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3" r:id="rId6"/>
    <p:sldId id="270" r:id="rId7"/>
    <p:sldId id="271" r:id="rId8"/>
    <p:sldId id="292" r:id="rId9"/>
    <p:sldId id="293" r:id="rId10"/>
    <p:sldId id="294" r:id="rId11"/>
    <p:sldId id="262" r:id="rId12"/>
    <p:sldId id="282" r:id="rId13"/>
    <p:sldId id="283" r:id="rId14"/>
    <p:sldId id="289" r:id="rId15"/>
    <p:sldId id="265" r:id="rId16"/>
    <p:sldId id="297" r:id="rId17"/>
    <p:sldId id="295" r:id="rId18"/>
    <p:sldId id="290" r:id="rId19"/>
    <p:sldId id="267" r:id="rId20"/>
    <p:sldId id="296" r:id="rId21"/>
    <p:sldId id="291" r:id="rId22"/>
    <p:sldId id="281" r:id="rId23"/>
    <p:sldId id="274" r:id="rId24"/>
    <p:sldId id="275" r:id="rId25"/>
    <p:sldId id="298" r:id="rId26"/>
    <p:sldId id="279" r:id="rId27"/>
    <p:sldId id="268"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BD"/>
    <a:srgbClr val="ED6857"/>
    <a:srgbClr val="FFFFCC"/>
    <a:srgbClr val="22BD03"/>
    <a:srgbClr val="D8EEC0"/>
    <a:srgbClr val="E38A07"/>
    <a:srgbClr val="B6DF89"/>
    <a:srgbClr val="F9B14A"/>
    <a:srgbClr val="1E1E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1C7486-92DA-43C7-BBB7-24688131C73A}" v="241" dt="2023-09-09T08:48:56.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83778" autoAdjust="0"/>
  </p:normalViewPr>
  <p:slideViewPr>
    <p:cSldViewPr>
      <p:cViewPr>
        <p:scale>
          <a:sx n="33" d="100"/>
          <a:sy n="33" d="100"/>
        </p:scale>
        <p:origin x="1506" y="-12"/>
      </p:cViewPr>
      <p:guideLst>
        <p:guide orient="horz" pos="216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Vy Lê" userId="761b57f88227c35c" providerId="LiveId" clId="{A31C7486-92DA-43C7-BBB7-24688131C73A}"/>
    <pc:docChg chg="undo custSel addSld delSld modSld sldOrd">
      <pc:chgData name="Phương Vy Lê" userId="761b57f88227c35c" providerId="LiveId" clId="{A31C7486-92DA-43C7-BBB7-24688131C73A}" dt="2023-09-09T08:48:56.228" v="457" actId="20577"/>
      <pc:docMkLst>
        <pc:docMk/>
      </pc:docMkLst>
      <pc:sldChg chg="modSp mod">
        <pc:chgData name="Phương Vy Lê" userId="761b57f88227c35c" providerId="LiveId" clId="{A31C7486-92DA-43C7-BBB7-24688131C73A}" dt="2023-09-09T07:50:16.332" v="2" actId="27636"/>
        <pc:sldMkLst>
          <pc:docMk/>
          <pc:sldMk cId="0" sldId="257"/>
        </pc:sldMkLst>
        <pc:spChg chg="mod">
          <ac:chgData name="Phương Vy Lê" userId="761b57f88227c35c" providerId="LiveId" clId="{A31C7486-92DA-43C7-BBB7-24688131C73A}" dt="2023-09-09T07:50:16.332" v="2" actId="27636"/>
          <ac:spMkLst>
            <pc:docMk/>
            <pc:sldMk cId="0" sldId="257"/>
            <ac:spMk id="11" creationId="{D74A6A34-BCA7-C632-EDC1-6514B9DE43F8}"/>
          </ac:spMkLst>
        </pc:spChg>
      </pc:sldChg>
      <pc:sldChg chg="delSp modSp mod modAnim modNotesTx">
        <pc:chgData name="Phương Vy Lê" userId="761b57f88227c35c" providerId="LiveId" clId="{A31C7486-92DA-43C7-BBB7-24688131C73A}" dt="2023-09-09T08:08:44.506" v="218" actId="20577"/>
        <pc:sldMkLst>
          <pc:docMk/>
          <pc:sldMk cId="0" sldId="265"/>
        </pc:sldMkLst>
        <pc:spChg chg="mod">
          <ac:chgData name="Phương Vy Lê" userId="761b57f88227c35c" providerId="LiveId" clId="{A31C7486-92DA-43C7-BBB7-24688131C73A}" dt="2023-09-09T08:08:44.506" v="218" actId="20577"/>
          <ac:spMkLst>
            <pc:docMk/>
            <pc:sldMk cId="0" sldId="265"/>
            <ac:spMk id="12" creationId="{B28CE2E5-3FD6-58ED-A487-F36B079CED1F}"/>
          </ac:spMkLst>
        </pc:spChg>
        <pc:spChg chg="del">
          <ac:chgData name="Phương Vy Lê" userId="761b57f88227c35c" providerId="LiveId" clId="{A31C7486-92DA-43C7-BBB7-24688131C73A}" dt="2023-09-09T08:07:21.889" v="92" actId="478"/>
          <ac:spMkLst>
            <pc:docMk/>
            <pc:sldMk cId="0" sldId="265"/>
            <ac:spMk id="32" creationId="{D30403CE-A52A-4323-A2E4-E0D25C28B8CE}"/>
          </ac:spMkLst>
        </pc:spChg>
      </pc:sldChg>
      <pc:sldChg chg="delSp modSp mod">
        <pc:chgData name="Phương Vy Lê" userId="761b57f88227c35c" providerId="LiveId" clId="{A31C7486-92DA-43C7-BBB7-24688131C73A}" dt="2023-09-09T08:09:48" v="233" actId="1076"/>
        <pc:sldMkLst>
          <pc:docMk/>
          <pc:sldMk cId="2210324979" sldId="273"/>
        </pc:sldMkLst>
        <pc:spChg chg="del">
          <ac:chgData name="Phương Vy Lê" userId="761b57f88227c35c" providerId="LiveId" clId="{A31C7486-92DA-43C7-BBB7-24688131C73A}" dt="2023-09-09T08:09:21.847" v="220" actId="478"/>
          <ac:spMkLst>
            <pc:docMk/>
            <pc:sldMk cId="2210324979" sldId="273"/>
            <ac:spMk id="28" creationId="{CD7A802C-207E-4886-865F-5C21FB01DEB2}"/>
          </ac:spMkLst>
        </pc:spChg>
        <pc:spChg chg="mod">
          <ac:chgData name="Phương Vy Lê" userId="761b57f88227c35c" providerId="LiveId" clId="{A31C7486-92DA-43C7-BBB7-24688131C73A}" dt="2023-09-09T08:09:42.203" v="231" actId="14100"/>
          <ac:spMkLst>
            <pc:docMk/>
            <pc:sldMk cId="2210324979" sldId="273"/>
            <ac:spMk id="29" creationId="{D2ADFCEF-842A-50BE-8DDA-BCDF332A47AE}"/>
          </ac:spMkLst>
        </pc:spChg>
        <pc:spChg chg="mod">
          <ac:chgData name="Phương Vy Lê" userId="761b57f88227c35c" providerId="LiveId" clId="{A31C7486-92DA-43C7-BBB7-24688131C73A}" dt="2023-09-09T08:09:48" v="233" actId="1076"/>
          <ac:spMkLst>
            <pc:docMk/>
            <pc:sldMk cId="2210324979" sldId="273"/>
            <ac:spMk id="35" creationId="{5E5B1DD4-BC69-1EB2-9335-82016136E492}"/>
          </ac:spMkLst>
        </pc:spChg>
      </pc:sldChg>
      <pc:sldChg chg="addSp delSp modSp mod delAnim modAnim">
        <pc:chgData name="Phương Vy Lê" userId="761b57f88227c35c" providerId="LiveId" clId="{A31C7486-92DA-43C7-BBB7-24688131C73A}" dt="2023-09-09T08:24:13.806" v="291"/>
        <pc:sldMkLst>
          <pc:docMk/>
          <pc:sldMk cId="37384100" sldId="275"/>
        </pc:sldMkLst>
        <pc:spChg chg="del mod">
          <ac:chgData name="Phương Vy Lê" userId="761b57f88227c35c" providerId="LiveId" clId="{A31C7486-92DA-43C7-BBB7-24688131C73A}" dt="2023-09-09T08:22:38.249" v="280" actId="478"/>
          <ac:spMkLst>
            <pc:docMk/>
            <pc:sldMk cId="37384100" sldId="275"/>
            <ac:spMk id="11" creationId="{1132D19D-62E7-0B35-D892-5525C7938C8C}"/>
          </ac:spMkLst>
        </pc:spChg>
        <pc:spChg chg="add del">
          <ac:chgData name="Phương Vy Lê" userId="761b57f88227c35c" providerId="LiveId" clId="{A31C7486-92DA-43C7-BBB7-24688131C73A}" dt="2023-09-09T08:22:34.592" v="279" actId="478"/>
          <ac:spMkLst>
            <pc:docMk/>
            <pc:sldMk cId="37384100" sldId="275"/>
            <ac:spMk id="28" creationId="{40919514-66A0-3D04-2B53-029B1261F620}"/>
          </ac:spMkLst>
        </pc:spChg>
        <pc:spChg chg="del">
          <ac:chgData name="Phương Vy Lê" userId="761b57f88227c35c" providerId="LiveId" clId="{A31C7486-92DA-43C7-BBB7-24688131C73A}" dt="2023-09-09T08:22:29.593" v="277" actId="478"/>
          <ac:spMkLst>
            <pc:docMk/>
            <pc:sldMk cId="37384100" sldId="275"/>
            <ac:spMk id="30" creationId="{6733F473-8A4D-463B-A9A7-76BA74033E94}"/>
          </ac:spMkLst>
        </pc:spChg>
        <pc:picChg chg="mod">
          <ac:chgData name="Phương Vy Lê" userId="761b57f88227c35c" providerId="LiveId" clId="{A31C7486-92DA-43C7-BBB7-24688131C73A}" dt="2023-09-09T08:22:51.142" v="285" actId="1440"/>
          <ac:picMkLst>
            <pc:docMk/>
            <pc:sldMk cId="37384100" sldId="275"/>
            <ac:picMk id="1026" creationId="{F510F228-D0CA-E9D7-170D-958D377211FA}"/>
          </ac:picMkLst>
        </pc:picChg>
      </pc:sldChg>
      <pc:sldChg chg="addSp delSp modSp mod delAnim modAnim">
        <pc:chgData name="Phương Vy Lê" userId="761b57f88227c35c" providerId="LiveId" clId="{A31C7486-92DA-43C7-BBB7-24688131C73A}" dt="2023-09-09T08:48:56.228" v="457" actId="20577"/>
        <pc:sldMkLst>
          <pc:docMk/>
          <pc:sldMk cId="2435048682" sldId="276"/>
        </pc:sldMkLst>
        <pc:spChg chg="mod">
          <ac:chgData name="Phương Vy Lê" userId="761b57f88227c35c" providerId="LiveId" clId="{A31C7486-92DA-43C7-BBB7-24688131C73A}" dt="2023-09-09T08:44:28.705" v="395" actId="14100"/>
          <ac:spMkLst>
            <pc:docMk/>
            <pc:sldMk cId="2435048682" sldId="276"/>
            <ac:spMk id="3" creationId="{00000000-0000-0000-0000-000000000000}"/>
          </ac:spMkLst>
        </pc:spChg>
        <pc:spChg chg="add del">
          <ac:chgData name="Phương Vy Lê" userId="761b57f88227c35c" providerId="LiveId" clId="{A31C7486-92DA-43C7-BBB7-24688131C73A}" dt="2023-09-09T08:44:13.332" v="389" actId="22"/>
          <ac:spMkLst>
            <pc:docMk/>
            <pc:sldMk cId="2435048682" sldId="276"/>
            <ac:spMk id="5" creationId="{476D49E1-96A5-243E-11C9-8C32201A44B0}"/>
          </ac:spMkLst>
        </pc:spChg>
        <pc:spChg chg="add mod ord">
          <ac:chgData name="Phương Vy Lê" userId="761b57f88227c35c" providerId="LiveId" clId="{A31C7486-92DA-43C7-BBB7-24688131C73A}" dt="2023-09-09T08:48:56.228" v="457" actId="20577"/>
          <ac:spMkLst>
            <pc:docMk/>
            <pc:sldMk cId="2435048682" sldId="276"/>
            <ac:spMk id="7" creationId="{86DDD4B0-8963-2ADE-3892-FE839CE077ED}"/>
          </ac:spMkLst>
        </pc:spChg>
        <pc:spChg chg="mod">
          <ac:chgData name="Phương Vy Lê" userId="761b57f88227c35c" providerId="LiveId" clId="{A31C7486-92DA-43C7-BBB7-24688131C73A}" dt="2023-09-09T08:44:51.362" v="400" actId="1076"/>
          <ac:spMkLst>
            <pc:docMk/>
            <pc:sldMk cId="2435048682" sldId="276"/>
            <ac:spMk id="11" creationId="{B28CE2E5-3FD6-58ED-A487-F36B079CED1F}"/>
          </ac:spMkLst>
        </pc:spChg>
        <pc:spChg chg="mod ord">
          <ac:chgData name="Phương Vy Lê" userId="761b57f88227c35c" providerId="LiveId" clId="{A31C7486-92DA-43C7-BBB7-24688131C73A}" dt="2023-09-09T08:46:25.181" v="433" actId="1076"/>
          <ac:spMkLst>
            <pc:docMk/>
            <pc:sldMk cId="2435048682" sldId="276"/>
            <ac:spMk id="23" creationId="{00000000-0000-0000-0000-000000000000}"/>
          </ac:spMkLst>
        </pc:spChg>
        <pc:spChg chg="mod ord">
          <ac:chgData name="Phương Vy Lê" userId="761b57f88227c35c" providerId="LiveId" clId="{A31C7486-92DA-43C7-BBB7-24688131C73A}" dt="2023-09-09T08:46:29.309" v="434" actId="1076"/>
          <ac:spMkLst>
            <pc:docMk/>
            <pc:sldMk cId="2435048682" sldId="276"/>
            <ac:spMk id="24" creationId="{00000000-0000-0000-0000-000000000000}"/>
          </ac:spMkLst>
        </pc:spChg>
        <pc:spChg chg="mod">
          <ac:chgData name="Phương Vy Lê" userId="761b57f88227c35c" providerId="LiveId" clId="{A31C7486-92DA-43C7-BBB7-24688131C73A}" dt="2023-09-09T08:44:21.041" v="392" actId="20578"/>
          <ac:spMkLst>
            <pc:docMk/>
            <pc:sldMk cId="2435048682" sldId="276"/>
            <ac:spMk id="33" creationId="{F00D78CF-1AF4-72EE-2BCB-9966DC825CAF}"/>
          </ac:spMkLst>
        </pc:spChg>
        <pc:spChg chg="add mod">
          <ac:chgData name="Phương Vy Lê" userId="761b57f88227c35c" providerId="LiveId" clId="{A31C7486-92DA-43C7-BBB7-24688131C73A}" dt="2023-09-09T08:46:33.979" v="435" actId="1076"/>
          <ac:spMkLst>
            <pc:docMk/>
            <pc:sldMk cId="2435048682" sldId="276"/>
            <ac:spMk id="40" creationId="{169B38FB-A7EE-13B8-0453-276BFC6FB5A3}"/>
          </ac:spMkLst>
        </pc:spChg>
        <pc:grpChg chg="del">
          <ac:chgData name="Phương Vy Lê" userId="761b57f88227c35c" providerId="LiveId" clId="{A31C7486-92DA-43C7-BBB7-24688131C73A}" dt="2023-09-09T08:25:36.955" v="292" actId="478"/>
          <ac:grpSpMkLst>
            <pc:docMk/>
            <pc:sldMk cId="2435048682" sldId="276"/>
            <ac:grpSpMk id="9" creationId="{00000000-0000-0000-0000-000000000000}"/>
          </ac:grpSpMkLst>
        </pc:grpChg>
        <pc:grpChg chg="del">
          <ac:chgData name="Phương Vy Lê" userId="761b57f88227c35c" providerId="LiveId" clId="{A31C7486-92DA-43C7-BBB7-24688131C73A}" dt="2023-09-09T08:25:38.115" v="293" actId="478"/>
          <ac:grpSpMkLst>
            <pc:docMk/>
            <pc:sldMk cId="2435048682" sldId="276"/>
            <ac:grpSpMk id="10" creationId="{00000000-0000-0000-0000-000000000000}"/>
          </ac:grpSpMkLst>
        </pc:grpChg>
        <pc:grpChg chg="mod ord">
          <ac:chgData name="Phương Vy Lê" userId="761b57f88227c35c" providerId="LiveId" clId="{A31C7486-92DA-43C7-BBB7-24688131C73A}" dt="2023-09-09T08:46:11.114" v="428" actId="1076"/>
          <ac:grpSpMkLst>
            <pc:docMk/>
            <pc:sldMk cId="2435048682" sldId="276"/>
            <ac:grpSpMk id="34" creationId="{D1816364-1671-BF24-A033-D2FC7676B837}"/>
          </ac:grpSpMkLst>
        </pc:grpChg>
        <pc:grpChg chg="mod">
          <ac:chgData name="Phương Vy Lê" userId="761b57f88227c35c" providerId="LiveId" clId="{A31C7486-92DA-43C7-BBB7-24688131C73A}" dt="2023-09-09T08:44:31.149" v="396" actId="1076"/>
          <ac:grpSpMkLst>
            <pc:docMk/>
            <pc:sldMk cId="2435048682" sldId="276"/>
            <ac:grpSpMk id="37" creationId="{5FDCED1A-96BD-FC16-34E1-F80C4FA55B13}"/>
          </ac:grpSpMkLst>
        </pc:grpChg>
      </pc:sldChg>
      <pc:sldChg chg="modSp mod">
        <pc:chgData name="Phương Vy Lê" userId="761b57f88227c35c" providerId="LiveId" clId="{A31C7486-92DA-43C7-BBB7-24688131C73A}" dt="2023-09-09T08:10:47.908" v="243" actId="1076"/>
        <pc:sldMkLst>
          <pc:docMk/>
          <pc:sldMk cId="3834732865" sldId="281"/>
        </pc:sldMkLst>
        <pc:spChg chg="mod">
          <ac:chgData name="Phương Vy Lê" userId="761b57f88227c35c" providerId="LiveId" clId="{A31C7486-92DA-43C7-BBB7-24688131C73A}" dt="2023-09-09T08:10:42.232" v="242" actId="255"/>
          <ac:spMkLst>
            <pc:docMk/>
            <pc:sldMk cId="3834732865" sldId="281"/>
            <ac:spMk id="13" creationId="{6E5A87D8-A4C6-1166-A2E9-07714175939E}"/>
          </ac:spMkLst>
        </pc:spChg>
        <pc:grpChg chg="mod">
          <ac:chgData name="Phương Vy Lê" userId="761b57f88227c35c" providerId="LiveId" clId="{A31C7486-92DA-43C7-BBB7-24688131C73A}" dt="2023-09-09T08:10:47.908" v="243" actId="1076"/>
          <ac:grpSpMkLst>
            <pc:docMk/>
            <pc:sldMk cId="3834732865" sldId="281"/>
            <ac:grpSpMk id="22" creationId="{BF546470-E85B-8E11-8656-1D0F7A8DC370}"/>
          </ac:grpSpMkLst>
        </pc:grpChg>
      </pc:sldChg>
      <pc:sldChg chg="addSp delSp modSp del mod">
        <pc:chgData name="Phương Vy Lê" userId="761b57f88227c35c" providerId="LiveId" clId="{A31C7486-92DA-43C7-BBB7-24688131C73A}" dt="2023-09-09T08:02:13.372" v="82" actId="47"/>
        <pc:sldMkLst>
          <pc:docMk/>
          <pc:sldMk cId="2166216548" sldId="288"/>
        </pc:sldMkLst>
        <pc:spChg chg="del">
          <ac:chgData name="Phương Vy Lê" userId="761b57f88227c35c" providerId="LiveId" clId="{A31C7486-92DA-43C7-BBB7-24688131C73A}" dt="2023-09-09T07:50:08.092" v="0" actId="478"/>
          <ac:spMkLst>
            <pc:docMk/>
            <pc:sldMk cId="2166216548" sldId="288"/>
            <ac:spMk id="2" creationId="{9B575AC1-56FA-4C48-A466-38E9F0A8385B}"/>
          </ac:spMkLst>
        </pc:spChg>
        <pc:spChg chg="add del mod">
          <ac:chgData name="Phương Vy Lê" userId="761b57f88227c35c" providerId="LiveId" clId="{A31C7486-92DA-43C7-BBB7-24688131C73A}" dt="2023-09-09T07:51:23.164" v="5"/>
          <ac:spMkLst>
            <pc:docMk/>
            <pc:sldMk cId="2166216548" sldId="288"/>
            <ac:spMk id="3" creationId="{98CBFE73-FE5F-563A-7D77-4A5FF936C4F5}"/>
          </ac:spMkLst>
        </pc:spChg>
        <pc:spChg chg="add mod">
          <ac:chgData name="Phương Vy Lê" userId="761b57f88227c35c" providerId="LiveId" clId="{A31C7486-92DA-43C7-BBB7-24688131C73A}" dt="2023-09-09T07:55:39.917" v="25" actId="1076"/>
          <ac:spMkLst>
            <pc:docMk/>
            <pc:sldMk cId="2166216548" sldId="288"/>
            <ac:spMk id="5" creationId="{47921FF1-AA05-2E9B-B4AA-844815EC5AE0}"/>
          </ac:spMkLst>
        </pc:spChg>
        <pc:spChg chg="add del mod">
          <ac:chgData name="Phương Vy Lê" userId="761b57f88227c35c" providerId="LiveId" clId="{A31C7486-92DA-43C7-BBB7-24688131C73A}" dt="2023-09-09T07:54:47.841" v="13" actId="478"/>
          <ac:spMkLst>
            <pc:docMk/>
            <pc:sldMk cId="2166216548" sldId="288"/>
            <ac:spMk id="7" creationId="{0AAA0118-C22D-AEE5-339E-9D2E6AE40997}"/>
          </ac:spMkLst>
        </pc:spChg>
      </pc:sldChg>
      <pc:sldChg chg="delSp modSp add mod ord delAnim">
        <pc:chgData name="Phương Vy Lê" userId="761b57f88227c35c" providerId="LiveId" clId="{A31C7486-92DA-43C7-BBB7-24688131C73A}" dt="2023-09-09T08:14:52.852" v="263" actId="1076"/>
        <pc:sldMkLst>
          <pc:docMk/>
          <pc:sldMk cId="2231876843" sldId="289"/>
        </pc:sldMkLst>
        <pc:spChg chg="mod">
          <ac:chgData name="Phương Vy Lê" userId="761b57f88227c35c" providerId="LiveId" clId="{A31C7486-92DA-43C7-BBB7-24688131C73A}" dt="2023-09-09T08:14:49.560" v="262" actId="1076"/>
          <ac:spMkLst>
            <pc:docMk/>
            <pc:sldMk cId="2231876843" sldId="289"/>
            <ac:spMk id="15" creationId="{629B492F-BD0E-86BD-916B-5764A0688641}"/>
          </ac:spMkLst>
        </pc:spChg>
        <pc:spChg chg="mod">
          <ac:chgData name="Phương Vy Lê" userId="761b57f88227c35c" providerId="LiveId" clId="{A31C7486-92DA-43C7-BBB7-24688131C73A}" dt="2023-09-09T08:01:19.120" v="78" actId="14100"/>
          <ac:spMkLst>
            <pc:docMk/>
            <pc:sldMk cId="2231876843" sldId="289"/>
            <ac:spMk id="17" creationId="{9245FC55-F99A-E771-20D4-41FFFBFE1562}"/>
          </ac:spMkLst>
        </pc:spChg>
        <pc:spChg chg="mod">
          <ac:chgData name="Phương Vy Lê" userId="761b57f88227c35c" providerId="LiveId" clId="{A31C7486-92DA-43C7-BBB7-24688131C73A}" dt="2023-09-09T08:14:44.439" v="261" actId="1035"/>
          <ac:spMkLst>
            <pc:docMk/>
            <pc:sldMk cId="2231876843" sldId="289"/>
            <ac:spMk id="19" creationId="{7C4E0B8B-9FA8-887B-5A56-D4ECBF808885}"/>
          </ac:spMkLst>
        </pc:spChg>
        <pc:spChg chg="mod">
          <ac:chgData name="Phương Vy Lê" userId="761b57f88227c35c" providerId="LiveId" clId="{A31C7486-92DA-43C7-BBB7-24688131C73A}" dt="2023-09-09T08:14:52.852" v="263" actId="1076"/>
          <ac:spMkLst>
            <pc:docMk/>
            <pc:sldMk cId="2231876843" sldId="289"/>
            <ac:spMk id="20" creationId="{41973FCB-839F-BC0F-B971-DA8CDD62E8D0}"/>
          </ac:spMkLst>
        </pc:spChg>
        <pc:spChg chg="del">
          <ac:chgData name="Phương Vy Lê" userId="761b57f88227c35c" providerId="LiveId" clId="{A31C7486-92DA-43C7-BBB7-24688131C73A}" dt="2023-09-09T07:57:53.635" v="53" actId="478"/>
          <ac:spMkLst>
            <pc:docMk/>
            <pc:sldMk cId="2231876843" sldId="289"/>
            <ac:spMk id="21" creationId="{C8C9CDD1-DC94-92A7-5F5A-A22AB1C6EF76}"/>
          </ac:spMkLst>
        </pc:spChg>
        <pc:spChg chg="del">
          <ac:chgData name="Phương Vy Lê" userId="761b57f88227c35c" providerId="LiveId" clId="{A31C7486-92DA-43C7-BBB7-24688131C73A}" dt="2023-09-09T07:57:56.361" v="54" actId="478"/>
          <ac:spMkLst>
            <pc:docMk/>
            <pc:sldMk cId="2231876843" sldId="289"/>
            <ac:spMk id="22" creationId="{D1DA51FC-E0AB-B3AF-4523-9E1A78AD8B20}"/>
          </ac:spMkLst>
        </pc:spChg>
        <pc:spChg chg="del">
          <ac:chgData name="Phương Vy Lê" userId="761b57f88227c35c" providerId="LiveId" clId="{A31C7486-92DA-43C7-BBB7-24688131C73A}" dt="2023-09-09T07:57:57.905" v="55" actId="478"/>
          <ac:spMkLst>
            <pc:docMk/>
            <pc:sldMk cId="2231876843" sldId="289"/>
            <ac:spMk id="23" creationId="{2081E849-722A-8EBD-0B43-5313130F319A}"/>
          </ac:spMkLst>
        </pc:spChg>
        <pc:spChg chg="mod">
          <ac:chgData name="Phương Vy Lê" userId="761b57f88227c35c" providerId="LiveId" clId="{A31C7486-92DA-43C7-BBB7-24688131C73A}" dt="2023-09-09T08:01:12.887" v="77" actId="1076"/>
          <ac:spMkLst>
            <pc:docMk/>
            <pc:sldMk cId="2231876843" sldId="289"/>
            <ac:spMk id="24" creationId="{F4860987-E164-65B3-BEF8-88A4C8661626}"/>
          </ac:spMkLst>
        </pc:spChg>
        <pc:spChg chg="del">
          <ac:chgData name="Phương Vy Lê" userId="761b57f88227c35c" providerId="LiveId" clId="{A31C7486-92DA-43C7-BBB7-24688131C73A}" dt="2023-09-09T07:57:59.438" v="58" actId="478"/>
          <ac:spMkLst>
            <pc:docMk/>
            <pc:sldMk cId="2231876843" sldId="289"/>
            <ac:spMk id="29" creationId="{0676C93E-523F-ADCF-678E-1592EEB94E9F}"/>
          </ac:spMkLst>
        </pc:spChg>
        <pc:spChg chg="del">
          <ac:chgData name="Phương Vy Lê" userId="761b57f88227c35c" providerId="LiveId" clId="{A31C7486-92DA-43C7-BBB7-24688131C73A}" dt="2023-09-09T07:57:59.084" v="57" actId="478"/>
          <ac:spMkLst>
            <pc:docMk/>
            <pc:sldMk cId="2231876843" sldId="289"/>
            <ac:spMk id="30" creationId="{EEDD75D5-C3BC-F6FC-114C-AD2510EDCAFB}"/>
          </ac:spMkLst>
        </pc:spChg>
        <pc:spChg chg="del">
          <ac:chgData name="Phương Vy Lê" userId="761b57f88227c35c" providerId="LiveId" clId="{A31C7486-92DA-43C7-BBB7-24688131C73A}" dt="2023-09-09T07:57:58.658" v="56" actId="478"/>
          <ac:spMkLst>
            <pc:docMk/>
            <pc:sldMk cId="2231876843" sldId="289"/>
            <ac:spMk id="31" creationId="{80C7987F-6AE4-2588-2BE3-8ECE3F65A2EB}"/>
          </ac:spMkLst>
        </pc:spChg>
        <pc:spChg chg="del">
          <ac:chgData name="Phương Vy Lê" userId="761b57f88227c35c" providerId="LiveId" clId="{A31C7486-92DA-43C7-BBB7-24688131C73A}" dt="2023-09-09T07:58:00.350" v="59" actId="478"/>
          <ac:spMkLst>
            <pc:docMk/>
            <pc:sldMk cId="2231876843" sldId="289"/>
            <ac:spMk id="32" creationId="{8094B3A8-CEE9-B041-B89D-E33AC3374609}"/>
          </ac:spMkLst>
        </pc:spChg>
      </pc:sldChg>
      <pc:sldChg chg="modSp add mod">
        <pc:chgData name="Phương Vy Lê" userId="761b57f88227c35c" providerId="LiveId" clId="{A31C7486-92DA-43C7-BBB7-24688131C73A}" dt="2023-09-09T08:14:32.596" v="252" actId="20577"/>
        <pc:sldMkLst>
          <pc:docMk/>
          <pc:sldMk cId="3426324821" sldId="290"/>
        </pc:sldMkLst>
        <pc:spChg chg="mod">
          <ac:chgData name="Phương Vy Lê" userId="761b57f88227c35c" providerId="LiveId" clId="{A31C7486-92DA-43C7-BBB7-24688131C73A}" dt="2023-09-09T08:14:32.596" v="252" actId="20577"/>
          <ac:spMkLst>
            <pc:docMk/>
            <pc:sldMk cId="3426324821" sldId="290"/>
            <ac:spMk id="19" creationId="{7C4E0B8B-9FA8-887B-5A56-D4ECBF808885}"/>
          </ac:spMkLst>
        </pc:spChg>
      </pc:sldChg>
      <pc:sldChg chg="modSp add mod">
        <pc:chgData name="Phương Vy Lê" userId="761b57f88227c35c" providerId="LiveId" clId="{A31C7486-92DA-43C7-BBB7-24688131C73A}" dt="2023-09-09T08:19:17.786" v="270" actId="20577"/>
        <pc:sldMkLst>
          <pc:docMk/>
          <pc:sldMk cId="1194469522" sldId="291"/>
        </pc:sldMkLst>
        <pc:spChg chg="mod">
          <ac:chgData name="Phương Vy Lê" userId="761b57f88227c35c" providerId="LiveId" clId="{A31C7486-92DA-43C7-BBB7-24688131C73A}" dt="2023-09-09T08:19:17.786" v="270" actId="20577"/>
          <ac:spMkLst>
            <pc:docMk/>
            <pc:sldMk cId="1194469522" sldId="291"/>
            <ac:spMk id="19" creationId="{7C4E0B8B-9FA8-887B-5A56-D4ECBF808885}"/>
          </ac:spMkLst>
        </pc:spChg>
        <pc:spChg chg="mod">
          <ac:chgData name="Phương Vy Lê" userId="761b57f88227c35c" providerId="LiveId" clId="{A31C7486-92DA-43C7-BBB7-24688131C73A}" dt="2023-09-09T08:18:49.549" v="268" actId="255"/>
          <ac:spMkLst>
            <pc:docMk/>
            <pc:sldMk cId="1194469522" sldId="291"/>
            <ac:spMk id="20" creationId="{41973FCB-839F-BC0F-B971-DA8CDD62E8D0}"/>
          </ac:spMkLst>
        </pc:spChg>
      </pc:sldChg>
      <pc:sldChg chg="delSp modSp add del mod delAnim modAnim">
        <pc:chgData name="Phương Vy Lê" userId="761b57f88227c35c" providerId="LiveId" clId="{A31C7486-92DA-43C7-BBB7-24688131C73A}" dt="2023-09-09T08:44:44.970" v="399" actId="47"/>
        <pc:sldMkLst>
          <pc:docMk/>
          <pc:sldMk cId="1805155741" sldId="292"/>
        </pc:sldMkLst>
        <pc:spChg chg="mod">
          <ac:chgData name="Phương Vy Lê" userId="761b57f88227c35c" providerId="LiveId" clId="{A31C7486-92DA-43C7-BBB7-24688131C73A}" dt="2023-09-09T08:44:07.247" v="387" actId="21"/>
          <ac:spMkLst>
            <pc:docMk/>
            <pc:sldMk cId="1805155741" sldId="292"/>
            <ac:spMk id="11" creationId="{1132D19D-62E7-0B35-D892-5525C7938C8C}"/>
          </ac:spMkLst>
        </pc:spChg>
        <pc:spChg chg="del">
          <ac:chgData name="Phương Vy Lê" userId="761b57f88227c35c" providerId="LiveId" clId="{A31C7486-92DA-43C7-BBB7-24688131C73A}" dt="2023-09-09T08:43:57.257" v="384" actId="478"/>
          <ac:spMkLst>
            <pc:docMk/>
            <pc:sldMk cId="1805155741" sldId="292"/>
            <ac:spMk id="30" creationId="{6733F473-8A4D-463B-A9A7-76BA74033E94}"/>
          </ac:spMkLst>
        </pc:spChg>
        <pc:picChg chg="del">
          <ac:chgData name="Phương Vy Lê" userId="761b57f88227c35c" providerId="LiveId" clId="{A31C7486-92DA-43C7-BBB7-24688131C73A}" dt="2023-09-09T08:43:58.643" v="386" actId="478"/>
          <ac:picMkLst>
            <pc:docMk/>
            <pc:sldMk cId="1805155741" sldId="292"/>
            <ac:picMk id="29" creationId="{62701E09-1D7A-6BBF-3816-6FEDFC5344B2}"/>
          </ac:picMkLst>
        </pc:picChg>
        <pc:picChg chg="del">
          <ac:chgData name="Phương Vy Lê" userId="761b57f88227c35c" providerId="LiveId" clId="{A31C7486-92DA-43C7-BBB7-24688131C73A}" dt="2023-09-09T08:43:57.958" v="385" actId="478"/>
          <ac:picMkLst>
            <pc:docMk/>
            <pc:sldMk cId="1805155741" sldId="292"/>
            <ac:picMk id="1026" creationId="{F510F228-D0CA-E9D7-170D-958D377211FA}"/>
          </ac:picMkLst>
        </pc:picChg>
      </pc:sldChg>
    </pc:docChg>
  </pc:docChgLst>
  <pc:docChgLst>
    <pc:chgData name="Phương Vy Lê" userId="761b57f88227c35c" providerId="LiveId" clId="{4B6907B5-875C-43E5-A86F-1A094541F723}"/>
    <pc:docChg chg="undo custSel modSld">
      <pc:chgData name="Phương Vy Lê" userId="761b57f88227c35c" providerId="LiveId" clId="{4B6907B5-875C-43E5-A86F-1A094541F723}" dt="2023-08-26T13:39:23.084" v="192" actId="1076"/>
      <pc:docMkLst>
        <pc:docMk/>
      </pc:docMkLst>
      <pc:sldChg chg="modSp mod modAnim">
        <pc:chgData name="Phương Vy Lê" userId="761b57f88227c35c" providerId="LiveId" clId="{4B6907B5-875C-43E5-A86F-1A094541F723}" dt="2023-08-25T15:15:38.989" v="2"/>
        <pc:sldMkLst>
          <pc:docMk/>
          <pc:sldMk cId="0" sldId="257"/>
        </pc:sldMkLst>
        <pc:spChg chg="mod">
          <ac:chgData name="Phương Vy Lê" userId="761b57f88227c35c" providerId="LiveId" clId="{4B6907B5-875C-43E5-A86F-1A094541F723}" dt="2023-08-25T15:15:22.909" v="0" actId="1076"/>
          <ac:spMkLst>
            <pc:docMk/>
            <pc:sldMk cId="0" sldId="257"/>
            <ac:spMk id="15" creationId="{6B5665D0-3EF3-C2A2-74DF-D3C499C5154E}"/>
          </ac:spMkLst>
        </pc:spChg>
      </pc:sldChg>
      <pc:sldChg chg="modSp mod">
        <pc:chgData name="Phương Vy Lê" userId="761b57f88227c35c" providerId="LiveId" clId="{4B6907B5-875C-43E5-A86F-1A094541F723}" dt="2023-08-26T13:37:03.405" v="175" actId="2711"/>
        <pc:sldMkLst>
          <pc:docMk/>
          <pc:sldMk cId="0" sldId="258"/>
        </pc:sldMkLst>
        <pc:spChg chg="mod">
          <ac:chgData name="Phương Vy Lê" userId="761b57f88227c35c" providerId="LiveId" clId="{4B6907B5-875C-43E5-A86F-1A094541F723}" dt="2023-08-26T13:36:51.927" v="174" actId="2711"/>
          <ac:spMkLst>
            <pc:docMk/>
            <pc:sldMk cId="0" sldId="258"/>
            <ac:spMk id="16" creationId="{6E5A87D8-A4C6-1166-A2E9-07714175939E}"/>
          </ac:spMkLst>
        </pc:spChg>
        <pc:spChg chg="mod">
          <ac:chgData name="Phương Vy Lê" userId="761b57f88227c35c" providerId="LiveId" clId="{4B6907B5-875C-43E5-A86F-1A094541F723}" dt="2023-08-26T13:37:03.405" v="175" actId="2711"/>
          <ac:spMkLst>
            <pc:docMk/>
            <pc:sldMk cId="0" sldId="258"/>
            <ac:spMk id="17" creationId="{3D93CB1A-EDD5-AC6F-330A-76B4C541BCA7}"/>
          </ac:spMkLst>
        </pc:spChg>
      </pc:sldChg>
      <pc:sldChg chg="modSp">
        <pc:chgData name="Phương Vy Lê" userId="761b57f88227c35c" providerId="LiveId" clId="{4B6907B5-875C-43E5-A86F-1A094541F723}" dt="2023-08-26T13:37:16.284" v="176" actId="2711"/>
        <pc:sldMkLst>
          <pc:docMk/>
          <pc:sldMk cId="0" sldId="260"/>
        </pc:sldMkLst>
        <pc:spChg chg="mod">
          <ac:chgData name="Phương Vy Lê" userId="761b57f88227c35c" providerId="LiveId" clId="{4B6907B5-875C-43E5-A86F-1A094541F723}" dt="2023-08-26T13:37:16.284" v="176" actId="2711"/>
          <ac:spMkLst>
            <pc:docMk/>
            <pc:sldMk cId="0" sldId="260"/>
            <ac:spMk id="13" creationId="{6E5A87D8-A4C6-1166-A2E9-07714175939E}"/>
          </ac:spMkLst>
        </pc:spChg>
      </pc:sldChg>
      <pc:sldChg chg="modSp">
        <pc:chgData name="Phương Vy Lê" userId="761b57f88227c35c" providerId="LiveId" clId="{4B6907B5-875C-43E5-A86F-1A094541F723}" dt="2023-08-26T13:37:27.454" v="177" actId="2711"/>
        <pc:sldMkLst>
          <pc:docMk/>
          <pc:sldMk cId="0" sldId="263"/>
        </pc:sldMkLst>
        <pc:spChg chg="mod">
          <ac:chgData name="Phương Vy Lê" userId="761b57f88227c35c" providerId="LiveId" clId="{4B6907B5-875C-43E5-A86F-1A094541F723}" dt="2023-08-26T13:37:27.454" v="177" actId="2711"/>
          <ac:spMkLst>
            <pc:docMk/>
            <pc:sldMk cId="0" sldId="263"/>
            <ac:spMk id="12" creationId="{C49BC746-EA46-36EA-9CEB-D03489761FE3}"/>
          </ac:spMkLst>
        </pc:spChg>
      </pc:sldChg>
      <pc:sldChg chg="modTransition">
        <pc:chgData name="Phương Vy Lê" userId="761b57f88227c35c" providerId="LiveId" clId="{4B6907B5-875C-43E5-A86F-1A094541F723}" dt="2023-08-25T15:18:40.928" v="26"/>
        <pc:sldMkLst>
          <pc:docMk/>
          <pc:sldMk cId="0" sldId="266"/>
        </pc:sldMkLst>
      </pc:sldChg>
      <pc:sldChg chg="modAnim">
        <pc:chgData name="Phương Vy Lê" userId="761b57f88227c35c" providerId="LiveId" clId="{4B6907B5-875C-43E5-A86F-1A094541F723}" dt="2023-08-25T15:21:50.191" v="39"/>
        <pc:sldMkLst>
          <pc:docMk/>
          <pc:sldMk cId="0" sldId="267"/>
        </pc:sldMkLst>
      </pc:sldChg>
      <pc:sldChg chg="modSp">
        <pc:chgData name="Phương Vy Lê" userId="761b57f88227c35c" providerId="LiveId" clId="{4B6907B5-875C-43E5-A86F-1A094541F723}" dt="2023-08-26T13:37:44.416" v="178" actId="2711"/>
        <pc:sldMkLst>
          <pc:docMk/>
          <pc:sldMk cId="1702071660" sldId="270"/>
        </pc:sldMkLst>
        <pc:spChg chg="mod">
          <ac:chgData name="Phương Vy Lê" userId="761b57f88227c35c" providerId="LiveId" clId="{4B6907B5-875C-43E5-A86F-1A094541F723}" dt="2023-08-26T13:37:44.416" v="178" actId="2711"/>
          <ac:spMkLst>
            <pc:docMk/>
            <pc:sldMk cId="1702071660" sldId="270"/>
            <ac:spMk id="13" creationId="{C49BC746-EA46-36EA-9CEB-D03489761FE3}"/>
          </ac:spMkLst>
        </pc:spChg>
      </pc:sldChg>
      <pc:sldChg chg="modSp">
        <pc:chgData name="Phương Vy Lê" userId="761b57f88227c35c" providerId="LiveId" clId="{4B6907B5-875C-43E5-A86F-1A094541F723}" dt="2023-08-26T13:37:51.552" v="179" actId="2711"/>
        <pc:sldMkLst>
          <pc:docMk/>
          <pc:sldMk cId="2159299940" sldId="271"/>
        </pc:sldMkLst>
        <pc:spChg chg="mod">
          <ac:chgData name="Phương Vy Lê" userId="761b57f88227c35c" providerId="LiveId" clId="{4B6907B5-875C-43E5-A86F-1A094541F723}" dt="2023-08-26T13:37:51.552" v="179" actId="2711"/>
          <ac:spMkLst>
            <pc:docMk/>
            <pc:sldMk cId="2159299940" sldId="271"/>
            <ac:spMk id="14" creationId="{C49BC746-EA46-36EA-9CEB-D03489761FE3}"/>
          </ac:spMkLst>
        </pc:spChg>
      </pc:sldChg>
      <pc:sldChg chg="modAnim">
        <pc:chgData name="Phương Vy Lê" userId="761b57f88227c35c" providerId="LiveId" clId="{4B6907B5-875C-43E5-A86F-1A094541F723}" dt="2023-08-25T15:21:19.308" v="38"/>
        <pc:sldMkLst>
          <pc:docMk/>
          <pc:sldMk cId="2210324979" sldId="273"/>
        </pc:sldMkLst>
      </pc:sldChg>
      <pc:sldChg chg="modSp mod modAnim">
        <pc:chgData name="Phương Vy Lê" userId="761b57f88227c35c" providerId="LiveId" clId="{4B6907B5-875C-43E5-A86F-1A094541F723}" dt="2023-08-26T13:39:23.084" v="192" actId="1076"/>
        <pc:sldMkLst>
          <pc:docMk/>
          <pc:sldMk cId="37384100" sldId="275"/>
        </pc:sldMkLst>
        <pc:spChg chg="mod">
          <ac:chgData name="Phương Vy Lê" userId="761b57f88227c35c" providerId="LiveId" clId="{4B6907B5-875C-43E5-A86F-1A094541F723}" dt="2023-08-26T13:39:23.084" v="192" actId="1076"/>
          <ac:spMkLst>
            <pc:docMk/>
            <pc:sldMk cId="37384100" sldId="275"/>
            <ac:spMk id="11" creationId="{1132D19D-62E7-0B35-D892-5525C7938C8C}"/>
          </ac:spMkLst>
        </pc:spChg>
      </pc:sldChg>
      <pc:sldChg chg="modSp mod modAnim">
        <pc:chgData name="Phương Vy Lê" userId="761b57f88227c35c" providerId="LiveId" clId="{4B6907B5-875C-43E5-A86F-1A094541F723}" dt="2023-08-25T15:24:00.558" v="46"/>
        <pc:sldMkLst>
          <pc:docMk/>
          <pc:sldMk cId="2435048682" sldId="276"/>
        </pc:sldMkLst>
        <pc:grpChg chg="mod">
          <ac:chgData name="Phương Vy Lê" userId="761b57f88227c35c" providerId="LiveId" clId="{4B6907B5-875C-43E5-A86F-1A094541F723}" dt="2023-08-25T15:23:43.359" v="45" actId="14100"/>
          <ac:grpSpMkLst>
            <pc:docMk/>
            <pc:sldMk cId="2435048682" sldId="276"/>
            <ac:grpSpMk id="10" creationId="{00000000-0000-0000-0000-000000000000}"/>
          </ac:grpSpMkLst>
        </pc:grpChg>
      </pc:sldChg>
      <pc:sldChg chg="addSp delSp modSp mod delAnim modAnim">
        <pc:chgData name="Phương Vy Lê" userId="761b57f88227c35c" providerId="LiveId" clId="{4B6907B5-875C-43E5-A86F-1A094541F723}" dt="2023-08-25T15:34:28.509" v="173" actId="1036"/>
        <pc:sldMkLst>
          <pc:docMk/>
          <pc:sldMk cId="2086297752" sldId="279"/>
        </pc:sldMkLst>
        <pc:spChg chg="del">
          <ac:chgData name="Phương Vy Lê" userId="761b57f88227c35c" providerId="LiveId" clId="{4B6907B5-875C-43E5-A86F-1A094541F723}" dt="2023-08-25T15:27:01.093" v="63" actId="478"/>
          <ac:spMkLst>
            <pc:docMk/>
            <pc:sldMk cId="2086297752" sldId="279"/>
            <ac:spMk id="7" creationId="{00000000-0000-0000-0000-000000000000}"/>
          </ac:spMkLst>
        </pc:spChg>
        <pc:spChg chg="mod">
          <ac:chgData name="Phương Vy Lê" userId="761b57f88227c35c" providerId="LiveId" clId="{4B6907B5-875C-43E5-A86F-1A094541F723}" dt="2023-08-25T15:30:46.669" v="128" actId="478"/>
          <ac:spMkLst>
            <pc:docMk/>
            <pc:sldMk cId="2086297752" sldId="279"/>
            <ac:spMk id="12" creationId="{B28CE2E5-3FD6-58ED-A487-F36B079CED1F}"/>
          </ac:spMkLst>
        </pc:spChg>
        <pc:spChg chg="mod">
          <ac:chgData name="Phương Vy Lê" userId="761b57f88227c35c" providerId="LiveId" clId="{4B6907B5-875C-43E5-A86F-1A094541F723}" dt="2023-08-25T15:30:46.669" v="128" actId="478"/>
          <ac:spMkLst>
            <pc:docMk/>
            <pc:sldMk cId="2086297752" sldId="279"/>
            <ac:spMk id="13" creationId="{00000000-0000-0000-0000-000000000000}"/>
          </ac:spMkLst>
        </pc:spChg>
        <pc:spChg chg="mod">
          <ac:chgData name="Phương Vy Lê" userId="761b57f88227c35c" providerId="LiveId" clId="{4B6907B5-875C-43E5-A86F-1A094541F723}" dt="2023-08-25T15:30:46.669" v="128" actId="478"/>
          <ac:spMkLst>
            <pc:docMk/>
            <pc:sldMk cId="2086297752" sldId="279"/>
            <ac:spMk id="15" creationId="{00000000-0000-0000-0000-000000000000}"/>
          </ac:spMkLst>
        </pc:spChg>
        <pc:spChg chg="mod ord topLvl">
          <ac:chgData name="Phương Vy Lê" userId="761b57f88227c35c" providerId="LiveId" clId="{4B6907B5-875C-43E5-A86F-1A094541F723}" dt="2023-08-25T15:31:35.948" v="138" actId="34136"/>
          <ac:spMkLst>
            <pc:docMk/>
            <pc:sldMk cId="2086297752" sldId="279"/>
            <ac:spMk id="19" creationId="{87E7A7F1-158C-8323-3A2C-D3DA12B8AAB1}"/>
          </ac:spMkLst>
        </pc:spChg>
        <pc:spChg chg="del mod topLvl">
          <ac:chgData name="Phương Vy Lê" userId="761b57f88227c35c" providerId="LiveId" clId="{4B6907B5-875C-43E5-A86F-1A094541F723}" dt="2023-08-25T15:28:03.293" v="68" actId="478"/>
          <ac:spMkLst>
            <pc:docMk/>
            <pc:sldMk cId="2086297752" sldId="279"/>
            <ac:spMk id="20" creationId="{17B8BF25-6F83-947E-C58D-1B8946E57176}"/>
          </ac:spMkLst>
        </pc:spChg>
        <pc:spChg chg="add mod">
          <ac:chgData name="Phương Vy Lê" userId="761b57f88227c35c" providerId="LiveId" clId="{4B6907B5-875C-43E5-A86F-1A094541F723}" dt="2023-08-25T15:34:28.509" v="173" actId="1036"/>
          <ac:spMkLst>
            <pc:docMk/>
            <pc:sldMk cId="2086297752" sldId="279"/>
            <ac:spMk id="26" creationId="{5064026B-2122-C0B2-04F1-334E05B45EDC}"/>
          </ac:spMkLst>
        </pc:spChg>
        <pc:spChg chg="add mod">
          <ac:chgData name="Phương Vy Lê" userId="761b57f88227c35c" providerId="LiveId" clId="{4B6907B5-875C-43E5-A86F-1A094541F723}" dt="2023-08-25T15:34:28.509" v="173" actId="1036"/>
          <ac:spMkLst>
            <pc:docMk/>
            <pc:sldMk cId="2086297752" sldId="279"/>
            <ac:spMk id="27" creationId="{BF27A88F-40A2-D72D-5A05-A1F7009F2102}"/>
          </ac:spMkLst>
        </pc:spChg>
        <pc:spChg chg="add mod">
          <ac:chgData name="Phương Vy Lê" userId="761b57f88227c35c" providerId="LiveId" clId="{4B6907B5-875C-43E5-A86F-1A094541F723}" dt="2023-08-25T15:34:28.509" v="173" actId="1036"/>
          <ac:spMkLst>
            <pc:docMk/>
            <pc:sldMk cId="2086297752" sldId="279"/>
            <ac:spMk id="28" creationId="{DE0EA233-79A4-CC5C-03EC-09AC5C64633D}"/>
          </ac:spMkLst>
        </pc:spChg>
        <pc:spChg chg="add mod">
          <ac:chgData name="Phương Vy Lê" userId="761b57f88227c35c" providerId="LiveId" clId="{4B6907B5-875C-43E5-A86F-1A094541F723}" dt="2023-08-25T15:34:28.509" v="173" actId="1036"/>
          <ac:spMkLst>
            <pc:docMk/>
            <pc:sldMk cId="2086297752" sldId="279"/>
            <ac:spMk id="29" creationId="{534B0B2C-0A83-1F83-12D4-70B0F1C72E7A}"/>
          </ac:spMkLst>
        </pc:spChg>
        <pc:grpChg chg="mod">
          <ac:chgData name="Phương Vy Lê" userId="761b57f88227c35c" providerId="LiveId" clId="{4B6907B5-875C-43E5-A86F-1A094541F723}" dt="2023-08-25T15:30:46.669" v="128" actId="478"/>
          <ac:grpSpMkLst>
            <pc:docMk/>
            <pc:sldMk cId="2086297752" sldId="279"/>
            <ac:grpSpMk id="16" creationId="{00000000-0000-0000-0000-000000000000}"/>
          </ac:grpSpMkLst>
        </pc:grpChg>
        <pc:grpChg chg="add del mod">
          <ac:chgData name="Phương Vy Lê" userId="761b57f88227c35c" providerId="LiveId" clId="{4B6907B5-875C-43E5-A86F-1A094541F723}" dt="2023-08-25T15:28:03.293" v="68" actId="478"/>
          <ac:grpSpMkLst>
            <pc:docMk/>
            <pc:sldMk cId="2086297752" sldId="279"/>
            <ac:grpSpMk id="18" creationId="{4FE3A413-39C7-648D-7EE2-0DDCB0D6EFDC}"/>
          </ac:grpSpMkLst>
        </pc:grpChg>
        <pc:picChg chg="add del mod">
          <ac:chgData name="Phương Vy Lê" userId="761b57f88227c35c" providerId="LiveId" clId="{4B6907B5-875C-43E5-A86F-1A094541F723}" dt="2023-08-25T15:26:58.575" v="61" actId="478"/>
          <ac:picMkLst>
            <pc:docMk/>
            <pc:sldMk cId="2086297752" sldId="279"/>
            <ac:picMk id="11" creationId="{7BD253AF-F4CC-9792-8EC6-EA93072F45E2}"/>
          </ac:picMkLst>
        </pc:picChg>
        <pc:picChg chg="add del mod">
          <ac:chgData name="Phương Vy Lê" userId="761b57f88227c35c" providerId="LiveId" clId="{4B6907B5-875C-43E5-A86F-1A094541F723}" dt="2023-08-25T15:26:57.798" v="60" actId="478"/>
          <ac:picMkLst>
            <pc:docMk/>
            <pc:sldMk cId="2086297752" sldId="279"/>
            <ac:picMk id="14" creationId="{FDA46DDB-AE6E-EBD6-2553-29C6DB56F99F}"/>
          </ac:picMkLst>
        </pc:picChg>
        <pc:picChg chg="add del mod">
          <ac:chgData name="Phương Vy Lê" userId="761b57f88227c35c" providerId="LiveId" clId="{4B6907B5-875C-43E5-A86F-1A094541F723}" dt="2023-08-25T15:26:59.448" v="62" actId="478"/>
          <ac:picMkLst>
            <pc:docMk/>
            <pc:sldMk cId="2086297752" sldId="279"/>
            <ac:picMk id="17" creationId="{1274D19A-5792-2B68-6488-F140C50E6B42}"/>
          </ac:picMkLst>
        </pc:picChg>
        <pc:picChg chg="add del mod">
          <ac:chgData name="Phương Vy Lê" userId="761b57f88227c35c" providerId="LiveId" clId="{4B6907B5-875C-43E5-A86F-1A094541F723}" dt="2023-08-25T15:30:46.669" v="128" actId="478"/>
          <ac:picMkLst>
            <pc:docMk/>
            <pc:sldMk cId="2086297752" sldId="279"/>
            <ac:picMk id="21" creationId="{B4799F90-225B-FFBA-CC60-FE1A3DEB79F6}"/>
          </ac:picMkLst>
        </pc:picChg>
        <pc:picChg chg="add del mod">
          <ac:chgData name="Phương Vy Lê" userId="761b57f88227c35c" providerId="LiveId" clId="{4B6907B5-875C-43E5-A86F-1A094541F723}" dt="2023-08-25T15:30:36.223" v="124" actId="478"/>
          <ac:picMkLst>
            <pc:docMk/>
            <pc:sldMk cId="2086297752" sldId="279"/>
            <ac:picMk id="22" creationId="{E732C97B-3EE3-9421-DC62-5100C2EA0B24}"/>
          </ac:picMkLst>
        </pc:picChg>
        <pc:picChg chg="add mod">
          <ac:chgData name="Phương Vy Lê" userId="761b57f88227c35c" providerId="LiveId" clId="{4B6907B5-875C-43E5-A86F-1A094541F723}" dt="2023-08-25T15:34:28.509" v="173" actId="1036"/>
          <ac:picMkLst>
            <pc:docMk/>
            <pc:sldMk cId="2086297752" sldId="279"/>
            <ac:picMk id="23" creationId="{E351DF28-0456-2C04-BE37-09A0686935F9}"/>
          </ac:picMkLst>
        </pc:picChg>
        <pc:picChg chg="add mod">
          <ac:chgData name="Phương Vy Lê" userId="761b57f88227c35c" providerId="LiveId" clId="{4B6907B5-875C-43E5-A86F-1A094541F723}" dt="2023-08-25T15:34:28.509" v="173" actId="1036"/>
          <ac:picMkLst>
            <pc:docMk/>
            <pc:sldMk cId="2086297752" sldId="279"/>
            <ac:picMk id="24" creationId="{621A32F4-5001-510D-4DDB-B1363668AA61}"/>
          </ac:picMkLst>
        </pc:picChg>
        <pc:picChg chg="add mod">
          <ac:chgData name="Phương Vy Lê" userId="761b57f88227c35c" providerId="LiveId" clId="{4B6907B5-875C-43E5-A86F-1A094541F723}" dt="2023-08-25T15:34:28.509" v="173" actId="1036"/>
          <ac:picMkLst>
            <pc:docMk/>
            <pc:sldMk cId="2086297752" sldId="279"/>
            <ac:picMk id="25" creationId="{497CC006-064A-5607-A042-A66CEAF3C79C}"/>
          </ac:picMkLst>
        </pc:picChg>
        <pc:picChg chg="add mod">
          <ac:chgData name="Phương Vy Lê" userId="761b57f88227c35c" providerId="LiveId" clId="{4B6907B5-875C-43E5-A86F-1A094541F723}" dt="2023-08-25T15:34:28.509" v="173" actId="1036"/>
          <ac:picMkLst>
            <pc:docMk/>
            <pc:sldMk cId="2086297752" sldId="279"/>
            <ac:picMk id="30" creationId="{1A058432-3BA4-57A5-6444-2241BF38518E}"/>
          </ac:picMkLst>
        </pc:picChg>
        <pc:picChg chg="mod">
          <ac:chgData name="Phương Vy Lê" userId="761b57f88227c35c" providerId="LiveId" clId="{4B6907B5-875C-43E5-A86F-1A094541F723}" dt="2023-08-25T15:30:46.669" v="128" actId="478"/>
          <ac:picMkLst>
            <pc:docMk/>
            <pc:sldMk cId="2086297752" sldId="279"/>
            <ac:picMk id="1026" creationId="{00000000-0000-0000-0000-000000000000}"/>
          </ac:picMkLst>
        </pc:picChg>
      </pc:sldChg>
      <pc:sldChg chg="modSp mod modTransition modAnim">
        <pc:chgData name="Phương Vy Lê" userId="761b57f88227c35c" providerId="LiveId" clId="{4B6907B5-875C-43E5-A86F-1A094541F723}" dt="2023-08-25T15:19:30.593" v="36"/>
        <pc:sldMkLst>
          <pc:docMk/>
          <pc:sldMk cId="2288587664" sldId="280"/>
        </pc:sldMkLst>
        <pc:spChg chg="mod">
          <ac:chgData name="Phương Vy Lê" userId="761b57f88227c35c" providerId="LiveId" clId="{4B6907B5-875C-43E5-A86F-1A094541F723}" dt="2023-08-25T15:19:12.294" v="32" actId="1076"/>
          <ac:spMkLst>
            <pc:docMk/>
            <pc:sldMk cId="2288587664" sldId="280"/>
            <ac:spMk id="3" creationId="{00000000-0000-0000-0000-000000000000}"/>
          </ac:spMkLst>
        </pc:spChg>
        <pc:spChg chg="mod">
          <ac:chgData name="Phương Vy Lê" userId="761b57f88227c35c" providerId="LiveId" clId="{4B6907B5-875C-43E5-A86F-1A094541F723}" dt="2023-08-25T15:19:12.890" v="33" actId="14100"/>
          <ac:spMkLst>
            <pc:docMk/>
            <pc:sldMk cId="2288587664" sldId="280"/>
            <ac:spMk id="15" creationId="{6B5665D0-3EF3-C2A2-74DF-D3C499C5154E}"/>
          </ac:spMkLst>
        </pc:spChg>
      </pc:sldChg>
      <pc:sldChg chg="modSp mod">
        <pc:chgData name="Phương Vy Lê" userId="761b57f88227c35c" providerId="LiveId" clId="{4B6907B5-875C-43E5-A86F-1A094541F723}" dt="2023-08-26T13:38:51.494" v="185" actId="1076"/>
        <pc:sldMkLst>
          <pc:docMk/>
          <pc:sldMk cId="3834732865" sldId="281"/>
        </pc:sldMkLst>
        <pc:spChg chg="mod">
          <ac:chgData name="Phương Vy Lê" userId="761b57f88227c35c" providerId="LiveId" clId="{4B6907B5-875C-43E5-A86F-1A094541F723}" dt="2023-08-26T13:38:51.494" v="185" actId="1076"/>
          <ac:spMkLst>
            <pc:docMk/>
            <pc:sldMk cId="3834732865" sldId="281"/>
            <ac:spMk id="13" creationId="{6E5A87D8-A4C6-1166-A2E9-07714175939E}"/>
          </ac:spMkLst>
        </pc:spChg>
      </pc:sldChg>
    </pc:docChg>
  </pc:docChgLst>
  <pc:docChgLst>
    <pc:chgData name="Phương Vy Lê" userId="761b57f88227c35c" providerId="LiveId" clId="{FA606362-DB39-41D6-877F-CF7E33451772}"/>
    <pc:docChg chg="undo custSel addSld delSld modSld sldOrd">
      <pc:chgData name="Phương Vy Lê" userId="761b57f88227c35c" providerId="LiveId" clId="{FA606362-DB39-41D6-877F-CF7E33451772}" dt="2023-09-02T16:37:34.288" v="2223" actId="478"/>
      <pc:docMkLst>
        <pc:docMk/>
      </pc:docMkLst>
      <pc:sldChg chg="addSp delSp modSp mod modAnim">
        <pc:chgData name="Phương Vy Lê" userId="761b57f88227c35c" providerId="LiveId" clId="{FA606362-DB39-41D6-877F-CF7E33451772}" dt="2023-09-02T16:37:34.288" v="2223" actId="478"/>
        <pc:sldMkLst>
          <pc:docMk/>
          <pc:sldMk cId="0" sldId="256"/>
        </pc:sldMkLst>
        <pc:spChg chg="del">
          <ac:chgData name="Phương Vy Lê" userId="761b57f88227c35c" providerId="LiveId" clId="{FA606362-DB39-41D6-877F-CF7E33451772}" dt="2023-09-02T12:10:45.729" v="6" actId="478"/>
          <ac:spMkLst>
            <pc:docMk/>
            <pc:sldMk cId="0" sldId="256"/>
            <ac:spMk id="2" creationId="{00000000-0000-0000-0000-000000000000}"/>
          </ac:spMkLst>
        </pc:spChg>
        <pc:spChg chg="mod">
          <ac:chgData name="Phương Vy Lê" userId="761b57f88227c35c" providerId="LiveId" clId="{FA606362-DB39-41D6-877F-CF7E33451772}" dt="2023-09-02T12:20:23.254" v="88" actId="1036"/>
          <ac:spMkLst>
            <pc:docMk/>
            <pc:sldMk cId="0" sldId="256"/>
            <ac:spMk id="3" creationId="{00000000-0000-0000-0000-000000000000}"/>
          </ac:spMkLst>
        </pc:spChg>
        <pc:spChg chg="del">
          <ac:chgData name="Phương Vy Lê" userId="761b57f88227c35c" providerId="LiveId" clId="{FA606362-DB39-41D6-877F-CF7E33451772}" dt="2023-09-02T16:37:34.288" v="2223" actId="478"/>
          <ac:spMkLst>
            <pc:docMk/>
            <pc:sldMk cId="0" sldId="256"/>
            <ac:spMk id="4" creationId="{00000000-0000-0000-0000-000000000000}"/>
          </ac:spMkLst>
        </pc:spChg>
        <pc:spChg chg="mod">
          <ac:chgData name="Phương Vy Lê" userId="761b57f88227c35c" providerId="LiveId" clId="{FA606362-DB39-41D6-877F-CF7E33451772}" dt="2023-09-02T12:21:10.539" v="110" actId="1076"/>
          <ac:spMkLst>
            <pc:docMk/>
            <pc:sldMk cId="0" sldId="256"/>
            <ac:spMk id="5" creationId="{00000000-0000-0000-0000-000000000000}"/>
          </ac:spMkLst>
        </pc:spChg>
        <pc:spChg chg="mod">
          <ac:chgData name="Phương Vy Lê" userId="761b57f88227c35c" providerId="LiveId" clId="{FA606362-DB39-41D6-877F-CF7E33451772}" dt="2023-09-02T12:21:04.216" v="108" actId="1076"/>
          <ac:spMkLst>
            <pc:docMk/>
            <pc:sldMk cId="0" sldId="256"/>
            <ac:spMk id="6" creationId="{00000000-0000-0000-0000-000000000000}"/>
          </ac:spMkLst>
        </pc:spChg>
        <pc:spChg chg="mod ord">
          <ac:chgData name="Phương Vy Lê" userId="761b57f88227c35c" providerId="LiveId" clId="{FA606362-DB39-41D6-877F-CF7E33451772}" dt="2023-09-02T12:23:21.176" v="123" actId="1076"/>
          <ac:spMkLst>
            <pc:docMk/>
            <pc:sldMk cId="0" sldId="256"/>
            <ac:spMk id="7" creationId="{00000000-0000-0000-0000-000000000000}"/>
          </ac:spMkLst>
        </pc:spChg>
        <pc:spChg chg="mod ord">
          <ac:chgData name="Phương Vy Lê" userId="761b57f88227c35c" providerId="LiveId" clId="{FA606362-DB39-41D6-877F-CF7E33451772}" dt="2023-09-02T12:23:17.921" v="122" actId="1076"/>
          <ac:spMkLst>
            <pc:docMk/>
            <pc:sldMk cId="0" sldId="256"/>
            <ac:spMk id="8" creationId="{00000000-0000-0000-0000-000000000000}"/>
          </ac:spMkLst>
        </pc:spChg>
        <pc:spChg chg="mod">
          <ac:chgData name="Phương Vy Lê" userId="761b57f88227c35c" providerId="LiveId" clId="{FA606362-DB39-41D6-877F-CF7E33451772}" dt="2023-09-02T12:14:58.165" v="41" actId="1076"/>
          <ac:spMkLst>
            <pc:docMk/>
            <pc:sldMk cId="0" sldId="256"/>
            <ac:spMk id="9" creationId="{00000000-0000-0000-0000-000000000000}"/>
          </ac:spMkLst>
        </pc:spChg>
        <pc:spChg chg="del mod ord">
          <ac:chgData name="Phương Vy Lê" userId="761b57f88227c35c" providerId="LiveId" clId="{FA606362-DB39-41D6-877F-CF7E33451772}" dt="2023-09-02T12:19:20.680" v="70" actId="478"/>
          <ac:spMkLst>
            <pc:docMk/>
            <pc:sldMk cId="0" sldId="256"/>
            <ac:spMk id="10" creationId="{00000000-0000-0000-0000-000000000000}"/>
          </ac:spMkLst>
        </pc:spChg>
        <pc:spChg chg="mod">
          <ac:chgData name="Phương Vy Lê" userId="761b57f88227c35c" providerId="LiveId" clId="{FA606362-DB39-41D6-877F-CF7E33451772}" dt="2023-09-02T12:19:08.858" v="68" actId="207"/>
          <ac:spMkLst>
            <pc:docMk/>
            <pc:sldMk cId="0" sldId="256"/>
            <ac:spMk id="11" creationId="{00000000-0000-0000-0000-000000000000}"/>
          </ac:spMkLst>
        </pc:spChg>
        <pc:spChg chg="mod">
          <ac:chgData name="Phương Vy Lê" userId="761b57f88227c35c" providerId="LiveId" clId="{FA606362-DB39-41D6-877F-CF7E33451772}" dt="2023-09-02T12:19:08.858" v="68" actId="207"/>
          <ac:spMkLst>
            <pc:docMk/>
            <pc:sldMk cId="0" sldId="256"/>
            <ac:spMk id="13" creationId="{00000000-0000-0000-0000-000000000000}"/>
          </ac:spMkLst>
        </pc:spChg>
        <pc:spChg chg="del">
          <ac:chgData name="Phương Vy Lê" userId="761b57f88227c35c" providerId="LiveId" clId="{FA606362-DB39-41D6-877F-CF7E33451772}" dt="2023-09-02T13:55:49.146" v="1209" actId="478"/>
          <ac:spMkLst>
            <pc:docMk/>
            <pc:sldMk cId="0" sldId="256"/>
            <ac:spMk id="14" creationId="{00000000-0000-0000-0000-000000000000}"/>
          </ac:spMkLst>
        </pc:spChg>
        <pc:spChg chg="del">
          <ac:chgData name="Phương Vy Lê" userId="761b57f88227c35c" providerId="LiveId" clId="{FA606362-DB39-41D6-877F-CF7E33451772}" dt="2023-09-02T13:55:44.485" v="1207" actId="478"/>
          <ac:spMkLst>
            <pc:docMk/>
            <pc:sldMk cId="0" sldId="256"/>
            <ac:spMk id="15" creationId="{00000000-0000-0000-0000-000000000000}"/>
          </ac:spMkLst>
        </pc:spChg>
        <pc:spChg chg="del">
          <ac:chgData name="Phương Vy Lê" userId="761b57f88227c35c" providerId="LiveId" clId="{FA606362-DB39-41D6-877F-CF7E33451772}" dt="2023-09-02T13:55:46.963" v="1208" actId="478"/>
          <ac:spMkLst>
            <pc:docMk/>
            <pc:sldMk cId="0" sldId="256"/>
            <ac:spMk id="16" creationId="{00000000-0000-0000-0000-000000000000}"/>
          </ac:spMkLst>
        </pc:spChg>
        <pc:spChg chg="mod ord">
          <ac:chgData name="Phương Vy Lê" userId="761b57f88227c35c" providerId="LiveId" clId="{FA606362-DB39-41D6-877F-CF7E33451772}" dt="2023-09-02T12:22:37.015" v="120" actId="166"/>
          <ac:spMkLst>
            <pc:docMk/>
            <pc:sldMk cId="0" sldId="256"/>
            <ac:spMk id="17" creationId="{3DDD8E4E-95EB-65B8-A637-4C3C516A780D}"/>
          </ac:spMkLst>
        </pc:spChg>
        <pc:spChg chg="add mod ord">
          <ac:chgData name="Phương Vy Lê" userId="761b57f88227c35c" providerId="LiveId" clId="{FA606362-DB39-41D6-877F-CF7E33451772}" dt="2023-09-02T12:18:00.618" v="58" actId="1035"/>
          <ac:spMkLst>
            <pc:docMk/>
            <pc:sldMk cId="0" sldId="256"/>
            <ac:spMk id="18" creationId="{1F438895-A079-065E-5A45-FAAEBB319D6C}"/>
          </ac:spMkLst>
        </pc:spChg>
        <pc:spChg chg="add mod ord">
          <ac:chgData name="Phương Vy Lê" userId="761b57f88227c35c" providerId="LiveId" clId="{FA606362-DB39-41D6-877F-CF7E33451772}" dt="2023-09-02T12:14:33.888" v="35" actId="164"/>
          <ac:spMkLst>
            <pc:docMk/>
            <pc:sldMk cId="0" sldId="256"/>
            <ac:spMk id="19" creationId="{551A4677-8022-7EB5-45B3-B3CE09CE3EB9}"/>
          </ac:spMkLst>
        </pc:spChg>
        <pc:spChg chg="add mod ord">
          <ac:chgData name="Phương Vy Lê" userId="761b57f88227c35c" providerId="LiveId" clId="{FA606362-DB39-41D6-877F-CF7E33451772}" dt="2023-09-02T12:14:33.888" v="35" actId="164"/>
          <ac:spMkLst>
            <pc:docMk/>
            <pc:sldMk cId="0" sldId="256"/>
            <ac:spMk id="20" creationId="{F22A0BB8-9387-9F91-1D30-97A31A85EC57}"/>
          </ac:spMkLst>
        </pc:spChg>
        <pc:spChg chg="add mod ord">
          <ac:chgData name="Phương Vy Lê" userId="761b57f88227c35c" providerId="LiveId" clId="{FA606362-DB39-41D6-877F-CF7E33451772}" dt="2023-09-02T12:14:33.888" v="35" actId="164"/>
          <ac:spMkLst>
            <pc:docMk/>
            <pc:sldMk cId="0" sldId="256"/>
            <ac:spMk id="21" creationId="{47572A83-2F9D-5DE7-AACA-C739AE50EF9A}"/>
          </ac:spMkLst>
        </pc:spChg>
        <pc:spChg chg="add mod ord">
          <ac:chgData name="Phương Vy Lê" userId="761b57f88227c35c" providerId="LiveId" clId="{FA606362-DB39-41D6-877F-CF7E33451772}" dt="2023-09-02T12:21:34.481" v="112" actId="1076"/>
          <ac:spMkLst>
            <pc:docMk/>
            <pc:sldMk cId="0" sldId="256"/>
            <ac:spMk id="22" creationId="{337457DA-CE78-2F41-5E13-0C2914EB9266}"/>
          </ac:spMkLst>
        </pc:spChg>
        <pc:spChg chg="add mod ord">
          <ac:chgData name="Phương Vy Lê" userId="761b57f88227c35c" providerId="LiveId" clId="{FA606362-DB39-41D6-877F-CF7E33451772}" dt="2023-09-02T12:21:38.079" v="113" actId="1076"/>
          <ac:spMkLst>
            <pc:docMk/>
            <pc:sldMk cId="0" sldId="256"/>
            <ac:spMk id="23" creationId="{59251A0A-397A-1ADA-C3D2-358E5847D227}"/>
          </ac:spMkLst>
        </pc:spChg>
        <pc:spChg chg="add mod ord">
          <ac:chgData name="Phương Vy Lê" userId="761b57f88227c35c" providerId="LiveId" clId="{FA606362-DB39-41D6-877F-CF7E33451772}" dt="2023-09-02T12:22:52.104" v="121" actId="1076"/>
          <ac:spMkLst>
            <pc:docMk/>
            <pc:sldMk cId="0" sldId="256"/>
            <ac:spMk id="25" creationId="{7C745664-BAE8-BC9F-E3BA-1AAB181EF03A}"/>
          </ac:spMkLst>
        </pc:spChg>
        <pc:spChg chg="add mod">
          <ac:chgData name="Phương Vy Lê" userId="761b57f88227c35c" providerId="LiveId" clId="{FA606362-DB39-41D6-877F-CF7E33451772}" dt="2023-09-02T15:40:15.120" v="1936" actId="1076"/>
          <ac:spMkLst>
            <pc:docMk/>
            <pc:sldMk cId="0" sldId="256"/>
            <ac:spMk id="26" creationId="{6CF6FA98-1328-0C90-6B56-EE4EB3F68DD6}"/>
          </ac:spMkLst>
        </pc:spChg>
        <pc:grpChg chg="add mod">
          <ac:chgData name="Phương Vy Lê" userId="761b57f88227c35c" providerId="LiveId" clId="{FA606362-DB39-41D6-877F-CF7E33451772}" dt="2023-09-02T12:21:08.508" v="109" actId="1076"/>
          <ac:grpSpMkLst>
            <pc:docMk/>
            <pc:sldMk cId="0" sldId="256"/>
            <ac:grpSpMk id="24" creationId="{21D7CCC7-6A69-7AFB-BDA7-C9FC207B6C30}"/>
          </ac:grpSpMkLst>
        </pc:grpChg>
      </pc:sldChg>
      <pc:sldChg chg="addSp delSp modSp mod modTransition delAnim modAnim">
        <pc:chgData name="Phương Vy Lê" userId="761b57f88227c35c" providerId="LiveId" clId="{FA606362-DB39-41D6-877F-CF7E33451772}" dt="2023-09-02T15:54:02.833" v="1972"/>
        <pc:sldMkLst>
          <pc:docMk/>
          <pc:sldMk cId="0" sldId="257"/>
        </pc:sldMkLst>
        <pc:spChg chg="del">
          <ac:chgData name="Phương Vy Lê" userId="761b57f88227c35c" providerId="LiveId" clId="{FA606362-DB39-41D6-877F-CF7E33451772}" dt="2023-09-02T12:10:49.158" v="7" actId="478"/>
          <ac:spMkLst>
            <pc:docMk/>
            <pc:sldMk cId="0" sldId="257"/>
            <ac:spMk id="2" creationId="{00000000-0000-0000-0000-000000000000}"/>
          </ac:spMkLst>
        </pc:spChg>
        <pc:spChg chg="del">
          <ac:chgData name="Phương Vy Lê" userId="761b57f88227c35c" providerId="LiveId" clId="{FA606362-DB39-41D6-877F-CF7E33451772}" dt="2023-09-02T12:27:00.062" v="139" actId="478"/>
          <ac:spMkLst>
            <pc:docMk/>
            <pc:sldMk cId="0" sldId="257"/>
            <ac:spMk id="3" creationId="{00000000-0000-0000-0000-000000000000}"/>
          </ac:spMkLst>
        </pc:spChg>
        <pc:spChg chg="mod">
          <ac:chgData name="Phương Vy Lê" userId="761b57f88227c35c" providerId="LiveId" clId="{FA606362-DB39-41D6-877F-CF7E33451772}" dt="2023-09-02T12:32:37.390" v="167" actId="207"/>
          <ac:spMkLst>
            <pc:docMk/>
            <pc:sldMk cId="0" sldId="257"/>
            <ac:spMk id="6" creationId="{00000000-0000-0000-0000-000000000000}"/>
          </ac:spMkLst>
        </pc:spChg>
        <pc:spChg chg="mod">
          <ac:chgData name="Phương Vy Lê" userId="761b57f88227c35c" providerId="LiveId" clId="{FA606362-DB39-41D6-877F-CF7E33451772}" dt="2023-09-02T12:32:34.597" v="166" actId="207"/>
          <ac:spMkLst>
            <pc:docMk/>
            <pc:sldMk cId="0" sldId="257"/>
            <ac:spMk id="8" creationId="{00000000-0000-0000-0000-000000000000}"/>
          </ac:spMkLst>
        </pc:spChg>
        <pc:spChg chg="del">
          <ac:chgData name="Phương Vy Lê" userId="761b57f88227c35c" providerId="LiveId" clId="{FA606362-DB39-41D6-877F-CF7E33451772}" dt="2023-09-02T13:55:59.785" v="1210" actId="478"/>
          <ac:spMkLst>
            <pc:docMk/>
            <pc:sldMk cId="0" sldId="257"/>
            <ac:spMk id="9" creationId="{00000000-0000-0000-0000-000000000000}"/>
          </ac:spMkLst>
        </pc:spChg>
        <pc:spChg chg="del">
          <ac:chgData name="Phương Vy Lê" userId="761b57f88227c35c" providerId="LiveId" clId="{FA606362-DB39-41D6-877F-CF7E33451772}" dt="2023-09-02T13:56:03.598" v="1211" actId="478"/>
          <ac:spMkLst>
            <pc:docMk/>
            <pc:sldMk cId="0" sldId="257"/>
            <ac:spMk id="10" creationId="{00000000-0000-0000-0000-000000000000}"/>
          </ac:spMkLst>
        </pc:spChg>
        <pc:spChg chg="mod">
          <ac:chgData name="Phương Vy Lê" userId="761b57f88227c35c" providerId="LiveId" clId="{FA606362-DB39-41D6-877F-CF7E33451772}" dt="2023-09-02T12:37:38.479" v="234" actId="1035"/>
          <ac:spMkLst>
            <pc:docMk/>
            <pc:sldMk cId="0" sldId="257"/>
            <ac:spMk id="11" creationId="{D74A6A34-BCA7-C632-EDC1-6514B9DE43F8}"/>
          </ac:spMkLst>
        </pc:spChg>
        <pc:spChg chg="mod ord">
          <ac:chgData name="Phương Vy Lê" userId="761b57f88227c35c" providerId="LiveId" clId="{FA606362-DB39-41D6-877F-CF7E33451772}" dt="2023-09-02T15:43:06.523" v="1952" actId="1037"/>
          <ac:spMkLst>
            <pc:docMk/>
            <pc:sldMk cId="0" sldId="257"/>
            <ac:spMk id="12" creationId="{03025542-CC96-024F-C925-CF84BC1290DA}"/>
          </ac:spMkLst>
        </pc:spChg>
        <pc:spChg chg="mod">
          <ac:chgData name="Phương Vy Lê" userId="761b57f88227c35c" providerId="LiveId" clId="{FA606362-DB39-41D6-877F-CF7E33451772}" dt="2023-09-02T12:35:44.315" v="215" actId="1036"/>
          <ac:spMkLst>
            <pc:docMk/>
            <pc:sldMk cId="0" sldId="257"/>
            <ac:spMk id="13" creationId="{00BDF71D-32B1-47E4-78D4-B5D89C7D6AFB}"/>
          </ac:spMkLst>
        </pc:spChg>
        <pc:spChg chg="mod">
          <ac:chgData name="Phương Vy Lê" userId="761b57f88227c35c" providerId="LiveId" clId="{FA606362-DB39-41D6-877F-CF7E33451772}" dt="2023-09-02T12:37:41.915" v="235" actId="1035"/>
          <ac:spMkLst>
            <pc:docMk/>
            <pc:sldMk cId="0" sldId="257"/>
            <ac:spMk id="14" creationId="{C7F12D4D-52BC-B944-3FEE-1C93D61B55BA}"/>
          </ac:spMkLst>
        </pc:spChg>
        <pc:spChg chg="mod ord">
          <ac:chgData name="Phương Vy Lê" userId="761b57f88227c35c" providerId="LiveId" clId="{FA606362-DB39-41D6-877F-CF7E33451772}" dt="2023-09-02T12:36:51.743" v="226" actId="166"/>
          <ac:spMkLst>
            <pc:docMk/>
            <pc:sldMk cId="0" sldId="257"/>
            <ac:spMk id="15" creationId="{6B5665D0-3EF3-C2A2-74DF-D3C499C5154E}"/>
          </ac:spMkLst>
        </pc:spChg>
        <pc:spChg chg="del">
          <ac:chgData name="Phương Vy Lê" userId="761b57f88227c35c" providerId="LiveId" clId="{FA606362-DB39-41D6-877F-CF7E33451772}" dt="2023-09-02T12:25:12.644" v="129" actId="478"/>
          <ac:spMkLst>
            <pc:docMk/>
            <pc:sldMk cId="0" sldId="257"/>
            <ac:spMk id="16" creationId="{DF029B53-9DB8-82E9-7104-0976439D64E7}"/>
          </ac:spMkLst>
        </pc:spChg>
        <pc:spChg chg="add del mod">
          <ac:chgData name="Phương Vy Lê" userId="761b57f88227c35c" providerId="LiveId" clId="{FA606362-DB39-41D6-877F-CF7E33451772}" dt="2023-09-02T12:24:33.971" v="125" actId="478"/>
          <ac:spMkLst>
            <pc:docMk/>
            <pc:sldMk cId="0" sldId="257"/>
            <ac:spMk id="17" creationId="{D67E800F-FC9B-0027-0D49-6ACEBEB146A2}"/>
          </ac:spMkLst>
        </pc:spChg>
        <pc:spChg chg="mod">
          <ac:chgData name="Phương Vy Lê" userId="761b57f88227c35c" providerId="LiveId" clId="{FA606362-DB39-41D6-877F-CF7E33451772}" dt="2023-09-02T12:24:43.364" v="126"/>
          <ac:spMkLst>
            <pc:docMk/>
            <pc:sldMk cId="0" sldId="257"/>
            <ac:spMk id="19" creationId="{23339A29-D4FA-F46D-60E7-962031C3EE65}"/>
          </ac:spMkLst>
        </pc:spChg>
        <pc:spChg chg="mod">
          <ac:chgData name="Phương Vy Lê" userId="761b57f88227c35c" providerId="LiveId" clId="{FA606362-DB39-41D6-877F-CF7E33451772}" dt="2023-09-02T12:24:43.364" v="126"/>
          <ac:spMkLst>
            <pc:docMk/>
            <pc:sldMk cId="0" sldId="257"/>
            <ac:spMk id="20" creationId="{587BBD3F-36A2-C7A6-4E3A-F2C0B8E77F44}"/>
          </ac:spMkLst>
        </pc:spChg>
        <pc:spChg chg="mod">
          <ac:chgData name="Phương Vy Lê" userId="761b57f88227c35c" providerId="LiveId" clId="{FA606362-DB39-41D6-877F-CF7E33451772}" dt="2023-09-02T12:24:43.364" v="126"/>
          <ac:spMkLst>
            <pc:docMk/>
            <pc:sldMk cId="0" sldId="257"/>
            <ac:spMk id="21" creationId="{CABB54B3-7C5B-E57A-AB3B-8DE3B59AE721}"/>
          </ac:spMkLst>
        </pc:spChg>
        <pc:spChg chg="mod">
          <ac:chgData name="Phương Vy Lê" userId="761b57f88227c35c" providerId="LiveId" clId="{FA606362-DB39-41D6-877F-CF7E33451772}" dt="2023-09-02T12:24:43.364" v="126"/>
          <ac:spMkLst>
            <pc:docMk/>
            <pc:sldMk cId="0" sldId="257"/>
            <ac:spMk id="22" creationId="{2780059C-11DB-3E21-EB57-EE83666F3929}"/>
          </ac:spMkLst>
        </pc:spChg>
        <pc:spChg chg="mod">
          <ac:chgData name="Phương Vy Lê" userId="761b57f88227c35c" providerId="LiveId" clId="{FA606362-DB39-41D6-877F-CF7E33451772}" dt="2023-09-02T12:24:43.364" v="126"/>
          <ac:spMkLst>
            <pc:docMk/>
            <pc:sldMk cId="0" sldId="257"/>
            <ac:spMk id="23" creationId="{6E992CCC-41BC-8592-34C2-26A763DFEB02}"/>
          </ac:spMkLst>
        </pc:spChg>
        <pc:spChg chg="mod">
          <ac:chgData name="Phương Vy Lê" userId="761b57f88227c35c" providerId="LiveId" clId="{FA606362-DB39-41D6-877F-CF7E33451772}" dt="2023-09-02T12:24:43.364" v="126"/>
          <ac:spMkLst>
            <pc:docMk/>
            <pc:sldMk cId="0" sldId="257"/>
            <ac:spMk id="24" creationId="{B4EF5452-B8F3-E6D3-2B99-072B1FFD517A}"/>
          </ac:spMkLst>
        </pc:spChg>
        <pc:spChg chg="mod">
          <ac:chgData name="Phương Vy Lê" userId="761b57f88227c35c" providerId="LiveId" clId="{FA606362-DB39-41D6-877F-CF7E33451772}" dt="2023-09-02T12:24:43.364" v="126"/>
          <ac:spMkLst>
            <pc:docMk/>
            <pc:sldMk cId="0" sldId="257"/>
            <ac:spMk id="25" creationId="{1252CFBF-7E88-2B57-C8CC-F33D659AA7EB}"/>
          </ac:spMkLst>
        </pc:spChg>
        <pc:spChg chg="mod">
          <ac:chgData name="Phương Vy Lê" userId="761b57f88227c35c" providerId="LiveId" clId="{FA606362-DB39-41D6-877F-CF7E33451772}" dt="2023-09-02T12:24:43.364" v="126"/>
          <ac:spMkLst>
            <pc:docMk/>
            <pc:sldMk cId="0" sldId="257"/>
            <ac:spMk id="26" creationId="{1208582E-B3FA-4BA1-EC67-1748ABB701FA}"/>
          </ac:spMkLst>
        </pc:spChg>
        <pc:spChg chg="mod">
          <ac:chgData name="Phương Vy Lê" userId="761b57f88227c35c" providerId="LiveId" clId="{FA606362-DB39-41D6-877F-CF7E33451772}" dt="2023-09-02T12:24:43.364" v="126"/>
          <ac:spMkLst>
            <pc:docMk/>
            <pc:sldMk cId="0" sldId="257"/>
            <ac:spMk id="27" creationId="{3FB0271B-32A3-668E-2904-423B4724ECE6}"/>
          </ac:spMkLst>
        </pc:spChg>
        <pc:spChg chg="mod">
          <ac:chgData name="Phương Vy Lê" userId="761b57f88227c35c" providerId="LiveId" clId="{FA606362-DB39-41D6-877F-CF7E33451772}" dt="2023-09-02T12:24:43.364" v="126"/>
          <ac:spMkLst>
            <pc:docMk/>
            <pc:sldMk cId="0" sldId="257"/>
            <ac:spMk id="28" creationId="{F19DEAD8-E699-8D5B-7A5B-E148B47D4688}"/>
          </ac:spMkLst>
        </pc:spChg>
        <pc:spChg chg="mod">
          <ac:chgData name="Phương Vy Lê" userId="761b57f88227c35c" providerId="LiveId" clId="{FA606362-DB39-41D6-877F-CF7E33451772}" dt="2023-09-02T12:24:43.364" v="126"/>
          <ac:spMkLst>
            <pc:docMk/>
            <pc:sldMk cId="0" sldId="257"/>
            <ac:spMk id="29" creationId="{8FDB7F7A-8B64-6409-18E5-C09F607FF372}"/>
          </ac:spMkLst>
        </pc:spChg>
        <pc:spChg chg="mod">
          <ac:chgData name="Phương Vy Lê" userId="761b57f88227c35c" providerId="LiveId" clId="{FA606362-DB39-41D6-877F-CF7E33451772}" dt="2023-09-02T12:24:43.364" v="126"/>
          <ac:spMkLst>
            <pc:docMk/>
            <pc:sldMk cId="0" sldId="257"/>
            <ac:spMk id="30" creationId="{53697E2C-85EE-FEBA-F515-C9C78F1A125D}"/>
          </ac:spMkLst>
        </pc:spChg>
        <pc:spChg chg="add mod ord">
          <ac:chgData name="Phương Vy Lê" userId="761b57f88227c35c" providerId="LiveId" clId="{FA606362-DB39-41D6-877F-CF7E33451772}" dt="2023-09-02T15:43:01.283" v="1945" actId="1035"/>
          <ac:spMkLst>
            <pc:docMk/>
            <pc:sldMk cId="0" sldId="257"/>
            <ac:spMk id="31" creationId="{F46694CD-3ADB-AF41-382E-EE3625E3F50E}"/>
          </ac:spMkLst>
        </pc:spChg>
        <pc:spChg chg="add del mod ord">
          <ac:chgData name="Phương Vy Lê" userId="761b57f88227c35c" providerId="LiveId" clId="{FA606362-DB39-41D6-877F-CF7E33451772}" dt="2023-09-02T12:32:16.380" v="161" actId="478"/>
          <ac:spMkLst>
            <pc:docMk/>
            <pc:sldMk cId="0" sldId="257"/>
            <ac:spMk id="32" creationId="{B4736755-3C31-EE42-0D8F-BF14D833099C}"/>
          </ac:spMkLst>
        </pc:spChg>
        <pc:spChg chg="add mod ord">
          <ac:chgData name="Phương Vy Lê" userId="761b57f88227c35c" providerId="LiveId" clId="{FA606362-DB39-41D6-877F-CF7E33451772}" dt="2023-09-02T12:37:12.987" v="231" actId="166"/>
          <ac:spMkLst>
            <pc:docMk/>
            <pc:sldMk cId="0" sldId="257"/>
            <ac:spMk id="33" creationId="{7FF20561-5C43-198B-59EE-53BD68F82AEE}"/>
          </ac:spMkLst>
        </pc:spChg>
        <pc:spChg chg="add mod ord">
          <ac:chgData name="Phương Vy Lê" userId="761b57f88227c35c" providerId="LiveId" clId="{FA606362-DB39-41D6-877F-CF7E33451772}" dt="2023-09-02T12:37:12.366" v="230" actId="166"/>
          <ac:spMkLst>
            <pc:docMk/>
            <pc:sldMk cId="0" sldId="257"/>
            <ac:spMk id="34" creationId="{1B9B6F1B-3807-1768-BBDB-14266E1AFDC8}"/>
          </ac:spMkLst>
        </pc:spChg>
        <pc:spChg chg="add mod ord">
          <ac:chgData name="Phương Vy Lê" userId="761b57f88227c35c" providerId="LiveId" clId="{FA606362-DB39-41D6-877F-CF7E33451772}" dt="2023-09-02T12:26:52.968" v="138" actId="167"/>
          <ac:spMkLst>
            <pc:docMk/>
            <pc:sldMk cId="0" sldId="257"/>
            <ac:spMk id="35" creationId="{F2E15BE6-0F09-42D9-B201-37589BC47F9E}"/>
          </ac:spMkLst>
        </pc:spChg>
        <pc:spChg chg="add mod ord">
          <ac:chgData name="Phương Vy Lê" userId="761b57f88227c35c" providerId="LiveId" clId="{FA606362-DB39-41D6-877F-CF7E33451772}" dt="2023-09-02T12:26:52.968" v="138" actId="167"/>
          <ac:spMkLst>
            <pc:docMk/>
            <pc:sldMk cId="0" sldId="257"/>
            <ac:spMk id="36" creationId="{EC1A7578-80DC-9863-5E67-026F4602C797}"/>
          </ac:spMkLst>
        </pc:spChg>
        <pc:spChg chg="add mod ord">
          <ac:chgData name="Phương Vy Lê" userId="761b57f88227c35c" providerId="LiveId" clId="{FA606362-DB39-41D6-877F-CF7E33451772}" dt="2023-09-02T12:26:52.968" v="138" actId="167"/>
          <ac:spMkLst>
            <pc:docMk/>
            <pc:sldMk cId="0" sldId="257"/>
            <ac:spMk id="37" creationId="{EBB5DE07-9430-891E-8029-74B51BAAC92A}"/>
          </ac:spMkLst>
        </pc:spChg>
        <pc:spChg chg="add mod ord">
          <ac:chgData name="Phương Vy Lê" userId="761b57f88227c35c" providerId="LiveId" clId="{FA606362-DB39-41D6-877F-CF7E33451772}" dt="2023-09-02T12:27:53.318" v="153" actId="1076"/>
          <ac:spMkLst>
            <pc:docMk/>
            <pc:sldMk cId="0" sldId="257"/>
            <ac:spMk id="38" creationId="{32D42C07-5C67-7F66-4E8B-3AB233A35765}"/>
          </ac:spMkLst>
        </pc:spChg>
        <pc:spChg chg="add mod ord">
          <ac:chgData name="Phương Vy Lê" userId="761b57f88227c35c" providerId="LiveId" clId="{FA606362-DB39-41D6-877F-CF7E33451772}" dt="2023-09-02T12:32:24.720" v="163" actId="1076"/>
          <ac:spMkLst>
            <pc:docMk/>
            <pc:sldMk cId="0" sldId="257"/>
            <ac:spMk id="39" creationId="{0A6CC208-C8CE-4729-8576-FF53A4E6FFC0}"/>
          </ac:spMkLst>
        </pc:spChg>
        <pc:spChg chg="add mod ord">
          <ac:chgData name="Phương Vy Lê" userId="761b57f88227c35c" providerId="LiveId" clId="{FA606362-DB39-41D6-877F-CF7E33451772}" dt="2023-09-02T12:32:23.508" v="162" actId="1076"/>
          <ac:spMkLst>
            <pc:docMk/>
            <pc:sldMk cId="0" sldId="257"/>
            <ac:spMk id="40" creationId="{0B1E63D3-ABAA-CFAB-A302-45F69FAD36AF}"/>
          </ac:spMkLst>
        </pc:spChg>
        <pc:spChg chg="add mod ord">
          <ac:chgData name="Phương Vy Lê" userId="761b57f88227c35c" providerId="LiveId" clId="{FA606362-DB39-41D6-877F-CF7E33451772}" dt="2023-09-02T12:26:52.968" v="138" actId="167"/>
          <ac:spMkLst>
            <pc:docMk/>
            <pc:sldMk cId="0" sldId="257"/>
            <ac:spMk id="41" creationId="{37D97C86-DD1A-D623-CE73-2D077C5EBDD0}"/>
          </ac:spMkLst>
        </pc:spChg>
        <pc:spChg chg="add mod ord">
          <ac:chgData name="Phương Vy Lê" userId="761b57f88227c35c" providerId="LiveId" clId="{FA606362-DB39-41D6-877F-CF7E33451772}" dt="2023-09-02T12:26:52.968" v="138" actId="167"/>
          <ac:spMkLst>
            <pc:docMk/>
            <pc:sldMk cId="0" sldId="257"/>
            <ac:spMk id="42" creationId="{62F8F17D-4E87-360D-B9F9-B09739C23946}"/>
          </ac:spMkLst>
        </pc:spChg>
        <pc:spChg chg="add mod ord">
          <ac:chgData name="Phương Vy Lê" userId="761b57f88227c35c" providerId="LiveId" clId="{FA606362-DB39-41D6-877F-CF7E33451772}" dt="2023-09-02T12:26:52.968" v="138" actId="167"/>
          <ac:spMkLst>
            <pc:docMk/>
            <pc:sldMk cId="0" sldId="257"/>
            <ac:spMk id="43" creationId="{119F7F36-AA22-EE9A-7C0D-A93B168009B4}"/>
          </ac:spMkLst>
        </pc:spChg>
        <pc:spChg chg="add del mod ord">
          <ac:chgData name="Phương Vy Lê" userId="761b57f88227c35c" providerId="LiveId" clId="{FA606362-DB39-41D6-877F-CF7E33451772}" dt="2023-09-02T12:27:08.058" v="141" actId="478"/>
          <ac:spMkLst>
            <pc:docMk/>
            <pc:sldMk cId="0" sldId="257"/>
            <ac:spMk id="44" creationId="{D6D30BD6-46BA-410D-E0CF-4C64E1BA3E0A}"/>
          </ac:spMkLst>
        </pc:spChg>
        <pc:spChg chg="add del mod">
          <ac:chgData name="Phương Vy Lê" userId="761b57f88227c35c" providerId="LiveId" clId="{FA606362-DB39-41D6-877F-CF7E33451772}" dt="2023-09-02T12:32:11.976" v="160" actId="478"/>
          <ac:spMkLst>
            <pc:docMk/>
            <pc:sldMk cId="0" sldId="257"/>
            <ac:spMk id="45" creationId="{5008881D-F0CE-8A79-2E7D-04950B9B75C2}"/>
          </ac:spMkLst>
        </pc:spChg>
        <pc:spChg chg="add mod">
          <ac:chgData name="Phương Vy Lê" userId="761b57f88227c35c" providerId="LiveId" clId="{FA606362-DB39-41D6-877F-CF7E33451772}" dt="2023-09-02T12:35:37.518" v="209" actId="1038"/>
          <ac:spMkLst>
            <pc:docMk/>
            <pc:sldMk cId="0" sldId="257"/>
            <ac:spMk id="46" creationId="{83E35539-49BC-C5A8-3DA4-4C0338E744AB}"/>
          </ac:spMkLst>
        </pc:spChg>
        <pc:spChg chg="add mod">
          <ac:chgData name="Phương Vy Lê" userId="761b57f88227c35c" providerId="LiveId" clId="{FA606362-DB39-41D6-877F-CF7E33451772}" dt="2023-09-02T12:37:25.326" v="232" actId="14100"/>
          <ac:spMkLst>
            <pc:docMk/>
            <pc:sldMk cId="0" sldId="257"/>
            <ac:spMk id="47" creationId="{40990D08-674F-DA76-3650-57717D42C4AA}"/>
          </ac:spMkLst>
        </pc:spChg>
        <pc:grpChg chg="add del mod ord">
          <ac:chgData name="Phương Vy Lê" userId="761b57f88227c35c" providerId="LiveId" clId="{FA606362-DB39-41D6-877F-CF7E33451772}" dt="2023-09-02T12:25:07.134" v="128" actId="478"/>
          <ac:grpSpMkLst>
            <pc:docMk/>
            <pc:sldMk cId="0" sldId="257"/>
            <ac:grpSpMk id="18" creationId="{4A791F99-2409-AA5A-3442-082BB3955434}"/>
          </ac:grpSpMkLst>
        </pc:grpChg>
      </pc:sldChg>
      <pc:sldChg chg="addSp delSp modSp mod modTransition delAnim modAnim">
        <pc:chgData name="Phương Vy Lê" userId="761b57f88227c35c" providerId="LiveId" clId="{FA606362-DB39-41D6-877F-CF7E33451772}" dt="2023-09-02T15:54:34.296" v="1973"/>
        <pc:sldMkLst>
          <pc:docMk/>
          <pc:sldMk cId="0" sldId="258"/>
        </pc:sldMkLst>
        <pc:spChg chg="del">
          <ac:chgData name="Phương Vy Lê" userId="761b57f88227c35c" providerId="LiveId" clId="{FA606362-DB39-41D6-877F-CF7E33451772}" dt="2023-09-02T12:10:51.714" v="8" actId="478"/>
          <ac:spMkLst>
            <pc:docMk/>
            <pc:sldMk cId="0" sldId="258"/>
            <ac:spMk id="2" creationId="{00000000-0000-0000-0000-000000000000}"/>
          </ac:spMkLst>
        </pc:spChg>
        <pc:spChg chg="del mod">
          <ac:chgData name="Phương Vy Lê" userId="761b57f88227c35c" providerId="LiveId" clId="{FA606362-DB39-41D6-877F-CF7E33451772}" dt="2023-09-02T12:40:10.202" v="315" actId="478"/>
          <ac:spMkLst>
            <pc:docMk/>
            <pc:sldMk cId="0" sldId="258"/>
            <ac:spMk id="3" creationId="{00000000-0000-0000-0000-000000000000}"/>
          </ac:spMkLst>
        </pc:spChg>
        <pc:spChg chg="mod">
          <ac:chgData name="Phương Vy Lê" userId="761b57f88227c35c" providerId="LiveId" clId="{FA606362-DB39-41D6-877F-CF7E33451772}" dt="2023-09-02T12:45:35.101" v="401" actId="1036"/>
          <ac:spMkLst>
            <pc:docMk/>
            <pc:sldMk cId="0" sldId="258"/>
            <ac:spMk id="4" creationId="{00000000-0000-0000-0000-000000000000}"/>
          </ac:spMkLst>
        </pc:spChg>
        <pc:spChg chg="mod">
          <ac:chgData name="Phương Vy Lê" userId="761b57f88227c35c" providerId="LiveId" clId="{FA606362-DB39-41D6-877F-CF7E33451772}" dt="2023-09-02T12:42:54.089" v="357" actId="1076"/>
          <ac:spMkLst>
            <pc:docMk/>
            <pc:sldMk cId="0" sldId="258"/>
            <ac:spMk id="6" creationId="{00000000-0000-0000-0000-000000000000}"/>
          </ac:spMkLst>
        </pc:spChg>
        <pc:spChg chg="del">
          <ac:chgData name="Phương Vy Lê" userId="761b57f88227c35c" providerId="LiveId" clId="{FA606362-DB39-41D6-877F-CF7E33451772}" dt="2023-09-02T13:56:14.528" v="1212" actId="478"/>
          <ac:spMkLst>
            <pc:docMk/>
            <pc:sldMk cId="0" sldId="258"/>
            <ac:spMk id="10" creationId="{00000000-0000-0000-0000-000000000000}"/>
          </ac:spMkLst>
        </pc:spChg>
        <pc:spChg chg="del">
          <ac:chgData name="Phương Vy Lê" userId="761b57f88227c35c" providerId="LiveId" clId="{FA606362-DB39-41D6-877F-CF7E33451772}" dt="2023-09-02T13:56:20.993" v="1213" actId="478"/>
          <ac:spMkLst>
            <pc:docMk/>
            <pc:sldMk cId="0" sldId="258"/>
            <ac:spMk id="11" creationId="{00000000-0000-0000-0000-000000000000}"/>
          </ac:spMkLst>
        </pc:spChg>
        <pc:spChg chg="del">
          <ac:chgData name="Phương Vy Lê" userId="761b57f88227c35c" providerId="LiveId" clId="{FA606362-DB39-41D6-877F-CF7E33451772}" dt="2023-09-02T13:56:20.993" v="1213" actId="478"/>
          <ac:spMkLst>
            <pc:docMk/>
            <pc:sldMk cId="0" sldId="258"/>
            <ac:spMk id="12" creationId="{00000000-0000-0000-0000-000000000000}"/>
          </ac:spMkLst>
        </pc:spChg>
        <pc:spChg chg="del">
          <ac:chgData name="Phương Vy Lê" userId="761b57f88227c35c" providerId="LiveId" clId="{FA606362-DB39-41D6-877F-CF7E33451772}" dt="2023-09-02T13:56:20.993" v="1213" actId="478"/>
          <ac:spMkLst>
            <pc:docMk/>
            <pc:sldMk cId="0" sldId="258"/>
            <ac:spMk id="13" creationId="{00000000-0000-0000-0000-000000000000}"/>
          </ac:spMkLst>
        </pc:spChg>
        <pc:spChg chg="mod">
          <ac:chgData name="Phương Vy Lê" userId="761b57f88227c35c" providerId="LiveId" clId="{FA606362-DB39-41D6-877F-CF7E33451772}" dt="2023-09-02T12:43:36.675" v="374" actId="1076"/>
          <ac:spMkLst>
            <pc:docMk/>
            <pc:sldMk cId="0" sldId="258"/>
            <ac:spMk id="14" creationId="{9C9700BE-EFA4-0DA3-8DAA-38521356C162}"/>
          </ac:spMkLst>
        </pc:spChg>
        <pc:spChg chg="mod">
          <ac:chgData name="Phương Vy Lê" userId="761b57f88227c35c" providerId="LiveId" clId="{FA606362-DB39-41D6-877F-CF7E33451772}" dt="2023-09-02T12:43:47.557" v="376" actId="1076"/>
          <ac:spMkLst>
            <pc:docMk/>
            <pc:sldMk cId="0" sldId="258"/>
            <ac:spMk id="16" creationId="{6E5A87D8-A4C6-1166-A2E9-07714175939E}"/>
          </ac:spMkLst>
        </pc:spChg>
        <pc:spChg chg="mod">
          <ac:chgData name="Phương Vy Lê" userId="761b57f88227c35c" providerId="LiveId" clId="{FA606362-DB39-41D6-877F-CF7E33451772}" dt="2023-09-02T12:44:05.302" v="380" actId="1076"/>
          <ac:spMkLst>
            <pc:docMk/>
            <pc:sldMk cId="0" sldId="258"/>
            <ac:spMk id="17" creationId="{3D93CB1A-EDD5-AC6F-330A-76B4C541BCA7}"/>
          </ac:spMkLst>
        </pc:spChg>
        <pc:spChg chg="add mod ord">
          <ac:chgData name="Phương Vy Lê" userId="761b57f88227c35c" providerId="LiveId" clId="{FA606362-DB39-41D6-877F-CF7E33451772}" dt="2023-09-02T12:38:22.956" v="237" actId="167"/>
          <ac:spMkLst>
            <pc:docMk/>
            <pc:sldMk cId="0" sldId="258"/>
            <ac:spMk id="20" creationId="{99CFDD91-933E-17BC-5825-4D14AF175EC4}"/>
          </ac:spMkLst>
        </pc:spChg>
        <pc:spChg chg="add del mod ord">
          <ac:chgData name="Phương Vy Lê" userId="761b57f88227c35c" providerId="LiveId" clId="{FA606362-DB39-41D6-877F-CF7E33451772}" dt="2023-09-02T12:43:20.591" v="370" actId="1037"/>
          <ac:spMkLst>
            <pc:docMk/>
            <pc:sldMk cId="0" sldId="258"/>
            <ac:spMk id="21" creationId="{858077EC-0508-D8EC-1ECA-E4CC83FA3F13}"/>
          </ac:spMkLst>
        </pc:spChg>
        <pc:spChg chg="add mod ord">
          <ac:chgData name="Phương Vy Lê" userId="761b57f88227c35c" providerId="LiveId" clId="{FA606362-DB39-41D6-877F-CF7E33451772}" dt="2023-09-02T12:44:08.921" v="384" actId="1036"/>
          <ac:spMkLst>
            <pc:docMk/>
            <pc:sldMk cId="0" sldId="258"/>
            <ac:spMk id="22" creationId="{90306A68-7D87-4D99-5B7F-0243F48E3E6A}"/>
          </ac:spMkLst>
        </pc:spChg>
        <pc:spChg chg="add mod ord">
          <ac:chgData name="Phương Vy Lê" userId="761b57f88227c35c" providerId="LiveId" clId="{FA606362-DB39-41D6-877F-CF7E33451772}" dt="2023-09-02T12:38:22.956" v="237" actId="167"/>
          <ac:spMkLst>
            <pc:docMk/>
            <pc:sldMk cId="0" sldId="258"/>
            <ac:spMk id="23" creationId="{B4965D43-9ACA-606E-2682-27FE23872673}"/>
          </ac:spMkLst>
        </pc:spChg>
        <pc:spChg chg="add mod ord">
          <ac:chgData name="Phương Vy Lê" userId="761b57f88227c35c" providerId="LiveId" clId="{FA606362-DB39-41D6-877F-CF7E33451772}" dt="2023-09-02T12:38:22.956" v="237" actId="167"/>
          <ac:spMkLst>
            <pc:docMk/>
            <pc:sldMk cId="0" sldId="258"/>
            <ac:spMk id="24" creationId="{C14A6600-EF8A-AA52-5F29-6C9CA31F6AB9}"/>
          </ac:spMkLst>
        </pc:spChg>
        <pc:spChg chg="add mod ord">
          <ac:chgData name="Phương Vy Lê" userId="761b57f88227c35c" providerId="LiveId" clId="{FA606362-DB39-41D6-877F-CF7E33451772}" dt="2023-09-02T12:38:22.956" v="237" actId="167"/>
          <ac:spMkLst>
            <pc:docMk/>
            <pc:sldMk cId="0" sldId="258"/>
            <ac:spMk id="25" creationId="{7E3BC880-2DE7-9DB6-8BF6-9E09CBC3D157}"/>
          </ac:spMkLst>
        </pc:spChg>
        <pc:spChg chg="add mod ord">
          <ac:chgData name="Phương Vy Lê" userId="761b57f88227c35c" providerId="LiveId" clId="{FA606362-DB39-41D6-877F-CF7E33451772}" dt="2023-09-02T12:38:22.956" v="237" actId="167"/>
          <ac:spMkLst>
            <pc:docMk/>
            <pc:sldMk cId="0" sldId="258"/>
            <ac:spMk id="26" creationId="{D2AEA26F-C197-2D68-56E5-5FC0AA99347E}"/>
          </ac:spMkLst>
        </pc:spChg>
        <pc:spChg chg="add mod ord">
          <ac:chgData name="Phương Vy Lê" userId="761b57f88227c35c" providerId="LiveId" clId="{FA606362-DB39-41D6-877F-CF7E33451772}" dt="2023-09-02T12:38:22.956" v="237" actId="167"/>
          <ac:spMkLst>
            <pc:docMk/>
            <pc:sldMk cId="0" sldId="258"/>
            <ac:spMk id="27" creationId="{FB8B3377-39CB-4268-A726-CB1FD4F15D9B}"/>
          </ac:spMkLst>
        </pc:spChg>
        <pc:spChg chg="add mod ord">
          <ac:chgData name="Phương Vy Lê" userId="761b57f88227c35c" providerId="LiveId" clId="{FA606362-DB39-41D6-877F-CF7E33451772}" dt="2023-09-02T12:39:35.331" v="307" actId="1038"/>
          <ac:spMkLst>
            <pc:docMk/>
            <pc:sldMk cId="0" sldId="258"/>
            <ac:spMk id="28" creationId="{11BB8B7C-5236-9FCE-835F-A7417463C72B}"/>
          </ac:spMkLst>
        </pc:spChg>
        <pc:spChg chg="add mod ord">
          <ac:chgData name="Phương Vy Lê" userId="761b57f88227c35c" providerId="LiveId" clId="{FA606362-DB39-41D6-877F-CF7E33451772}" dt="2023-09-02T12:43:51.651" v="377" actId="1076"/>
          <ac:spMkLst>
            <pc:docMk/>
            <pc:sldMk cId="0" sldId="258"/>
            <ac:spMk id="29" creationId="{A4D6AC4B-3737-85E8-E7E1-1EB5821E7123}"/>
          </ac:spMkLst>
        </pc:spChg>
        <pc:spChg chg="add del mod ord">
          <ac:chgData name="Phương Vy Lê" userId="761b57f88227c35c" providerId="LiveId" clId="{FA606362-DB39-41D6-877F-CF7E33451772}" dt="2023-09-02T12:39:55.848" v="311" actId="478"/>
          <ac:spMkLst>
            <pc:docMk/>
            <pc:sldMk cId="0" sldId="258"/>
            <ac:spMk id="30" creationId="{C9CAF5E0-4D5E-9425-9E65-02C9FA2F3608}"/>
          </ac:spMkLst>
        </pc:spChg>
        <pc:spChg chg="add del mod ord">
          <ac:chgData name="Phương Vy Lê" userId="761b57f88227c35c" providerId="LiveId" clId="{FA606362-DB39-41D6-877F-CF7E33451772}" dt="2023-09-02T12:39:52.774" v="310" actId="478"/>
          <ac:spMkLst>
            <pc:docMk/>
            <pc:sldMk cId="0" sldId="258"/>
            <ac:spMk id="31" creationId="{1500708D-E645-69EC-8A6D-931649D550FA}"/>
          </ac:spMkLst>
        </pc:spChg>
        <pc:spChg chg="add mod ord">
          <ac:chgData name="Phương Vy Lê" userId="761b57f88227c35c" providerId="LiveId" clId="{FA606362-DB39-41D6-877F-CF7E33451772}" dt="2023-09-02T12:38:22.956" v="237" actId="167"/>
          <ac:spMkLst>
            <pc:docMk/>
            <pc:sldMk cId="0" sldId="258"/>
            <ac:spMk id="32" creationId="{DC977603-2954-A234-C442-4DD83DB5B124}"/>
          </ac:spMkLst>
        </pc:spChg>
        <pc:spChg chg="add del mod ord">
          <ac:chgData name="Phương Vy Lê" userId="761b57f88227c35c" providerId="LiveId" clId="{FA606362-DB39-41D6-877F-CF7E33451772}" dt="2023-09-02T12:38:58.464" v="247" actId="478"/>
          <ac:spMkLst>
            <pc:docMk/>
            <pc:sldMk cId="0" sldId="258"/>
            <ac:spMk id="33" creationId="{F54D04EF-974E-7566-6828-B7FFBA9139CB}"/>
          </ac:spMkLst>
        </pc:spChg>
        <pc:spChg chg="add mod">
          <ac:chgData name="Phương Vy Lê" userId="761b57f88227c35c" providerId="LiveId" clId="{FA606362-DB39-41D6-877F-CF7E33451772}" dt="2023-09-02T15:44:33.252" v="1960" actId="1076"/>
          <ac:spMkLst>
            <pc:docMk/>
            <pc:sldMk cId="0" sldId="258"/>
            <ac:spMk id="34" creationId="{8E3461EF-38D2-3535-90EF-456C7526DC7C}"/>
          </ac:spMkLst>
        </pc:spChg>
        <pc:spChg chg="add mod">
          <ac:chgData name="Phương Vy Lê" userId="761b57f88227c35c" providerId="LiveId" clId="{FA606362-DB39-41D6-877F-CF7E33451772}" dt="2023-09-02T12:45:07.188" v="392" actId="1076"/>
          <ac:spMkLst>
            <pc:docMk/>
            <pc:sldMk cId="0" sldId="258"/>
            <ac:spMk id="36" creationId="{E0F6599C-30A7-DA6D-6A1E-606E16811A98}"/>
          </ac:spMkLst>
        </pc:spChg>
        <pc:picChg chg="mod">
          <ac:chgData name="Phương Vy Lê" userId="761b57f88227c35c" providerId="LiveId" clId="{FA606362-DB39-41D6-877F-CF7E33451772}" dt="2023-09-02T12:44:19.770" v="387" actId="1076"/>
          <ac:picMkLst>
            <pc:docMk/>
            <pc:sldMk cId="0" sldId="258"/>
            <ac:picMk id="18" creationId="{B398C274-B194-5590-80F6-993ADCD376B1}"/>
          </ac:picMkLst>
        </pc:picChg>
        <pc:picChg chg="del mod">
          <ac:chgData name="Phương Vy Lê" userId="761b57f88227c35c" providerId="LiveId" clId="{FA606362-DB39-41D6-877F-CF7E33451772}" dt="2023-09-02T12:44:13.197" v="386" actId="478"/>
          <ac:picMkLst>
            <pc:docMk/>
            <pc:sldMk cId="0" sldId="258"/>
            <ac:picMk id="19" creationId="{065B5889-9C55-AF97-DD0A-E402A7FA8AC9}"/>
          </ac:picMkLst>
        </pc:picChg>
        <pc:picChg chg="add mod">
          <ac:chgData name="Phương Vy Lê" userId="761b57f88227c35c" providerId="LiveId" clId="{FA606362-DB39-41D6-877F-CF7E33451772}" dt="2023-09-02T12:44:28.937" v="389" actId="1076"/>
          <ac:picMkLst>
            <pc:docMk/>
            <pc:sldMk cId="0" sldId="258"/>
            <ac:picMk id="35" creationId="{46994493-9277-4173-8786-1511E9AD6529}"/>
          </ac:picMkLst>
        </pc:picChg>
      </pc:sldChg>
      <pc:sldChg chg="addSp delSp modSp mod modTransition modAnim">
        <pc:chgData name="Phương Vy Lê" userId="761b57f88227c35c" providerId="LiveId" clId="{FA606362-DB39-41D6-877F-CF7E33451772}" dt="2023-09-02T15:56:11.519" v="1982"/>
        <pc:sldMkLst>
          <pc:docMk/>
          <pc:sldMk cId="0" sldId="259"/>
        </pc:sldMkLst>
        <pc:spChg chg="del">
          <ac:chgData name="Phương Vy Lê" userId="761b57f88227c35c" providerId="LiveId" clId="{FA606362-DB39-41D6-877F-CF7E33451772}" dt="2023-09-02T12:10:53.371" v="9" actId="478"/>
          <ac:spMkLst>
            <pc:docMk/>
            <pc:sldMk cId="0" sldId="259"/>
            <ac:spMk id="2" creationId="{00000000-0000-0000-0000-000000000000}"/>
          </ac:spMkLst>
        </pc:spChg>
        <pc:spChg chg="del">
          <ac:chgData name="Phương Vy Lê" userId="761b57f88227c35c" providerId="LiveId" clId="{FA606362-DB39-41D6-877F-CF7E33451772}" dt="2023-09-02T12:10:56.626" v="11" actId="478"/>
          <ac:spMkLst>
            <pc:docMk/>
            <pc:sldMk cId="0" sldId="259"/>
            <ac:spMk id="3" creationId="{00000000-0000-0000-0000-000000000000}"/>
          </ac:spMkLst>
        </pc:spChg>
        <pc:spChg chg="mod">
          <ac:chgData name="Phương Vy Lê" userId="761b57f88227c35c" providerId="LiveId" clId="{FA606362-DB39-41D6-877F-CF7E33451772}" dt="2023-09-02T12:48:54.942" v="423" actId="207"/>
          <ac:spMkLst>
            <pc:docMk/>
            <pc:sldMk cId="0" sldId="259"/>
            <ac:spMk id="4" creationId="{00000000-0000-0000-0000-000000000000}"/>
          </ac:spMkLst>
        </pc:spChg>
        <pc:spChg chg="del">
          <ac:chgData name="Phương Vy Lê" userId="761b57f88227c35c" providerId="LiveId" clId="{FA606362-DB39-41D6-877F-CF7E33451772}" dt="2023-09-02T12:10:55.975" v="10" actId="478"/>
          <ac:spMkLst>
            <pc:docMk/>
            <pc:sldMk cId="0" sldId="259"/>
            <ac:spMk id="5" creationId="{00000000-0000-0000-0000-000000000000}"/>
          </ac:spMkLst>
        </pc:spChg>
        <pc:spChg chg="mod">
          <ac:chgData name="Phương Vy Lê" userId="761b57f88227c35c" providerId="LiveId" clId="{FA606362-DB39-41D6-877F-CF7E33451772}" dt="2023-09-02T12:49:19.235" v="428" actId="14100"/>
          <ac:spMkLst>
            <pc:docMk/>
            <pc:sldMk cId="0" sldId="259"/>
            <ac:spMk id="6" creationId="{00000000-0000-0000-0000-000000000000}"/>
          </ac:spMkLst>
        </pc:spChg>
        <pc:spChg chg="mod">
          <ac:chgData name="Phương Vy Lê" userId="761b57f88227c35c" providerId="LiveId" clId="{FA606362-DB39-41D6-877F-CF7E33451772}" dt="2023-09-02T12:49:54.540" v="438" actId="207"/>
          <ac:spMkLst>
            <pc:docMk/>
            <pc:sldMk cId="0" sldId="259"/>
            <ac:spMk id="7" creationId="{00000000-0000-0000-0000-000000000000}"/>
          </ac:spMkLst>
        </pc:spChg>
        <pc:spChg chg="mod">
          <ac:chgData name="Phương Vy Lê" userId="761b57f88227c35c" providerId="LiveId" clId="{FA606362-DB39-41D6-877F-CF7E33451772}" dt="2023-09-02T12:50:00.948" v="439" actId="207"/>
          <ac:spMkLst>
            <pc:docMk/>
            <pc:sldMk cId="0" sldId="259"/>
            <ac:spMk id="8" creationId="{00000000-0000-0000-0000-000000000000}"/>
          </ac:spMkLst>
        </pc:spChg>
        <pc:spChg chg="mod">
          <ac:chgData name="Phương Vy Lê" userId="761b57f88227c35c" providerId="LiveId" clId="{FA606362-DB39-41D6-877F-CF7E33451772}" dt="2023-09-02T12:49:44.822" v="437" actId="207"/>
          <ac:spMkLst>
            <pc:docMk/>
            <pc:sldMk cId="0" sldId="259"/>
            <ac:spMk id="9" creationId="{00000000-0000-0000-0000-000000000000}"/>
          </ac:spMkLst>
        </pc:spChg>
        <pc:spChg chg="del">
          <ac:chgData name="Phương Vy Lê" userId="761b57f88227c35c" providerId="LiveId" clId="{FA606362-DB39-41D6-877F-CF7E33451772}" dt="2023-09-02T15:47:52.881" v="1967" actId="478"/>
          <ac:spMkLst>
            <pc:docMk/>
            <pc:sldMk cId="0" sldId="259"/>
            <ac:spMk id="10" creationId="{00000000-0000-0000-0000-000000000000}"/>
          </ac:spMkLst>
        </pc:spChg>
        <pc:spChg chg="mod">
          <ac:chgData name="Phương Vy Lê" userId="761b57f88227c35c" providerId="LiveId" clId="{FA606362-DB39-41D6-877F-CF7E33451772}" dt="2023-09-02T12:49:01.180" v="424" actId="207"/>
          <ac:spMkLst>
            <pc:docMk/>
            <pc:sldMk cId="0" sldId="259"/>
            <ac:spMk id="11" creationId="{9C9700BE-EFA4-0DA3-8DAA-38521356C162}"/>
          </ac:spMkLst>
        </pc:spChg>
        <pc:spChg chg="add mod ord">
          <ac:chgData name="Phương Vy Lê" userId="761b57f88227c35c" providerId="LiveId" clId="{FA606362-DB39-41D6-877F-CF7E33451772}" dt="2023-09-02T12:47:57.027" v="414" actId="34135"/>
          <ac:spMkLst>
            <pc:docMk/>
            <pc:sldMk cId="0" sldId="259"/>
            <ac:spMk id="12" creationId="{14328D07-D5AA-C9F4-2394-97CD2E3FA279}"/>
          </ac:spMkLst>
        </pc:spChg>
        <pc:spChg chg="add mod ord">
          <ac:chgData name="Phương Vy Lê" userId="761b57f88227c35c" providerId="LiveId" clId="{FA606362-DB39-41D6-877F-CF7E33451772}" dt="2023-09-02T12:49:23.330" v="431" actId="1036"/>
          <ac:spMkLst>
            <pc:docMk/>
            <pc:sldMk cId="0" sldId="259"/>
            <ac:spMk id="13" creationId="{C0D2A87F-678F-D275-719E-5ED914A1B2C3}"/>
          </ac:spMkLst>
        </pc:spChg>
        <pc:spChg chg="add mod ord">
          <ac:chgData name="Phương Vy Lê" userId="761b57f88227c35c" providerId="LiveId" clId="{FA606362-DB39-41D6-877F-CF7E33451772}" dt="2023-09-02T12:47:19.319" v="404" actId="167"/>
          <ac:spMkLst>
            <pc:docMk/>
            <pc:sldMk cId="0" sldId="259"/>
            <ac:spMk id="14" creationId="{CBF794CA-54EF-0D33-A997-2F22592D9BA0}"/>
          </ac:spMkLst>
        </pc:spChg>
        <pc:spChg chg="add mod ord">
          <ac:chgData name="Phương Vy Lê" userId="761b57f88227c35c" providerId="LiveId" clId="{FA606362-DB39-41D6-877F-CF7E33451772}" dt="2023-09-02T12:47:19.319" v="404" actId="167"/>
          <ac:spMkLst>
            <pc:docMk/>
            <pc:sldMk cId="0" sldId="259"/>
            <ac:spMk id="15" creationId="{014C3AB4-3909-5755-5CF3-5E66934913D6}"/>
          </ac:spMkLst>
        </pc:spChg>
        <pc:spChg chg="add mod ord">
          <ac:chgData name="Phương Vy Lê" userId="761b57f88227c35c" providerId="LiveId" clId="{FA606362-DB39-41D6-877F-CF7E33451772}" dt="2023-09-02T12:49:29.585" v="436" actId="1036"/>
          <ac:spMkLst>
            <pc:docMk/>
            <pc:sldMk cId="0" sldId="259"/>
            <ac:spMk id="16" creationId="{CC2C5073-2735-F43A-48BE-AC8D1327C9D1}"/>
          </ac:spMkLst>
        </pc:spChg>
        <pc:spChg chg="add mod ord">
          <ac:chgData name="Phương Vy Lê" userId="761b57f88227c35c" providerId="LiveId" clId="{FA606362-DB39-41D6-877F-CF7E33451772}" dt="2023-09-02T12:50:05.671" v="441" actId="1076"/>
          <ac:spMkLst>
            <pc:docMk/>
            <pc:sldMk cId="0" sldId="259"/>
            <ac:spMk id="17" creationId="{4262597C-724E-9BD3-0AA4-A2C91A2EF1CE}"/>
          </ac:spMkLst>
        </pc:spChg>
        <pc:spChg chg="add mod ord">
          <ac:chgData name="Phương Vy Lê" userId="761b57f88227c35c" providerId="LiveId" clId="{FA606362-DB39-41D6-877F-CF7E33451772}" dt="2023-09-02T12:49:29.585" v="436" actId="1036"/>
          <ac:spMkLst>
            <pc:docMk/>
            <pc:sldMk cId="0" sldId="259"/>
            <ac:spMk id="18" creationId="{F9438C1F-FE91-FD11-D675-E55E220FAEC7}"/>
          </ac:spMkLst>
        </pc:spChg>
        <pc:spChg chg="add del mod ord">
          <ac:chgData name="Phương Vy Lê" userId="761b57f88227c35c" providerId="LiveId" clId="{FA606362-DB39-41D6-877F-CF7E33451772}" dt="2023-09-02T12:48:08.868" v="417" actId="164"/>
          <ac:spMkLst>
            <pc:docMk/>
            <pc:sldMk cId="0" sldId="259"/>
            <ac:spMk id="19" creationId="{F05112F4-9E7C-536B-692E-854E50B7B880}"/>
          </ac:spMkLst>
        </pc:spChg>
        <pc:spChg chg="add mod ord">
          <ac:chgData name="Phương Vy Lê" userId="761b57f88227c35c" providerId="LiveId" clId="{FA606362-DB39-41D6-877F-CF7E33451772}" dt="2023-09-02T12:47:19.319" v="404" actId="167"/>
          <ac:spMkLst>
            <pc:docMk/>
            <pc:sldMk cId="0" sldId="259"/>
            <ac:spMk id="20" creationId="{F4C19717-D01E-7700-0A4D-E8076CC7C6C5}"/>
          </ac:spMkLst>
        </pc:spChg>
        <pc:spChg chg="add mod ord">
          <ac:chgData name="Phương Vy Lê" userId="761b57f88227c35c" providerId="LiveId" clId="{FA606362-DB39-41D6-877F-CF7E33451772}" dt="2023-09-02T12:48:08.868" v="417" actId="164"/>
          <ac:spMkLst>
            <pc:docMk/>
            <pc:sldMk cId="0" sldId="259"/>
            <ac:spMk id="21" creationId="{D3E0CDD5-6DA9-ADA1-DADD-AAC9D6524163}"/>
          </ac:spMkLst>
        </pc:spChg>
        <pc:grpChg chg="add mod">
          <ac:chgData name="Phương Vy Lê" userId="761b57f88227c35c" providerId="LiveId" clId="{FA606362-DB39-41D6-877F-CF7E33451772}" dt="2023-09-02T12:48:19.622" v="422" actId="1076"/>
          <ac:grpSpMkLst>
            <pc:docMk/>
            <pc:sldMk cId="0" sldId="259"/>
            <ac:grpSpMk id="22" creationId="{E67F5331-422D-15E2-3B33-0AAE76619860}"/>
          </ac:grpSpMkLst>
        </pc:grpChg>
      </pc:sldChg>
      <pc:sldChg chg="addSp delSp modSp mod modTransition delAnim modAnim">
        <pc:chgData name="Phương Vy Lê" userId="761b57f88227c35c" providerId="LiveId" clId="{FA606362-DB39-41D6-877F-CF7E33451772}" dt="2023-09-02T16:07:02.008" v="2005"/>
        <pc:sldMkLst>
          <pc:docMk/>
          <pc:sldMk cId="0" sldId="260"/>
        </pc:sldMkLst>
        <pc:spChg chg="del">
          <ac:chgData name="Phương Vy Lê" userId="761b57f88227c35c" providerId="LiveId" clId="{FA606362-DB39-41D6-877F-CF7E33451772}" dt="2023-09-02T12:11:00.483" v="12" actId="478"/>
          <ac:spMkLst>
            <pc:docMk/>
            <pc:sldMk cId="0" sldId="260"/>
            <ac:spMk id="2" creationId="{00000000-0000-0000-0000-000000000000}"/>
          </ac:spMkLst>
        </pc:spChg>
        <pc:spChg chg="del mod">
          <ac:chgData name="Phương Vy Lê" userId="761b57f88227c35c" providerId="LiveId" clId="{FA606362-DB39-41D6-877F-CF7E33451772}" dt="2023-09-02T12:54:08.770" v="464" actId="478"/>
          <ac:spMkLst>
            <pc:docMk/>
            <pc:sldMk cId="0" sldId="260"/>
            <ac:spMk id="3" creationId="{00000000-0000-0000-0000-000000000000}"/>
          </ac:spMkLst>
        </pc:spChg>
        <pc:spChg chg="mod">
          <ac:chgData name="Phương Vy Lê" userId="761b57f88227c35c" providerId="LiveId" clId="{FA606362-DB39-41D6-877F-CF7E33451772}" dt="2023-09-02T13:14:30.126" v="704" actId="1076"/>
          <ac:spMkLst>
            <pc:docMk/>
            <pc:sldMk cId="0" sldId="260"/>
            <ac:spMk id="4" creationId="{00000000-0000-0000-0000-000000000000}"/>
          </ac:spMkLst>
        </pc:spChg>
        <pc:spChg chg="mod">
          <ac:chgData name="Phương Vy Lê" userId="761b57f88227c35c" providerId="LiveId" clId="{FA606362-DB39-41D6-877F-CF7E33451772}" dt="2023-09-02T13:00:15.085" v="533" actId="207"/>
          <ac:spMkLst>
            <pc:docMk/>
            <pc:sldMk cId="0" sldId="260"/>
            <ac:spMk id="6" creationId="{00000000-0000-0000-0000-000000000000}"/>
          </ac:spMkLst>
        </pc:spChg>
        <pc:spChg chg="mod">
          <ac:chgData name="Phương Vy Lê" userId="761b57f88227c35c" providerId="LiveId" clId="{FA606362-DB39-41D6-877F-CF7E33451772}" dt="2023-09-02T12:52:29.887" v="445"/>
          <ac:spMkLst>
            <pc:docMk/>
            <pc:sldMk cId="0" sldId="260"/>
            <ac:spMk id="8" creationId="{A5A0F1E1-8589-577B-0569-EADF2EC7E683}"/>
          </ac:spMkLst>
        </pc:spChg>
        <pc:spChg chg="mod">
          <ac:chgData name="Phương Vy Lê" userId="761b57f88227c35c" providerId="LiveId" clId="{FA606362-DB39-41D6-877F-CF7E33451772}" dt="2023-09-02T12:52:29.887" v="445"/>
          <ac:spMkLst>
            <pc:docMk/>
            <pc:sldMk cId="0" sldId="260"/>
            <ac:spMk id="9" creationId="{A854AB9E-C852-CF93-0C8C-C290992710F8}"/>
          </ac:spMkLst>
        </pc:spChg>
        <pc:spChg chg="mod">
          <ac:chgData name="Phương Vy Lê" userId="761b57f88227c35c" providerId="LiveId" clId="{FA606362-DB39-41D6-877F-CF7E33451772}" dt="2023-09-02T16:05:00.021" v="1995" actId="1037"/>
          <ac:spMkLst>
            <pc:docMk/>
            <pc:sldMk cId="0" sldId="260"/>
            <ac:spMk id="10" creationId="{B668E1D5-E76A-EFCF-0F86-77030F358A1C}"/>
          </ac:spMkLst>
        </pc:spChg>
        <pc:spChg chg="mod">
          <ac:chgData name="Phương Vy Lê" userId="761b57f88227c35c" providerId="LiveId" clId="{FA606362-DB39-41D6-877F-CF7E33451772}" dt="2023-09-02T12:52:29.887" v="445"/>
          <ac:spMkLst>
            <pc:docMk/>
            <pc:sldMk cId="0" sldId="260"/>
            <ac:spMk id="11" creationId="{5EFA836F-0DC8-6017-D37A-4E185A6CCC49}"/>
          </ac:spMkLst>
        </pc:spChg>
        <pc:spChg chg="mod">
          <ac:chgData name="Phương Vy Lê" userId="761b57f88227c35c" providerId="LiveId" clId="{FA606362-DB39-41D6-877F-CF7E33451772}" dt="2023-09-02T14:21:21.632" v="1214" actId="207"/>
          <ac:spMkLst>
            <pc:docMk/>
            <pc:sldMk cId="0" sldId="260"/>
            <ac:spMk id="12" creationId="{00000000-0000-0000-0000-000000000000}"/>
          </ac:spMkLst>
        </pc:spChg>
        <pc:spChg chg="mod">
          <ac:chgData name="Phương Vy Lê" userId="761b57f88227c35c" providerId="LiveId" clId="{FA606362-DB39-41D6-877F-CF7E33451772}" dt="2023-09-02T14:21:38.142" v="1217" actId="1076"/>
          <ac:spMkLst>
            <pc:docMk/>
            <pc:sldMk cId="0" sldId="260"/>
            <ac:spMk id="13" creationId="{6E5A87D8-A4C6-1166-A2E9-07714175939E}"/>
          </ac:spMkLst>
        </pc:spChg>
        <pc:spChg chg="mod">
          <ac:chgData name="Phương Vy Lê" userId="761b57f88227c35c" providerId="LiveId" clId="{FA606362-DB39-41D6-877F-CF7E33451772}" dt="2023-09-02T12:52:29.887" v="445"/>
          <ac:spMkLst>
            <pc:docMk/>
            <pc:sldMk cId="0" sldId="260"/>
            <ac:spMk id="14" creationId="{5E376D00-C667-1849-D766-792AE321A6EC}"/>
          </ac:spMkLst>
        </pc:spChg>
        <pc:spChg chg="mod">
          <ac:chgData name="Phương Vy Lê" userId="761b57f88227c35c" providerId="LiveId" clId="{FA606362-DB39-41D6-877F-CF7E33451772}" dt="2023-09-02T12:52:29.887" v="445"/>
          <ac:spMkLst>
            <pc:docMk/>
            <pc:sldMk cId="0" sldId="260"/>
            <ac:spMk id="15" creationId="{44C86AB4-2D07-1644-9A92-06933D1930A8}"/>
          </ac:spMkLst>
        </pc:spChg>
        <pc:spChg chg="mod">
          <ac:chgData name="Phương Vy Lê" userId="761b57f88227c35c" providerId="LiveId" clId="{FA606362-DB39-41D6-877F-CF7E33451772}" dt="2023-09-02T12:52:29.887" v="445"/>
          <ac:spMkLst>
            <pc:docMk/>
            <pc:sldMk cId="0" sldId="260"/>
            <ac:spMk id="16" creationId="{3C452853-FCCF-5B68-D56E-35590D990D15}"/>
          </ac:spMkLst>
        </pc:spChg>
        <pc:spChg chg="add del">
          <ac:chgData name="Phương Vy Lê" userId="761b57f88227c35c" providerId="LiveId" clId="{FA606362-DB39-41D6-877F-CF7E33451772}" dt="2023-09-02T12:55:07.346" v="474" actId="22"/>
          <ac:spMkLst>
            <pc:docMk/>
            <pc:sldMk cId="0" sldId="260"/>
            <ac:spMk id="18" creationId="{C015900A-2D48-FAC5-4D1E-1D3E6950DE93}"/>
          </ac:spMkLst>
        </pc:spChg>
        <pc:spChg chg="add mod ord">
          <ac:chgData name="Phương Vy Lê" userId="761b57f88227c35c" providerId="LiveId" clId="{FA606362-DB39-41D6-877F-CF7E33451772}" dt="2023-09-02T12:55:37.728" v="480" actId="34135"/>
          <ac:spMkLst>
            <pc:docMk/>
            <pc:sldMk cId="0" sldId="260"/>
            <ac:spMk id="19" creationId="{0FD62129-9166-EC62-0A6C-2B97E8BA8959}"/>
          </ac:spMkLst>
        </pc:spChg>
        <pc:spChg chg="add mod">
          <ac:chgData name="Phương Vy Lê" userId="761b57f88227c35c" providerId="LiveId" clId="{FA606362-DB39-41D6-877F-CF7E33451772}" dt="2023-09-02T16:04:46.657" v="1988" actId="1076"/>
          <ac:spMkLst>
            <pc:docMk/>
            <pc:sldMk cId="0" sldId="260"/>
            <ac:spMk id="20" creationId="{BAAFFC40-A6CE-7EA6-6D72-C592E9B7C9DE}"/>
          </ac:spMkLst>
        </pc:spChg>
        <pc:spChg chg="mod">
          <ac:chgData name="Phương Vy Lê" userId="761b57f88227c35c" providerId="LiveId" clId="{FA606362-DB39-41D6-877F-CF7E33451772}" dt="2023-09-02T12:57:35.413" v="511"/>
          <ac:spMkLst>
            <pc:docMk/>
            <pc:sldMk cId="0" sldId="260"/>
            <ac:spMk id="22" creationId="{FA62D474-413C-48EB-532E-DB8F7BE43260}"/>
          </ac:spMkLst>
        </pc:spChg>
        <pc:spChg chg="mod">
          <ac:chgData name="Phương Vy Lê" userId="761b57f88227c35c" providerId="LiveId" clId="{FA606362-DB39-41D6-877F-CF7E33451772}" dt="2023-09-02T12:57:35.413" v="511"/>
          <ac:spMkLst>
            <pc:docMk/>
            <pc:sldMk cId="0" sldId="260"/>
            <ac:spMk id="23" creationId="{D3636698-B4AE-F92C-0A07-695C5DCEB37B}"/>
          </ac:spMkLst>
        </pc:spChg>
        <pc:spChg chg="mod">
          <ac:chgData name="Phương Vy Lê" userId="761b57f88227c35c" providerId="LiveId" clId="{FA606362-DB39-41D6-877F-CF7E33451772}" dt="2023-09-02T12:58:02.426" v="516"/>
          <ac:spMkLst>
            <pc:docMk/>
            <pc:sldMk cId="0" sldId="260"/>
            <ac:spMk id="25" creationId="{C6622D08-F5D7-63EA-58BC-B5E03F247B07}"/>
          </ac:spMkLst>
        </pc:spChg>
        <pc:spChg chg="mod">
          <ac:chgData name="Phương Vy Lê" userId="761b57f88227c35c" providerId="LiveId" clId="{FA606362-DB39-41D6-877F-CF7E33451772}" dt="2023-09-02T12:58:02.426" v="516"/>
          <ac:spMkLst>
            <pc:docMk/>
            <pc:sldMk cId="0" sldId="260"/>
            <ac:spMk id="26" creationId="{B7CC1020-67CF-5B16-5A6B-3B0E67FFDF4E}"/>
          </ac:spMkLst>
        </pc:spChg>
        <pc:spChg chg="add del mod">
          <ac:chgData name="Phương Vy Lê" userId="761b57f88227c35c" providerId="LiveId" clId="{FA606362-DB39-41D6-877F-CF7E33451772}" dt="2023-09-02T13:14:29.239" v="703"/>
          <ac:spMkLst>
            <pc:docMk/>
            <pc:sldMk cId="0" sldId="260"/>
            <ac:spMk id="27" creationId="{FAC2146B-F919-261D-572C-E6CF83CEEB05}"/>
          </ac:spMkLst>
        </pc:spChg>
        <pc:spChg chg="mod">
          <ac:chgData name="Phương Vy Lê" userId="761b57f88227c35c" providerId="LiveId" clId="{FA606362-DB39-41D6-877F-CF7E33451772}" dt="2023-09-02T13:14:15.676" v="692"/>
          <ac:spMkLst>
            <pc:docMk/>
            <pc:sldMk cId="0" sldId="260"/>
            <ac:spMk id="29" creationId="{666B080E-EDA6-4F66-D558-6F950F310B4C}"/>
          </ac:spMkLst>
        </pc:spChg>
        <pc:spChg chg="mod">
          <ac:chgData name="Phương Vy Lê" userId="761b57f88227c35c" providerId="LiveId" clId="{FA606362-DB39-41D6-877F-CF7E33451772}" dt="2023-09-02T13:14:15.676" v="692"/>
          <ac:spMkLst>
            <pc:docMk/>
            <pc:sldMk cId="0" sldId="260"/>
            <ac:spMk id="30" creationId="{0F90C8F2-43BB-7213-E045-F85B000918C6}"/>
          </ac:spMkLst>
        </pc:spChg>
        <pc:spChg chg="mod">
          <ac:chgData name="Phương Vy Lê" userId="761b57f88227c35c" providerId="LiveId" clId="{FA606362-DB39-41D6-877F-CF7E33451772}" dt="2023-09-02T13:14:15.676" v="692"/>
          <ac:spMkLst>
            <pc:docMk/>
            <pc:sldMk cId="0" sldId="260"/>
            <ac:spMk id="31" creationId="{96D095E3-A566-4495-E6FE-3F9A094ED46B}"/>
          </ac:spMkLst>
        </pc:spChg>
        <pc:spChg chg="mod">
          <ac:chgData name="Phương Vy Lê" userId="761b57f88227c35c" providerId="LiveId" clId="{FA606362-DB39-41D6-877F-CF7E33451772}" dt="2023-09-02T13:14:15.676" v="692"/>
          <ac:spMkLst>
            <pc:docMk/>
            <pc:sldMk cId="0" sldId="260"/>
            <ac:spMk id="32" creationId="{57CDE395-D1ED-C6D2-DE5F-E2206F5454AC}"/>
          </ac:spMkLst>
        </pc:spChg>
        <pc:spChg chg="mod">
          <ac:chgData name="Phương Vy Lê" userId="761b57f88227c35c" providerId="LiveId" clId="{FA606362-DB39-41D6-877F-CF7E33451772}" dt="2023-09-02T13:14:15.676" v="692"/>
          <ac:spMkLst>
            <pc:docMk/>
            <pc:sldMk cId="0" sldId="260"/>
            <ac:spMk id="33" creationId="{D1396871-C248-B746-E955-764FA944F474}"/>
          </ac:spMkLst>
        </pc:spChg>
        <pc:spChg chg="mod">
          <ac:chgData name="Phương Vy Lê" userId="761b57f88227c35c" providerId="LiveId" clId="{FA606362-DB39-41D6-877F-CF7E33451772}" dt="2023-09-02T13:14:15.676" v="692"/>
          <ac:spMkLst>
            <pc:docMk/>
            <pc:sldMk cId="0" sldId="260"/>
            <ac:spMk id="34" creationId="{61AB0376-41E3-75C7-C0BF-CB44CE2F3AFF}"/>
          </ac:spMkLst>
        </pc:spChg>
        <pc:grpChg chg="add del mod">
          <ac:chgData name="Phương Vy Lê" userId="761b57f88227c35c" providerId="LiveId" clId="{FA606362-DB39-41D6-877F-CF7E33451772}" dt="2023-09-02T13:14:27.764" v="700" actId="21"/>
          <ac:grpSpMkLst>
            <pc:docMk/>
            <pc:sldMk cId="0" sldId="260"/>
            <ac:grpSpMk id="7" creationId="{A87FC55B-E1F3-AB04-379D-87166AE8FF17}"/>
          </ac:grpSpMkLst>
        </pc:grpChg>
        <pc:grpChg chg="add mod">
          <ac:chgData name="Phương Vy Lê" userId="761b57f88227c35c" providerId="LiveId" clId="{FA606362-DB39-41D6-877F-CF7E33451772}" dt="2023-09-02T12:57:40.944" v="514" actId="688"/>
          <ac:grpSpMkLst>
            <pc:docMk/>
            <pc:sldMk cId="0" sldId="260"/>
            <ac:grpSpMk id="21" creationId="{3517F26F-090E-83D4-CF41-6B1628DF6D45}"/>
          </ac:grpSpMkLst>
        </pc:grpChg>
        <pc:grpChg chg="add mod">
          <ac:chgData name="Phương Vy Lê" userId="761b57f88227c35c" providerId="LiveId" clId="{FA606362-DB39-41D6-877F-CF7E33451772}" dt="2023-09-02T13:03:00.819" v="556" actId="688"/>
          <ac:grpSpMkLst>
            <pc:docMk/>
            <pc:sldMk cId="0" sldId="260"/>
            <ac:grpSpMk id="24" creationId="{95B9F436-9EEE-E98F-AB66-C71BDC5CC83D}"/>
          </ac:grpSpMkLst>
        </pc:grpChg>
        <pc:grpChg chg="add del mod">
          <ac:chgData name="Phương Vy Lê" userId="761b57f88227c35c" providerId="LiveId" clId="{FA606362-DB39-41D6-877F-CF7E33451772}" dt="2023-09-02T13:14:27.376" v="699"/>
          <ac:grpSpMkLst>
            <pc:docMk/>
            <pc:sldMk cId="0" sldId="260"/>
            <ac:grpSpMk id="28" creationId="{3BC06E7C-F79E-63EA-02F2-61491BB94BE2}"/>
          </ac:grpSpMkLst>
        </pc:grpChg>
      </pc:sldChg>
      <pc:sldChg chg="delSp add del mod delAnim">
        <pc:chgData name="Phương Vy Lê" userId="761b57f88227c35c" providerId="LiveId" clId="{FA606362-DB39-41D6-877F-CF7E33451772}" dt="2023-09-02T13:15:48.231" v="724" actId="47"/>
        <pc:sldMkLst>
          <pc:docMk/>
          <pc:sldMk cId="0" sldId="261"/>
        </pc:sldMkLst>
        <pc:spChg chg="del">
          <ac:chgData name="Phương Vy Lê" userId="761b57f88227c35c" providerId="LiveId" clId="{FA606362-DB39-41D6-877F-CF7E33451772}" dt="2023-09-02T13:05:48.449" v="584" actId="478"/>
          <ac:spMkLst>
            <pc:docMk/>
            <pc:sldMk cId="0" sldId="261"/>
            <ac:spMk id="2" creationId="{00000000-0000-0000-0000-000000000000}"/>
          </ac:spMkLst>
        </pc:spChg>
        <pc:spChg chg="del">
          <ac:chgData name="Phương Vy Lê" userId="761b57f88227c35c" providerId="LiveId" clId="{FA606362-DB39-41D6-877F-CF7E33451772}" dt="2023-09-02T13:15:35.522" v="721" actId="21"/>
          <ac:spMkLst>
            <pc:docMk/>
            <pc:sldMk cId="0" sldId="261"/>
            <ac:spMk id="3" creationId="{00000000-0000-0000-0000-000000000000}"/>
          </ac:spMkLst>
        </pc:spChg>
      </pc:sldChg>
      <pc:sldChg chg="addSp delSp modSp mod modTransition modAnim">
        <pc:chgData name="Phương Vy Lê" userId="761b57f88227c35c" providerId="LiveId" clId="{FA606362-DB39-41D6-877F-CF7E33451772}" dt="2023-09-02T16:12:22.448" v="2064"/>
        <pc:sldMkLst>
          <pc:docMk/>
          <pc:sldMk cId="0" sldId="262"/>
        </pc:sldMkLst>
        <pc:spChg chg="del">
          <ac:chgData name="Phương Vy Lê" userId="761b57f88227c35c" providerId="LiveId" clId="{FA606362-DB39-41D6-877F-CF7E33451772}" dt="2023-09-02T12:52:15.027" v="443" actId="478"/>
          <ac:spMkLst>
            <pc:docMk/>
            <pc:sldMk cId="0" sldId="262"/>
            <ac:spMk id="2" creationId="{00000000-0000-0000-0000-000000000000}"/>
          </ac:spMkLst>
        </pc:spChg>
        <pc:spChg chg="mod">
          <ac:chgData name="Phương Vy Lê" userId="761b57f88227c35c" providerId="LiveId" clId="{FA606362-DB39-41D6-877F-CF7E33451772}" dt="2023-09-02T13:03:50.034" v="567" actId="1076"/>
          <ac:spMkLst>
            <pc:docMk/>
            <pc:sldMk cId="0" sldId="262"/>
            <ac:spMk id="4" creationId="{00000000-0000-0000-0000-000000000000}"/>
          </ac:spMkLst>
        </pc:spChg>
        <pc:spChg chg="mod">
          <ac:chgData name="Phương Vy Lê" userId="761b57f88227c35c" providerId="LiveId" clId="{FA606362-DB39-41D6-877F-CF7E33451772}" dt="2023-09-02T13:05:17.643" v="581" actId="1076"/>
          <ac:spMkLst>
            <pc:docMk/>
            <pc:sldMk cId="0" sldId="262"/>
            <ac:spMk id="5" creationId="{00000000-0000-0000-0000-000000000000}"/>
          </ac:spMkLst>
        </pc:spChg>
        <pc:spChg chg="mod">
          <ac:chgData name="Phương Vy Lê" userId="761b57f88227c35c" providerId="LiveId" clId="{FA606362-DB39-41D6-877F-CF7E33451772}" dt="2023-09-02T13:03:58.735" v="569" actId="1076"/>
          <ac:spMkLst>
            <pc:docMk/>
            <pc:sldMk cId="0" sldId="262"/>
            <ac:spMk id="6" creationId="{00000000-0000-0000-0000-000000000000}"/>
          </ac:spMkLst>
        </pc:spChg>
        <pc:spChg chg="del">
          <ac:chgData name="Phương Vy Lê" userId="761b57f88227c35c" providerId="LiveId" clId="{FA606362-DB39-41D6-877F-CF7E33451772}" dt="2023-09-02T13:04:39.558" v="573" actId="478"/>
          <ac:spMkLst>
            <pc:docMk/>
            <pc:sldMk cId="0" sldId="262"/>
            <ac:spMk id="8" creationId="{00000000-0000-0000-0000-000000000000}"/>
          </ac:spMkLst>
        </pc:spChg>
        <pc:spChg chg="mod">
          <ac:chgData name="Phương Vy Lê" userId="761b57f88227c35c" providerId="LiveId" clId="{FA606362-DB39-41D6-877F-CF7E33451772}" dt="2023-09-02T13:04:29.644" v="572" actId="207"/>
          <ac:spMkLst>
            <pc:docMk/>
            <pc:sldMk cId="0" sldId="262"/>
            <ac:spMk id="11" creationId="{9C9700BE-EFA4-0DA3-8DAA-38521356C162}"/>
          </ac:spMkLst>
        </pc:spChg>
        <pc:spChg chg="add mod">
          <ac:chgData name="Phương Vy Lê" userId="761b57f88227c35c" providerId="LiveId" clId="{FA606362-DB39-41D6-877F-CF7E33451772}" dt="2023-09-02T12:52:25.511" v="444" actId="164"/>
          <ac:spMkLst>
            <pc:docMk/>
            <pc:sldMk cId="0" sldId="262"/>
            <ac:spMk id="12" creationId="{A3AF8A5E-2638-39C6-0A69-45FD141BAACF}"/>
          </ac:spMkLst>
        </pc:spChg>
        <pc:spChg chg="add mod">
          <ac:chgData name="Phương Vy Lê" userId="761b57f88227c35c" providerId="LiveId" clId="{FA606362-DB39-41D6-877F-CF7E33451772}" dt="2023-09-02T12:52:25.511" v="444" actId="164"/>
          <ac:spMkLst>
            <pc:docMk/>
            <pc:sldMk cId="0" sldId="262"/>
            <ac:spMk id="13" creationId="{3E7C5E06-B864-3024-5620-69EF1D957A87}"/>
          </ac:spMkLst>
        </pc:spChg>
        <pc:spChg chg="add mod">
          <ac:chgData name="Phương Vy Lê" userId="761b57f88227c35c" providerId="LiveId" clId="{FA606362-DB39-41D6-877F-CF7E33451772}" dt="2023-09-02T12:52:25.511" v="444" actId="164"/>
          <ac:spMkLst>
            <pc:docMk/>
            <pc:sldMk cId="0" sldId="262"/>
            <ac:spMk id="14" creationId="{2E6AD3E8-4141-FCFD-7798-94DF3628009C}"/>
          </ac:spMkLst>
        </pc:spChg>
        <pc:spChg chg="add mod">
          <ac:chgData name="Phương Vy Lê" userId="761b57f88227c35c" providerId="LiveId" clId="{FA606362-DB39-41D6-877F-CF7E33451772}" dt="2023-09-02T12:52:25.511" v="444" actId="164"/>
          <ac:spMkLst>
            <pc:docMk/>
            <pc:sldMk cId="0" sldId="262"/>
            <ac:spMk id="15" creationId="{A21356BA-9961-1106-A5BA-E3F89190799B}"/>
          </ac:spMkLst>
        </pc:spChg>
        <pc:spChg chg="add mod">
          <ac:chgData name="Phương Vy Lê" userId="761b57f88227c35c" providerId="LiveId" clId="{FA606362-DB39-41D6-877F-CF7E33451772}" dt="2023-09-02T12:52:25.511" v="444" actId="164"/>
          <ac:spMkLst>
            <pc:docMk/>
            <pc:sldMk cId="0" sldId="262"/>
            <ac:spMk id="16" creationId="{04EE5C18-7B9F-6E17-5604-4E3D725D8BE1}"/>
          </ac:spMkLst>
        </pc:spChg>
        <pc:spChg chg="add mod">
          <ac:chgData name="Phương Vy Lê" userId="761b57f88227c35c" providerId="LiveId" clId="{FA606362-DB39-41D6-877F-CF7E33451772}" dt="2023-09-02T12:52:25.511" v="444" actId="164"/>
          <ac:spMkLst>
            <pc:docMk/>
            <pc:sldMk cId="0" sldId="262"/>
            <ac:spMk id="17" creationId="{A013CC1C-8586-778F-3098-55D1A557A4FE}"/>
          </ac:spMkLst>
        </pc:spChg>
        <pc:spChg chg="add mod ord">
          <ac:chgData name="Phương Vy Lê" userId="761b57f88227c35c" providerId="LiveId" clId="{FA606362-DB39-41D6-877F-CF7E33451772}" dt="2023-09-02T13:04:19.876" v="571" actId="167"/>
          <ac:spMkLst>
            <pc:docMk/>
            <pc:sldMk cId="0" sldId="262"/>
            <ac:spMk id="19" creationId="{6D2E235E-D437-97A2-AC23-B1CCEA3D723B}"/>
          </ac:spMkLst>
        </pc:spChg>
        <pc:spChg chg="mod">
          <ac:chgData name="Phương Vy Lê" userId="761b57f88227c35c" providerId="LiveId" clId="{FA606362-DB39-41D6-877F-CF7E33451772}" dt="2023-09-02T13:04:46.189" v="574"/>
          <ac:spMkLst>
            <pc:docMk/>
            <pc:sldMk cId="0" sldId="262"/>
            <ac:spMk id="21" creationId="{2BB83A71-D39B-1AD2-92B2-192A1AC61D50}"/>
          </ac:spMkLst>
        </pc:spChg>
        <pc:spChg chg="mod">
          <ac:chgData name="Phương Vy Lê" userId="761b57f88227c35c" providerId="LiveId" clId="{FA606362-DB39-41D6-877F-CF7E33451772}" dt="2023-09-02T13:04:46.189" v="574"/>
          <ac:spMkLst>
            <pc:docMk/>
            <pc:sldMk cId="0" sldId="262"/>
            <ac:spMk id="22" creationId="{49B0AA94-9C61-0EA1-B772-8741238116A7}"/>
          </ac:spMkLst>
        </pc:spChg>
        <pc:spChg chg="mod">
          <ac:chgData name="Phương Vy Lê" userId="761b57f88227c35c" providerId="LiveId" clId="{FA606362-DB39-41D6-877F-CF7E33451772}" dt="2023-09-02T13:04:59.984" v="577" actId="571"/>
          <ac:spMkLst>
            <pc:docMk/>
            <pc:sldMk cId="0" sldId="262"/>
            <ac:spMk id="24" creationId="{D2982ADC-80A9-99A7-6962-1AB2C1C49981}"/>
          </ac:spMkLst>
        </pc:spChg>
        <pc:spChg chg="mod">
          <ac:chgData name="Phương Vy Lê" userId="761b57f88227c35c" providerId="LiveId" clId="{FA606362-DB39-41D6-877F-CF7E33451772}" dt="2023-09-02T13:04:59.984" v="577" actId="571"/>
          <ac:spMkLst>
            <pc:docMk/>
            <pc:sldMk cId="0" sldId="262"/>
            <ac:spMk id="25" creationId="{F4375994-2702-62CA-7978-AF0D89E1E906}"/>
          </ac:spMkLst>
        </pc:spChg>
        <pc:spChg chg="add mod">
          <ac:chgData name="Phương Vy Lê" userId="761b57f88227c35c" providerId="LiveId" clId="{FA606362-DB39-41D6-877F-CF7E33451772}" dt="2023-09-02T13:05:28.451" v="583" actId="1076"/>
          <ac:spMkLst>
            <pc:docMk/>
            <pc:sldMk cId="0" sldId="262"/>
            <ac:spMk id="26" creationId="{212F35E5-1193-6809-497C-210FB9BD91B5}"/>
          </ac:spMkLst>
        </pc:spChg>
        <pc:grpChg chg="add mod">
          <ac:chgData name="Phương Vy Lê" userId="761b57f88227c35c" providerId="LiveId" clId="{FA606362-DB39-41D6-877F-CF7E33451772}" dt="2023-09-02T12:52:25.511" v="444" actId="164"/>
          <ac:grpSpMkLst>
            <pc:docMk/>
            <pc:sldMk cId="0" sldId="262"/>
            <ac:grpSpMk id="18" creationId="{9F114F10-FEB1-B37B-3A2F-FF8B106C9F76}"/>
          </ac:grpSpMkLst>
        </pc:grpChg>
        <pc:grpChg chg="add mod">
          <ac:chgData name="Phương Vy Lê" userId="761b57f88227c35c" providerId="LiveId" clId="{FA606362-DB39-41D6-877F-CF7E33451772}" dt="2023-09-02T13:05:08.012" v="580" actId="1076"/>
          <ac:grpSpMkLst>
            <pc:docMk/>
            <pc:sldMk cId="0" sldId="262"/>
            <ac:grpSpMk id="20" creationId="{34A37EF9-4DF7-1F25-A315-7F4A10D34824}"/>
          </ac:grpSpMkLst>
        </pc:grpChg>
        <pc:grpChg chg="add mod">
          <ac:chgData name="Phương Vy Lê" userId="761b57f88227c35c" providerId="LiveId" clId="{FA606362-DB39-41D6-877F-CF7E33451772}" dt="2023-09-02T13:05:01.810" v="578" actId="688"/>
          <ac:grpSpMkLst>
            <pc:docMk/>
            <pc:sldMk cId="0" sldId="262"/>
            <ac:grpSpMk id="23" creationId="{078B149B-BEA6-9E14-841A-EFC5AC756E04}"/>
          </ac:grpSpMkLst>
        </pc:grpChg>
      </pc:sldChg>
      <pc:sldChg chg="addSp delSp modSp mod modAnim">
        <pc:chgData name="Phương Vy Lê" userId="761b57f88227c35c" providerId="LiveId" clId="{FA606362-DB39-41D6-877F-CF7E33451772}" dt="2023-09-02T16:08:36.297" v="2022"/>
        <pc:sldMkLst>
          <pc:docMk/>
          <pc:sldMk cId="0" sldId="263"/>
        </pc:sldMkLst>
        <pc:spChg chg="del">
          <ac:chgData name="Phương Vy Lê" userId="761b57f88227c35c" providerId="LiveId" clId="{FA606362-DB39-41D6-877F-CF7E33451772}" dt="2023-09-02T12:11:04.733" v="13" actId="478"/>
          <ac:spMkLst>
            <pc:docMk/>
            <pc:sldMk cId="0" sldId="263"/>
            <ac:spMk id="2" creationId="{00000000-0000-0000-0000-000000000000}"/>
          </ac:spMkLst>
        </pc:spChg>
        <pc:spChg chg="del">
          <ac:chgData name="Phương Vy Lê" userId="761b57f88227c35c" providerId="LiveId" clId="{FA606362-DB39-41D6-877F-CF7E33451772}" dt="2023-09-02T16:07:29.980" v="2009" actId="478"/>
          <ac:spMkLst>
            <pc:docMk/>
            <pc:sldMk cId="0" sldId="263"/>
            <ac:spMk id="3" creationId="{00000000-0000-0000-0000-000000000000}"/>
          </ac:spMkLst>
        </pc:spChg>
        <pc:spChg chg="del">
          <ac:chgData name="Phương Vy Lê" userId="761b57f88227c35c" providerId="LiveId" clId="{FA606362-DB39-41D6-877F-CF7E33451772}" dt="2023-09-02T16:07:25.943" v="2007" actId="478"/>
          <ac:spMkLst>
            <pc:docMk/>
            <pc:sldMk cId="0" sldId="263"/>
            <ac:spMk id="4" creationId="{00000000-0000-0000-0000-000000000000}"/>
          </ac:spMkLst>
        </pc:spChg>
        <pc:spChg chg="del">
          <ac:chgData name="Phương Vy Lê" userId="761b57f88227c35c" providerId="LiveId" clId="{FA606362-DB39-41D6-877F-CF7E33451772}" dt="2023-09-02T16:07:32.147" v="2011" actId="478"/>
          <ac:spMkLst>
            <pc:docMk/>
            <pc:sldMk cId="0" sldId="263"/>
            <ac:spMk id="5" creationId="{00000000-0000-0000-0000-000000000000}"/>
          </ac:spMkLst>
        </pc:spChg>
        <pc:spChg chg="del">
          <ac:chgData name="Phương Vy Lê" userId="761b57f88227c35c" providerId="LiveId" clId="{FA606362-DB39-41D6-877F-CF7E33451772}" dt="2023-09-02T16:07:31.128" v="2010" actId="478"/>
          <ac:spMkLst>
            <pc:docMk/>
            <pc:sldMk cId="0" sldId="263"/>
            <ac:spMk id="6" creationId="{00000000-0000-0000-0000-000000000000}"/>
          </ac:spMkLst>
        </pc:spChg>
        <pc:spChg chg="del">
          <ac:chgData name="Phương Vy Lê" userId="761b57f88227c35c" providerId="LiveId" clId="{FA606362-DB39-41D6-877F-CF7E33451772}" dt="2023-09-02T16:07:24.291" v="2006" actId="478"/>
          <ac:spMkLst>
            <pc:docMk/>
            <pc:sldMk cId="0" sldId="263"/>
            <ac:spMk id="7" creationId="{00000000-0000-0000-0000-000000000000}"/>
          </ac:spMkLst>
        </pc:spChg>
        <pc:spChg chg="del">
          <ac:chgData name="Phương Vy Lê" userId="761b57f88227c35c" providerId="LiveId" clId="{FA606362-DB39-41D6-877F-CF7E33451772}" dt="2023-09-02T16:07:27.793" v="2008" actId="478"/>
          <ac:spMkLst>
            <pc:docMk/>
            <pc:sldMk cId="0" sldId="263"/>
            <ac:spMk id="8" creationId="{00000000-0000-0000-0000-000000000000}"/>
          </ac:spMkLst>
        </pc:spChg>
        <pc:spChg chg="del">
          <ac:chgData name="Phương Vy Lê" userId="761b57f88227c35c" providerId="LiveId" clId="{FA606362-DB39-41D6-877F-CF7E33451772}" dt="2023-09-02T12:46:11.010" v="402" actId="478"/>
          <ac:spMkLst>
            <pc:docMk/>
            <pc:sldMk cId="0" sldId="263"/>
            <ac:spMk id="13" creationId="{D6BE3C86-1793-F668-67A2-BA1E013C56D3}"/>
          </ac:spMkLst>
        </pc:spChg>
        <pc:spChg chg="add mod ord">
          <ac:chgData name="Phương Vy Lê" userId="761b57f88227c35c" providerId="LiveId" clId="{FA606362-DB39-41D6-877F-CF7E33451772}" dt="2023-09-02T13:01:46.869" v="548" actId="164"/>
          <ac:spMkLst>
            <pc:docMk/>
            <pc:sldMk cId="0" sldId="263"/>
            <ac:spMk id="14" creationId="{54AD731F-FD1E-6888-A2CB-3292D669C707}"/>
          </ac:spMkLst>
        </pc:spChg>
        <pc:spChg chg="mod">
          <ac:chgData name="Phương Vy Lê" userId="761b57f88227c35c" providerId="LiveId" clId="{FA606362-DB39-41D6-877F-CF7E33451772}" dt="2023-09-02T13:01:46.869" v="548" actId="164"/>
          <ac:spMkLst>
            <pc:docMk/>
            <pc:sldMk cId="0" sldId="263"/>
            <ac:spMk id="16" creationId="{C8D8DD67-89C3-7A31-06D5-32121F45349E}"/>
          </ac:spMkLst>
        </pc:spChg>
        <pc:spChg chg="mod">
          <ac:chgData name="Phương Vy Lê" userId="761b57f88227c35c" providerId="LiveId" clId="{FA606362-DB39-41D6-877F-CF7E33451772}" dt="2023-09-02T13:01:46.869" v="548" actId="164"/>
          <ac:spMkLst>
            <pc:docMk/>
            <pc:sldMk cId="0" sldId="263"/>
            <ac:spMk id="17" creationId="{FA1CE763-367E-19B8-845E-13CB7732D799}"/>
          </ac:spMkLst>
        </pc:spChg>
        <pc:spChg chg="mod">
          <ac:chgData name="Phương Vy Lê" userId="761b57f88227c35c" providerId="LiveId" clId="{FA606362-DB39-41D6-877F-CF7E33451772}" dt="2023-09-02T13:01:46.869" v="548" actId="164"/>
          <ac:spMkLst>
            <pc:docMk/>
            <pc:sldMk cId="0" sldId="263"/>
            <ac:spMk id="18" creationId="{EE7196E8-C802-996F-996E-F6B20EFDBAE6}"/>
          </ac:spMkLst>
        </pc:spChg>
        <pc:spChg chg="mod">
          <ac:chgData name="Phương Vy Lê" userId="761b57f88227c35c" providerId="LiveId" clId="{FA606362-DB39-41D6-877F-CF7E33451772}" dt="2023-09-02T13:01:46.869" v="548" actId="164"/>
          <ac:spMkLst>
            <pc:docMk/>
            <pc:sldMk cId="0" sldId="263"/>
            <ac:spMk id="19" creationId="{FBF76BCC-AA76-41CB-BB48-4495CF684E1A}"/>
          </ac:spMkLst>
        </pc:spChg>
        <pc:spChg chg="mod">
          <ac:chgData name="Phương Vy Lê" userId="761b57f88227c35c" providerId="LiveId" clId="{FA606362-DB39-41D6-877F-CF7E33451772}" dt="2023-09-02T13:01:46.869" v="548" actId="164"/>
          <ac:spMkLst>
            <pc:docMk/>
            <pc:sldMk cId="0" sldId="263"/>
            <ac:spMk id="20" creationId="{5088C35C-CC20-F27F-B8A4-D27F6148AC3C}"/>
          </ac:spMkLst>
        </pc:spChg>
        <pc:spChg chg="mod">
          <ac:chgData name="Phương Vy Lê" userId="761b57f88227c35c" providerId="LiveId" clId="{FA606362-DB39-41D6-877F-CF7E33451772}" dt="2023-09-02T13:01:46.869" v="548" actId="164"/>
          <ac:spMkLst>
            <pc:docMk/>
            <pc:sldMk cId="0" sldId="263"/>
            <ac:spMk id="21" creationId="{F194DA9B-77A4-5DDA-C27D-5707A3FAEC1A}"/>
          </ac:spMkLst>
        </pc:spChg>
        <pc:spChg chg="mod">
          <ac:chgData name="Phương Vy Lê" userId="761b57f88227c35c" providerId="LiveId" clId="{FA606362-DB39-41D6-877F-CF7E33451772}" dt="2023-09-02T13:01:46.869" v="548" actId="164"/>
          <ac:spMkLst>
            <pc:docMk/>
            <pc:sldMk cId="0" sldId="263"/>
            <ac:spMk id="23" creationId="{BB0E3E29-C7A9-B972-02FE-6DFEBDD04293}"/>
          </ac:spMkLst>
        </pc:spChg>
        <pc:spChg chg="mod">
          <ac:chgData name="Phương Vy Lê" userId="761b57f88227c35c" providerId="LiveId" clId="{FA606362-DB39-41D6-877F-CF7E33451772}" dt="2023-09-02T13:01:46.869" v="548" actId="164"/>
          <ac:spMkLst>
            <pc:docMk/>
            <pc:sldMk cId="0" sldId="263"/>
            <ac:spMk id="24" creationId="{89C28B16-EEA6-E26A-1D71-E175A307DA9D}"/>
          </ac:spMkLst>
        </pc:spChg>
        <pc:spChg chg="mod">
          <ac:chgData name="Phương Vy Lê" userId="761b57f88227c35c" providerId="LiveId" clId="{FA606362-DB39-41D6-877F-CF7E33451772}" dt="2023-09-02T13:01:46.869" v="548" actId="164"/>
          <ac:spMkLst>
            <pc:docMk/>
            <pc:sldMk cId="0" sldId="263"/>
            <ac:spMk id="26" creationId="{397F77CC-DE81-FCDB-94A5-5A6E3C509038}"/>
          </ac:spMkLst>
        </pc:spChg>
        <pc:spChg chg="mod">
          <ac:chgData name="Phương Vy Lê" userId="761b57f88227c35c" providerId="LiveId" clId="{FA606362-DB39-41D6-877F-CF7E33451772}" dt="2023-09-02T13:01:46.869" v="548" actId="164"/>
          <ac:spMkLst>
            <pc:docMk/>
            <pc:sldMk cId="0" sldId="263"/>
            <ac:spMk id="27" creationId="{74D4A725-293B-10D6-1E5C-0BE0399B3EC4}"/>
          </ac:spMkLst>
        </pc:spChg>
        <pc:grpChg chg="add mod ord">
          <ac:chgData name="Phương Vy Lê" userId="761b57f88227c35c" providerId="LiveId" clId="{FA606362-DB39-41D6-877F-CF7E33451772}" dt="2023-09-02T13:01:46.869" v="548" actId="164"/>
          <ac:grpSpMkLst>
            <pc:docMk/>
            <pc:sldMk cId="0" sldId="263"/>
            <ac:grpSpMk id="15" creationId="{815269EC-325F-1BC8-3C22-136BBBE372C7}"/>
          </ac:grpSpMkLst>
        </pc:grpChg>
        <pc:grpChg chg="add mod ord">
          <ac:chgData name="Phương Vy Lê" userId="761b57f88227c35c" providerId="LiveId" clId="{FA606362-DB39-41D6-877F-CF7E33451772}" dt="2023-09-02T13:01:46.869" v="548" actId="164"/>
          <ac:grpSpMkLst>
            <pc:docMk/>
            <pc:sldMk cId="0" sldId="263"/>
            <ac:grpSpMk id="22" creationId="{E5553A1A-846D-1565-4F79-9AD084201136}"/>
          </ac:grpSpMkLst>
        </pc:grpChg>
        <pc:grpChg chg="add mod ord">
          <ac:chgData name="Phương Vy Lê" userId="761b57f88227c35c" providerId="LiveId" clId="{FA606362-DB39-41D6-877F-CF7E33451772}" dt="2023-09-02T13:03:19.373" v="561" actId="688"/>
          <ac:grpSpMkLst>
            <pc:docMk/>
            <pc:sldMk cId="0" sldId="263"/>
            <ac:grpSpMk id="25" creationId="{44FF1360-E93C-CB86-9E35-5099E8664ACF}"/>
          </ac:grpSpMkLst>
        </pc:grpChg>
        <pc:grpChg chg="add mod">
          <ac:chgData name="Phương Vy Lê" userId="761b57f88227c35c" providerId="LiveId" clId="{FA606362-DB39-41D6-877F-CF7E33451772}" dt="2023-09-02T13:01:46.869" v="548" actId="164"/>
          <ac:grpSpMkLst>
            <pc:docMk/>
            <pc:sldMk cId="0" sldId="263"/>
            <ac:grpSpMk id="28" creationId="{3F56C3F8-E986-079E-406D-368100CCD340}"/>
          </ac:grpSpMkLst>
        </pc:grpChg>
      </pc:sldChg>
      <pc:sldChg chg="addSp delSp modSp mod delAnim modAnim">
        <pc:chgData name="Phương Vy Lê" userId="761b57f88227c35c" providerId="LiveId" clId="{FA606362-DB39-41D6-877F-CF7E33451772}" dt="2023-09-02T16:20:29.022" v="2110" actId="1038"/>
        <pc:sldMkLst>
          <pc:docMk/>
          <pc:sldMk cId="0" sldId="264"/>
        </pc:sldMkLst>
        <pc:spChg chg="del">
          <ac:chgData name="Phương Vy Lê" userId="761b57f88227c35c" providerId="LiveId" clId="{FA606362-DB39-41D6-877F-CF7E33451772}" dt="2023-09-02T13:05:51.938" v="585" actId="478"/>
          <ac:spMkLst>
            <pc:docMk/>
            <pc:sldMk cId="0" sldId="264"/>
            <ac:spMk id="2" creationId="{00000000-0000-0000-0000-000000000000}"/>
          </ac:spMkLst>
        </pc:spChg>
        <pc:spChg chg="del">
          <ac:chgData name="Phương Vy Lê" userId="761b57f88227c35c" providerId="LiveId" clId="{FA606362-DB39-41D6-877F-CF7E33451772}" dt="2023-09-02T13:18:05.834" v="728" actId="478"/>
          <ac:spMkLst>
            <pc:docMk/>
            <pc:sldMk cId="0" sldId="264"/>
            <ac:spMk id="3" creationId="{00000000-0000-0000-0000-000000000000}"/>
          </ac:spMkLst>
        </pc:spChg>
        <pc:spChg chg="del">
          <ac:chgData name="Phương Vy Lê" userId="761b57f88227c35c" providerId="LiveId" clId="{FA606362-DB39-41D6-877F-CF7E33451772}" dt="2023-09-02T16:20:02.868" v="2107" actId="478"/>
          <ac:spMkLst>
            <pc:docMk/>
            <pc:sldMk cId="0" sldId="264"/>
            <ac:spMk id="4" creationId="{00000000-0000-0000-0000-000000000000}"/>
          </ac:spMkLst>
        </pc:spChg>
        <pc:spChg chg="del mod">
          <ac:chgData name="Phương Vy Lê" userId="761b57f88227c35c" providerId="LiveId" clId="{FA606362-DB39-41D6-877F-CF7E33451772}" dt="2023-09-02T13:20:09.441" v="737" actId="478"/>
          <ac:spMkLst>
            <pc:docMk/>
            <pc:sldMk cId="0" sldId="264"/>
            <ac:spMk id="5" creationId="{00000000-0000-0000-0000-000000000000}"/>
          </ac:spMkLst>
        </pc:spChg>
        <pc:spChg chg="del mod">
          <ac:chgData name="Phương Vy Lê" userId="761b57f88227c35c" providerId="LiveId" clId="{FA606362-DB39-41D6-877F-CF7E33451772}" dt="2023-09-02T13:53:52.450" v="1197" actId="478"/>
          <ac:spMkLst>
            <pc:docMk/>
            <pc:sldMk cId="0" sldId="264"/>
            <ac:spMk id="6" creationId="{00000000-0000-0000-0000-000000000000}"/>
          </ac:spMkLst>
        </pc:spChg>
        <pc:spChg chg="del">
          <ac:chgData name="Phương Vy Lê" userId="761b57f88227c35c" providerId="LiveId" clId="{FA606362-DB39-41D6-877F-CF7E33451772}" dt="2023-09-02T13:18:14.196" v="731" actId="478"/>
          <ac:spMkLst>
            <pc:docMk/>
            <pc:sldMk cId="0" sldId="264"/>
            <ac:spMk id="7" creationId="{00000000-0000-0000-0000-000000000000}"/>
          </ac:spMkLst>
        </pc:spChg>
        <pc:spChg chg="del">
          <ac:chgData name="Phương Vy Lê" userId="761b57f88227c35c" providerId="LiveId" clId="{FA606362-DB39-41D6-877F-CF7E33451772}" dt="2023-09-02T13:23:30.009" v="792" actId="478"/>
          <ac:spMkLst>
            <pc:docMk/>
            <pc:sldMk cId="0" sldId="264"/>
            <ac:spMk id="9" creationId="{00000000-0000-0000-0000-000000000000}"/>
          </ac:spMkLst>
        </pc:spChg>
        <pc:spChg chg="del">
          <ac:chgData name="Phương Vy Lê" userId="761b57f88227c35c" providerId="LiveId" clId="{FA606362-DB39-41D6-877F-CF7E33451772}" dt="2023-09-02T13:17:49.232" v="725" actId="478"/>
          <ac:spMkLst>
            <pc:docMk/>
            <pc:sldMk cId="0" sldId="264"/>
            <ac:spMk id="10" creationId="{00000000-0000-0000-0000-000000000000}"/>
          </ac:spMkLst>
        </pc:spChg>
        <pc:spChg chg="mod">
          <ac:chgData name="Phương Vy Lê" userId="761b57f88227c35c" providerId="LiveId" clId="{FA606362-DB39-41D6-877F-CF7E33451772}" dt="2023-09-02T13:33:56.517" v="820" actId="1076"/>
          <ac:spMkLst>
            <pc:docMk/>
            <pc:sldMk cId="0" sldId="264"/>
            <ac:spMk id="11" creationId="{00000000-0000-0000-0000-000000000000}"/>
          </ac:spMkLst>
        </pc:spChg>
        <pc:spChg chg="mod topLvl">
          <ac:chgData name="Phương Vy Lê" userId="761b57f88227c35c" providerId="LiveId" clId="{FA606362-DB39-41D6-877F-CF7E33451772}" dt="2023-09-02T16:20:29.022" v="2110" actId="1038"/>
          <ac:spMkLst>
            <pc:docMk/>
            <pc:sldMk cId="0" sldId="264"/>
            <ac:spMk id="12" creationId="{6DB6075C-C0FC-8D4B-E955-4F4CD083C12B}"/>
          </ac:spMkLst>
        </pc:spChg>
        <pc:spChg chg="mod topLvl">
          <ac:chgData name="Phương Vy Lê" userId="761b57f88227c35c" providerId="LiveId" clId="{FA606362-DB39-41D6-877F-CF7E33451772}" dt="2023-09-02T13:24:02.897" v="805" actId="1038"/>
          <ac:spMkLst>
            <pc:docMk/>
            <pc:sldMk cId="0" sldId="264"/>
            <ac:spMk id="13" creationId="{6DB6075C-C0FC-8D4B-E955-4F4CD083C12B}"/>
          </ac:spMkLst>
        </pc:spChg>
        <pc:spChg chg="del">
          <ac:chgData name="Phương Vy Lê" userId="761b57f88227c35c" providerId="LiveId" clId="{FA606362-DB39-41D6-877F-CF7E33451772}" dt="2023-09-02T16:20:05.074" v="2108" actId="478"/>
          <ac:spMkLst>
            <pc:docMk/>
            <pc:sldMk cId="0" sldId="264"/>
            <ac:spMk id="16" creationId="{00000000-0000-0000-0000-000000000000}"/>
          </ac:spMkLst>
        </pc:spChg>
        <pc:spChg chg="del">
          <ac:chgData name="Phương Vy Lê" userId="761b57f88227c35c" providerId="LiveId" clId="{FA606362-DB39-41D6-877F-CF7E33451772}" dt="2023-09-02T16:20:00.450" v="2106" actId="478"/>
          <ac:spMkLst>
            <pc:docMk/>
            <pc:sldMk cId="0" sldId="264"/>
            <ac:spMk id="17" creationId="{00000000-0000-0000-0000-000000000000}"/>
          </ac:spMkLst>
        </pc:spChg>
        <pc:spChg chg="add mod ord">
          <ac:chgData name="Phương Vy Lê" userId="761b57f88227c35c" providerId="LiveId" clId="{FA606362-DB39-41D6-877F-CF7E33451772}" dt="2023-09-02T13:21:48.464" v="776" actId="34135"/>
          <ac:spMkLst>
            <pc:docMk/>
            <pc:sldMk cId="0" sldId="264"/>
            <ac:spMk id="21" creationId="{F66F859F-7990-F184-F801-4360C0BB853C}"/>
          </ac:spMkLst>
        </pc:spChg>
        <pc:spChg chg="add mod ord">
          <ac:chgData name="Phương Vy Lê" userId="761b57f88227c35c" providerId="LiveId" clId="{FA606362-DB39-41D6-877F-CF7E33451772}" dt="2023-09-02T13:19:56.993" v="735" actId="167"/>
          <ac:spMkLst>
            <pc:docMk/>
            <pc:sldMk cId="0" sldId="264"/>
            <ac:spMk id="22" creationId="{3ADA764D-070F-017C-648B-E2EA8338E7A9}"/>
          </ac:spMkLst>
        </pc:spChg>
        <pc:spChg chg="mod">
          <ac:chgData name="Phương Vy Lê" userId="761b57f88227c35c" providerId="LiveId" clId="{FA606362-DB39-41D6-877F-CF7E33451772}" dt="2023-09-02T13:20:36.567" v="748" actId="1076"/>
          <ac:spMkLst>
            <pc:docMk/>
            <pc:sldMk cId="0" sldId="264"/>
            <ac:spMk id="23" creationId="{00000000-0000-0000-0000-000000000000}"/>
          </ac:spMkLst>
        </pc:spChg>
        <pc:spChg chg="add mod ord">
          <ac:chgData name="Phương Vy Lê" userId="761b57f88227c35c" providerId="LiveId" clId="{FA606362-DB39-41D6-877F-CF7E33451772}" dt="2023-09-02T13:19:56.993" v="735" actId="167"/>
          <ac:spMkLst>
            <pc:docMk/>
            <pc:sldMk cId="0" sldId="264"/>
            <ac:spMk id="28" creationId="{B7B8A5A9-0ADA-7E1A-5AD6-29295BE7086D}"/>
          </ac:spMkLst>
        </pc:spChg>
        <pc:spChg chg="add mod ord">
          <ac:chgData name="Phương Vy Lê" userId="761b57f88227c35c" providerId="LiveId" clId="{FA606362-DB39-41D6-877F-CF7E33451772}" dt="2023-09-02T13:19:56.993" v="735" actId="167"/>
          <ac:spMkLst>
            <pc:docMk/>
            <pc:sldMk cId="0" sldId="264"/>
            <ac:spMk id="32" creationId="{A68B4322-E734-4BE1-3535-E9C2DAE64AC3}"/>
          </ac:spMkLst>
        </pc:spChg>
        <pc:spChg chg="add mod ord">
          <ac:chgData name="Phương Vy Lê" userId="761b57f88227c35c" providerId="LiveId" clId="{FA606362-DB39-41D6-877F-CF7E33451772}" dt="2023-09-02T13:19:56.993" v="735" actId="167"/>
          <ac:spMkLst>
            <pc:docMk/>
            <pc:sldMk cId="0" sldId="264"/>
            <ac:spMk id="33" creationId="{426D6B07-D02D-490E-12FD-67371F1D62CB}"/>
          </ac:spMkLst>
        </pc:spChg>
        <pc:spChg chg="add mod ord">
          <ac:chgData name="Phương Vy Lê" userId="761b57f88227c35c" providerId="LiveId" clId="{FA606362-DB39-41D6-877F-CF7E33451772}" dt="2023-09-02T13:19:56.993" v="735" actId="167"/>
          <ac:spMkLst>
            <pc:docMk/>
            <pc:sldMk cId="0" sldId="264"/>
            <ac:spMk id="34" creationId="{C36F4EB9-BCB9-7EF4-425A-249D5E9F7332}"/>
          </ac:spMkLst>
        </pc:spChg>
        <pc:spChg chg="add mod ord">
          <ac:chgData name="Phương Vy Lê" userId="761b57f88227c35c" providerId="LiveId" clId="{FA606362-DB39-41D6-877F-CF7E33451772}" dt="2023-09-02T13:19:56.993" v="735" actId="167"/>
          <ac:spMkLst>
            <pc:docMk/>
            <pc:sldMk cId="0" sldId="264"/>
            <ac:spMk id="35" creationId="{8E3D9C22-8F6C-56E9-F619-DE7434C54493}"/>
          </ac:spMkLst>
        </pc:spChg>
        <pc:spChg chg="add del mod ord">
          <ac:chgData name="Phương Vy Lê" userId="761b57f88227c35c" providerId="LiveId" clId="{FA606362-DB39-41D6-877F-CF7E33451772}" dt="2023-09-02T13:23:43.023" v="793" actId="478"/>
          <ac:spMkLst>
            <pc:docMk/>
            <pc:sldMk cId="0" sldId="264"/>
            <ac:spMk id="36" creationId="{4F26F6B7-D070-BDBF-C8A1-A95EF86D00C8}"/>
          </ac:spMkLst>
        </pc:spChg>
        <pc:spChg chg="add mod ord">
          <ac:chgData name="Phương Vy Lê" userId="761b57f88227c35c" providerId="LiveId" clId="{FA606362-DB39-41D6-877F-CF7E33451772}" dt="2023-09-02T13:19:56.993" v="735" actId="167"/>
          <ac:spMkLst>
            <pc:docMk/>
            <pc:sldMk cId="0" sldId="264"/>
            <ac:spMk id="37" creationId="{2C5EC23C-3A5C-ECF9-928C-EE60F1730DD1}"/>
          </ac:spMkLst>
        </pc:spChg>
        <pc:spChg chg="add mod ord">
          <ac:chgData name="Phương Vy Lê" userId="761b57f88227c35c" providerId="LiveId" clId="{FA606362-DB39-41D6-877F-CF7E33451772}" dt="2023-09-02T13:19:56.993" v="735" actId="167"/>
          <ac:spMkLst>
            <pc:docMk/>
            <pc:sldMk cId="0" sldId="264"/>
            <ac:spMk id="38" creationId="{C5A96259-101A-95FB-9CE2-31E6A422A7AC}"/>
          </ac:spMkLst>
        </pc:spChg>
        <pc:spChg chg="add mod ord">
          <ac:chgData name="Phương Vy Lê" userId="761b57f88227c35c" providerId="LiveId" clId="{FA606362-DB39-41D6-877F-CF7E33451772}" dt="2023-09-02T13:19:56.993" v="735" actId="167"/>
          <ac:spMkLst>
            <pc:docMk/>
            <pc:sldMk cId="0" sldId="264"/>
            <ac:spMk id="39" creationId="{CF4EC37C-9D8D-B8E0-56A6-138E8B8091B6}"/>
          </ac:spMkLst>
        </pc:spChg>
        <pc:spChg chg="add mod ord">
          <ac:chgData name="Phương Vy Lê" userId="761b57f88227c35c" providerId="LiveId" clId="{FA606362-DB39-41D6-877F-CF7E33451772}" dt="2023-09-02T13:19:56.993" v="735" actId="167"/>
          <ac:spMkLst>
            <pc:docMk/>
            <pc:sldMk cId="0" sldId="264"/>
            <ac:spMk id="40" creationId="{CE3CC034-4D6C-F915-998F-BD07C6F3FD42}"/>
          </ac:spMkLst>
        </pc:spChg>
        <pc:spChg chg="add mod ord">
          <ac:chgData name="Phương Vy Lê" userId="761b57f88227c35c" providerId="LiveId" clId="{FA606362-DB39-41D6-877F-CF7E33451772}" dt="2023-09-02T13:19:56.993" v="735" actId="167"/>
          <ac:spMkLst>
            <pc:docMk/>
            <pc:sldMk cId="0" sldId="264"/>
            <ac:spMk id="41" creationId="{16A86D02-AC65-A366-22A8-C612EE0BD91B}"/>
          </ac:spMkLst>
        </pc:spChg>
        <pc:spChg chg="add mod ord">
          <ac:chgData name="Phương Vy Lê" userId="761b57f88227c35c" providerId="LiveId" clId="{FA606362-DB39-41D6-877F-CF7E33451772}" dt="2023-09-02T13:19:56.993" v="735" actId="167"/>
          <ac:spMkLst>
            <pc:docMk/>
            <pc:sldMk cId="0" sldId="264"/>
            <ac:spMk id="42" creationId="{03B1A12C-1DB0-E826-45BD-BBB44DC9C84F}"/>
          </ac:spMkLst>
        </pc:spChg>
        <pc:spChg chg="mod">
          <ac:chgData name="Phương Vy Lê" userId="761b57f88227c35c" providerId="LiveId" clId="{FA606362-DB39-41D6-877F-CF7E33451772}" dt="2023-09-02T13:23:48.711" v="794"/>
          <ac:spMkLst>
            <pc:docMk/>
            <pc:sldMk cId="0" sldId="264"/>
            <ac:spMk id="44" creationId="{5BE88454-8339-894C-23CC-F23DFAF6C9FA}"/>
          </ac:spMkLst>
        </pc:spChg>
        <pc:spChg chg="mod">
          <ac:chgData name="Phương Vy Lê" userId="761b57f88227c35c" providerId="LiveId" clId="{FA606362-DB39-41D6-877F-CF7E33451772}" dt="2023-09-02T13:23:48.711" v="794"/>
          <ac:spMkLst>
            <pc:docMk/>
            <pc:sldMk cId="0" sldId="264"/>
            <ac:spMk id="45" creationId="{1D7D0F66-B0FB-3230-ECB9-ED07A00A8334}"/>
          </ac:spMkLst>
        </pc:spChg>
        <pc:grpChg chg="del mod">
          <ac:chgData name="Phương Vy Lê" userId="761b57f88227c35c" providerId="LiveId" clId="{FA606362-DB39-41D6-877F-CF7E33451772}" dt="2023-09-02T13:22:34.354" v="781" actId="165"/>
          <ac:grpSpMkLst>
            <pc:docMk/>
            <pc:sldMk cId="0" sldId="264"/>
            <ac:grpSpMk id="14" creationId="{00000000-0000-0000-0000-000000000000}"/>
          </ac:grpSpMkLst>
        </pc:grpChg>
        <pc:grpChg chg="mod">
          <ac:chgData name="Phương Vy Lê" userId="761b57f88227c35c" providerId="LiveId" clId="{FA606362-DB39-41D6-877F-CF7E33451772}" dt="2023-09-02T13:20:57.523" v="758" actId="1036"/>
          <ac:grpSpMkLst>
            <pc:docMk/>
            <pc:sldMk cId="0" sldId="264"/>
            <ac:grpSpMk id="29" creationId="{00000000-0000-0000-0000-000000000000}"/>
          </ac:grpSpMkLst>
        </pc:grpChg>
        <pc:grpChg chg="mod">
          <ac:chgData name="Phương Vy Lê" userId="761b57f88227c35c" providerId="LiveId" clId="{FA606362-DB39-41D6-877F-CF7E33451772}" dt="2023-09-02T13:54:01.283" v="1200" actId="1037"/>
          <ac:grpSpMkLst>
            <pc:docMk/>
            <pc:sldMk cId="0" sldId="264"/>
            <ac:grpSpMk id="30" creationId="{00000000-0000-0000-0000-000000000000}"/>
          </ac:grpSpMkLst>
        </pc:grpChg>
        <pc:grpChg chg="mod">
          <ac:chgData name="Phương Vy Lê" userId="761b57f88227c35c" providerId="LiveId" clId="{FA606362-DB39-41D6-877F-CF7E33451772}" dt="2023-09-02T13:20:57.523" v="758" actId="1036"/>
          <ac:grpSpMkLst>
            <pc:docMk/>
            <pc:sldMk cId="0" sldId="264"/>
            <ac:grpSpMk id="31" creationId="{00000000-0000-0000-0000-000000000000}"/>
          </ac:grpSpMkLst>
        </pc:grpChg>
        <pc:grpChg chg="add mod">
          <ac:chgData name="Phương Vy Lê" userId="761b57f88227c35c" providerId="LiveId" clId="{FA606362-DB39-41D6-877F-CF7E33451772}" dt="2023-09-02T13:24:09.452" v="807" actId="1076"/>
          <ac:grpSpMkLst>
            <pc:docMk/>
            <pc:sldMk cId="0" sldId="264"/>
            <ac:grpSpMk id="43" creationId="{909EA17E-DCF0-2A71-69A1-B2DD7B5E16E4}"/>
          </ac:grpSpMkLst>
        </pc:grpChg>
      </pc:sldChg>
      <pc:sldChg chg="addSp delSp modSp mod delAnim">
        <pc:chgData name="Phương Vy Lê" userId="761b57f88227c35c" providerId="LiveId" clId="{FA606362-DB39-41D6-877F-CF7E33451772}" dt="2023-09-02T14:31:57.465" v="1433" actId="478"/>
        <pc:sldMkLst>
          <pc:docMk/>
          <pc:sldMk cId="0" sldId="265"/>
        </pc:sldMkLst>
        <pc:spChg chg="del">
          <ac:chgData name="Phương Vy Lê" userId="761b57f88227c35c" providerId="LiveId" clId="{FA606362-DB39-41D6-877F-CF7E33451772}" dt="2023-09-02T13:05:57.855" v="587" actId="478"/>
          <ac:spMkLst>
            <pc:docMk/>
            <pc:sldMk cId="0" sldId="265"/>
            <ac:spMk id="2" creationId="{00000000-0000-0000-0000-000000000000}"/>
          </ac:spMkLst>
        </pc:spChg>
        <pc:spChg chg="del">
          <ac:chgData name="Phương Vy Lê" userId="761b57f88227c35c" providerId="LiveId" clId="{FA606362-DB39-41D6-877F-CF7E33451772}" dt="2023-09-02T13:47:09.360" v="1127" actId="478"/>
          <ac:spMkLst>
            <pc:docMk/>
            <pc:sldMk cId="0" sldId="265"/>
            <ac:spMk id="3" creationId="{00000000-0000-0000-0000-000000000000}"/>
          </ac:spMkLst>
        </pc:spChg>
        <pc:spChg chg="del">
          <ac:chgData name="Phương Vy Lê" userId="761b57f88227c35c" providerId="LiveId" clId="{FA606362-DB39-41D6-877F-CF7E33451772}" dt="2023-09-02T13:55:33.907" v="1206" actId="478"/>
          <ac:spMkLst>
            <pc:docMk/>
            <pc:sldMk cId="0" sldId="265"/>
            <ac:spMk id="4" creationId="{00000000-0000-0000-0000-000000000000}"/>
          </ac:spMkLst>
        </pc:spChg>
        <pc:spChg chg="del mod">
          <ac:chgData name="Phương Vy Lê" userId="761b57f88227c35c" providerId="LiveId" clId="{FA606362-DB39-41D6-877F-CF7E33451772}" dt="2023-09-02T13:47:08.202" v="1126" actId="478"/>
          <ac:spMkLst>
            <pc:docMk/>
            <pc:sldMk cId="0" sldId="265"/>
            <ac:spMk id="5" creationId="{00000000-0000-0000-0000-000000000000}"/>
          </ac:spMkLst>
        </pc:spChg>
        <pc:spChg chg="del">
          <ac:chgData name="Phương Vy Lê" userId="761b57f88227c35c" providerId="LiveId" clId="{FA606362-DB39-41D6-877F-CF7E33451772}" dt="2023-09-02T14:31:57.465" v="1433" actId="478"/>
          <ac:spMkLst>
            <pc:docMk/>
            <pc:sldMk cId="0" sldId="265"/>
            <ac:spMk id="7" creationId="{00000000-0000-0000-0000-000000000000}"/>
          </ac:spMkLst>
        </pc:spChg>
        <pc:spChg chg="mod">
          <ac:chgData name="Phương Vy Lê" userId="761b57f88227c35c" providerId="LiveId" clId="{FA606362-DB39-41D6-877F-CF7E33451772}" dt="2023-09-02T13:50:11.830" v="1181" actId="207"/>
          <ac:spMkLst>
            <pc:docMk/>
            <pc:sldMk cId="0" sldId="265"/>
            <ac:spMk id="8" creationId="{00000000-0000-0000-0000-000000000000}"/>
          </ac:spMkLst>
        </pc:spChg>
        <pc:spChg chg="mod">
          <ac:chgData name="Phương Vy Lê" userId="761b57f88227c35c" providerId="LiveId" clId="{FA606362-DB39-41D6-877F-CF7E33451772}" dt="2023-09-02T13:50:26.266" v="1183" actId="207"/>
          <ac:spMkLst>
            <pc:docMk/>
            <pc:sldMk cId="0" sldId="265"/>
            <ac:spMk id="9" creationId="{00000000-0000-0000-0000-000000000000}"/>
          </ac:spMkLst>
        </pc:spChg>
        <pc:spChg chg="del">
          <ac:chgData name="Phương Vy Lê" userId="761b57f88227c35c" providerId="LiveId" clId="{FA606362-DB39-41D6-877F-CF7E33451772}" dt="2023-09-02T13:47:16.579" v="1131" actId="478"/>
          <ac:spMkLst>
            <pc:docMk/>
            <pc:sldMk cId="0" sldId="265"/>
            <ac:spMk id="10" creationId="{00000000-0000-0000-0000-000000000000}"/>
          </ac:spMkLst>
        </pc:spChg>
        <pc:spChg chg="mod ord">
          <ac:chgData name="Phương Vy Lê" userId="761b57f88227c35c" providerId="LiveId" clId="{FA606362-DB39-41D6-877F-CF7E33451772}" dt="2023-09-02T13:50:43.587" v="1187" actId="1076"/>
          <ac:spMkLst>
            <pc:docMk/>
            <pc:sldMk cId="0" sldId="265"/>
            <ac:spMk id="11" creationId="{00000000-0000-0000-0000-000000000000}"/>
          </ac:spMkLst>
        </pc:spChg>
        <pc:spChg chg="mod ord">
          <ac:chgData name="Phương Vy Lê" userId="761b57f88227c35c" providerId="LiveId" clId="{FA606362-DB39-41D6-877F-CF7E33451772}" dt="2023-09-02T13:54:56.879" v="1203" actId="207"/>
          <ac:spMkLst>
            <pc:docMk/>
            <pc:sldMk cId="0" sldId="265"/>
            <ac:spMk id="12" creationId="{B28CE2E5-3FD6-58ED-A487-F36B079CED1F}"/>
          </ac:spMkLst>
        </pc:spChg>
        <pc:spChg chg="del mod">
          <ac:chgData name="Phương Vy Lê" userId="761b57f88227c35c" providerId="LiveId" clId="{FA606362-DB39-41D6-877F-CF7E33451772}" dt="2023-09-02T13:47:10.485" v="1128" actId="478"/>
          <ac:spMkLst>
            <pc:docMk/>
            <pc:sldMk cId="0" sldId="265"/>
            <ac:spMk id="13" creationId="{00000000-0000-0000-0000-000000000000}"/>
          </ac:spMkLst>
        </pc:spChg>
        <pc:spChg chg="add del mod">
          <ac:chgData name="Phương Vy Lê" userId="761b57f88227c35c" providerId="LiveId" clId="{FA606362-DB39-41D6-877F-CF7E33451772}" dt="2023-09-02T13:45:58.064" v="1121"/>
          <ac:spMkLst>
            <pc:docMk/>
            <pc:sldMk cId="0" sldId="265"/>
            <ac:spMk id="14" creationId="{FD31AA4D-31D4-680C-CE80-B79ED80927BA}"/>
          </ac:spMkLst>
        </pc:spChg>
        <pc:spChg chg="add mod ord">
          <ac:chgData name="Phương Vy Lê" userId="761b57f88227c35c" providerId="LiveId" clId="{FA606362-DB39-41D6-877F-CF7E33451772}" dt="2023-09-02T13:49:32.766" v="1170" actId="1076"/>
          <ac:spMkLst>
            <pc:docMk/>
            <pc:sldMk cId="0" sldId="265"/>
            <ac:spMk id="15" creationId="{57513EB4-E289-3394-AB95-4E4FFB9B665F}"/>
          </ac:spMkLst>
        </pc:spChg>
        <pc:spChg chg="add mod ord">
          <ac:chgData name="Phương Vy Lê" userId="761b57f88227c35c" providerId="LiveId" clId="{FA606362-DB39-41D6-877F-CF7E33451772}" dt="2023-09-02T13:49:18.311" v="1167" actId="166"/>
          <ac:spMkLst>
            <pc:docMk/>
            <pc:sldMk cId="0" sldId="265"/>
            <ac:spMk id="16" creationId="{10BC1223-2C22-F56B-D3DC-827AB16EA76F}"/>
          </ac:spMkLst>
        </pc:spChg>
        <pc:spChg chg="add mod ord">
          <ac:chgData name="Phương Vy Lê" userId="761b57f88227c35c" providerId="LiveId" clId="{FA606362-DB39-41D6-877F-CF7E33451772}" dt="2023-09-02T13:49:01.493" v="1162" actId="166"/>
          <ac:spMkLst>
            <pc:docMk/>
            <pc:sldMk cId="0" sldId="265"/>
            <ac:spMk id="17" creationId="{C779238E-CBA0-CEF9-A5F9-D3E77EBAB47F}"/>
          </ac:spMkLst>
        </pc:spChg>
        <pc:spChg chg="add del mod ord">
          <ac:chgData name="Phương Vy Lê" userId="761b57f88227c35c" providerId="LiveId" clId="{FA606362-DB39-41D6-877F-CF7E33451772}" dt="2023-09-02T13:47:14.063" v="1130" actId="478"/>
          <ac:spMkLst>
            <pc:docMk/>
            <pc:sldMk cId="0" sldId="265"/>
            <ac:spMk id="18" creationId="{6B5B43E2-1570-E0BE-93A1-D4994AEAE1EE}"/>
          </ac:spMkLst>
        </pc:spChg>
        <pc:spChg chg="add mod ord">
          <ac:chgData name="Phương Vy Lê" userId="761b57f88227c35c" providerId="LiveId" clId="{FA606362-DB39-41D6-877F-CF7E33451772}" dt="2023-09-02T13:47:01.659" v="1124" actId="167"/>
          <ac:spMkLst>
            <pc:docMk/>
            <pc:sldMk cId="0" sldId="265"/>
            <ac:spMk id="19" creationId="{93437F48-62DC-90D3-6F04-C6A793AF9980}"/>
          </ac:spMkLst>
        </pc:spChg>
        <pc:spChg chg="add mod ord">
          <ac:chgData name="Phương Vy Lê" userId="761b57f88227c35c" providerId="LiveId" clId="{FA606362-DB39-41D6-877F-CF7E33451772}" dt="2023-09-02T13:47:01.659" v="1124" actId="167"/>
          <ac:spMkLst>
            <pc:docMk/>
            <pc:sldMk cId="0" sldId="265"/>
            <ac:spMk id="20" creationId="{A23ADD00-A59D-B9F1-5103-A41C7C59788B}"/>
          </ac:spMkLst>
        </pc:spChg>
        <pc:spChg chg="add mod ord">
          <ac:chgData name="Phương Vy Lê" userId="761b57f88227c35c" providerId="LiveId" clId="{FA606362-DB39-41D6-877F-CF7E33451772}" dt="2023-09-02T13:47:01.659" v="1124" actId="167"/>
          <ac:spMkLst>
            <pc:docMk/>
            <pc:sldMk cId="0" sldId="265"/>
            <ac:spMk id="21" creationId="{081D3D17-142E-D5A1-6424-FFBF3C9D27FD}"/>
          </ac:spMkLst>
        </pc:spChg>
        <pc:spChg chg="add mod ord">
          <ac:chgData name="Phương Vy Lê" userId="761b57f88227c35c" providerId="LiveId" clId="{FA606362-DB39-41D6-877F-CF7E33451772}" dt="2023-09-02T13:50:39.627" v="1186" actId="166"/>
          <ac:spMkLst>
            <pc:docMk/>
            <pc:sldMk cId="0" sldId="265"/>
            <ac:spMk id="22" creationId="{E8B33F7E-4FDC-C765-B50E-8C7CFA07621E}"/>
          </ac:spMkLst>
        </pc:spChg>
        <pc:spChg chg="add mod ord">
          <ac:chgData name="Phương Vy Lê" userId="761b57f88227c35c" providerId="LiveId" clId="{FA606362-DB39-41D6-877F-CF7E33451772}" dt="2023-09-02T13:48:44.297" v="1158" actId="1076"/>
          <ac:spMkLst>
            <pc:docMk/>
            <pc:sldMk cId="0" sldId="265"/>
            <ac:spMk id="23" creationId="{2728F96F-5A7A-1CB8-AC5C-F34CDB77793E}"/>
          </ac:spMkLst>
        </pc:spChg>
        <pc:spChg chg="add mod ord">
          <ac:chgData name="Phương Vy Lê" userId="761b57f88227c35c" providerId="LiveId" clId="{FA606362-DB39-41D6-877F-CF7E33451772}" dt="2023-09-02T13:47:01.659" v="1124" actId="167"/>
          <ac:spMkLst>
            <pc:docMk/>
            <pc:sldMk cId="0" sldId="265"/>
            <ac:spMk id="24" creationId="{08DE27D5-EB8D-E284-EE7E-FCC62D4CAD7B}"/>
          </ac:spMkLst>
        </pc:spChg>
        <pc:spChg chg="add mod ord">
          <ac:chgData name="Phương Vy Lê" userId="761b57f88227c35c" providerId="LiveId" clId="{FA606362-DB39-41D6-877F-CF7E33451772}" dt="2023-09-02T13:47:01.659" v="1124" actId="167"/>
          <ac:spMkLst>
            <pc:docMk/>
            <pc:sldMk cId="0" sldId="265"/>
            <ac:spMk id="25" creationId="{D2125B7C-0B43-F25A-B137-25A79A9387B9}"/>
          </ac:spMkLst>
        </pc:spChg>
        <pc:spChg chg="add mod ord">
          <ac:chgData name="Phương Vy Lê" userId="761b57f88227c35c" providerId="LiveId" clId="{FA606362-DB39-41D6-877F-CF7E33451772}" dt="2023-09-02T13:47:01.659" v="1124" actId="167"/>
          <ac:spMkLst>
            <pc:docMk/>
            <pc:sldMk cId="0" sldId="265"/>
            <ac:spMk id="26" creationId="{BDFB7761-C8B9-C783-DAD9-A6D6A8C5CBEA}"/>
          </ac:spMkLst>
        </pc:spChg>
        <pc:spChg chg="add mod ord">
          <ac:chgData name="Phương Vy Lê" userId="761b57f88227c35c" providerId="LiveId" clId="{FA606362-DB39-41D6-877F-CF7E33451772}" dt="2023-09-02T13:47:01.659" v="1124" actId="167"/>
          <ac:spMkLst>
            <pc:docMk/>
            <pc:sldMk cId="0" sldId="265"/>
            <ac:spMk id="27" creationId="{97254A46-63AB-4A06-19A0-55D299AB2C6E}"/>
          </ac:spMkLst>
        </pc:spChg>
        <pc:spChg chg="add mod ord">
          <ac:chgData name="Phương Vy Lê" userId="761b57f88227c35c" providerId="LiveId" clId="{FA606362-DB39-41D6-877F-CF7E33451772}" dt="2023-09-02T13:49:36.476" v="1172" actId="1076"/>
          <ac:spMkLst>
            <pc:docMk/>
            <pc:sldMk cId="0" sldId="265"/>
            <ac:spMk id="28" creationId="{8F2F01BB-3664-EE7F-6160-89EBE20F254B}"/>
          </ac:spMkLst>
        </pc:spChg>
        <pc:spChg chg="add mod">
          <ac:chgData name="Phương Vy Lê" userId="761b57f88227c35c" providerId="LiveId" clId="{FA606362-DB39-41D6-877F-CF7E33451772}" dt="2023-09-02T13:51:14.719" v="1192" actId="1076"/>
          <ac:spMkLst>
            <pc:docMk/>
            <pc:sldMk cId="0" sldId="265"/>
            <ac:spMk id="29" creationId="{F9DA4802-0572-F7C3-D135-634D9145DFD8}"/>
          </ac:spMkLst>
        </pc:spChg>
        <pc:spChg chg="add mod">
          <ac:chgData name="Phương Vy Lê" userId="761b57f88227c35c" providerId="LiveId" clId="{FA606362-DB39-41D6-877F-CF7E33451772}" dt="2023-09-02T13:51:07.316" v="1191" actId="1076"/>
          <ac:spMkLst>
            <pc:docMk/>
            <pc:sldMk cId="0" sldId="265"/>
            <ac:spMk id="30" creationId="{7ED48522-D1C5-0EA8-A38C-5A77D448ACC7}"/>
          </ac:spMkLst>
        </pc:spChg>
      </pc:sldChg>
      <pc:sldChg chg="delSp del mod">
        <pc:chgData name="Phương Vy Lê" userId="761b57f88227c35c" providerId="LiveId" clId="{FA606362-DB39-41D6-877F-CF7E33451772}" dt="2023-09-02T14:38:42.591" v="1477" actId="47"/>
        <pc:sldMkLst>
          <pc:docMk/>
          <pc:sldMk cId="0" sldId="266"/>
        </pc:sldMkLst>
        <pc:spChg chg="del">
          <ac:chgData name="Phương Vy Lê" userId="761b57f88227c35c" providerId="LiveId" clId="{FA606362-DB39-41D6-877F-CF7E33451772}" dt="2023-09-02T13:06:04.892" v="589" actId="478"/>
          <ac:spMkLst>
            <pc:docMk/>
            <pc:sldMk cId="0" sldId="266"/>
            <ac:spMk id="2" creationId="{00000000-0000-0000-0000-000000000000}"/>
          </ac:spMkLst>
        </pc:spChg>
        <pc:spChg chg="del">
          <ac:chgData name="Phương Vy Lê" userId="761b57f88227c35c" providerId="LiveId" clId="{FA606362-DB39-41D6-877F-CF7E33451772}" dt="2023-09-02T13:55:28.273" v="1205" actId="478"/>
          <ac:spMkLst>
            <pc:docMk/>
            <pc:sldMk cId="0" sldId="266"/>
            <ac:spMk id="10" creationId="{00000000-0000-0000-0000-000000000000}"/>
          </ac:spMkLst>
        </pc:spChg>
      </pc:sldChg>
      <pc:sldChg chg="addSp delSp modSp mod modAnim">
        <pc:chgData name="Phương Vy Lê" userId="761b57f88227c35c" providerId="LiveId" clId="{FA606362-DB39-41D6-877F-CF7E33451772}" dt="2023-09-02T16:30:12.607" v="2179"/>
        <pc:sldMkLst>
          <pc:docMk/>
          <pc:sldMk cId="0" sldId="267"/>
        </pc:sldMkLst>
        <pc:spChg chg="del">
          <ac:chgData name="Phương Vy Lê" userId="761b57f88227c35c" providerId="LiveId" clId="{FA606362-DB39-41D6-877F-CF7E33451772}" dt="2023-09-02T13:06:13.572" v="592" actId="478"/>
          <ac:spMkLst>
            <pc:docMk/>
            <pc:sldMk cId="0" sldId="267"/>
            <ac:spMk id="2" creationId="{00000000-0000-0000-0000-000000000000}"/>
          </ac:spMkLst>
        </pc:spChg>
        <pc:spChg chg="mod">
          <ac:chgData name="Phương Vy Lê" userId="761b57f88227c35c" providerId="LiveId" clId="{FA606362-DB39-41D6-877F-CF7E33451772}" dt="2023-09-02T14:49:30.109" v="1691" actId="164"/>
          <ac:spMkLst>
            <pc:docMk/>
            <pc:sldMk cId="0" sldId="267"/>
            <ac:spMk id="3" creationId="{00000000-0000-0000-0000-000000000000}"/>
          </ac:spMkLst>
        </pc:spChg>
        <pc:spChg chg="add mod ord">
          <ac:chgData name="Phương Vy Lê" userId="761b57f88227c35c" providerId="LiveId" clId="{FA606362-DB39-41D6-877F-CF7E33451772}" dt="2023-09-02T14:48:16.825" v="1658" actId="1076"/>
          <ac:spMkLst>
            <pc:docMk/>
            <pc:sldMk cId="0" sldId="267"/>
            <ac:spMk id="4" creationId="{5143F002-8B26-A729-097D-CFFA6965CF75}"/>
          </ac:spMkLst>
        </pc:spChg>
        <pc:spChg chg="del">
          <ac:chgData name="Phương Vy Lê" userId="761b57f88227c35c" providerId="LiveId" clId="{FA606362-DB39-41D6-877F-CF7E33451772}" dt="2023-09-02T14:48:10.253" v="1655" actId="478"/>
          <ac:spMkLst>
            <pc:docMk/>
            <pc:sldMk cId="0" sldId="267"/>
            <ac:spMk id="5" creationId="{00000000-0000-0000-0000-000000000000}"/>
          </ac:spMkLst>
        </pc:spChg>
        <pc:spChg chg="del">
          <ac:chgData name="Phương Vy Lê" userId="761b57f88227c35c" providerId="LiveId" clId="{FA606362-DB39-41D6-877F-CF7E33451772}" dt="2023-09-02T14:48:12.510" v="1656" actId="478"/>
          <ac:spMkLst>
            <pc:docMk/>
            <pc:sldMk cId="0" sldId="267"/>
            <ac:spMk id="6" creationId="{00000000-0000-0000-0000-000000000000}"/>
          </ac:spMkLst>
        </pc:spChg>
        <pc:spChg chg="add mod ord">
          <ac:chgData name="Phương Vy Lê" userId="761b57f88227c35c" providerId="LiveId" clId="{FA606362-DB39-41D6-877F-CF7E33451772}" dt="2023-09-02T14:47:54.914" v="1650" actId="167"/>
          <ac:spMkLst>
            <pc:docMk/>
            <pc:sldMk cId="0" sldId="267"/>
            <ac:spMk id="8" creationId="{8E7EC96B-C64C-20FF-FF7A-E4BD5B159D66}"/>
          </ac:spMkLst>
        </pc:spChg>
        <pc:spChg chg="add mod ord">
          <ac:chgData name="Phương Vy Lê" userId="761b57f88227c35c" providerId="LiveId" clId="{FA606362-DB39-41D6-877F-CF7E33451772}" dt="2023-09-02T14:47:54.914" v="1650" actId="167"/>
          <ac:spMkLst>
            <pc:docMk/>
            <pc:sldMk cId="0" sldId="267"/>
            <ac:spMk id="9" creationId="{8A0F1A9F-8D18-08ED-2D9D-6D539234DC36}"/>
          </ac:spMkLst>
        </pc:spChg>
        <pc:spChg chg="add mod ord">
          <ac:chgData name="Phương Vy Lê" userId="761b57f88227c35c" providerId="LiveId" clId="{FA606362-DB39-41D6-877F-CF7E33451772}" dt="2023-09-02T14:47:54.914" v="1650" actId="167"/>
          <ac:spMkLst>
            <pc:docMk/>
            <pc:sldMk cId="0" sldId="267"/>
            <ac:spMk id="10" creationId="{442FF48D-B538-5561-84EF-5DAE315599CE}"/>
          </ac:spMkLst>
        </pc:spChg>
        <pc:spChg chg="mod">
          <ac:chgData name="Phương Vy Lê" userId="761b57f88227c35c" providerId="LiveId" clId="{FA606362-DB39-41D6-877F-CF7E33451772}" dt="2023-09-02T14:48:24.614" v="1661" actId="1076"/>
          <ac:spMkLst>
            <pc:docMk/>
            <pc:sldMk cId="0" sldId="267"/>
            <ac:spMk id="11" creationId="{B28CE2E5-3FD6-58ED-A487-F36B079CED1F}"/>
          </ac:spMkLst>
        </pc:spChg>
        <pc:spChg chg="add mod ord">
          <ac:chgData name="Phương Vy Lê" userId="761b57f88227c35c" providerId="LiveId" clId="{FA606362-DB39-41D6-877F-CF7E33451772}" dt="2023-09-02T14:47:54.914" v="1650" actId="167"/>
          <ac:spMkLst>
            <pc:docMk/>
            <pc:sldMk cId="0" sldId="267"/>
            <ac:spMk id="15" creationId="{5198CF0B-74F7-7C87-6065-83535EB2F35B}"/>
          </ac:spMkLst>
        </pc:spChg>
        <pc:spChg chg="add mod ord">
          <ac:chgData name="Phương Vy Lê" userId="761b57f88227c35c" providerId="LiveId" clId="{FA606362-DB39-41D6-877F-CF7E33451772}" dt="2023-09-02T14:47:54.914" v="1650" actId="167"/>
          <ac:spMkLst>
            <pc:docMk/>
            <pc:sldMk cId="0" sldId="267"/>
            <ac:spMk id="16" creationId="{49709588-9C95-8854-FFFD-290F87420158}"/>
          </ac:spMkLst>
        </pc:spChg>
        <pc:spChg chg="add mod ord">
          <ac:chgData name="Phương Vy Lê" userId="761b57f88227c35c" providerId="LiveId" clId="{FA606362-DB39-41D6-877F-CF7E33451772}" dt="2023-09-02T14:47:54.914" v="1650" actId="167"/>
          <ac:spMkLst>
            <pc:docMk/>
            <pc:sldMk cId="0" sldId="267"/>
            <ac:spMk id="17" creationId="{3196B702-0363-1DF6-BAFC-91ADABD5494D}"/>
          </ac:spMkLst>
        </pc:spChg>
        <pc:spChg chg="add mod ord">
          <ac:chgData name="Phương Vy Lê" userId="761b57f88227c35c" providerId="LiveId" clId="{FA606362-DB39-41D6-877F-CF7E33451772}" dt="2023-09-02T14:47:54.914" v="1650" actId="167"/>
          <ac:spMkLst>
            <pc:docMk/>
            <pc:sldMk cId="0" sldId="267"/>
            <ac:spMk id="21" creationId="{05FC9789-2A18-4EAF-0E65-0459368B70F8}"/>
          </ac:spMkLst>
        </pc:spChg>
        <pc:spChg chg="add mod ord">
          <ac:chgData name="Phương Vy Lê" userId="761b57f88227c35c" providerId="LiveId" clId="{FA606362-DB39-41D6-877F-CF7E33451772}" dt="2023-09-02T14:47:54.914" v="1650" actId="167"/>
          <ac:spMkLst>
            <pc:docMk/>
            <pc:sldMk cId="0" sldId="267"/>
            <ac:spMk id="22" creationId="{14FA66E9-AA98-542C-A7A2-0096F7286A0F}"/>
          </ac:spMkLst>
        </pc:spChg>
        <pc:spChg chg="add mod ord">
          <ac:chgData name="Phương Vy Lê" userId="761b57f88227c35c" providerId="LiveId" clId="{FA606362-DB39-41D6-877F-CF7E33451772}" dt="2023-09-02T14:47:54.914" v="1650" actId="167"/>
          <ac:spMkLst>
            <pc:docMk/>
            <pc:sldMk cId="0" sldId="267"/>
            <ac:spMk id="23" creationId="{99EF08DE-0E8D-6716-6C73-505B9380E2BA}"/>
          </ac:spMkLst>
        </pc:spChg>
        <pc:spChg chg="add mod ord">
          <ac:chgData name="Phương Vy Lê" userId="761b57f88227c35c" providerId="LiveId" clId="{FA606362-DB39-41D6-877F-CF7E33451772}" dt="2023-09-02T14:47:54.914" v="1650" actId="167"/>
          <ac:spMkLst>
            <pc:docMk/>
            <pc:sldMk cId="0" sldId="267"/>
            <ac:spMk id="24" creationId="{1BD3CEB7-7A3A-6497-A93B-BAA8DD241B33}"/>
          </ac:spMkLst>
        </pc:spChg>
        <pc:spChg chg="add mod ord">
          <ac:chgData name="Phương Vy Lê" userId="761b57f88227c35c" providerId="LiveId" clId="{FA606362-DB39-41D6-877F-CF7E33451772}" dt="2023-09-02T14:47:54.914" v="1650" actId="167"/>
          <ac:spMkLst>
            <pc:docMk/>
            <pc:sldMk cId="0" sldId="267"/>
            <ac:spMk id="29" creationId="{9ECFB9BD-BF34-3397-614B-AB58B4A2C1BE}"/>
          </ac:spMkLst>
        </pc:spChg>
        <pc:spChg chg="mod">
          <ac:chgData name="Phương Vy Lê" userId="761b57f88227c35c" providerId="LiveId" clId="{FA606362-DB39-41D6-877F-CF7E33451772}" dt="2023-09-02T14:48:51.216" v="1678"/>
          <ac:spMkLst>
            <pc:docMk/>
            <pc:sldMk cId="0" sldId="267"/>
            <ac:spMk id="31" creationId="{039BE560-0FBE-4EA4-9B1F-E30D9D8BFBBF}"/>
          </ac:spMkLst>
        </pc:spChg>
        <pc:spChg chg="mod">
          <ac:chgData name="Phương Vy Lê" userId="761b57f88227c35c" providerId="LiveId" clId="{FA606362-DB39-41D6-877F-CF7E33451772}" dt="2023-09-02T14:48:51.216" v="1678"/>
          <ac:spMkLst>
            <pc:docMk/>
            <pc:sldMk cId="0" sldId="267"/>
            <ac:spMk id="32" creationId="{350D4B5E-4A5F-0EB2-91A2-1FAD9C0FBAB3}"/>
          </ac:spMkLst>
        </pc:spChg>
        <pc:spChg chg="mod">
          <ac:chgData name="Phương Vy Lê" userId="761b57f88227c35c" providerId="LiveId" clId="{FA606362-DB39-41D6-877F-CF7E33451772}" dt="2023-09-02T14:49:30.109" v="1691" actId="164"/>
          <ac:spMkLst>
            <pc:docMk/>
            <pc:sldMk cId="0" sldId="267"/>
            <ac:spMk id="34" creationId="{2F7D4E8E-D73C-79A1-5CBE-EC01E3F4A40A}"/>
          </ac:spMkLst>
        </pc:spChg>
        <pc:spChg chg="mod">
          <ac:chgData name="Phương Vy Lê" userId="761b57f88227c35c" providerId="LiveId" clId="{FA606362-DB39-41D6-877F-CF7E33451772}" dt="2023-09-02T14:49:30.109" v="1691" actId="164"/>
          <ac:spMkLst>
            <pc:docMk/>
            <pc:sldMk cId="0" sldId="267"/>
            <ac:spMk id="35" creationId="{383C6FB4-0520-FF93-DC83-77685E54ED49}"/>
          </ac:spMkLst>
        </pc:spChg>
        <pc:spChg chg="mod">
          <ac:chgData name="Phương Vy Lê" userId="761b57f88227c35c" providerId="LiveId" clId="{FA606362-DB39-41D6-877F-CF7E33451772}" dt="2023-09-02T14:49:30.109" v="1691" actId="164"/>
          <ac:spMkLst>
            <pc:docMk/>
            <pc:sldMk cId="0" sldId="267"/>
            <ac:spMk id="37" creationId="{6F22146C-FFF5-9760-254C-CAAFBD6F7F04}"/>
          </ac:spMkLst>
        </pc:spChg>
        <pc:spChg chg="mod">
          <ac:chgData name="Phương Vy Lê" userId="761b57f88227c35c" providerId="LiveId" clId="{FA606362-DB39-41D6-877F-CF7E33451772}" dt="2023-09-02T14:49:30.109" v="1691" actId="164"/>
          <ac:spMkLst>
            <pc:docMk/>
            <pc:sldMk cId="0" sldId="267"/>
            <ac:spMk id="38" creationId="{7A3E1A8E-7C3F-25D2-BDA3-758DC1FFDF31}"/>
          </ac:spMkLst>
        </pc:spChg>
        <pc:grpChg chg="mod">
          <ac:chgData name="Phương Vy Lê" userId="761b57f88227c35c" providerId="LiveId" clId="{FA606362-DB39-41D6-877F-CF7E33451772}" dt="2023-09-02T14:48:30.671" v="1677" actId="1035"/>
          <ac:grpSpMkLst>
            <pc:docMk/>
            <pc:sldMk cId="0" sldId="267"/>
            <ac:grpSpMk id="27" creationId="{00000000-0000-0000-0000-000000000000}"/>
          </ac:grpSpMkLst>
        </pc:grpChg>
        <pc:grpChg chg="mod">
          <ac:chgData name="Phương Vy Lê" userId="761b57f88227c35c" providerId="LiveId" clId="{FA606362-DB39-41D6-877F-CF7E33451772}" dt="2023-09-02T14:48:30.671" v="1677" actId="1035"/>
          <ac:grpSpMkLst>
            <pc:docMk/>
            <pc:sldMk cId="0" sldId="267"/>
            <ac:grpSpMk id="28" creationId="{00000000-0000-0000-0000-000000000000}"/>
          </ac:grpSpMkLst>
        </pc:grpChg>
        <pc:grpChg chg="add del mod">
          <ac:chgData name="Phương Vy Lê" userId="761b57f88227c35c" providerId="LiveId" clId="{FA606362-DB39-41D6-877F-CF7E33451772}" dt="2023-09-02T14:49:06.578" v="1685" actId="478"/>
          <ac:grpSpMkLst>
            <pc:docMk/>
            <pc:sldMk cId="0" sldId="267"/>
            <ac:grpSpMk id="30" creationId="{58AAC10F-C1C8-0264-C26C-08412D1AFE5C}"/>
          </ac:grpSpMkLst>
        </pc:grpChg>
        <pc:grpChg chg="add mod">
          <ac:chgData name="Phương Vy Lê" userId="761b57f88227c35c" providerId="LiveId" clId="{FA606362-DB39-41D6-877F-CF7E33451772}" dt="2023-09-02T14:49:30.109" v="1691" actId="164"/>
          <ac:grpSpMkLst>
            <pc:docMk/>
            <pc:sldMk cId="0" sldId="267"/>
            <ac:grpSpMk id="33" creationId="{01E054A9-B5F2-79DD-F09C-3716EB863146}"/>
          </ac:grpSpMkLst>
        </pc:grpChg>
        <pc:grpChg chg="add mod">
          <ac:chgData name="Phương Vy Lê" userId="761b57f88227c35c" providerId="LiveId" clId="{FA606362-DB39-41D6-877F-CF7E33451772}" dt="2023-09-02T14:49:30.109" v="1691" actId="164"/>
          <ac:grpSpMkLst>
            <pc:docMk/>
            <pc:sldMk cId="0" sldId="267"/>
            <ac:grpSpMk id="36" creationId="{1B052D55-D263-D5B2-6F62-5406D45AB0D7}"/>
          </ac:grpSpMkLst>
        </pc:grpChg>
        <pc:grpChg chg="add mod">
          <ac:chgData name="Phương Vy Lê" userId="761b57f88227c35c" providerId="LiveId" clId="{FA606362-DB39-41D6-877F-CF7E33451772}" dt="2023-09-02T14:49:30.109" v="1691" actId="164"/>
          <ac:grpSpMkLst>
            <pc:docMk/>
            <pc:sldMk cId="0" sldId="267"/>
            <ac:grpSpMk id="39" creationId="{4E23B16F-751F-3A2F-661F-DD1E30CF6592}"/>
          </ac:grpSpMkLst>
        </pc:grpChg>
      </pc:sldChg>
      <pc:sldChg chg="addSp delSp modSp mod modTransition delAnim modAnim">
        <pc:chgData name="Phương Vy Lê" userId="761b57f88227c35c" providerId="LiveId" clId="{FA606362-DB39-41D6-877F-CF7E33451772}" dt="2023-09-02T16:36:15.842" v="2222" actId="478"/>
        <pc:sldMkLst>
          <pc:docMk/>
          <pc:sldMk cId="0" sldId="268"/>
        </pc:sldMkLst>
        <pc:spChg chg="del">
          <ac:chgData name="Phương Vy Lê" userId="761b57f88227c35c" providerId="LiveId" clId="{FA606362-DB39-41D6-877F-CF7E33451772}" dt="2023-09-02T14:55:46.892" v="1692" actId="478"/>
          <ac:spMkLst>
            <pc:docMk/>
            <pc:sldMk cId="0" sldId="268"/>
            <ac:spMk id="2" creationId="{00000000-0000-0000-0000-000000000000}"/>
          </ac:spMkLst>
        </pc:spChg>
        <pc:spChg chg="mod">
          <ac:chgData name="Phương Vy Lê" userId="761b57f88227c35c" providerId="LiveId" clId="{FA606362-DB39-41D6-877F-CF7E33451772}" dt="2023-09-02T15:12:43.369" v="1874" actId="1076"/>
          <ac:spMkLst>
            <pc:docMk/>
            <pc:sldMk cId="0" sldId="268"/>
            <ac:spMk id="3" creationId="{00000000-0000-0000-0000-000000000000}"/>
          </ac:spMkLst>
        </pc:spChg>
        <pc:spChg chg="del mod">
          <ac:chgData name="Phương Vy Lê" userId="761b57f88227c35c" providerId="LiveId" clId="{FA606362-DB39-41D6-877F-CF7E33451772}" dt="2023-09-02T16:36:15.842" v="2222" actId="478"/>
          <ac:spMkLst>
            <pc:docMk/>
            <pc:sldMk cId="0" sldId="268"/>
            <ac:spMk id="4" creationId="{00000000-0000-0000-0000-000000000000}"/>
          </ac:spMkLst>
        </pc:spChg>
        <pc:spChg chg="mod">
          <ac:chgData name="Phương Vy Lê" userId="761b57f88227c35c" providerId="LiveId" clId="{FA606362-DB39-41D6-877F-CF7E33451772}" dt="2023-09-02T15:12:39.830" v="1873" actId="1076"/>
          <ac:spMkLst>
            <pc:docMk/>
            <pc:sldMk cId="0" sldId="268"/>
            <ac:spMk id="6" creationId="{00000000-0000-0000-0000-000000000000}"/>
          </ac:spMkLst>
        </pc:spChg>
        <pc:spChg chg="add mod ord">
          <ac:chgData name="Phương Vy Lê" userId="761b57f88227c35c" providerId="LiveId" clId="{FA606362-DB39-41D6-877F-CF7E33451772}" dt="2023-09-02T15:11:56.818" v="1864" actId="167"/>
          <ac:spMkLst>
            <pc:docMk/>
            <pc:sldMk cId="0" sldId="268"/>
            <ac:spMk id="7" creationId="{29FEBEF7-EED6-3D30-68C0-8FFD6C058B42}"/>
          </ac:spMkLst>
        </pc:spChg>
        <pc:spChg chg="add del mod">
          <ac:chgData name="Phương Vy Lê" userId="761b57f88227c35c" providerId="LiveId" clId="{FA606362-DB39-41D6-877F-CF7E33451772}" dt="2023-09-02T15:11:50.847" v="1863" actId="478"/>
          <ac:spMkLst>
            <pc:docMk/>
            <pc:sldMk cId="0" sldId="268"/>
            <ac:spMk id="8" creationId="{1C30DFA7-F902-3470-8AA5-1C06398EC00D}"/>
          </ac:spMkLst>
        </pc:spChg>
        <pc:spChg chg="mod">
          <ac:chgData name="Phương Vy Lê" userId="761b57f88227c35c" providerId="LiveId" clId="{FA606362-DB39-41D6-877F-CF7E33451772}" dt="2023-09-02T15:11:43.452" v="1862"/>
          <ac:spMkLst>
            <pc:docMk/>
            <pc:sldMk cId="0" sldId="268"/>
            <ac:spMk id="15" creationId="{C9741BCD-F36B-E634-35BA-793075120B98}"/>
          </ac:spMkLst>
        </pc:spChg>
        <pc:spChg chg="mod">
          <ac:chgData name="Phương Vy Lê" userId="761b57f88227c35c" providerId="LiveId" clId="{FA606362-DB39-41D6-877F-CF7E33451772}" dt="2023-09-02T15:11:43.452" v="1862"/>
          <ac:spMkLst>
            <pc:docMk/>
            <pc:sldMk cId="0" sldId="268"/>
            <ac:spMk id="16" creationId="{DE102631-F06C-8CA1-D265-3729E8AA476E}"/>
          </ac:spMkLst>
        </pc:spChg>
        <pc:spChg chg="mod">
          <ac:chgData name="Phương Vy Lê" userId="761b57f88227c35c" providerId="LiveId" clId="{FA606362-DB39-41D6-877F-CF7E33451772}" dt="2023-09-02T15:11:43.452" v="1862"/>
          <ac:spMkLst>
            <pc:docMk/>
            <pc:sldMk cId="0" sldId="268"/>
            <ac:spMk id="17" creationId="{5F94463A-F04F-4217-6946-7198625AF858}"/>
          </ac:spMkLst>
        </pc:spChg>
        <pc:spChg chg="mod">
          <ac:chgData name="Phương Vy Lê" userId="761b57f88227c35c" providerId="LiveId" clId="{FA606362-DB39-41D6-877F-CF7E33451772}" dt="2023-09-02T15:11:43.452" v="1862"/>
          <ac:spMkLst>
            <pc:docMk/>
            <pc:sldMk cId="0" sldId="268"/>
            <ac:spMk id="18" creationId="{B6B0061D-6A65-6A60-1F31-EB849976333C}"/>
          </ac:spMkLst>
        </pc:spChg>
        <pc:spChg chg="mod">
          <ac:chgData name="Phương Vy Lê" userId="761b57f88227c35c" providerId="LiveId" clId="{FA606362-DB39-41D6-877F-CF7E33451772}" dt="2023-09-02T15:11:43.452" v="1862"/>
          <ac:spMkLst>
            <pc:docMk/>
            <pc:sldMk cId="0" sldId="268"/>
            <ac:spMk id="19" creationId="{927A9476-AAB6-EE35-1181-F80D45C56832}"/>
          </ac:spMkLst>
        </pc:spChg>
        <pc:grpChg chg="add mod ord">
          <ac:chgData name="Phương Vy Lê" userId="761b57f88227c35c" providerId="LiveId" clId="{FA606362-DB39-41D6-877F-CF7E33451772}" dt="2023-09-02T15:12:21.598" v="1869" actId="1076"/>
          <ac:grpSpMkLst>
            <pc:docMk/>
            <pc:sldMk cId="0" sldId="268"/>
            <ac:grpSpMk id="9" creationId="{9726D501-92B9-28E7-768D-886175C952BB}"/>
          </ac:grpSpMkLst>
        </pc:grpChg>
        <pc:grpChg chg="mod ord">
          <ac:chgData name="Phương Vy Lê" userId="761b57f88227c35c" providerId="LiveId" clId="{FA606362-DB39-41D6-877F-CF7E33451772}" dt="2023-09-02T15:12:35.245" v="1872" actId="1076"/>
          <ac:grpSpMkLst>
            <pc:docMk/>
            <pc:sldMk cId="0" sldId="268"/>
            <ac:grpSpMk id="25" creationId="{00000000-0000-0000-0000-000000000000}"/>
          </ac:grpSpMkLst>
        </pc:grpChg>
      </pc:sldChg>
      <pc:sldChg chg="addSp delSp modSp mod modAnim">
        <pc:chgData name="Phương Vy Lê" userId="761b57f88227c35c" providerId="LiveId" clId="{FA606362-DB39-41D6-877F-CF7E33451772}" dt="2023-09-02T16:09:56.912" v="2040" actId="478"/>
        <pc:sldMkLst>
          <pc:docMk/>
          <pc:sldMk cId="1702071660" sldId="270"/>
        </pc:sldMkLst>
        <pc:spChg chg="del">
          <ac:chgData name="Phương Vy Lê" userId="761b57f88227c35c" providerId="LiveId" clId="{FA606362-DB39-41D6-877F-CF7E33451772}" dt="2023-09-02T12:11:06.650" v="14" actId="478"/>
          <ac:spMkLst>
            <pc:docMk/>
            <pc:sldMk cId="1702071660" sldId="270"/>
            <ac:spMk id="2" creationId="{00000000-0000-0000-0000-000000000000}"/>
          </ac:spMkLst>
        </pc:spChg>
        <pc:spChg chg="del">
          <ac:chgData name="Phương Vy Lê" userId="761b57f88227c35c" providerId="LiveId" clId="{FA606362-DB39-41D6-877F-CF7E33451772}" dt="2023-09-02T16:09:55.196" v="2039" actId="478"/>
          <ac:spMkLst>
            <pc:docMk/>
            <pc:sldMk cId="1702071660" sldId="270"/>
            <ac:spMk id="3" creationId="{00000000-0000-0000-0000-000000000000}"/>
          </ac:spMkLst>
        </pc:spChg>
        <pc:spChg chg="add mod ord">
          <ac:chgData name="Phương Vy Lê" userId="761b57f88227c35c" providerId="LiveId" clId="{FA606362-DB39-41D6-877F-CF7E33451772}" dt="2023-09-02T13:02:01.666" v="550" actId="167"/>
          <ac:spMkLst>
            <pc:docMk/>
            <pc:sldMk cId="1702071660" sldId="270"/>
            <ac:spMk id="4" creationId="{625EE2F6-7424-69AC-19AC-6D81A4F4A051}"/>
          </ac:spMkLst>
        </pc:spChg>
        <pc:spChg chg="del">
          <ac:chgData name="Phương Vy Lê" userId="761b57f88227c35c" providerId="LiveId" clId="{FA606362-DB39-41D6-877F-CF7E33451772}" dt="2023-09-02T16:09:56.912" v="2040" actId="478"/>
          <ac:spMkLst>
            <pc:docMk/>
            <pc:sldMk cId="1702071660" sldId="270"/>
            <ac:spMk id="5" creationId="{00000000-0000-0000-0000-000000000000}"/>
          </ac:spMkLst>
        </pc:spChg>
        <pc:spChg chg="del">
          <ac:chgData name="Phương Vy Lê" userId="761b57f88227c35c" providerId="LiveId" clId="{FA606362-DB39-41D6-877F-CF7E33451772}" dt="2023-09-02T16:09:54.489" v="2038" actId="478"/>
          <ac:spMkLst>
            <pc:docMk/>
            <pc:sldMk cId="1702071660" sldId="270"/>
            <ac:spMk id="6" creationId="{00000000-0000-0000-0000-000000000000}"/>
          </ac:spMkLst>
        </pc:spChg>
        <pc:spChg chg="del">
          <ac:chgData name="Phương Vy Lê" userId="761b57f88227c35c" providerId="LiveId" clId="{FA606362-DB39-41D6-877F-CF7E33451772}" dt="2023-09-02T16:09:45.043" v="2033" actId="478"/>
          <ac:spMkLst>
            <pc:docMk/>
            <pc:sldMk cId="1702071660" sldId="270"/>
            <ac:spMk id="7" creationId="{00000000-0000-0000-0000-000000000000}"/>
          </ac:spMkLst>
        </pc:spChg>
        <pc:spChg chg="del mod">
          <ac:chgData name="Phương Vy Lê" userId="761b57f88227c35c" providerId="LiveId" clId="{FA606362-DB39-41D6-877F-CF7E33451772}" dt="2023-09-02T16:09:52.173" v="2037" actId="478"/>
          <ac:spMkLst>
            <pc:docMk/>
            <pc:sldMk cId="1702071660" sldId="270"/>
            <ac:spMk id="8" creationId="{00000000-0000-0000-0000-000000000000}"/>
          </ac:spMkLst>
        </pc:spChg>
        <pc:spChg chg="mod">
          <ac:chgData name="Phương Vy Lê" userId="761b57f88227c35c" providerId="LiveId" clId="{FA606362-DB39-41D6-877F-CF7E33451772}" dt="2023-09-02T13:01:50.646" v="549"/>
          <ac:spMkLst>
            <pc:docMk/>
            <pc:sldMk cId="1702071660" sldId="270"/>
            <ac:spMk id="11" creationId="{FB20DD5C-B350-8E48-9496-A871B1C8EB44}"/>
          </ac:spMkLst>
        </pc:spChg>
        <pc:spChg chg="mod">
          <ac:chgData name="Phương Vy Lê" userId="761b57f88227c35c" providerId="LiveId" clId="{FA606362-DB39-41D6-877F-CF7E33451772}" dt="2023-09-02T13:01:50.646" v="549"/>
          <ac:spMkLst>
            <pc:docMk/>
            <pc:sldMk cId="1702071660" sldId="270"/>
            <ac:spMk id="14" creationId="{526A946E-7BFA-9387-8E40-632068BD3DC1}"/>
          </ac:spMkLst>
        </pc:spChg>
        <pc:spChg chg="mod">
          <ac:chgData name="Phương Vy Lê" userId="761b57f88227c35c" providerId="LiveId" clId="{FA606362-DB39-41D6-877F-CF7E33451772}" dt="2023-09-02T13:01:50.646" v="549"/>
          <ac:spMkLst>
            <pc:docMk/>
            <pc:sldMk cId="1702071660" sldId="270"/>
            <ac:spMk id="15" creationId="{42A6F316-D185-6E1B-FF22-9BB53910158D}"/>
          </ac:spMkLst>
        </pc:spChg>
        <pc:spChg chg="mod">
          <ac:chgData name="Phương Vy Lê" userId="761b57f88227c35c" providerId="LiveId" clId="{FA606362-DB39-41D6-877F-CF7E33451772}" dt="2023-09-02T13:01:50.646" v="549"/>
          <ac:spMkLst>
            <pc:docMk/>
            <pc:sldMk cId="1702071660" sldId="270"/>
            <ac:spMk id="16" creationId="{33B96870-E8B5-5164-2380-C4C97D36D2B3}"/>
          </ac:spMkLst>
        </pc:spChg>
        <pc:spChg chg="mod">
          <ac:chgData name="Phương Vy Lê" userId="761b57f88227c35c" providerId="LiveId" clId="{FA606362-DB39-41D6-877F-CF7E33451772}" dt="2023-09-02T13:01:50.646" v="549"/>
          <ac:spMkLst>
            <pc:docMk/>
            <pc:sldMk cId="1702071660" sldId="270"/>
            <ac:spMk id="17" creationId="{D153E02F-8081-146D-17AA-9BA2C4606025}"/>
          </ac:spMkLst>
        </pc:spChg>
        <pc:spChg chg="mod">
          <ac:chgData name="Phương Vy Lê" userId="761b57f88227c35c" providerId="LiveId" clId="{FA606362-DB39-41D6-877F-CF7E33451772}" dt="2023-09-02T13:01:50.646" v="549"/>
          <ac:spMkLst>
            <pc:docMk/>
            <pc:sldMk cId="1702071660" sldId="270"/>
            <ac:spMk id="18" creationId="{DBE6C4B3-AD31-BC77-3868-9843174C025F}"/>
          </ac:spMkLst>
        </pc:spChg>
        <pc:spChg chg="mod">
          <ac:chgData name="Phương Vy Lê" userId="761b57f88227c35c" providerId="LiveId" clId="{FA606362-DB39-41D6-877F-CF7E33451772}" dt="2023-09-02T13:01:50.646" v="549"/>
          <ac:spMkLst>
            <pc:docMk/>
            <pc:sldMk cId="1702071660" sldId="270"/>
            <ac:spMk id="20" creationId="{76FF7B02-AFD0-4C4D-2131-BBA4D38FA0C8}"/>
          </ac:spMkLst>
        </pc:spChg>
        <pc:spChg chg="mod">
          <ac:chgData name="Phương Vy Lê" userId="761b57f88227c35c" providerId="LiveId" clId="{FA606362-DB39-41D6-877F-CF7E33451772}" dt="2023-09-02T13:01:50.646" v="549"/>
          <ac:spMkLst>
            <pc:docMk/>
            <pc:sldMk cId="1702071660" sldId="270"/>
            <ac:spMk id="21" creationId="{3846B783-6D6B-8E3A-11F3-E257A656E62C}"/>
          </ac:spMkLst>
        </pc:spChg>
        <pc:spChg chg="mod">
          <ac:chgData name="Phương Vy Lê" userId="761b57f88227c35c" providerId="LiveId" clId="{FA606362-DB39-41D6-877F-CF7E33451772}" dt="2023-09-02T13:01:50.646" v="549"/>
          <ac:spMkLst>
            <pc:docMk/>
            <pc:sldMk cId="1702071660" sldId="270"/>
            <ac:spMk id="23" creationId="{45E78157-BD1E-7759-5E45-89D0801E227A}"/>
          </ac:spMkLst>
        </pc:spChg>
        <pc:spChg chg="mod">
          <ac:chgData name="Phương Vy Lê" userId="761b57f88227c35c" providerId="LiveId" clId="{FA606362-DB39-41D6-877F-CF7E33451772}" dt="2023-09-02T13:01:50.646" v="549"/>
          <ac:spMkLst>
            <pc:docMk/>
            <pc:sldMk cId="1702071660" sldId="270"/>
            <ac:spMk id="24" creationId="{19B486D2-4123-273B-F6D5-B43FA4E4BABD}"/>
          </ac:spMkLst>
        </pc:spChg>
        <pc:grpChg chg="add del mod ord">
          <ac:chgData name="Phương Vy Lê" userId="761b57f88227c35c" providerId="LiveId" clId="{FA606362-DB39-41D6-877F-CF7E33451772}" dt="2023-09-02T16:09:48.246" v="2035" actId="478"/>
          <ac:grpSpMkLst>
            <pc:docMk/>
            <pc:sldMk cId="1702071660" sldId="270"/>
            <ac:grpSpMk id="10" creationId="{2F75DC5C-A025-B28A-66C5-1549F6A1484D}"/>
          </ac:grpSpMkLst>
        </pc:grpChg>
        <pc:grpChg chg="add mod">
          <ac:chgData name="Phương Vy Lê" userId="761b57f88227c35c" providerId="LiveId" clId="{FA606362-DB39-41D6-877F-CF7E33451772}" dt="2023-09-02T13:02:51.090" v="554" actId="688"/>
          <ac:grpSpMkLst>
            <pc:docMk/>
            <pc:sldMk cId="1702071660" sldId="270"/>
            <ac:grpSpMk id="19" creationId="{37552A1B-8BC3-1341-15BD-F19CB005AF32}"/>
          </ac:grpSpMkLst>
        </pc:grpChg>
        <pc:grpChg chg="add mod">
          <ac:chgData name="Phương Vy Lê" userId="761b57f88227c35c" providerId="LiveId" clId="{FA606362-DB39-41D6-877F-CF7E33451772}" dt="2023-09-02T13:01:50.646" v="549"/>
          <ac:grpSpMkLst>
            <pc:docMk/>
            <pc:sldMk cId="1702071660" sldId="270"/>
            <ac:grpSpMk id="22" creationId="{477EBDC3-58DB-BFE9-8D4E-8F4B2CF2237B}"/>
          </ac:grpSpMkLst>
        </pc:grpChg>
      </pc:sldChg>
      <pc:sldChg chg="addSp delSp modSp mod modAnim">
        <pc:chgData name="Phương Vy Lê" userId="761b57f88227c35c" providerId="LiveId" clId="{FA606362-DB39-41D6-877F-CF7E33451772}" dt="2023-09-02T16:11:02.467" v="2055" actId="478"/>
        <pc:sldMkLst>
          <pc:docMk/>
          <pc:sldMk cId="2159299940" sldId="271"/>
        </pc:sldMkLst>
        <pc:spChg chg="del">
          <ac:chgData name="Phương Vy Lê" userId="761b57f88227c35c" providerId="LiveId" clId="{FA606362-DB39-41D6-877F-CF7E33451772}" dt="2023-09-02T12:11:08.472" v="15" actId="478"/>
          <ac:spMkLst>
            <pc:docMk/>
            <pc:sldMk cId="2159299940" sldId="271"/>
            <ac:spMk id="2" creationId="{00000000-0000-0000-0000-000000000000}"/>
          </ac:spMkLst>
        </pc:spChg>
        <pc:spChg chg="del">
          <ac:chgData name="Phương Vy Lê" userId="761b57f88227c35c" providerId="LiveId" clId="{FA606362-DB39-41D6-877F-CF7E33451772}" dt="2023-09-02T16:10:56.255" v="2051" actId="478"/>
          <ac:spMkLst>
            <pc:docMk/>
            <pc:sldMk cId="2159299940" sldId="271"/>
            <ac:spMk id="4" creationId="{00000000-0000-0000-0000-000000000000}"/>
          </ac:spMkLst>
        </pc:spChg>
        <pc:spChg chg="del">
          <ac:chgData name="Phương Vy Lê" userId="761b57f88227c35c" providerId="LiveId" clId="{FA606362-DB39-41D6-877F-CF7E33451772}" dt="2023-09-02T16:10:54.349" v="2050" actId="478"/>
          <ac:spMkLst>
            <pc:docMk/>
            <pc:sldMk cId="2159299940" sldId="271"/>
            <ac:spMk id="7" creationId="{00000000-0000-0000-0000-000000000000}"/>
          </ac:spMkLst>
        </pc:spChg>
        <pc:spChg chg="del mod">
          <ac:chgData name="Phương Vy Lê" userId="761b57f88227c35c" providerId="LiveId" clId="{FA606362-DB39-41D6-877F-CF7E33451772}" dt="2023-09-02T16:11:02.467" v="2055" actId="478"/>
          <ac:spMkLst>
            <pc:docMk/>
            <pc:sldMk cId="2159299940" sldId="271"/>
            <ac:spMk id="8" creationId="{00000000-0000-0000-0000-000000000000}"/>
          </ac:spMkLst>
        </pc:spChg>
        <pc:spChg chg="add mod ord">
          <ac:chgData name="Phương Vy Lê" userId="761b57f88227c35c" providerId="LiveId" clId="{FA606362-DB39-41D6-877F-CF7E33451772}" dt="2023-09-02T13:02:23.534" v="552" actId="167"/>
          <ac:spMkLst>
            <pc:docMk/>
            <pc:sldMk cId="2159299940" sldId="271"/>
            <ac:spMk id="10" creationId="{1F28032F-EA1B-78EA-7B77-2601D6D2DE57}"/>
          </ac:spMkLst>
        </pc:spChg>
        <pc:spChg chg="mod">
          <ac:chgData name="Phương Vy Lê" userId="761b57f88227c35c" providerId="LiveId" clId="{FA606362-DB39-41D6-877F-CF7E33451772}" dt="2023-09-02T13:02:11.407" v="551"/>
          <ac:spMkLst>
            <pc:docMk/>
            <pc:sldMk cId="2159299940" sldId="271"/>
            <ac:spMk id="13" creationId="{2E3AA581-7108-DE7A-1A11-D73064239D51}"/>
          </ac:spMkLst>
        </pc:spChg>
        <pc:spChg chg="mod">
          <ac:chgData name="Phương Vy Lê" userId="761b57f88227c35c" providerId="LiveId" clId="{FA606362-DB39-41D6-877F-CF7E33451772}" dt="2023-09-02T13:02:11.407" v="551"/>
          <ac:spMkLst>
            <pc:docMk/>
            <pc:sldMk cId="2159299940" sldId="271"/>
            <ac:spMk id="15" creationId="{C6263EF4-1A57-18F1-6635-1C5CD53427AE}"/>
          </ac:spMkLst>
        </pc:spChg>
        <pc:spChg chg="mod">
          <ac:chgData name="Phương Vy Lê" userId="761b57f88227c35c" providerId="LiveId" clId="{FA606362-DB39-41D6-877F-CF7E33451772}" dt="2023-09-02T13:02:11.407" v="551"/>
          <ac:spMkLst>
            <pc:docMk/>
            <pc:sldMk cId="2159299940" sldId="271"/>
            <ac:spMk id="16" creationId="{174DA86A-E8FE-AF98-FA29-2B87DE462AB4}"/>
          </ac:spMkLst>
        </pc:spChg>
        <pc:spChg chg="mod">
          <ac:chgData name="Phương Vy Lê" userId="761b57f88227c35c" providerId="LiveId" clId="{FA606362-DB39-41D6-877F-CF7E33451772}" dt="2023-09-02T13:02:11.407" v="551"/>
          <ac:spMkLst>
            <pc:docMk/>
            <pc:sldMk cId="2159299940" sldId="271"/>
            <ac:spMk id="17" creationId="{92E90B85-8F15-EC64-DC3B-A1126F95C5C4}"/>
          </ac:spMkLst>
        </pc:spChg>
        <pc:spChg chg="mod">
          <ac:chgData name="Phương Vy Lê" userId="761b57f88227c35c" providerId="LiveId" clId="{FA606362-DB39-41D6-877F-CF7E33451772}" dt="2023-09-02T13:02:11.407" v="551"/>
          <ac:spMkLst>
            <pc:docMk/>
            <pc:sldMk cId="2159299940" sldId="271"/>
            <ac:spMk id="18" creationId="{83CD1F04-5F95-2AF8-E809-408FFAF113F2}"/>
          </ac:spMkLst>
        </pc:spChg>
        <pc:spChg chg="mod">
          <ac:chgData name="Phương Vy Lê" userId="761b57f88227c35c" providerId="LiveId" clId="{FA606362-DB39-41D6-877F-CF7E33451772}" dt="2023-09-02T13:02:11.407" v="551"/>
          <ac:spMkLst>
            <pc:docMk/>
            <pc:sldMk cId="2159299940" sldId="271"/>
            <ac:spMk id="19" creationId="{C268C8A5-5E6D-8623-0DF5-56783E1B3324}"/>
          </ac:spMkLst>
        </pc:spChg>
        <pc:spChg chg="mod">
          <ac:chgData name="Phương Vy Lê" userId="761b57f88227c35c" providerId="LiveId" clId="{FA606362-DB39-41D6-877F-CF7E33451772}" dt="2023-09-02T13:02:11.407" v="551"/>
          <ac:spMkLst>
            <pc:docMk/>
            <pc:sldMk cId="2159299940" sldId="271"/>
            <ac:spMk id="21" creationId="{43D3B327-94C7-017B-168D-4818987C78B8}"/>
          </ac:spMkLst>
        </pc:spChg>
        <pc:spChg chg="mod">
          <ac:chgData name="Phương Vy Lê" userId="761b57f88227c35c" providerId="LiveId" clId="{FA606362-DB39-41D6-877F-CF7E33451772}" dt="2023-09-02T13:02:11.407" v="551"/>
          <ac:spMkLst>
            <pc:docMk/>
            <pc:sldMk cId="2159299940" sldId="271"/>
            <ac:spMk id="22" creationId="{DA23CFA0-1CC6-9C49-1398-B51FD103A337}"/>
          </ac:spMkLst>
        </pc:spChg>
        <pc:spChg chg="mod">
          <ac:chgData name="Phương Vy Lê" userId="761b57f88227c35c" providerId="LiveId" clId="{FA606362-DB39-41D6-877F-CF7E33451772}" dt="2023-09-02T13:02:11.407" v="551"/>
          <ac:spMkLst>
            <pc:docMk/>
            <pc:sldMk cId="2159299940" sldId="271"/>
            <ac:spMk id="24" creationId="{B0954D37-3E1E-6140-22E2-CF9996E4F1EF}"/>
          </ac:spMkLst>
        </pc:spChg>
        <pc:spChg chg="mod">
          <ac:chgData name="Phương Vy Lê" userId="761b57f88227c35c" providerId="LiveId" clId="{FA606362-DB39-41D6-877F-CF7E33451772}" dt="2023-09-02T13:02:11.407" v="551"/>
          <ac:spMkLst>
            <pc:docMk/>
            <pc:sldMk cId="2159299940" sldId="271"/>
            <ac:spMk id="25" creationId="{D3C1F20E-8D14-0788-D8CA-C4A4F91ED1E4}"/>
          </ac:spMkLst>
        </pc:spChg>
        <pc:grpChg chg="add del mod ord">
          <ac:chgData name="Phương Vy Lê" userId="761b57f88227c35c" providerId="LiveId" clId="{FA606362-DB39-41D6-877F-CF7E33451772}" dt="2023-09-02T16:10:59.470" v="2053" actId="478"/>
          <ac:grpSpMkLst>
            <pc:docMk/>
            <pc:sldMk cId="2159299940" sldId="271"/>
            <ac:grpSpMk id="11" creationId="{D442286B-94B3-1A93-EAD9-FE4A425F1B62}"/>
          </ac:grpSpMkLst>
        </pc:grpChg>
        <pc:grpChg chg="add mod">
          <ac:chgData name="Phương Vy Lê" userId="761b57f88227c35c" providerId="LiveId" clId="{FA606362-DB39-41D6-877F-CF7E33451772}" dt="2023-09-02T13:02:47.017" v="553" actId="688"/>
          <ac:grpSpMkLst>
            <pc:docMk/>
            <pc:sldMk cId="2159299940" sldId="271"/>
            <ac:grpSpMk id="20" creationId="{E2B37F41-0A60-175F-BE20-6DEA9749D678}"/>
          </ac:grpSpMkLst>
        </pc:grpChg>
        <pc:grpChg chg="add mod">
          <ac:chgData name="Phương Vy Lê" userId="761b57f88227c35c" providerId="LiveId" clId="{FA606362-DB39-41D6-877F-CF7E33451772}" dt="2023-09-02T13:02:11.407" v="551"/>
          <ac:grpSpMkLst>
            <pc:docMk/>
            <pc:sldMk cId="2159299940" sldId="271"/>
            <ac:grpSpMk id="23" creationId="{C2FC0701-74F2-BB4A-BA65-19D75D9F94A7}"/>
          </ac:grpSpMkLst>
        </pc:grpChg>
      </pc:sldChg>
      <pc:sldChg chg="delSp del mod">
        <pc:chgData name="Phương Vy Lê" userId="761b57f88227c35c" providerId="LiveId" clId="{FA606362-DB39-41D6-877F-CF7E33451772}" dt="2023-09-02T14:40:13.955" v="1500" actId="47"/>
        <pc:sldMkLst>
          <pc:docMk/>
          <pc:sldMk cId="1534926463" sldId="272"/>
        </pc:sldMkLst>
        <pc:spChg chg="del">
          <ac:chgData name="Phương Vy Lê" userId="761b57f88227c35c" providerId="LiveId" clId="{FA606362-DB39-41D6-877F-CF7E33451772}" dt="2023-09-02T13:06:07.530" v="590" actId="478"/>
          <ac:spMkLst>
            <pc:docMk/>
            <pc:sldMk cId="1534926463" sldId="272"/>
            <ac:spMk id="2" creationId="{00000000-0000-0000-0000-000000000000}"/>
          </ac:spMkLst>
        </pc:spChg>
        <pc:spChg chg="del">
          <ac:chgData name="Phương Vy Lê" userId="761b57f88227c35c" providerId="LiveId" clId="{FA606362-DB39-41D6-877F-CF7E33451772}" dt="2023-09-02T14:30:37.698" v="1428" actId="478"/>
          <ac:spMkLst>
            <pc:docMk/>
            <pc:sldMk cId="1534926463" sldId="272"/>
            <ac:spMk id="7" creationId="{00000000-0000-0000-0000-000000000000}"/>
          </ac:spMkLst>
        </pc:spChg>
        <pc:spChg chg="del">
          <ac:chgData name="Phương Vy Lê" userId="761b57f88227c35c" providerId="LiveId" clId="{FA606362-DB39-41D6-877F-CF7E33451772}" dt="2023-09-02T14:30:39.510" v="1429" actId="478"/>
          <ac:spMkLst>
            <pc:docMk/>
            <pc:sldMk cId="1534926463" sldId="272"/>
            <ac:spMk id="8" creationId="{00000000-0000-0000-0000-000000000000}"/>
          </ac:spMkLst>
        </pc:spChg>
      </pc:sldChg>
      <pc:sldChg chg="addSp delSp modSp mod delAnim modAnim">
        <pc:chgData name="Phương Vy Lê" userId="761b57f88227c35c" providerId="LiveId" clId="{FA606362-DB39-41D6-877F-CF7E33451772}" dt="2023-09-02T16:28:09.521" v="2167"/>
        <pc:sldMkLst>
          <pc:docMk/>
          <pc:sldMk cId="2210324979" sldId="273"/>
        </pc:sldMkLst>
        <pc:spChg chg="del">
          <ac:chgData name="Phương Vy Lê" userId="761b57f88227c35c" providerId="LiveId" clId="{FA606362-DB39-41D6-877F-CF7E33451772}" dt="2023-09-02T13:06:10.775" v="591" actId="478"/>
          <ac:spMkLst>
            <pc:docMk/>
            <pc:sldMk cId="2210324979" sldId="273"/>
            <ac:spMk id="2" creationId="{00000000-0000-0000-0000-000000000000}"/>
          </ac:spMkLst>
        </pc:spChg>
        <pc:spChg chg="del">
          <ac:chgData name="Phương Vy Lê" userId="761b57f88227c35c" providerId="LiveId" clId="{FA606362-DB39-41D6-877F-CF7E33451772}" dt="2023-09-02T14:41:06.558" v="1556" actId="478"/>
          <ac:spMkLst>
            <pc:docMk/>
            <pc:sldMk cId="2210324979" sldId="273"/>
            <ac:spMk id="3" creationId="{00000000-0000-0000-0000-000000000000}"/>
          </ac:spMkLst>
        </pc:spChg>
        <pc:spChg chg="del">
          <ac:chgData name="Phương Vy Lê" userId="761b57f88227c35c" providerId="LiveId" clId="{FA606362-DB39-41D6-877F-CF7E33451772}" dt="2023-09-02T14:41:11.240" v="1559" actId="478"/>
          <ac:spMkLst>
            <pc:docMk/>
            <pc:sldMk cId="2210324979" sldId="273"/>
            <ac:spMk id="4" creationId="{00000000-0000-0000-0000-000000000000}"/>
          </ac:spMkLst>
        </pc:spChg>
        <pc:spChg chg="del">
          <ac:chgData name="Phương Vy Lê" userId="761b57f88227c35c" providerId="LiveId" clId="{FA606362-DB39-41D6-877F-CF7E33451772}" dt="2023-09-02T14:41:05.774" v="1555" actId="478"/>
          <ac:spMkLst>
            <pc:docMk/>
            <pc:sldMk cId="2210324979" sldId="273"/>
            <ac:spMk id="5" creationId="{00000000-0000-0000-0000-000000000000}"/>
          </ac:spMkLst>
        </pc:spChg>
        <pc:spChg chg="del">
          <ac:chgData name="Phương Vy Lê" userId="761b57f88227c35c" providerId="LiveId" clId="{FA606362-DB39-41D6-877F-CF7E33451772}" dt="2023-09-02T14:41:11.691" v="1560" actId="478"/>
          <ac:spMkLst>
            <pc:docMk/>
            <pc:sldMk cId="2210324979" sldId="273"/>
            <ac:spMk id="6" creationId="{00000000-0000-0000-0000-000000000000}"/>
          </ac:spMkLst>
        </pc:spChg>
        <pc:spChg chg="del">
          <ac:chgData name="Phương Vy Lê" userId="761b57f88227c35c" providerId="LiveId" clId="{FA606362-DB39-41D6-877F-CF7E33451772}" dt="2023-09-02T14:44:11.128" v="1597" actId="478"/>
          <ac:spMkLst>
            <pc:docMk/>
            <pc:sldMk cId="2210324979" sldId="273"/>
            <ac:spMk id="7" creationId="{00000000-0000-0000-0000-000000000000}"/>
          </ac:spMkLst>
        </pc:spChg>
        <pc:spChg chg="del">
          <ac:chgData name="Phương Vy Lê" userId="761b57f88227c35c" providerId="LiveId" clId="{FA606362-DB39-41D6-877F-CF7E33451772}" dt="2023-09-02T14:44:09.152" v="1595" actId="478"/>
          <ac:spMkLst>
            <pc:docMk/>
            <pc:sldMk cId="2210324979" sldId="273"/>
            <ac:spMk id="8" creationId="{00000000-0000-0000-0000-000000000000}"/>
          </ac:spMkLst>
        </pc:spChg>
        <pc:spChg chg="del">
          <ac:chgData name="Phương Vy Lê" userId="761b57f88227c35c" providerId="LiveId" clId="{FA606362-DB39-41D6-877F-CF7E33451772}" dt="2023-09-02T14:44:10.430" v="1596" actId="478"/>
          <ac:spMkLst>
            <pc:docMk/>
            <pc:sldMk cId="2210324979" sldId="273"/>
            <ac:spMk id="9" creationId="{00000000-0000-0000-0000-000000000000}"/>
          </ac:spMkLst>
        </pc:spChg>
        <pc:spChg chg="del">
          <ac:chgData name="Phương Vy Lê" userId="761b57f88227c35c" providerId="LiveId" clId="{FA606362-DB39-41D6-877F-CF7E33451772}" dt="2023-09-02T14:41:08.680" v="1558" actId="478"/>
          <ac:spMkLst>
            <pc:docMk/>
            <pc:sldMk cId="2210324979" sldId="273"/>
            <ac:spMk id="10" creationId="{00000000-0000-0000-0000-000000000000}"/>
          </ac:spMkLst>
        </pc:spChg>
        <pc:spChg chg="add mod ord">
          <ac:chgData name="Phương Vy Lê" userId="761b57f88227c35c" providerId="LiveId" clId="{FA606362-DB39-41D6-877F-CF7E33451772}" dt="2023-09-02T14:41:49.709" v="1571" actId="167"/>
          <ac:spMkLst>
            <pc:docMk/>
            <pc:sldMk cId="2210324979" sldId="273"/>
            <ac:spMk id="11" creationId="{D25C551A-93D4-C833-D4DF-DD246878218C}"/>
          </ac:spMkLst>
        </pc:spChg>
        <pc:spChg chg="mod topLvl">
          <ac:chgData name="Phương Vy Lê" userId="761b57f88227c35c" providerId="LiveId" clId="{FA606362-DB39-41D6-877F-CF7E33451772}" dt="2023-09-02T14:42:32.763" v="1578" actId="478"/>
          <ac:spMkLst>
            <pc:docMk/>
            <pc:sldMk cId="2210324979" sldId="273"/>
            <ac:spMk id="12" creationId="{B28CE2E5-3FD6-58ED-A487-F36B079CED1F}"/>
          </ac:spMkLst>
        </pc:spChg>
        <pc:spChg chg="del topLvl">
          <ac:chgData name="Phương Vy Lê" userId="761b57f88227c35c" providerId="LiveId" clId="{FA606362-DB39-41D6-877F-CF7E33451772}" dt="2023-09-02T14:42:32.763" v="1578" actId="478"/>
          <ac:spMkLst>
            <pc:docMk/>
            <pc:sldMk cId="2210324979" sldId="273"/>
            <ac:spMk id="13" creationId="{00000000-0000-0000-0000-000000000000}"/>
          </ac:spMkLst>
        </pc:spChg>
        <pc:spChg chg="del">
          <ac:chgData name="Phương Vy Lê" userId="761b57f88227c35c" providerId="LiveId" clId="{FA606362-DB39-41D6-877F-CF7E33451772}" dt="2023-09-02T14:41:07.191" v="1557" actId="478"/>
          <ac:spMkLst>
            <pc:docMk/>
            <pc:sldMk cId="2210324979" sldId="273"/>
            <ac:spMk id="14" creationId="{00000000-0000-0000-0000-000000000000}"/>
          </ac:spMkLst>
        </pc:spChg>
        <pc:spChg chg="mod">
          <ac:chgData name="Phương Vy Lê" userId="761b57f88227c35c" providerId="LiveId" clId="{FA606362-DB39-41D6-877F-CF7E33451772}" dt="2023-09-02T14:45:46.641" v="1625" actId="1076"/>
          <ac:spMkLst>
            <pc:docMk/>
            <pc:sldMk cId="2210324979" sldId="273"/>
            <ac:spMk id="15" creationId="{00000000-0000-0000-0000-000000000000}"/>
          </ac:spMkLst>
        </pc:spChg>
        <pc:spChg chg="add mod ord">
          <ac:chgData name="Phương Vy Lê" userId="761b57f88227c35c" providerId="LiveId" clId="{FA606362-DB39-41D6-877F-CF7E33451772}" dt="2023-09-02T14:43:58.024" v="1590" actId="164"/>
          <ac:spMkLst>
            <pc:docMk/>
            <pc:sldMk cId="2210324979" sldId="273"/>
            <ac:spMk id="17" creationId="{F1202968-EA8A-CC7D-B895-4044FAD88E3A}"/>
          </ac:spMkLst>
        </pc:spChg>
        <pc:spChg chg="add mod ord">
          <ac:chgData name="Phương Vy Lê" userId="761b57f88227c35c" providerId="LiveId" clId="{FA606362-DB39-41D6-877F-CF7E33451772}" dt="2023-09-02T14:43:58.024" v="1590" actId="164"/>
          <ac:spMkLst>
            <pc:docMk/>
            <pc:sldMk cId="2210324979" sldId="273"/>
            <ac:spMk id="18" creationId="{AB83599B-5701-34B3-88DC-3ACFF24F2317}"/>
          </ac:spMkLst>
        </pc:spChg>
        <pc:spChg chg="add mod ord">
          <ac:chgData name="Phương Vy Lê" userId="761b57f88227c35c" providerId="LiveId" clId="{FA606362-DB39-41D6-877F-CF7E33451772}" dt="2023-09-02T14:43:58.024" v="1590" actId="164"/>
          <ac:spMkLst>
            <pc:docMk/>
            <pc:sldMk cId="2210324979" sldId="273"/>
            <ac:spMk id="19" creationId="{A22C6E3C-9169-5688-63BD-51F1C015CEB5}"/>
          </ac:spMkLst>
        </pc:spChg>
        <pc:spChg chg="add mod ord">
          <ac:chgData name="Phương Vy Lê" userId="761b57f88227c35c" providerId="LiveId" clId="{FA606362-DB39-41D6-877F-CF7E33451772}" dt="2023-09-02T14:41:49.709" v="1571" actId="167"/>
          <ac:spMkLst>
            <pc:docMk/>
            <pc:sldMk cId="2210324979" sldId="273"/>
            <ac:spMk id="20" creationId="{A82A3B33-6064-0705-FC37-9C0E989A4113}"/>
          </ac:spMkLst>
        </pc:spChg>
        <pc:spChg chg="add mod ord">
          <ac:chgData name="Phương Vy Lê" userId="761b57f88227c35c" providerId="LiveId" clId="{FA606362-DB39-41D6-877F-CF7E33451772}" dt="2023-09-02T14:43:58.024" v="1590" actId="164"/>
          <ac:spMkLst>
            <pc:docMk/>
            <pc:sldMk cId="2210324979" sldId="273"/>
            <ac:spMk id="21" creationId="{52F6AC7B-61FF-F055-66C0-7236D64C4AC0}"/>
          </ac:spMkLst>
        </pc:spChg>
        <pc:spChg chg="add mod ord">
          <ac:chgData name="Phương Vy Lê" userId="761b57f88227c35c" providerId="LiveId" clId="{FA606362-DB39-41D6-877F-CF7E33451772}" dt="2023-09-02T14:43:58.024" v="1590" actId="164"/>
          <ac:spMkLst>
            <pc:docMk/>
            <pc:sldMk cId="2210324979" sldId="273"/>
            <ac:spMk id="22" creationId="{8EC0344E-575E-4A6D-44BE-8B29A42C4FBC}"/>
          </ac:spMkLst>
        </pc:spChg>
        <pc:spChg chg="add mod ord">
          <ac:chgData name="Phương Vy Lê" userId="761b57f88227c35c" providerId="LiveId" clId="{FA606362-DB39-41D6-877F-CF7E33451772}" dt="2023-09-02T14:43:58.024" v="1590" actId="164"/>
          <ac:spMkLst>
            <pc:docMk/>
            <pc:sldMk cId="2210324979" sldId="273"/>
            <ac:spMk id="23" creationId="{3A5C20FF-4176-8171-42B7-2D9B4E17125D}"/>
          </ac:spMkLst>
        </pc:spChg>
        <pc:spChg chg="add mod ord">
          <ac:chgData name="Phương Vy Lê" userId="761b57f88227c35c" providerId="LiveId" clId="{FA606362-DB39-41D6-877F-CF7E33451772}" dt="2023-09-02T14:43:58.024" v="1590" actId="164"/>
          <ac:spMkLst>
            <pc:docMk/>
            <pc:sldMk cId="2210324979" sldId="273"/>
            <ac:spMk id="24" creationId="{59E1D78F-20EA-B214-2B71-7160C9AF7C99}"/>
          </ac:spMkLst>
        </pc:spChg>
        <pc:spChg chg="add mod ord">
          <ac:chgData name="Phương Vy Lê" userId="761b57f88227c35c" providerId="LiveId" clId="{FA606362-DB39-41D6-877F-CF7E33451772}" dt="2023-09-02T14:43:58.024" v="1590" actId="164"/>
          <ac:spMkLst>
            <pc:docMk/>
            <pc:sldMk cId="2210324979" sldId="273"/>
            <ac:spMk id="25" creationId="{4391F09C-0CE7-908A-E713-CE81DD826408}"/>
          </ac:spMkLst>
        </pc:spChg>
        <pc:spChg chg="add mod ord">
          <ac:chgData name="Phương Vy Lê" userId="761b57f88227c35c" providerId="LiveId" clId="{FA606362-DB39-41D6-877F-CF7E33451772}" dt="2023-09-02T14:44:04.910" v="1593" actId="164"/>
          <ac:spMkLst>
            <pc:docMk/>
            <pc:sldMk cId="2210324979" sldId="273"/>
            <ac:spMk id="26" creationId="{0474D38B-0D37-70DC-C505-997E9B214F50}"/>
          </ac:spMkLst>
        </pc:spChg>
        <pc:spChg chg="add mod ord">
          <ac:chgData name="Phương Vy Lê" userId="761b57f88227c35c" providerId="LiveId" clId="{FA606362-DB39-41D6-877F-CF7E33451772}" dt="2023-09-02T14:44:04.910" v="1593" actId="164"/>
          <ac:spMkLst>
            <pc:docMk/>
            <pc:sldMk cId="2210324979" sldId="273"/>
            <ac:spMk id="27" creationId="{C823DE65-0CF5-D467-83EB-82C300585864}"/>
          </ac:spMkLst>
        </pc:spChg>
        <pc:spChg chg="add del mod ord">
          <ac:chgData name="Phương Vy Lê" userId="761b57f88227c35c" providerId="LiveId" clId="{FA606362-DB39-41D6-877F-CF7E33451772}" dt="2023-09-02T15:39:33.691" v="1933" actId="478"/>
          <ac:spMkLst>
            <pc:docMk/>
            <pc:sldMk cId="2210324979" sldId="273"/>
            <ac:spMk id="28" creationId="{5EF25355-1EB8-77C3-A8B5-9737A33E3130}"/>
          </ac:spMkLst>
        </pc:spChg>
        <pc:spChg chg="add mod">
          <ac:chgData name="Phương Vy Lê" userId="761b57f88227c35c" providerId="LiveId" clId="{FA606362-DB39-41D6-877F-CF7E33451772}" dt="2023-09-02T14:46:08.115" v="1631" actId="21"/>
          <ac:spMkLst>
            <pc:docMk/>
            <pc:sldMk cId="2210324979" sldId="273"/>
            <ac:spMk id="29" creationId="{D2ADFCEF-842A-50BE-8DDA-BCDF332A47AE}"/>
          </ac:spMkLst>
        </pc:spChg>
        <pc:spChg chg="add del">
          <ac:chgData name="Phương Vy Lê" userId="761b57f88227c35c" providerId="LiveId" clId="{FA606362-DB39-41D6-877F-CF7E33451772}" dt="2023-09-02T14:46:19.042" v="1633" actId="22"/>
          <ac:spMkLst>
            <pc:docMk/>
            <pc:sldMk cId="2210324979" sldId="273"/>
            <ac:spMk id="33" creationId="{EBDE2F13-D315-4B37-7618-5C7987B940DB}"/>
          </ac:spMkLst>
        </pc:spChg>
        <pc:spChg chg="add mod">
          <ac:chgData name="Phương Vy Lê" userId="761b57f88227c35c" providerId="LiveId" clId="{FA606362-DB39-41D6-877F-CF7E33451772}" dt="2023-09-02T14:47:07.006" v="1645" actId="20577"/>
          <ac:spMkLst>
            <pc:docMk/>
            <pc:sldMk cId="2210324979" sldId="273"/>
            <ac:spMk id="35" creationId="{5E5B1DD4-BC69-1EB2-9335-82016136E492}"/>
          </ac:spMkLst>
        </pc:spChg>
        <pc:grpChg chg="del mod">
          <ac:chgData name="Phương Vy Lê" userId="761b57f88227c35c" providerId="LiveId" clId="{FA606362-DB39-41D6-877F-CF7E33451772}" dt="2023-09-02T14:42:32.763" v="1578" actId="478"/>
          <ac:grpSpMkLst>
            <pc:docMk/>
            <pc:sldMk cId="2210324979" sldId="273"/>
            <ac:grpSpMk id="16" creationId="{00000000-0000-0000-0000-000000000000}"/>
          </ac:grpSpMkLst>
        </pc:grpChg>
        <pc:grpChg chg="add mod">
          <ac:chgData name="Phương Vy Lê" userId="761b57f88227c35c" providerId="LiveId" clId="{FA606362-DB39-41D6-877F-CF7E33451772}" dt="2023-09-02T14:44:04.910" v="1593" actId="164"/>
          <ac:grpSpMkLst>
            <pc:docMk/>
            <pc:sldMk cId="2210324979" sldId="273"/>
            <ac:grpSpMk id="30" creationId="{FF65E53C-7918-FA7B-51FD-0D45E0065F31}"/>
          </ac:grpSpMkLst>
        </pc:grpChg>
        <pc:grpChg chg="add mod ord">
          <ac:chgData name="Phương Vy Lê" userId="761b57f88227c35c" providerId="LiveId" clId="{FA606362-DB39-41D6-877F-CF7E33451772}" dt="2023-09-02T14:44:25.803" v="1603" actId="1076"/>
          <ac:grpSpMkLst>
            <pc:docMk/>
            <pc:sldMk cId="2210324979" sldId="273"/>
            <ac:grpSpMk id="31" creationId="{7C4DB88F-84EC-7EE0-0E92-ABAF1C704F6B}"/>
          </ac:grpSpMkLst>
        </pc:grpChg>
      </pc:sldChg>
      <pc:sldChg chg="addSp delSp modSp mod modAnim">
        <pc:chgData name="Phương Vy Lê" userId="761b57f88227c35c" providerId="LiveId" clId="{FA606362-DB39-41D6-877F-CF7E33451772}" dt="2023-09-02T16:31:46.402" v="2196"/>
        <pc:sldMkLst>
          <pc:docMk/>
          <pc:sldMk cId="934269870" sldId="274"/>
        </pc:sldMkLst>
        <pc:spChg chg="del">
          <ac:chgData name="Phương Vy Lê" userId="761b57f88227c35c" providerId="LiveId" clId="{FA606362-DB39-41D6-877F-CF7E33451772}" dt="2023-09-02T13:06:28.311" v="596" actId="478"/>
          <ac:spMkLst>
            <pc:docMk/>
            <pc:sldMk cId="934269870" sldId="274"/>
            <ac:spMk id="2" creationId="{00000000-0000-0000-0000-000000000000}"/>
          </ac:spMkLst>
        </pc:spChg>
        <pc:spChg chg="del mod">
          <ac:chgData name="Phương Vy Lê" userId="761b57f88227c35c" providerId="LiveId" clId="{FA606362-DB39-41D6-877F-CF7E33451772}" dt="2023-09-02T16:31:22.551" v="2194" actId="478"/>
          <ac:spMkLst>
            <pc:docMk/>
            <pc:sldMk cId="934269870" sldId="274"/>
            <ac:spMk id="3" creationId="{00000000-0000-0000-0000-000000000000}"/>
          </ac:spMkLst>
        </pc:spChg>
        <pc:spChg chg="mod">
          <ac:chgData name="Phương Vy Lê" userId="761b57f88227c35c" providerId="LiveId" clId="{FA606362-DB39-41D6-877F-CF7E33451772}" dt="2023-09-02T13:07:58.522" v="610" actId="14100"/>
          <ac:spMkLst>
            <pc:docMk/>
            <pc:sldMk cId="934269870" sldId="274"/>
            <ac:spMk id="4" creationId="{00000000-0000-0000-0000-000000000000}"/>
          </ac:spMkLst>
        </pc:spChg>
        <pc:spChg chg="del mod">
          <ac:chgData name="Phương Vy Lê" userId="761b57f88227c35c" providerId="LiveId" clId="{FA606362-DB39-41D6-877F-CF7E33451772}" dt="2023-09-02T16:31:18.381" v="2192" actId="478"/>
          <ac:spMkLst>
            <pc:docMk/>
            <pc:sldMk cId="934269870" sldId="274"/>
            <ac:spMk id="5" creationId="{00000000-0000-0000-0000-000000000000}"/>
          </ac:spMkLst>
        </pc:spChg>
        <pc:spChg chg="add mod ord">
          <ac:chgData name="Phương Vy Lê" userId="761b57f88227c35c" providerId="LiveId" clId="{FA606362-DB39-41D6-877F-CF7E33451772}" dt="2023-09-02T13:07:24.569" v="603" actId="167"/>
          <ac:spMkLst>
            <pc:docMk/>
            <pc:sldMk cId="934269870" sldId="274"/>
            <ac:spMk id="6" creationId="{27A1B532-D50C-A903-8D8A-BEE4255BE347}"/>
          </ac:spMkLst>
        </pc:spChg>
        <pc:spChg chg="del">
          <ac:chgData name="Phương Vy Lê" userId="761b57f88227c35c" providerId="LiveId" clId="{FA606362-DB39-41D6-877F-CF7E33451772}" dt="2023-09-02T16:31:21.053" v="2193" actId="478"/>
          <ac:spMkLst>
            <pc:docMk/>
            <pc:sldMk cId="934269870" sldId="274"/>
            <ac:spMk id="10" creationId="{00000000-0000-0000-0000-000000000000}"/>
          </ac:spMkLst>
        </pc:spChg>
        <pc:spChg chg="mod">
          <ac:chgData name="Phương Vy Lê" userId="761b57f88227c35c" providerId="LiveId" clId="{FA606362-DB39-41D6-877F-CF7E33451772}" dt="2023-09-02T13:08:08.856" v="613" actId="1076"/>
          <ac:spMkLst>
            <pc:docMk/>
            <pc:sldMk cId="934269870" sldId="274"/>
            <ac:spMk id="11" creationId="{9C9700BE-EFA4-0DA3-8DAA-38521356C162}"/>
          </ac:spMkLst>
        </pc:spChg>
        <pc:spChg chg="mod">
          <ac:chgData name="Phương Vy Lê" userId="761b57f88227c35c" providerId="LiveId" clId="{FA606362-DB39-41D6-877F-CF7E33451772}" dt="2023-09-02T13:07:21.954" v="602"/>
          <ac:spMkLst>
            <pc:docMk/>
            <pc:sldMk cId="934269870" sldId="274"/>
            <ac:spMk id="14" creationId="{104C7FC7-5C13-1CF6-0FA6-F9F5443F2E16}"/>
          </ac:spMkLst>
        </pc:spChg>
        <pc:spChg chg="mod">
          <ac:chgData name="Phương Vy Lê" userId="761b57f88227c35c" providerId="LiveId" clId="{FA606362-DB39-41D6-877F-CF7E33451772}" dt="2023-09-02T13:07:21.954" v="602"/>
          <ac:spMkLst>
            <pc:docMk/>
            <pc:sldMk cId="934269870" sldId="274"/>
            <ac:spMk id="15" creationId="{FC05EC09-CA8E-FBB6-07E5-EDC0B442018A}"/>
          </ac:spMkLst>
        </pc:spChg>
        <pc:spChg chg="mod">
          <ac:chgData name="Phương Vy Lê" userId="761b57f88227c35c" providerId="LiveId" clId="{FA606362-DB39-41D6-877F-CF7E33451772}" dt="2023-09-02T13:07:21.954" v="602"/>
          <ac:spMkLst>
            <pc:docMk/>
            <pc:sldMk cId="934269870" sldId="274"/>
            <ac:spMk id="16" creationId="{86853598-5511-A651-830B-ABBDA8991146}"/>
          </ac:spMkLst>
        </pc:spChg>
        <pc:spChg chg="mod">
          <ac:chgData name="Phương Vy Lê" userId="761b57f88227c35c" providerId="LiveId" clId="{FA606362-DB39-41D6-877F-CF7E33451772}" dt="2023-09-02T13:07:21.954" v="602"/>
          <ac:spMkLst>
            <pc:docMk/>
            <pc:sldMk cId="934269870" sldId="274"/>
            <ac:spMk id="17" creationId="{403942DF-0194-335C-C9CE-C534032B76DC}"/>
          </ac:spMkLst>
        </pc:spChg>
        <pc:spChg chg="mod">
          <ac:chgData name="Phương Vy Lê" userId="761b57f88227c35c" providerId="LiveId" clId="{FA606362-DB39-41D6-877F-CF7E33451772}" dt="2023-09-02T13:07:21.954" v="602"/>
          <ac:spMkLst>
            <pc:docMk/>
            <pc:sldMk cId="934269870" sldId="274"/>
            <ac:spMk id="18" creationId="{67D14510-2BD6-052A-C714-EDCE65EAD305}"/>
          </ac:spMkLst>
        </pc:spChg>
        <pc:spChg chg="mod">
          <ac:chgData name="Phương Vy Lê" userId="761b57f88227c35c" providerId="LiveId" clId="{FA606362-DB39-41D6-877F-CF7E33451772}" dt="2023-09-02T13:07:21.954" v="602"/>
          <ac:spMkLst>
            <pc:docMk/>
            <pc:sldMk cId="934269870" sldId="274"/>
            <ac:spMk id="19" creationId="{9F09D493-3DA5-FD2C-8489-C8CEF4661206}"/>
          </ac:spMkLst>
        </pc:spChg>
        <pc:spChg chg="mod">
          <ac:chgData name="Phương Vy Lê" userId="761b57f88227c35c" providerId="LiveId" clId="{FA606362-DB39-41D6-877F-CF7E33451772}" dt="2023-09-02T13:09:10.524" v="614"/>
          <ac:spMkLst>
            <pc:docMk/>
            <pc:sldMk cId="934269870" sldId="274"/>
            <ac:spMk id="21" creationId="{2E3724D2-73CB-96A0-DC31-89A81413FB04}"/>
          </ac:spMkLst>
        </pc:spChg>
        <pc:spChg chg="mod">
          <ac:chgData name="Phương Vy Lê" userId="761b57f88227c35c" providerId="LiveId" clId="{FA606362-DB39-41D6-877F-CF7E33451772}" dt="2023-09-02T13:09:10.524" v="614"/>
          <ac:spMkLst>
            <pc:docMk/>
            <pc:sldMk cId="934269870" sldId="274"/>
            <ac:spMk id="22" creationId="{A5147249-BF2D-4FF5-7E94-DFF612B1B846}"/>
          </ac:spMkLst>
        </pc:spChg>
        <pc:spChg chg="mod">
          <ac:chgData name="Phương Vy Lê" userId="761b57f88227c35c" providerId="LiveId" clId="{FA606362-DB39-41D6-877F-CF7E33451772}" dt="2023-09-02T13:09:10.524" v="614"/>
          <ac:spMkLst>
            <pc:docMk/>
            <pc:sldMk cId="934269870" sldId="274"/>
            <ac:spMk id="24" creationId="{076C8D4F-496F-4D78-7109-2D0C53F6935C}"/>
          </ac:spMkLst>
        </pc:spChg>
        <pc:spChg chg="mod">
          <ac:chgData name="Phương Vy Lê" userId="761b57f88227c35c" providerId="LiveId" clId="{FA606362-DB39-41D6-877F-CF7E33451772}" dt="2023-09-02T13:09:10.524" v="614"/>
          <ac:spMkLst>
            <pc:docMk/>
            <pc:sldMk cId="934269870" sldId="274"/>
            <ac:spMk id="25" creationId="{EE358EC9-91A8-AFC8-F20E-442A0DDF423A}"/>
          </ac:spMkLst>
        </pc:spChg>
        <pc:grpChg chg="add mod ord">
          <ac:chgData name="Phương Vy Lê" userId="761b57f88227c35c" providerId="LiveId" clId="{FA606362-DB39-41D6-877F-CF7E33451772}" dt="2023-09-02T13:08:03.126" v="612" actId="1076"/>
          <ac:grpSpMkLst>
            <pc:docMk/>
            <pc:sldMk cId="934269870" sldId="274"/>
            <ac:grpSpMk id="13" creationId="{0D0F5866-A8AF-35AC-28BE-5304092142FB}"/>
          </ac:grpSpMkLst>
        </pc:grpChg>
        <pc:grpChg chg="add mod">
          <ac:chgData name="Phương Vy Lê" userId="761b57f88227c35c" providerId="LiveId" clId="{FA606362-DB39-41D6-877F-CF7E33451772}" dt="2023-09-02T13:09:16.095" v="616" actId="1076"/>
          <ac:grpSpMkLst>
            <pc:docMk/>
            <pc:sldMk cId="934269870" sldId="274"/>
            <ac:grpSpMk id="20" creationId="{F1112059-D2C0-97B4-3D60-983599FDE2E4}"/>
          </ac:grpSpMkLst>
        </pc:grpChg>
        <pc:grpChg chg="add mod">
          <ac:chgData name="Phương Vy Lê" userId="761b57f88227c35c" providerId="LiveId" clId="{FA606362-DB39-41D6-877F-CF7E33451772}" dt="2023-09-02T13:09:16.095" v="616" actId="1076"/>
          <ac:grpSpMkLst>
            <pc:docMk/>
            <pc:sldMk cId="934269870" sldId="274"/>
            <ac:grpSpMk id="23" creationId="{56344B56-855C-EEDF-E023-08067255ACF1}"/>
          </ac:grpSpMkLst>
        </pc:grpChg>
      </pc:sldChg>
      <pc:sldChg chg="addSp delSp modSp mod delAnim modAnim">
        <pc:chgData name="Phương Vy Lê" userId="761b57f88227c35c" providerId="LiveId" clId="{FA606362-DB39-41D6-877F-CF7E33451772}" dt="2023-09-02T16:32:33.153" v="2204"/>
        <pc:sldMkLst>
          <pc:docMk/>
          <pc:sldMk cId="37384100" sldId="275"/>
        </pc:sldMkLst>
        <pc:spChg chg="del">
          <ac:chgData name="Phương Vy Lê" userId="761b57f88227c35c" providerId="LiveId" clId="{FA606362-DB39-41D6-877F-CF7E33451772}" dt="2023-09-02T13:06:31.202" v="597" actId="478"/>
          <ac:spMkLst>
            <pc:docMk/>
            <pc:sldMk cId="37384100" sldId="275"/>
            <ac:spMk id="2" creationId="{00000000-0000-0000-0000-000000000000}"/>
          </ac:spMkLst>
        </pc:spChg>
        <pc:spChg chg="mod">
          <ac:chgData name="Phương Vy Lê" userId="761b57f88227c35c" providerId="LiveId" clId="{FA606362-DB39-41D6-877F-CF7E33451772}" dt="2023-09-02T15:39:04.528" v="1928" actId="1076"/>
          <ac:spMkLst>
            <pc:docMk/>
            <pc:sldMk cId="37384100" sldId="275"/>
            <ac:spMk id="3" creationId="{00000000-0000-0000-0000-000000000000}"/>
          </ac:spMkLst>
        </pc:spChg>
        <pc:spChg chg="del mod">
          <ac:chgData name="Phương Vy Lê" userId="761b57f88227c35c" providerId="LiveId" clId="{FA606362-DB39-41D6-877F-CF7E33451772}" dt="2023-09-02T15:36:03.929" v="1889" actId="478"/>
          <ac:spMkLst>
            <pc:docMk/>
            <pc:sldMk cId="37384100" sldId="275"/>
            <ac:spMk id="4" creationId="{00000000-0000-0000-0000-000000000000}"/>
          </ac:spMkLst>
        </pc:spChg>
        <pc:spChg chg="del">
          <ac:chgData name="Phương Vy Lê" userId="761b57f88227c35c" providerId="LiveId" clId="{FA606362-DB39-41D6-877F-CF7E33451772}" dt="2023-09-02T15:01:48.287" v="1729" actId="478"/>
          <ac:spMkLst>
            <pc:docMk/>
            <pc:sldMk cId="37384100" sldId="275"/>
            <ac:spMk id="5" creationId="{00000000-0000-0000-0000-000000000000}"/>
          </ac:spMkLst>
        </pc:spChg>
        <pc:spChg chg="del">
          <ac:chgData name="Phương Vy Lê" userId="761b57f88227c35c" providerId="LiveId" clId="{FA606362-DB39-41D6-877F-CF7E33451772}" dt="2023-09-02T15:01:45.598" v="1727" actId="478"/>
          <ac:spMkLst>
            <pc:docMk/>
            <pc:sldMk cId="37384100" sldId="275"/>
            <ac:spMk id="6" creationId="{00000000-0000-0000-0000-000000000000}"/>
          </ac:spMkLst>
        </pc:spChg>
        <pc:spChg chg="del">
          <ac:chgData name="Phương Vy Lê" userId="761b57f88227c35c" providerId="LiveId" clId="{FA606362-DB39-41D6-877F-CF7E33451772}" dt="2023-09-02T15:01:40.180" v="1722" actId="478"/>
          <ac:spMkLst>
            <pc:docMk/>
            <pc:sldMk cId="37384100" sldId="275"/>
            <ac:spMk id="7" creationId="{00000000-0000-0000-0000-000000000000}"/>
          </ac:spMkLst>
        </pc:spChg>
        <pc:spChg chg="add mod ord">
          <ac:chgData name="Phương Vy Lê" userId="761b57f88227c35c" providerId="LiveId" clId="{FA606362-DB39-41D6-877F-CF7E33451772}" dt="2023-09-02T15:34:57.157" v="1883" actId="167"/>
          <ac:spMkLst>
            <pc:docMk/>
            <pc:sldMk cId="37384100" sldId="275"/>
            <ac:spMk id="8" creationId="{0F34D15F-2DC4-6C47-F4FC-E5F1DE0B4F1E}"/>
          </ac:spMkLst>
        </pc:spChg>
        <pc:spChg chg="del">
          <ac:chgData name="Phương Vy Lê" userId="761b57f88227c35c" providerId="LiveId" clId="{FA606362-DB39-41D6-877F-CF7E33451772}" dt="2023-09-02T15:01:41.951" v="1723" actId="478"/>
          <ac:spMkLst>
            <pc:docMk/>
            <pc:sldMk cId="37384100" sldId="275"/>
            <ac:spMk id="10" creationId="{46807B1A-5024-DD8F-CE28-6AE3A7E12E6B}"/>
          </ac:spMkLst>
        </pc:spChg>
        <pc:spChg chg="mod">
          <ac:chgData name="Phương Vy Lê" userId="761b57f88227c35c" providerId="LiveId" clId="{FA606362-DB39-41D6-877F-CF7E33451772}" dt="2023-09-02T15:39:11.998" v="1930" actId="1076"/>
          <ac:spMkLst>
            <pc:docMk/>
            <pc:sldMk cId="37384100" sldId="275"/>
            <ac:spMk id="11" creationId="{1132D19D-62E7-0B35-D892-5525C7938C8C}"/>
          </ac:spMkLst>
        </pc:spChg>
        <pc:spChg chg="del">
          <ac:chgData name="Phương Vy Lê" userId="761b57f88227c35c" providerId="LiveId" clId="{FA606362-DB39-41D6-877F-CF7E33451772}" dt="2023-09-02T15:01:43.868" v="1725" actId="478"/>
          <ac:spMkLst>
            <pc:docMk/>
            <pc:sldMk cId="37384100" sldId="275"/>
            <ac:spMk id="12" creationId="{00000000-0000-0000-0000-000000000000}"/>
          </ac:spMkLst>
        </pc:spChg>
        <pc:spChg chg="del">
          <ac:chgData name="Phương Vy Lê" userId="761b57f88227c35c" providerId="LiveId" clId="{FA606362-DB39-41D6-877F-CF7E33451772}" dt="2023-09-02T15:01:46.587" v="1728" actId="478"/>
          <ac:spMkLst>
            <pc:docMk/>
            <pc:sldMk cId="37384100" sldId="275"/>
            <ac:spMk id="13" creationId="{00000000-0000-0000-0000-000000000000}"/>
          </ac:spMkLst>
        </pc:spChg>
        <pc:spChg chg="del">
          <ac:chgData name="Phương Vy Lê" userId="761b57f88227c35c" providerId="LiveId" clId="{FA606362-DB39-41D6-877F-CF7E33451772}" dt="2023-09-02T15:01:44.814" v="1726" actId="478"/>
          <ac:spMkLst>
            <pc:docMk/>
            <pc:sldMk cId="37384100" sldId="275"/>
            <ac:spMk id="14" creationId="{00000000-0000-0000-0000-000000000000}"/>
          </ac:spMkLst>
        </pc:spChg>
        <pc:spChg chg="del">
          <ac:chgData name="Phương Vy Lê" userId="761b57f88227c35c" providerId="LiveId" clId="{FA606362-DB39-41D6-877F-CF7E33451772}" dt="2023-09-02T15:01:43.185" v="1724" actId="478"/>
          <ac:spMkLst>
            <pc:docMk/>
            <pc:sldMk cId="37384100" sldId="275"/>
            <ac:spMk id="15" creationId="{00000000-0000-0000-0000-000000000000}"/>
          </ac:spMkLst>
        </pc:spChg>
        <pc:spChg chg="del mod">
          <ac:chgData name="Phương Vy Lê" userId="761b57f88227c35c" providerId="LiveId" clId="{FA606362-DB39-41D6-877F-CF7E33451772}" dt="2023-09-02T15:38:53.694" v="1926" actId="478"/>
          <ac:spMkLst>
            <pc:docMk/>
            <pc:sldMk cId="37384100" sldId="275"/>
            <ac:spMk id="16" creationId="{B08A3C35-35C4-619F-EB62-5219D3911457}"/>
          </ac:spMkLst>
        </pc:spChg>
        <pc:spChg chg="add mod ord">
          <ac:chgData name="Phương Vy Lê" userId="761b57f88227c35c" providerId="LiveId" clId="{FA606362-DB39-41D6-877F-CF7E33451772}" dt="2023-09-02T15:34:57.157" v="1883" actId="167"/>
          <ac:spMkLst>
            <pc:docMk/>
            <pc:sldMk cId="37384100" sldId="275"/>
            <ac:spMk id="17" creationId="{64AE8914-2971-29B6-39C7-D6B263F14DAC}"/>
          </ac:spMkLst>
        </pc:spChg>
        <pc:spChg chg="add mod ord">
          <ac:chgData name="Phương Vy Lê" userId="761b57f88227c35c" providerId="LiveId" clId="{FA606362-DB39-41D6-877F-CF7E33451772}" dt="2023-09-02T15:34:57.157" v="1883" actId="167"/>
          <ac:spMkLst>
            <pc:docMk/>
            <pc:sldMk cId="37384100" sldId="275"/>
            <ac:spMk id="18" creationId="{12D74D2B-7E9F-F234-D1BF-0906EE6F0CFC}"/>
          </ac:spMkLst>
        </pc:spChg>
        <pc:spChg chg="add mod ord">
          <ac:chgData name="Phương Vy Lê" userId="761b57f88227c35c" providerId="LiveId" clId="{FA606362-DB39-41D6-877F-CF7E33451772}" dt="2023-09-02T15:34:57.157" v="1883" actId="167"/>
          <ac:spMkLst>
            <pc:docMk/>
            <pc:sldMk cId="37384100" sldId="275"/>
            <ac:spMk id="19" creationId="{726EF91A-7EFD-A356-295F-C6E2B220C876}"/>
          </ac:spMkLst>
        </pc:spChg>
        <pc:spChg chg="add mod ord">
          <ac:chgData name="Phương Vy Lê" userId="761b57f88227c35c" providerId="LiveId" clId="{FA606362-DB39-41D6-877F-CF7E33451772}" dt="2023-09-02T15:34:57.157" v="1883" actId="167"/>
          <ac:spMkLst>
            <pc:docMk/>
            <pc:sldMk cId="37384100" sldId="275"/>
            <ac:spMk id="20" creationId="{53BEFC86-E6F5-2684-778A-39F90BD9F757}"/>
          </ac:spMkLst>
        </pc:spChg>
        <pc:spChg chg="add mod ord">
          <ac:chgData name="Phương Vy Lê" userId="761b57f88227c35c" providerId="LiveId" clId="{FA606362-DB39-41D6-877F-CF7E33451772}" dt="2023-09-02T15:34:57.157" v="1883" actId="167"/>
          <ac:spMkLst>
            <pc:docMk/>
            <pc:sldMk cId="37384100" sldId="275"/>
            <ac:spMk id="21" creationId="{F7DF3FAD-8D4D-1418-0B78-B2EF06E49289}"/>
          </ac:spMkLst>
        </pc:spChg>
        <pc:spChg chg="add mod ord">
          <ac:chgData name="Phương Vy Lê" userId="761b57f88227c35c" providerId="LiveId" clId="{FA606362-DB39-41D6-877F-CF7E33451772}" dt="2023-09-02T15:34:57.157" v="1883" actId="167"/>
          <ac:spMkLst>
            <pc:docMk/>
            <pc:sldMk cId="37384100" sldId="275"/>
            <ac:spMk id="22" creationId="{77011FA2-13D2-CF52-CCD5-B07EB6765A6A}"/>
          </ac:spMkLst>
        </pc:spChg>
        <pc:spChg chg="add mod ord">
          <ac:chgData name="Phương Vy Lê" userId="761b57f88227c35c" providerId="LiveId" clId="{FA606362-DB39-41D6-877F-CF7E33451772}" dt="2023-09-02T15:34:57.157" v="1883" actId="167"/>
          <ac:spMkLst>
            <pc:docMk/>
            <pc:sldMk cId="37384100" sldId="275"/>
            <ac:spMk id="23" creationId="{11CE28DD-175F-2BFD-2B99-9F6E730D937E}"/>
          </ac:spMkLst>
        </pc:spChg>
        <pc:spChg chg="add mod ord">
          <ac:chgData name="Phương Vy Lê" userId="761b57f88227c35c" providerId="LiveId" clId="{FA606362-DB39-41D6-877F-CF7E33451772}" dt="2023-09-02T15:34:57.157" v="1883" actId="167"/>
          <ac:spMkLst>
            <pc:docMk/>
            <pc:sldMk cId="37384100" sldId="275"/>
            <ac:spMk id="24" creationId="{828877CE-54C2-86C3-35A6-B94BBB120FFF}"/>
          </ac:spMkLst>
        </pc:spChg>
        <pc:spChg chg="add mod ord">
          <ac:chgData name="Phương Vy Lê" userId="761b57f88227c35c" providerId="LiveId" clId="{FA606362-DB39-41D6-877F-CF7E33451772}" dt="2023-09-02T15:34:57.157" v="1883" actId="167"/>
          <ac:spMkLst>
            <pc:docMk/>
            <pc:sldMk cId="37384100" sldId="275"/>
            <ac:spMk id="25" creationId="{A15B80A2-6511-59F3-1005-CF49833AEAB8}"/>
          </ac:spMkLst>
        </pc:spChg>
        <pc:spChg chg="add mod ord">
          <ac:chgData name="Phương Vy Lê" userId="761b57f88227c35c" providerId="LiveId" clId="{FA606362-DB39-41D6-877F-CF7E33451772}" dt="2023-09-02T15:34:57.157" v="1883" actId="167"/>
          <ac:spMkLst>
            <pc:docMk/>
            <pc:sldMk cId="37384100" sldId="275"/>
            <ac:spMk id="26" creationId="{0308C3D0-63AA-9F5F-2203-507F0AEC5F44}"/>
          </ac:spMkLst>
        </pc:spChg>
        <pc:spChg chg="add mod ord">
          <ac:chgData name="Phương Vy Lê" userId="761b57f88227c35c" providerId="LiveId" clId="{FA606362-DB39-41D6-877F-CF7E33451772}" dt="2023-09-02T15:34:57.157" v="1883" actId="167"/>
          <ac:spMkLst>
            <pc:docMk/>
            <pc:sldMk cId="37384100" sldId="275"/>
            <ac:spMk id="27" creationId="{5995DC1E-2BFD-6023-BCEF-5DB72E58AB7B}"/>
          </ac:spMkLst>
        </pc:spChg>
        <pc:spChg chg="add mod ord">
          <ac:chgData name="Phương Vy Lê" userId="761b57f88227c35c" providerId="LiveId" clId="{FA606362-DB39-41D6-877F-CF7E33451772}" dt="2023-09-02T15:39:07.423" v="1929" actId="1076"/>
          <ac:spMkLst>
            <pc:docMk/>
            <pc:sldMk cId="37384100" sldId="275"/>
            <ac:spMk id="28" creationId="{40919514-66A0-3D04-2B53-029B1261F620}"/>
          </ac:spMkLst>
        </pc:spChg>
        <pc:picChg chg="del mod">
          <ac:chgData name="Phương Vy Lê" userId="761b57f88227c35c" providerId="LiveId" clId="{FA606362-DB39-41D6-877F-CF7E33451772}" dt="2023-09-02T15:38:56.630" v="1927" actId="478"/>
          <ac:picMkLst>
            <pc:docMk/>
            <pc:sldMk cId="37384100" sldId="275"/>
            <ac:picMk id="9" creationId="{E6F59329-51F2-F17A-4C5D-348DD5000F90}"/>
          </ac:picMkLst>
        </pc:picChg>
        <pc:picChg chg="add mod">
          <ac:chgData name="Phương Vy Lê" userId="761b57f88227c35c" providerId="LiveId" clId="{FA606362-DB39-41D6-877F-CF7E33451772}" dt="2023-09-02T15:38:48.860" v="1925" actId="1076"/>
          <ac:picMkLst>
            <pc:docMk/>
            <pc:sldMk cId="37384100" sldId="275"/>
            <ac:picMk id="29" creationId="{62701E09-1D7A-6BBF-3816-6FEDFC5344B2}"/>
          </ac:picMkLst>
        </pc:picChg>
        <pc:picChg chg="add mod">
          <ac:chgData name="Phương Vy Lê" userId="761b57f88227c35c" providerId="LiveId" clId="{FA606362-DB39-41D6-877F-CF7E33451772}" dt="2023-09-02T15:37:21.725" v="1919" actId="1076"/>
          <ac:picMkLst>
            <pc:docMk/>
            <pc:sldMk cId="37384100" sldId="275"/>
            <ac:picMk id="1026" creationId="{F510F228-D0CA-E9D7-170D-958D377211FA}"/>
          </ac:picMkLst>
        </pc:picChg>
      </pc:sldChg>
      <pc:sldChg chg="addSp delSp modSp mod modAnim">
        <pc:chgData name="Phương Vy Lê" userId="761b57f88227c35c" providerId="LiveId" clId="{FA606362-DB39-41D6-877F-CF7E33451772}" dt="2023-09-02T16:33:25.901" v="2207"/>
        <pc:sldMkLst>
          <pc:docMk/>
          <pc:sldMk cId="2435048682" sldId="276"/>
        </pc:sldMkLst>
        <pc:spChg chg="del">
          <ac:chgData name="Phương Vy Lê" userId="761b57f88227c35c" providerId="LiveId" clId="{FA606362-DB39-41D6-877F-CF7E33451772}" dt="2023-09-02T13:06:33.764" v="598" actId="478"/>
          <ac:spMkLst>
            <pc:docMk/>
            <pc:sldMk cId="2435048682" sldId="276"/>
            <ac:spMk id="2" creationId="{00000000-0000-0000-0000-000000000000}"/>
          </ac:spMkLst>
        </pc:spChg>
        <pc:spChg chg="mod">
          <ac:chgData name="Phương Vy Lê" userId="761b57f88227c35c" providerId="LiveId" clId="{FA606362-DB39-41D6-877F-CF7E33451772}" dt="2023-09-02T15:04:33.857" v="1838" actId="1038"/>
          <ac:spMkLst>
            <pc:docMk/>
            <pc:sldMk cId="2435048682" sldId="276"/>
            <ac:spMk id="3" creationId="{00000000-0000-0000-0000-000000000000}"/>
          </ac:spMkLst>
        </pc:spChg>
        <pc:spChg chg="add mod ord">
          <ac:chgData name="Phương Vy Lê" userId="761b57f88227c35c" providerId="LiveId" clId="{FA606362-DB39-41D6-877F-CF7E33451772}" dt="2023-09-02T15:03:55.874" v="1826" actId="167"/>
          <ac:spMkLst>
            <pc:docMk/>
            <pc:sldMk cId="2435048682" sldId="276"/>
            <ac:spMk id="4" creationId="{E762B7D7-2430-D816-7735-BB41F02AC92B}"/>
          </ac:spMkLst>
        </pc:spChg>
        <pc:spChg chg="del">
          <ac:chgData name="Phương Vy Lê" userId="761b57f88227c35c" providerId="LiveId" clId="{FA606362-DB39-41D6-877F-CF7E33451772}" dt="2023-09-02T15:04:04.020" v="1828" actId="478"/>
          <ac:spMkLst>
            <pc:docMk/>
            <pc:sldMk cId="2435048682" sldId="276"/>
            <ac:spMk id="5" creationId="{00000000-0000-0000-0000-000000000000}"/>
          </ac:spMkLst>
        </pc:spChg>
        <pc:spChg chg="del">
          <ac:chgData name="Phương Vy Lê" userId="761b57f88227c35c" providerId="LiveId" clId="{FA606362-DB39-41D6-877F-CF7E33451772}" dt="2023-09-02T15:04:05.505" v="1829" actId="478"/>
          <ac:spMkLst>
            <pc:docMk/>
            <pc:sldMk cId="2435048682" sldId="276"/>
            <ac:spMk id="6" creationId="{00000000-0000-0000-0000-000000000000}"/>
          </ac:spMkLst>
        </pc:spChg>
        <pc:spChg chg="del">
          <ac:chgData name="Phương Vy Lê" userId="761b57f88227c35c" providerId="LiveId" clId="{FA606362-DB39-41D6-877F-CF7E33451772}" dt="2023-09-02T14:56:01.020" v="1693" actId="478"/>
          <ac:spMkLst>
            <pc:docMk/>
            <pc:sldMk cId="2435048682" sldId="276"/>
            <ac:spMk id="7" creationId="{00000000-0000-0000-0000-000000000000}"/>
          </ac:spMkLst>
        </pc:spChg>
        <pc:spChg chg="mod">
          <ac:chgData name="Phương Vy Lê" userId="761b57f88227c35c" providerId="LiveId" clId="{FA606362-DB39-41D6-877F-CF7E33451772}" dt="2023-09-02T15:04:09.027" v="1830" actId="1076"/>
          <ac:spMkLst>
            <pc:docMk/>
            <pc:sldMk cId="2435048682" sldId="276"/>
            <ac:spMk id="11" creationId="{B28CE2E5-3FD6-58ED-A487-F36B079CED1F}"/>
          </ac:spMkLst>
        </pc:spChg>
        <pc:spChg chg="add mod ord">
          <ac:chgData name="Phương Vy Lê" userId="761b57f88227c35c" providerId="LiveId" clId="{FA606362-DB39-41D6-877F-CF7E33451772}" dt="2023-09-02T15:03:55.874" v="1826" actId="167"/>
          <ac:spMkLst>
            <pc:docMk/>
            <pc:sldMk cId="2435048682" sldId="276"/>
            <ac:spMk id="17" creationId="{871183C1-D8CC-00EE-EA0A-D1A9E4991EC5}"/>
          </ac:spMkLst>
        </pc:spChg>
        <pc:spChg chg="add mod ord">
          <ac:chgData name="Phương Vy Lê" userId="761b57f88227c35c" providerId="LiveId" clId="{FA606362-DB39-41D6-877F-CF7E33451772}" dt="2023-09-02T15:03:55.874" v="1826" actId="167"/>
          <ac:spMkLst>
            <pc:docMk/>
            <pc:sldMk cId="2435048682" sldId="276"/>
            <ac:spMk id="21" creationId="{200B5E1A-E391-9BB5-3C07-27FDD7777BD1}"/>
          </ac:spMkLst>
        </pc:spChg>
        <pc:spChg chg="add mod ord">
          <ac:chgData name="Phương Vy Lê" userId="761b57f88227c35c" providerId="LiveId" clId="{FA606362-DB39-41D6-877F-CF7E33451772}" dt="2023-09-02T15:03:55.874" v="1826" actId="167"/>
          <ac:spMkLst>
            <pc:docMk/>
            <pc:sldMk cId="2435048682" sldId="276"/>
            <ac:spMk id="22" creationId="{8AA6F9F1-5C84-A191-506C-A54EC0A9DE67}"/>
          </ac:spMkLst>
        </pc:spChg>
        <pc:spChg chg="add mod ord">
          <ac:chgData name="Phương Vy Lê" userId="761b57f88227c35c" providerId="LiveId" clId="{FA606362-DB39-41D6-877F-CF7E33451772}" dt="2023-09-02T15:03:55.874" v="1826" actId="167"/>
          <ac:spMkLst>
            <pc:docMk/>
            <pc:sldMk cId="2435048682" sldId="276"/>
            <ac:spMk id="25" creationId="{DBAD19BA-A183-E9E6-7573-10D803131B17}"/>
          </ac:spMkLst>
        </pc:spChg>
        <pc:spChg chg="add mod ord">
          <ac:chgData name="Phương Vy Lê" userId="761b57f88227c35c" providerId="LiveId" clId="{FA606362-DB39-41D6-877F-CF7E33451772}" dt="2023-09-02T15:03:55.874" v="1826" actId="167"/>
          <ac:spMkLst>
            <pc:docMk/>
            <pc:sldMk cId="2435048682" sldId="276"/>
            <ac:spMk id="26" creationId="{7607716D-F7DE-09D8-8A68-409A257BEEDF}"/>
          </ac:spMkLst>
        </pc:spChg>
        <pc:spChg chg="add mod ord">
          <ac:chgData name="Phương Vy Lê" userId="761b57f88227c35c" providerId="LiveId" clId="{FA606362-DB39-41D6-877F-CF7E33451772}" dt="2023-09-02T15:03:55.874" v="1826" actId="167"/>
          <ac:spMkLst>
            <pc:docMk/>
            <pc:sldMk cId="2435048682" sldId="276"/>
            <ac:spMk id="27" creationId="{292C33D9-2919-2E8A-5B72-032797E0308D}"/>
          </ac:spMkLst>
        </pc:spChg>
        <pc:spChg chg="add mod ord">
          <ac:chgData name="Phương Vy Lê" userId="761b57f88227c35c" providerId="LiveId" clId="{FA606362-DB39-41D6-877F-CF7E33451772}" dt="2023-09-02T15:03:55.874" v="1826" actId="167"/>
          <ac:spMkLst>
            <pc:docMk/>
            <pc:sldMk cId="2435048682" sldId="276"/>
            <ac:spMk id="28" creationId="{6CC3ED74-DB35-6898-E728-6C79CC494103}"/>
          </ac:spMkLst>
        </pc:spChg>
        <pc:spChg chg="add mod ord">
          <ac:chgData name="Phương Vy Lê" userId="761b57f88227c35c" providerId="LiveId" clId="{FA606362-DB39-41D6-877F-CF7E33451772}" dt="2023-09-02T15:03:55.874" v="1826" actId="167"/>
          <ac:spMkLst>
            <pc:docMk/>
            <pc:sldMk cId="2435048682" sldId="276"/>
            <ac:spMk id="29" creationId="{E5303FB2-406B-959E-353F-702A85BC4A57}"/>
          </ac:spMkLst>
        </pc:spChg>
        <pc:spChg chg="add mod ord">
          <ac:chgData name="Phương Vy Lê" userId="761b57f88227c35c" providerId="LiveId" clId="{FA606362-DB39-41D6-877F-CF7E33451772}" dt="2023-09-02T15:03:55.874" v="1826" actId="167"/>
          <ac:spMkLst>
            <pc:docMk/>
            <pc:sldMk cId="2435048682" sldId="276"/>
            <ac:spMk id="30" creationId="{6A71ED3B-4F33-E3C4-4F06-70D8035F762E}"/>
          </ac:spMkLst>
        </pc:spChg>
        <pc:spChg chg="add mod ord">
          <ac:chgData name="Phương Vy Lê" userId="761b57f88227c35c" providerId="LiveId" clId="{FA606362-DB39-41D6-877F-CF7E33451772}" dt="2023-09-02T15:03:55.874" v="1826" actId="167"/>
          <ac:spMkLst>
            <pc:docMk/>
            <pc:sldMk cId="2435048682" sldId="276"/>
            <ac:spMk id="31" creationId="{CE980F9E-63F0-C174-4436-2F359E57C50E}"/>
          </ac:spMkLst>
        </pc:spChg>
        <pc:spChg chg="add mod ord">
          <ac:chgData name="Phương Vy Lê" userId="761b57f88227c35c" providerId="LiveId" clId="{FA606362-DB39-41D6-877F-CF7E33451772}" dt="2023-09-02T15:03:55.874" v="1826" actId="167"/>
          <ac:spMkLst>
            <pc:docMk/>
            <pc:sldMk cId="2435048682" sldId="276"/>
            <ac:spMk id="32" creationId="{0E23E7B3-0798-4A08-3811-FABFF5583095}"/>
          </ac:spMkLst>
        </pc:spChg>
        <pc:spChg chg="add mod ord">
          <ac:chgData name="Phương Vy Lê" userId="761b57f88227c35c" providerId="LiveId" clId="{FA606362-DB39-41D6-877F-CF7E33451772}" dt="2023-09-02T15:03:55.874" v="1826" actId="167"/>
          <ac:spMkLst>
            <pc:docMk/>
            <pc:sldMk cId="2435048682" sldId="276"/>
            <ac:spMk id="33" creationId="{F00D78CF-1AF4-72EE-2BCB-9966DC825CAF}"/>
          </ac:spMkLst>
        </pc:spChg>
        <pc:spChg chg="mod">
          <ac:chgData name="Phương Vy Lê" userId="761b57f88227c35c" providerId="LiveId" clId="{FA606362-DB39-41D6-877F-CF7E33451772}" dt="2023-09-02T15:04:16.474" v="1831"/>
          <ac:spMkLst>
            <pc:docMk/>
            <pc:sldMk cId="2435048682" sldId="276"/>
            <ac:spMk id="35" creationId="{855B402A-A33E-3B6B-1E68-66043ACAD224}"/>
          </ac:spMkLst>
        </pc:spChg>
        <pc:spChg chg="mod">
          <ac:chgData name="Phương Vy Lê" userId="761b57f88227c35c" providerId="LiveId" clId="{FA606362-DB39-41D6-877F-CF7E33451772}" dt="2023-09-02T15:04:16.474" v="1831"/>
          <ac:spMkLst>
            <pc:docMk/>
            <pc:sldMk cId="2435048682" sldId="276"/>
            <ac:spMk id="36" creationId="{AA1E76F3-ECA1-5D2F-6854-EA07FF9AAA90}"/>
          </ac:spMkLst>
        </pc:spChg>
        <pc:spChg chg="mod">
          <ac:chgData name="Phương Vy Lê" userId="761b57f88227c35c" providerId="LiveId" clId="{FA606362-DB39-41D6-877F-CF7E33451772}" dt="2023-09-02T15:04:16.474" v="1831"/>
          <ac:spMkLst>
            <pc:docMk/>
            <pc:sldMk cId="2435048682" sldId="276"/>
            <ac:spMk id="38" creationId="{C339541B-588B-BB76-78E6-3BB8079872A8}"/>
          </ac:spMkLst>
        </pc:spChg>
        <pc:spChg chg="mod">
          <ac:chgData name="Phương Vy Lê" userId="761b57f88227c35c" providerId="LiveId" clId="{FA606362-DB39-41D6-877F-CF7E33451772}" dt="2023-09-02T15:04:16.474" v="1831"/>
          <ac:spMkLst>
            <pc:docMk/>
            <pc:sldMk cId="2435048682" sldId="276"/>
            <ac:spMk id="39" creationId="{1DEC39F5-BC5E-178A-1807-414832FCFC4B}"/>
          </ac:spMkLst>
        </pc:spChg>
        <pc:grpChg chg="add mod">
          <ac:chgData name="Phương Vy Lê" userId="761b57f88227c35c" providerId="LiveId" clId="{FA606362-DB39-41D6-877F-CF7E33451772}" dt="2023-09-02T15:04:42.732" v="1840" actId="1076"/>
          <ac:grpSpMkLst>
            <pc:docMk/>
            <pc:sldMk cId="2435048682" sldId="276"/>
            <ac:grpSpMk id="34" creationId="{D1816364-1671-BF24-A033-D2FC7676B837}"/>
          </ac:grpSpMkLst>
        </pc:grpChg>
        <pc:grpChg chg="add mod">
          <ac:chgData name="Phương Vy Lê" userId="761b57f88227c35c" providerId="LiveId" clId="{FA606362-DB39-41D6-877F-CF7E33451772}" dt="2023-09-02T15:04:38.126" v="1839" actId="1076"/>
          <ac:grpSpMkLst>
            <pc:docMk/>
            <pc:sldMk cId="2435048682" sldId="276"/>
            <ac:grpSpMk id="37" creationId="{5FDCED1A-96BD-FC16-34E1-F80C4FA55B13}"/>
          </ac:grpSpMkLst>
        </pc:grpChg>
      </pc:sldChg>
      <pc:sldChg chg="delSp add del mod">
        <pc:chgData name="Phương Vy Lê" userId="761b57f88227c35c" providerId="LiveId" clId="{FA606362-DB39-41D6-877F-CF7E33451772}" dt="2023-09-02T13:42:36.623" v="1069" actId="47"/>
        <pc:sldMkLst>
          <pc:docMk/>
          <pc:sldMk cId="3421933867" sldId="277"/>
        </pc:sldMkLst>
        <pc:spChg chg="del">
          <ac:chgData name="Phương Vy Lê" userId="761b57f88227c35c" providerId="LiveId" clId="{FA606362-DB39-41D6-877F-CF7E33451772}" dt="2023-09-02T13:05:55.236" v="586" actId="478"/>
          <ac:spMkLst>
            <pc:docMk/>
            <pc:sldMk cId="3421933867" sldId="277"/>
            <ac:spMk id="2" creationId="{00000000-0000-0000-0000-000000000000}"/>
          </ac:spMkLst>
        </pc:spChg>
      </pc:sldChg>
      <pc:sldChg chg="delSp del mod">
        <pc:chgData name="Phương Vy Lê" userId="761b57f88227c35c" providerId="LiveId" clId="{FA606362-DB39-41D6-877F-CF7E33451772}" dt="2023-09-02T14:28:09.432" v="1319" actId="47"/>
        <pc:sldMkLst>
          <pc:docMk/>
          <pc:sldMk cId="342463776" sldId="278"/>
        </pc:sldMkLst>
        <pc:spChg chg="del">
          <ac:chgData name="Phương Vy Lê" userId="761b57f88227c35c" providerId="LiveId" clId="{FA606362-DB39-41D6-877F-CF7E33451772}" dt="2023-09-02T13:06:01.210" v="588" actId="478"/>
          <ac:spMkLst>
            <pc:docMk/>
            <pc:sldMk cId="342463776" sldId="278"/>
            <ac:spMk id="2" creationId="{00000000-0000-0000-0000-000000000000}"/>
          </ac:spMkLst>
        </pc:spChg>
        <pc:spChg chg="del">
          <ac:chgData name="Phương Vy Lê" userId="761b57f88227c35c" providerId="LiveId" clId="{FA606362-DB39-41D6-877F-CF7E33451772}" dt="2023-09-02T13:52:17.860" v="1193" actId="478"/>
          <ac:spMkLst>
            <pc:docMk/>
            <pc:sldMk cId="342463776" sldId="278"/>
            <ac:spMk id="9" creationId="{00000000-0000-0000-0000-000000000000}"/>
          </ac:spMkLst>
        </pc:spChg>
      </pc:sldChg>
      <pc:sldChg chg="addSp delSp modSp mod modAnim">
        <pc:chgData name="Phương Vy Lê" userId="761b57f88227c35c" providerId="LiveId" clId="{FA606362-DB39-41D6-877F-CF7E33451772}" dt="2023-09-02T16:34:51.475" v="2217"/>
        <pc:sldMkLst>
          <pc:docMk/>
          <pc:sldMk cId="2086297752" sldId="279"/>
        </pc:sldMkLst>
        <pc:spChg chg="del">
          <ac:chgData name="Phương Vy Lê" userId="761b57f88227c35c" providerId="LiveId" clId="{FA606362-DB39-41D6-877F-CF7E33451772}" dt="2023-09-02T13:06:37.282" v="599" actId="478"/>
          <ac:spMkLst>
            <pc:docMk/>
            <pc:sldMk cId="2086297752" sldId="279"/>
            <ac:spMk id="2" creationId="{00000000-0000-0000-0000-000000000000}"/>
          </ac:spMkLst>
        </pc:spChg>
        <pc:spChg chg="del mod">
          <ac:chgData name="Phương Vy Lê" userId="761b57f88227c35c" providerId="LiveId" clId="{FA606362-DB39-41D6-877F-CF7E33451772}" dt="2023-09-02T15:05:15.216" v="1844" actId="478"/>
          <ac:spMkLst>
            <pc:docMk/>
            <pc:sldMk cId="2086297752" sldId="279"/>
            <ac:spMk id="3" creationId="{00000000-0000-0000-0000-000000000000}"/>
          </ac:spMkLst>
        </pc:spChg>
        <pc:spChg chg="del">
          <ac:chgData name="Phương Vy Lê" userId="761b57f88227c35c" providerId="LiveId" clId="{FA606362-DB39-41D6-877F-CF7E33451772}" dt="2023-09-02T15:05:16.530" v="1845" actId="478"/>
          <ac:spMkLst>
            <pc:docMk/>
            <pc:sldMk cId="2086297752" sldId="279"/>
            <ac:spMk id="4" creationId="{00000000-0000-0000-0000-000000000000}"/>
          </ac:spMkLst>
        </pc:spChg>
        <pc:spChg chg="del mod">
          <ac:chgData name="Phương Vy Lê" userId="761b57f88227c35c" providerId="LiveId" clId="{FA606362-DB39-41D6-877F-CF7E33451772}" dt="2023-09-02T15:05:14.554" v="1843" actId="478"/>
          <ac:spMkLst>
            <pc:docMk/>
            <pc:sldMk cId="2086297752" sldId="279"/>
            <ac:spMk id="5" creationId="{00000000-0000-0000-0000-000000000000}"/>
          </ac:spMkLst>
        </pc:spChg>
        <pc:spChg chg="del">
          <ac:chgData name="Phương Vy Lê" userId="761b57f88227c35c" providerId="LiveId" clId="{FA606362-DB39-41D6-877F-CF7E33451772}" dt="2023-09-02T15:05:17.165" v="1846" actId="478"/>
          <ac:spMkLst>
            <pc:docMk/>
            <pc:sldMk cId="2086297752" sldId="279"/>
            <ac:spMk id="6" creationId="{00000000-0000-0000-0000-000000000000}"/>
          </ac:spMkLst>
        </pc:spChg>
        <pc:spChg chg="del">
          <ac:chgData name="Phương Vy Lê" userId="761b57f88227c35c" providerId="LiveId" clId="{FA606362-DB39-41D6-877F-CF7E33451772}" dt="2023-09-02T15:05:12.471" v="1842" actId="478"/>
          <ac:spMkLst>
            <pc:docMk/>
            <pc:sldMk cId="2086297752" sldId="279"/>
            <ac:spMk id="10" creationId="{00000000-0000-0000-0000-000000000000}"/>
          </ac:spMkLst>
        </pc:spChg>
        <pc:spChg chg="mod">
          <ac:chgData name="Phương Vy Lê" userId="761b57f88227c35c" providerId="LiveId" clId="{FA606362-DB39-41D6-877F-CF7E33451772}" dt="2023-09-02T15:05:18.988" v="1847"/>
          <ac:spMkLst>
            <pc:docMk/>
            <pc:sldMk cId="2086297752" sldId="279"/>
            <ac:spMk id="11" creationId="{D20AC3AC-5203-334F-FFE1-DA0CF11EC25C}"/>
          </ac:spMkLst>
        </pc:spChg>
        <pc:spChg chg="mod">
          <ac:chgData name="Phương Vy Lê" userId="761b57f88227c35c" providerId="LiveId" clId="{FA606362-DB39-41D6-877F-CF7E33451772}" dt="2023-09-02T15:05:55.336" v="1851" actId="478"/>
          <ac:spMkLst>
            <pc:docMk/>
            <pc:sldMk cId="2086297752" sldId="279"/>
            <ac:spMk id="12" creationId="{B28CE2E5-3FD6-58ED-A487-F36B079CED1F}"/>
          </ac:spMkLst>
        </pc:spChg>
        <pc:spChg chg="mod">
          <ac:chgData name="Phương Vy Lê" userId="761b57f88227c35c" providerId="LiveId" clId="{FA606362-DB39-41D6-877F-CF7E33451772}" dt="2023-09-02T15:05:55.336" v="1851" actId="478"/>
          <ac:spMkLst>
            <pc:docMk/>
            <pc:sldMk cId="2086297752" sldId="279"/>
            <ac:spMk id="13" creationId="{00000000-0000-0000-0000-000000000000}"/>
          </ac:spMkLst>
        </pc:spChg>
        <pc:spChg chg="mod">
          <ac:chgData name="Phương Vy Lê" userId="761b57f88227c35c" providerId="LiveId" clId="{FA606362-DB39-41D6-877F-CF7E33451772}" dt="2023-09-02T15:05:18.988" v="1847"/>
          <ac:spMkLst>
            <pc:docMk/>
            <pc:sldMk cId="2086297752" sldId="279"/>
            <ac:spMk id="14" creationId="{2CF71F9D-193F-35C0-269F-EDDA25449CD7}"/>
          </ac:spMkLst>
        </pc:spChg>
        <pc:spChg chg="del mod">
          <ac:chgData name="Phương Vy Lê" userId="761b57f88227c35c" providerId="LiveId" clId="{FA606362-DB39-41D6-877F-CF7E33451772}" dt="2023-09-02T15:05:56.360" v="1852" actId="478"/>
          <ac:spMkLst>
            <pc:docMk/>
            <pc:sldMk cId="2086297752" sldId="279"/>
            <ac:spMk id="15" creationId="{00000000-0000-0000-0000-000000000000}"/>
          </ac:spMkLst>
        </pc:spChg>
        <pc:spChg chg="mod">
          <ac:chgData name="Phương Vy Lê" userId="761b57f88227c35c" providerId="LiveId" clId="{FA606362-DB39-41D6-877F-CF7E33451772}" dt="2023-09-02T15:05:18.988" v="1847"/>
          <ac:spMkLst>
            <pc:docMk/>
            <pc:sldMk cId="2086297752" sldId="279"/>
            <ac:spMk id="18" creationId="{972CD2F1-971D-DECA-118E-BB235E43658F}"/>
          </ac:spMkLst>
        </pc:spChg>
        <pc:spChg chg="mod">
          <ac:chgData name="Phương Vy Lê" userId="761b57f88227c35c" providerId="LiveId" clId="{FA606362-DB39-41D6-877F-CF7E33451772}" dt="2023-09-02T15:06:09.149" v="1854" actId="14100"/>
          <ac:spMkLst>
            <pc:docMk/>
            <pc:sldMk cId="2086297752" sldId="279"/>
            <ac:spMk id="19" creationId="{87E7A7F1-158C-8323-3A2C-D3DA12B8AAB1}"/>
          </ac:spMkLst>
        </pc:spChg>
        <pc:spChg chg="mod">
          <ac:chgData name="Phương Vy Lê" userId="761b57f88227c35c" providerId="LiveId" clId="{FA606362-DB39-41D6-877F-CF7E33451772}" dt="2023-09-02T15:05:18.988" v="1847"/>
          <ac:spMkLst>
            <pc:docMk/>
            <pc:sldMk cId="2086297752" sldId="279"/>
            <ac:spMk id="20" creationId="{CF60B325-B535-6F8A-11EC-AB24E5D0DE9D}"/>
          </ac:spMkLst>
        </pc:spChg>
        <pc:spChg chg="add mod ord">
          <ac:chgData name="Phương Vy Lê" userId="761b57f88227c35c" providerId="LiveId" clId="{FA606362-DB39-41D6-877F-CF7E33451772}" dt="2023-09-02T15:05:36.164" v="1850" actId="167"/>
          <ac:spMkLst>
            <pc:docMk/>
            <pc:sldMk cId="2086297752" sldId="279"/>
            <ac:spMk id="21" creationId="{352606A0-FCE3-E5F2-EF0A-563FEC712CC4}"/>
          </ac:spMkLst>
        </pc:spChg>
        <pc:spChg chg="add mod ord">
          <ac:chgData name="Phương Vy Lê" userId="761b57f88227c35c" providerId="LiveId" clId="{FA606362-DB39-41D6-877F-CF7E33451772}" dt="2023-09-02T15:05:36.164" v="1850" actId="167"/>
          <ac:spMkLst>
            <pc:docMk/>
            <pc:sldMk cId="2086297752" sldId="279"/>
            <ac:spMk id="22" creationId="{A23C7E1B-757E-DDBA-0986-3ECBC1DE88CD}"/>
          </ac:spMkLst>
        </pc:spChg>
        <pc:spChg chg="add mod ord">
          <ac:chgData name="Phương Vy Lê" userId="761b57f88227c35c" providerId="LiveId" clId="{FA606362-DB39-41D6-877F-CF7E33451772}" dt="2023-09-02T15:05:36.164" v="1850" actId="167"/>
          <ac:spMkLst>
            <pc:docMk/>
            <pc:sldMk cId="2086297752" sldId="279"/>
            <ac:spMk id="31" creationId="{643D6722-3DCE-2ACD-54F9-AC2C55F1A3A9}"/>
          </ac:spMkLst>
        </pc:spChg>
        <pc:spChg chg="add mod ord">
          <ac:chgData name="Phương Vy Lê" userId="761b57f88227c35c" providerId="LiveId" clId="{FA606362-DB39-41D6-877F-CF7E33451772}" dt="2023-09-02T15:05:36.164" v="1850" actId="167"/>
          <ac:spMkLst>
            <pc:docMk/>
            <pc:sldMk cId="2086297752" sldId="279"/>
            <ac:spMk id="32" creationId="{D405508D-2D1A-D6E7-6CD1-E5329A1B87FA}"/>
          </ac:spMkLst>
        </pc:spChg>
        <pc:spChg chg="add mod ord">
          <ac:chgData name="Phương Vy Lê" userId="761b57f88227c35c" providerId="LiveId" clId="{FA606362-DB39-41D6-877F-CF7E33451772}" dt="2023-09-02T15:05:36.164" v="1850" actId="167"/>
          <ac:spMkLst>
            <pc:docMk/>
            <pc:sldMk cId="2086297752" sldId="279"/>
            <ac:spMk id="33" creationId="{C9546900-144F-A067-3F2A-1A0D5AD6D46C}"/>
          </ac:spMkLst>
        </pc:spChg>
        <pc:spChg chg="add mod ord">
          <ac:chgData name="Phương Vy Lê" userId="761b57f88227c35c" providerId="LiveId" clId="{FA606362-DB39-41D6-877F-CF7E33451772}" dt="2023-09-02T15:05:36.164" v="1850" actId="167"/>
          <ac:spMkLst>
            <pc:docMk/>
            <pc:sldMk cId="2086297752" sldId="279"/>
            <ac:spMk id="34" creationId="{31571543-9D49-F446-ACAE-A94CC8A8A8D0}"/>
          </ac:spMkLst>
        </pc:spChg>
        <pc:spChg chg="add mod ord">
          <ac:chgData name="Phương Vy Lê" userId="761b57f88227c35c" providerId="LiveId" clId="{FA606362-DB39-41D6-877F-CF7E33451772}" dt="2023-09-02T15:05:36.164" v="1850" actId="167"/>
          <ac:spMkLst>
            <pc:docMk/>
            <pc:sldMk cId="2086297752" sldId="279"/>
            <ac:spMk id="35" creationId="{F8E3CA95-39A4-A353-8C2F-A767060B5906}"/>
          </ac:spMkLst>
        </pc:spChg>
        <pc:spChg chg="add mod ord">
          <ac:chgData name="Phương Vy Lê" userId="761b57f88227c35c" providerId="LiveId" clId="{FA606362-DB39-41D6-877F-CF7E33451772}" dt="2023-09-02T15:05:36.164" v="1850" actId="167"/>
          <ac:spMkLst>
            <pc:docMk/>
            <pc:sldMk cId="2086297752" sldId="279"/>
            <ac:spMk id="36" creationId="{3CB91C94-C95A-F538-5AB5-CDE4C45C780B}"/>
          </ac:spMkLst>
        </pc:spChg>
        <pc:spChg chg="add mod ord">
          <ac:chgData name="Phương Vy Lê" userId="761b57f88227c35c" providerId="LiveId" clId="{FA606362-DB39-41D6-877F-CF7E33451772}" dt="2023-09-02T15:05:36.164" v="1850" actId="167"/>
          <ac:spMkLst>
            <pc:docMk/>
            <pc:sldMk cId="2086297752" sldId="279"/>
            <ac:spMk id="37" creationId="{E4EDDB98-DC4D-6ED7-548C-3C6180930851}"/>
          </ac:spMkLst>
        </pc:spChg>
        <pc:spChg chg="add mod ord">
          <ac:chgData name="Phương Vy Lê" userId="761b57f88227c35c" providerId="LiveId" clId="{FA606362-DB39-41D6-877F-CF7E33451772}" dt="2023-09-02T15:05:36.164" v="1850" actId="167"/>
          <ac:spMkLst>
            <pc:docMk/>
            <pc:sldMk cId="2086297752" sldId="279"/>
            <ac:spMk id="38" creationId="{60EC965E-3755-6343-7F79-661E53C1728F}"/>
          </ac:spMkLst>
        </pc:spChg>
        <pc:spChg chg="add mod ord">
          <ac:chgData name="Phương Vy Lê" userId="761b57f88227c35c" providerId="LiveId" clId="{FA606362-DB39-41D6-877F-CF7E33451772}" dt="2023-09-02T15:05:36.164" v="1850" actId="167"/>
          <ac:spMkLst>
            <pc:docMk/>
            <pc:sldMk cId="2086297752" sldId="279"/>
            <ac:spMk id="39" creationId="{4DB62285-D153-2539-6DAD-E8564DCCF8D5}"/>
          </ac:spMkLst>
        </pc:spChg>
        <pc:spChg chg="add mod ord">
          <ac:chgData name="Phương Vy Lê" userId="761b57f88227c35c" providerId="LiveId" clId="{FA606362-DB39-41D6-877F-CF7E33451772}" dt="2023-09-02T15:05:36.164" v="1850" actId="167"/>
          <ac:spMkLst>
            <pc:docMk/>
            <pc:sldMk cId="2086297752" sldId="279"/>
            <ac:spMk id="40" creationId="{687264F2-A5CB-94C1-628C-103AFA44806D}"/>
          </ac:spMkLst>
        </pc:spChg>
        <pc:spChg chg="add del mod ord">
          <ac:chgData name="Phương Vy Lê" userId="761b57f88227c35c" providerId="LiveId" clId="{FA606362-DB39-41D6-877F-CF7E33451772}" dt="2023-09-02T15:06:55.144" v="1859" actId="478"/>
          <ac:spMkLst>
            <pc:docMk/>
            <pc:sldMk cId="2086297752" sldId="279"/>
            <ac:spMk id="41" creationId="{D7565E65-61F2-29EA-C079-5D7103CEA764}"/>
          </ac:spMkLst>
        </pc:spChg>
        <pc:spChg chg="mod">
          <ac:chgData name="Phương Vy Lê" userId="761b57f88227c35c" providerId="LiveId" clId="{FA606362-DB39-41D6-877F-CF7E33451772}" dt="2023-09-02T15:06:02.989" v="1853"/>
          <ac:spMkLst>
            <pc:docMk/>
            <pc:sldMk cId="2086297752" sldId="279"/>
            <ac:spMk id="43" creationId="{921E4E85-899E-8E55-E60B-E85E7B8FA82B}"/>
          </ac:spMkLst>
        </pc:spChg>
        <pc:spChg chg="mod">
          <ac:chgData name="Phương Vy Lê" userId="761b57f88227c35c" providerId="LiveId" clId="{FA606362-DB39-41D6-877F-CF7E33451772}" dt="2023-09-02T15:06:02.989" v="1853"/>
          <ac:spMkLst>
            <pc:docMk/>
            <pc:sldMk cId="2086297752" sldId="279"/>
            <ac:spMk id="44" creationId="{6BAAA793-9E64-D853-CC39-864C5CCC2AA3}"/>
          </ac:spMkLst>
        </pc:spChg>
        <pc:spChg chg="mod">
          <ac:chgData name="Phương Vy Lê" userId="761b57f88227c35c" providerId="LiveId" clId="{FA606362-DB39-41D6-877F-CF7E33451772}" dt="2023-09-02T15:06:02.989" v="1853"/>
          <ac:spMkLst>
            <pc:docMk/>
            <pc:sldMk cId="2086297752" sldId="279"/>
            <ac:spMk id="46" creationId="{4D4EFF98-9EF2-F90D-9DB9-49DE0FDD193B}"/>
          </ac:spMkLst>
        </pc:spChg>
        <pc:spChg chg="mod">
          <ac:chgData name="Phương Vy Lê" userId="761b57f88227c35c" providerId="LiveId" clId="{FA606362-DB39-41D6-877F-CF7E33451772}" dt="2023-09-02T15:06:02.989" v="1853"/>
          <ac:spMkLst>
            <pc:docMk/>
            <pc:sldMk cId="2086297752" sldId="279"/>
            <ac:spMk id="47" creationId="{3E8F8098-6539-1A09-1B3D-E423BE582FD3}"/>
          </ac:spMkLst>
        </pc:spChg>
        <pc:grpChg chg="add del mod">
          <ac:chgData name="Phương Vy Lê" userId="761b57f88227c35c" providerId="LiveId" clId="{FA606362-DB39-41D6-877F-CF7E33451772}" dt="2023-09-02T15:05:20.796" v="1848"/>
          <ac:grpSpMkLst>
            <pc:docMk/>
            <pc:sldMk cId="2086297752" sldId="279"/>
            <ac:grpSpMk id="7" creationId="{07C9F85D-10AC-FD8F-1820-D3D23D5D8579}"/>
          </ac:grpSpMkLst>
        </pc:grpChg>
        <pc:grpChg chg="mod ord">
          <ac:chgData name="Phương Vy Lê" userId="761b57f88227c35c" providerId="LiveId" clId="{FA606362-DB39-41D6-877F-CF7E33451772}" dt="2023-09-02T15:06:12.413" v="1855" actId="166"/>
          <ac:grpSpMkLst>
            <pc:docMk/>
            <pc:sldMk cId="2086297752" sldId="279"/>
            <ac:grpSpMk id="16" creationId="{00000000-0000-0000-0000-000000000000}"/>
          </ac:grpSpMkLst>
        </pc:grpChg>
        <pc:grpChg chg="add del mod">
          <ac:chgData name="Phương Vy Lê" userId="761b57f88227c35c" providerId="LiveId" clId="{FA606362-DB39-41D6-877F-CF7E33451772}" dt="2023-09-02T15:05:20.796" v="1848"/>
          <ac:grpSpMkLst>
            <pc:docMk/>
            <pc:sldMk cId="2086297752" sldId="279"/>
            <ac:grpSpMk id="17" creationId="{1F017D9D-9D92-EDE9-0A9B-978F3554252A}"/>
          </ac:grpSpMkLst>
        </pc:grpChg>
        <pc:grpChg chg="add mod ord">
          <ac:chgData name="Phương Vy Lê" userId="761b57f88227c35c" providerId="LiveId" clId="{FA606362-DB39-41D6-877F-CF7E33451772}" dt="2023-09-02T15:06:31.005" v="1858" actId="1076"/>
          <ac:grpSpMkLst>
            <pc:docMk/>
            <pc:sldMk cId="2086297752" sldId="279"/>
            <ac:grpSpMk id="42" creationId="{40B00753-710A-C84B-1D3F-1529951C7AC6}"/>
          </ac:grpSpMkLst>
        </pc:grpChg>
        <pc:grpChg chg="add mod ord">
          <ac:chgData name="Phương Vy Lê" userId="761b57f88227c35c" providerId="LiveId" clId="{FA606362-DB39-41D6-877F-CF7E33451772}" dt="2023-09-02T15:06:27.331" v="1857" actId="1076"/>
          <ac:grpSpMkLst>
            <pc:docMk/>
            <pc:sldMk cId="2086297752" sldId="279"/>
            <ac:grpSpMk id="45" creationId="{54D43D29-0A39-CC83-4EAD-023FB15263E6}"/>
          </ac:grpSpMkLst>
        </pc:grpChg>
        <pc:picChg chg="del">
          <ac:chgData name="Phương Vy Lê" userId="761b57f88227c35c" providerId="LiveId" clId="{FA606362-DB39-41D6-877F-CF7E33451772}" dt="2023-09-02T15:05:55.336" v="1851" actId="478"/>
          <ac:picMkLst>
            <pc:docMk/>
            <pc:sldMk cId="2086297752" sldId="279"/>
            <ac:picMk id="1026" creationId="{00000000-0000-0000-0000-000000000000}"/>
          </ac:picMkLst>
        </pc:picChg>
      </pc:sldChg>
      <pc:sldChg chg="delSp del mod">
        <pc:chgData name="Phương Vy Lê" userId="761b57f88227c35c" providerId="LiveId" clId="{FA606362-DB39-41D6-877F-CF7E33451772}" dt="2023-09-02T14:29:45.817" v="1427" actId="47"/>
        <pc:sldMkLst>
          <pc:docMk/>
          <pc:sldMk cId="2288587664" sldId="280"/>
        </pc:sldMkLst>
        <pc:spChg chg="del">
          <ac:chgData name="Phương Vy Lê" userId="761b57f88227c35c" providerId="LiveId" clId="{FA606362-DB39-41D6-877F-CF7E33451772}" dt="2023-09-02T13:09:40.537" v="617" actId="478"/>
          <ac:spMkLst>
            <pc:docMk/>
            <pc:sldMk cId="2288587664" sldId="280"/>
            <ac:spMk id="2" creationId="{00000000-0000-0000-0000-000000000000}"/>
          </ac:spMkLst>
        </pc:spChg>
        <pc:spChg chg="del">
          <ac:chgData name="Phương Vy Lê" userId="761b57f88227c35c" providerId="LiveId" clId="{FA606362-DB39-41D6-877F-CF7E33451772}" dt="2023-09-02T13:52:27.181" v="1195" actId="478"/>
          <ac:spMkLst>
            <pc:docMk/>
            <pc:sldMk cId="2288587664" sldId="280"/>
            <ac:spMk id="9" creationId="{00000000-0000-0000-0000-000000000000}"/>
          </ac:spMkLst>
        </pc:spChg>
        <pc:spChg chg="del">
          <ac:chgData name="Phương Vy Lê" userId="761b57f88227c35c" providerId="LiveId" clId="{FA606362-DB39-41D6-877F-CF7E33451772}" dt="2023-09-02T13:52:25.621" v="1194" actId="478"/>
          <ac:spMkLst>
            <pc:docMk/>
            <pc:sldMk cId="2288587664" sldId="280"/>
            <ac:spMk id="10" creationId="{00000000-0000-0000-0000-000000000000}"/>
          </ac:spMkLst>
        </pc:spChg>
      </pc:sldChg>
      <pc:sldChg chg="addSp delSp modSp mod delAnim modAnim modNotesTx">
        <pc:chgData name="Phương Vy Lê" userId="761b57f88227c35c" providerId="LiveId" clId="{FA606362-DB39-41D6-877F-CF7E33451772}" dt="2023-09-02T16:31:11.932" v="2191"/>
        <pc:sldMkLst>
          <pc:docMk/>
          <pc:sldMk cId="3834732865" sldId="281"/>
        </pc:sldMkLst>
        <pc:spChg chg="add del">
          <ac:chgData name="Phương Vy Lê" userId="761b57f88227c35c" providerId="LiveId" clId="{FA606362-DB39-41D6-877F-CF7E33451772}" dt="2023-09-02T13:06:17.004" v="593" actId="478"/>
          <ac:spMkLst>
            <pc:docMk/>
            <pc:sldMk cId="3834732865" sldId="281"/>
            <ac:spMk id="2" creationId="{00000000-0000-0000-0000-000000000000}"/>
          </ac:spMkLst>
        </pc:spChg>
        <pc:spChg chg="del">
          <ac:chgData name="Phương Vy Lê" userId="761b57f88227c35c" providerId="LiveId" clId="{FA606362-DB39-41D6-877F-CF7E33451772}" dt="2023-09-01T14:46:42.322" v="1" actId="478"/>
          <ac:spMkLst>
            <pc:docMk/>
            <pc:sldMk cId="3834732865" sldId="281"/>
            <ac:spMk id="3" creationId="{00000000-0000-0000-0000-000000000000}"/>
          </ac:spMkLst>
        </pc:spChg>
        <pc:spChg chg="del">
          <ac:chgData name="Phương Vy Lê" userId="761b57f88227c35c" providerId="LiveId" clId="{FA606362-DB39-41D6-877F-CF7E33451772}" dt="2023-09-01T14:49:41.190" v="5" actId="478"/>
          <ac:spMkLst>
            <pc:docMk/>
            <pc:sldMk cId="3834732865" sldId="281"/>
            <ac:spMk id="4" creationId="{5C0A4022-F31E-60A5-D009-E450176E6C5F}"/>
          </ac:spMkLst>
        </pc:spChg>
        <pc:spChg chg="mod topLvl">
          <ac:chgData name="Phương Vy Lê" userId="761b57f88227c35c" providerId="LiveId" clId="{FA606362-DB39-41D6-877F-CF7E33451772}" dt="2023-09-02T14:58:51.299" v="1696" actId="165"/>
          <ac:spMkLst>
            <pc:docMk/>
            <pc:sldMk cId="3834732865" sldId="281"/>
            <ac:spMk id="4" creationId="{C3410D08-F872-38BE-9BD2-4CC15CA24E48}"/>
          </ac:spMkLst>
        </pc:spChg>
        <pc:spChg chg="mod">
          <ac:chgData name="Phương Vy Lê" userId="761b57f88227c35c" providerId="LiveId" clId="{FA606362-DB39-41D6-877F-CF7E33451772}" dt="2023-09-02T14:59:44.451" v="1704" actId="1076"/>
          <ac:spMkLst>
            <pc:docMk/>
            <pc:sldMk cId="3834732865" sldId="281"/>
            <ac:spMk id="6" creationId="{00000000-0000-0000-0000-000000000000}"/>
          </ac:spMkLst>
        </pc:spChg>
        <pc:spChg chg="mod topLvl">
          <ac:chgData name="Phương Vy Lê" userId="761b57f88227c35c" providerId="LiveId" clId="{FA606362-DB39-41D6-877F-CF7E33451772}" dt="2023-09-02T14:59:34.585" v="1701" actId="164"/>
          <ac:spMkLst>
            <pc:docMk/>
            <pc:sldMk cId="3834732865" sldId="281"/>
            <ac:spMk id="7" creationId="{8B33BA4A-4E18-8666-5545-BA5BD5980446}"/>
          </ac:spMkLst>
        </pc:spChg>
        <pc:spChg chg="mod topLvl">
          <ac:chgData name="Phương Vy Lê" userId="761b57f88227c35c" providerId="LiveId" clId="{FA606362-DB39-41D6-877F-CF7E33451772}" dt="2023-09-02T14:59:34.585" v="1701" actId="164"/>
          <ac:spMkLst>
            <pc:docMk/>
            <pc:sldMk cId="3834732865" sldId="281"/>
            <ac:spMk id="8" creationId="{9B33098D-D1FF-FD15-361A-9DC7FA3609BC}"/>
          </ac:spMkLst>
        </pc:spChg>
        <pc:spChg chg="mod topLvl">
          <ac:chgData name="Phương Vy Lê" userId="761b57f88227c35c" providerId="LiveId" clId="{FA606362-DB39-41D6-877F-CF7E33451772}" dt="2023-09-02T14:59:34.585" v="1701" actId="164"/>
          <ac:spMkLst>
            <pc:docMk/>
            <pc:sldMk cId="3834732865" sldId="281"/>
            <ac:spMk id="9" creationId="{767A0F4A-5D87-8110-1D90-600D05A7A385}"/>
          </ac:spMkLst>
        </pc:spChg>
        <pc:spChg chg="mod topLvl">
          <ac:chgData name="Phương Vy Lê" userId="761b57f88227c35c" providerId="LiveId" clId="{FA606362-DB39-41D6-877F-CF7E33451772}" dt="2023-09-02T14:59:34.585" v="1701" actId="164"/>
          <ac:spMkLst>
            <pc:docMk/>
            <pc:sldMk cId="3834732865" sldId="281"/>
            <ac:spMk id="10" creationId="{1E34530D-6B39-4D72-0D61-F3412493641F}"/>
          </ac:spMkLst>
        </pc:spChg>
        <pc:spChg chg="del">
          <ac:chgData name="Phương Vy Lê" userId="761b57f88227c35c" providerId="LiveId" clId="{FA606362-DB39-41D6-877F-CF7E33451772}" dt="2023-09-01T14:47:42.027" v="4" actId="478"/>
          <ac:spMkLst>
            <pc:docMk/>
            <pc:sldMk cId="3834732865" sldId="281"/>
            <ac:spMk id="10" creationId="{B668E1D5-E76A-EFCF-0F86-77030F358A1C}"/>
          </ac:spMkLst>
        </pc:spChg>
        <pc:spChg chg="mod">
          <ac:chgData name="Phương Vy Lê" userId="761b57f88227c35c" providerId="LiveId" clId="{FA606362-DB39-41D6-877F-CF7E33451772}" dt="2023-09-02T15:01:22.185" v="1721" actId="1076"/>
          <ac:spMkLst>
            <pc:docMk/>
            <pc:sldMk cId="3834732865" sldId="281"/>
            <ac:spMk id="11" creationId="{00000000-0000-0000-0000-000000000000}"/>
          </ac:spMkLst>
        </pc:spChg>
        <pc:spChg chg="mod">
          <ac:chgData name="Phương Vy Lê" userId="761b57f88227c35c" providerId="LiveId" clId="{FA606362-DB39-41D6-877F-CF7E33451772}" dt="2023-09-02T15:01:12.957" v="1720" actId="1076"/>
          <ac:spMkLst>
            <pc:docMk/>
            <pc:sldMk cId="3834732865" sldId="281"/>
            <ac:spMk id="12" creationId="{00000000-0000-0000-0000-000000000000}"/>
          </ac:spMkLst>
        </pc:spChg>
        <pc:spChg chg="mod">
          <ac:chgData name="Phương Vy Lê" userId="761b57f88227c35c" providerId="LiveId" clId="{FA606362-DB39-41D6-877F-CF7E33451772}" dt="2023-09-02T15:00:32.772" v="1713" actId="207"/>
          <ac:spMkLst>
            <pc:docMk/>
            <pc:sldMk cId="3834732865" sldId="281"/>
            <ac:spMk id="13" creationId="{6E5A87D8-A4C6-1166-A2E9-07714175939E}"/>
          </ac:spMkLst>
        </pc:spChg>
        <pc:spChg chg="mod topLvl">
          <ac:chgData name="Phương Vy Lê" userId="761b57f88227c35c" providerId="LiveId" clId="{FA606362-DB39-41D6-877F-CF7E33451772}" dt="2023-09-02T14:59:34.585" v="1701" actId="164"/>
          <ac:spMkLst>
            <pc:docMk/>
            <pc:sldMk cId="3834732865" sldId="281"/>
            <ac:spMk id="14" creationId="{67B39DE5-CF5E-419C-C254-55D5640AF4B1}"/>
          </ac:spMkLst>
        </pc:spChg>
        <pc:spChg chg="mod topLvl">
          <ac:chgData name="Phương Vy Lê" userId="761b57f88227c35c" providerId="LiveId" clId="{FA606362-DB39-41D6-877F-CF7E33451772}" dt="2023-09-02T14:59:34.585" v="1701" actId="164"/>
          <ac:spMkLst>
            <pc:docMk/>
            <pc:sldMk cId="3834732865" sldId="281"/>
            <ac:spMk id="15" creationId="{DF628265-EB97-7454-BD29-D8E8BC37C96F}"/>
          </ac:spMkLst>
        </pc:spChg>
        <pc:spChg chg="mod topLvl">
          <ac:chgData name="Phương Vy Lê" userId="761b57f88227c35c" providerId="LiveId" clId="{FA606362-DB39-41D6-877F-CF7E33451772}" dt="2023-09-02T14:59:34.585" v="1701" actId="164"/>
          <ac:spMkLst>
            <pc:docMk/>
            <pc:sldMk cId="3834732865" sldId="281"/>
            <ac:spMk id="16" creationId="{E0500263-D7C7-5C05-8BB5-2E6FD455374B}"/>
          </ac:spMkLst>
        </pc:spChg>
        <pc:spChg chg="mod topLvl">
          <ac:chgData name="Phương Vy Lê" userId="761b57f88227c35c" providerId="LiveId" clId="{FA606362-DB39-41D6-877F-CF7E33451772}" dt="2023-09-02T14:59:34.585" v="1701" actId="164"/>
          <ac:spMkLst>
            <pc:docMk/>
            <pc:sldMk cId="3834732865" sldId="281"/>
            <ac:spMk id="17" creationId="{235E40D5-4D46-4828-4930-6A5D2BF440C8}"/>
          </ac:spMkLst>
        </pc:spChg>
        <pc:spChg chg="mod topLvl">
          <ac:chgData name="Phương Vy Lê" userId="761b57f88227c35c" providerId="LiveId" clId="{FA606362-DB39-41D6-877F-CF7E33451772}" dt="2023-09-02T14:59:34.585" v="1701" actId="164"/>
          <ac:spMkLst>
            <pc:docMk/>
            <pc:sldMk cId="3834732865" sldId="281"/>
            <ac:spMk id="18" creationId="{C10475CA-B0BD-90B1-5724-EAD808E21AAD}"/>
          </ac:spMkLst>
        </pc:spChg>
        <pc:spChg chg="mod topLvl">
          <ac:chgData name="Phương Vy Lê" userId="761b57f88227c35c" providerId="LiveId" clId="{FA606362-DB39-41D6-877F-CF7E33451772}" dt="2023-09-02T14:59:34.585" v="1701" actId="164"/>
          <ac:spMkLst>
            <pc:docMk/>
            <pc:sldMk cId="3834732865" sldId="281"/>
            <ac:spMk id="19" creationId="{8809CCDC-E3E2-CCF4-76FA-A29F3D2CBCE9}"/>
          </ac:spMkLst>
        </pc:spChg>
        <pc:spChg chg="mod topLvl">
          <ac:chgData name="Phương Vy Lê" userId="761b57f88227c35c" providerId="LiveId" clId="{FA606362-DB39-41D6-877F-CF7E33451772}" dt="2023-09-02T14:59:34.585" v="1701" actId="164"/>
          <ac:spMkLst>
            <pc:docMk/>
            <pc:sldMk cId="3834732865" sldId="281"/>
            <ac:spMk id="20" creationId="{F514E2BB-3E33-FC5E-BF35-66A07837C80D}"/>
          </ac:spMkLst>
        </pc:spChg>
        <pc:spChg chg="mod">
          <ac:chgData name="Phương Vy Lê" userId="761b57f88227c35c" providerId="LiveId" clId="{FA606362-DB39-41D6-877F-CF7E33451772}" dt="2023-09-02T14:59:52.929" v="1709"/>
          <ac:spMkLst>
            <pc:docMk/>
            <pc:sldMk cId="3834732865" sldId="281"/>
            <ac:spMk id="23" creationId="{A645ED88-F382-DF9A-67A3-FBCD4623005C}"/>
          </ac:spMkLst>
        </pc:spChg>
        <pc:spChg chg="mod">
          <ac:chgData name="Phương Vy Lê" userId="761b57f88227c35c" providerId="LiveId" clId="{FA606362-DB39-41D6-877F-CF7E33451772}" dt="2023-09-02T14:59:52.929" v="1709"/>
          <ac:spMkLst>
            <pc:docMk/>
            <pc:sldMk cId="3834732865" sldId="281"/>
            <ac:spMk id="24" creationId="{9337D00D-FF9F-2165-0269-AB3B3170D2B0}"/>
          </ac:spMkLst>
        </pc:spChg>
        <pc:spChg chg="mod">
          <ac:chgData name="Phương Vy Lê" userId="761b57f88227c35c" providerId="LiveId" clId="{FA606362-DB39-41D6-877F-CF7E33451772}" dt="2023-09-02T14:59:52.929" v="1709"/>
          <ac:spMkLst>
            <pc:docMk/>
            <pc:sldMk cId="3834732865" sldId="281"/>
            <ac:spMk id="25" creationId="{7EB6C711-D060-81BE-D66A-6C83A28B4CA6}"/>
          </ac:spMkLst>
        </pc:spChg>
        <pc:spChg chg="mod">
          <ac:chgData name="Phương Vy Lê" userId="761b57f88227c35c" providerId="LiveId" clId="{FA606362-DB39-41D6-877F-CF7E33451772}" dt="2023-09-02T14:59:52.929" v="1709"/>
          <ac:spMkLst>
            <pc:docMk/>
            <pc:sldMk cId="3834732865" sldId="281"/>
            <ac:spMk id="26" creationId="{DE503D6D-8305-E0A1-44FE-8DDBA3935722}"/>
          </ac:spMkLst>
        </pc:spChg>
        <pc:spChg chg="mod">
          <ac:chgData name="Phương Vy Lê" userId="761b57f88227c35c" providerId="LiveId" clId="{FA606362-DB39-41D6-877F-CF7E33451772}" dt="2023-09-02T14:59:52.929" v="1709"/>
          <ac:spMkLst>
            <pc:docMk/>
            <pc:sldMk cId="3834732865" sldId="281"/>
            <ac:spMk id="27" creationId="{1BA3ABFA-91E1-D60D-F157-F7E5DA813A1E}"/>
          </ac:spMkLst>
        </pc:spChg>
        <pc:spChg chg="mod">
          <ac:chgData name="Phương Vy Lê" userId="761b57f88227c35c" providerId="LiveId" clId="{FA606362-DB39-41D6-877F-CF7E33451772}" dt="2023-09-02T14:59:52.929" v="1709"/>
          <ac:spMkLst>
            <pc:docMk/>
            <pc:sldMk cId="3834732865" sldId="281"/>
            <ac:spMk id="28" creationId="{75E0710A-252B-E282-793E-650DB061F7EC}"/>
          </ac:spMkLst>
        </pc:spChg>
        <pc:spChg chg="mod">
          <ac:chgData name="Phương Vy Lê" userId="761b57f88227c35c" providerId="LiveId" clId="{FA606362-DB39-41D6-877F-CF7E33451772}" dt="2023-09-02T14:59:52.929" v="1709"/>
          <ac:spMkLst>
            <pc:docMk/>
            <pc:sldMk cId="3834732865" sldId="281"/>
            <ac:spMk id="29" creationId="{F1613869-6237-70BA-A517-ED0F9A50631C}"/>
          </ac:spMkLst>
        </pc:spChg>
        <pc:spChg chg="mod">
          <ac:chgData name="Phương Vy Lê" userId="761b57f88227c35c" providerId="LiveId" clId="{FA606362-DB39-41D6-877F-CF7E33451772}" dt="2023-09-02T14:59:52.929" v="1709"/>
          <ac:spMkLst>
            <pc:docMk/>
            <pc:sldMk cId="3834732865" sldId="281"/>
            <ac:spMk id="30" creationId="{81048DC8-9E7B-5C87-4103-1014EE24CBC5}"/>
          </ac:spMkLst>
        </pc:spChg>
        <pc:spChg chg="mod">
          <ac:chgData name="Phương Vy Lê" userId="761b57f88227c35c" providerId="LiveId" clId="{FA606362-DB39-41D6-877F-CF7E33451772}" dt="2023-09-02T14:59:52.929" v="1709"/>
          <ac:spMkLst>
            <pc:docMk/>
            <pc:sldMk cId="3834732865" sldId="281"/>
            <ac:spMk id="31" creationId="{345171AC-AF50-23C3-F9A6-1A246A55EBE7}"/>
          </ac:spMkLst>
        </pc:spChg>
        <pc:spChg chg="mod">
          <ac:chgData name="Phương Vy Lê" userId="761b57f88227c35c" providerId="LiveId" clId="{FA606362-DB39-41D6-877F-CF7E33451772}" dt="2023-09-02T14:59:52.929" v="1709"/>
          <ac:spMkLst>
            <pc:docMk/>
            <pc:sldMk cId="3834732865" sldId="281"/>
            <ac:spMk id="32" creationId="{BAA8D504-C2C5-8484-3D82-A44E9E4B9F0E}"/>
          </ac:spMkLst>
        </pc:spChg>
        <pc:spChg chg="mod">
          <ac:chgData name="Phương Vy Lê" userId="761b57f88227c35c" providerId="LiveId" clId="{FA606362-DB39-41D6-877F-CF7E33451772}" dt="2023-09-02T14:59:52.929" v="1709"/>
          <ac:spMkLst>
            <pc:docMk/>
            <pc:sldMk cId="3834732865" sldId="281"/>
            <ac:spMk id="33" creationId="{DAB4F8D5-C30C-4D78-A9CB-423D64467043}"/>
          </ac:spMkLst>
        </pc:spChg>
        <pc:spChg chg="mod">
          <ac:chgData name="Phương Vy Lê" userId="761b57f88227c35c" providerId="LiveId" clId="{FA606362-DB39-41D6-877F-CF7E33451772}" dt="2023-09-02T15:00:43.729" v="1714"/>
          <ac:spMkLst>
            <pc:docMk/>
            <pc:sldMk cId="3834732865" sldId="281"/>
            <ac:spMk id="35" creationId="{6041950C-D7F4-82F2-4F00-776CA4B47D5B}"/>
          </ac:spMkLst>
        </pc:spChg>
        <pc:spChg chg="mod">
          <ac:chgData name="Phương Vy Lê" userId="761b57f88227c35c" providerId="LiveId" clId="{FA606362-DB39-41D6-877F-CF7E33451772}" dt="2023-09-02T15:00:43.729" v="1714"/>
          <ac:spMkLst>
            <pc:docMk/>
            <pc:sldMk cId="3834732865" sldId="281"/>
            <ac:spMk id="36" creationId="{C10CE709-1723-9C87-3AEA-1CCD17D67BCF}"/>
          </ac:spMkLst>
        </pc:spChg>
        <pc:spChg chg="mod">
          <ac:chgData name="Phương Vy Lê" userId="761b57f88227c35c" providerId="LiveId" clId="{FA606362-DB39-41D6-877F-CF7E33451772}" dt="2023-09-02T15:00:57.470" v="1717" actId="571"/>
          <ac:spMkLst>
            <pc:docMk/>
            <pc:sldMk cId="3834732865" sldId="281"/>
            <ac:spMk id="38" creationId="{5ACF7B50-58C6-6EEF-D276-D5BC9010B18F}"/>
          </ac:spMkLst>
        </pc:spChg>
        <pc:spChg chg="mod">
          <ac:chgData name="Phương Vy Lê" userId="761b57f88227c35c" providerId="LiveId" clId="{FA606362-DB39-41D6-877F-CF7E33451772}" dt="2023-09-02T15:00:57.470" v="1717" actId="571"/>
          <ac:spMkLst>
            <pc:docMk/>
            <pc:sldMk cId="3834732865" sldId="281"/>
            <ac:spMk id="39" creationId="{1CEA16D8-D289-D131-9D97-D626DE4A2FE2}"/>
          </ac:spMkLst>
        </pc:spChg>
        <pc:grpChg chg="add del mod ord">
          <ac:chgData name="Phương Vy Lê" userId="761b57f88227c35c" providerId="LiveId" clId="{FA606362-DB39-41D6-877F-CF7E33451772}" dt="2023-09-02T14:58:51.299" v="1696" actId="165"/>
          <ac:grpSpMkLst>
            <pc:docMk/>
            <pc:sldMk cId="3834732865" sldId="281"/>
            <ac:grpSpMk id="3" creationId="{F875CC67-2F7C-81DB-82F5-98CAB6406A13}"/>
          </ac:grpSpMkLst>
        </pc:grpChg>
        <pc:grpChg chg="add del mod">
          <ac:chgData name="Phương Vy Lê" userId="761b57f88227c35c" providerId="LiveId" clId="{FA606362-DB39-41D6-877F-CF7E33451772}" dt="2023-09-02T14:59:37.797" v="1702" actId="21"/>
          <ac:grpSpMkLst>
            <pc:docMk/>
            <pc:sldMk cId="3834732865" sldId="281"/>
            <ac:grpSpMk id="21" creationId="{C6B443E9-23E9-4927-9A52-DEFAB5880091}"/>
          </ac:grpSpMkLst>
        </pc:grpChg>
        <pc:grpChg chg="add mod">
          <ac:chgData name="Phương Vy Lê" userId="761b57f88227c35c" providerId="LiveId" clId="{FA606362-DB39-41D6-877F-CF7E33451772}" dt="2023-09-02T14:59:52.929" v="1709"/>
          <ac:grpSpMkLst>
            <pc:docMk/>
            <pc:sldMk cId="3834732865" sldId="281"/>
            <ac:grpSpMk id="22" creationId="{BF546470-E85B-8E11-8656-1D0F7A8DC370}"/>
          </ac:grpSpMkLst>
        </pc:grpChg>
        <pc:grpChg chg="add mod">
          <ac:chgData name="Phương Vy Lê" userId="761b57f88227c35c" providerId="LiveId" clId="{FA606362-DB39-41D6-877F-CF7E33451772}" dt="2023-09-02T15:00:51.308" v="1716" actId="1076"/>
          <ac:grpSpMkLst>
            <pc:docMk/>
            <pc:sldMk cId="3834732865" sldId="281"/>
            <ac:grpSpMk id="34" creationId="{A51D5E52-C17F-200C-AD72-BFDE174AAF28}"/>
          </ac:grpSpMkLst>
        </pc:grpChg>
        <pc:grpChg chg="add mod">
          <ac:chgData name="Phương Vy Lê" userId="761b57f88227c35c" providerId="LiveId" clId="{FA606362-DB39-41D6-877F-CF7E33451772}" dt="2023-09-02T15:01:03.091" v="1719" actId="1076"/>
          <ac:grpSpMkLst>
            <pc:docMk/>
            <pc:sldMk cId="3834732865" sldId="281"/>
            <ac:grpSpMk id="37" creationId="{C5B4B8EF-BFED-F694-5AA3-0DA0B03CEA55}"/>
          </ac:grpSpMkLst>
        </pc:grpChg>
      </pc:sldChg>
      <pc:sldChg chg="addSp delSp modSp add mod ord delAnim modAnim">
        <pc:chgData name="Phương Vy Lê" userId="761b57f88227c35c" providerId="LiveId" clId="{FA606362-DB39-41D6-877F-CF7E33451772}" dt="2023-09-02T16:17:46.670" v="2092"/>
        <pc:sldMkLst>
          <pc:docMk/>
          <pc:sldMk cId="2238359292" sldId="282"/>
        </pc:sldMkLst>
        <pc:spChg chg="add mod">
          <ac:chgData name="Phương Vy Lê" userId="761b57f88227c35c" providerId="LiveId" clId="{FA606362-DB39-41D6-877F-CF7E33451772}" dt="2023-09-02T16:14:08.812" v="2075" actId="1076"/>
          <ac:spMkLst>
            <pc:docMk/>
            <pc:sldMk cId="2238359292" sldId="282"/>
            <ac:spMk id="2" creationId="{3A8AAF97-DC8A-E4C4-C934-0BB0ECF3E1A7}"/>
          </ac:spMkLst>
        </pc:spChg>
        <pc:spChg chg="add mod">
          <ac:chgData name="Phương Vy Lê" userId="761b57f88227c35c" providerId="LiveId" clId="{FA606362-DB39-41D6-877F-CF7E33451772}" dt="2023-09-02T13:15:04.305" v="718" actId="1076"/>
          <ac:spMkLst>
            <pc:docMk/>
            <pc:sldMk cId="2238359292" sldId="282"/>
            <ac:spMk id="3" creationId="{9F4746A6-4633-7ED3-C83C-FA33A6F8E697}"/>
          </ac:spMkLst>
        </pc:spChg>
        <pc:spChg chg="del mod">
          <ac:chgData name="Phương Vy Lê" userId="761b57f88227c35c" providerId="LiveId" clId="{FA606362-DB39-41D6-877F-CF7E33451772}" dt="2023-09-02T13:14:41.899" v="706" actId="478"/>
          <ac:spMkLst>
            <pc:docMk/>
            <pc:sldMk cId="2238359292" sldId="282"/>
            <ac:spMk id="4" creationId="{00000000-0000-0000-0000-000000000000}"/>
          </ac:spMkLst>
        </pc:spChg>
        <pc:spChg chg="mod">
          <ac:chgData name="Phương Vy Lê" userId="761b57f88227c35c" providerId="LiveId" clId="{FA606362-DB39-41D6-877F-CF7E33451772}" dt="2023-09-02T13:15:01.184" v="717" actId="1076"/>
          <ac:spMkLst>
            <pc:docMk/>
            <pc:sldMk cId="2238359292" sldId="282"/>
            <ac:spMk id="6" creationId="{00000000-0000-0000-0000-000000000000}"/>
          </ac:spMkLst>
        </pc:spChg>
        <pc:spChg chg="del">
          <ac:chgData name="Phương Vy Lê" userId="761b57f88227c35c" providerId="LiveId" clId="{FA606362-DB39-41D6-877F-CF7E33451772}" dt="2023-09-02T13:10:35.929" v="653" actId="478"/>
          <ac:spMkLst>
            <pc:docMk/>
            <pc:sldMk cId="2238359292" sldId="282"/>
            <ac:spMk id="10" creationId="{B668E1D5-E76A-EFCF-0F86-77030F358A1C}"/>
          </ac:spMkLst>
        </pc:spChg>
        <pc:spChg chg="mod">
          <ac:chgData name="Phương Vy Lê" userId="761b57f88227c35c" providerId="LiveId" clId="{FA606362-DB39-41D6-877F-CF7E33451772}" dt="2023-09-02T13:13:23.772" v="680" actId="1076"/>
          <ac:spMkLst>
            <pc:docMk/>
            <pc:sldMk cId="2238359292" sldId="282"/>
            <ac:spMk id="12" creationId="{00000000-0000-0000-0000-000000000000}"/>
          </ac:spMkLst>
        </pc:spChg>
        <pc:spChg chg="mod">
          <ac:chgData name="Phương Vy Lê" userId="761b57f88227c35c" providerId="LiveId" clId="{FA606362-DB39-41D6-877F-CF7E33451772}" dt="2023-09-02T13:13:38.437" v="686" actId="1036"/>
          <ac:spMkLst>
            <pc:docMk/>
            <pc:sldMk cId="2238359292" sldId="282"/>
            <ac:spMk id="13" creationId="{6E5A87D8-A4C6-1166-A2E9-07714175939E}"/>
          </ac:spMkLst>
        </pc:spChg>
        <pc:spChg chg="mod">
          <ac:chgData name="Phương Vy Lê" userId="761b57f88227c35c" providerId="LiveId" clId="{FA606362-DB39-41D6-877F-CF7E33451772}" dt="2023-09-02T13:14:46.383" v="710"/>
          <ac:spMkLst>
            <pc:docMk/>
            <pc:sldMk cId="2238359292" sldId="282"/>
            <ac:spMk id="18" creationId="{B37E3F47-5FDB-B753-98A4-E787B188C6B4}"/>
          </ac:spMkLst>
        </pc:spChg>
        <pc:spChg chg="mod ord">
          <ac:chgData name="Phương Vy Lê" userId="761b57f88227c35c" providerId="LiveId" clId="{FA606362-DB39-41D6-877F-CF7E33451772}" dt="2023-09-02T16:14:09.288" v="2076" actId="1076"/>
          <ac:spMkLst>
            <pc:docMk/>
            <pc:sldMk cId="2238359292" sldId="282"/>
            <ac:spMk id="20" creationId="{BAAFFC40-A6CE-7EA6-6D72-C592E9B7C9DE}"/>
          </ac:spMkLst>
        </pc:spChg>
        <pc:spChg chg="mod">
          <ac:chgData name="Phương Vy Lê" userId="761b57f88227c35c" providerId="LiveId" clId="{FA606362-DB39-41D6-877F-CF7E33451772}" dt="2023-09-02T13:14:46.383" v="710"/>
          <ac:spMkLst>
            <pc:docMk/>
            <pc:sldMk cId="2238359292" sldId="282"/>
            <ac:spMk id="27" creationId="{95FE4B1D-7B14-1E46-96E9-0AAC9DA0ECE5}"/>
          </ac:spMkLst>
        </pc:spChg>
        <pc:spChg chg="mod">
          <ac:chgData name="Phương Vy Lê" userId="761b57f88227c35c" providerId="LiveId" clId="{FA606362-DB39-41D6-877F-CF7E33451772}" dt="2023-09-02T13:14:46.383" v="710"/>
          <ac:spMkLst>
            <pc:docMk/>
            <pc:sldMk cId="2238359292" sldId="282"/>
            <ac:spMk id="28" creationId="{B653E4F8-2921-8863-B3AF-DA16585E4A02}"/>
          </ac:spMkLst>
        </pc:spChg>
        <pc:spChg chg="mod">
          <ac:chgData name="Phương Vy Lê" userId="761b57f88227c35c" providerId="LiveId" clId="{FA606362-DB39-41D6-877F-CF7E33451772}" dt="2023-09-02T13:14:46.383" v="710"/>
          <ac:spMkLst>
            <pc:docMk/>
            <pc:sldMk cId="2238359292" sldId="282"/>
            <ac:spMk id="29" creationId="{492C7251-CFFC-F0C8-028D-B3E03FEB49E2}"/>
          </ac:spMkLst>
        </pc:spChg>
        <pc:spChg chg="mod">
          <ac:chgData name="Phương Vy Lê" userId="761b57f88227c35c" providerId="LiveId" clId="{FA606362-DB39-41D6-877F-CF7E33451772}" dt="2023-09-02T13:14:46.383" v="710"/>
          <ac:spMkLst>
            <pc:docMk/>
            <pc:sldMk cId="2238359292" sldId="282"/>
            <ac:spMk id="30" creationId="{7CC4E9E1-2A0A-4731-51FE-DC477326DAC7}"/>
          </ac:spMkLst>
        </pc:spChg>
        <pc:spChg chg="mod">
          <ac:chgData name="Phương Vy Lê" userId="761b57f88227c35c" providerId="LiveId" clId="{FA606362-DB39-41D6-877F-CF7E33451772}" dt="2023-09-02T13:14:46.383" v="710"/>
          <ac:spMkLst>
            <pc:docMk/>
            <pc:sldMk cId="2238359292" sldId="282"/>
            <ac:spMk id="31" creationId="{5DCA2138-F6A1-3D6D-2320-391551257CBF}"/>
          </ac:spMkLst>
        </pc:spChg>
        <pc:spChg chg="add del mod">
          <ac:chgData name="Phương Vy Lê" userId="761b57f88227c35c" providerId="LiveId" clId="{FA606362-DB39-41D6-877F-CF7E33451772}" dt="2023-09-02T16:12:47.522" v="2065" actId="478"/>
          <ac:spMkLst>
            <pc:docMk/>
            <pc:sldMk cId="2238359292" sldId="282"/>
            <ac:spMk id="32" creationId="{3C381FC7-378F-1319-0A13-959B8C871A2E}"/>
          </ac:spMkLst>
        </pc:spChg>
        <pc:grpChg chg="del">
          <ac:chgData name="Phương Vy Lê" userId="761b57f88227c35c" providerId="LiveId" clId="{FA606362-DB39-41D6-877F-CF7E33451772}" dt="2023-09-02T13:14:45.752" v="709" actId="21"/>
          <ac:grpSpMkLst>
            <pc:docMk/>
            <pc:sldMk cId="2238359292" sldId="282"/>
            <ac:grpSpMk id="7" creationId="{A87FC55B-E1F3-AB04-379D-87166AE8FF17}"/>
          </ac:grpSpMkLst>
        </pc:grpChg>
        <pc:grpChg chg="add mod">
          <ac:chgData name="Phương Vy Lê" userId="761b57f88227c35c" providerId="LiveId" clId="{FA606362-DB39-41D6-877F-CF7E33451772}" dt="2023-09-02T13:14:46.383" v="710"/>
          <ac:grpSpMkLst>
            <pc:docMk/>
            <pc:sldMk cId="2238359292" sldId="282"/>
            <ac:grpSpMk id="17" creationId="{54E9E93A-182A-B6B6-1677-89433E514B12}"/>
          </ac:grpSpMkLst>
        </pc:grpChg>
        <pc:grpChg chg="mod">
          <ac:chgData name="Phương Vy Lê" userId="761b57f88227c35c" providerId="LiveId" clId="{FA606362-DB39-41D6-877F-CF7E33451772}" dt="2023-09-02T13:14:56.490" v="715" actId="1076"/>
          <ac:grpSpMkLst>
            <pc:docMk/>
            <pc:sldMk cId="2238359292" sldId="282"/>
            <ac:grpSpMk id="24" creationId="{95B9F436-9EEE-E98F-AB66-C71BDC5CC83D}"/>
          </ac:grpSpMkLst>
        </pc:grpChg>
      </pc:sldChg>
      <pc:sldChg chg="addSp delSp modSp add mod ord addAnim delAnim modAnim">
        <pc:chgData name="Phương Vy Lê" userId="761b57f88227c35c" providerId="LiveId" clId="{FA606362-DB39-41D6-877F-CF7E33451772}" dt="2023-09-02T16:21:37.324" v="2119"/>
        <pc:sldMkLst>
          <pc:docMk/>
          <pc:sldMk cId="2680954690" sldId="283"/>
        </pc:sldMkLst>
        <pc:spChg chg="del">
          <ac:chgData name="Phương Vy Lê" userId="761b57f88227c35c" providerId="LiveId" clId="{FA606362-DB39-41D6-877F-CF7E33451772}" dt="2023-09-02T13:38:17.132" v="935" actId="478"/>
          <ac:spMkLst>
            <pc:docMk/>
            <pc:sldMk cId="2680954690" sldId="283"/>
            <ac:spMk id="2" creationId="{3A8AAF97-DC8A-E4C4-C934-0BB0ECF3E1A7}"/>
          </ac:spMkLst>
        </pc:spChg>
        <pc:spChg chg="mod">
          <ac:chgData name="Phương Vy Lê" userId="761b57f88227c35c" providerId="LiveId" clId="{FA606362-DB39-41D6-877F-CF7E33451772}" dt="2023-09-02T13:41:09.007" v="1060" actId="1076"/>
          <ac:spMkLst>
            <pc:docMk/>
            <pc:sldMk cId="2680954690" sldId="283"/>
            <ac:spMk id="3" creationId="{9F4746A6-4633-7ED3-C83C-FA33A6F8E697}"/>
          </ac:spMkLst>
        </pc:spChg>
        <pc:spChg chg="add mod">
          <ac:chgData name="Phương Vy Lê" userId="761b57f88227c35c" providerId="LiveId" clId="{FA606362-DB39-41D6-877F-CF7E33451772}" dt="2023-09-02T13:45:14.511" v="1114" actId="1076"/>
          <ac:spMkLst>
            <pc:docMk/>
            <pc:sldMk cId="2680954690" sldId="283"/>
            <ac:spMk id="4" creationId="{C4DD37EF-4D00-4E83-7848-9CD38EB78F70}"/>
          </ac:spMkLst>
        </pc:spChg>
        <pc:spChg chg="mod">
          <ac:chgData name="Phương Vy Lê" userId="761b57f88227c35c" providerId="LiveId" clId="{FA606362-DB39-41D6-877F-CF7E33451772}" dt="2023-09-02T13:44:42.162" v="1107" actId="1076"/>
          <ac:spMkLst>
            <pc:docMk/>
            <pc:sldMk cId="2680954690" sldId="283"/>
            <ac:spMk id="6" creationId="{00000000-0000-0000-0000-000000000000}"/>
          </ac:spMkLst>
        </pc:spChg>
        <pc:spChg chg="add mod">
          <ac:chgData name="Phương Vy Lê" userId="761b57f88227c35c" providerId="LiveId" clId="{FA606362-DB39-41D6-877F-CF7E33451772}" dt="2023-09-02T13:44:58.624" v="1111" actId="1076"/>
          <ac:spMkLst>
            <pc:docMk/>
            <pc:sldMk cId="2680954690" sldId="283"/>
            <ac:spMk id="7" creationId="{7B338D41-8E39-570F-3E74-67F8F26AC59B}"/>
          </ac:spMkLst>
        </pc:spChg>
        <pc:spChg chg="mod">
          <ac:chgData name="Phương Vy Lê" userId="761b57f88227c35c" providerId="LiveId" clId="{FA606362-DB39-41D6-877F-CF7E33451772}" dt="2023-09-02T13:44:30.603" v="1099" actId="571"/>
          <ac:spMkLst>
            <pc:docMk/>
            <pc:sldMk cId="2680954690" sldId="283"/>
            <ac:spMk id="9" creationId="{35172080-C507-B25D-E696-CCAC9D6884AD}"/>
          </ac:spMkLst>
        </pc:spChg>
        <pc:spChg chg="mod">
          <ac:chgData name="Phương Vy Lê" userId="761b57f88227c35c" providerId="LiveId" clId="{FA606362-DB39-41D6-877F-CF7E33451772}" dt="2023-09-02T13:44:38.464" v="1105" actId="1076"/>
          <ac:spMkLst>
            <pc:docMk/>
            <pc:sldMk cId="2680954690" sldId="283"/>
            <ac:spMk id="10" creationId="{F2784F9B-7B06-B5F9-8ECF-98A7BC5626F1}"/>
          </ac:spMkLst>
        </pc:spChg>
        <pc:spChg chg="add del mod">
          <ac:chgData name="Phương Vy Lê" userId="761b57f88227c35c" providerId="LiveId" clId="{FA606362-DB39-41D6-877F-CF7E33451772}" dt="2023-09-02T13:43:00.433" v="1070" actId="478"/>
          <ac:spMkLst>
            <pc:docMk/>
            <pc:sldMk cId="2680954690" sldId="283"/>
            <ac:spMk id="12" creationId="{00000000-0000-0000-0000-000000000000}"/>
          </ac:spMkLst>
        </pc:spChg>
        <pc:spChg chg="mod">
          <ac:chgData name="Phương Vy Lê" userId="761b57f88227c35c" providerId="LiveId" clId="{FA606362-DB39-41D6-877F-CF7E33451772}" dt="2023-09-02T13:38:22.895" v="936" actId="21"/>
          <ac:spMkLst>
            <pc:docMk/>
            <pc:sldMk cId="2680954690" sldId="283"/>
            <ac:spMk id="13" creationId="{6E5A87D8-A4C6-1166-A2E9-07714175939E}"/>
          </ac:spMkLst>
        </pc:spChg>
        <pc:spChg chg="mod ord">
          <ac:chgData name="Phương Vy Lê" userId="761b57f88227c35c" providerId="LiveId" clId="{FA606362-DB39-41D6-877F-CF7E33451772}" dt="2023-09-02T13:55:04.384" v="1204" actId="207"/>
          <ac:spMkLst>
            <pc:docMk/>
            <pc:sldMk cId="2680954690" sldId="283"/>
            <ac:spMk id="20" creationId="{BAAFFC40-A6CE-7EA6-6D72-C592E9B7C9DE}"/>
          </ac:spMkLst>
        </pc:spChg>
        <pc:grpChg chg="add mod">
          <ac:chgData name="Phương Vy Lê" userId="761b57f88227c35c" providerId="LiveId" clId="{FA606362-DB39-41D6-877F-CF7E33451772}" dt="2023-09-02T13:44:46.197" v="1109" actId="688"/>
          <ac:grpSpMkLst>
            <pc:docMk/>
            <pc:sldMk cId="2680954690" sldId="283"/>
            <ac:grpSpMk id="8" creationId="{02DE406C-215B-6732-A4AB-9792CF17EC93}"/>
          </ac:grpSpMkLst>
        </pc:grpChg>
        <pc:grpChg chg="ord">
          <ac:chgData name="Phương Vy Lê" userId="761b57f88227c35c" providerId="LiveId" clId="{FA606362-DB39-41D6-877F-CF7E33451772}" dt="2023-09-02T13:44:55.115" v="1110" actId="166"/>
          <ac:grpSpMkLst>
            <pc:docMk/>
            <pc:sldMk cId="2680954690" sldId="283"/>
            <ac:grpSpMk id="17" creationId="{54E9E93A-182A-B6B6-1677-89433E514B12}"/>
          </ac:grpSpMkLst>
        </pc:grpChg>
        <pc:grpChg chg="mod ord">
          <ac:chgData name="Phương Vy Lê" userId="761b57f88227c35c" providerId="LiveId" clId="{FA606362-DB39-41D6-877F-CF7E33451772}" dt="2023-09-02T13:44:20.771" v="1096" actId="1076"/>
          <ac:grpSpMkLst>
            <pc:docMk/>
            <pc:sldMk cId="2680954690" sldId="283"/>
            <ac:grpSpMk id="21" creationId="{3517F26F-090E-83D4-CF41-6B1628DF6D45}"/>
          </ac:grpSpMkLst>
        </pc:grpChg>
        <pc:grpChg chg="del mod">
          <ac:chgData name="Phương Vy Lê" userId="761b57f88227c35c" providerId="LiveId" clId="{FA606362-DB39-41D6-877F-CF7E33451772}" dt="2023-09-02T13:44:24.549" v="1098" actId="478"/>
          <ac:grpSpMkLst>
            <pc:docMk/>
            <pc:sldMk cId="2680954690" sldId="283"/>
            <ac:grpSpMk id="24" creationId="{95B9F436-9EEE-E98F-AB66-C71BDC5CC83D}"/>
          </ac:grpSpMkLst>
        </pc:grpChg>
      </pc:sldChg>
      <pc:sldChg chg="addSp delSp modSp add mod ord modTransition delAnim modAnim">
        <pc:chgData name="Phương Vy Lê" userId="761b57f88227c35c" providerId="LiveId" clId="{FA606362-DB39-41D6-877F-CF7E33451772}" dt="2023-09-02T16:23:07.266" v="2130"/>
        <pc:sldMkLst>
          <pc:docMk/>
          <pc:sldMk cId="1175583414" sldId="284"/>
        </pc:sldMkLst>
        <pc:spChg chg="add mod">
          <ac:chgData name="Phương Vy Lê" userId="761b57f88227c35c" providerId="LiveId" clId="{FA606362-DB39-41D6-877F-CF7E33451772}" dt="2023-09-02T14:26:36.811" v="1316"/>
          <ac:spMkLst>
            <pc:docMk/>
            <pc:sldMk cId="1175583414" sldId="284"/>
            <ac:spMk id="2" creationId="{B3C264D7-4C62-C8F7-0F75-606F2D382E2B}"/>
          </ac:spMkLst>
        </pc:spChg>
        <pc:spChg chg="add mod">
          <ac:chgData name="Phương Vy Lê" userId="761b57f88227c35c" providerId="LiveId" clId="{FA606362-DB39-41D6-877F-CF7E33451772}" dt="2023-09-02T14:26:53.075" v="1318" actId="1076"/>
          <ac:spMkLst>
            <pc:docMk/>
            <pc:sldMk cId="1175583414" sldId="284"/>
            <ac:spMk id="3" creationId="{12282BA3-AAE4-35E0-BFFA-FE0950BBCD98}"/>
          </ac:spMkLst>
        </pc:spChg>
        <pc:spChg chg="del">
          <ac:chgData name="Phương Vy Lê" userId="761b57f88227c35c" providerId="LiveId" clId="{FA606362-DB39-41D6-877F-CF7E33451772}" dt="2023-09-02T14:26:35.357" v="1315" actId="478"/>
          <ac:spMkLst>
            <pc:docMk/>
            <pc:sldMk cId="1175583414" sldId="284"/>
            <ac:spMk id="4" creationId="{00000000-0000-0000-0000-000000000000}"/>
          </ac:spMkLst>
        </pc:spChg>
        <pc:spChg chg="del">
          <ac:chgData name="Phương Vy Lê" userId="761b57f88227c35c" providerId="LiveId" clId="{FA606362-DB39-41D6-877F-CF7E33451772}" dt="2023-09-02T14:26:33.269" v="1314" actId="478"/>
          <ac:spMkLst>
            <pc:docMk/>
            <pc:sldMk cId="1175583414" sldId="284"/>
            <ac:spMk id="5" creationId="{00000000-0000-0000-0000-000000000000}"/>
          </ac:spMkLst>
        </pc:spChg>
        <pc:spChg chg="del">
          <ac:chgData name="Phương Vy Lê" userId="761b57f88227c35c" providerId="LiveId" clId="{FA606362-DB39-41D6-877F-CF7E33451772}" dt="2023-09-02T14:26:44.351" v="1317" actId="478"/>
          <ac:spMkLst>
            <pc:docMk/>
            <pc:sldMk cId="1175583414" sldId="284"/>
            <ac:spMk id="6" creationId="{00000000-0000-0000-0000-000000000000}"/>
          </ac:spMkLst>
        </pc:spChg>
        <pc:spChg chg="mod">
          <ac:chgData name="Phương Vy Lê" userId="761b57f88227c35c" providerId="LiveId" clId="{FA606362-DB39-41D6-877F-CF7E33451772}" dt="2023-09-02T14:25:36.231" v="1313" actId="1076"/>
          <ac:spMkLst>
            <pc:docMk/>
            <pc:sldMk cId="1175583414" sldId="284"/>
            <ac:spMk id="14" creationId="{9C9700BE-EFA4-0DA3-8DAA-38521356C162}"/>
          </ac:spMkLst>
        </pc:spChg>
        <pc:spChg chg="del">
          <ac:chgData name="Phương Vy Lê" userId="761b57f88227c35c" providerId="LiveId" clId="{FA606362-DB39-41D6-877F-CF7E33451772}" dt="2023-09-02T14:24:36.411" v="1232" actId="478"/>
          <ac:spMkLst>
            <pc:docMk/>
            <pc:sldMk cId="1175583414" sldId="284"/>
            <ac:spMk id="16" creationId="{6E5A87D8-A4C6-1166-A2E9-07714175939E}"/>
          </ac:spMkLst>
        </pc:spChg>
        <pc:spChg chg="mod">
          <ac:chgData name="Phương Vy Lê" userId="761b57f88227c35c" providerId="LiveId" clId="{FA606362-DB39-41D6-877F-CF7E33451772}" dt="2023-09-02T14:24:32.871" v="1229" actId="6549"/>
          <ac:spMkLst>
            <pc:docMk/>
            <pc:sldMk cId="1175583414" sldId="284"/>
            <ac:spMk id="17" creationId="{3D93CB1A-EDD5-AC6F-330A-76B4C541BCA7}"/>
          </ac:spMkLst>
        </pc:spChg>
        <pc:spChg chg="mod">
          <ac:chgData name="Phương Vy Lê" userId="761b57f88227c35c" providerId="LiveId" clId="{FA606362-DB39-41D6-877F-CF7E33451772}" dt="2023-09-02T14:24:47.321" v="1236" actId="1076"/>
          <ac:spMkLst>
            <pc:docMk/>
            <pc:sldMk cId="1175583414" sldId="284"/>
            <ac:spMk id="21" creationId="{858077EC-0508-D8EC-1ECA-E4CC83FA3F13}"/>
          </ac:spMkLst>
        </pc:spChg>
        <pc:spChg chg="del mod">
          <ac:chgData name="Phương Vy Lê" userId="761b57f88227c35c" providerId="LiveId" clId="{FA606362-DB39-41D6-877F-CF7E33451772}" dt="2023-09-02T14:24:40.851" v="1234" actId="478"/>
          <ac:spMkLst>
            <pc:docMk/>
            <pc:sldMk cId="1175583414" sldId="284"/>
            <ac:spMk id="34" creationId="{8E3461EF-38D2-3535-90EF-456C7526DC7C}"/>
          </ac:spMkLst>
        </pc:spChg>
        <pc:picChg chg="del">
          <ac:chgData name="Phương Vy Lê" userId="761b57f88227c35c" providerId="LiveId" clId="{FA606362-DB39-41D6-877F-CF7E33451772}" dt="2023-09-02T14:24:34.221" v="1230" actId="478"/>
          <ac:picMkLst>
            <pc:docMk/>
            <pc:sldMk cId="1175583414" sldId="284"/>
            <ac:picMk id="18" creationId="{B398C274-B194-5590-80F6-993ADCD376B1}"/>
          </ac:picMkLst>
        </pc:picChg>
        <pc:picChg chg="del">
          <ac:chgData name="Phương Vy Lê" userId="761b57f88227c35c" providerId="LiveId" clId="{FA606362-DB39-41D6-877F-CF7E33451772}" dt="2023-09-02T14:24:34.762" v="1231" actId="478"/>
          <ac:picMkLst>
            <pc:docMk/>
            <pc:sldMk cId="1175583414" sldId="284"/>
            <ac:picMk id="35" creationId="{46994493-9277-4173-8786-1511E9AD6529}"/>
          </ac:picMkLst>
        </pc:picChg>
      </pc:sldChg>
      <pc:sldChg chg="modSp add mod ord modAnim">
        <pc:chgData name="Phương Vy Lê" userId="761b57f88227c35c" providerId="LiveId" clId="{FA606362-DB39-41D6-877F-CF7E33451772}" dt="2023-09-02T16:27:27.057" v="2162"/>
        <pc:sldMkLst>
          <pc:docMk/>
          <pc:sldMk cId="4167895279" sldId="285"/>
        </pc:sldMkLst>
        <pc:spChg chg="mod">
          <ac:chgData name="Phương Vy Lê" userId="761b57f88227c35c" providerId="LiveId" clId="{FA606362-DB39-41D6-877F-CF7E33451772}" dt="2023-09-02T14:29:22.410" v="1426" actId="1076"/>
          <ac:spMkLst>
            <pc:docMk/>
            <pc:sldMk cId="4167895279" sldId="285"/>
            <ac:spMk id="14" creationId="{9C9700BE-EFA4-0DA3-8DAA-38521356C162}"/>
          </ac:spMkLst>
        </pc:spChg>
        <pc:spChg chg="mod">
          <ac:chgData name="Phương Vy Lê" userId="761b57f88227c35c" providerId="LiveId" clId="{FA606362-DB39-41D6-877F-CF7E33451772}" dt="2023-09-02T14:29:17.476" v="1425" actId="1076"/>
          <ac:spMkLst>
            <pc:docMk/>
            <pc:sldMk cId="4167895279" sldId="285"/>
            <ac:spMk id="24" creationId="{C14A6600-EF8A-AA52-5F29-6C9CA31F6AB9}"/>
          </ac:spMkLst>
        </pc:spChg>
      </pc:sldChg>
      <pc:sldChg chg="addSp delSp modSp new mod ord modAnim">
        <pc:chgData name="Phương Vy Lê" userId="761b57f88227c35c" providerId="LiveId" clId="{FA606362-DB39-41D6-877F-CF7E33451772}" dt="2023-09-02T16:23:59.439" v="2139"/>
        <pc:sldMkLst>
          <pc:docMk/>
          <pc:sldMk cId="3352338965" sldId="286"/>
        </pc:sldMkLst>
        <pc:spChg chg="add mod ord">
          <ac:chgData name="Phương Vy Lê" userId="761b57f88227c35c" providerId="LiveId" clId="{FA606362-DB39-41D6-877F-CF7E33451772}" dt="2023-09-02T14:32:12.497" v="1435" actId="167"/>
          <ac:spMkLst>
            <pc:docMk/>
            <pc:sldMk cId="3352338965" sldId="286"/>
            <ac:spMk id="2" creationId="{C20F3042-3D25-1307-7126-F21104786B5F}"/>
          </ac:spMkLst>
        </pc:spChg>
        <pc:spChg chg="add mod ord">
          <ac:chgData name="Phương Vy Lê" userId="761b57f88227c35c" providerId="LiveId" clId="{FA606362-DB39-41D6-877F-CF7E33451772}" dt="2023-09-02T14:32:12.497" v="1435" actId="167"/>
          <ac:spMkLst>
            <pc:docMk/>
            <pc:sldMk cId="3352338965" sldId="286"/>
            <ac:spMk id="3" creationId="{C6FDE4CE-77D0-A870-C59D-D6C37128B96D}"/>
          </ac:spMkLst>
        </pc:spChg>
        <pc:spChg chg="add mod ord">
          <ac:chgData name="Phương Vy Lê" userId="761b57f88227c35c" providerId="LiveId" clId="{FA606362-DB39-41D6-877F-CF7E33451772}" dt="2023-09-02T14:32:12.497" v="1435" actId="167"/>
          <ac:spMkLst>
            <pc:docMk/>
            <pc:sldMk cId="3352338965" sldId="286"/>
            <ac:spMk id="4" creationId="{D2F1E27A-58FA-26F5-D3B1-9A79E43C0FA9}"/>
          </ac:spMkLst>
        </pc:spChg>
        <pc:spChg chg="add mod ord">
          <ac:chgData name="Phương Vy Lê" userId="761b57f88227c35c" providerId="LiveId" clId="{FA606362-DB39-41D6-877F-CF7E33451772}" dt="2023-09-02T14:32:12.497" v="1435" actId="167"/>
          <ac:spMkLst>
            <pc:docMk/>
            <pc:sldMk cId="3352338965" sldId="286"/>
            <ac:spMk id="5" creationId="{8E5280EE-E817-9286-5EA0-99834B642FDD}"/>
          </ac:spMkLst>
        </pc:spChg>
        <pc:spChg chg="add mod ord">
          <ac:chgData name="Phương Vy Lê" userId="761b57f88227c35c" providerId="LiveId" clId="{FA606362-DB39-41D6-877F-CF7E33451772}" dt="2023-09-02T14:32:12.497" v="1435" actId="167"/>
          <ac:spMkLst>
            <pc:docMk/>
            <pc:sldMk cId="3352338965" sldId="286"/>
            <ac:spMk id="6" creationId="{B934DC48-4C10-EFAF-5EE3-F6600F035E24}"/>
          </ac:spMkLst>
        </pc:spChg>
        <pc:spChg chg="add mod ord">
          <ac:chgData name="Phương Vy Lê" userId="761b57f88227c35c" providerId="LiveId" clId="{FA606362-DB39-41D6-877F-CF7E33451772}" dt="2023-09-02T14:32:12.497" v="1435" actId="167"/>
          <ac:spMkLst>
            <pc:docMk/>
            <pc:sldMk cId="3352338965" sldId="286"/>
            <ac:spMk id="7" creationId="{A723747D-1476-EE29-1402-62B7A04597B8}"/>
          </ac:spMkLst>
        </pc:spChg>
        <pc:spChg chg="add mod ord">
          <ac:chgData name="Phương Vy Lê" userId="761b57f88227c35c" providerId="LiveId" clId="{FA606362-DB39-41D6-877F-CF7E33451772}" dt="2023-09-02T14:32:12.497" v="1435" actId="167"/>
          <ac:spMkLst>
            <pc:docMk/>
            <pc:sldMk cId="3352338965" sldId="286"/>
            <ac:spMk id="8" creationId="{53CD3182-E441-11EF-591F-C86D214B1B91}"/>
          </ac:spMkLst>
        </pc:spChg>
        <pc:spChg chg="add mod ord">
          <ac:chgData name="Phương Vy Lê" userId="761b57f88227c35c" providerId="LiveId" clId="{FA606362-DB39-41D6-877F-CF7E33451772}" dt="2023-09-02T14:32:12.497" v="1435" actId="167"/>
          <ac:spMkLst>
            <pc:docMk/>
            <pc:sldMk cId="3352338965" sldId="286"/>
            <ac:spMk id="9" creationId="{1B5DAB98-6732-BA25-DBB0-759EE310DA5E}"/>
          </ac:spMkLst>
        </pc:spChg>
        <pc:spChg chg="add mod ord">
          <ac:chgData name="Phương Vy Lê" userId="761b57f88227c35c" providerId="LiveId" clId="{FA606362-DB39-41D6-877F-CF7E33451772}" dt="2023-09-02T14:32:12.497" v="1435" actId="167"/>
          <ac:spMkLst>
            <pc:docMk/>
            <pc:sldMk cId="3352338965" sldId="286"/>
            <ac:spMk id="10" creationId="{EB363103-7911-A3BE-54D6-A58ACD2F2002}"/>
          </ac:spMkLst>
        </pc:spChg>
        <pc:spChg chg="add mod ord">
          <ac:chgData name="Phương Vy Lê" userId="761b57f88227c35c" providerId="LiveId" clId="{FA606362-DB39-41D6-877F-CF7E33451772}" dt="2023-09-02T14:32:12.497" v="1435" actId="167"/>
          <ac:spMkLst>
            <pc:docMk/>
            <pc:sldMk cId="3352338965" sldId="286"/>
            <ac:spMk id="11" creationId="{0E8B033E-9BEF-74EE-9307-D6072550BD32}"/>
          </ac:spMkLst>
        </pc:spChg>
        <pc:spChg chg="add mod ord">
          <ac:chgData name="Phương Vy Lê" userId="761b57f88227c35c" providerId="LiveId" clId="{FA606362-DB39-41D6-877F-CF7E33451772}" dt="2023-09-02T14:32:12.497" v="1435" actId="167"/>
          <ac:spMkLst>
            <pc:docMk/>
            <pc:sldMk cId="3352338965" sldId="286"/>
            <ac:spMk id="12" creationId="{49C24504-590C-10D5-BDE3-F6683B8E6E64}"/>
          </ac:spMkLst>
        </pc:spChg>
        <pc:spChg chg="add mod ord">
          <ac:chgData name="Phương Vy Lê" userId="761b57f88227c35c" providerId="LiveId" clId="{FA606362-DB39-41D6-877F-CF7E33451772}" dt="2023-09-02T14:32:12.497" v="1435" actId="167"/>
          <ac:spMkLst>
            <pc:docMk/>
            <pc:sldMk cId="3352338965" sldId="286"/>
            <ac:spMk id="13" creationId="{9252D717-6E7D-07C4-E776-CD739B49D691}"/>
          </ac:spMkLst>
        </pc:spChg>
        <pc:spChg chg="add mod ord">
          <ac:chgData name="Phương Vy Lê" userId="761b57f88227c35c" providerId="LiveId" clId="{FA606362-DB39-41D6-877F-CF7E33451772}" dt="2023-09-02T14:32:12.497" v="1435" actId="167"/>
          <ac:spMkLst>
            <pc:docMk/>
            <pc:sldMk cId="3352338965" sldId="286"/>
            <ac:spMk id="14" creationId="{463EC5AF-2DA7-99FB-4CD9-5F5E054CABBA}"/>
          </ac:spMkLst>
        </pc:spChg>
        <pc:spChg chg="add mod">
          <ac:chgData name="Phương Vy Lê" userId="761b57f88227c35c" providerId="LiveId" clId="{FA606362-DB39-41D6-877F-CF7E33451772}" dt="2023-09-02T14:36:15.731" v="1453" actId="1076"/>
          <ac:spMkLst>
            <pc:docMk/>
            <pc:sldMk cId="3352338965" sldId="286"/>
            <ac:spMk id="15" creationId="{629B492F-BD0E-86BD-916B-5764A0688641}"/>
          </ac:spMkLst>
        </pc:spChg>
        <pc:spChg chg="add del mod">
          <ac:chgData name="Phương Vy Lê" userId="761b57f88227c35c" providerId="LiveId" clId="{FA606362-DB39-41D6-877F-CF7E33451772}" dt="2023-09-02T14:33:49.257" v="1440" actId="478"/>
          <ac:spMkLst>
            <pc:docMk/>
            <pc:sldMk cId="3352338965" sldId="286"/>
            <ac:spMk id="16" creationId="{3895B252-CA8A-C568-3CFE-7FBA14F13C9F}"/>
          </ac:spMkLst>
        </pc:spChg>
        <pc:spChg chg="add mod">
          <ac:chgData name="Phương Vy Lê" userId="761b57f88227c35c" providerId="LiveId" clId="{FA606362-DB39-41D6-877F-CF7E33451772}" dt="2023-09-02T14:34:14.729" v="1441"/>
          <ac:spMkLst>
            <pc:docMk/>
            <pc:sldMk cId="3352338965" sldId="286"/>
            <ac:spMk id="17" creationId="{9245FC55-F99A-E771-20D4-41FFFBFE1562}"/>
          </ac:spMkLst>
        </pc:spChg>
        <pc:spChg chg="add mod">
          <ac:chgData name="Phương Vy Lê" userId="761b57f88227c35c" providerId="LiveId" clId="{FA606362-DB39-41D6-877F-CF7E33451772}" dt="2023-09-02T14:34:14.729" v="1441"/>
          <ac:spMkLst>
            <pc:docMk/>
            <pc:sldMk cId="3352338965" sldId="286"/>
            <ac:spMk id="18" creationId="{3CAF2529-0B29-A4EA-0DD7-2E5D37033910}"/>
          </ac:spMkLst>
        </pc:spChg>
        <pc:spChg chg="add mod">
          <ac:chgData name="Phương Vy Lê" userId="761b57f88227c35c" providerId="LiveId" clId="{FA606362-DB39-41D6-877F-CF7E33451772}" dt="2023-09-02T14:37:16.970" v="1467" actId="2085"/>
          <ac:spMkLst>
            <pc:docMk/>
            <pc:sldMk cId="3352338965" sldId="286"/>
            <ac:spMk id="19" creationId="{7C4E0B8B-9FA8-887B-5A56-D4ECBF808885}"/>
          </ac:spMkLst>
        </pc:spChg>
        <pc:spChg chg="add mod">
          <ac:chgData name="Phương Vy Lê" userId="761b57f88227c35c" providerId="LiveId" clId="{FA606362-DB39-41D6-877F-CF7E33451772}" dt="2023-09-02T14:35:57.480" v="1444" actId="1076"/>
          <ac:spMkLst>
            <pc:docMk/>
            <pc:sldMk cId="3352338965" sldId="286"/>
            <ac:spMk id="20" creationId="{41973FCB-839F-BC0F-B971-DA8CDD62E8D0}"/>
          </ac:spMkLst>
        </pc:spChg>
        <pc:spChg chg="add mod">
          <ac:chgData name="Phương Vy Lê" userId="761b57f88227c35c" providerId="LiveId" clId="{FA606362-DB39-41D6-877F-CF7E33451772}" dt="2023-09-02T14:36:19.275" v="1454" actId="1076"/>
          <ac:spMkLst>
            <pc:docMk/>
            <pc:sldMk cId="3352338965" sldId="286"/>
            <ac:spMk id="21" creationId="{C8C9CDD1-DC94-92A7-5F5A-A22AB1C6EF76}"/>
          </ac:spMkLst>
        </pc:spChg>
        <pc:spChg chg="add mod">
          <ac:chgData name="Phương Vy Lê" userId="761b57f88227c35c" providerId="LiveId" clId="{FA606362-DB39-41D6-877F-CF7E33451772}" dt="2023-09-02T14:36:31.073" v="1456" actId="1076"/>
          <ac:spMkLst>
            <pc:docMk/>
            <pc:sldMk cId="3352338965" sldId="286"/>
            <ac:spMk id="22" creationId="{D1DA51FC-E0AB-B3AF-4523-9E1A78AD8B20}"/>
          </ac:spMkLst>
        </pc:spChg>
        <pc:spChg chg="add mod">
          <ac:chgData name="Phương Vy Lê" userId="761b57f88227c35c" providerId="LiveId" clId="{FA606362-DB39-41D6-877F-CF7E33451772}" dt="2023-09-02T14:36:40.636" v="1458" actId="1076"/>
          <ac:spMkLst>
            <pc:docMk/>
            <pc:sldMk cId="3352338965" sldId="286"/>
            <ac:spMk id="23" creationId="{2081E849-722A-8EBD-0B43-5313130F319A}"/>
          </ac:spMkLst>
        </pc:spChg>
        <pc:spChg chg="add mod">
          <ac:chgData name="Phương Vy Lê" userId="761b57f88227c35c" providerId="LiveId" clId="{FA606362-DB39-41D6-877F-CF7E33451772}" dt="2023-09-02T14:36:55.081" v="1463" actId="1076"/>
          <ac:spMkLst>
            <pc:docMk/>
            <pc:sldMk cId="3352338965" sldId="286"/>
            <ac:spMk id="24" creationId="{F4860987-E164-65B3-BEF8-88A4C8661626}"/>
          </ac:spMkLst>
        </pc:spChg>
        <pc:spChg chg="add del mod">
          <ac:chgData name="Phương Vy Lê" userId="761b57f88227c35c" providerId="LiveId" clId="{FA606362-DB39-41D6-877F-CF7E33451772}" dt="2023-09-02T14:37:29.831" v="1468" actId="478"/>
          <ac:spMkLst>
            <pc:docMk/>
            <pc:sldMk cId="3352338965" sldId="286"/>
            <ac:spMk id="25" creationId="{BC738A34-8DED-6C6B-5E24-18FB04BD5DD2}"/>
          </ac:spMkLst>
        </pc:spChg>
        <pc:spChg chg="add del mod">
          <ac:chgData name="Phương Vy Lê" userId="761b57f88227c35c" providerId="LiveId" clId="{FA606362-DB39-41D6-877F-CF7E33451772}" dt="2023-09-02T14:36:44.052" v="1459" actId="478"/>
          <ac:spMkLst>
            <pc:docMk/>
            <pc:sldMk cId="3352338965" sldId="286"/>
            <ac:spMk id="26" creationId="{6B59F8E1-0469-D12F-5AA5-8A253EBC989C}"/>
          </ac:spMkLst>
        </pc:spChg>
        <pc:spChg chg="add del mod">
          <ac:chgData name="Phương Vy Lê" userId="761b57f88227c35c" providerId="LiveId" clId="{FA606362-DB39-41D6-877F-CF7E33451772}" dt="2023-09-02T14:36:45.327" v="1460" actId="478"/>
          <ac:spMkLst>
            <pc:docMk/>
            <pc:sldMk cId="3352338965" sldId="286"/>
            <ac:spMk id="27" creationId="{C82DDA3A-93EC-2FA5-1907-01F270E26FD5}"/>
          </ac:spMkLst>
        </pc:spChg>
        <pc:spChg chg="add del mod">
          <ac:chgData name="Phương Vy Lê" userId="761b57f88227c35c" providerId="LiveId" clId="{FA606362-DB39-41D6-877F-CF7E33451772}" dt="2023-09-02T14:36:46.231" v="1461" actId="478"/>
          <ac:spMkLst>
            <pc:docMk/>
            <pc:sldMk cId="3352338965" sldId="286"/>
            <ac:spMk id="28" creationId="{8353F8F9-FDFD-6E4D-FABB-71B2FBFF81D5}"/>
          </ac:spMkLst>
        </pc:spChg>
        <pc:spChg chg="add mod">
          <ac:chgData name="Phương Vy Lê" userId="761b57f88227c35c" providerId="LiveId" clId="{FA606362-DB39-41D6-877F-CF7E33451772}" dt="2023-09-02T14:38:09.310" v="1473" actId="207"/>
          <ac:spMkLst>
            <pc:docMk/>
            <pc:sldMk cId="3352338965" sldId="286"/>
            <ac:spMk id="29" creationId="{0676C93E-523F-ADCF-678E-1592EEB94E9F}"/>
          </ac:spMkLst>
        </pc:spChg>
        <pc:spChg chg="add mod">
          <ac:chgData name="Phương Vy Lê" userId="761b57f88227c35c" providerId="LiveId" clId="{FA606362-DB39-41D6-877F-CF7E33451772}" dt="2023-09-02T14:38:13.531" v="1474" actId="571"/>
          <ac:spMkLst>
            <pc:docMk/>
            <pc:sldMk cId="3352338965" sldId="286"/>
            <ac:spMk id="30" creationId="{EEDD75D5-C3BC-F6FC-114C-AD2510EDCAFB}"/>
          </ac:spMkLst>
        </pc:spChg>
        <pc:spChg chg="add mod">
          <ac:chgData name="Phương Vy Lê" userId="761b57f88227c35c" providerId="LiveId" clId="{FA606362-DB39-41D6-877F-CF7E33451772}" dt="2023-09-02T14:38:18.696" v="1475" actId="571"/>
          <ac:spMkLst>
            <pc:docMk/>
            <pc:sldMk cId="3352338965" sldId="286"/>
            <ac:spMk id="31" creationId="{80C7987F-6AE4-2588-2BE3-8ECE3F65A2EB}"/>
          </ac:spMkLst>
        </pc:spChg>
        <pc:spChg chg="add mod">
          <ac:chgData name="Phương Vy Lê" userId="761b57f88227c35c" providerId="LiveId" clId="{FA606362-DB39-41D6-877F-CF7E33451772}" dt="2023-09-02T14:38:21.543" v="1476" actId="571"/>
          <ac:spMkLst>
            <pc:docMk/>
            <pc:sldMk cId="3352338965" sldId="286"/>
            <ac:spMk id="32" creationId="{8094B3A8-CEE9-B041-B89D-E33AC3374609}"/>
          </ac:spMkLst>
        </pc:spChg>
      </pc:sldChg>
      <pc:sldChg chg="addSp delSp modSp add mod ord modAnim">
        <pc:chgData name="Phương Vy Lê" userId="761b57f88227c35c" providerId="LiveId" clId="{FA606362-DB39-41D6-877F-CF7E33451772}" dt="2023-09-02T14:40:56.237" v="1554" actId="478"/>
        <pc:sldMkLst>
          <pc:docMk/>
          <pc:sldMk cId="474858749" sldId="287"/>
        </pc:sldMkLst>
        <pc:spChg chg="del">
          <ac:chgData name="Phương Vy Lê" userId="761b57f88227c35c" providerId="LiveId" clId="{FA606362-DB39-41D6-877F-CF7E33451772}" dt="2023-09-02T14:40:56.237" v="1554" actId="478"/>
          <ac:spMkLst>
            <pc:docMk/>
            <pc:sldMk cId="474858749" sldId="287"/>
            <ac:spMk id="6" creationId="{B934DC48-4C10-EFAF-5EE3-F6600F035E24}"/>
          </ac:spMkLst>
        </pc:spChg>
        <pc:spChg chg="add del mod">
          <ac:chgData name="Phương Vy Lê" userId="761b57f88227c35c" providerId="LiveId" clId="{FA606362-DB39-41D6-877F-CF7E33451772}" dt="2023-09-02T14:39:56.749" v="1499" actId="14100"/>
          <ac:spMkLst>
            <pc:docMk/>
            <pc:sldMk cId="474858749" sldId="287"/>
            <ac:spMk id="15" creationId="{629B492F-BD0E-86BD-916B-5764A0688641}"/>
          </ac:spMkLst>
        </pc:spChg>
        <pc:spChg chg="add mod">
          <ac:chgData name="Phương Vy Lê" userId="761b57f88227c35c" providerId="LiveId" clId="{FA606362-DB39-41D6-877F-CF7E33451772}" dt="2023-09-02T14:40:50.578" v="1553" actId="1035"/>
          <ac:spMkLst>
            <pc:docMk/>
            <pc:sldMk cId="474858749" sldId="287"/>
            <ac:spMk id="16" creationId="{4C2C9FFD-C52F-28DC-716B-E1880FF0543A}"/>
          </ac:spMkLst>
        </pc:spChg>
        <pc:spChg chg="del">
          <ac:chgData name="Phương Vy Lê" userId="761b57f88227c35c" providerId="LiveId" clId="{FA606362-DB39-41D6-877F-CF7E33451772}" dt="2023-09-02T14:39:25.079" v="1491" actId="478"/>
          <ac:spMkLst>
            <pc:docMk/>
            <pc:sldMk cId="474858749" sldId="287"/>
            <ac:spMk id="17" creationId="{9245FC55-F99A-E771-20D4-41FFFBFE1562}"/>
          </ac:spMkLst>
        </pc:spChg>
        <pc:spChg chg="del">
          <ac:chgData name="Phương Vy Lê" userId="761b57f88227c35c" providerId="LiveId" clId="{FA606362-DB39-41D6-877F-CF7E33451772}" dt="2023-09-02T14:40:41.338" v="1503" actId="478"/>
          <ac:spMkLst>
            <pc:docMk/>
            <pc:sldMk cId="474858749" sldId="287"/>
            <ac:spMk id="18" creationId="{3CAF2529-0B29-A4EA-0DD7-2E5D37033910}"/>
          </ac:spMkLst>
        </pc:spChg>
        <pc:spChg chg="del">
          <ac:chgData name="Phương Vy Lê" userId="761b57f88227c35c" providerId="LiveId" clId="{FA606362-DB39-41D6-877F-CF7E33451772}" dt="2023-09-02T14:39:26.856" v="1492" actId="478"/>
          <ac:spMkLst>
            <pc:docMk/>
            <pc:sldMk cId="474858749" sldId="287"/>
            <ac:spMk id="19" creationId="{7C4E0B8B-9FA8-887B-5A56-D4ECBF808885}"/>
          </ac:spMkLst>
        </pc:spChg>
        <pc:spChg chg="del">
          <ac:chgData name="Phương Vy Lê" userId="761b57f88227c35c" providerId="LiveId" clId="{FA606362-DB39-41D6-877F-CF7E33451772}" dt="2023-09-02T14:39:18.965" v="1489" actId="478"/>
          <ac:spMkLst>
            <pc:docMk/>
            <pc:sldMk cId="474858749" sldId="287"/>
            <ac:spMk id="20" creationId="{41973FCB-839F-BC0F-B971-DA8CDD62E8D0}"/>
          </ac:spMkLst>
        </pc:spChg>
        <pc:spChg chg="del">
          <ac:chgData name="Phương Vy Lê" userId="761b57f88227c35c" providerId="LiveId" clId="{FA606362-DB39-41D6-877F-CF7E33451772}" dt="2023-09-02T14:39:22.939" v="1490" actId="478"/>
          <ac:spMkLst>
            <pc:docMk/>
            <pc:sldMk cId="474858749" sldId="287"/>
            <ac:spMk id="21" creationId="{C8C9CDD1-DC94-92A7-5F5A-A22AB1C6EF76}"/>
          </ac:spMkLst>
        </pc:spChg>
        <pc:spChg chg="del">
          <ac:chgData name="Phương Vy Lê" userId="761b57f88227c35c" providerId="LiveId" clId="{FA606362-DB39-41D6-877F-CF7E33451772}" dt="2023-09-02T14:39:09.155" v="1481" actId="478"/>
          <ac:spMkLst>
            <pc:docMk/>
            <pc:sldMk cId="474858749" sldId="287"/>
            <ac:spMk id="22" creationId="{D1DA51FC-E0AB-B3AF-4523-9E1A78AD8B20}"/>
          </ac:spMkLst>
        </pc:spChg>
        <pc:spChg chg="del">
          <ac:chgData name="Phương Vy Lê" userId="761b57f88227c35c" providerId="LiveId" clId="{FA606362-DB39-41D6-877F-CF7E33451772}" dt="2023-09-02T14:39:14.639" v="1484" actId="478"/>
          <ac:spMkLst>
            <pc:docMk/>
            <pc:sldMk cId="474858749" sldId="287"/>
            <ac:spMk id="23" creationId="{2081E849-722A-8EBD-0B43-5313130F319A}"/>
          </ac:spMkLst>
        </pc:spChg>
        <pc:spChg chg="del">
          <ac:chgData name="Phương Vy Lê" userId="761b57f88227c35c" providerId="LiveId" clId="{FA606362-DB39-41D6-877F-CF7E33451772}" dt="2023-09-02T14:39:28.744" v="1493" actId="478"/>
          <ac:spMkLst>
            <pc:docMk/>
            <pc:sldMk cId="474858749" sldId="287"/>
            <ac:spMk id="24" creationId="{F4860987-E164-65B3-BEF8-88A4C8661626}"/>
          </ac:spMkLst>
        </pc:spChg>
        <pc:spChg chg="add mod">
          <ac:chgData name="Phương Vy Lê" userId="761b57f88227c35c" providerId="LiveId" clId="{FA606362-DB39-41D6-877F-CF7E33451772}" dt="2023-09-02T14:39:48.991" v="1498" actId="14100"/>
          <ac:spMkLst>
            <pc:docMk/>
            <pc:sldMk cId="474858749" sldId="287"/>
            <ac:spMk id="25" creationId="{AA71B7C3-38EF-0683-33C8-8B341028ED32}"/>
          </ac:spMkLst>
        </pc:spChg>
        <pc:spChg chg="mod">
          <ac:chgData name="Phương Vy Lê" userId="761b57f88227c35c" providerId="LiveId" clId="{FA606362-DB39-41D6-877F-CF7E33451772}" dt="2023-09-02T14:39:41.036" v="1494"/>
          <ac:spMkLst>
            <pc:docMk/>
            <pc:sldMk cId="474858749" sldId="287"/>
            <ac:spMk id="27" creationId="{F7618F85-B242-D60D-8E19-870D6C92ABD5}"/>
          </ac:spMkLst>
        </pc:spChg>
        <pc:spChg chg="mod">
          <ac:chgData name="Phương Vy Lê" userId="761b57f88227c35c" providerId="LiveId" clId="{FA606362-DB39-41D6-877F-CF7E33451772}" dt="2023-09-02T14:39:41.036" v="1494"/>
          <ac:spMkLst>
            <pc:docMk/>
            <pc:sldMk cId="474858749" sldId="287"/>
            <ac:spMk id="28" creationId="{EC405716-B454-9A9E-9E0C-F552E521AC39}"/>
          </ac:spMkLst>
        </pc:spChg>
        <pc:spChg chg="del">
          <ac:chgData name="Phương Vy Lê" userId="761b57f88227c35c" providerId="LiveId" clId="{FA606362-DB39-41D6-877F-CF7E33451772}" dt="2023-09-02T14:39:17.370" v="1488" actId="478"/>
          <ac:spMkLst>
            <pc:docMk/>
            <pc:sldMk cId="474858749" sldId="287"/>
            <ac:spMk id="29" creationId="{0676C93E-523F-ADCF-678E-1592EEB94E9F}"/>
          </ac:spMkLst>
        </pc:spChg>
        <pc:spChg chg="del">
          <ac:chgData name="Phương Vy Lê" userId="761b57f88227c35c" providerId="LiveId" clId="{FA606362-DB39-41D6-877F-CF7E33451772}" dt="2023-09-02T14:39:16.786" v="1487" actId="478"/>
          <ac:spMkLst>
            <pc:docMk/>
            <pc:sldMk cId="474858749" sldId="287"/>
            <ac:spMk id="30" creationId="{EEDD75D5-C3BC-F6FC-114C-AD2510EDCAFB}"/>
          </ac:spMkLst>
        </pc:spChg>
        <pc:spChg chg="del">
          <ac:chgData name="Phương Vy Lê" userId="761b57f88227c35c" providerId="LiveId" clId="{FA606362-DB39-41D6-877F-CF7E33451772}" dt="2023-09-02T14:39:15.792" v="1485" actId="478"/>
          <ac:spMkLst>
            <pc:docMk/>
            <pc:sldMk cId="474858749" sldId="287"/>
            <ac:spMk id="31" creationId="{80C7987F-6AE4-2588-2BE3-8ECE3F65A2EB}"/>
          </ac:spMkLst>
        </pc:spChg>
        <pc:spChg chg="del">
          <ac:chgData name="Phương Vy Lê" userId="761b57f88227c35c" providerId="LiveId" clId="{FA606362-DB39-41D6-877F-CF7E33451772}" dt="2023-09-02T14:39:16.245" v="1486" actId="478"/>
          <ac:spMkLst>
            <pc:docMk/>
            <pc:sldMk cId="474858749" sldId="287"/>
            <ac:spMk id="32" creationId="{8094B3A8-CEE9-B041-B89D-E33AC3374609}"/>
          </ac:spMkLst>
        </pc:spChg>
        <pc:spChg chg="mod">
          <ac:chgData name="Phương Vy Lê" userId="761b57f88227c35c" providerId="LiveId" clId="{FA606362-DB39-41D6-877F-CF7E33451772}" dt="2023-09-02T14:39:41.036" v="1494"/>
          <ac:spMkLst>
            <pc:docMk/>
            <pc:sldMk cId="474858749" sldId="287"/>
            <ac:spMk id="34" creationId="{259ADC99-9A24-47C9-AE01-B01F4C1921B8}"/>
          </ac:spMkLst>
        </pc:spChg>
        <pc:spChg chg="mod">
          <ac:chgData name="Phương Vy Lê" userId="761b57f88227c35c" providerId="LiveId" clId="{FA606362-DB39-41D6-877F-CF7E33451772}" dt="2023-09-02T14:39:41.036" v="1494"/>
          <ac:spMkLst>
            <pc:docMk/>
            <pc:sldMk cId="474858749" sldId="287"/>
            <ac:spMk id="35" creationId="{ABFAC8A7-5149-7004-57C3-8FC30A191DD1}"/>
          </ac:spMkLst>
        </pc:spChg>
        <pc:spChg chg="mod">
          <ac:chgData name="Phương Vy Lê" userId="761b57f88227c35c" providerId="LiveId" clId="{FA606362-DB39-41D6-877F-CF7E33451772}" dt="2023-09-02T14:39:41.036" v="1494"/>
          <ac:spMkLst>
            <pc:docMk/>
            <pc:sldMk cId="474858749" sldId="287"/>
            <ac:spMk id="37" creationId="{B012442E-73C0-6727-FD8F-2E809925A443}"/>
          </ac:spMkLst>
        </pc:spChg>
        <pc:spChg chg="mod">
          <ac:chgData name="Phương Vy Lê" userId="761b57f88227c35c" providerId="LiveId" clId="{FA606362-DB39-41D6-877F-CF7E33451772}" dt="2023-09-02T14:39:41.036" v="1494"/>
          <ac:spMkLst>
            <pc:docMk/>
            <pc:sldMk cId="474858749" sldId="287"/>
            <ac:spMk id="38" creationId="{C18C261A-2FA7-93D5-5436-DD63CAF18457}"/>
          </ac:spMkLst>
        </pc:spChg>
        <pc:spChg chg="mod">
          <ac:chgData name="Phương Vy Lê" userId="761b57f88227c35c" providerId="LiveId" clId="{FA606362-DB39-41D6-877F-CF7E33451772}" dt="2023-09-02T14:39:41.036" v="1494"/>
          <ac:spMkLst>
            <pc:docMk/>
            <pc:sldMk cId="474858749" sldId="287"/>
            <ac:spMk id="40" creationId="{190077C1-BE05-9476-C6A1-DD5A024623B7}"/>
          </ac:spMkLst>
        </pc:spChg>
        <pc:spChg chg="mod">
          <ac:chgData name="Phương Vy Lê" userId="761b57f88227c35c" providerId="LiveId" clId="{FA606362-DB39-41D6-877F-CF7E33451772}" dt="2023-09-02T14:39:41.036" v="1494"/>
          <ac:spMkLst>
            <pc:docMk/>
            <pc:sldMk cId="474858749" sldId="287"/>
            <ac:spMk id="41" creationId="{CF87F660-4154-1807-C88B-61C02763A430}"/>
          </ac:spMkLst>
        </pc:spChg>
        <pc:grpChg chg="add mod">
          <ac:chgData name="Phương Vy Lê" userId="761b57f88227c35c" providerId="LiveId" clId="{FA606362-DB39-41D6-877F-CF7E33451772}" dt="2023-09-02T14:39:48.991" v="1498" actId="14100"/>
          <ac:grpSpMkLst>
            <pc:docMk/>
            <pc:sldMk cId="474858749" sldId="287"/>
            <ac:grpSpMk id="26" creationId="{2C1181B4-A591-861C-03DA-3A8ECDF2476B}"/>
          </ac:grpSpMkLst>
        </pc:grpChg>
        <pc:grpChg chg="add mod">
          <ac:chgData name="Phương Vy Lê" userId="761b57f88227c35c" providerId="LiveId" clId="{FA606362-DB39-41D6-877F-CF7E33451772}" dt="2023-09-02T14:39:48.991" v="1498" actId="14100"/>
          <ac:grpSpMkLst>
            <pc:docMk/>
            <pc:sldMk cId="474858749" sldId="287"/>
            <ac:grpSpMk id="33" creationId="{E148D0DC-ACCC-906F-CF10-12ED601FF110}"/>
          </ac:grpSpMkLst>
        </pc:grpChg>
        <pc:grpChg chg="add mod">
          <ac:chgData name="Phương Vy Lê" userId="761b57f88227c35c" providerId="LiveId" clId="{FA606362-DB39-41D6-877F-CF7E33451772}" dt="2023-09-02T14:39:48.991" v="1498" actId="14100"/>
          <ac:grpSpMkLst>
            <pc:docMk/>
            <pc:sldMk cId="474858749" sldId="287"/>
            <ac:grpSpMk id="36" creationId="{E0E8EC69-BA81-035B-952C-D68D58674260}"/>
          </ac:grpSpMkLst>
        </pc:grpChg>
        <pc:grpChg chg="add mod">
          <ac:chgData name="Phương Vy Lê" userId="761b57f88227c35c" providerId="LiveId" clId="{FA606362-DB39-41D6-877F-CF7E33451772}" dt="2023-09-02T14:39:48.991" v="1498" actId="14100"/>
          <ac:grpSpMkLst>
            <pc:docMk/>
            <pc:sldMk cId="474858749" sldId="287"/>
            <ac:grpSpMk id="39" creationId="{C49E4379-0340-7027-D07F-531763DBB168}"/>
          </ac:grpSpMkLst>
        </pc:grpChg>
      </pc:sldChg>
      <pc:sldChg chg="addSp delSp add del mod delAnim">
        <pc:chgData name="Phương Vy Lê" userId="761b57f88227c35c" providerId="LiveId" clId="{FA606362-DB39-41D6-877F-CF7E33451772}" dt="2023-09-02T15:39:30.535" v="1932" actId="47"/>
        <pc:sldMkLst>
          <pc:docMk/>
          <pc:sldMk cId="2326548306" sldId="288"/>
        </pc:sldMkLst>
        <pc:spChg chg="add del">
          <ac:chgData name="Phương Vy Lê" userId="761b57f88227c35c" providerId="LiveId" clId="{FA606362-DB39-41D6-877F-CF7E33451772}" dt="2023-09-02T14:41:34.631" v="1567" actId="478"/>
          <ac:spMkLst>
            <pc:docMk/>
            <pc:sldMk cId="2326548306" sldId="288"/>
            <ac:spMk id="15" creationId="{629B492F-BD0E-86BD-916B-5764A0688641}"/>
          </ac:spMkLst>
        </pc:spChg>
        <pc:spChg chg="del">
          <ac:chgData name="Phương Vy Lê" userId="761b57f88227c35c" providerId="LiveId" clId="{FA606362-DB39-41D6-877F-CF7E33451772}" dt="2023-09-02T14:41:29.156" v="1562" actId="478"/>
          <ac:spMkLst>
            <pc:docMk/>
            <pc:sldMk cId="2326548306" sldId="288"/>
            <ac:spMk id="16" creationId="{4C2C9FFD-C52F-28DC-716B-E1880FF0543A}"/>
          </ac:spMkLst>
        </pc:spChg>
        <pc:spChg chg="del">
          <ac:chgData name="Phương Vy Lê" userId="761b57f88227c35c" providerId="LiveId" clId="{FA606362-DB39-41D6-877F-CF7E33451772}" dt="2023-09-02T14:41:32.146" v="1565" actId="478"/>
          <ac:spMkLst>
            <pc:docMk/>
            <pc:sldMk cId="2326548306" sldId="288"/>
            <ac:spMk id="25" creationId="{AA71B7C3-38EF-0683-33C8-8B341028ED32}"/>
          </ac:spMkLst>
        </pc:spChg>
        <pc:grpChg chg="del">
          <ac:chgData name="Phương Vy Lê" userId="761b57f88227c35c" providerId="LiveId" clId="{FA606362-DB39-41D6-877F-CF7E33451772}" dt="2023-09-02T14:41:30.189" v="1563" actId="478"/>
          <ac:grpSpMkLst>
            <pc:docMk/>
            <pc:sldMk cId="2326548306" sldId="288"/>
            <ac:grpSpMk id="26" creationId="{2C1181B4-A591-861C-03DA-3A8ECDF2476B}"/>
          </ac:grpSpMkLst>
        </pc:grpChg>
        <pc:grpChg chg="del">
          <ac:chgData name="Phương Vy Lê" userId="761b57f88227c35c" providerId="LiveId" clId="{FA606362-DB39-41D6-877F-CF7E33451772}" dt="2023-09-02T14:41:30.956" v="1564" actId="478"/>
          <ac:grpSpMkLst>
            <pc:docMk/>
            <pc:sldMk cId="2326548306" sldId="288"/>
            <ac:grpSpMk id="33" creationId="{E148D0DC-ACCC-906F-CF10-12ED601FF110}"/>
          </ac:grpSpMkLst>
        </pc:grpChg>
        <pc:grpChg chg="del">
          <ac:chgData name="Phương Vy Lê" userId="761b57f88227c35c" providerId="LiveId" clId="{FA606362-DB39-41D6-877F-CF7E33451772}" dt="2023-09-02T14:41:36.033" v="1568" actId="478"/>
          <ac:grpSpMkLst>
            <pc:docMk/>
            <pc:sldMk cId="2326548306" sldId="288"/>
            <ac:grpSpMk id="36" creationId="{E0E8EC69-BA81-035B-952C-D68D58674260}"/>
          </ac:grpSpMkLst>
        </pc:grpChg>
        <pc:grpChg chg="del">
          <ac:chgData name="Phương Vy Lê" userId="761b57f88227c35c" providerId="LiveId" clId="{FA606362-DB39-41D6-877F-CF7E33451772}" dt="2023-09-02T14:41:37.138" v="1569" actId="478"/>
          <ac:grpSpMkLst>
            <pc:docMk/>
            <pc:sldMk cId="2326548306" sldId="288"/>
            <ac:grpSpMk id="39" creationId="{C49E4379-0340-7027-D07F-531763DBB168}"/>
          </ac:grpSpMkLst>
        </pc:grpChg>
      </pc:sldChg>
      <pc:sldChg chg="addSp delSp modSp add del mod">
        <pc:chgData name="Phương Vy Lê" userId="761b57f88227c35c" providerId="LiveId" clId="{FA606362-DB39-41D6-877F-CF7E33451772}" dt="2023-09-02T15:39:29.061" v="1931" actId="47"/>
        <pc:sldMkLst>
          <pc:docMk/>
          <pc:sldMk cId="2624180924" sldId="289"/>
        </pc:sldMkLst>
        <pc:spChg chg="mod">
          <ac:chgData name="Phương Vy Lê" userId="761b57f88227c35c" providerId="LiveId" clId="{FA606362-DB39-41D6-877F-CF7E33451772}" dt="2023-09-02T14:47:50.275" v="1648" actId="164"/>
          <ac:spMkLst>
            <pc:docMk/>
            <pc:sldMk cId="2624180924" sldId="289"/>
            <ac:spMk id="2" creationId="{C20F3042-3D25-1307-7126-F21104786B5F}"/>
          </ac:spMkLst>
        </pc:spChg>
        <pc:spChg chg="mod">
          <ac:chgData name="Phương Vy Lê" userId="761b57f88227c35c" providerId="LiveId" clId="{FA606362-DB39-41D6-877F-CF7E33451772}" dt="2023-09-02T14:47:50.275" v="1648" actId="164"/>
          <ac:spMkLst>
            <pc:docMk/>
            <pc:sldMk cId="2624180924" sldId="289"/>
            <ac:spMk id="3" creationId="{C6FDE4CE-77D0-A870-C59D-D6C37128B96D}"/>
          </ac:spMkLst>
        </pc:spChg>
        <pc:spChg chg="mod">
          <ac:chgData name="Phương Vy Lê" userId="761b57f88227c35c" providerId="LiveId" clId="{FA606362-DB39-41D6-877F-CF7E33451772}" dt="2023-09-02T14:47:50.275" v="1648" actId="164"/>
          <ac:spMkLst>
            <pc:docMk/>
            <pc:sldMk cId="2624180924" sldId="289"/>
            <ac:spMk id="4" creationId="{D2F1E27A-58FA-26F5-D3B1-9A79E43C0FA9}"/>
          </ac:spMkLst>
        </pc:spChg>
        <pc:spChg chg="mod">
          <ac:chgData name="Phương Vy Lê" userId="761b57f88227c35c" providerId="LiveId" clId="{FA606362-DB39-41D6-877F-CF7E33451772}" dt="2023-09-02T14:47:50.275" v="1648" actId="164"/>
          <ac:spMkLst>
            <pc:docMk/>
            <pc:sldMk cId="2624180924" sldId="289"/>
            <ac:spMk id="5" creationId="{8E5280EE-E817-9286-5EA0-99834B642FDD}"/>
          </ac:spMkLst>
        </pc:spChg>
        <pc:spChg chg="mod">
          <ac:chgData name="Phương Vy Lê" userId="761b57f88227c35c" providerId="LiveId" clId="{FA606362-DB39-41D6-877F-CF7E33451772}" dt="2023-09-02T14:47:50.275" v="1648" actId="164"/>
          <ac:spMkLst>
            <pc:docMk/>
            <pc:sldMk cId="2624180924" sldId="289"/>
            <ac:spMk id="7" creationId="{A723747D-1476-EE29-1402-62B7A04597B8}"/>
          </ac:spMkLst>
        </pc:spChg>
        <pc:spChg chg="mod">
          <ac:chgData name="Phương Vy Lê" userId="761b57f88227c35c" providerId="LiveId" clId="{FA606362-DB39-41D6-877F-CF7E33451772}" dt="2023-09-02T14:47:50.275" v="1648" actId="164"/>
          <ac:spMkLst>
            <pc:docMk/>
            <pc:sldMk cId="2624180924" sldId="289"/>
            <ac:spMk id="8" creationId="{53CD3182-E441-11EF-591F-C86D214B1B91}"/>
          </ac:spMkLst>
        </pc:spChg>
        <pc:spChg chg="mod">
          <ac:chgData name="Phương Vy Lê" userId="761b57f88227c35c" providerId="LiveId" clId="{FA606362-DB39-41D6-877F-CF7E33451772}" dt="2023-09-02T14:47:50.275" v="1648" actId="164"/>
          <ac:spMkLst>
            <pc:docMk/>
            <pc:sldMk cId="2624180924" sldId="289"/>
            <ac:spMk id="9" creationId="{1B5DAB98-6732-BA25-DBB0-759EE310DA5E}"/>
          </ac:spMkLst>
        </pc:spChg>
        <pc:spChg chg="mod">
          <ac:chgData name="Phương Vy Lê" userId="761b57f88227c35c" providerId="LiveId" clId="{FA606362-DB39-41D6-877F-CF7E33451772}" dt="2023-09-02T14:47:50.275" v="1648" actId="164"/>
          <ac:spMkLst>
            <pc:docMk/>
            <pc:sldMk cId="2624180924" sldId="289"/>
            <ac:spMk id="10" creationId="{EB363103-7911-A3BE-54D6-A58ACD2F2002}"/>
          </ac:spMkLst>
        </pc:spChg>
        <pc:spChg chg="mod">
          <ac:chgData name="Phương Vy Lê" userId="761b57f88227c35c" providerId="LiveId" clId="{FA606362-DB39-41D6-877F-CF7E33451772}" dt="2023-09-02T14:47:50.275" v="1648" actId="164"/>
          <ac:spMkLst>
            <pc:docMk/>
            <pc:sldMk cId="2624180924" sldId="289"/>
            <ac:spMk id="11" creationId="{0E8B033E-9BEF-74EE-9307-D6072550BD32}"/>
          </ac:spMkLst>
        </pc:spChg>
        <pc:spChg chg="mod">
          <ac:chgData name="Phương Vy Lê" userId="761b57f88227c35c" providerId="LiveId" clId="{FA606362-DB39-41D6-877F-CF7E33451772}" dt="2023-09-02T14:47:50.275" v="1648" actId="164"/>
          <ac:spMkLst>
            <pc:docMk/>
            <pc:sldMk cId="2624180924" sldId="289"/>
            <ac:spMk id="12" creationId="{49C24504-590C-10D5-BDE3-F6683B8E6E64}"/>
          </ac:spMkLst>
        </pc:spChg>
        <pc:spChg chg="mod">
          <ac:chgData name="Phương Vy Lê" userId="761b57f88227c35c" providerId="LiveId" clId="{FA606362-DB39-41D6-877F-CF7E33451772}" dt="2023-09-02T14:47:50.275" v="1648" actId="164"/>
          <ac:spMkLst>
            <pc:docMk/>
            <pc:sldMk cId="2624180924" sldId="289"/>
            <ac:spMk id="13" creationId="{9252D717-6E7D-07C4-E776-CD739B49D691}"/>
          </ac:spMkLst>
        </pc:spChg>
        <pc:spChg chg="mod">
          <ac:chgData name="Phương Vy Lê" userId="761b57f88227c35c" providerId="LiveId" clId="{FA606362-DB39-41D6-877F-CF7E33451772}" dt="2023-09-02T14:47:50.275" v="1648" actId="164"/>
          <ac:spMkLst>
            <pc:docMk/>
            <pc:sldMk cId="2624180924" sldId="289"/>
            <ac:spMk id="14" creationId="{463EC5AF-2DA7-99FB-4CD9-5F5E054CABBA}"/>
          </ac:spMkLst>
        </pc:spChg>
        <pc:spChg chg="del">
          <ac:chgData name="Phương Vy Lê" userId="761b57f88227c35c" providerId="LiveId" clId="{FA606362-DB39-41D6-877F-CF7E33451772}" dt="2023-09-02T14:47:32.538" v="1647" actId="478"/>
          <ac:spMkLst>
            <pc:docMk/>
            <pc:sldMk cId="2624180924" sldId="289"/>
            <ac:spMk id="15" creationId="{629B492F-BD0E-86BD-916B-5764A0688641}"/>
          </ac:spMkLst>
        </pc:spChg>
        <pc:grpChg chg="add mod">
          <ac:chgData name="Phương Vy Lê" userId="761b57f88227c35c" providerId="LiveId" clId="{FA606362-DB39-41D6-877F-CF7E33451772}" dt="2023-09-02T14:47:50.275" v="1648" actId="164"/>
          <ac:grpSpMkLst>
            <pc:docMk/>
            <pc:sldMk cId="2624180924" sldId="289"/>
            <ac:grpSpMk id="6" creationId="{F8D6555F-86A7-9CDA-AB3A-B607F4373025}"/>
          </ac:grpSpMkLst>
        </pc:grpChg>
      </pc:sldChg>
      <pc:sldChg chg="delSp modSp add del mod ord">
        <pc:chgData name="Phương Vy Lê" userId="761b57f88227c35c" providerId="LiveId" clId="{FA606362-DB39-41D6-877F-CF7E33451772}" dt="2023-09-02T15:04:57.321" v="1841" actId="47"/>
        <pc:sldMkLst>
          <pc:docMk/>
          <pc:sldMk cId="1967013118" sldId="290"/>
        </pc:sldMkLst>
        <pc:spChg chg="mod">
          <ac:chgData name="Phương Vy Lê" userId="761b57f88227c35c" providerId="LiveId" clId="{FA606362-DB39-41D6-877F-CF7E33451772}" dt="2023-09-02T15:03:02.066" v="1820" actId="14100"/>
          <ac:spMkLst>
            <pc:docMk/>
            <pc:sldMk cId="1967013118" sldId="290"/>
            <ac:spMk id="3" creationId="{00000000-0000-0000-0000-000000000000}"/>
          </ac:spMkLst>
        </pc:spChg>
        <pc:spChg chg="del mod">
          <ac:chgData name="Phương Vy Lê" userId="761b57f88227c35c" providerId="LiveId" clId="{FA606362-DB39-41D6-877F-CF7E33451772}" dt="2023-09-02T15:03:07.280" v="1822" actId="478"/>
          <ac:spMkLst>
            <pc:docMk/>
            <pc:sldMk cId="1967013118" sldId="290"/>
            <ac:spMk id="7" creationId="{00000000-0000-0000-0000-000000000000}"/>
          </ac:spMkLst>
        </pc:spChg>
        <pc:spChg chg="mod">
          <ac:chgData name="Phương Vy Lê" userId="761b57f88227c35c" providerId="LiveId" clId="{FA606362-DB39-41D6-877F-CF7E33451772}" dt="2023-09-02T15:02:50.681" v="1818" actId="14100"/>
          <ac:spMkLst>
            <pc:docMk/>
            <pc:sldMk cId="1967013118" sldId="290"/>
            <ac:spMk id="11" creationId="{B28CE2E5-3FD6-58ED-A487-F36B079CED1F}"/>
          </ac:spMkLst>
        </pc:spChg>
      </pc:sldChg>
      <pc:sldChg chg="add del">
        <pc:chgData name="Phương Vy Lê" userId="761b57f88227c35c" providerId="LiveId" clId="{FA606362-DB39-41D6-877F-CF7E33451772}" dt="2023-09-02T15:03:40.704" v="1824" actId="2696"/>
        <pc:sldMkLst>
          <pc:docMk/>
          <pc:sldMk cId="1303882705"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6C2CA-DD01-4D6E-B753-FDAA4F6AE0B0}" type="datetimeFigureOut">
              <a:rPr lang="en-US" smtClean="0"/>
              <a:t>30/07/2024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33C4A-6401-48E6-9D61-1B0439FFFAE7}" type="slidenum">
              <a:rPr lang="en-US" smtClean="0"/>
              <a:t>‹#›</a:t>
            </a:fld>
            <a:endParaRPr lang="en-US"/>
          </a:p>
        </p:txBody>
      </p:sp>
    </p:spTree>
    <p:extLst>
      <p:ext uri="{BB962C8B-B14F-4D97-AF65-F5344CB8AC3E}">
        <p14:creationId xmlns:p14="http://schemas.microsoft.com/office/powerpoint/2010/main" val="52298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33C4A-6401-48E6-9D61-1B0439FFFAE7}" type="slidenum">
              <a:rPr lang="en-US" smtClean="0"/>
              <a:t>4</a:t>
            </a:fld>
            <a:endParaRPr lang="en-US"/>
          </a:p>
        </p:txBody>
      </p:sp>
    </p:spTree>
    <p:extLst>
      <p:ext uri="{BB962C8B-B14F-4D97-AF65-F5344CB8AC3E}">
        <p14:creationId xmlns:p14="http://schemas.microsoft.com/office/powerpoint/2010/main" val="271629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33C4A-6401-48E6-9D61-1B0439FFFAE7}" type="slidenum">
              <a:rPr lang="en-US" smtClean="0"/>
              <a:t>12</a:t>
            </a:fld>
            <a:endParaRPr lang="en-US"/>
          </a:p>
        </p:txBody>
      </p:sp>
    </p:spTree>
    <p:extLst>
      <p:ext uri="{BB962C8B-B14F-4D97-AF65-F5344CB8AC3E}">
        <p14:creationId xmlns:p14="http://schemas.microsoft.com/office/powerpoint/2010/main" val="149299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33C4A-6401-48E6-9D61-1B0439FFFAE7}" type="slidenum">
              <a:rPr lang="en-US" smtClean="0"/>
              <a:t>13</a:t>
            </a:fld>
            <a:endParaRPr lang="en-US"/>
          </a:p>
        </p:txBody>
      </p:sp>
    </p:spTree>
    <p:extLst>
      <p:ext uri="{BB962C8B-B14F-4D97-AF65-F5344CB8AC3E}">
        <p14:creationId xmlns:p14="http://schemas.microsoft.com/office/powerpoint/2010/main" val="409440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viết</a:t>
            </a:r>
            <a:r>
              <a:rPr lang="en-US" dirty="0"/>
              <a:t> </a:t>
            </a:r>
            <a:r>
              <a:rPr lang="en-US" dirty="0" err="1"/>
              <a:t>đoạn</a:t>
            </a:r>
            <a:r>
              <a:rPr lang="en-US" dirty="0"/>
              <a:t> </a:t>
            </a:r>
            <a:r>
              <a:rPr lang="en-US" dirty="0" err="1"/>
              <a:t>văn</a:t>
            </a:r>
            <a:r>
              <a:rPr lang="en-US" dirty="0"/>
              <a:t> </a:t>
            </a:r>
            <a:r>
              <a:rPr lang="en-US" dirty="0" err="1"/>
              <a:t>vào</a:t>
            </a:r>
            <a:r>
              <a:rPr lang="en-US" dirty="0"/>
              <a:t> VBT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33C4A-6401-48E6-9D61-1B0439FFF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38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33C4A-6401-48E6-9D61-1B0439FFF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80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33C4A-6401-48E6-9D61-1B0439FFF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58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Tx/>
              <a:buNone/>
            </a:pPr>
            <a:endParaRPr lang="vi-VN" sz="1200" b="0" i="0" dirty="0">
              <a:solidFill>
                <a:srgbClr val="081C36"/>
              </a:solidFill>
              <a:effectLst/>
              <a:latin typeface="SegoeuiPc"/>
            </a:endParaRPr>
          </a:p>
          <a:p>
            <a:endParaRPr lang="en-US" dirty="0"/>
          </a:p>
        </p:txBody>
      </p:sp>
      <p:sp>
        <p:nvSpPr>
          <p:cNvPr id="4" name="Slide Number Placeholder 3"/>
          <p:cNvSpPr>
            <a:spLocks noGrp="1"/>
          </p:cNvSpPr>
          <p:nvPr>
            <p:ph type="sldNum" sz="quarter" idx="10"/>
          </p:nvPr>
        </p:nvSpPr>
        <p:spPr/>
        <p:txBody>
          <a:bodyPr/>
          <a:lstStyle/>
          <a:p>
            <a:fld id="{72C33C4A-6401-48E6-9D61-1B0439FFFAE7}" type="slidenum">
              <a:rPr lang="en-US" smtClean="0"/>
              <a:t>22</a:t>
            </a:fld>
            <a:endParaRPr lang="en-US"/>
          </a:p>
        </p:txBody>
      </p:sp>
    </p:spTree>
    <p:extLst>
      <p:ext uri="{BB962C8B-B14F-4D97-AF65-F5344CB8AC3E}">
        <p14:creationId xmlns:p14="http://schemas.microsoft.com/office/powerpoint/2010/main" val="375860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30/07/2024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9755150F-CD8D-5D61-AD90-F0FCBEF8BA0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svg"/><Relationship Id="rId5" Type="http://schemas.openxmlformats.org/officeDocument/2006/relationships/image" Target="../media/image3.svg"/><Relationship Id="rId15" Type="http://schemas.openxmlformats.org/officeDocument/2006/relationships/image" Target="../media/image36.sv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9.svg"/><Relationship Id="rId18" Type="http://schemas.openxmlformats.org/officeDocument/2006/relationships/image" Target="../media/image6.png"/><Relationship Id="rId3" Type="http://schemas.openxmlformats.org/officeDocument/2006/relationships/image" Target="../media/image1.jpeg"/><Relationship Id="rId21" Type="http://schemas.openxmlformats.org/officeDocument/2006/relationships/image" Target="../media/image36.svg"/><Relationship Id="rId7" Type="http://schemas.openxmlformats.org/officeDocument/2006/relationships/image" Target="../media/image58.svg"/><Relationship Id="rId12" Type="http://schemas.openxmlformats.org/officeDocument/2006/relationships/image" Target="../media/image28.png"/><Relationship Id="rId17" Type="http://schemas.openxmlformats.org/officeDocument/2006/relationships/image" Target="../media/image5.svg"/><Relationship Id="rId2" Type="http://schemas.openxmlformats.org/officeDocument/2006/relationships/audio" Target="../media/audio2.wav"/><Relationship Id="rId16" Type="http://schemas.openxmlformats.org/officeDocument/2006/relationships/image" Target="../media/image4.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3.svg"/><Relationship Id="rId23" Type="http://schemas.openxmlformats.org/officeDocument/2006/relationships/image" Target="../media/image9.svg"/><Relationship Id="rId10" Type="http://schemas.openxmlformats.org/officeDocument/2006/relationships/image" Target="../media/image61.png"/><Relationship Id="rId19" Type="http://schemas.openxmlformats.org/officeDocument/2006/relationships/image" Target="../media/image7.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2.png"/><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svg"/><Relationship Id="rId3" Type="http://schemas.openxmlformats.org/officeDocument/2006/relationships/image" Target="../media/image1.jpeg"/><Relationship Id="rId7" Type="http://schemas.openxmlformats.org/officeDocument/2006/relationships/image" Target="../media/image42.svg"/><Relationship Id="rId12" Type="http://schemas.openxmlformats.org/officeDocument/2006/relationships/image" Target="../media/image2.png"/><Relationship Id="rId17" Type="http://schemas.openxmlformats.org/officeDocument/2006/relationships/image" Target="../media/image7.svg"/><Relationship Id="rId2" Type="http://schemas.openxmlformats.org/officeDocument/2006/relationships/notesSlide" Target="../notesSlides/notesSlide2.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3.svg"/><Relationship Id="rId5" Type="http://schemas.openxmlformats.org/officeDocument/2006/relationships/image" Target="../media/image29.svg"/><Relationship Id="rId15" Type="http://schemas.openxmlformats.org/officeDocument/2006/relationships/image" Target="../media/image5.svg"/><Relationship Id="rId10"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36.sv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6.svg"/><Relationship Id="rId18" Type="http://schemas.openxmlformats.org/officeDocument/2006/relationships/image" Target="../media/image4.png"/><Relationship Id="rId3" Type="http://schemas.openxmlformats.org/officeDocument/2006/relationships/image" Target="../media/image1.jpeg"/><Relationship Id="rId21" Type="http://schemas.openxmlformats.org/officeDocument/2006/relationships/image" Target="../media/image7.svg"/><Relationship Id="rId7" Type="http://schemas.openxmlformats.org/officeDocument/2006/relationships/image" Target="../media/image42.svg"/><Relationship Id="rId12" Type="http://schemas.openxmlformats.org/officeDocument/2006/relationships/image" Target="../media/image65.png"/><Relationship Id="rId17" Type="http://schemas.openxmlformats.org/officeDocument/2006/relationships/image" Target="../media/image3.svg"/><Relationship Id="rId2" Type="http://schemas.openxmlformats.org/officeDocument/2006/relationships/notesSlide" Target="../notesSlides/notesSlide3.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4.svg"/><Relationship Id="rId5" Type="http://schemas.openxmlformats.org/officeDocument/2006/relationships/image" Target="../media/image29.svg"/><Relationship Id="rId15" Type="http://schemas.openxmlformats.org/officeDocument/2006/relationships/image" Target="../media/image36.svg"/><Relationship Id="rId10" Type="http://schemas.openxmlformats.org/officeDocument/2006/relationships/image" Target="../media/image63.png"/><Relationship Id="rId19" Type="http://schemas.openxmlformats.org/officeDocument/2006/relationships/image" Target="../media/image5.svg"/><Relationship Id="rId4" Type="http://schemas.openxmlformats.org/officeDocument/2006/relationships/image" Target="../media/image28.png"/><Relationship Id="rId9" Type="http://schemas.openxmlformats.org/officeDocument/2006/relationships/image" Target="../media/image23.sv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image" Target="../media/image1.jpeg"/><Relationship Id="rId21" Type="http://schemas.openxmlformats.org/officeDocument/2006/relationships/image" Target="../media/image77.svg"/><Relationship Id="rId7" Type="http://schemas.openxmlformats.org/officeDocument/2006/relationships/image" Target="../media/image5.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5" Type="http://schemas.openxmlformats.org/officeDocument/2006/relationships/image" Target="../media/image3.svg"/><Relationship Id="rId15" Type="http://schemas.openxmlformats.org/officeDocument/2006/relationships/image" Target="../media/image71.svg"/><Relationship Id="rId23" Type="http://schemas.openxmlformats.org/officeDocument/2006/relationships/image" Target="../media/image9.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70.png"/><Relationship Id="rId22"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3.png"/><Relationship Id="rId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6.svg"/><Relationship Id="rId18" Type="http://schemas.openxmlformats.org/officeDocument/2006/relationships/image" Target="../media/image4.png"/><Relationship Id="rId3" Type="http://schemas.openxmlformats.org/officeDocument/2006/relationships/image" Target="../media/image1.jpeg"/><Relationship Id="rId21" Type="http://schemas.openxmlformats.org/officeDocument/2006/relationships/image" Target="../media/image7.svg"/><Relationship Id="rId7" Type="http://schemas.openxmlformats.org/officeDocument/2006/relationships/image" Target="../media/image42.svg"/><Relationship Id="rId12" Type="http://schemas.openxmlformats.org/officeDocument/2006/relationships/image" Target="../media/image65.png"/><Relationship Id="rId17" Type="http://schemas.openxmlformats.org/officeDocument/2006/relationships/image" Target="../media/image3.svg"/><Relationship Id="rId2" Type="http://schemas.openxmlformats.org/officeDocument/2006/relationships/notesSlide" Target="../notesSlides/notesSlide5.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4.svg"/><Relationship Id="rId5" Type="http://schemas.openxmlformats.org/officeDocument/2006/relationships/image" Target="../media/image29.svg"/><Relationship Id="rId15" Type="http://schemas.openxmlformats.org/officeDocument/2006/relationships/image" Target="../media/image36.svg"/><Relationship Id="rId10" Type="http://schemas.openxmlformats.org/officeDocument/2006/relationships/image" Target="../media/image63.png"/><Relationship Id="rId19" Type="http://schemas.openxmlformats.org/officeDocument/2006/relationships/image" Target="../media/image5.svg"/><Relationship Id="rId4" Type="http://schemas.openxmlformats.org/officeDocument/2006/relationships/image" Target="../media/image28.png"/><Relationship Id="rId9" Type="http://schemas.openxmlformats.org/officeDocument/2006/relationships/image" Target="../media/image23.sv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png"/><Relationship Id="rId5" Type="http://schemas.openxmlformats.org/officeDocument/2006/relationships/image" Target="../media/image4.png"/><Relationship Id="rId15" Type="http://schemas.openxmlformats.org/officeDocument/2006/relationships/image" Target="../media/image80.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 Id="rId14" Type="http://schemas.openxmlformats.org/officeDocument/2006/relationships/image" Target="../media/image79.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2.svg"/><Relationship Id="rId2" Type="http://schemas.openxmlformats.org/officeDocument/2006/relationships/image" Target="../media/image1.jpe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1.png"/><Relationship Id="rId5" Type="http://schemas.openxmlformats.org/officeDocument/2006/relationships/image" Target="../media/image4.png"/><Relationship Id="rId15" Type="http://schemas.openxmlformats.org/officeDocument/2006/relationships/image" Target="../media/image35.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 Id="rId1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24.png"/><Relationship Id="rId26" Type="http://schemas.openxmlformats.org/officeDocument/2006/relationships/image" Target="../media/image32.svg"/><Relationship Id="rId3" Type="http://schemas.openxmlformats.org/officeDocument/2006/relationships/image" Target="../media/image1.jpeg"/><Relationship Id="rId21" Type="http://schemas.openxmlformats.org/officeDocument/2006/relationships/image" Target="../media/image27.svg"/><Relationship Id="rId7" Type="http://schemas.openxmlformats.org/officeDocument/2006/relationships/image" Target="../media/image3.svg"/><Relationship Id="rId12" Type="http://schemas.openxmlformats.org/officeDocument/2006/relationships/image" Target="../media/image8.png"/><Relationship Id="rId17" Type="http://schemas.openxmlformats.org/officeDocument/2006/relationships/image" Target="../media/image23.svg"/><Relationship Id="rId25"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svg"/><Relationship Id="rId24" Type="http://schemas.openxmlformats.org/officeDocument/2006/relationships/image" Target="../media/image30.png"/><Relationship Id="rId5" Type="http://schemas.openxmlformats.org/officeDocument/2006/relationships/image" Target="../media/image21.svg"/><Relationship Id="rId15" Type="http://schemas.openxmlformats.org/officeDocument/2006/relationships/image" Target="../media/image11.svg"/><Relationship Id="rId23" Type="http://schemas.openxmlformats.org/officeDocument/2006/relationships/image" Target="../media/image29.svg"/><Relationship Id="rId10" Type="http://schemas.openxmlformats.org/officeDocument/2006/relationships/image" Target="../media/image6.png"/><Relationship Id="rId19"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5.svg"/><Relationship Id="rId14" Type="http://schemas.openxmlformats.org/officeDocument/2006/relationships/image" Target="../media/image10.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6.svg"/><Relationship Id="rId18" Type="http://schemas.openxmlformats.org/officeDocument/2006/relationships/image" Target="../media/image4.png"/><Relationship Id="rId3" Type="http://schemas.openxmlformats.org/officeDocument/2006/relationships/image" Target="../media/image1.jpeg"/><Relationship Id="rId21" Type="http://schemas.openxmlformats.org/officeDocument/2006/relationships/image" Target="../media/image7.svg"/><Relationship Id="rId7" Type="http://schemas.openxmlformats.org/officeDocument/2006/relationships/image" Target="../media/image42.svg"/><Relationship Id="rId12" Type="http://schemas.openxmlformats.org/officeDocument/2006/relationships/image" Target="../media/image65.png"/><Relationship Id="rId17" Type="http://schemas.openxmlformats.org/officeDocument/2006/relationships/image" Target="../media/image3.svg"/><Relationship Id="rId2" Type="http://schemas.openxmlformats.org/officeDocument/2006/relationships/notesSlide" Target="../notesSlides/notesSlide6.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4.svg"/><Relationship Id="rId5" Type="http://schemas.openxmlformats.org/officeDocument/2006/relationships/image" Target="../media/image29.svg"/><Relationship Id="rId15" Type="http://schemas.openxmlformats.org/officeDocument/2006/relationships/image" Target="../media/image36.svg"/><Relationship Id="rId10" Type="http://schemas.openxmlformats.org/officeDocument/2006/relationships/image" Target="../media/image63.png"/><Relationship Id="rId19" Type="http://schemas.openxmlformats.org/officeDocument/2006/relationships/image" Target="../media/image5.svg"/><Relationship Id="rId4" Type="http://schemas.openxmlformats.org/officeDocument/2006/relationships/image" Target="../media/image28.png"/><Relationship Id="rId9" Type="http://schemas.openxmlformats.org/officeDocument/2006/relationships/image" Target="../media/image23.sv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png"/><Relationship Id="rId5" Type="http://schemas.openxmlformats.org/officeDocument/2006/relationships/image" Target="../media/image4.png"/><Relationship Id="rId15" Type="http://schemas.openxmlformats.org/officeDocument/2006/relationships/image" Target="../media/image85.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 Id="rId14" Type="http://schemas.openxmlformats.org/officeDocument/2006/relationships/image" Target="../media/image79.sv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jpeg"/><Relationship Id="rId7" Type="http://schemas.openxmlformats.org/officeDocument/2006/relationships/image" Target="../media/image32.svg"/><Relationship Id="rId12" Type="http://schemas.openxmlformats.org/officeDocument/2006/relationships/image" Target="../media/image6.png"/><Relationship Id="rId17" Type="http://schemas.openxmlformats.org/officeDocument/2006/relationships/image" Target="../media/image36.svg"/><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svg"/><Relationship Id="rId5" Type="http://schemas.openxmlformats.org/officeDocument/2006/relationships/image" Target="../media/image29.svg"/><Relationship Id="rId15" Type="http://schemas.openxmlformats.org/officeDocument/2006/relationships/image" Target="../media/image34.sv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3.sv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5.svg"/><Relationship Id="rId3" Type="http://schemas.openxmlformats.org/officeDocument/2006/relationships/image" Target="../media/image1.jpeg"/><Relationship Id="rId7" Type="http://schemas.openxmlformats.org/officeDocument/2006/relationships/image" Target="../media/image19.svg"/><Relationship Id="rId12" Type="http://schemas.openxmlformats.org/officeDocument/2006/relationships/image" Target="../media/image4.png"/><Relationship Id="rId17" Type="http://schemas.openxmlformats.org/officeDocument/2006/relationships/image" Target="../media/image36.svg"/><Relationship Id="rId2" Type="http://schemas.openxmlformats.org/officeDocument/2006/relationships/audio" Target="../media/audio2.wav"/><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svg"/><Relationship Id="rId5" Type="http://schemas.openxmlformats.org/officeDocument/2006/relationships/image" Target="../media/image87.svg"/><Relationship Id="rId1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86.png"/><Relationship Id="rId9" Type="http://schemas.openxmlformats.org/officeDocument/2006/relationships/image" Target="../media/image89.svg"/><Relationship Id="rId1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3.png"/><Relationship Id="rId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3.png"/><Relationship Id="rId5" Type="http://schemas.openxmlformats.org/officeDocument/2006/relationships/image" Target="../media/image4.pn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36.svg"/><Relationship Id="rId10" Type="http://schemas.openxmlformats.org/officeDocument/2006/relationships/image" Target="../media/image34.svg"/><Relationship Id="rId4" Type="http://schemas.openxmlformats.org/officeDocument/2006/relationships/image" Target="../media/image3.svg"/><Relationship Id="rId9" Type="http://schemas.openxmlformats.org/officeDocument/2006/relationships/image" Target="../media/image33.pn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3.png"/><Relationship Id="rId1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2.svg"/><Relationship Id="rId17" Type="http://schemas.openxmlformats.org/officeDocument/2006/relationships/image" Target="../media/image28.png"/><Relationship Id="rId2" Type="http://schemas.openxmlformats.org/officeDocument/2006/relationships/image" Target="../media/image1.jpeg"/><Relationship Id="rId16"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1.png"/><Relationship Id="rId5" Type="http://schemas.openxmlformats.org/officeDocument/2006/relationships/image" Target="../media/image4.png"/><Relationship Id="rId15" Type="http://schemas.openxmlformats.org/officeDocument/2006/relationships/image" Target="../media/image95.png"/><Relationship Id="rId10" Type="http://schemas.openxmlformats.org/officeDocument/2006/relationships/image" Target="../media/image79.svg"/><Relationship Id="rId4" Type="http://schemas.openxmlformats.org/officeDocument/2006/relationships/image" Target="../media/image3.svg"/><Relationship Id="rId9" Type="http://schemas.openxmlformats.org/officeDocument/2006/relationships/image" Target="../media/image78.png"/><Relationship Id="rId14" Type="http://schemas.openxmlformats.org/officeDocument/2006/relationships/image" Target="../media/image94.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svg"/><Relationship Id="rId18" Type="http://schemas.openxmlformats.org/officeDocument/2006/relationships/image" Target="../media/image39.png"/><Relationship Id="rId3" Type="http://schemas.openxmlformats.org/officeDocument/2006/relationships/image" Target="../media/image1.jpeg"/><Relationship Id="rId21" Type="http://schemas.openxmlformats.org/officeDocument/2006/relationships/image" Target="../media/image42.svg"/><Relationship Id="rId7" Type="http://schemas.openxmlformats.org/officeDocument/2006/relationships/image" Target="../media/image5.svg"/><Relationship Id="rId12" Type="http://schemas.openxmlformats.org/officeDocument/2006/relationships/image" Target="../media/image8.png"/><Relationship Id="rId17" Type="http://schemas.openxmlformats.org/officeDocument/2006/relationships/image" Target="../media/image38.svg"/><Relationship Id="rId25" Type="http://schemas.openxmlformats.org/officeDocument/2006/relationships/image" Target="../media/image44.svg"/><Relationship Id="rId2" Type="http://schemas.openxmlformats.org/officeDocument/2006/relationships/audio" Target="../media/audio2.wav"/><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24" Type="http://schemas.openxmlformats.org/officeDocument/2006/relationships/image" Target="../media/image43.png"/><Relationship Id="rId5" Type="http://schemas.openxmlformats.org/officeDocument/2006/relationships/image" Target="../media/image3.svg"/><Relationship Id="rId15" Type="http://schemas.openxmlformats.org/officeDocument/2006/relationships/image" Target="../media/image36.svg"/><Relationship Id="rId23" Type="http://schemas.openxmlformats.org/officeDocument/2006/relationships/image" Target="../media/image17.svg"/><Relationship Id="rId10" Type="http://schemas.openxmlformats.org/officeDocument/2006/relationships/image" Target="../media/image33.png"/><Relationship Id="rId19" Type="http://schemas.openxmlformats.org/officeDocument/2006/relationships/image" Target="../media/image40.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35.png"/><Relationship Id="rId22"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svg"/><Relationship Id="rId3" Type="http://schemas.openxmlformats.org/officeDocument/2006/relationships/image" Target="../media/image1.jpeg"/><Relationship Id="rId7" Type="http://schemas.openxmlformats.org/officeDocument/2006/relationships/image" Target="../media/image29.svg"/><Relationship Id="rId12" Type="http://schemas.openxmlformats.org/officeDocument/2006/relationships/image" Target="../media/image4.png"/><Relationship Id="rId17"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svg"/><Relationship Id="rId5" Type="http://schemas.openxmlformats.org/officeDocument/2006/relationships/image" Target="../media/image46.svg"/><Relationship Id="rId1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45.png"/><Relationship Id="rId9" Type="http://schemas.openxmlformats.org/officeDocument/2006/relationships/image" Target="../media/image42.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6.svg"/><Relationship Id="rId5" Type="http://schemas.openxmlformats.org/officeDocument/2006/relationships/image" Target="../media/image3.sv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6.svg"/><Relationship Id="rId5" Type="http://schemas.openxmlformats.org/officeDocument/2006/relationships/image" Target="../media/image3.sv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svg"/><Relationship Id="rId5" Type="http://schemas.openxmlformats.org/officeDocument/2006/relationships/image" Target="../media/image3.svg"/><Relationship Id="rId15" Type="http://schemas.openxmlformats.org/officeDocument/2006/relationships/image" Target="../media/image36.sv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svg"/><Relationship Id="rId5" Type="http://schemas.openxmlformats.org/officeDocument/2006/relationships/image" Target="../media/image3.svg"/><Relationship Id="rId15" Type="http://schemas.openxmlformats.org/officeDocument/2006/relationships/image" Target="../media/image36.sv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8.png"/><Relationship Id="rId2" Type="http://schemas.openxmlformats.org/officeDocument/2006/relationships/audio" Target="../media/audio2.wav"/><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0.svg"/><Relationship Id="rId5" Type="http://schemas.openxmlformats.org/officeDocument/2006/relationships/image" Target="../media/image3.svg"/><Relationship Id="rId15" Type="http://schemas.openxmlformats.org/officeDocument/2006/relationships/image" Target="../media/image36.sv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F46694CD-3ADB-AF41-382E-EE3625E3F50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sp>
        <p:nvSpPr>
          <p:cNvPr id="33" name="Freeform 4">
            <a:extLst>
              <a:ext uri="{FF2B5EF4-FFF2-40B4-BE49-F238E27FC236}">
                <a16:creationId xmlns:a16="http://schemas.microsoft.com/office/drawing/2014/main" id="{7FF20561-5C43-198B-59EE-53BD68F82AEE}"/>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4" name="Freeform 5">
            <a:extLst>
              <a:ext uri="{FF2B5EF4-FFF2-40B4-BE49-F238E27FC236}">
                <a16:creationId xmlns:a16="http://schemas.microsoft.com/office/drawing/2014/main" id="{1B9B6F1B-3807-1768-BBDB-14266E1AFDC8}"/>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5" name="Freeform 6">
            <a:extLst>
              <a:ext uri="{FF2B5EF4-FFF2-40B4-BE49-F238E27FC236}">
                <a16:creationId xmlns:a16="http://schemas.microsoft.com/office/drawing/2014/main" id="{F2E15BE6-0F09-42D9-B201-37589BC47F9E}"/>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6" name="Freeform 7">
            <a:extLst>
              <a:ext uri="{FF2B5EF4-FFF2-40B4-BE49-F238E27FC236}">
                <a16:creationId xmlns:a16="http://schemas.microsoft.com/office/drawing/2014/main" id="{EC1A7578-80DC-9863-5E67-026F4602C797}"/>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7" name="Freeform 8">
            <a:extLst>
              <a:ext uri="{FF2B5EF4-FFF2-40B4-BE49-F238E27FC236}">
                <a16:creationId xmlns:a16="http://schemas.microsoft.com/office/drawing/2014/main" id="{EBB5DE07-9430-891E-8029-74B51BAAC92A}"/>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8" name="Freeform 9">
            <a:extLst>
              <a:ext uri="{FF2B5EF4-FFF2-40B4-BE49-F238E27FC236}">
                <a16:creationId xmlns:a16="http://schemas.microsoft.com/office/drawing/2014/main" id="{32D42C07-5C67-7F66-4E8B-3AB233A35765}"/>
              </a:ext>
            </a:extLst>
          </p:cNvPr>
          <p:cNvSpPr/>
          <p:nvPr/>
        </p:nvSpPr>
        <p:spPr>
          <a:xfrm flipH="1">
            <a:off x="9906000" y="720090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9" name="Freeform 10">
            <a:extLst>
              <a:ext uri="{FF2B5EF4-FFF2-40B4-BE49-F238E27FC236}">
                <a16:creationId xmlns:a16="http://schemas.microsoft.com/office/drawing/2014/main" id="{0A6CC208-C8CE-4729-8576-FF53A4E6FFC0}"/>
              </a:ext>
            </a:extLst>
          </p:cNvPr>
          <p:cNvSpPr/>
          <p:nvPr/>
        </p:nvSpPr>
        <p:spPr>
          <a:xfrm>
            <a:off x="-1219200" y="571500"/>
            <a:ext cx="4768571" cy="1629984"/>
          </a:xfrm>
          <a:custGeom>
            <a:avLst/>
            <a:gdLst/>
            <a:ahLst/>
            <a:cxnLst/>
            <a:rect l="l" t="t" r="r" b="b"/>
            <a:pathLst>
              <a:path w="4768571" h="1629984">
                <a:moveTo>
                  <a:pt x="0" y="0"/>
                </a:moveTo>
                <a:lnTo>
                  <a:pt x="4768571" y="0"/>
                </a:lnTo>
                <a:lnTo>
                  <a:pt x="4768571" y="1629984"/>
                </a:lnTo>
                <a:lnTo>
                  <a:pt x="0" y="1629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40" name="Freeform 11">
            <a:extLst>
              <a:ext uri="{FF2B5EF4-FFF2-40B4-BE49-F238E27FC236}">
                <a16:creationId xmlns:a16="http://schemas.microsoft.com/office/drawing/2014/main" id="{0B1E63D3-ABAA-CFAB-A302-45F69FAD36AF}"/>
              </a:ext>
            </a:extLst>
          </p:cNvPr>
          <p:cNvSpPr/>
          <p:nvPr/>
        </p:nvSpPr>
        <p:spPr>
          <a:xfrm>
            <a:off x="15392400" y="1638300"/>
            <a:ext cx="4768571" cy="1629984"/>
          </a:xfrm>
          <a:custGeom>
            <a:avLst/>
            <a:gdLst/>
            <a:ahLst/>
            <a:cxnLst/>
            <a:rect l="l" t="t" r="r" b="b"/>
            <a:pathLst>
              <a:path w="4768571" h="1629984">
                <a:moveTo>
                  <a:pt x="0" y="0"/>
                </a:moveTo>
                <a:lnTo>
                  <a:pt x="4768571" y="0"/>
                </a:lnTo>
                <a:lnTo>
                  <a:pt x="4768571" y="1629984"/>
                </a:lnTo>
                <a:lnTo>
                  <a:pt x="0" y="1629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41" name="Freeform 13">
            <a:extLst>
              <a:ext uri="{FF2B5EF4-FFF2-40B4-BE49-F238E27FC236}">
                <a16:creationId xmlns:a16="http://schemas.microsoft.com/office/drawing/2014/main" id="{37D97C86-DD1A-D623-CE73-2D077C5EBDD0}"/>
              </a:ext>
            </a:extLst>
          </p:cNvPr>
          <p:cNvSpPr/>
          <p:nvPr/>
        </p:nvSpPr>
        <p:spPr>
          <a:xfrm>
            <a:off x="3236582" y="3124820"/>
            <a:ext cx="1691501" cy="1716468"/>
          </a:xfrm>
          <a:custGeom>
            <a:avLst/>
            <a:gdLst/>
            <a:ahLst/>
            <a:cxnLst/>
            <a:rect l="l" t="t" r="r" b="b"/>
            <a:pathLst>
              <a:path w="1691501" h="1716468">
                <a:moveTo>
                  <a:pt x="0" y="0"/>
                </a:moveTo>
                <a:lnTo>
                  <a:pt x="1691501" y="0"/>
                </a:lnTo>
                <a:lnTo>
                  <a:pt x="1691501" y="1716468"/>
                </a:lnTo>
                <a:lnTo>
                  <a:pt x="0" y="1716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42" name="Freeform 14">
            <a:extLst>
              <a:ext uri="{FF2B5EF4-FFF2-40B4-BE49-F238E27FC236}">
                <a16:creationId xmlns:a16="http://schemas.microsoft.com/office/drawing/2014/main" id="{62F8F17D-4E87-360D-B9F9-B09739C23946}"/>
              </a:ext>
            </a:extLst>
          </p:cNvPr>
          <p:cNvSpPr/>
          <p:nvPr/>
        </p:nvSpPr>
        <p:spPr>
          <a:xfrm>
            <a:off x="13342087" y="514350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43" name="Freeform 15">
            <a:extLst>
              <a:ext uri="{FF2B5EF4-FFF2-40B4-BE49-F238E27FC236}">
                <a16:creationId xmlns:a16="http://schemas.microsoft.com/office/drawing/2014/main" id="{119F7F36-AA22-EE9A-7C0D-A93B168009B4}"/>
              </a:ext>
            </a:extLst>
          </p:cNvPr>
          <p:cNvSpPr/>
          <p:nvPr/>
        </p:nvSpPr>
        <p:spPr>
          <a:xfrm>
            <a:off x="8734918" y="6530760"/>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4" name="Freeform 4"/>
          <p:cNvSpPr/>
          <p:nvPr/>
        </p:nvSpPr>
        <p:spPr>
          <a:xfrm>
            <a:off x="13985035" y="5943297"/>
            <a:ext cx="4534668" cy="4688096"/>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5" name="Freeform 5"/>
          <p:cNvSpPr/>
          <p:nvPr/>
        </p:nvSpPr>
        <p:spPr>
          <a:xfrm>
            <a:off x="-203629" y="6600163"/>
            <a:ext cx="2427683" cy="3859034"/>
          </a:xfrm>
          <a:custGeom>
            <a:avLst/>
            <a:gdLst/>
            <a:ahLst/>
            <a:cxnLst/>
            <a:rect l="l" t="t" r="r" b="b"/>
            <a:pathLst>
              <a:path w="2427683" h="3859034">
                <a:moveTo>
                  <a:pt x="0" y="0"/>
                </a:moveTo>
                <a:lnTo>
                  <a:pt x="2427684" y="0"/>
                </a:lnTo>
                <a:lnTo>
                  <a:pt x="2427684" y="3859035"/>
                </a:lnTo>
                <a:lnTo>
                  <a:pt x="0" y="38590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6" name="Freeform 6"/>
          <p:cNvSpPr/>
          <p:nvPr/>
        </p:nvSpPr>
        <p:spPr>
          <a:xfrm>
            <a:off x="15641077" y="588634"/>
            <a:ext cx="611292" cy="880133"/>
          </a:xfrm>
          <a:custGeom>
            <a:avLst/>
            <a:gdLst/>
            <a:ahLst/>
            <a:cxnLst/>
            <a:rect l="l" t="t" r="r" b="b"/>
            <a:pathLst>
              <a:path w="611292" h="880133">
                <a:moveTo>
                  <a:pt x="0" y="0"/>
                </a:moveTo>
                <a:lnTo>
                  <a:pt x="611292" y="0"/>
                </a:lnTo>
                <a:lnTo>
                  <a:pt x="611292" y="880132"/>
                </a:lnTo>
                <a:lnTo>
                  <a:pt x="0" y="8801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7" name="Freeform 7"/>
          <p:cNvSpPr/>
          <p:nvPr/>
        </p:nvSpPr>
        <p:spPr>
          <a:xfrm>
            <a:off x="12992529" y="4870747"/>
            <a:ext cx="378879" cy="545506"/>
          </a:xfrm>
          <a:custGeom>
            <a:avLst/>
            <a:gdLst/>
            <a:ahLst/>
            <a:cxnLst/>
            <a:rect l="l" t="t" r="r" b="b"/>
            <a:pathLst>
              <a:path w="378879" h="545506">
                <a:moveTo>
                  <a:pt x="0" y="0"/>
                </a:moveTo>
                <a:lnTo>
                  <a:pt x="378878" y="0"/>
                </a:lnTo>
                <a:lnTo>
                  <a:pt x="378878" y="545506"/>
                </a:lnTo>
                <a:lnTo>
                  <a:pt x="0" y="5455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8" name="Freeform 8"/>
          <p:cNvSpPr/>
          <p:nvPr/>
        </p:nvSpPr>
        <p:spPr>
          <a:xfrm>
            <a:off x="488110" y="3320960"/>
            <a:ext cx="514066" cy="740148"/>
          </a:xfrm>
          <a:custGeom>
            <a:avLst/>
            <a:gdLst/>
            <a:ahLst/>
            <a:cxnLst/>
            <a:rect l="l" t="t" r="r" b="b"/>
            <a:pathLst>
              <a:path w="514066" h="740148">
                <a:moveTo>
                  <a:pt x="0" y="0"/>
                </a:moveTo>
                <a:lnTo>
                  <a:pt x="514067" y="0"/>
                </a:lnTo>
                <a:lnTo>
                  <a:pt x="514067" y="740148"/>
                </a:lnTo>
                <a:lnTo>
                  <a:pt x="0" y="7401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1" name="Title 1">
            <a:extLst>
              <a:ext uri="{FF2B5EF4-FFF2-40B4-BE49-F238E27FC236}">
                <a16:creationId xmlns:a16="http://schemas.microsoft.com/office/drawing/2014/main" id="{D74A6A34-BCA7-C632-EDC1-6514B9DE43F8}"/>
              </a:ext>
            </a:extLst>
          </p:cNvPr>
          <p:cNvSpPr txBox="1">
            <a:spLocks/>
          </p:cNvSpPr>
          <p:nvPr/>
        </p:nvSpPr>
        <p:spPr>
          <a:xfrm>
            <a:off x="1103349" y="-114300"/>
            <a:ext cx="16081302"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err="1">
                <a:latin typeface="UTM Edwardian" panose="02040603050506020204" pitchFamily="18" charset="0"/>
                <a:ea typeface="Calibri" panose="020F0502020204030204" pitchFamily="34" charset="0"/>
                <a:cs typeface="Calibri" panose="020F0502020204030204" pitchFamily="34" charset="0"/>
              </a:rPr>
              <a:t>Thứ</a:t>
            </a:r>
            <a:r>
              <a:rPr lang="en-US" sz="8000" dirty="0">
                <a:latin typeface="UTM Edwardian" panose="02040603050506020204" pitchFamily="18" charset="0"/>
                <a:ea typeface="Calibri" panose="020F0502020204030204" pitchFamily="34" charset="0"/>
                <a:cs typeface="Calibri" panose="020F0502020204030204" pitchFamily="34" charset="0"/>
              </a:rPr>
              <a:t> …. </a:t>
            </a:r>
            <a:r>
              <a:rPr lang="en-US" sz="8000" dirty="0" err="1">
                <a:latin typeface="UTM Edwardian" panose="02040603050506020204" pitchFamily="18" charset="0"/>
                <a:ea typeface="Calibri" panose="020F0502020204030204" pitchFamily="34" charset="0"/>
                <a:cs typeface="Calibri" panose="020F0502020204030204" pitchFamily="34" charset="0"/>
              </a:rPr>
              <a:t>ngày</a:t>
            </a:r>
            <a:r>
              <a:rPr lang="en-US" sz="8000" dirty="0">
                <a:latin typeface="UTM Edwardian" panose="02040603050506020204" pitchFamily="18" charset="0"/>
                <a:ea typeface="Calibri" panose="020F0502020204030204" pitchFamily="34" charset="0"/>
                <a:cs typeface="Calibri" panose="020F0502020204030204" pitchFamily="34" charset="0"/>
              </a:rPr>
              <a:t> …. </a:t>
            </a:r>
            <a:r>
              <a:rPr lang="en-US" sz="8000" dirty="0" err="1">
                <a:latin typeface="UTM Edwardian" panose="02040603050506020204" pitchFamily="18" charset="0"/>
                <a:ea typeface="Calibri" panose="020F0502020204030204" pitchFamily="34" charset="0"/>
                <a:cs typeface="Calibri" panose="020F0502020204030204" pitchFamily="34" charset="0"/>
              </a:rPr>
              <a:t>tháng</a:t>
            </a:r>
            <a:r>
              <a:rPr lang="en-US" sz="8000" dirty="0">
                <a:latin typeface="UTM Edwardian" panose="02040603050506020204" pitchFamily="18" charset="0"/>
                <a:ea typeface="Calibri" panose="020F0502020204030204" pitchFamily="34" charset="0"/>
                <a:cs typeface="Calibri" panose="020F0502020204030204" pitchFamily="34" charset="0"/>
              </a:rPr>
              <a:t> …..</a:t>
            </a:r>
            <a:r>
              <a:rPr lang="en-US" sz="8000" err="1">
                <a:latin typeface="UTM Edwardian" panose="02040603050506020204" pitchFamily="18" charset="0"/>
                <a:ea typeface="Calibri" panose="020F0502020204030204" pitchFamily="34" charset="0"/>
                <a:cs typeface="Calibri" panose="020F0502020204030204" pitchFamily="34" charset="0"/>
              </a:rPr>
              <a:t>năm</a:t>
            </a:r>
            <a:r>
              <a:rPr lang="en-US" sz="8000">
                <a:latin typeface="UTM Edwardian" panose="02040603050506020204" pitchFamily="18" charset="0"/>
                <a:ea typeface="Calibri" panose="020F0502020204030204" pitchFamily="34" charset="0"/>
                <a:cs typeface="Calibri" panose="020F0502020204030204" pitchFamily="34" charset="0"/>
              </a:rPr>
              <a:t> 2024</a:t>
            </a:r>
            <a:endParaRPr lang="vi-VN" sz="8000" dirty="0">
              <a:latin typeface="Calibri" panose="020F0502020204030204" pitchFamily="34" charset="0"/>
              <a:ea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00BDF71D-32B1-47E4-78D4-B5D89C7D6AFB}"/>
              </a:ext>
            </a:extLst>
          </p:cNvPr>
          <p:cNvSpPr txBox="1">
            <a:spLocks/>
          </p:cNvSpPr>
          <p:nvPr/>
        </p:nvSpPr>
        <p:spPr>
          <a:xfrm>
            <a:off x="6367028" y="2441174"/>
            <a:ext cx="5282661"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latin typeface="UTM Edwardian" panose="02040603050506020204" pitchFamily="18" charset="0"/>
                <a:ea typeface="Calibri" panose="020F0502020204030204" pitchFamily="34" charset="0"/>
                <a:cs typeface="Calibri" panose="020F0502020204030204" pitchFamily="34" charset="0"/>
              </a:rPr>
              <a:t>Bài</a:t>
            </a:r>
            <a:r>
              <a:rPr lang="en-US" sz="8000" b="1" dirty="0">
                <a:latin typeface="UTM Edwardian" panose="02040603050506020204" pitchFamily="18" charset="0"/>
                <a:ea typeface="Calibri" panose="020F0502020204030204" pitchFamily="34" charset="0"/>
                <a:cs typeface="Calibri" panose="020F0502020204030204" pitchFamily="34" charset="0"/>
              </a:rPr>
              <a:t> 8  - </a:t>
            </a:r>
            <a:r>
              <a:rPr lang="en-US" sz="8000" b="1" dirty="0" err="1">
                <a:latin typeface="UTM Edwardian" panose="02040603050506020204" pitchFamily="18" charset="0"/>
                <a:ea typeface="Calibri" panose="020F0502020204030204" pitchFamily="34" charset="0"/>
                <a:cs typeface="Calibri" panose="020F0502020204030204" pitchFamily="34" charset="0"/>
              </a:rPr>
              <a:t>Tiết</a:t>
            </a:r>
            <a:r>
              <a:rPr lang="en-US" sz="8000" b="1" dirty="0">
                <a:latin typeface="UTM Edwardian" panose="02040603050506020204" pitchFamily="18" charset="0"/>
                <a:ea typeface="Calibri" panose="020F0502020204030204" pitchFamily="34" charset="0"/>
                <a:cs typeface="Calibri" panose="020F0502020204030204" pitchFamily="34" charset="0"/>
              </a:rPr>
              <a:t> 3</a:t>
            </a:r>
          </a:p>
        </p:txBody>
      </p:sp>
      <p:sp>
        <p:nvSpPr>
          <p:cNvPr id="14" name="Title 1">
            <a:extLst>
              <a:ext uri="{FF2B5EF4-FFF2-40B4-BE49-F238E27FC236}">
                <a16:creationId xmlns:a16="http://schemas.microsoft.com/office/drawing/2014/main" id="{C7F12D4D-52BC-B944-3FEE-1C93D61B55BA}"/>
              </a:ext>
            </a:extLst>
          </p:cNvPr>
          <p:cNvSpPr txBox="1">
            <a:spLocks/>
          </p:cNvSpPr>
          <p:nvPr/>
        </p:nvSpPr>
        <p:spPr>
          <a:xfrm>
            <a:off x="2438400" y="1104900"/>
            <a:ext cx="13334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latin typeface="UTM Edwardian" panose="02040603050506020204" pitchFamily="18" charset="0"/>
                <a:ea typeface="Calibri" panose="020F0502020204030204" pitchFamily="34" charset="0"/>
                <a:cs typeface="Calibri" panose="020F0502020204030204" pitchFamily="34" charset="0"/>
              </a:rPr>
              <a:t>Tiếng</a:t>
            </a:r>
            <a:r>
              <a:rPr lang="en-US" sz="8000" dirty="0">
                <a:latin typeface="UTM Edwardian" panose="02040603050506020204" pitchFamily="18" charset="0"/>
                <a:ea typeface="Calibri" panose="020F0502020204030204" pitchFamily="34" charset="0"/>
                <a:cs typeface="Calibri" panose="020F0502020204030204" pitchFamily="34" charset="0"/>
              </a:rPr>
              <a:t> </a:t>
            </a:r>
            <a:r>
              <a:rPr lang="en-US" sz="8000" dirty="0" err="1">
                <a:latin typeface="UTM Edwardian" panose="02040603050506020204" pitchFamily="18" charset="0"/>
                <a:ea typeface="Calibri" panose="020F0502020204030204" pitchFamily="34" charset="0"/>
                <a:cs typeface="Calibri" panose="020F0502020204030204" pitchFamily="34" charset="0"/>
              </a:rPr>
              <a:t>Việt</a:t>
            </a:r>
            <a:endParaRPr lang="en-US" sz="8000" dirty="0">
              <a:latin typeface="UTM Edwardian" panose="02040603050506020204" pitchFamily="18" charset="0"/>
              <a:ea typeface="Calibri" panose="020F0502020204030204" pitchFamily="34" charset="0"/>
              <a:cs typeface="Calibri" panose="020F0502020204030204" pitchFamily="34" charset="0"/>
            </a:endParaRPr>
          </a:p>
        </p:txBody>
      </p:sp>
      <p:sp>
        <p:nvSpPr>
          <p:cNvPr id="47" name="Rectangle: Rounded Corners 5">
            <a:extLst>
              <a:ext uri="{FF2B5EF4-FFF2-40B4-BE49-F238E27FC236}">
                <a16:creationId xmlns:a16="http://schemas.microsoft.com/office/drawing/2014/main" id="{40990D08-674F-DA76-3650-57717D42C4AA}"/>
              </a:ext>
            </a:extLst>
          </p:cNvPr>
          <p:cNvSpPr/>
          <p:nvPr/>
        </p:nvSpPr>
        <p:spPr>
          <a:xfrm>
            <a:off x="3124200" y="4076700"/>
            <a:ext cx="12420600" cy="2776200"/>
          </a:xfrm>
          <a:custGeom>
            <a:avLst/>
            <a:gdLst>
              <a:gd name="connsiteX0" fmla="*/ 0 w 12420600"/>
              <a:gd name="connsiteY0" fmla="*/ 1388100 h 2776200"/>
              <a:gd name="connsiteX1" fmla="*/ 1388100 w 12420600"/>
              <a:gd name="connsiteY1" fmla="*/ 0 h 2776200"/>
              <a:gd name="connsiteX2" fmla="*/ 11032500 w 12420600"/>
              <a:gd name="connsiteY2" fmla="*/ 0 h 2776200"/>
              <a:gd name="connsiteX3" fmla="*/ 12420600 w 12420600"/>
              <a:gd name="connsiteY3" fmla="*/ 1388100 h 2776200"/>
              <a:gd name="connsiteX4" fmla="*/ 12420600 w 12420600"/>
              <a:gd name="connsiteY4" fmla="*/ 1388100 h 2776200"/>
              <a:gd name="connsiteX5" fmla="*/ 11032500 w 12420600"/>
              <a:gd name="connsiteY5" fmla="*/ 2776200 h 2776200"/>
              <a:gd name="connsiteX6" fmla="*/ 1388100 w 12420600"/>
              <a:gd name="connsiteY6" fmla="*/ 2776200 h 2776200"/>
              <a:gd name="connsiteX7" fmla="*/ 0 w 12420600"/>
              <a:gd name="connsiteY7" fmla="*/ 1388100 h 27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0600" h="2776200" fill="none" extrusionOk="0">
                <a:moveTo>
                  <a:pt x="0" y="1388100"/>
                </a:moveTo>
                <a:cubicBezTo>
                  <a:pt x="-27083" y="722176"/>
                  <a:pt x="641812" y="11080"/>
                  <a:pt x="1388100" y="0"/>
                </a:cubicBezTo>
                <a:cubicBezTo>
                  <a:pt x="3379869" y="2696"/>
                  <a:pt x="8161263" y="80450"/>
                  <a:pt x="11032500" y="0"/>
                </a:cubicBezTo>
                <a:cubicBezTo>
                  <a:pt x="11904575" y="87597"/>
                  <a:pt x="12394759" y="554749"/>
                  <a:pt x="12420600" y="1388100"/>
                </a:cubicBezTo>
                <a:lnTo>
                  <a:pt x="12420600" y="1388100"/>
                </a:lnTo>
                <a:cubicBezTo>
                  <a:pt x="12517494" y="2103917"/>
                  <a:pt x="11848401" y="2768263"/>
                  <a:pt x="11032500" y="2776200"/>
                </a:cubicBezTo>
                <a:cubicBezTo>
                  <a:pt x="7653837" y="2731887"/>
                  <a:pt x="3713152" y="2866412"/>
                  <a:pt x="1388100" y="2776200"/>
                </a:cubicBezTo>
                <a:cubicBezTo>
                  <a:pt x="694399" y="2689265"/>
                  <a:pt x="-10094" y="2161886"/>
                  <a:pt x="0" y="1388100"/>
                </a:cubicBezTo>
                <a:close/>
              </a:path>
              <a:path w="12420600" h="2776200" stroke="0" extrusionOk="0">
                <a:moveTo>
                  <a:pt x="0" y="1388100"/>
                </a:moveTo>
                <a:cubicBezTo>
                  <a:pt x="24286" y="661292"/>
                  <a:pt x="638050" y="7636"/>
                  <a:pt x="1388100" y="0"/>
                </a:cubicBezTo>
                <a:cubicBezTo>
                  <a:pt x="4253906" y="80306"/>
                  <a:pt x="7838682" y="17002"/>
                  <a:pt x="11032500" y="0"/>
                </a:cubicBezTo>
                <a:cubicBezTo>
                  <a:pt x="11875312" y="-52848"/>
                  <a:pt x="12391987" y="649755"/>
                  <a:pt x="12420600" y="1388100"/>
                </a:cubicBezTo>
                <a:lnTo>
                  <a:pt x="12420600" y="1388100"/>
                </a:lnTo>
                <a:cubicBezTo>
                  <a:pt x="12416053" y="2179858"/>
                  <a:pt x="11728044" y="2873380"/>
                  <a:pt x="11032500" y="2776200"/>
                </a:cubicBezTo>
                <a:cubicBezTo>
                  <a:pt x="7949896" y="2754419"/>
                  <a:pt x="4579447" y="2765422"/>
                  <a:pt x="1388100" y="2776200"/>
                </a:cubicBezTo>
                <a:cubicBezTo>
                  <a:pt x="645972" y="2657451"/>
                  <a:pt x="-29708" y="2228005"/>
                  <a:pt x="0" y="1388100"/>
                </a:cubicBezTo>
                <a:close/>
              </a:path>
            </a:pathLst>
          </a:custGeom>
          <a:solidFill>
            <a:schemeClr val="bg1">
              <a:alpha val="89804"/>
            </a:schemeClr>
          </a:solidFill>
          <a:ln w="57150">
            <a:solidFill>
              <a:schemeClr val="bg1"/>
            </a:solidFill>
            <a:extLst>
              <a:ext uri="{C807C97D-BFC1-408E-A445-0C87EB9F89A2}">
                <ask:lineSketchStyleProps xmlns:ask="http://schemas.microsoft.com/office/drawing/2018/sketchyshapes" sd="2401842211">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6B5665D0-3EF3-C2A2-74DF-D3C499C5154E}"/>
              </a:ext>
            </a:extLst>
          </p:cNvPr>
          <p:cNvSpPr txBox="1">
            <a:spLocks/>
          </p:cNvSpPr>
          <p:nvPr/>
        </p:nvSpPr>
        <p:spPr>
          <a:xfrm>
            <a:off x="2743200" y="4332857"/>
            <a:ext cx="13334999" cy="2349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a:solidFill>
                  <a:srgbClr val="22BD03"/>
                </a:solidFill>
                <a:effectLst>
                  <a:glow rad="1016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Viết đoạn văn giới thiệu nhân vật trong phim hoạt hình</a:t>
            </a:r>
            <a:endParaRPr lang="en-US" sz="8000" b="1" dirty="0">
              <a:solidFill>
                <a:srgbClr val="22BD03"/>
              </a:solidFill>
              <a:effectLst>
                <a:glow rad="1016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500"/>
                                        <p:tgtEl>
                                          <p:spTgt spid="4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47"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1F28032F-EA1B-78EA-7B77-2601D6D2DE57}"/>
              </a:ext>
            </a:extLst>
          </p:cNvPr>
          <p:cNvSpPr/>
          <p:nvPr/>
        </p:nvSpPr>
        <p:spPr>
          <a:xfrm>
            <a:off x="9438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D442286B-94B3-1A93-EAD9-FE4A425F1B62}"/>
              </a:ext>
            </a:extLst>
          </p:cNvPr>
          <p:cNvGrpSpPr/>
          <p:nvPr/>
        </p:nvGrpSpPr>
        <p:grpSpPr>
          <a:xfrm>
            <a:off x="-2514600" y="5981700"/>
            <a:ext cx="25176315" cy="6933735"/>
            <a:chOff x="-2592532" y="5307424"/>
            <a:chExt cx="25176315" cy="6933735"/>
          </a:xfrm>
        </p:grpSpPr>
        <p:sp>
          <p:nvSpPr>
            <p:cNvPr id="13" name="Freeform 4">
              <a:extLst>
                <a:ext uri="{FF2B5EF4-FFF2-40B4-BE49-F238E27FC236}">
                  <a16:creationId xmlns:a16="http://schemas.microsoft.com/office/drawing/2014/main" id="{2E3AA581-7108-DE7A-1A11-D73064239D51}"/>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5">
              <a:extLst>
                <a:ext uri="{FF2B5EF4-FFF2-40B4-BE49-F238E27FC236}">
                  <a16:creationId xmlns:a16="http://schemas.microsoft.com/office/drawing/2014/main" id="{C6263EF4-1A57-18F1-6635-1C5CD53427AE}"/>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6">
              <a:extLst>
                <a:ext uri="{FF2B5EF4-FFF2-40B4-BE49-F238E27FC236}">
                  <a16:creationId xmlns:a16="http://schemas.microsoft.com/office/drawing/2014/main" id="{174DA86A-E8FE-AF98-FA29-2B87DE462AB4}"/>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7">
              <a:extLst>
                <a:ext uri="{FF2B5EF4-FFF2-40B4-BE49-F238E27FC236}">
                  <a16:creationId xmlns:a16="http://schemas.microsoft.com/office/drawing/2014/main" id="{92E90B85-8F15-EC64-DC3B-A1126F95C5C4}"/>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8">
              <a:extLst>
                <a:ext uri="{FF2B5EF4-FFF2-40B4-BE49-F238E27FC236}">
                  <a16:creationId xmlns:a16="http://schemas.microsoft.com/office/drawing/2014/main" id="{83CD1F04-5F95-2AF8-E809-408FFAF113F2}"/>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9">
              <a:extLst>
                <a:ext uri="{FF2B5EF4-FFF2-40B4-BE49-F238E27FC236}">
                  <a16:creationId xmlns:a16="http://schemas.microsoft.com/office/drawing/2014/main" id="{C268C8A5-5E6D-8623-0DF5-56783E1B3324}"/>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 name="Freeform 3"/>
          <p:cNvSpPr/>
          <p:nvPr/>
        </p:nvSpPr>
        <p:spPr>
          <a:xfrm flipV="1">
            <a:off x="2343062" y="-2578221"/>
            <a:ext cx="11108847" cy="1916276"/>
          </a:xfrm>
          <a:custGeom>
            <a:avLst/>
            <a:gdLst/>
            <a:ahLst/>
            <a:cxnLst/>
            <a:rect l="l" t="t" r="r" b="b"/>
            <a:pathLst>
              <a:path w="11108847" h="1916276">
                <a:moveTo>
                  <a:pt x="0" y="1916277"/>
                </a:moveTo>
                <a:lnTo>
                  <a:pt x="11108847" y="1916277"/>
                </a:lnTo>
                <a:lnTo>
                  <a:pt x="11108847" y="0"/>
                </a:lnTo>
                <a:lnTo>
                  <a:pt x="0" y="0"/>
                </a:lnTo>
                <a:lnTo>
                  <a:pt x="0" y="191627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2893247" y="-1777777"/>
            <a:ext cx="265525" cy="382300"/>
          </a:xfrm>
          <a:custGeom>
            <a:avLst/>
            <a:gdLst/>
            <a:ahLst/>
            <a:cxnLst/>
            <a:rect l="l" t="t" r="r" b="b"/>
            <a:pathLst>
              <a:path w="265525" h="382300">
                <a:moveTo>
                  <a:pt x="0" y="0"/>
                </a:moveTo>
                <a:lnTo>
                  <a:pt x="265524" y="0"/>
                </a:lnTo>
                <a:lnTo>
                  <a:pt x="265524" y="382300"/>
                </a:lnTo>
                <a:lnTo>
                  <a:pt x="0" y="382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078200" y="-2108620"/>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1600200" y="-3439729"/>
            <a:ext cx="7757513" cy="933464"/>
          </a:xfrm>
          <a:prstGeom prst="rect">
            <a:avLst/>
          </a:prstGeom>
        </p:spPr>
        <p:txBody>
          <a:bodyPr lIns="0" tIns="0" rIns="0" bIns="0" rtlCol="0" anchor="t">
            <a:spAutoFit/>
          </a:bodyPr>
          <a:lstStyle/>
          <a:p>
            <a:pPr marL="0" marR="0" lvl="0" indent="0" algn="ctr" defTabSz="914400" rtl="0" eaLnBrk="1" fontAlgn="auto" latinLnBrk="0" hangingPunct="1">
              <a:lnSpc>
                <a:spcPts val="67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9B14A"/>
                </a:solidFill>
                <a:effectLst/>
                <a:uLnTx/>
                <a:uFillTx/>
                <a:latin typeface="Wedges"/>
                <a:ea typeface="+mn-ea"/>
                <a:cs typeface="+mn-cs"/>
              </a:rPr>
              <a:t>Topic No.2</a:t>
            </a:r>
          </a:p>
        </p:txBody>
      </p:sp>
      <p:sp>
        <p:nvSpPr>
          <p:cNvPr id="14" name="Title 1">
            <a:extLst>
              <a:ext uri="{FF2B5EF4-FFF2-40B4-BE49-F238E27FC236}">
                <a16:creationId xmlns:a16="http://schemas.microsoft.com/office/drawing/2014/main" id="{C49BC746-EA46-36EA-9CEB-D03489761FE3}"/>
              </a:ext>
            </a:extLst>
          </p:cNvPr>
          <p:cNvSpPr txBox="1">
            <a:spLocks/>
          </p:cNvSpPr>
          <p:nvPr/>
        </p:nvSpPr>
        <p:spPr>
          <a:xfrm>
            <a:off x="3693407" y="7419886"/>
            <a:ext cx="120912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8800" b="1">
                <a:solidFill>
                  <a:prstClr val="black"/>
                </a:solidFill>
                <a:effectLst>
                  <a:glow rad="101600">
                    <a:prstClr val="white">
                      <a:alpha val="60000"/>
                    </a:prstClr>
                  </a:glow>
                </a:effectLst>
              </a:rPr>
              <a:t>Tom and Jerry</a:t>
            </a:r>
            <a:endParaRPr kumimoji="0" lang="en-US" sz="8800" b="1" i="0" u="none" strike="noStrike" kern="1200" cap="none" spc="0" normalizeH="0" baseline="0" noProof="0" dirty="0">
              <a:ln>
                <a:noFill/>
              </a:ln>
              <a:solidFill>
                <a:prstClr val="black"/>
              </a:solidFill>
              <a:effectLst>
                <a:glow rad="101600">
                  <a:prstClr val="white">
                    <a:alpha val="60000"/>
                  </a:prstClr>
                </a:glow>
              </a:effectLst>
              <a:uLnTx/>
              <a:uFillTx/>
              <a:latin typeface="Calibri"/>
              <a:ea typeface="+mj-ea"/>
              <a:cs typeface="+mj-cs"/>
            </a:endParaRPr>
          </a:p>
        </p:txBody>
      </p:sp>
      <p:grpSp>
        <p:nvGrpSpPr>
          <p:cNvPr id="20" name="Group 19">
            <a:extLst>
              <a:ext uri="{FF2B5EF4-FFF2-40B4-BE49-F238E27FC236}">
                <a16:creationId xmlns:a16="http://schemas.microsoft.com/office/drawing/2014/main" id="{E2B37F41-0A60-175F-BE20-6DEA9749D678}"/>
              </a:ext>
            </a:extLst>
          </p:cNvPr>
          <p:cNvGrpSpPr/>
          <p:nvPr/>
        </p:nvGrpSpPr>
        <p:grpSpPr>
          <a:xfrm rot="21145671">
            <a:off x="128440" y="141762"/>
            <a:ext cx="1857379" cy="1918588"/>
            <a:chOff x="10120810" y="1028700"/>
            <a:chExt cx="5859114" cy="6052198"/>
          </a:xfrm>
        </p:grpSpPr>
        <p:sp>
          <p:nvSpPr>
            <p:cNvPr id="21" name="Freeform 9">
              <a:extLst>
                <a:ext uri="{FF2B5EF4-FFF2-40B4-BE49-F238E27FC236}">
                  <a16:creationId xmlns:a16="http://schemas.microsoft.com/office/drawing/2014/main" id="{43D3B327-94C7-017B-168D-4818987C78B8}"/>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9">
              <a:extLst>
                <a:ext uri="{FF2B5EF4-FFF2-40B4-BE49-F238E27FC236}">
                  <a16:creationId xmlns:a16="http://schemas.microsoft.com/office/drawing/2014/main" id="{DA23CFA0-1CC6-9C49-1398-B51FD103A337}"/>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22">
            <a:extLst>
              <a:ext uri="{FF2B5EF4-FFF2-40B4-BE49-F238E27FC236}">
                <a16:creationId xmlns:a16="http://schemas.microsoft.com/office/drawing/2014/main" id="{C2FC0701-74F2-BB4A-BA65-19D75D9F94A7}"/>
              </a:ext>
            </a:extLst>
          </p:cNvPr>
          <p:cNvGrpSpPr/>
          <p:nvPr/>
        </p:nvGrpSpPr>
        <p:grpSpPr>
          <a:xfrm rot="1049842">
            <a:off x="16025435" y="62174"/>
            <a:ext cx="1998467" cy="2064325"/>
            <a:chOff x="10120810" y="1028700"/>
            <a:chExt cx="5859114" cy="6052198"/>
          </a:xfrm>
        </p:grpSpPr>
        <p:sp>
          <p:nvSpPr>
            <p:cNvPr id="24" name="Freeform 9">
              <a:extLst>
                <a:ext uri="{FF2B5EF4-FFF2-40B4-BE49-F238E27FC236}">
                  <a16:creationId xmlns:a16="http://schemas.microsoft.com/office/drawing/2014/main" id="{B0954D37-3E1E-6140-22E2-CF9996E4F1EF}"/>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9">
              <a:extLst>
                <a:ext uri="{FF2B5EF4-FFF2-40B4-BE49-F238E27FC236}">
                  <a16:creationId xmlns:a16="http://schemas.microsoft.com/office/drawing/2014/main" id="{D3C1F20E-8D14-0788-D8CA-C4A4F91ED1E4}"/>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6146" name="Picture 2" descr="Hình ảnh Tom And Jerry PNG, Vector, PSD, và biểu tượng để tải về miễn phí |  pngtree">
            <a:extLst>
              <a:ext uri="{FF2B5EF4-FFF2-40B4-BE49-F238E27FC236}">
                <a16:creationId xmlns:a16="http://schemas.microsoft.com/office/drawing/2014/main" id="{E47DE788-7EF2-2759-08DF-3C32EAE74B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80756" y="254634"/>
            <a:ext cx="7232081" cy="723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085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6D2E235E-D437-97A2-AC23-B1CCEA3D723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3" name="Freeform 3"/>
          <p:cNvSpPr/>
          <p:nvPr/>
        </p:nvSpPr>
        <p:spPr>
          <a:xfrm rot="-401149" flipH="1" flipV="1">
            <a:off x="14149724" y="5094096"/>
            <a:ext cx="5116356" cy="7805376"/>
          </a:xfrm>
          <a:custGeom>
            <a:avLst/>
            <a:gdLst/>
            <a:ahLst/>
            <a:cxnLst/>
            <a:rect l="l" t="t" r="r" b="b"/>
            <a:pathLst>
              <a:path w="5116356" h="7805376">
                <a:moveTo>
                  <a:pt x="5116356" y="7805376"/>
                </a:moveTo>
                <a:lnTo>
                  <a:pt x="0" y="7805376"/>
                </a:lnTo>
                <a:lnTo>
                  <a:pt x="0" y="0"/>
                </a:lnTo>
                <a:lnTo>
                  <a:pt x="5116356" y="0"/>
                </a:lnTo>
                <a:lnTo>
                  <a:pt x="5116356" y="780537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8153400" y="190500"/>
            <a:ext cx="8763000" cy="7853683"/>
          </a:xfrm>
          <a:custGeom>
            <a:avLst/>
            <a:gdLst/>
            <a:ahLst/>
            <a:cxnLst/>
            <a:rect l="l" t="t" r="r" b="b"/>
            <a:pathLst>
              <a:path w="9074982" h="8348983">
                <a:moveTo>
                  <a:pt x="0" y="0"/>
                </a:moveTo>
                <a:lnTo>
                  <a:pt x="9074982" y="0"/>
                </a:lnTo>
                <a:lnTo>
                  <a:pt x="9074982" y="8348984"/>
                </a:lnTo>
                <a:lnTo>
                  <a:pt x="0" y="8348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10287362">
            <a:off x="-5111812" y="-5591386"/>
            <a:ext cx="6771216" cy="6574235"/>
          </a:xfrm>
          <a:custGeom>
            <a:avLst/>
            <a:gdLst/>
            <a:ahLst/>
            <a:cxnLst/>
            <a:rect l="l" t="t" r="r" b="b"/>
            <a:pathLst>
              <a:path w="6771216" h="6574235">
                <a:moveTo>
                  <a:pt x="0" y="0"/>
                </a:moveTo>
                <a:lnTo>
                  <a:pt x="6771216" y="0"/>
                </a:lnTo>
                <a:lnTo>
                  <a:pt x="6771216" y="6574236"/>
                </a:lnTo>
                <a:lnTo>
                  <a:pt x="0" y="6574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1066800" y="2324100"/>
            <a:ext cx="6923284" cy="6105078"/>
          </a:xfrm>
          <a:custGeom>
            <a:avLst/>
            <a:gdLst/>
            <a:ahLst/>
            <a:cxnLst/>
            <a:rect l="l" t="t" r="r" b="b"/>
            <a:pathLst>
              <a:path w="6923284" h="6105078">
                <a:moveTo>
                  <a:pt x="0" y="0"/>
                </a:moveTo>
                <a:lnTo>
                  <a:pt x="6923284" y="0"/>
                </a:lnTo>
                <a:lnTo>
                  <a:pt x="6923284" y="6105078"/>
                </a:lnTo>
                <a:lnTo>
                  <a:pt x="0" y="61050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2726786" y="7806911"/>
            <a:ext cx="826421" cy="1189874"/>
          </a:xfrm>
          <a:custGeom>
            <a:avLst/>
            <a:gdLst/>
            <a:ahLst/>
            <a:cxnLst/>
            <a:rect l="l" t="t" r="r" b="b"/>
            <a:pathLst>
              <a:path w="826421" h="1189874">
                <a:moveTo>
                  <a:pt x="0" y="0"/>
                </a:moveTo>
                <a:lnTo>
                  <a:pt x="826421" y="0"/>
                </a:lnTo>
                <a:lnTo>
                  <a:pt x="826421" y="1189873"/>
                </a:lnTo>
                <a:lnTo>
                  <a:pt x="0" y="1189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a:off x="1574001" y="7145225"/>
            <a:ext cx="459571" cy="661686"/>
          </a:xfrm>
          <a:custGeom>
            <a:avLst/>
            <a:gdLst/>
            <a:ahLst/>
            <a:cxnLst/>
            <a:rect l="l" t="t" r="r" b="b"/>
            <a:pathLst>
              <a:path w="459571" h="661686">
                <a:moveTo>
                  <a:pt x="0" y="0"/>
                </a:moveTo>
                <a:lnTo>
                  <a:pt x="459571" y="0"/>
                </a:lnTo>
                <a:lnTo>
                  <a:pt x="459571" y="661686"/>
                </a:lnTo>
                <a:lnTo>
                  <a:pt x="0" y="6616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TextBox 10"/>
          <p:cNvSpPr txBox="1"/>
          <p:nvPr/>
        </p:nvSpPr>
        <p:spPr>
          <a:xfrm>
            <a:off x="6873284" y="-5144368"/>
            <a:ext cx="7781686" cy="4446060"/>
          </a:xfrm>
          <a:prstGeom prst="rect">
            <a:avLst/>
          </a:prstGeom>
        </p:spPr>
        <p:txBody>
          <a:bodyPr lIns="0" tIns="0" rIns="0" bIns="0" rtlCol="0" anchor="t">
            <a:spAutoFit/>
          </a:bodyPr>
          <a:lstStyle/>
          <a:p>
            <a:pPr algn="ctr">
              <a:lnSpc>
                <a:spcPts val="11541"/>
              </a:lnSpc>
            </a:pPr>
            <a:r>
              <a:rPr lang="en-US" sz="11541" dirty="0">
                <a:solidFill>
                  <a:srgbClr val="1E1E34"/>
                </a:solidFill>
                <a:latin typeface="Wedges"/>
              </a:rPr>
              <a:t>add a</a:t>
            </a:r>
          </a:p>
          <a:p>
            <a:pPr algn="ctr">
              <a:lnSpc>
                <a:spcPts val="11541"/>
              </a:lnSpc>
            </a:pPr>
            <a:r>
              <a:rPr lang="en-US" sz="11541" dirty="0">
                <a:solidFill>
                  <a:srgbClr val="1E1E34"/>
                </a:solidFill>
                <a:latin typeface="Wedges"/>
              </a:rPr>
              <a:t>section</a:t>
            </a:r>
          </a:p>
          <a:p>
            <a:pPr algn="ctr">
              <a:lnSpc>
                <a:spcPts val="11541"/>
              </a:lnSpc>
            </a:pPr>
            <a:r>
              <a:rPr lang="en-US" sz="11541" dirty="0">
                <a:solidFill>
                  <a:srgbClr val="1E1E34"/>
                </a:solidFill>
                <a:latin typeface="Wedges"/>
              </a:rPr>
              <a:t>header</a:t>
            </a:r>
          </a:p>
        </p:txBody>
      </p:sp>
      <p:sp>
        <p:nvSpPr>
          <p:cNvPr id="11" name="Title 1">
            <a:extLst>
              <a:ext uri="{FF2B5EF4-FFF2-40B4-BE49-F238E27FC236}">
                <a16:creationId xmlns:a16="http://schemas.microsoft.com/office/drawing/2014/main" id="{9C9700BE-EFA4-0DA3-8DAA-38521356C162}"/>
              </a:ext>
            </a:extLst>
          </p:cNvPr>
          <p:cNvSpPr txBox="1">
            <a:spLocks/>
          </p:cNvSpPr>
          <p:nvPr/>
        </p:nvSpPr>
        <p:spPr>
          <a:xfrm>
            <a:off x="7467600" y="1485900"/>
            <a:ext cx="10467227" cy="55560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300" dirty="0" err="1">
                <a:solidFill>
                  <a:srgbClr val="00B050"/>
                </a:solidFill>
                <a:latin typeface="UTM Showcard" panose="02040603050506020204" pitchFamily="18" charset="0"/>
              </a:rPr>
              <a:t>Khám</a:t>
            </a:r>
            <a:r>
              <a:rPr lang="en-US" sz="17300" dirty="0">
                <a:solidFill>
                  <a:srgbClr val="00B050"/>
                </a:solidFill>
                <a:latin typeface="UTM Showcard" panose="02040603050506020204" pitchFamily="18" charset="0"/>
              </a:rPr>
              <a:t> </a:t>
            </a:r>
            <a:r>
              <a:rPr lang="en-US" sz="17300" dirty="0" err="1">
                <a:solidFill>
                  <a:srgbClr val="00B050"/>
                </a:solidFill>
                <a:latin typeface="UTM Showcard" panose="02040603050506020204" pitchFamily="18" charset="0"/>
              </a:rPr>
              <a:t>phá</a:t>
            </a:r>
            <a:endParaRPr lang="vi-VN" sz="17300" dirty="0">
              <a:solidFill>
                <a:srgbClr val="00B050"/>
              </a:solidFill>
            </a:endParaRPr>
          </a:p>
        </p:txBody>
      </p:sp>
      <p:grpSp>
        <p:nvGrpSpPr>
          <p:cNvPr id="18" name="Group 17">
            <a:extLst>
              <a:ext uri="{FF2B5EF4-FFF2-40B4-BE49-F238E27FC236}">
                <a16:creationId xmlns:a16="http://schemas.microsoft.com/office/drawing/2014/main" id="{9F114F10-FEB1-B37B-3A2F-FF8B106C9F76}"/>
              </a:ext>
            </a:extLst>
          </p:cNvPr>
          <p:cNvGrpSpPr/>
          <p:nvPr/>
        </p:nvGrpSpPr>
        <p:grpSpPr>
          <a:xfrm>
            <a:off x="-2592532" y="5307424"/>
            <a:ext cx="25176315" cy="6933735"/>
            <a:chOff x="-2592532" y="5307424"/>
            <a:chExt cx="25176315" cy="6933735"/>
          </a:xfrm>
        </p:grpSpPr>
        <p:sp>
          <p:nvSpPr>
            <p:cNvPr id="12" name="Freeform 4">
              <a:extLst>
                <a:ext uri="{FF2B5EF4-FFF2-40B4-BE49-F238E27FC236}">
                  <a16:creationId xmlns:a16="http://schemas.microsoft.com/office/drawing/2014/main" id="{A3AF8A5E-2638-39C6-0A69-45FD141BAACF}"/>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3" name="Freeform 5">
              <a:extLst>
                <a:ext uri="{FF2B5EF4-FFF2-40B4-BE49-F238E27FC236}">
                  <a16:creationId xmlns:a16="http://schemas.microsoft.com/office/drawing/2014/main" id="{3E7C5E06-B864-3024-5620-69EF1D957A87}"/>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4" name="Freeform 6">
              <a:extLst>
                <a:ext uri="{FF2B5EF4-FFF2-40B4-BE49-F238E27FC236}">
                  <a16:creationId xmlns:a16="http://schemas.microsoft.com/office/drawing/2014/main" id="{2E6AD3E8-4141-FCFD-7798-94DF3628009C}"/>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5" name="Freeform 7">
              <a:extLst>
                <a:ext uri="{FF2B5EF4-FFF2-40B4-BE49-F238E27FC236}">
                  <a16:creationId xmlns:a16="http://schemas.microsoft.com/office/drawing/2014/main" id="{A21356BA-9961-1106-A5BA-E3F89190799B}"/>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6" name="Freeform 8">
              <a:extLst>
                <a:ext uri="{FF2B5EF4-FFF2-40B4-BE49-F238E27FC236}">
                  <a16:creationId xmlns:a16="http://schemas.microsoft.com/office/drawing/2014/main" id="{04EE5C18-7B9F-6E17-5604-4E3D725D8BE1}"/>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17" name="Freeform 9">
              <a:extLst>
                <a:ext uri="{FF2B5EF4-FFF2-40B4-BE49-F238E27FC236}">
                  <a16:creationId xmlns:a16="http://schemas.microsoft.com/office/drawing/2014/main" id="{A013CC1C-8586-778F-3098-55D1A557A4FE}"/>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grpSp>
        <p:nvGrpSpPr>
          <p:cNvPr id="20" name="Group 19">
            <a:extLst>
              <a:ext uri="{FF2B5EF4-FFF2-40B4-BE49-F238E27FC236}">
                <a16:creationId xmlns:a16="http://schemas.microsoft.com/office/drawing/2014/main" id="{34A37EF9-4DF7-1F25-A315-7F4A10D34824}"/>
              </a:ext>
            </a:extLst>
          </p:cNvPr>
          <p:cNvGrpSpPr/>
          <p:nvPr/>
        </p:nvGrpSpPr>
        <p:grpSpPr>
          <a:xfrm rot="21232655">
            <a:off x="7183614" y="588875"/>
            <a:ext cx="1857379" cy="1918588"/>
            <a:chOff x="10120810" y="1028700"/>
            <a:chExt cx="5859114" cy="6052198"/>
          </a:xfrm>
        </p:grpSpPr>
        <p:sp>
          <p:nvSpPr>
            <p:cNvPr id="21" name="Freeform 9">
              <a:extLst>
                <a:ext uri="{FF2B5EF4-FFF2-40B4-BE49-F238E27FC236}">
                  <a16:creationId xmlns:a16="http://schemas.microsoft.com/office/drawing/2014/main" id="{2BB83A71-D39B-1AD2-92B2-192A1AC61D5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Freeform 9">
              <a:extLst>
                <a:ext uri="{FF2B5EF4-FFF2-40B4-BE49-F238E27FC236}">
                  <a16:creationId xmlns:a16="http://schemas.microsoft.com/office/drawing/2014/main" id="{49B0AA94-9C61-0EA1-B772-8741238116A7}"/>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grpSp>
      <p:grpSp>
        <p:nvGrpSpPr>
          <p:cNvPr id="23" name="Group 22">
            <a:extLst>
              <a:ext uri="{FF2B5EF4-FFF2-40B4-BE49-F238E27FC236}">
                <a16:creationId xmlns:a16="http://schemas.microsoft.com/office/drawing/2014/main" id="{078B149B-BEA6-9E14-841A-EFC5AC756E04}"/>
              </a:ext>
            </a:extLst>
          </p:cNvPr>
          <p:cNvGrpSpPr/>
          <p:nvPr/>
        </p:nvGrpSpPr>
        <p:grpSpPr>
          <a:xfrm rot="1248854">
            <a:off x="15972528" y="609312"/>
            <a:ext cx="1857379" cy="1918588"/>
            <a:chOff x="10120810" y="1028700"/>
            <a:chExt cx="5859114" cy="6052198"/>
          </a:xfrm>
        </p:grpSpPr>
        <p:sp>
          <p:nvSpPr>
            <p:cNvPr id="24" name="Freeform 9">
              <a:extLst>
                <a:ext uri="{FF2B5EF4-FFF2-40B4-BE49-F238E27FC236}">
                  <a16:creationId xmlns:a16="http://schemas.microsoft.com/office/drawing/2014/main" id="{D2982ADC-80A9-99A7-6962-1AB2C1C49981}"/>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5" name="Freeform 9">
              <a:extLst>
                <a:ext uri="{FF2B5EF4-FFF2-40B4-BE49-F238E27FC236}">
                  <a16:creationId xmlns:a16="http://schemas.microsoft.com/office/drawing/2014/main" id="{F4375994-2702-62CA-7978-AF0D89E1E906}"/>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grpSp>
      <p:sp>
        <p:nvSpPr>
          <p:cNvPr id="26" name="Freeform 10">
            <a:extLst>
              <a:ext uri="{FF2B5EF4-FFF2-40B4-BE49-F238E27FC236}">
                <a16:creationId xmlns:a16="http://schemas.microsoft.com/office/drawing/2014/main" id="{212F35E5-1193-6809-497C-210FB9BD91B5}"/>
              </a:ext>
            </a:extLst>
          </p:cNvPr>
          <p:cNvSpPr/>
          <p:nvPr/>
        </p:nvSpPr>
        <p:spPr>
          <a:xfrm>
            <a:off x="228600" y="266700"/>
            <a:ext cx="4768571" cy="1629984"/>
          </a:xfrm>
          <a:custGeom>
            <a:avLst/>
            <a:gdLst/>
            <a:ahLst/>
            <a:cxnLst/>
            <a:rect l="l" t="t" r="r" b="b"/>
            <a:pathLst>
              <a:path w="4768571" h="1629984">
                <a:moveTo>
                  <a:pt x="0" y="0"/>
                </a:moveTo>
                <a:lnTo>
                  <a:pt x="4768571" y="0"/>
                </a:lnTo>
                <a:lnTo>
                  <a:pt x="4768571" y="1629984"/>
                </a:lnTo>
                <a:lnTo>
                  <a:pt x="0" y="162998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ppt_w</p:attrName>
                                        </p:attrNameLst>
                                      </p:cBhvr>
                                      <p:tavLst>
                                        <p:tav tm="0">
                                          <p:val>
                                            <p:fltVal val="0"/>
                                          </p:val>
                                        </p:tav>
                                        <p:tav tm="100000">
                                          <p:val>
                                            <p:strVal val="#ppt_w"/>
                                          </p:val>
                                        </p:tav>
                                      </p:tavLst>
                                    </p:anim>
                                    <p:anim calcmode="lin" valueType="num">
                                      <p:cBhvr>
                                        <p:cTn id="8" dur="400" fill="hold"/>
                                        <p:tgtEl>
                                          <p:spTgt spid="6"/>
                                        </p:tgtEl>
                                        <p:attrNameLst>
                                          <p:attrName>ppt_h</p:attrName>
                                        </p:attrNameLst>
                                      </p:cBhvr>
                                      <p:tavLst>
                                        <p:tav tm="0">
                                          <p:val>
                                            <p:fltVal val="0"/>
                                          </p:val>
                                        </p:tav>
                                        <p:tav tm="100000">
                                          <p:val>
                                            <p:strVal val="#ppt_h"/>
                                          </p:val>
                                        </p:tav>
                                      </p:tavLst>
                                    </p:anim>
                                    <p:anim calcmode="lin" valueType="num">
                                      <p:cBhvr>
                                        <p:cTn id="9" dur="400" fill="hold"/>
                                        <p:tgtEl>
                                          <p:spTgt spid="6"/>
                                        </p:tgtEl>
                                        <p:attrNameLst>
                                          <p:attrName>style.rotation</p:attrName>
                                        </p:attrNameLst>
                                      </p:cBhvr>
                                      <p:tavLst>
                                        <p:tav tm="0">
                                          <p:val>
                                            <p:fltVal val="90"/>
                                          </p:val>
                                        </p:tav>
                                        <p:tav tm="100000">
                                          <p:val>
                                            <p:fltVal val="0"/>
                                          </p:val>
                                        </p:tav>
                                      </p:tavLst>
                                    </p:anim>
                                    <p:animEffect transition="in" filter="fade">
                                      <p:cBhvr>
                                        <p:cTn id="10" dur="400"/>
                                        <p:tgtEl>
                                          <p:spTgt spid="6"/>
                                        </p:tgtEl>
                                      </p:cBhvr>
                                    </p:animEffect>
                                  </p:childTnLst>
                                </p:cTn>
                              </p:par>
                            </p:childTnLst>
                          </p:cTn>
                        </p:par>
                        <p:par>
                          <p:cTn id="11" fill="hold">
                            <p:stCondLst>
                              <p:cond delay="4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2" fill="hold">
                            <p:stCondLst>
                              <p:cond delay="900"/>
                            </p:stCondLst>
                            <p:childTnLst>
                              <p:par>
                                <p:cTn id="23" presetID="26" presetClass="emph" presetSubtype="0" fill="hold" grpId="1" nodeType="after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0FD62129-9166-EC62-0A6C-2B97E8BA8959}"/>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12" name="Cloud 11"/>
          <p:cNvSpPr/>
          <p:nvPr/>
        </p:nvSpPr>
        <p:spPr>
          <a:xfrm>
            <a:off x="5638800" y="876300"/>
            <a:ext cx="13176635" cy="92202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a:off x="6019800" y="1409700"/>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itle 1">
            <a:extLst>
              <a:ext uri="{FF2B5EF4-FFF2-40B4-BE49-F238E27FC236}">
                <a16:creationId xmlns:a16="http://schemas.microsoft.com/office/drawing/2014/main" id="{6E5A87D8-A4C6-1166-A2E9-07714175939E}"/>
              </a:ext>
            </a:extLst>
          </p:cNvPr>
          <p:cNvSpPr txBox="1">
            <a:spLocks/>
          </p:cNvSpPr>
          <p:nvPr/>
        </p:nvSpPr>
        <p:spPr>
          <a:xfrm>
            <a:off x="7124700" y="1712456"/>
            <a:ext cx="10287000" cy="7243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6600" b="1">
                <a:solidFill>
                  <a:srgbClr val="00B050"/>
                </a:solidFill>
                <a:latin typeface="Calibri" panose="020F0502020204030204" pitchFamily="34" charset="0"/>
                <a:ea typeface="Calibri" panose="020F0502020204030204" pitchFamily="34" charset="0"/>
                <a:cs typeface="Calibri" panose="020F0502020204030204" pitchFamily="34" charset="0"/>
              </a:rPr>
              <a:t>Viết đoạn văn giới thiệu nhân vật em thích trong một bộ</a:t>
            </a:r>
            <a:r>
              <a:rPr lang="en-US" sz="6600" b="1">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sz="6600" b="1">
                <a:solidFill>
                  <a:srgbClr val="00B050"/>
                </a:solidFill>
                <a:latin typeface="Calibri" panose="020F0502020204030204" pitchFamily="34" charset="0"/>
                <a:ea typeface="Calibri" panose="020F0502020204030204" pitchFamily="34" charset="0"/>
                <a:cs typeface="Calibri" panose="020F0502020204030204" pitchFamily="34" charset="0"/>
              </a:rPr>
              <a:t>phim hoạt hình đã xem.</a:t>
            </a:r>
            <a:endParaRPr lang="vi-VN" sz="6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3517F26F-090E-83D4-CF41-6B1628DF6D45}"/>
              </a:ext>
            </a:extLst>
          </p:cNvPr>
          <p:cNvGrpSpPr/>
          <p:nvPr/>
        </p:nvGrpSpPr>
        <p:grpSpPr>
          <a:xfrm rot="1800000">
            <a:off x="14857564" y="412300"/>
            <a:ext cx="2828987" cy="2922215"/>
            <a:chOff x="10120810" y="1028700"/>
            <a:chExt cx="5859114" cy="6052198"/>
          </a:xfrm>
        </p:grpSpPr>
        <p:sp>
          <p:nvSpPr>
            <p:cNvPr id="22" name="Freeform 9">
              <a:extLst>
                <a:ext uri="{FF2B5EF4-FFF2-40B4-BE49-F238E27FC236}">
                  <a16:creationId xmlns:a16="http://schemas.microsoft.com/office/drawing/2014/main" id="{FA62D474-413C-48EB-532E-DB8F7BE4326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9">
              <a:extLst>
                <a:ext uri="{FF2B5EF4-FFF2-40B4-BE49-F238E27FC236}">
                  <a16:creationId xmlns:a16="http://schemas.microsoft.com/office/drawing/2014/main" id="{D3636698-B4AE-F92C-0A07-695C5DCEB37B}"/>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grpSp>
        <p:nvGrpSpPr>
          <p:cNvPr id="24" name="Group 23">
            <a:extLst>
              <a:ext uri="{FF2B5EF4-FFF2-40B4-BE49-F238E27FC236}">
                <a16:creationId xmlns:a16="http://schemas.microsoft.com/office/drawing/2014/main" id="{95B9F436-9EEE-E98F-AB66-C71BDC5CC83D}"/>
              </a:ext>
            </a:extLst>
          </p:cNvPr>
          <p:cNvGrpSpPr/>
          <p:nvPr/>
        </p:nvGrpSpPr>
        <p:grpSpPr>
          <a:xfrm rot="398588">
            <a:off x="136339" y="145786"/>
            <a:ext cx="2275466" cy="2350453"/>
            <a:chOff x="10120810" y="1028700"/>
            <a:chExt cx="5859114" cy="6052198"/>
          </a:xfrm>
        </p:grpSpPr>
        <p:sp>
          <p:nvSpPr>
            <p:cNvPr id="25" name="Freeform 9">
              <a:extLst>
                <a:ext uri="{FF2B5EF4-FFF2-40B4-BE49-F238E27FC236}">
                  <a16:creationId xmlns:a16="http://schemas.microsoft.com/office/drawing/2014/main" id="{C6622D08-F5D7-63EA-58BC-B5E03F247B07}"/>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6" name="Freeform 9">
              <a:extLst>
                <a:ext uri="{FF2B5EF4-FFF2-40B4-BE49-F238E27FC236}">
                  <a16:creationId xmlns:a16="http://schemas.microsoft.com/office/drawing/2014/main" id="{B7CC1020-67CF-5B16-5A6B-3B0E67FFDF4E}"/>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sp>
        <p:nvSpPr>
          <p:cNvPr id="2" name="Title 1">
            <a:extLst>
              <a:ext uri="{FF2B5EF4-FFF2-40B4-BE49-F238E27FC236}">
                <a16:creationId xmlns:a16="http://schemas.microsoft.com/office/drawing/2014/main" id="{3A8AAF97-DC8A-E4C4-C934-0BB0ECF3E1A7}"/>
              </a:ext>
            </a:extLst>
          </p:cNvPr>
          <p:cNvSpPr txBox="1">
            <a:spLocks/>
          </p:cNvSpPr>
          <p:nvPr/>
        </p:nvSpPr>
        <p:spPr>
          <a:xfrm>
            <a:off x="10287000" y="1562100"/>
            <a:ext cx="4267200"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b="1" dirty="0" err="1">
                <a:solidFill>
                  <a:schemeClr val="bg1"/>
                </a:solidFill>
                <a:latin typeface="UVN Banh Mi" pitchFamily="2" charset="0"/>
                <a:ea typeface="LNTH-LuoLuoNotangYuanTi 1" pitchFamily="2" charset="-128"/>
                <a:cs typeface="LNTH-LuoLuoNotangYuanTi 1" pitchFamily="2" charset="-128"/>
              </a:rPr>
              <a:t>Đề</a:t>
            </a:r>
            <a:r>
              <a:rPr lang="en-US" sz="10000" b="1" dirty="0">
                <a:solidFill>
                  <a:schemeClr val="bg1"/>
                </a:solidFill>
                <a:latin typeface="UVN Banh Mi" pitchFamily="2" charset="0"/>
                <a:ea typeface="LNTH-LuoLuoNotangYuanTi 1" pitchFamily="2" charset="-128"/>
                <a:cs typeface="LNTH-LuoLuoNotangYuanTi 1" pitchFamily="2" charset="-128"/>
              </a:rPr>
              <a:t> </a:t>
            </a:r>
            <a:r>
              <a:rPr lang="en-US" sz="10000" b="1" dirty="0" err="1">
                <a:solidFill>
                  <a:schemeClr val="bg1"/>
                </a:solidFill>
                <a:latin typeface="UVN Banh Mi" pitchFamily="2" charset="0"/>
                <a:ea typeface="LNTH-LuoLuoNotangYuanTi 1" pitchFamily="2" charset="-128"/>
                <a:cs typeface="LNTH-LuoLuoNotangYuanTi 1" pitchFamily="2" charset="-128"/>
              </a:rPr>
              <a:t>bài</a:t>
            </a:r>
            <a:endParaRPr lang="vi-VN" sz="10000" b="1" dirty="0">
              <a:solidFill>
                <a:schemeClr val="bg1"/>
              </a:solidFill>
              <a:latin typeface="LNTH-LuoLuoNotangYuanTi 1" pitchFamily="2" charset="-128"/>
              <a:ea typeface="LNTH-LuoLuoNotangYuanTi 1" pitchFamily="2" charset="-128"/>
              <a:cs typeface="LNTH-LuoLuoNotangYuanTi 1" pitchFamily="2" charset="-128"/>
            </a:endParaRPr>
          </a:p>
        </p:txBody>
      </p:sp>
      <p:sp>
        <p:nvSpPr>
          <p:cNvPr id="20" name="Title 1">
            <a:extLst>
              <a:ext uri="{FF2B5EF4-FFF2-40B4-BE49-F238E27FC236}">
                <a16:creationId xmlns:a16="http://schemas.microsoft.com/office/drawing/2014/main" id="{BAAFFC40-A6CE-7EA6-6D72-C592E9B7C9DE}"/>
              </a:ext>
            </a:extLst>
          </p:cNvPr>
          <p:cNvSpPr txBox="1">
            <a:spLocks/>
          </p:cNvSpPr>
          <p:nvPr/>
        </p:nvSpPr>
        <p:spPr>
          <a:xfrm>
            <a:off x="10134600" y="1638300"/>
            <a:ext cx="4267200"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b="1" dirty="0" err="1">
                <a:solidFill>
                  <a:srgbClr val="FF0000"/>
                </a:solidFill>
                <a:latin typeface="UVN Banh Mi" pitchFamily="2" charset="0"/>
                <a:ea typeface="LNTH-LuoLuoNotangYuanTi 1" pitchFamily="2" charset="-128"/>
                <a:cs typeface="LNTH-LuoLuoNotangYuanTi 1" pitchFamily="2" charset="-128"/>
              </a:rPr>
              <a:t>Đề</a:t>
            </a:r>
            <a:r>
              <a:rPr lang="en-US" sz="10000" b="1" dirty="0">
                <a:solidFill>
                  <a:srgbClr val="FF0000"/>
                </a:solidFill>
                <a:latin typeface="UVN Banh Mi" pitchFamily="2" charset="0"/>
                <a:ea typeface="LNTH-LuoLuoNotangYuanTi 1" pitchFamily="2" charset="-128"/>
                <a:cs typeface="LNTH-LuoLuoNotangYuanTi 1" pitchFamily="2" charset="-128"/>
              </a:rPr>
              <a:t> </a:t>
            </a:r>
            <a:r>
              <a:rPr lang="en-US" sz="10000" b="1" dirty="0" err="1">
                <a:solidFill>
                  <a:srgbClr val="FF0000"/>
                </a:solidFill>
                <a:latin typeface="UVN Banh Mi" pitchFamily="2" charset="0"/>
                <a:ea typeface="LNTH-LuoLuoNotangYuanTi 1" pitchFamily="2" charset="-128"/>
                <a:cs typeface="LNTH-LuoLuoNotangYuanTi 1" pitchFamily="2" charset="-128"/>
              </a:rPr>
              <a:t>bài</a:t>
            </a:r>
            <a:endParaRPr lang="vi-VN" sz="10000" b="1" dirty="0">
              <a:solidFill>
                <a:srgbClr val="FF0000"/>
              </a:solidFill>
              <a:latin typeface="LNTH-LuoLuoNotangYuanTi 1" pitchFamily="2" charset="-128"/>
              <a:ea typeface="LNTH-LuoLuoNotangYuanTi 1" pitchFamily="2" charset="-128"/>
              <a:cs typeface="LNTH-LuoLuoNotangYuanTi 1" pitchFamily="2" charset="-128"/>
            </a:endParaRPr>
          </a:p>
        </p:txBody>
      </p:sp>
      <p:sp>
        <p:nvSpPr>
          <p:cNvPr id="3" name="Freeform 4">
            <a:extLst>
              <a:ext uri="{FF2B5EF4-FFF2-40B4-BE49-F238E27FC236}">
                <a16:creationId xmlns:a16="http://schemas.microsoft.com/office/drawing/2014/main" id="{9F4746A6-4633-7ED3-C83C-FA33A6F8E697}"/>
              </a:ext>
            </a:extLst>
          </p:cNvPr>
          <p:cNvSpPr/>
          <p:nvPr/>
        </p:nvSpPr>
        <p:spPr>
          <a:xfrm>
            <a:off x="1524000" y="2095500"/>
            <a:ext cx="5029200" cy="5510080"/>
          </a:xfrm>
          <a:custGeom>
            <a:avLst/>
            <a:gdLst/>
            <a:ahLst/>
            <a:cxnLst/>
            <a:rect l="l" t="t" r="r" b="b"/>
            <a:pathLst>
              <a:path w="2431592" h="2664095">
                <a:moveTo>
                  <a:pt x="0" y="0"/>
                </a:moveTo>
                <a:lnTo>
                  <a:pt x="2431592" y="0"/>
                </a:lnTo>
                <a:lnTo>
                  <a:pt x="2431592" y="2664095"/>
                </a:lnTo>
                <a:lnTo>
                  <a:pt x="0" y="26640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nvGrpSpPr>
          <p:cNvPr id="17" name="Group 16">
            <a:extLst>
              <a:ext uri="{FF2B5EF4-FFF2-40B4-BE49-F238E27FC236}">
                <a16:creationId xmlns:a16="http://schemas.microsoft.com/office/drawing/2014/main" id="{54E9E93A-182A-B6B6-1677-89433E514B12}"/>
              </a:ext>
            </a:extLst>
          </p:cNvPr>
          <p:cNvGrpSpPr/>
          <p:nvPr/>
        </p:nvGrpSpPr>
        <p:grpSpPr>
          <a:xfrm>
            <a:off x="-2514600" y="5981700"/>
            <a:ext cx="25176315" cy="6933735"/>
            <a:chOff x="-2592532" y="5307424"/>
            <a:chExt cx="25176315" cy="6933735"/>
          </a:xfrm>
        </p:grpSpPr>
        <p:sp>
          <p:nvSpPr>
            <p:cNvPr id="18" name="Freeform 4">
              <a:extLst>
                <a:ext uri="{FF2B5EF4-FFF2-40B4-BE49-F238E27FC236}">
                  <a16:creationId xmlns:a16="http://schemas.microsoft.com/office/drawing/2014/main" id="{B37E3F47-5FDB-B753-98A4-E787B188C6B4}"/>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dirty="0"/>
            </a:p>
          </p:txBody>
        </p:sp>
        <p:sp>
          <p:nvSpPr>
            <p:cNvPr id="27" name="Freeform 5">
              <a:extLst>
                <a:ext uri="{FF2B5EF4-FFF2-40B4-BE49-F238E27FC236}">
                  <a16:creationId xmlns:a16="http://schemas.microsoft.com/office/drawing/2014/main" id="{95FE4B1D-7B14-1E46-96E9-0AAC9DA0ECE5}"/>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8" name="Freeform 6">
              <a:extLst>
                <a:ext uri="{FF2B5EF4-FFF2-40B4-BE49-F238E27FC236}">
                  <a16:creationId xmlns:a16="http://schemas.microsoft.com/office/drawing/2014/main" id="{B653E4F8-2921-8863-B3AF-DA16585E4A02}"/>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9" name="Freeform 7">
              <a:extLst>
                <a:ext uri="{FF2B5EF4-FFF2-40B4-BE49-F238E27FC236}">
                  <a16:creationId xmlns:a16="http://schemas.microsoft.com/office/drawing/2014/main" id="{492C7251-CFFC-F0C8-028D-B3E03FEB49E2}"/>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0" name="Freeform 8">
              <a:extLst>
                <a:ext uri="{FF2B5EF4-FFF2-40B4-BE49-F238E27FC236}">
                  <a16:creationId xmlns:a16="http://schemas.microsoft.com/office/drawing/2014/main" id="{7CC4E9E1-2A0A-4731-51FE-DC477326DAC7}"/>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31" name="Freeform 9">
              <a:extLst>
                <a:ext uri="{FF2B5EF4-FFF2-40B4-BE49-F238E27FC236}">
                  <a16:creationId xmlns:a16="http://schemas.microsoft.com/office/drawing/2014/main" id="{5DCA2138-F6A1-3D6D-2320-391551257CBF}"/>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cxnSp>
        <p:nvCxnSpPr>
          <p:cNvPr id="7" name="Straight Connector 6">
            <a:extLst>
              <a:ext uri="{FF2B5EF4-FFF2-40B4-BE49-F238E27FC236}">
                <a16:creationId xmlns:a16="http://schemas.microsoft.com/office/drawing/2014/main" id="{0F012603-1CDF-B18F-C753-3E8D5C91462D}"/>
              </a:ext>
            </a:extLst>
          </p:cNvPr>
          <p:cNvCxnSpPr/>
          <p:nvPr/>
        </p:nvCxnSpPr>
        <p:spPr>
          <a:xfrm>
            <a:off x="9144000" y="4762500"/>
            <a:ext cx="3810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EBEFBC-4885-D694-A03D-A39C0FD39D1C}"/>
              </a:ext>
            </a:extLst>
          </p:cNvPr>
          <p:cNvCxnSpPr/>
          <p:nvPr/>
        </p:nvCxnSpPr>
        <p:spPr>
          <a:xfrm>
            <a:off x="13411200" y="4686300"/>
            <a:ext cx="3810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43FCA9-2E47-D013-CDAA-5B0EA4A41B75}"/>
              </a:ext>
            </a:extLst>
          </p:cNvPr>
          <p:cNvCxnSpPr>
            <a:cxnSpLocks/>
          </p:cNvCxnSpPr>
          <p:nvPr/>
        </p:nvCxnSpPr>
        <p:spPr>
          <a:xfrm>
            <a:off x="7124700" y="5911821"/>
            <a:ext cx="100965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AE3C38-0328-415F-0F7E-52F9C6C0ED7F}"/>
              </a:ext>
            </a:extLst>
          </p:cNvPr>
          <p:cNvCxnSpPr>
            <a:cxnSpLocks/>
          </p:cNvCxnSpPr>
          <p:nvPr/>
        </p:nvCxnSpPr>
        <p:spPr>
          <a:xfrm>
            <a:off x="7124700" y="6923809"/>
            <a:ext cx="100965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35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3000"/>
                            </p:stCondLst>
                            <p:childTnLst>
                              <p:par>
                                <p:cTn id="31" presetID="6" presetClass="entr" presetSubtype="32"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out)">
                                      <p:cBhvr>
                                        <p:cTn id="33" dur="12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 grpId="0"/>
      <p:bldP spid="2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0FD62129-9166-EC62-0A6C-2B97E8BA8959}"/>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a:off x="1066800" y="800100"/>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itle 1">
            <a:extLst>
              <a:ext uri="{FF2B5EF4-FFF2-40B4-BE49-F238E27FC236}">
                <a16:creationId xmlns:a16="http://schemas.microsoft.com/office/drawing/2014/main" id="{6E5A87D8-A4C6-1166-A2E9-07714175939E}"/>
              </a:ext>
            </a:extLst>
          </p:cNvPr>
          <p:cNvSpPr txBox="1">
            <a:spLocks/>
          </p:cNvSpPr>
          <p:nvPr/>
        </p:nvSpPr>
        <p:spPr>
          <a:xfrm>
            <a:off x="6477000" y="1786688"/>
            <a:ext cx="11658600" cy="7243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vi-VN" sz="60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F4746A6-4633-7ED3-C83C-FA33A6F8E697}"/>
              </a:ext>
            </a:extLst>
          </p:cNvPr>
          <p:cNvSpPr/>
          <p:nvPr/>
        </p:nvSpPr>
        <p:spPr>
          <a:xfrm>
            <a:off x="-6629400" y="3467100"/>
            <a:ext cx="5029200" cy="5510080"/>
          </a:xfrm>
          <a:custGeom>
            <a:avLst/>
            <a:gdLst/>
            <a:ahLst/>
            <a:cxnLst/>
            <a:rect l="l" t="t" r="r" b="b"/>
            <a:pathLst>
              <a:path w="2431592" h="2664095">
                <a:moveTo>
                  <a:pt x="0" y="0"/>
                </a:moveTo>
                <a:lnTo>
                  <a:pt x="2431592" y="0"/>
                </a:lnTo>
                <a:lnTo>
                  <a:pt x="2431592" y="2664095"/>
                </a:lnTo>
                <a:lnTo>
                  <a:pt x="0" y="2664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32" name="Freeform 3">
            <a:extLst>
              <a:ext uri="{FF2B5EF4-FFF2-40B4-BE49-F238E27FC236}">
                <a16:creationId xmlns:a16="http://schemas.microsoft.com/office/drawing/2014/main" id="{3C381FC7-378F-1319-0A13-959B8C871A2E}"/>
              </a:ext>
            </a:extLst>
          </p:cNvPr>
          <p:cNvSpPr/>
          <p:nvPr/>
        </p:nvSpPr>
        <p:spPr>
          <a:xfrm>
            <a:off x="18821400" y="1866900"/>
            <a:ext cx="4200480" cy="5011420"/>
          </a:xfrm>
          <a:custGeom>
            <a:avLst/>
            <a:gdLst/>
            <a:ahLst/>
            <a:cxnLst/>
            <a:rect l="l" t="t" r="r" b="b"/>
            <a:pathLst>
              <a:path w="3545609" h="4230120">
                <a:moveTo>
                  <a:pt x="0" y="0"/>
                </a:moveTo>
                <a:lnTo>
                  <a:pt x="3545609" y="0"/>
                </a:lnTo>
                <a:lnTo>
                  <a:pt x="3545609" y="4230120"/>
                </a:lnTo>
                <a:lnTo>
                  <a:pt x="0" y="4230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4" name="Freeform 4">
            <a:extLst>
              <a:ext uri="{FF2B5EF4-FFF2-40B4-BE49-F238E27FC236}">
                <a16:creationId xmlns:a16="http://schemas.microsoft.com/office/drawing/2014/main" id="{C4DD37EF-4D00-4E83-7848-9CD38EB78F70}"/>
              </a:ext>
            </a:extLst>
          </p:cNvPr>
          <p:cNvSpPr/>
          <p:nvPr/>
        </p:nvSpPr>
        <p:spPr>
          <a:xfrm>
            <a:off x="-457200" y="2324100"/>
            <a:ext cx="5334000" cy="4876800"/>
          </a:xfrm>
          <a:custGeom>
            <a:avLst/>
            <a:gdLst/>
            <a:ahLst/>
            <a:cxnLst/>
            <a:rect l="l" t="t" r="r" b="b"/>
            <a:pathLst>
              <a:path w="4930588" h="4114800">
                <a:moveTo>
                  <a:pt x="0" y="0"/>
                </a:moveTo>
                <a:lnTo>
                  <a:pt x="4930589" y="0"/>
                </a:lnTo>
                <a:lnTo>
                  <a:pt x="493058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7" name="Rectangle: Rounded Corners 5">
            <a:extLst>
              <a:ext uri="{FF2B5EF4-FFF2-40B4-BE49-F238E27FC236}">
                <a16:creationId xmlns:a16="http://schemas.microsoft.com/office/drawing/2014/main" id="{7B338D41-8E39-570F-3E74-67F8F26AC59B}"/>
              </a:ext>
            </a:extLst>
          </p:cNvPr>
          <p:cNvSpPr/>
          <p:nvPr/>
        </p:nvSpPr>
        <p:spPr>
          <a:xfrm>
            <a:off x="4724400" y="2171700"/>
            <a:ext cx="12877800" cy="4724400"/>
          </a:xfrm>
          <a:custGeom>
            <a:avLst/>
            <a:gdLst>
              <a:gd name="connsiteX0" fmla="*/ 0 w 12877800"/>
              <a:gd name="connsiteY0" fmla="*/ 2362200 h 4724400"/>
              <a:gd name="connsiteX1" fmla="*/ 2362200 w 12877800"/>
              <a:gd name="connsiteY1" fmla="*/ 0 h 4724400"/>
              <a:gd name="connsiteX2" fmla="*/ 10515600 w 12877800"/>
              <a:gd name="connsiteY2" fmla="*/ 0 h 4724400"/>
              <a:gd name="connsiteX3" fmla="*/ 12877800 w 12877800"/>
              <a:gd name="connsiteY3" fmla="*/ 2362200 h 4724400"/>
              <a:gd name="connsiteX4" fmla="*/ 12877800 w 12877800"/>
              <a:gd name="connsiteY4" fmla="*/ 2362200 h 4724400"/>
              <a:gd name="connsiteX5" fmla="*/ 10515600 w 12877800"/>
              <a:gd name="connsiteY5" fmla="*/ 4724400 h 4724400"/>
              <a:gd name="connsiteX6" fmla="*/ 2362200 w 12877800"/>
              <a:gd name="connsiteY6" fmla="*/ 4724400 h 4724400"/>
              <a:gd name="connsiteX7" fmla="*/ 0 w 12877800"/>
              <a:gd name="connsiteY7" fmla="*/ 23622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00" h="4724400" fill="none" extrusionOk="0">
                <a:moveTo>
                  <a:pt x="0" y="2362200"/>
                </a:moveTo>
                <a:cubicBezTo>
                  <a:pt x="-42500" y="1215622"/>
                  <a:pt x="1165975" y="59046"/>
                  <a:pt x="2362200" y="0"/>
                </a:cubicBezTo>
                <a:cubicBezTo>
                  <a:pt x="4004593" y="2696"/>
                  <a:pt x="7878996" y="80450"/>
                  <a:pt x="10515600" y="0"/>
                </a:cubicBezTo>
                <a:cubicBezTo>
                  <a:pt x="11894596" y="61795"/>
                  <a:pt x="12785229" y="818561"/>
                  <a:pt x="12877800" y="2362200"/>
                </a:cubicBezTo>
                <a:lnTo>
                  <a:pt x="12877800" y="2362200"/>
                </a:lnTo>
                <a:cubicBezTo>
                  <a:pt x="12908256" y="3650837"/>
                  <a:pt x="11968200" y="4700562"/>
                  <a:pt x="10515600" y="4724400"/>
                </a:cubicBezTo>
                <a:cubicBezTo>
                  <a:pt x="8603757" y="4680087"/>
                  <a:pt x="5837538" y="4814612"/>
                  <a:pt x="2362200" y="4724400"/>
                </a:cubicBezTo>
                <a:cubicBezTo>
                  <a:pt x="1223930" y="4526107"/>
                  <a:pt x="-21379" y="3681972"/>
                  <a:pt x="0" y="2362200"/>
                </a:cubicBezTo>
                <a:close/>
              </a:path>
              <a:path w="12877800" h="4724400" stroke="0" extrusionOk="0">
                <a:moveTo>
                  <a:pt x="0" y="2362200"/>
                </a:moveTo>
                <a:cubicBezTo>
                  <a:pt x="110610" y="1238946"/>
                  <a:pt x="1243343" y="85572"/>
                  <a:pt x="2362200" y="0"/>
                </a:cubicBezTo>
                <a:cubicBezTo>
                  <a:pt x="6033752" y="80306"/>
                  <a:pt x="8918261" y="17002"/>
                  <a:pt x="10515600" y="0"/>
                </a:cubicBezTo>
                <a:cubicBezTo>
                  <a:pt x="12007243" y="-129742"/>
                  <a:pt x="12711081" y="1222376"/>
                  <a:pt x="12877800" y="2362200"/>
                </a:cubicBezTo>
                <a:lnTo>
                  <a:pt x="12877800" y="2362200"/>
                </a:lnTo>
                <a:cubicBezTo>
                  <a:pt x="12840430" y="3873341"/>
                  <a:pt x="11697187" y="4892588"/>
                  <a:pt x="10515600" y="4724400"/>
                </a:cubicBezTo>
                <a:cubicBezTo>
                  <a:pt x="7377081" y="4702619"/>
                  <a:pt x="3696041" y="4713622"/>
                  <a:pt x="2362200" y="4724400"/>
                </a:cubicBezTo>
                <a:cubicBezTo>
                  <a:pt x="1080045" y="4615566"/>
                  <a:pt x="-85190" y="3876944"/>
                  <a:pt x="0" y="2362200"/>
                </a:cubicBezTo>
                <a:close/>
              </a:path>
            </a:pathLst>
          </a:custGeom>
          <a:solidFill>
            <a:schemeClr val="bg1">
              <a:alpha val="89804"/>
            </a:schemeClr>
          </a:solidFill>
          <a:ln w="57150">
            <a:solidFill>
              <a:schemeClr val="bg1"/>
            </a:solidFill>
            <a:extLst>
              <a:ext uri="{C807C97D-BFC1-408E-A445-0C87EB9F89A2}">
                <ask:lineSketchStyleProps xmlns:ask="http://schemas.microsoft.com/office/drawing/2018/sketchyshapes" sd="2401842211">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BAAFFC40-A6CE-7EA6-6D72-C592E9B7C9DE}"/>
              </a:ext>
            </a:extLst>
          </p:cNvPr>
          <p:cNvSpPr txBox="1">
            <a:spLocks/>
          </p:cNvSpPr>
          <p:nvPr/>
        </p:nvSpPr>
        <p:spPr>
          <a:xfrm>
            <a:off x="5105400" y="2400300"/>
            <a:ext cx="12609095" cy="403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500" b="1">
                <a:solidFill>
                  <a:srgbClr val="0070C0"/>
                </a:solidFill>
                <a:ea typeface="LNTH-LuoLuoNotangYuanTi 1" pitchFamily="2" charset="-128"/>
                <a:cs typeface="LNTH-LuoLuoNotangYuanTi 1" pitchFamily="2" charset="-128"/>
              </a:rPr>
              <a:t>1. Viết đoạn văn dựa vào bài tập 2 trang 139.</a:t>
            </a:r>
            <a:endParaRPr lang="vi-VN" sz="9500" b="1" dirty="0">
              <a:solidFill>
                <a:srgbClr val="0070C0"/>
              </a:solidFill>
              <a:ea typeface="LNTH-LuoLuoNotangYuanTi 1" pitchFamily="2" charset="-128"/>
              <a:cs typeface="LNTH-LuoLuoNotangYuanTi 1" pitchFamily="2" charset="-128"/>
            </a:endParaRPr>
          </a:p>
        </p:txBody>
      </p:sp>
      <p:grpSp>
        <p:nvGrpSpPr>
          <p:cNvPr id="21" name="Group 20">
            <a:extLst>
              <a:ext uri="{FF2B5EF4-FFF2-40B4-BE49-F238E27FC236}">
                <a16:creationId xmlns:a16="http://schemas.microsoft.com/office/drawing/2014/main" id="{3517F26F-090E-83D4-CF41-6B1628DF6D45}"/>
              </a:ext>
            </a:extLst>
          </p:cNvPr>
          <p:cNvGrpSpPr/>
          <p:nvPr/>
        </p:nvGrpSpPr>
        <p:grpSpPr>
          <a:xfrm rot="635877">
            <a:off x="14646392" y="237229"/>
            <a:ext cx="2828987" cy="2922215"/>
            <a:chOff x="10120810" y="1028700"/>
            <a:chExt cx="5859114" cy="6052198"/>
          </a:xfrm>
        </p:grpSpPr>
        <p:sp>
          <p:nvSpPr>
            <p:cNvPr id="22" name="Freeform 9">
              <a:extLst>
                <a:ext uri="{FF2B5EF4-FFF2-40B4-BE49-F238E27FC236}">
                  <a16:creationId xmlns:a16="http://schemas.microsoft.com/office/drawing/2014/main" id="{FA62D474-413C-48EB-532E-DB8F7BE4326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3" name="Freeform 9">
              <a:extLst>
                <a:ext uri="{FF2B5EF4-FFF2-40B4-BE49-F238E27FC236}">
                  <a16:creationId xmlns:a16="http://schemas.microsoft.com/office/drawing/2014/main" id="{D3636698-B4AE-F92C-0A07-695C5DCEB37B}"/>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8" name="Group 7">
            <a:extLst>
              <a:ext uri="{FF2B5EF4-FFF2-40B4-BE49-F238E27FC236}">
                <a16:creationId xmlns:a16="http://schemas.microsoft.com/office/drawing/2014/main" id="{02DE406C-215B-6732-A4AB-9792CF17EC93}"/>
              </a:ext>
            </a:extLst>
          </p:cNvPr>
          <p:cNvGrpSpPr/>
          <p:nvPr/>
        </p:nvGrpSpPr>
        <p:grpSpPr>
          <a:xfrm rot="198749">
            <a:off x="5121393" y="235224"/>
            <a:ext cx="2828987" cy="2922215"/>
            <a:chOff x="10120810" y="1028700"/>
            <a:chExt cx="5859113" cy="6052197"/>
          </a:xfrm>
        </p:grpSpPr>
        <p:sp>
          <p:nvSpPr>
            <p:cNvPr id="9" name="Freeform 9">
              <a:extLst>
                <a:ext uri="{FF2B5EF4-FFF2-40B4-BE49-F238E27FC236}">
                  <a16:creationId xmlns:a16="http://schemas.microsoft.com/office/drawing/2014/main" id="{35172080-C507-B25D-E696-CCAC9D6884AD}"/>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0" name="Freeform 9">
              <a:extLst>
                <a:ext uri="{FF2B5EF4-FFF2-40B4-BE49-F238E27FC236}">
                  <a16:creationId xmlns:a16="http://schemas.microsoft.com/office/drawing/2014/main" id="{F2784F9B-7B06-B5F9-8ECF-98A7BC5626F1}"/>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17" name="Group 16">
            <a:extLst>
              <a:ext uri="{FF2B5EF4-FFF2-40B4-BE49-F238E27FC236}">
                <a16:creationId xmlns:a16="http://schemas.microsoft.com/office/drawing/2014/main" id="{54E9E93A-182A-B6B6-1677-89433E514B12}"/>
              </a:ext>
            </a:extLst>
          </p:cNvPr>
          <p:cNvGrpSpPr/>
          <p:nvPr/>
        </p:nvGrpSpPr>
        <p:grpSpPr>
          <a:xfrm>
            <a:off x="-2514600" y="5981700"/>
            <a:ext cx="25176315" cy="6933735"/>
            <a:chOff x="-2592532" y="5307424"/>
            <a:chExt cx="25176315" cy="6933735"/>
          </a:xfrm>
        </p:grpSpPr>
        <p:sp>
          <p:nvSpPr>
            <p:cNvPr id="18" name="Freeform 4">
              <a:extLst>
                <a:ext uri="{FF2B5EF4-FFF2-40B4-BE49-F238E27FC236}">
                  <a16:creationId xmlns:a16="http://schemas.microsoft.com/office/drawing/2014/main" id="{B37E3F47-5FDB-B753-98A4-E787B188C6B4}"/>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dirty="0"/>
            </a:p>
          </p:txBody>
        </p:sp>
        <p:sp>
          <p:nvSpPr>
            <p:cNvPr id="27" name="Freeform 5">
              <a:extLst>
                <a:ext uri="{FF2B5EF4-FFF2-40B4-BE49-F238E27FC236}">
                  <a16:creationId xmlns:a16="http://schemas.microsoft.com/office/drawing/2014/main" id="{95FE4B1D-7B14-1E46-96E9-0AAC9DA0ECE5}"/>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8" name="Freeform 6">
              <a:extLst>
                <a:ext uri="{FF2B5EF4-FFF2-40B4-BE49-F238E27FC236}">
                  <a16:creationId xmlns:a16="http://schemas.microsoft.com/office/drawing/2014/main" id="{B653E4F8-2921-8863-B3AF-DA16585E4A02}"/>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9" name="Freeform 7">
              <a:extLst>
                <a:ext uri="{FF2B5EF4-FFF2-40B4-BE49-F238E27FC236}">
                  <a16:creationId xmlns:a16="http://schemas.microsoft.com/office/drawing/2014/main" id="{492C7251-CFFC-F0C8-028D-B3E03FEB49E2}"/>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30" name="Freeform 8">
              <a:extLst>
                <a:ext uri="{FF2B5EF4-FFF2-40B4-BE49-F238E27FC236}">
                  <a16:creationId xmlns:a16="http://schemas.microsoft.com/office/drawing/2014/main" id="{7CC4E9E1-2A0A-4731-51FE-DC477326DAC7}"/>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31" name="Freeform 9">
              <a:extLst>
                <a:ext uri="{FF2B5EF4-FFF2-40B4-BE49-F238E27FC236}">
                  <a16:creationId xmlns:a16="http://schemas.microsoft.com/office/drawing/2014/main" id="{5DCA2138-F6A1-3D6D-2320-391551257CBF}"/>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grpSp>
    </p:spTree>
    <p:extLst>
      <p:ext uri="{BB962C8B-B14F-4D97-AF65-F5344CB8AC3E}">
        <p14:creationId xmlns:p14="http://schemas.microsoft.com/office/powerpoint/2010/main" val="2680954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anim calcmode="lin" valueType="num">
                                      <p:cBhvr>
                                        <p:cTn id="13" dur="1000" fill="hold"/>
                                        <p:tgtEl>
                                          <p:spTgt spid="32"/>
                                        </p:tgtEl>
                                        <p:attrNameLst>
                                          <p:attrName>style.rotation</p:attrName>
                                        </p:attrNameLst>
                                      </p:cBhvr>
                                      <p:tavLst>
                                        <p:tav tm="0">
                                          <p:val>
                                            <p:fltVal val="90"/>
                                          </p:val>
                                        </p:tav>
                                        <p:tav tm="100000">
                                          <p:val>
                                            <p:fltVal val="0"/>
                                          </p:val>
                                        </p:tav>
                                      </p:tavLst>
                                    </p:anim>
                                    <p:animEffect transition="in" filter="fade">
                                      <p:cBhvr>
                                        <p:cTn id="14" dur="1000"/>
                                        <p:tgtEl>
                                          <p:spTgt spid="32"/>
                                        </p:tgtEl>
                                      </p:cBhvr>
                                    </p:animEffect>
                                  </p:childTnLst>
                                </p:cTn>
                              </p:par>
                            </p:childTnLst>
                          </p:cTn>
                        </p:par>
                        <p:par>
                          <p:cTn id="15" fill="hold">
                            <p:stCondLst>
                              <p:cond delay="30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35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4500"/>
                            </p:stCondLst>
                            <p:childTnLst>
                              <p:par>
                                <p:cTn id="28" presetID="2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7"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20F3042-3D25-1307-7126-F21104786B5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sp>
        <p:nvSpPr>
          <p:cNvPr id="3" name="Freeform 3">
            <a:extLst>
              <a:ext uri="{FF2B5EF4-FFF2-40B4-BE49-F238E27FC236}">
                <a16:creationId xmlns:a16="http://schemas.microsoft.com/office/drawing/2014/main" id="{C6FDE4CE-77D0-A870-C59D-D6C37128B96D}"/>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7">
            <a:extLst>
              <a:ext uri="{FF2B5EF4-FFF2-40B4-BE49-F238E27FC236}">
                <a16:creationId xmlns:a16="http://schemas.microsoft.com/office/drawing/2014/main" id="{D2F1E27A-58FA-26F5-D3B1-9A79E43C0FA9}"/>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8">
            <a:extLst>
              <a:ext uri="{FF2B5EF4-FFF2-40B4-BE49-F238E27FC236}">
                <a16:creationId xmlns:a16="http://schemas.microsoft.com/office/drawing/2014/main" id="{8E5280EE-E817-9286-5EA0-99834B642FDD}"/>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9">
            <a:extLst>
              <a:ext uri="{FF2B5EF4-FFF2-40B4-BE49-F238E27FC236}">
                <a16:creationId xmlns:a16="http://schemas.microsoft.com/office/drawing/2014/main" id="{B934DC48-4C10-EFAF-5EE3-F6600F035E24}"/>
              </a:ext>
            </a:extLst>
          </p:cNvPr>
          <p:cNvSpPr/>
          <p:nvPr/>
        </p:nvSpPr>
        <p:spPr>
          <a:xfrm>
            <a:off x="-332742" y="7238883"/>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10">
            <a:extLst>
              <a:ext uri="{FF2B5EF4-FFF2-40B4-BE49-F238E27FC236}">
                <a16:creationId xmlns:a16="http://schemas.microsoft.com/office/drawing/2014/main" id="{A723747D-1476-EE29-1402-62B7A04597B8}"/>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11">
            <a:extLst>
              <a:ext uri="{FF2B5EF4-FFF2-40B4-BE49-F238E27FC236}">
                <a16:creationId xmlns:a16="http://schemas.microsoft.com/office/drawing/2014/main" id="{53CD3182-E441-11EF-591F-C86D214B1B91}"/>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14">
            <a:extLst>
              <a:ext uri="{FF2B5EF4-FFF2-40B4-BE49-F238E27FC236}">
                <a16:creationId xmlns:a16="http://schemas.microsoft.com/office/drawing/2014/main" id="{1B5DAB98-6732-BA25-DBB0-759EE310DA5E}"/>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Freeform 18">
            <a:extLst>
              <a:ext uri="{FF2B5EF4-FFF2-40B4-BE49-F238E27FC236}">
                <a16:creationId xmlns:a16="http://schemas.microsoft.com/office/drawing/2014/main" id="{EB363103-7911-A3BE-54D6-A58ACD2F2002}"/>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1" name="Freeform 19">
            <a:extLst>
              <a:ext uri="{FF2B5EF4-FFF2-40B4-BE49-F238E27FC236}">
                <a16:creationId xmlns:a16="http://schemas.microsoft.com/office/drawing/2014/main" id="{0E8B033E-9BEF-74EE-9307-D6072550BD32}"/>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2" name="Freeform 20">
            <a:extLst>
              <a:ext uri="{FF2B5EF4-FFF2-40B4-BE49-F238E27FC236}">
                <a16:creationId xmlns:a16="http://schemas.microsoft.com/office/drawing/2014/main" id="{49C24504-590C-10D5-BDE3-F6683B8E6E64}"/>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3" name="Freeform 21">
            <a:extLst>
              <a:ext uri="{FF2B5EF4-FFF2-40B4-BE49-F238E27FC236}">
                <a16:creationId xmlns:a16="http://schemas.microsoft.com/office/drawing/2014/main" id="{9252D717-6E7D-07C4-E776-CD739B49D691}"/>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4" name="Freeform 22">
            <a:extLst>
              <a:ext uri="{FF2B5EF4-FFF2-40B4-BE49-F238E27FC236}">
                <a16:creationId xmlns:a16="http://schemas.microsoft.com/office/drawing/2014/main" id="{463EC5AF-2DA7-99FB-4CD9-5F5E054CABBA}"/>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629B492F-BD0E-86BD-916B-5764A0688641}"/>
              </a:ext>
            </a:extLst>
          </p:cNvPr>
          <p:cNvSpPr/>
          <p:nvPr/>
        </p:nvSpPr>
        <p:spPr>
          <a:xfrm>
            <a:off x="381000" y="190500"/>
            <a:ext cx="17647200" cy="8903100"/>
          </a:xfrm>
          <a:custGeom>
            <a:avLst/>
            <a:gdLst>
              <a:gd name="connsiteX0" fmla="*/ 0 w 17647200"/>
              <a:gd name="connsiteY0" fmla="*/ 885235 h 8903100"/>
              <a:gd name="connsiteX1" fmla="*/ 885235 w 17647200"/>
              <a:gd name="connsiteY1" fmla="*/ 0 h 8903100"/>
              <a:gd name="connsiteX2" fmla="*/ 16761965 w 17647200"/>
              <a:gd name="connsiteY2" fmla="*/ 0 h 8903100"/>
              <a:gd name="connsiteX3" fmla="*/ 17647200 w 17647200"/>
              <a:gd name="connsiteY3" fmla="*/ 885235 h 8903100"/>
              <a:gd name="connsiteX4" fmla="*/ 17647200 w 17647200"/>
              <a:gd name="connsiteY4" fmla="*/ 8017865 h 8903100"/>
              <a:gd name="connsiteX5" fmla="*/ 16761965 w 17647200"/>
              <a:gd name="connsiteY5" fmla="*/ 8903100 h 8903100"/>
              <a:gd name="connsiteX6" fmla="*/ 885235 w 17647200"/>
              <a:gd name="connsiteY6" fmla="*/ 8903100 h 8903100"/>
              <a:gd name="connsiteX7" fmla="*/ 0 w 17647200"/>
              <a:gd name="connsiteY7" fmla="*/ 8017865 h 8903100"/>
              <a:gd name="connsiteX8" fmla="*/ 0 w 17647200"/>
              <a:gd name="connsiteY8" fmla="*/ 885235 h 89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7200" h="8903100" fill="none" extrusionOk="0">
                <a:moveTo>
                  <a:pt x="0" y="885235"/>
                </a:moveTo>
                <a:cubicBezTo>
                  <a:pt x="-32210" y="391123"/>
                  <a:pt x="459448" y="51616"/>
                  <a:pt x="885235" y="0"/>
                </a:cubicBezTo>
                <a:cubicBezTo>
                  <a:pt x="8515067" y="130954"/>
                  <a:pt x="13247212" y="43574"/>
                  <a:pt x="16761965" y="0"/>
                </a:cubicBezTo>
                <a:cubicBezTo>
                  <a:pt x="17275864" y="38503"/>
                  <a:pt x="17685766" y="443574"/>
                  <a:pt x="17647200" y="885235"/>
                </a:cubicBezTo>
                <a:cubicBezTo>
                  <a:pt x="17496761" y="1792631"/>
                  <a:pt x="17733079" y="5448165"/>
                  <a:pt x="17647200" y="8017865"/>
                </a:cubicBezTo>
                <a:cubicBezTo>
                  <a:pt x="17582390" y="8517410"/>
                  <a:pt x="17174149" y="8850166"/>
                  <a:pt x="16761965" y="8903100"/>
                </a:cubicBezTo>
                <a:cubicBezTo>
                  <a:pt x="12628151" y="9058297"/>
                  <a:pt x="7431397" y="9066120"/>
                  <a:pt x="885235" y="8903100"/>
                </a:cubicBezTo>
                <a:cubicBezTo>
                  <a:pt x="401214" y="8837082"/>
                  <a:pt x="-52199" y="8537246"/>
                  <a:pt x="0" y="8017865"/>
                </a:cubicBezTo>
                <a:cubicBezTo>
                  <a:pt x="64656" y="4596081"/>
                  <a:pt x="-17807" y="2823555"/>
                  <a:pt x="0" y="885235"/>
                </a:cubicBezTo>
                <a:close/>
              </a:path>
              <a:path w="17647200" h="8903100" stroke="0" extrusionOk="0">
                <a:moveTo>
                  <a:pt x="0" y="885235"/>
                </a:moveTo>
                <a:cubicBezTo>
                  <a:pt x="-39170" y="372172"/>
                  <a:pt x="337907" y="21928"/>
                  <a:pt x="885235" y="0"/>
                </a:cubicBezTo>
                <a:cubicBezTo>
                  <a:pt x="8406048" y="132882"/>
                  <a:pt x="8937871" y="-84951"/>
                  <a:pt x="16761965" y="0"/>
                </a:cubicBezTo>
                <a:cubicBezTo>
                  <a:pt x="17228587" y="21758"/>
                  <a:pt x="17645113" y="407871"/>
                  <a:pt x="17647200" y="885235"/>
                </a:cubicBezTo>
                <a:cubicBezTo>
                  <a:pt x="17667387" y="2195840"/>
                  <a:pt x="17799680" y="5285770"/>
                  <a:pt x="17647200" y="8017865"/>
                </a:cubicBezTo>
                <a:cubicBezTo>
                  <a:pt x="17698461" y="8512848"/>
                  <a:pt x="17288055" y="8826568"/>
                  <a:pt x="16761965" y="8903100"/>
                </a:cubicBezTo>
                <a:cubicBezTo>
                  <a:pt x="12099333" y="8990739"/>
                  <a:pt x="6880364" y="8830421"/>
                  <a:pt x="885235" y="8903100"/>
                </a:cubicBezTo>
                <a:cubicBezTo>
                  <a:pt x="394924" y="8889668"/>
                  <a:pt x="-5857" y="8514907"/>
                  <a:pt x="0" y="8017865"/>
                </a:cubicBezTo>
                <a:cubicBezTo>
                  <a:pt x="-38581" y="5665653"/>
                  <a:pt x="63341" y="2763784"/>
                  <a:pt x="0" y="885235"/>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7">
            <a:extLst>
              <a:ext uri="{FF2B5EF4-FFF2-40B4-BE49-F238E27FC236}">
                <a16:creationId xmlns:a16="http://schemas.microsoft.com/office/drawing/2014/main" id="{3CAF2529-0B29-A4EA-0DD7-2E5D37033910}"/>
              </a:ext>
            </a:extLst>
          </p:cNvPr>
          <p:cNvSpPr/>
          <p:nvPr/>
        </p:nvSpPr>
        <p:spPr>
          <a:xfrm>
            <a:off x="1257528" y="419100"/>
            <a:ext cx="521103" cy="750279"/>
          </a:xfrm>
          <a:custGeom>
            <a:avLst/>
            <a:gdLst/>
            <a:ahLst/>
            <a:cxnLst/>
            <a:rect l="l" t="t" r="r" b="b"/>
            <a:pathLst>
              <a:path w="521103" h="750279">
                <a:moveTo>
                  <a:pt x="0" y="0"/>
                </a:moveTo>
                <a:lnTo>
                  <a:pt x="521102" y="0"/>
                </a:lnTo>
                <a:lnTo>
                  <a:pt x="521102" y="750279"/>
                </a:lnTo>
                <a:lnTo>
                  <a:pt x="0" y="7502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pic>
        <p:nvPicPr>
          <p:cNvPr id="21" name="Picture 20">
            <a:extLst>
              <a:ext uri="{FF2B5EF4-FFF2-40B4-BE49-F238E27FC236}">
                <a16:creationId xmlns:a16="http://schemas.microsoft.com/office/drawing/2014/main" id="{EF112EED-586C-D3E6-6E27-68734CC822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6384" y="1191946"/>
            <a:ext cx="17351245" cy="5918898"/>
          </a:xfrm>
          <a:prstGeom prst="rect">
            <a:avLst/>
          </a:prstGeom>
        </p:spPr>
      </p:pic>
    </p:spTree>
    <p:extLst>
      <p:ext uri="{BB962C8B-B14F-4D97-AF65-F5344CB8AC3E}">
        <p14:creationId xmlns:p14="http://schemas.microsoft.com/office/powerpoint/2010/main" val="22318768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7513EB4-E289-3394-AB95-4E4FFB9B665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10BC1223-2C22-F56B-D3DC-827AB16EA76F}"/>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7">
            <a:extLst>
              <a:ext uri="{FF2B5EF4-FFF2-40B4-BE49-F238E27FC236}">
                <a16:creationId xmlns:a16="http://schemas.microsoft.com/office/drawing/2014/main" id="{C779238E-CBA0-CEF9-A5F9-D3E77EBAB47F}"/>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8">
            <a:extLst>
              <a:ext uri="{FF2B5EF4-FFF2-40B4-BE49-F238E27FC236}">
                <a16:creationId xmlns:a16="http://schemas.microsoft.com/office/drawing/2014/main" id="{6B5B43E2-1570-E0BE-93A1-D4994AEAE1EE}"/>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9">
            <a:extLst>
              <a:ext uri="{FF2B5EF4-FFF2-40B4-BE49-F238E27FC236}">
                <a16:creationId xmlns:a16="http://schemas.microsoft.com/office/drawing/2014/main" id="{93437F48-62DC-90D3-6F04-C6A793AF9980}"/>
              </a:ext>
            </a:extLst>
          </p:cNvPr>
          <p:cNvSpPr/>
          <p:nvPr/>
        </p:nvSpPr>
        <p:spPr>
          <a:xfrm>
            <a:off x="-332742" y="7238883"/>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A23ADD00-A59D-B9F1-5103-A41C7C59788B}"/>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081D3D17-142E-D5A1-6424-FFBF3C9D27FD}"/>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4">
            <a:extLst>
              <a:ext uri="{FF2B5EF4-FFF2-40B4-BE49-F238E27FC236}">
                <a16:creationId xmlns:a16="http://schemas.microsoft.com/office/drawing/2014/main" id="{E8B33F7E-4FDC-C765-B50E-8C7CFA07621E}"/>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8">
            <a:extLst>
              <a:ext uri="{FF2B5EF4-FFF2-40B4-BE49-F238E27FC236}">
                <a16:creationId xmlns:a16="http://schemas.microsoft.com/office/drawing/2014/main" id="{2728F96F-5A7A-1CB8-AC5C-F34CDB77793E}"/>
              </a:ext>
            </a:extLst>
          </p:cNvPr>
          <p:cNvSpPr/>
          <p:nvPr/>
        </p:nvSpPr>
        <p:spPr>
          <a:xfrm flipH="1">
            <a:off x="8991600" y="6743700"/>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9">
            <a:extLst>
              <a:ext uri="{FF2B5EF4-FFF2-40B4-BE49-F238E27FC236}">
                <a16:creationId xmlns:a16="http://schemas.microsoft.com/office/drawing/2014/main" id="{08DE27D5-EB8D-E284-EE7E-FCC62D4CAD7B}"/>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0">
            <a:extLst>
              <a:ext uri="{FF2B5EF4-FFF2-40B4-BE49-F238E27FC236}">
                <a16:creationId xmlns:a16="http://schemas.microsoft.com/office/drawing/2014/main" id="{D2125B7C-0B43-F25A-B137-25A79A9387B9}"/>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
            <a:extLst>
              <a:ext uri="{FF2B5EF4-FFF2-40B4-BE49-F238E27FC236}">
                <a16:creationId xmlns:a16="http://schemas.microsoft.com/office/drawing/2014/main" id="{BDFB7761-C8B9-C783-DAD9-A6D6A8C5CBEA}"/>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2">
            <a:extLst>
              <a:ext uri="{FF2B5EF4-FFF2-40B4-BE49-F238E27FC236}">
                <a16:creationId xmlns:a16="http://schemas.microsoft.com/office/drawing/2014/main" id="{97254A46-63AB-4A06-19A0-55D299AB2C6E}"/>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flipH="1">
            <a:off x="9096329" y="-6065455"/>
            <a:ext cx="5909365" cy="5694479"/>
          </a:xfrm>
          <a:custGeom>
            <a:avLst/>
            <a:gdLst/>
            <a:ahLst/>
            <a:cxnLst/>
            <a:rect l="l" t="t" r="r" b="b"/>
            <a:pathLst>
              <a:path w="5909365" h="5694479">
                <a:moveTo>
                  <a:pt x="5909365" y="0"/>
                </a:moveTo>
                <a:lnTo>
                  <a:pt x="0" y="0"/>
                </a:lnTo>
                <a:lnTo>
                  <a:pt x="0" y="5694479"/>
                </a:lnTo>
                <a:lnTo>
                  <a:pt x="5909365" y="5694479"/>
                </a:lnTo>
                <a:lnTo>
                  <a:pt x="590936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16383000" y="3238500"/>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17449800" y="2324100"/>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Rectangle: Rounded Corners 5">
            <a:extLst>
              <a:ext uri="{FF2B5EF4-FFF2-40B4-BE49-F238E27FC236}">
                <a16:creationId xmlns:a16="http://schemas.microsoft.com/office/drawing/2014/main" id="{8F2F01BB-3664-EE7F-6160-89EBE20F254B}"/>
              </a:ext>
            </a:extLst>
          </p:cNvPr>
          <p:cNvSpPr/>
          <p:nvPr/>
        </p:nvSpPr>
        <p:spPr>
          <a:xfrm>
            <a:off x="304800" y="419100"/>
            <a:ext cx="10972800" cy="6553200"/>
          </a:xfrm>
          <a:custGeom>
            <a:avLst/>
            <a:gdLst>
              <a:gd name="connsiteX0" fmla="*/ 0 w 10972800"/>
              <a:gd name="connsiteY0" fmla="*/ 3276600 h 6553200"/>
              <a:gd name="connsiteX1" fmla="*/ 3276600 w 10972800"/>
              <a:gd name="connsiteY1" fmla="*/ 0 h 6553200"/>
              <a:gd name="connsiteX2" fmla="*/ 7696200 w 10972800"/>
              <a:gd name="connsiteY2" fmla="*/ 0 h 6553200"/>
              <a:gd name="connsiteX3" fmla="*/ 10972800 w 10972800"/>
              <a:gd name="connsiteY3" fmla="*/ 3276600 h 6553200"/>
              <a:gd name="connsiteX4" fmla="*/ 10972800 w 10972800"/>
              <a:gd name="connsiteY4" fmla="*/ 3276600 h 6553200"/>
              <a:gd name="connsiteX5" fmla="*/ 7696200 w 10972800"/>
              <a:gd name="connsiteY5" fmla="*/ 6553200 h 6553200"/>
              <a:gd name="connsiteX6" fmla="*/ 3276600 w 10972800"/>
              <a:gd name="connsiteY6" fmla="*/ 6553200 h 6553200"/>
              <a:gd name="connsiteX7" fmla="*/ 0 w 10972800"/>
              <a:gd name="connsiteY7" fmla="*/ 327660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800" h="6553200" fill="none" extrusionOk="0">
                <a:moveTo>
                  <a:pt x="0" y="3276600"/>
                </a:moveTo>
                <a:cubicBezTo>
                  <a:pt x="-19579" y="1539783"/>
                  <a:pt x="1714529" y="134862"/>
                  <a:pt x="3276600" y="0"/>
                </a:cubicBezTo>
                <a:cubicBezTo>
                  <a:pt x="3874419" y="2696"/>
                  <a:pt x="6194173" y="80450"/>
                  <a:pt x="7696200" y="0"/>
                </a:cubicBezTo>
                <a:cubicBezTo>
                  <a:pt x="9737780" y="192693"/>
                  <a:pt x="10920285" y="1331382"/>
                  <a:pt x="10972800" y="3276600"/>
                </a:cubicBezTo>
                <a:lnTo>
                  <a:pt x="10972800" y="3276600"/>
                </a:lnTo>
                <a:cubicBezTo>
                  <a:pt x="11186053" y="4974391"/>
                  <a:pt x="9693695" y="6522937"/>
                  <a:pt x="7696200" y="6553200"/>
                </a:cubicBezTo>
                <a:cubicBezTo>
                  <a:pt x="6341271" y="6508887"/>
                  <a:pt x="4184137" y="6643412"/>
                  <a:pt x="3276600" y="6553200"/>
                </a:cubicBezTo>
                <a:cubicBezTo>
                  <a:pt x="1548695" y="6455791"/>
                  <a:pt x="-131727" y="5179659"/>
                  <a:pt x="0" y="3276600"/>
                </a:cubicBezTo>
                <a:close/>
              </a:path>
              <a:path w="10972800" h="6553200" stroke="0" extrusionOk="0">
                <a:moveTo>
                  <a:pt x="0" y="3276600"/>
                </a:moveTo>
                <a:cubicBezTo>
                  <a:pt x="105882" y="1640584"/>
                  <a:pt x="1616415" y="68840"/>
                  <a:pt x="3276600" y="0"/>
                </a:cubicBezTo>
                <a:cubicBezTo>
                  <a:pt x="5385427" y="80306"/>
                  <a:pt x="7172946" y="17002"/>
                  <a:pt x="7696200" y="0"/>
                </a:cubicBezTo>
                <a:cubicBezTo>
                  <a:pt x="9622482" y="-80928"/>
                  <a:pt x="10851339" y="1587035"/>
                  <a:pt x="10972800" y="3276600"/>
                </a:cubicBezTo>
                <a:lnTo>
                  <a:pt x="10972800" y="3276600"/>
                </a:lnTo>
                <a:cubicBezTo>
                  <a:pt x="10942760" y="5252235"/>
                  <a:pt x="9387270" y="6715272"/>
                  <a:pt x="7696200" y="6553200"/>
                </a:cubicBezTo>
                <a:cubicBezTo>
                  <a:pt x="6242713" y="6531419"/>
                  <a:pt x="4268385" y="6542422"/>
                  <a:pt x="3276600" y="6553200"/>
                </a:cubicBezTo>
                <a:cubicBezTo>
                  <a:pt x="1523510" y="6279201"/>
                  <a:pt x="-64409" y="5245093"/>
                  <a:pt x="0" y="3276600"/>
                </a:cubicBezTo>
                <a:close/>
              </a:path>
            </a:pathLst>
          </a:custGeom>
          <a:solidFill>
            <a:schemeClr val="bg1">
              <a:alpha val="89804"/>
            </a:schemeClr>
          </a:solidFill>
          <a:ln w="57150">
            <a:solidFill>
              <a:schemeClr val="bg1"/>
            </a:solidFill>
            <a:extLst>
              <a:ext uri="{C807C97D-BFC1-408E-A445-0C87EB9F89A2}">
                <ask:lineSketchStyleProps xmlns:ask="http://schemas.microsoft.com/office/drawing/2018/sketchyshapes" sd="2401842211">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B28CE2E5-3FD6-58ED-A487-F36B079CED1F}"/>
              </a:ext>
            </a:extLst>
          </p:cNvPr>
          <p:cNvSpPr txBox="1">
            <a:spLocks/>
          </p:cNvSpPr>
          <p:nvPr/>
        </p:nvSpPr>
        <p:spPr>
          <a:xfrm>
            <a:off x="1371600" y="723900"/>
            <a:ext cx="9296400" cy="5780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THỰC HÀNH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VIẾT ĐOẠN VĂN</a:t>
            </a:r>
            <a:endParaRPr kumimoji="0" lang="vi-VN" sz="9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Freeform 4"/>
          <p:cNvSpPr/>
          <p:nvPr/>
        </p:nvSpPr>
        <p:spPr>
          <a:xfrm flipH="1">
            <a:off x="11658600" y="114300"/>
            <a:ext cx="4512805" cy="7010400"/>
          </a:xfrm>
          <a:custGeom>
            <a:avLst/>
            <a:gdLst/>
            <a:ahLst/>
            <a:cxnLst/>
            <a:rect l="l" t="t" r="r" b="b"/>
            <a:pathLst>
              <a:path w="4454360" h="7101154">
                <a:moveTo>
                  <a:pt x="4454360" y="0"/>
                </a:moveTo>
                <a:lnTo>
                  <a:pt x="0" y="0"/>
                </a:lnTo>
                <a:lnTo>
                  <a:pt x="0" y="7101154"/>
                </a:lnTo>
                <a:lnTo>
                  <a:pt x="4454360" y="7101154"/>
                </a:lnTo>
                <a:lnTo>
                  <a:pt x="445436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8">
            <a:extLst>
              <a:ext uri="{FF2B5EF4-FFF2-40B4-BE49-F238E27FC236}">
                <a16:creationId xmlns:a16="http://schemas.microsoft.com/office/drawing/2014/main" id="{F9DA4802-0572-F7C3-D135-634D9145DFD8}"/>
              </a:ext>
            </a:extLst>
          </p:cNvPr>
          <p:cNvSpPr/>
          <p:nvPr/>
        </p:nvSpPr>
        <p:spPr>
          <a:xfrm>
            <a:off x="16459200" y="1562100"/>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2">
            <a:extLst>
              <a:ext uri="{FF2B5EF4-FFF2-40B4-BE49-F238E27FC236}">
                <a16:creationId xmlns:a16="http://schemas.microsoft.com/office/drawing/2014/main" id="{7ED48522-D1C5-0EA8-A38C-5A77D448ACC7}"/>
              </a:ext>
            </a:extLst>
          </p:cNvPr>
          <p:cNvSpPr/>
          <p:nvPr/>
        </p:nvSpPr>
        <p:spPr>
          <a:xfrm>
            <a:off x="15087600" y="190500"/>
            <a:ext cx="3200400" cy="1093955"/>
          </a:xfrm>
          <a:custGeom>
            <a:avLst/>
            <a:gdLst/>
            <a:ahLst/>
            <a:cxnLst/>
            <a:rect l="l" t="t" r="r" b="b"/>
            <a:pathLst>
              <a:path w="5622411" h="1921842">
                <a:moveTo>
                  <a:pt x="0" y="0"/>
                </a:moveTo>
                <a:lnTo>
                  <a:pt x="5622411" y="0"/>
                </a:lnTo>
                <a:lnTo>
                  <a:pt x="5622411" y="1921842"/>
                </a:lnTo>
                <a:lnTo>
                  <a:pt x="0" y="19218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39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0F34D15F-2DC4-6C47-F4FC-E5F1DE0B4F1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4AE8914-2971-29B6-39C7-D6B263F14DAC}"/>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7">
            <a:extLst>
              <a:ext uri="{FF2B5EF4-FFF2-40B4-BE49-F238E27FC236}">
                <a16:creationId xmlns:a16="http://schemas.microsoft.com/office/drawing/2014/main" id="{12D74D2B-7E9F-F234-D1BF-0906EE6F0CFC}"/>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8">
            <a:extLst>
              <a:ext uri="{FF2B5EF4-FFF2-40B4-BE49-F238E27FC236}">
                <a16:creationId xmlns:a16="http://schemas.microsoft.com/office/drawing/2014/main" id="{726EF91A-7EFD-A356-295F-C6E2B220C876}"/>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53BEFC86-E6F5-2684-778A-39F90BD9F757}"/>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F7DF3FAD-8D4D-1418-0B78-B2EF06E49289}"/>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4">
            <a:extLst>
              <a:ext uri="{FF2B5EF4-FFF2-40B4-BE49-F238E27FC236}">
                <a16:creationId xmlns:a16="http://schemas.microsoft.com/office/drawing/2014/main" id="{77011FA2-13D2-CF52-CCD5-B07EB6765A6A}"/>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8">
            <a:extLst>
              <a:ext uri="{FF2B5EF4-FFF2-40B4-BE49-F238E27FC236}">
                <a16:creationId xmlns:a16="http://schemas.microsoft.com/office/drawing/2014/main" id="{11CE28DD-175F-2BFD-2B99-9F6E730D937E}"/>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9">
            <a:extLst>
              <a:ext uri="{FF2B5EF4-FFF2-40B4-BE49-F238E27FC236}">
                <a16:creationId xmlns:a16="http://schemas.microsoft.com/office/drawing/2014/main" id="{828877CE-54C2-86C3-35A6-B94BBB120FFF}"/>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0">
            <a:extLst>
              <a:ext uri="{FF2B5EF4-FFF2-40B4-BE49-F238E27FC236}">
                <a16:creationId xmlns:a16="http://schemas.microsoft.com/office/drawing/2014/main" id="{A15B80A2-6511-59F3-1005-CF49833AEAB8}"/>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
            <a:extLst>
              <a:ext uri="{FF2B5EF4-FFF2-40B4-BE49-F238E27FC236}">
                <a16:creationId xmlns:a16="http://schemas.microsoft.com/office/drawing/2014/main" id="{0308C3D0-63AA-9F5F-2203-507F0AEC5F44}"/>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2">
            <a:extLst>
              <a:ext uri="{FF2B5EF4-FFF2-40B4-BE49-F238E27FC236}">
                <a16:creationId xmlns:a16="http://schemas.microsoft.com/office/drawing/2014/main" id="{5995DC1E-2BFD-6023-BCEF-5DB72E58AB7B}"/>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40919514-66A0-3D04-2B53-029B1261F620}"/>
              </a:ext>
            </a:extLst>
          </p:cNvPr>
          <p:cNvSpPr/>
          <p:nvPr/>
        </p:nvSpPr>
        <p:spPr>
          <a:xfrm>
            <a:off x="228600" y="266700"/>
            <a:ext cx="17754600" cy="9741300"/>
          </a:xfrm>
          <a:custGeom>
            <a:avLst/>
            <a:gdLst>
              <a:gd name="connsiteX0" fmla="*/ 0 w 17754600"/>
              <a:gd name="connsiteY0" fmla="*/ 968577 h 9741300"/>
              <a:gd name="connsiteX1" fmla="*/ 968577 w 17754600"/>
              <a:gd name="connsiteY1" fmla="*/ 0 h 9741300"/>
              <a:gd name="connsiteX2" fmla="*/ 16786023 w 17754600"/>
              <a:gd name="connsiteY2" fmla="*/ 0 h 9741300"/>
              <a:gd name="connsiteX3" fmla="*/ 17754600 w 17754600"/>
              <a:gd name="connsiteY3" fmla="*/ 968577 h 9741300"/>
              <a:gd name="connsiteX4" fmla="*/ 17754600 w 17754600"/>
              <a:gd name="connsiteY4" fmla="*/ 8772723 h 9741300"/>
              <a:gd name="connsiteX5" fmla="*/ 16786023 w 17754600"/>
              <a:gd name="connsiteY5" fmla="*/ 9741300 h 9741300"/>
              <a:gd name="connsiteX6" fmla="*/ 968577 w 17754600"/>
              <a:gd name="connsiteY6" fmla="*/ 9741300 h 9741300"/>
              <a:gd name="connsiteX7" fmla="*/ 0 w 17754600"/>
              <a:gd name="connsiteY7" fmla="*/ 8772723 h 9741300"/>
              <a:gd name="connsiteX8" fmla="*/ 0 w 17754600"/>
              <a:gd name="connsiteY8" fmla="*/ 968577 h 97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0" h="9741300" fill="none" extrusionOk="0">
                <a:moveTo>
                  <a:pt x="0" y="968577"/>
                </a:moveTo>
                <a:cubicBezTo>
                  <a:pt x="-29080" y="428944"/>
                  <a:pt x="508033" y="60834"/>
                  <a:pt x="968577" y="0"/>
                </a:cubicBezTo>
                <a:cubicBezTo>
                  <a:pt x="7103076" y="130954"/>
                  <a:pt x="12997187" y="43574"/>
                  <a:pt x="16786023" y="0"/>
                </a:cubicBezTo>
                <a:cubicBezTo>
                  <a:pt x="17363806" y="66009"/>
                  <a:pt x="17761384" y="441957"/>
                  <a:pt x="17754600" y="968577"/>
                </a:cubicBezTo>
                <a:cubicBezTo>
                  <a:pt x="17604161" y="2749590"/>
                  <a:pt x="17840479" y="6261432"/>
                  <a:pt x="17754600" y="8772723"/>
                </a:cubicBezTo>
                <a:cubicBezTo>
                  <a:pt x="17661091" y="9323008"/>
                  <a:pt x="17260814" y="9699805"/>
                  <a:pt x="16786023" y="9741300"/>
                </a:cubicBezTo>
                <a:cubicBezTo>
                  <a:pt x="11487067" y="9896497"/>
                  <a:pt x="5066310" y="9904320"/>
                  <a:pt x="968577" y="9741300"/>
                </a:cubicBezTo>
                <a:cubicBezTo>
                  <a:pt x="440627" y="9646883"/>
                  <a:pt x="-18890" y="9318683"/>
                  <a:pt x="0" y="8772723"/>
                </a:cubicBezTo>
                <a:cubicBezTo>
                  <a:pt x="64656" y="6131681"/>
                  <a:pt x="-17807" y="2530042"/>
                  <a:pt x="0" y="968577"/>
                </a:cubicBezTo>
                <a:close/>
              </a:path>
              <a:path w="17754600" h="9741300" stroke="0" extrusionOk="0">
                <a:moveTo>
                  <a:pt x="0" y="968577"/>
                </a:moveTo>
                <a:cubicBezTo>
                  <a:pt x="-31364" y="414301"/>
                  <a:pt x="408929" y="9277"/>
                  <a:pt x="968577" y="0"/>
                </a:cubicBezTo>
                <a:cubicBezTo>
                  <a:pt x="5765501" y="132882"/>
                  <a:pt x="14616246" y="-84951"/>
                  <a:pt x="16786023" y="0"/>
                </a:cubicBezTo>
                <a:cubicBezTo>
                  <a:pt x="17256799" y="62650"/>
                  <a:pt x="17736745" y="532336"/>
                  <a:pt x="17754600" y="968577"/>
                </a:cubicBezTo>
                <a:cubicBezTo>
                  <a:pt x="17774787" y="4590328"/>
                  <a:pt x="17907080" y="6722336"/>
                  <a:pt x="17754600" y="8772723"/>
                </a:cubicBezTo>
                <a:cubicBezTo>
                  <a:pt x="17815447" y="9314871"/>
                  <a:pt x="17344825" y="9692171"/>
                  <a:pt x="16786023" y="9741300"/>
                </a:cubicBezTo>
                <a:cubicBezTo>
                  <a:pt x="15108129" y="9828939"/>
                  <a:pt x="8826600" y="9668621"/>
                  <a:pt x="968577" y="9741300"/>
                </a:cubicBezTo>
                <a:cubicBezTo>
                  <a:pt x="425278" y="9661493"/>
                  <a:pt x="-16209" y="9330178"/>
                  <a:pt x="0" y="8772723"/>
                </a:cubicBezTo>
                <a:cubicBezTo>
                  <a:pt x="-38581" y="5670518"/>
                  <a:pt x="63341" y="1773189"/>
                  <a:pt x="0" y="96857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Freeform 3"/>
          <p:cNvSpPr/>
          <p:nvPr/>
        </p:nvSpPr>
        <p:spPr>
          <a:xfrm>
            <a:off x="16100961" y="6413307"/>
            <a:ext cx="4200480" cy="5011420"/>
          </a:xfrm>
          <a:custGeom>
            <a:avLst/>
            <a:gdLst/>
            <a:ahLst/>
            <a:cxnLst/>
            <a:rect l="l" t="t" r="r" b="b"/>
            <a:pathLst>
              <a:path w="3545609" h="4230120">
                <a:moveTo>
                  <a:pt x="0" y="0"/>
                </a:moveTo>
                <a:lnTo>
                  <a:pt x="3545609" y="0"/>
                </a:lnTo>
                <a:lnTo>
                  <a:pt x="3545609" y="4230120"/>
                </a:lnTo>
                <a:lnTo>
                  <a:pt x="0" y="42301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CA37682-3D17-6A57-84E8-66720396BDA1}"/>
              </a:ext>
            </a:extLst>
          </p:cNvPr>
          <p:cNvSpPr txBox="1"/>
          <p:nvPr/>
        </p:nvSpPr>
        <p:spPr>
          <a:xfrm>
            <a:off x="912660" y="1133823"/>
            <a:ext cx="16195239" cy="75405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Calibri"/>
                <a:ea typeface="+mn-ea"/>
                <a:cs typeface="+mn-cs"/>
              </a:rPr>
              <a:t>Xem bộ phim hoạt hình Doraemon, em rất thích nhân vật chú mèo máy Doraemon. Chú có vẻ ngoài đáng yêu và mũm mĩm vô cùng với cái đầu, đôi tay và bàn chân tròn xoe. Chú có một trái tim tốt bụng, luôn quan tâm giúp đỡ bạn bè của mình, đặc biệt là cậu bé Nobita. Tuy là mèo máy, nhưng chú vẫn có đầy đủ tính cách, cảm xúc như con người, với nỗi sợ chuột, thích ăn bánh rán. Điều mà em thích nhất, là chiếc túi thần kì với biết bao bảo bối đến từ thế giới tương lai của Doraemon. Biết bao điều tưởng chừng chỉ là tưởng tượng, thì các bảo bối đều có thể thực hiện được. Doraemon luôn đem đến tiếng cười và niềm vui cho em mỗi lần xuất hiện cho bộ phim, nên em yêu thích nhân vật này lắm.</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410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0FD62129-9166-EC62-0A6C-2B97E8BA8959}"/>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066800" y="800100"/>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itle 1">
            <a:extLst>
              <a:ext uri="{FF2B5EF4-FFF2-40B4-BE49-F238E27FC236}">
                <a16:creationId xmlns:a16="http://schemas.microsoft.com/office/drawing/2014/main" id="{6E5A87D8-A4C6-1166-A2E9-07714175939E}"/>
              </a:ext>
            </a:extLst>
          </p:cNvPr>
          <p:cNvSpPr txBox="1">
            <a:spLocks/>
          </p:cNvSpPr>
          <p:nvPr/>
        </p:nvSpPr>
        <p:spPr>
          <a:xfrm>
            <a:off x="6477000" y="1786688"/>
            <a:ext cx="11658600" cy="7243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sz="6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F4746A6-4633-7ED3-C83C-FA33A6F8E697}"/>
              </a:ext>
            </a:extLst>
          </p:cNvPr>
          <p:cNvSpPr/>
          <p:nvPr/>
        </p:nvSpPr>
        <p:spPr>
          <a:xfrm>
            <a:off x="-6629400" y="3467100"/>
            <a:ext cx="5029200" cy="5510080"/>
          </a:xfrm>
          <a:custGeom>
            <a:avLst/>
            <a:gdLst/>
            <a:ahLst/>
            <a:cxnLst/>
            <a:rect l="l" t="t" r="r" b="b"/>
            <a:pathLst>
              <a:path w="2431592" h="2664095">
                <a:moveTo>
                  <a:pt x="0" y="0"/>
                </a:moveTo>
                <a:lnTo>
                  <a:pt x="2431592" y="0"/>
                </a:lnTo>
                <a:lnTo>
                  <a:pt x="2431592" y="2664095"/>
                </a:lnTo>
                <a:lnTo>
                  <a:pt x="0" y="2664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3C381FC7-378F-1319-0A13-959B8C871A2E}"/>
              </a:ext>
            </a:extLst>
          </p:cNvPr>
          <p:cNvSpPr/>
          <p:nvPr/>
        </p:nvSpPr>
        <p:spPr>
          <a:xfrm>
            <a:off x="18821400" y="1866900"/>
            <a:ext cx="4200480" cy="5011420"/>
          </a:xfrm>
          <a:custGeom>
            <a:avLst/>
            <a:gdLst/>
            <a:ahLst/>
            <a:cxnLst/>
            <a:rect l="l" t="t" r="r" b="b"/>
            <a:pathLst>
              <a:path w="3545609" h="4230120">
                <a:moveTo>
                  <a:pt x="0" y="0"/>
                </a:moveTo>
                <a:lnTo>
                  <a:pt x="3545609" y="0"/>
                </a:lnTo>
                <a:lnTo>
                  <a:pt x="3545609" y="4230120"/>
                </a:lnTo>
                <a:lnTo>
                  <a:pt x="0" y="4230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C4DD37EF-4D00-4E83-7848-9CD38EB78F70}"/>
              </a:ext>
            </a:extLst>
          </p:cNvPr>
          <p:cNvSpPr/>
          <p:nvPr/>
        </p:nvSpPr>
        <p:spPr>
          <a:xfrm>
            <a:off x="-457200" y="2324100"/>
            <a:ext cx="5334000" cy="4876800"/>
          </a:xfrm>
          <a:custGeom>
            <a:avLst/>
            <a:gdLst/>
            <a:ahLst/>
            <a:cxnLst/>
            <a:rect l="l" t="t" r="r" b="b"/>
            <a:pathLst>
              <a:path w="4930588" h="4114800">
                <a:moveTo>
                  <a:pt x="0" y="0"/>
                </a:moveTo>
                <a:lnTo>
                  <a:pt x="4930589" y="0"/>
                </a:lnTo>
                <a:lnTo>
                  <a:pt x="493058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Rounded Corners 5">
            <a:extLst>
              <a:ext uri="{FF2B5EF4-FFF2-40B4-BE49-F238E27FC236}">
                <a16:creationId xmlns:a16="http://schemas.microsoft.com/office/drawing/2014/main" id="{7B338D41-8E39-570F-3E74-67F8F26AC59B}"/>
              </a:ext>
            </a:extLst>
          </p:cNvPr>
          <p:cNvSpPr/>
          <p:nvPr/>
        </p:nvSpPr>
        <p:spPr>
          <a:xfrm>
            <a:off x="4724400" y="2171700"/>
            <a:ext cx="12877800" cy="4724400"/>
          </a:xfrm>
          <a:custGeom>
            <a:avLst/>
            <a:gdLst>
              <a:gd name="connsiteX0" fmla="*/ 0 w 12877800"/>
              <a:gd name="connsiteY0" fmla="*/ 2362200 h 4724400"/>
              <a:gd name="connsiteX1" fmla="*/ 2362200 w 12877800"/>
              <a:gd name="connsiteY1" fmla="*/ 0 h 4724400"/>
              <a:gd name="connsiteX2" fmla="*/ 10515600 w 12877800"/>
              <a:gd name="connsiteY2" fmla="*/ 0 h 4724400"/>
              <a:gd name="connsiteX3" fmla="*/ 12877800 w 12877800"/>
              <a:gd name="connsiteY3" fmla="*/ 2362200 h 4724400"/>
              <a:gd name="connsiteX4" fmla="*/ 12877800 w 12877800"/>
              <a:gd name="connsiteY4" fmla="*/ 2362200 h 4724400"/>
              <a:gd name="connsiteX5" fmla="*/ 10515600 w 12877800"/>
              <a:gd name="connsiteY5" fmla="*/ 4724400 h 4724400"/>
              <a:gd name="connsiteX6" fmla="*/ 2362200 w 12877800"/>
              <a:gd name="connsiteY6" fmla="*/ 4724400 h 4724400"/>
              <a:gd name="connsiteX7" fmla="*/ 0 w 12877800"/>
              <a:gd name="connsiteY7" fmla="*/ 23622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00" h="4724400" fill="none" extrusionOk="0">
                <a:moveTo>
                  <a:pt x="0" y="2362200"/>
                </a:moveTo>
                <a:cubicBezTo>
                  <a:pt x="-42500" y="1215622"/>
                  <a:pt x="1165975" y="59046"/>
                  <a:pt x="2362200" y="0"/>
                </a:cubicBezTo>
                <a:cubicBezTo>
                  <a:pt x="4004593" y="2696"/>
                  <a:pt x="7878996" y="80450"/>
                  <a:pt x="10515600" y="0"/>
                </a:cubicBezTo>
                <a:cubicBezTo>
                  <a:pt x="11894596" y="61795"/>
                  <a:pt x="12785229" y="818561"/>
                  <a:pt x="12877800" y="2362200"/>
                </a:cubicBezTo>
                <a:lnTo>
                  <a:pt x="12877800" y="2362200"/>
                </a:lnTo>
                <a:cubicBezTo>
                  <a:pt x="12908256" y="3650837"/>
                  <a:pt x="11968200" y="4700562"/>
                  <a:pt x="10515600" y="4724400"/>
                </a:cubicBezTo>
                <a:cubicBezTo>
                  <a:pt x="8603757" y="4680087"/>
                  <a:pt x="5837538" y="4814612"/>
                  <a:pt x="2362200" y="4724400"/>
                </a:cubicBezTo>
                <a:cubicBezTo>
                  <a:pt x="1223930" y="4526107"/>
                  <a:pt x="-21379" y="3681972"/>
                  <a:pt x="0" y="2362200"/>
                </a:cubicBezTo>
                <a:close/>
              </a:path>
              <a:path w="12877800" h="4724400" stroke="0" extrusionOk="0">
                <a:moveTo>
                  <a:pt x="0" y="2362200"/>
                </a:moveTo>
                <a:cubicBezTo>
                  <a:pt x="110610" y="1238946"/>
                  <a:pt x="1243343" y="85572"/>
                  <a:pt x="2362200" y="0"/>
                </a:cubicBezTo>
                <a:cubicBezTo>
                  <a:pt x="6033752" y="80306"/>
                  <a:pt x="8918261" y="17002"/>
                  <a:pt x="10515600" y="0"/>
                </a:cubicBezTo>
                <a:cubicBezTo>
                  <a:pt x="12007243" y="-129742"/>
                  <a:pt x="12711081" y="1222376"/>
                  <a:pt x="12877800" y="2362200"/>
                </a:cubicBezTo>
                <a:lnTo>
                  <a:pt x="12877800" y="2362200"/>
                </a:lnTo>
                <a:cubicBezTo>
                  <a:pt x="12840430" y="3873341"/>
                  <a:pt x="11697187" y="4892588"/>
                  <a:pt x="10515600" y="4724400"/>
                </a:cubicBezTo>
                <a:cubicBezTo>
                  <a:pt x="7377081" y="4702619"/>
                  <a:pt x="3696041" y="4713622"/>
                  <a:pt x="2362200" y="4724400"/>
                </a:cubicBezTo>
                <a:cubicBezTo>
                  <a:pt x="1080045" y="4615566"/>
                  <a:pt x="-85190" y="3876944"/>
                  <a:pt x="0" y="2362200"/>
                </a:cubicBezTo>
                <a:close/>
              </a:path>
            </a:pathLst>
          </a:custGeom>
          <a:solidFill>
            <a:schemeClr val="bg1">
              <a:alpha val="89804"/>
            </a:schemeClr>
          </a:solidFill>
          <a:ln w="57150">
            <a:solidFill>
              <a:schemeClr val="bg1"/>
            </a:solidFill>
            <a:extLst>
              <a:ext uri="{C807C97D-BFC1-408E-A445-0C87EB9F89A2}">
                <ask:lineSketchStyleProps xmlns:ask="http://schemas.microsoft.com/office/drawing/2018/sketchyshapes" sd="2401842211">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BAAFFC40-A6CE-7EA6-6D72-C592E9B7C9DE}"/>
              </a:ext>
            </a:extLst>
          </p:cNvPr>
          <p:cNvSpPr txBox="1">
            <a:spLocks/>
          </p:cNvSpPr>
          <p:nvPr/>
        </p:nvSpPr>
        <p:spPr>
          <a:xfrm>
            <a:off x="5105400" y="2400300"/>
            <a:ext cx="12609095" cy="403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9500" b="1">
                <a:solidFill>
                  <a:srgbClr val="0070C0"/>
                </a:solidFill>
                <a:ea typeface="LNTH-LuoLuoNotangYuanTi 1" pitchFamily="2" charset="-128"/>
                <a:cs typeface="LNTH-LuoLuoNotangYuanTi 1" pitchFamily="2" charset="-128"/>
              </a:rPr>
              <a:t>2. Chia sẻ và nhận xét đoạn văn trong nhóm.</a:t>
            </a:r>
            <a:endParaRPr kumimoji="0" lang="vi-VN" sz="9500" b="1" i="0" u="none" strike="noStrike" kern="1200" cap="none" spc="0" normalizeH="0" baseline="0" noProof="0" dirty="0">
              <a:ln>
                <a:noFill/>
              </a:ln>
              <a:solidFill>
                <a:srgbClr val="0070C0"/>
              </a:solidFill>
              <a:effectLst/>
              <a:uLnTx/>
              <a:uFillTx/>
              <a:latin typeface="Times New Roman" panose="02020603050405020304" pitchFamily="18" charset="0"/>
              <a:ea typeface="LNTH-LuoLuoNotangYuanTi 1" pitchFamily="2" charset="-128"/>
              <a:cs typeface="LNTH-LuoLuoNotangYuanTi 1" pitchFamily="2" charset="-128"/>
            </a:endParaRPr>
          </a:p>
        </p:txBody>
      </p:sp>
      <p:grpSp>
        <p:nvGrpSpPr>
          <p:cNvPr id="21" name="Group 20">
            <a:extLst>
              <a:ext uri="{FF2B5EF4-FFF2-40B4-BE49-F238E27FC236}">
                <a16:creationId xmlns:a16="http://schemas.microsoft.com/office/drawing/2014/main" id="{3517F26F-090E-83D4-CF41-6B1628DF6D45}"/>
              </a:ext>
            </a:extLst>
          </p:cNvPr>
          <p:cNvGrpSpPr/>
          <p:nvPr/>
        </p:nvGrpSpPr>
        <p:grpSpPr>
          <a:xfrm rot="635877">
            <a:off x="14646392" y="237229"/>
            <a:ext cx="2828987" cy="2922215"/>
            <a:chOff x="10120810" y="1028700"/>
            <a:chExt cx="5859114" cy="6052198"/>
          </a:xfrm>
        </p:grpSpPr>
        <p:sp>
          <p:nvSpPr>
            <p:cNvPr id="22" name="Freeform 9">
              <a:extLst>
                <a:ext uri="{FF2B5EF4-FFF2-40B4-BE49-F238E27FC236}">
                  <a16:creationId xmlns:a16="http://schemas.microsoft.com/office/drawing/2014/main" id="{FA62D474-413C-48EB-532E-DB8F7BE4326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9">
              <a:extLst>
                <a:ext uri="{FF2B5EF4-FFF2-40B4-BE49-F238E27FC236}">
                  <a16:creationId xmlns:a16="http://schemas.microsoft.com/office/drawing/2014/main" id="{D3636698-B4AE-F92C-0A07-695C5DCEB37B}"/>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 name="Group 7">
            <a:extLst>
              <a:ext uri="{FF2B5EF4-FFF2-40B4-BE49-F238E27FC236}">
                <a16:creationId xmlns:a16="http://schemas.microsoft.com/office/drawing/2014/main" id="{02DE406C-215B-6732-A4AB-9792CF17EC93}"/>
              </a:ext>
            </a:extLst>
          </p:cNvPr>
          <p:cNvGrpSpPr/>
          <p:nvPr/>
        </p:nvGrpSpPr>
        <p:grpSpPr>
          <a:xfrm rot="198749">
            <a:off x="5121393" y="235224"/>
            <a:ext cx="2828987" cy="2922215"/>
            <a:chOff x="10120810" y="1028700"/>
            <a:chExt cx="5859113" cy="6052197"/>
          </a:xfrm>
        </p:grpSpPr>
        <p:sp>
          <p:nvSpPr>
            <p:cNvPr id="9" name="Freeform 9">
              <a:extLst>
                <a:ext uri="{FF2B5EF4-FFF2-40B4-BE49-F238E27FC236}">
                  <a16:creationId xmlns:a16="http://schemas.microsoft.com/office/drawing/2014/main" id="{35172080-C507-B25D-E696-CCAC9D6884AD}"/>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9">
              <a:extLst>
                <a:ext uri="{FF2B5EF4-FFF2-40B4-BE49-F238E27FC236}">
                  <a16:creationId xmlns:a16="http://schemas.microsoft.com/office/drawing/2014/main" id="{F2784F9B-7B06-B5F9-8ECF-98A7BC5626F1}"/>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 name="Group 16">
            <a:extLst>
              <a:ext uri="{FF2B5EF4-FFF2-40B4-BE49-F238E27FC236}">
                <a16:creationId xmlns:a16="http://schemas.microsoft.com/office/drawing/2014/main" id="{54E9E93A-182A-B6B6-1677-89433E514B12}"/>
              </a:ext>
            </a:extLst>
          </p:cNvPr>
          <p:cNvGrpSpPr/>
          <p:nvPr/>
        </p:nvGrpSpPr>
        <p:grpSpPr>
          <a:xfrm>
            <a:off x="-2514600" y="5981700"/>
            <a:ext cx="25176315" cy="6933735"/>
            <a:chOff x="-2592532" y="5307424"/>
            <a:chExt cx="25176315" cy="6933735"/>
          </a:xfrm>
        </p:grpSpPr>
        <p:sp>
          <p:nvSpPr>
            <p:cNvPr id="18" name="Freeform 4">
              <a:extLst>
                <a:ext uri="{FF2B5EF4-FFF2-40B4-BE49-F238E27FC236}">
                  <a16:creationId xmlns:a16="http://schemas.microsoft.com/office/drawing/2014/main" id="{B37E3F47-5FDB-B753-98A4-E787B188C6B4}"/>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Freeform 5">
              <a:extLst>
                <a:ext uri="{FF2B5EF4-FFF2-40B4-BE49-F238E27FC236}">
                  <a16:creationId xmlns:a16="http://schemas.microsoft.com/office/drawing/2014/main" id="{95FE4B1D-7B14-1E46-96E9-0AAC9DA0ECE5}"/>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6">
              <a:extLst>
                <a:ext uri="{FF2B5EF4-FFF2-40B4-BE49-F238E27FC236}">
                  <a16:creationId xmlns:a16="http://schemas.microsoft.com/office/drawing/2014/main" id="{B653E4F8-2921-8863-B3AF-DA16585E4A02}"/>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7">
              <a:extLst>
                <a:ext uri="{FF2B5EF4-FFF2-40B4-BE49-F238E27FC236}">
                  <a16:creationId xmlns:a16="http://schemas.microsoft.com/office/drawing/2014/main" id="{492C7251-CFFC-F0C8-028D-B3E03FEB49E2}"/>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8">
              <a:extLst>
                <a:ext uri="{FF2B5EF4-FFF2-40B4-BE49-F238E27FC236}">
                  <a16:creationId xmlns:a16="http://schemas.microsoft.com/office/drawing/2014/main" id="{7CC4E9E1-2A0A-4731-51FE-DC477326DAC7}"/>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9">
              <a:extLst>
                <a:ext uri="{FF2B5EF4-FFF2-40B4-BE49-F238E27FC236}">
                  <a16:creationId xmlns:a16="http://schemas.microsoft.com/office/drawing/2014/main" id="{5DCA2138-F6A1-3D6D-2320-391551257CBF}"/>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603595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anim calcmode="lin" valueType="num">
                                      <p:cBhvr>
                                        <p:cTn id="13" dur="1000" fill="hold"/>
                                        <p:tgtEl>
                                          <p:spTgt spid="32"/>
                                        </p:tgtEl>
                                        <p:attrNameLst>
                                          <p:attrName>style.rotation</p:attrName>
                                        </p:attrNameLst>
                                      </p:cBhvr>
                                      <p:tavLst>
                                        <p:tav tm="0">
                                          <p:val>
                                            <p:fltVal val="90"/>
                                          </p:val>
                                        </p:tav>
                                        <p:tav tm="100000">
                                          <p:val>
                                            <p:fltVal val="0"/>
                                          </p:val>
                                        </p:tav>
                                      </p:tavLst>
                                    </p:anim>
                                    <p:animEffect transition="in" filter="fade">
                                      <p:cBhvr>
                                        <p:cTn id="14" dur="1000"/>
                                        <p:tgtEl>
                                          <p:spTgt spid="32"/>
                                        </p:tgtEl>
                                      </p:cBhvr>
                                    </p:animEffect>
                                  </p:childTnLst>
                                </p:cTn>
                              </p:par>
                            </p:childTnLst>
                          </p:cTn>
                        </p:par>
                        <p:par>
                          <p:cTn id="15" fill="hold">
                            <p:stCondLst>
                              <p:cond delay="30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35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4500"/>
                            </p:stCondLst>
                            <p:childTnLst>
                              <p:par>
                                <p:cTn id="28" presetID="2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7"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20F3042-3D25-1307-7126-F21104786B5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sp>
        <p:nvSpPr>
          <p:cNvPr id="3" name="Freeform 3">
            <a:extLst>
              <a:ext uri="{FF2B5EF4-FFF2-40B4-BE49-F238E27FC236}">
                <a16:creationId xmlns:a16="http://schemas.microsoft.com/office/drawing/2014/main" id="{C6FDE4CE-77D0-A870-C59D-D6C37128B96D}"/>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7">
            <a:extLst>
              <a:ext uri="{FF2B5EF4-FFF2-40B4-BE49-F238E27FC236}">
                <a16:creationId xmlns:a16="http://schemas.microsoft.com/office/drawing/2014/main" id="{D2F1E27A-58FA-26F5-D3B1-9A79E43C0FA9}"/>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8">
            <a:extLst>
              <a:ext uri="{FF2B5EF4-FFF2-40B4-BE49-F238E27FC236}">
                <a16:creationId xmlns:a16="http://schemas.microsoft.com/office/drawing/2014/main" id="{8E5280EE-E817-9286-5EA0-99834B642FDD}"/>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9">
            <a:extLst>
              <a:ext uri="{FF2B5EF4-FFF2-40B4-BE49-F238E27FC236}">
                <a16:creationId xmlns:a16="http://schemas.microsoft.com/office/drawing/2014/main" id="{B934DC48-4C10-EFAF-5EE3-F6600F035E24}"/>
              </a:ext>
            </a:extLst>
          </p:cNvPr>
          <p:cNvSpPr/>
          <p:nvPr/>
        </p:nvSpPr>
        <p:spPr>
          <a:xfrm>
            <a:off x="-332742" y="7238883"/>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10">
            <a:extLst>
              <a:ext uri="{FF2B5EF4-FFF2-40B4-BE49-F238E27FC236}">
                <a16:creationId xmlns:a16="http://schemas.microsoft.com/office/drawing/2014/main" id="{A723747D-1476-EE29-1402-62B7A04597B8}"/>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11">
            <a:extLst>
              <a:ext uri="{FF2B5EF4-FFF2-40B4-BE49-F238E27FC236}">
                <a16:creationId xmlns:a16="http://schemas.microsoft.com/office/drawing/2014/main" id="{53CD3182-E441-11EF-591F-C86D214B1B91}"/>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14">
            <a:extLst>
              <a:ext uri="{FF2B5EF4-FFF2-40B4-BE49-F238E27FC236}">
                <a16:creationId xmlns:a16="http://schemas.microsoft.com/office/drawing/2014/main" id="{1B5DAB98-6732-BA25-DBB0-759EE310DA5E}"/>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Freeform 18">
            <a:extLst>
              <a:ext uri="{FF2B5EF4-FFF2-40B4-BE49-F238E27FC236}">
                <a16:creationId xmlns:a16="http://schemas.microsoft.com/office/drawing/2014/main" id="{EB363103-7911-A3BE-54D6-A58ACD2F2002}"/>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1" name="Freeform 19">
            <a:extLst>
              <a:ext uri="{FF2B5EF4-FFF2-40B4-BE49-F238E27FC236}">
                <a16:creationId xmlns:a16="http://schemas.microsoft.com/office/drawing/2014/main" id="{0E8B033E-9BEF-74EE-9307-D6072550BD32}"/>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2" name="Freeform 20">
            <a:extLst>
              <a:ext uri="{FF2B5EF4-FFF2-40B4-BE49-F238E27FC236}">
                <a16:creationId xmlns:a16="http://schemas.microsoft.com/office/drawing/2014/main" id="{49C24504-590C-10D5-BDE3-F6683B8E6E64}"/>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3" name="Freeform 21">
            <a:extLst>
              <a:ext uri="{FF2B5EF4-FFF2-40B4-BE49-F238E27FC236}">
                <a16:creationId xmlns:a16="http://schemas.microsoft.com/office/drawing/2014/main" id="{9252D717-6E7D-07C4-E776-CD739B49D691}"/>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4" name="Freeform 22">
            <a:extLst>
              <a:ext uri="{FF2B5EF4-FFF2-40B4-BE49-F238E27FC236}">
                <a16:creationId xmlns:a16="http://schemas.microsoft.com/office/drawing/2014/main" id="{463EC5AF-2DA7-99FB-4CD9-5F5E054CABBA}"/>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629B492F-BD0E-86BD-916B-5764A0688641}"/>
              </a:ext>
            </a:extLst>
          </p:cNvPr>
          <p:cNvSpPr/>
          <p:nvPr/>
        </p:nvSpPr>
        <p:spPr>
          <a:xfrm>
            <a:off x="336000" y="279000"/>
            <a:ext cx="17647200" cy="8903100"/>
          </a:xfrm>
          <a:custGeom>
            <a:avLst/>
            <a:gdLst>
              <a:gd name="connsiteX0" fmla="*/ 0 w 17647200"/>
              <a:gd name="connsiteY0" fmla="*/ 885235 h 8903100"/>
              <a:gd name="connsiteX1" fmla="*/ 885235 w 17647200"/>
              <a:gd name="connsiteY1" fmla="*/ 0 h 8903100"/>
              <a:gd name="connsiteX2" fmla="*/ 16761965 w 17647200"/>
              <a:gd name="connsiteY2" fmla="*/ 0 h 8903100"/>
              <a:gd name="connsiteX3" fmla="*/ 17647200 w 17647200"/>
              <a:gd name="connsiteY3" fmla="*/ 885235 h 8903100"/>
              <a:gd name="connsiteX4" fmla="*/ 17647200 w 17647200"/>
              <a:gd name="connsiteY4" fmla="*/ 8017865 h 8903100"/>
              <a:gd name="connsiteX5" fmla="*/ 16761965 w 17647200"/>
              <a:gd name="connsiteY5" fmla="*/ 8903100 h 8903100"/>
              <a:gd name="connsiteX6" fmla="*/ 885235 w 17647200"/>
              <a:gd name="connsiteY6" fmla="*/ 8903100 h 8903100"/>
              <a:gd name="connsiteX7" fmla="*/ 0 w 17647200"/>
              <a:gd name="connsiteY7" fmla="*/ 8017865 h 8903100"/>
              <a:gd name="connsiteX8" fmla="*/ 0 w 17647200"/>
              <a:gd name="connsiteY8" fmla="*/ 885235 h 89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7200" h="8903100" fill="none" extrusionOk="0">
                <a:moveTo>
                  <a:pt x="0" y="885235"/>
                </a:moveTo>
                <a:cubicBezTo>
                  <a:pt x="-32210" y="391123"/>
                  <a:pt x="459448" y="51616"/>
                  <a:pt x="885235" y="0"/>
                </a:cubicBezTo>
                <a:cubicBezTo>
                  <a:pt x="8515067" y="130954"/>
                  <a:pt x="13247212" y="43574"/>
                  <a:pt x="16761965" y="0"/>
                </a:cubicBezTo>
                <a:cubicBezTo>
                  <a:pt x="17275864" y="38503"/>
                  <a:pt x="17685766" y="443574"/>
                  <a:pt x="17647200" y="885235"/>
                </a:cubicBezTo>
                <a:cubicBezTo>
                  <a:pt x="17496761" y="1792631"/>
                  <a:pt x="17733079" y="5448165"/>
                  <a:pt x="17647200" y="8017865"/>
                </a:cubicBezTo>
                <a:cubicBezTo>
                  <a:pt x="17582390" y="8517410"/>
                  <a:pt x="17174149" y="8850166"/>
                  <a:pt x="16761965" y="8903100"/>
                </a:cubicBezTo>
                <a:cubicBezTo>
                  <a:pt x="12628151" y="9058297"/>
                  <a:pt x="7431397" y="9066120"/>
                  <a:pt x="885235" y="8903100"/>
                </a:cubicBezTo>
                <a:cubicBezTo>
                  <a:pt x="401214" y="8837082"/>
                  <a:pt x="-52199" y="8537246"/>
                  <a:pt x="0" y="8017865"/>
                </a:cubicBezTo>
                <a:cubicBezTo>
                  <a:pt x="64656" y="4596081"/>
                  <a:pt x="-17807" y="2823555"/>
                  <a:pt x="0" y="885235"/>
                </a:cubicBezTo>
                <a:close/>
              </a:path>
              <a:path w="17647200" h="8903100" stroke="0" extrusionOk="0">
                <a:moveTo>
                  <a:pt x="0" y="885235"/>
                </a:moveTo>
                <a:cubicBezTo>
                  <a:pt x="-39170" y="372172"/>
                  <a:pt x="337907" y="21928"/>
                  <a:pt x="885235" y="0"/>
                </a:cubicBezTo>
                <a:cubicBezTo>
                  <a:pt x="8406048" y="132882"/>
                  <a:pt x="8937871" y="-84951"/>
                  <a:pt x="16761965" y="0"/>
                </a:cubicBezTo>
                <a:cubicBezTo>
                  <a:pt x="17228587" y="21758"/>
                  <a:pt x="17645113" y="407871"/>
                  <a:pt x="17647200" y="885235"/>
                </a:cubicBezTo>
                <a:cubicBezTo>
                  <a:pt x="17667387" y="2195840"/>
                  <a:pt x="17799680" y="5285770"/>
                  <a:pt x="17647200" y="8017865"/>
                </a:cubicBezTo>
                <a:cubicBezTo>
                  <a:pt x="17698461" y="8512848"/>
                  <a:pt x="17288055" y="8826568"/>
                  <a:pt x="16761965" y="8903100"/>
                </a:cubicBezTo>
                <a:cubicBezTo>
                  <a:pt x="12099333" y="8990739"/>
                  <a:pt x="6880364" y="8830421"/>
                  <a:pt x="885235" y="8903100"/>
                </a:cubicBezTo>
                <a:cubicBezTo>
                  <a:pt x="394924" y="8889668"/>
                  <a:pt x="-5857" y="8514907"/>
                  <a:pt x="0" y="8017865"/>
                </a:cubicBezTo>
                <a:cubicBezTo>
                  <a:pt x="-38581" y="5665653"/>
                  <a:pt x="63341" y="2763784"/>
                  <a:pt x="0" y="885235"/>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7">
            <a:extLst>
              <a:ext uri="{FF2B5EF4-FFF2-40B4-BE49-F238E27FC236}">
                <a16:creationId xmlns:a16="http://schemas.microsoft.com/office/drawing/2014/main" id="{3CAF2529-0B29-A4EA-0DD7-2E5D37033910}"/>
              </a:ext>
            </a:extLst>
          </p:cNvPr>
          <p:cNvSpPr/>
          <p:nvPr/>
        </p:nvSpPr>
        <p:spPr>
          <a:xfrm>
            <a:off x="1257528" y="419100"/>
            <a:ext cx="521103" cy="750279"/>
          </a:xfrm>
          <a:custGeom>
            <a:avLst/>
            <a:gdLst/>
            <a:ahLst/>
            <a:cxnLst/>
            <a:rect l="l" t="t" r="r" b="b"/>
            <a:pathLst>
              <a:path w="521103" h="750279">
                <a:moveTo>
                  <a:pt x="0" y="0"/>
                </a:moveTo>
                <a:lnTo>
                  <a:pt x="521102" y="0"/>
                </a:lnTo>
                <a:lnTo>
                  <a:pt x="521102" y="750279"/>
                </a:lnTo>
                <a:lnTo>
                  <a:pt x="0" y="7502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Freeform 5">
            <a:extLst>
              <a:ext uri="{FF2B5EF4-FFF2-40B4-BE49-F238E27FC236}">
                <a16:creationId xmlns:a16="http://schemas.microsoft.com/office/drawing/2014/main" id="{F4860987-E164-65B3-BEF8-88A4C8661626}"/>
              </a:ext>
            </a:extLst>
          </p:cNvPr>
          <p:cNvSpPr/>
          <p:nvPr/>
        </p:nvSpPr>
        <p:spPr>
          <a:xfrm>
            <a:off x="748526" y="6719179"/>
            <a:ext cx="1600200" cy="2115649"/>
          </a:xfrm>
          <a:custGeom>
            <a:avLst/>
            <a:gdLst/>
            <a:ahLst/>
            <a:cxnLst/>
            <a:rect l="l" t="t" r="r" b="b"/>
            <a:pathLst>
              <a:path w="2645152" h="3497196">
                <a:moveTo>
                  <a:pt x="0" y="0"/>
                </a:moveTo>
                <a:lnTo>
                  <a:pt x="2645152" y="0"/>
                </a:lnTo>
                <a:lnTo>
                  <a:pt x="2645152" y="3497196"/>
                </a:lnTo>
                <a:lnTo>
                  <a:pt x="0" y="34971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pic>
        <p:nvPicPr>
          <p:cNvPr id="21" name="Picture 20">
            <a:extLst>
              <a:ext uri="{FF2B5EF4-FFF2-40B4-BE49-F238E27FC236}">
                <a16:creationId xmlns:a16="http://schemas.microsoft.com/office/drawing/2014/main" id="{198E1168-C0D4-3C25-53EC-A12C44DEE8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0322" y="1715633"/>
            <a:ext cx="17327356" cy="5660684"/>
          </a:xfrm>
          <a:prstGeom prst="rect">
            <a:avLst/>
          </a:prstGeom>
        </p:spPr>
      </p:pic>
    </p:spTree>
    <p:extLst>
      <p:ext uri="{BB962C8B-B14F-4D97-AF65-F5344CB8AC3E}">
        <p14:creationId xmlns:p14="http://schemas.microsoft.com/office/powerpoint/2010/main" val="34263248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143F002-8B26-A729-097D-CFFA6965CF7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3">
            <a:extLst>
              <a:ext uri="{FF2B5EF4-FFF2-40B4-BE49-F238E27FC236}">
                <a16:creationId xmlns:a16="http://schemas.microsoft.com/office/drawing/2014/main" id="{8E7EC96B-C64C-20FF-FF7A-E4BD5B159D66}"/>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7">
            <a:extLst>
              <a:ext uri="{FF2B5EF4-FFF2-40B4-BE49-F238E27FC236}">
                <a16:creationId xmlns:a16="http://schemas.microsoft.com/office/drawing/2014/main" id="{8A0F1A9F-8D18-08ED-2D9D-6D539234DC36}"/>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442FF48D-B538-5561-84EF-5DAE315599CE}"/>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0">
            <a:extLst>
              <a:ext uri="{FF2B5EF4-FFF2-40B4-BE49-F238E27FC236}">
                <a16:creationId xmlns:a16="http://schemas.microsoft.com/office/drawing/2014/main" id="{5198CF0B-74F7-7C87-6065-83535EB2F35B}"/>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1">
            <a:extLst>
              <a:ext uri="{FF2B5EF4-FFF2-40B4-BE49-F238E27FC236}">
                <a16:creationId xmlns:a16="http://schemas.microsoft.com/office/drawing/2014/main" id="{49709588-9C95-8854-FFFD-290F87420158}"/>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4">
            <a:extLst>
              <a:ext uri="{FF2B5EF4-FFF2-40B4-BE49-F238E27FC236}">
                <a16:creationId xmlns:a16="http://schemas.microsoft.com/office/drawing/2014/main" id="{3196B702-0363-1DF6-BAFC-91ADABD5494D}"/>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8">
            <a:extLst>
              <a:ext uri="{FF2B5EF4-FFF2-40B4-BE49-F238E27FC236}">
                <a16:creationId xmlns:a16="http://schemas.microsoft.com/office/drawing/2014/main" id="{05FC9789-2A18-4EAF-0E65-0459368B70F8}"/>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9">
            <a:extLst>
              <a:ext uri="{FF2B5EF4-FFF2-40B4-BE49-F238E27FC236}">
                <a16:creationId xmlns:a16="http://schemas.microsoft.com/office/drawing/2014/main" id="{14FA66E9-AA98-542C-A7A2-0096F7286A0F}"/>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0">
            <a:extLst>
              <a:ext uri="{FF2B5EF4-FFF2-40B4-BE49-F238E27FC236}">
                <a16:creationId xmlns:a16="http://schemas.microsoft.com/office/drawing/2014/main" id="{99EF08DE-0E8D-6716-6C73-505B9380E2BA}"/>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
            <a:extLst>
              <a:ext uri="{FF2B5EF4-FFF2-40B4-BE49-F238E27FC236}">
                <a16:creationId xmlns:a16="http://schemas.microsoft.com/office/drawing/2014/main" id="{1BD3CEB7-7A3A-6497-A93B-BAA8DD241B33}"/>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
            <a:extLst>
              <a:ext uri="{FF2B5EF4-FFF2-40B4-BE49-F238E27FC236}">
                <a16:creationId xmlns:a16="http://schemas.microsoft.com/office/drawing/2014/main" id="{9ECFB9BD-BF34-3397-614B-AB58B4A2C1BE}"/>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2667000" y="266700"/>
            <a:ext cx="13715431" cy="2551866"/>
          </a:xfrm>
          <a:custGeom>
            <a:avLst/>
            <a:gdLst/>
            <a:ahLst/>
            <a:cxnLst/>
            <a:rect l="l" t="t" r="r" b="b"/>
            <a:pathLst>
              <a:path w="10974266" h="3466039">
                <a:moveTo>
                  <a:pt x="10974266" y="0"/>
                </a:moveTo>
                <a:lnTo>
                  <a:pt x="0" y="0"/>
                </a:lnTo>
                <a:lnTo>
                  <a:pt x="0" y="3466039"/>
                </a:lnTo>
                <a:lnTo>
                  <a:pt x="10974266" y="3466039"/>
                </a:lnTo>
                <a:lnTo>
                  <a:pt x="1097426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816572" y="-2813023"/>
            <a:ext cx="6102222" cy="2254253"/>
          </a:xfrm>
          <a:prstGeom prst="rect">
            <a:avLst/>
          </a:prstGeom>
        </p:spPr>
        <p:txBody>
          <a:bodyPr lIns="0" tIns="0" rIns="0" bIns="0" rtlCol="0" anchor="t">
            <a:spAutoFit/>
          </a:bodyPr>
          <a:lstStyle/>
          <a:p>
            <a:pPr marL="0" marR="0" lvl="0" indent="0" algn="ctr" defTabSz="914400" rtl="0" eaLnBrk="1" fontAlgn="auto" latinLnBrk="0" hangingPunct="1">
              <a:lnSpc>
                <a:spcPts val="88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9B14A"/>
                </a:solidFill>
                <a:effectLst/>
                <a:uLnTx/>
                <a:uFillTx/>
                <a:latin typeface="Wedges"/>
                <a:ea typeface="+mn-ea"/>
                <a:cs typeface="+mn-cs"/>
              </a:rPr>
              <a:t>Add a Heading</a:t>
            </a:r>
          </a:p>
        </p:txBody>
      </p:sp>
      <p:sp>
        <p:nvSpPr>
          <p:cNvPr id="11" name="Title 1">
            <a:extLst>
              <a:ext uri="{FF2B5EF4-FFF2-40B4-BE49-F238E27FC236}">
                <a16:creationId xmlns:a16="http://schemas.microsoft.com/office/drawing/2014/main" id="{B28CE2E5-3FD6-58ED-A487-F36B079CED1F}"/>
              </a:ext>
            </a:extLst>
          </p:cNvPr>
          <p:cNvSpPr txBox="1">
            <a:spLocks/>
          </p:cNvSpPr>
          <p:nvPr/>
        </p:nvSpPr>
        <p:spPr>
          <a:xfrm>
            <a:off x="4191000" y="419100"/>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9600" b="1" i="0" u="none" strike="noStrike" kern="1200" cap="none" spc="0" normalizeH="0" baseline="0" noProof="0" dirty="0">
                <a:ln w="57150">
                  <a:solidFill>
                    <a:srgbClr val="F9B14A"/>
                  </a:solidFill>
                </a:ln>
                <a:solidFill>
                  <a:srgbClr val="F9B14A"/>
                </a:solidFill>
                <a:effectLst/>
                <a:uLnTx/>
                <a:uFillTx/>
                <a:latin typeface="Calibri" panose="020F0502020204030204" pitchFamily="34" charset="0"/>
                <a:ea typeface="Calibri" panose="020F0502020204030204" pitchFamily="34" charset="0"/>
                <a:cs typeface="Calibri" panose="020F0502020204030204" pitchFamily="34" charset="0"/>
              </a:rPr>
              <a:t>Trình bày trước lớp</a:t>
            </a:r>
          </a:p>
        </p:txBody>
      </p:sp>
      <p:grpSp>
        <p:nvGrpSpPr>
          <p:cNvPr id="27" name="Group 26"/>
          <p:cNvGrpSpPr/>
          <p:nvPr/>
        </p:nvGrpSpPr>
        <p:grpSpPr>
          <a:xfrm>
            <a:off x="182516" y="3924300"/>
            <a:ext cx="8446498" cy="2919684"/>
            <a:chOff x="182516" y="5136843"/>
            <a:chExt cx="8446498" cy="2919684"/>
          </a:xfrm>
        </p:grpSpPr>
        <p:sp>
          <p:nvSpPr>
            <p:cNvPr id="13" name="Rounded Rectangle 12"/>
            <p:cNvSpPr/>
            <p:nvPr/>
          </p:nvSpPr>
          <p:spPr>
            <a:xfrm>
              <a:off x="1282280" y="5326814"/>
              <a:ext cx="7346734" cy="2300543"/>
            </a:xfrm>
            <a:prstGeom prst="roundRect">
              <a:avLst/>
            </a:prstGeom>
            <a:solidFill>
              <a:schemeClr val="bg1"/>
            </a:solidFill>
            <a:ln w="76200">
              <a:solidFill>
                <a:srgbClr val="D7E4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402811" y="5136843"/>
              <a:ext cx="2919684" cy="291968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75125" t="49381" b="34185"/>
            <a:stretch/>
          </p:blipFill>
          <p:spPr>
            <a:xfrm>
              <a:off x="182516" y="5452154"/>
              <a:ext cx="3360273" cy="2219966"/>
            </a:xfrm>
            <a:prstGeom prst="rect">
              <a:avLst/>
            </a:prstGeom>
          </p:spPr>
        </p:pic>
        <p:sp>
          <p:nvSpPr>
            <p:cNvPr id="19" name="Title 1">
              <a:extLst>
                <a:ext uri="{FF2B5EF4-FFF2-40B4-BE49-F238E27FC236}">
                  <a16:creationId xmlns:a16="http://schemas.microsoft.com/office/drawing/2014/main" id="{339C4D67-FEDD-749B-23C6-1A7298BFFF49}"/>
                </a:ext>
              </a:extLst>
            </p:cNvPr>
            <p:cNvSpPr txBox="1">
              <a:spLocks/>
            </p:cNvSpPr>
            <p:nvPr/>
          </p:nvSpPr>
          <p:spPr>
            <a:xfrm>
              <a:off x="3660804" y="5452154"/>
              <a:ext cx="421839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p>
          </p:txBody>
        </p:sp>
      </p:grpSp>
      <p:grpSp>
        <p:nvGrpSpPr>
          <p:cNvPr id="28" name="Group 27"/>
          <p:cNvGrpSpPr/>
          <p:nvPr/>
        </p:nvGrpSpPr>
        <p:grpSpPr>
          <a:xfrm>
            <a:off x="9418086" y="3924300"/>
            <a:ext cx="8244512" cy="2919684"/>
            <a:chOff x="9418086" y="5136843"/>
            <a:chExt cx="8244512" cy="2919684"/>
          </a:xfrm>
        </p:grpSpPr>
        <p:sp>
          <p:nvSpPr>
            <p:cNvPr id="25" name="Rounded Rectangle 24"/>
            <p:cNvSpPr/>
            <p:nvPr/>
          </p:nvSpPr>
          <p:spPr>
            <a:xfrm>
              <a:off x="10315864" y="5326814"/>
              <a:ext cx="7346734" cy="2300543"/>
            </a:xfrm>
            <a:prstGeom prst="roundRect">
              <a:avLst/>
            </a:prstGeom>
            <a:solidFill>
              <a:schemeClr val="bg1"/>
            </a:solid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25"/>
            <p:cNvSpPr/>
            <p:nvPr/>
          </p:nvSpPr>
          <p:spPr>
            <a:xfrm>
              <a:off x="9436395" y="5136843"/>
              <a:ext cx="2919684" cy="291968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18086" y="5252473"/>
              <a:ext cx="2804054" cy="2804054"/>
            </a:xfrm>
            <a:prstGeom prst="rect">
              <a:avLst/>
            </a:prstGeom>
          </p:spPr>
        </p:pic>
        <p:sp>
          <p:nvSpPr>
            <p:cNvPr id="20" name="Title 1">
              <a:extLst>
                <a:ext uri="{FF2B5EF4-FFF2-40B4-BE49-F238E27FC236}">
                  <a16:creationId xmlns:a16="http://schemas.microsoft.com/office/drawing/2014/main" id="{A95585CB-855A-E325-1816-D459C5B336B5}"/>
                </a:ext>
              </a:extLst>
            </p:cNvPr>
            <p:cNvSpPr txBox="1">
              <a:spLocks/>
            </p:cNvSpPr>
            <p:nvPr/>
          </p:nvSpPr>
          <p:spPr>
            <a:xfrm>
              <a:off x="12810377" y="5326814"/>
              <a:ext cx="413004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p>
          </p:txBody>
        </p:sp>
      </p:grpSp>
      <p:grpSp>
        <p:nvGrpSpPr>
          <p:cNvPr id="33" name="Group 32">
            <a:extLst>
              <a:ext uri="{FF2B5EF4-FFF2-40B4-BE49-F238E27FC236}">
                <a16:creationId xmlns:a16="http://schemas.microsoft.com/office/drawing/2014/main" id="{01E054A9-B5F2-79DD-F09C-3716EB863146}"/>
              </a:ext>
            </a:extLst>
          </p:cNvPr>
          <p:cNvGrpSpPr/>
          <p:nvPr/>
        </p:nvGrpSpPr>
        <p:grpSpPr>
          <a:xfrm rot="21331727">
            <a:off x="808034" y="232322"/>
            <a:ext cx="3155080" cy="3259054"/>
            <a:chOff x="10120810" y="1028700"/>
            <a:chExt cx="5859113" cy="6052197"/>
          </a:xfrm>
        </p:grpSpPr>
        <p:sp>
          <p:nvSpPr>
            <p:cNvPr id="34" name="Freeform 9">
              <a:extLst>
                <a:ext uri="{FF2B5EF4-FFF2-40B4-BE49-F238E27FC236}">
                  <a16:creationId xmlns:a16="http://schemas.microsoft.com/office/drawing/2014/main" id="{2F7D4E8E-D73C-79A1-5CBE-EC01E3F4A40A}"/>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9">
              <a:extLst>
                <a:ext uri="{FF2B5EF4-FFF2-40B4-BE49-F238E27FC236}">
                  <a16:creationId xmlns:a16="http://schemas.microsoft.com/office/drawing/2014/main" id="{383C6FB4-0520-FF93-DC83-77685E54ED49}"/>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6" name="Group 35">
            <a:extLst>
              <a:ext uri="{FF2B5EF4-FFF2-40B4-BE49-F238E27FC236}">
                <a16:creationId xmlns:a16="http://schemas.microsoft.com/office/drawing/2014/main" id="{1B052D55-D263-D5B2-6F62-5406D45AB0D7}"/>
              </a:ext>
            </a:extLst>
          </p:cNvPr>
          <p:cNvGrpSpPr/>
          <p:nvPr/>
        </p:nvGrpSpPr>
        <p:grpSpPr>
          <a:xfrm rot="1964359">
            <a:off x="14474177" y="22795"/>
            <a:ext cx="3155080" cy="3259054"/>
            <a:chOff x="10120810" y="1028700"/>
            <a:chExt cx="5859113" cy="6052197"/>
          </a:xfrm>
        </p:grpSpPr>
        <p:sp>
          <p:nvSpPr>
            <p:cNvPr id="37" name="Freeform 9">
              <a:extLst>
                <a:ext uri="{FF2B5EF4-FFF2-40B4-BE49-F238E27FC236}">
                  <a16:creationId xmlns:a16="http://schemas.microsoft.com/office/drawing/2014/main" id="{6F22146C-FFF5-9760-254C-CAAFBD6F7F04}"/>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9">
              <a:extLst>
                <a:ext uri="{FF2B5EF4-FFF2-40B4-BE49-F238E27FC236}">
                  <a16:creationId xmlns:a16="http://schemas.microsoft.com/office/drawing/2014/main" id="{7A3E1A8E-7C3F-25D2-BDA3-758DC1FFDF31}"/>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8919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 presetClass="entr" presetSubtype="1"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ppt_x"/>
                                          </p:val>
                                        </p:tav>
                                        <p:tav tm="100000">
                                          <p:val>
                                            <p:strVal val="#ppt_x"/>
                                          </p:val>
                                        </p:tav>
                                      </p:tavLst>
                                    </p:anim>
                                    <p:anim calcmode="lin" valueType="num">
                                      <p:cBhvr additive="base">
                                        <p:cTn id="15" dur="500" fill="hold"/>
                                        <p:tgtEl>
                                          <p:spTgt spid="33"/>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out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99CFDD91-933E-17BC-5825-4D14AF175EC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21" name="Freeform 3">
            <a:extLst>
              <a:ext uri="{FF2B5EF4-FFF2-40B4-BE49-F238E27FC236}">
                <a16:creationId xmlns:a16="http://schemas.microsoft.com/office/drawing/2014/main" id="{858077EC-0508-D8EC-1ECA-E4CC83FA3F13}"/>
              </a:ext>
            </a:extLst>
          </p:cNvPr>
          <p:cNvSpPr/>
          <p:nvPr/>
        </p:nvSpPr>
        <p:spPr>
          <a:xfrm>
            <a:off x="76200" y="266700"/>
            <a:ext cx="16687800" cy="12106598"/>
          </a:xfrm>
          <a:custGeom>
            <a:avLst/>
            <a:gdLst/>
            <a:ahLst/>
            <a:cxnLst/>
            <a:rect l="l" t="t" r="r" b="b"/>
            <a:pathLst>
              <a:path w="11536160" h="11420798">
                <a:moveTo>
                  <a:pt x="0" y="0"/>
                </a:moveTo>
                <a:lnTo>
                  <a:pt x="11536160" y="0"/>
                </a:lnTo>
                <a:lnTo>
                  <a:pt x="11536160" y="11420798"/>
                </a:lnTo>
                <a:lnTo>
                  <a:pt x="0" y="1142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2" name="Freeform 4">
            <a:extLst>
              <a:ext uri="{FF2B5EF4-FFF2-40B4-BE49-F238E27FC236}">
                <a16:creationId xmlns:a16="http://schemas.microsoft.com/office/drawing/2014/main" id="{90306A68-7D87-4D99-5B7F-0243F48E3E6A}"/>
              </a:ext>
            </a:extLst>
          </p:cNvPr>
          <p:cNvSpPr/>
          <p:nvPr/>
        </p:nvSpPr>
        <p:spPr>
          <a:xfrm>
            <a:off x="-2261755" y="7330332"/>
            <a:ext cx="10144991" cy="3375768"/>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5">
            <a:extLst>
              <a:ext uri="{FF2B5EF4-FFF2-40B4-BE49-F238E27FC236}">
                <a16:creationId xmlns:a16="http://schemas.microsoft.com/office/drawing/2014/main" id="{B4965D43-9ACA-606E-2682-27FE23872673}"/>
              </a:ext>
            </a:extLst>
          </p:cNvPr>
          <p:cNvSpPr/>
          <p:nvPr/>
        </p:nvSpPr>
        <p:spPr>
          <a:xfrm flipH="1">
            <a:off x="9405505" y="7273850"/>
            <a:ext cx="10144991" cy="3375768"/>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4" name="Freeform 6">
            <a:extLst>
              <a:ext uri="{FF2B5EF4-FFF2-40B4-BE49-F238E27FC236}">
                <a16:creationId xmlns:a16="http://schemas.microsoft.com/office/drawing/2014/main" id="{C14A6600-EF8A-AA52-5F29-6C9CA31F6AB9}"/>
              </a:ext>
            </a:extLst>
          </p:cNvPr>
          <p:cNvSpPr/>
          <p:nvPr/>
        </p:nvSpPr>
        <p:spPr>
          <a:xfrm flipH="1">
            <a:off x="9895609" y="8030654"/>
            <a:ext cx="10144991" cy="3375768"/>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5" name="Freeform 7">
            <a:extLst>
              <a:ext uri="{FF2B5EF4-FFF2-40B4-BE49-F238E27FC236}">
                <a16:creationId xmlns:a16="http://schemas.microsoft.com/office/drawing/2014/main" id="{7E3BC880-2DE7-9DB6-8BF6-9E09CBC3D157}"/>
              </a:ext>
            </a:extLst>
          </p:cNvPr>
          <p:cNvSpPr/>
          <p:nvPr/>
        </p:nvSpPr>
        <p:spPr>
          <a:xfrm>
            <a:off x="-1816677" y="8030654"/>
            <a:ext cx="10144991" cy="3375768"/>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6" name="Freeform 8">
            <a:extLst>
              <a:ext uri="{FF2B5EF4-FFF2-40B4-BE49-F238E27FC236}">
                <a16:creationId xmlns:a16="http://schemas.microsoft.com/office/drawing/2014/main" id="{D2AEA26F-C197-2D68-56E5-5FC0AA99347E}"/>
              </a:ext>
            </a:extLst>
          </p:cNvPr>
          <p:cNvSpPr/>
          <p:nvPr/>
        </p:nvSpPr>
        <p:spPr>
          <a:xfrm>
            <a:off x="-1924132" y="8469723"/>
            <a:ext cx="12081998" cy="4373852"/>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7" name="Freeform 9">
            <a:extLst>
              <a:ext uri="{FF2B5EF4-FFF2-40B4-BE49-F238E27FC236}">
                <a16:creationId xmlns:a16="http://schemas.microsoft.com/office/drawing/2014/main" id="{FB8B3377-39CB-4268-A726-CB1FD4F15D9B}"/>
              </a:ext>
            </a:extLst>
          </p:cNvPr>
          <p:cNvSpPr/>
          <p:nvPr/>
        </p:nvSpPr>
        <p:spPr>
          <a:xfrm flipH="1">
            <a:off x="9581712" y="8191994"/>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8" name="Freeform 10">
            <a:extLst>
              <a:ext uri="{FF2B5EF4-FFF2-40B4-BE49-F238E27FC236}">
                <a16:creationId xmlns:a16="http://schemas.microsoft.com/office/drawing/2014/main" id="{11BB8B7C-5236-9FCE-835F-A7417463C72B}"/>
              </a:ext>
            </a:extLst>
          </p:cNvPr>
          <p:cNvSpPr/>
          <p:nvPr/>
        </p:nvSpPr>
        <p:spPr>
          <a:xfrm>
            <a:off x="-806171" y="723900"/>
            <a:ext cx="4768571" cy="1629984"/>
          </a:xfrm>
          <a:custGeom>
            <a:avLst/>
            <a:gdLst/>
            <a:ahLst/>
            <a:cxnLst/>
            <a:rect l="l" t="t" r="r" b="b"/>
            <a:pathLst>
              <a:path w="4768571" h="1629984">
                <a:moveTo>
                  <a:pt x="0" y="0"/>
                </a:moveTo>
                <a:lnTo>
                  <a:pt x="4768571" y="0"/>
                </a:lnTo>
                <a:lnTo>
                  <a:pt x="4768571" y="1629984"/>
                </a:lnTo>
                <a:lnTo>
                  <a:pt x="0" y="16299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9" name="Freeform 11">
            <a:extLst>
              <a:ext uri="{FF2B5EF4-FFF2-40B4-BE49-F238E27FC236}">
                <a16:creationId xmlns:a16="http://schemas.microsoft.com/office/drawing/2014/main" id="{A4D6AC4B-3737-85E8-E7E1-1EB5821E7123}"/>
              </a:ext>
            </a:extLst>
          </p:cNvPr>
          <p:cNvSpPr/>
          <p:nvPr/>
        </p:nvSpPr>
        <p:spPr>
          <a:xfrm>
            <a:off x="15011400" y="1333500"/>
            <a:ext cx="4768571" cy="1629984"/>
          </a:xfrm>
          <a:custGeom>
            <a:avLst/>
            <a:gdLst/>
            <a:ahLst/>
            <a:cxnLst/>
            <a:rect l="l" t="t" r="r" b="b"/>
            <a:pathLst>
              <a:path w="4768571" h="1629984">
                <a:moveTo>
                  <a:pt x="0" y="0"/>
                </a:moveTo>
                <a:lnTo>
                  <a:pt x="4768571" y="0"/>
                </a:lnTo>
                <a:lnTo>
                  <a:pt x="4768571" y="1629984"/>
                </a:lnTo>
                <a:lnTo>
                  <a:pt x="0" y="16299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2" name="Freeform 15">
            <a:extLst>
              <a:ext uri="{FF2B5EF4-FFF2-40B4-BE49-F238E27FC236}">
                <a16:creationId xmlns:a16="http://schemas.microsoft.com/office/drawing/2014/main" id="{DC977603-2954-A234-C442-4DD83DB5B124}"/>
              </a:ext>
            </a:extLst>
          </p:cNvPr>
          <p:cNvSpPr/>
          <p:nvPr/>
        </p:nvSpPr>
        <p:spPr>
          <a:xfrm>
            <a:off x="8734918" y="7123604"/>
            <a:ext cx="1352461" cy="1123623"/>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4" name="Freeform 4"/>
          <p:cNvSpPr/>
          <p:nvPr/>
        </p:nvSpPr>
        <p:spPr>
          <a:xfrm>
            <a:off x="533400" y="7661005"/>
            <a:ext cx="2431592" cy="2664095"/>
          </a:xfrm>
          <a:custGeom>
            <a:avLst/>
            <a:gdLst/>
            <a:ahLst/>
            <a:cxnLst/>
            <a:rect l="l" t="t" r="r" b="b"/>
            <a:pathLst>
              <a:path w="2431592" h="2664095">
                <a:moveTo>
                  <a:pt x="0" y="0"/>
                </a:moveTo>
                <a:lnTo>
                  <a:pt x="2431592" y="0"/>
                </a:lnTo>
                <a:lnTo>
                  <a:pt x="2431592" y="2664095"/>
                </a:lnTo>
                <a:lnTo>
                  <a:pt x="0" y="26640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5" name="Freeform 5"/>
          <p:cNvSpPr/>
          <p:nvPr/>
        </p:nvSpPr>
        <p:spPr>
          <a:xfrm flipH="1">
            <a:off x="15328186" y="8030654"/>
            <a:ext cx="2923397" cy="2673579"/>
          </a:xfrm>
          <a:custGeom>
            <a:avLst/>
            <a:gdLst/>
            <a:ahLst/>
            <a:cxnLst/>
            <a:rect l="l" t="t" r="r" b="b"/>
            <a:pathLst>
              <a:path w="2923397" h="2673579">
                <a:moveTo>
                  <a:pt x="2923397" y="0"/>
                </a:moveTo>
                <a:lnTo>
                  <a:pt x="0" y="0"/>
                </a:lnTo>
                <a:lnTo>
                  <a:pt x="0" y="2673579"/>
                </a:lnTo>
                <a:lnTo>
                  <a:pt x="2923397" y="2673579"/>
                </a:lnTo>
                <a:lnTo>
                  <a:pt x="292339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6" name="Freeform 6"/>
          <p:cNvSpPr/>
          <p:nvPr/>
        </p:nvSpPr>
        <p:spPr>
          <a:xfrm flipH="1">
            <a:off x="1447800" y="190500"/>
            <a:ext cx="1981200" cy="2170638"/>
          </a:xfrm>
          <a:custGeom>
            <a:avLst/>
            <a:gdLst/>
            <a:ahLst/>
            <a:cxnLst/>
            <a:rect l="l" t="t" r="r" b="b"/>
            <a:pathLst>
              <a:path w="2415744" h="2646732">
                <a:moveTo>
                  <a:pt x="2415744" y="0"/>
                </a:moveTo>
                <a:lnTo>
                  <a:pt x="0" y="0"/>
                </a:lnTo>
                <a:lnTo>
                  <a:pt x="0" y="2646731"/>
                </a:lnTo>
                <a:lnTo>
                  <a:pt x="2415744" y="2646731"/>
                </a:lnTo>
                <a:lnTo>
                  <a:pt x="2415744"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7" name="Freeform 7"/>
          <p:cNvSpPr/>
          <p:nvPr/>
        </p:nvSpPr>
        <p:spPr>
          <a:xfrm>
            <a:off x="5505180" y="9651139"/>
            <a:ext cx="302938" cy="357095"/>
          </a:xfrm>
          <a:custGeom>
            <a:avLst/>
            <a:gdLst/>
            <a:ahLst/>
            <a:cxnLst/>
            <a:rect l="l" t="t" r="r" b="b"/>
            <a:pathLst>
              <a:path w="378879" h="545506">
                <a:moveTo>
                  <a:pt x="0" y="0"/>
                </a:moveTo>
                <a:lnTo>
                  <a:pt x="378878" y="0"/>
                </a:lnTo>
                <a:lnTo>
                  <a:pt x="378878" y="545506"/>
                </a:lnTo>
                <a:lnTo>
                  <a:pt x="0" y="5455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8" name="Freeform 8"/>
          <p:cNvSpPr/>
          <p:nvPr/>
        </p:nvSpPr>
        <p:spPr>
          <a:xfrm>
            <a:off x="5884058" y="8958392"/>
            <a:ext cx="442829" cy="521996"/>
          </a:xfrm>
          <a:custGeom>
            <a:avLst/>
            <a:gdLst/>
            <a:ahLst/>
            <a:cxnLst/>
            <a:rect l="l" t="t" r="r" b="b"/>
            <a:pathLst>
              <a:path w="553839" h="797412">
                <a:moveTo>
                  <a:pt x="0" y="0"/>
                </a:moveTo>
                <a:lnTo>
                  <a:pt x="553840" y="0"/>
                </a:lnTo>
                <a:lnTo>
                  <a:pt x="553840" y="797412"/>
                </a:lnTo>
                <a:lnTo>
                  <a:pt x="0" y="79741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9" name="Freeform 9"/>
          <p:cNvSpPr/>
          <p:nvPr/>
        </p:nvSpPr>
        <p:spPr>
          <a:xfrm>
            <a:off x="16933679" y="4882515"/>
            <a:ext cx="619492" cy="891938"/>
          </a:xfrm>
          <a:custGeom>
            <a:avLst/>
            <a:gdLst/>
            <a:ahLst/>
            <a:cxnLst/>
            <a:rect l="l" t="t" r="r" b="b"/>
            <a:pathLst>
              <a:path w="619492" h="891938">
                <a:moveTo>
                  <a:pt x="0" y="0"/>
                </a:moveTo>
                <a:lnTo>
                  <a:pt x="619491" y="0"/>
                </a:lnTo>
                <a:lnTo>
                  <a:pt x="619491" y="891938"/>
                </a:lnTo>
                <a:lnTo>
                  <a:pt x="0" y="89193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14" name="Title 1">
            <a:extLst>
              <a:ext uri="{FF2B5EF4-FFF2-40B4-BE49-F238E27FC236}">
                <a16:creationId xmlns:a16="http://schemas.microsoft.com/office/drawing/2014/main" id="{9C9700BE-EFA4-0DA3-8DAA-38521356C162}"/>
              </a:ext>
            </a:extLst>
          </p:cNvPr>
          <p:cNvSpPr txBox="1">
            <a:spLocks/>
          </p:cNvSpPr>
          <p:nvPr/>
        </p:nvSpPr>
        <p:spPr>
          <a:xfrm>
            <a:off x="4953000" y="1028700"/>
            <a:ext cx="73914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a:solidFill>
                  <a:srgbClr val="00B050"/>
                </a:solidFill>
                <a:latin typeface="#9Slide05 SVNClementine" panose="020F0502020204030203" pitchFamily="34" charset="0"/>
              </a:rPr>
              <a:t>YÊU CẦU CẦN ĐẠT</a:t>
            </a:r>
            <a:endParaRPr lang="vi-VN" sz="8000" dirty="0">
              <a:solidFill>
                <a:srgbClr val="00B050"/>
              </a:solidFill>
            </a:endParaRPr>
          </a:p>
        </p:txBody>
      </p:sp>
      <p:sp>
        <p:nvSpPr>
          <p:cNvPr id="15" name="Title 1">
            <a:extLst>
              <a:ext uri="{FF2B5EF4-FFF2-40B4-BE49-F238E27FC236}">
                <a16:creationId xmlns:a16="http://schemas.microsoft.com/office/drawing/2014/main" id="{FCFFABB7-1F08-4A73-3A37-C3AED967E16E}"/>
              </a:ext>
            </a:extLst>
          </p:cNvPr>
          <p:cNvSpPr txBox="1">
            <a:spLocks/>
          </p:cNvSpPr>
          <p:nvPr/>
        </p:nvSpPr>
        <p:spPr>
          <a:xfrm>
            <a:off x="2334862" y="3353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5400" dirty="0"/>
          </a:p>
        </p:txBody>
      </p:sp>
      <p:sp>
        <p:nvSpPr>
          <p:cNvPr id="16" name="Title 1">
            <a:extLst>
              <a:ext uri="{FF2B5EF4-FFF2-40B4-BE49-F238E27FC236}">
                <a16:creationId xmlns:a16="http://schemas.microsoft.com/office/drawing/2014/main" id="{6E5A87D8-A4C6-1166-A2E9-07714175939E}"/>
              </a:ext>
            </a:extLst>
          </p:cNvPr>
          <p:cNvSpPr txBox="1">
            <a:spLocks/>
          </p:cNvSpPr>
          <p:nvPr/>
        </p:nvSpPr>
        <p:spPr>
          <a:xfrm>
            <a:off x="3233305" y="4676188"/>
            <a:ext cx="123444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6000" b="1">
                <a:latin typeface="Calibri "/>
              </a:rPr>
              <a:t>Viết được đoạn văn giới thiệu nhân vật trong phim hoạt hình.</a:t>
            </a:r>
          </a:p>
          <a:p>
            <a:pPr algn="just"/>
            <a:r>
              <a:rPr lang="vi-VN" sz="6000" b="1">
                <a:latin typeface="Calibri "/>
              </a:rPr>
              <a:t>Trao đổi được với bạn suy nghĩ, cảm xúc của em về ý nghĩa của những sản phẩm làm từ cỏ bàng đối với cuộc sống.</a:t>
            </a:r>
            <a:endParaRPr lang="vi-VN" sz="6000" b="1" dirty="0" err="1">
              <a:latin typeface="Calibri "/>
            </a:endParaRPr>
          </a:p>
        </p:txBody>
      </p:sp>
      <p:pic>
        <p:nvPicPr>
          <p:cNvPr id="18" name="Picture 17" descr="A red and white target with a arrow in the center&#10;&#10;Description automatically generated">
            <a:extLst>
              <a:ext uri="{FF2B5EF4-FFF2-40B4-BE49-F238E27FC236}">
                <a16:creationId xmlns:a16="http://schemas.microsoft.com/office/drawing/2014/main" id="{B398C274-B194-5590-80F6-993ADCD376B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87162" y="4493062"/>
            <a:ext cx="1295400" cy="1295400"/>
          </a:xfrm>
          <a:prstGeom prst="rect">
            <a:avLst/>
          </a:prstGeom>
        </p:spPr>
      </p:pic>
      <p:sp>
        <p:nvSpPr>
          <p:cNvPr id="34" name="Title 1">
            <a:extLst>
              <a:ext uri="{FF2B5EF4-FFF2-40B4-BE49-F238E27FC236}">
                <a16:creationId xmlns:a16="http://schemas.microsoft.com/office/drawing/2014/main" id="{8E3461EF-38D2-3535-90EF-456C7526DC7C}"/>
              </a:ext>
            </a:extLst>
          </p:cNvPr>
          <p:cNvSpPr txBox="1">
            <a:spLocks/>
          </p:cNvSpPr>
          <p:nvPr/>
        </p:nvSpPr>
        <p:spPr>
          <a:xfrm>
            <a:off x="4953000" y="952500"/>
            <a:ext cx="7239000"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a:solidFill>
                  <a:srgbClr val="C00000"/>
                </a:solidFill>
                <a:latin typeface="#9Slide05 SVNClementine" panose="020F0502020204030203" pitchFamily="34" charset="0"/>
              </a:rPr>
              <a:t>YÊU CẦU CẦN ĐẠT</a:t>
            </a:r>
            <a:endParaRPr lang="vi-VN" sz="8000" dirty="0">
              <a:solidFill>
                <a:srgbClr val="C00000"/>
              </a:solidFill>
            </a:endParaRPr>
          </a:p>
        </p:txBody>
      </p:sp>
      <p:pic>
        <p:nvPicPr>
          <p:cNvPr id="35" name="Picture 34" descr="A red and white target with a arrow in the center&#10;&#10;Description automatically generated">
            <a:extLst>
              <a:ext uri="{FF2B5EF4-FFF2-40B4-BE49-F238E27FC236}">
                <a16:creationId xmlns:a16="http://schemas.microsoft.com/office/drawing/2014/main" id="{46994493-9277-4173-8786-1511E9AD652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32229" y="2705971"/>
            <a:ext cx="1295400" cy="1295400"/>
          </a:xfrm>
          <a:prstGeom prst="rect">
            <a:avLst/>
          </a:prstGeom>
        </p:spPr>
      </p:pic>
      <p:sp>
        <p:nvSpPr>
          <p:cNvPr id="36" name="Freeform 9">
            <a:extLst>
              <a:ext uri="{FF2B5EF4-FFF2-40B4-BE49-F238E27FC236}">
                <a16:creationId xmlns:a16="http://schemas.microsoft.com/office/drawing/2014/main" id="{E0F6599C-30A7-DA6D-6A1E-606E16811A98}"/>
              </a:ext>
            </a:extLst>
          </p:cNvPr>
          <p:cNvSpPr/>
          <p:nvPr/>
        </p:nvSpPr>
        <p:spPr>
          <a:xfrm flipH="1">
            <a:off x="-5486400" y="11468100"/>
            <a:ext cx="2579954" cy="3239668"/>
          </a:xfrm>
          <a:custGeom>
            <a:avLst/>
            <a:gdLst/>
            <a:ahLst/>
            <a:cxnLst/>
            <a:rect l="l" t="t" r="r" b="b"/>
            <a:pathLst>
              <a:path w="2579954" h="3239668">
                <a:moveTo>
                  <a:pt x="2579954" y="0"/>
                </a:moveTo>
                <a:lnTo>
                  <a:pt x="0" y="0"/>
                </a:lnTo>
                <a:lnTo>
                  <a:pt x="0" y="3239668"/>
                </a:lnTo>
                <a:lnTo>
                  <a:pt x="2579954" y="3239668"/>
                </a:lnTo>
                <a:lnTo>
                  <a:pt x="2579954"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randombar(horizontal)">
                                      <p:cBhvr>
                                        <p:cTn id="28" dur="500"/>
                                        <p:tgtEl>
                                          <p:spTgt spid="34"/>
                                        </p:tgtEl>
                                      </p:cBhvr>
                                    </p:animEffect>
                                  </p:childTnLst>
                                </p:cTn>
                              </p:par>
                              <p:par>
                                <p:cTn id="29" presetID="5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2" name="whoosh.wav"/>
                                        </p:tgtEl>
                                      </p:cMediaNode>
                                    </p:audio>
                                  </p:sub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31"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1000" fill="hold"/>
                                        <p:tgtEl>
                                          <p:spTgt spid="36"/>
                                        </p:tgtEl>
                                        <p:attrNameLst>
                                          <p:attrName>ppt_w</p:attrName>
                                        </p:attrNameLst>
                                      </p:cBhvr>
                                      <p:tavLst>
                                        <p:tav tm="0">
                                          <p:val>
                                            <p:fltVal val="0"/>
                                          </p:val>
                                        </p:tav>
                                        <p:tav tm="100000">
                                          <p:val>
                                            <p:strVal val="#ppt_w"/>
                                          </p:val>
                                        </p:tav>
                                      </p:tavLst>
                                    </p:anim>
                                    <p:anim calcmode="lin" valueType="num">
                                      <p:cBhvr>
                                        <p:cTn id="45" dur="1000" fill="hold"/>
                                        <p:tgtEl>
                                          <p:spTgt spid="36"/>
                                        </p:tgtEl>
                                        <p:attrNameLst>
                                          <p:attrName>ppt_h</p:attrName>
                                        </p:attrNameLst>
                                      </p:cBhvr>
                                      <p:tavLst>
                                        <p:tav tm="0">
                                          <p:val>
                                            <p:fltVal val="0"/>
                                          </p:val>
                                        </p:tav>
                                        <p:tav tm="100000">
                                          <p:val>
                                            <p:strVal val="#ppt_h"/>
                                          </p:val>
                                        </p:tav>
                                      </p:tavLst>
                                    </p:anim>
                                    <p:anim calcmode="lin" valueType="num">
                                      <p:cBhvr>
                                        <p:cTn id="46" dur="1000" fill="hold"/>
                                        <p:tgtEl>
                                          <p:spTgt spid="36"/>
                                        </p:tgtEl>
                                        <p:attrNameLst>
                                          <p:attrName>style.rotation</p:attrName>
                                        </p:attrNameLst>
                                      </p:cBhvr>
                                      <p:tavLst>
                                        <p:tav tm="0">
                                          <p:val>
                                            <p:fltVal val="90"/>
                                          </p:val>
                                        </p:tav>
                                        <p:tav tm="100000">
                                          <p:val>
                                            <p:fltVal val="0"/>
                                          </p:val>
                                        </p:tav>
                                      </p:tavLst>
                                    </p:anim>
                                    <p:animEffect transition="in" filter="fade">
                                      <p:cBhvr>
                                        <p:cTn id="47" dur="1000"/>
                                        <p:tgtEl>
                                          <p:spTgt spid="36"/>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36"/>
                                        </p:tgtEl>
                                        <p:attrNameLst>
                                          <p:attrName>r</p:attrName>
                                        </p:attrNameLst>
                                      </p:cBhvr>
                                    </p:animRot>
                                    <p:animRot by="-240000">
                                      <p:cBhvr>
                                        <p:cTn id="50" dur="200" fill="hold">
                                          <p:stCondLst>
                                            <p:cond delay="200"/>
                                          </p:stCondLst>
                                        </p:cTn>
                                        <p:tgtEl>
                                          <p:spTgt spid="36"/>
                                        </p:tgtEl>
                                        <p:attrNameLst>
                                          <p:attrName>r</p:attrName>
                                        </p:attrNameLst>
                                      </p:cBhvr>
                                    </p:animRot>
                                    <p:animRot by="240000">
                                      <p:cBhvr>
                                        <p:cTn id="51" dur="200" fill="hold">
                                          <p:stCondLst>
                                            <p:cond delay="400"/>
                                          </p:stCondLst>
                                        </p:cTn>
                                        <p:tgtEl>
                                          <p:spTgt spid="36"/>
                                        </p:tgtEl>
                                        <p:attrNameLst>
                                          <p:attrName>r</p:attrName>
                                        </p:attrNameLst>
                                      </p:cBhvr>
                                    </p:animRot>
                                    <p:animRot by="-240000">
                                      <p:cBhvr>
                                        <p:cTn id="52" dur="200" fill="hold">
                                          <p:stCondLst>
                                            <p:cond delay="600"/>
                                          </p:stCondLst>
                                        </p:cTn>
                                        <p:tgtEl>
                                          <p:spTgt spid="36"/>
                                        </p:tgtEl>
                                        <p:attrNameLst>
                                          <p:attrName>r</p:attrName>
                                        </p:attrNameLst>
                                      </p:cBhvr>
                                    </p:animRot>
                                    <p:animRot by="120000">
                                      <p:cBhvr>
                                        <p:cTn id="53"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6"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0FD62129-9166-EC62-0A6C-2B97E8BA8959}"/>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066800" y="800100"/>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itle 1">
            <a:extLst>
              <a:ext uri="{FF2B5EF4-FFF2-40B4-BE49-F238E27FC236}">
                <a16:creationId xmlns:a16="http://schemas.microsoft.com/office/drawing/2014/main" id="{6E5A87D8-A4C6-1166-A2E9-07714175939E}"/>
              </a:ext>
            </a:extLst>
          </p:cNvPr>
          <p:cNvSpPr txBox="1">
            <a:spLocks/>
          </p:cNvSpPr>
          <p:nvPr/>
        </p:nvSpPr>
        <p:spPr>
          <a:xfrm>
            <a:off x="6477000" y="1786688"/>
            <a:ext cx="11658600" cy="7243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sz="6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F4746A6-4633-7ED3-C83C-FA33A6F8E697}"/>
              </a:ext>
            </a:extLst>
          </p:cNvPr>
          <p:cNvSpPr/>
          <p:nvPr/>
        </p:nvSpPr>
        <p:spPr>
          <a:xfrm>
            <a:off x="-6629400" y="3467100"/>
            <a:ext cx="5029200" cy="5510080"/>
          </a:xfrm>
          <a:custGeom>
            <a:avLst/>
            <a:gdLst/>
            <a:ahLst/>
            <a:cxnLst/>
            <a:rect l="l" t="t" r="r" b="b"/>
            <a:pathLst>
              <a:path w="2431592" h="2664095">
                <a:moveTo>
                  <a:pt x="0" y="0"/>
                </a:moveTo>
                <a:lnTo>
                  <a:pt x="2431592" y="0"/>
                </a:lnTo>
                <a:lnTo>
                  <a:pt x="2431592" y="2664095"/>
                </a:lnTo>
                <a:lnTo>
                  <a:pt x="0" y="2664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3C381FC7-378F-1319-0A13-959B8C871A2E}"/>
              </a:ext>
            </a:extLst>
          </p:cNvPr>
          <p:cNvSpPr/>
          <p:nvPr/>
        </p:nvSpPr>
        <p:spPr>
          <a:xfrm>
            <a:off x="18821400" y="1866900"/>
            <a:ext cx="4200480" cy="5011420"/>
          </a:xfrm>
          <a:custGeom>
            <a:avLst/>
            <a:gdLst/>
            <a:ahLst/>
            <a:cxnLst/>
            <a:rect l="l" t="t" r="r" b="b"/>
            <a:pathLst>
              <a:path w="3545609" h="4230120">
                <a:moveTo>
                  <a:pt x="0" y="0"/>
                </a:moveTo>
                <a:lnTo>
                  <a:pt x="3545609" y="0"/>
                </a:lnTo>
                <a:lnTo>
                  <a:pt x="3545609" y="4230120"/>
                </a:lnTo>
                <a:lnTo>
                  <a:pt x="0" y="4230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C4DD37EF-4D00-4E83-7848-9CD38EB78F70}"/>
              </a:ext>
            </a:extLst>
          </p:cNvPr>
          <p:cNvSpPr/>
          <p:nvPr/>
        </p:nvSpPr>
        <p:spPr>
          <a:xfrm>
            <a:off x="-457200" y="2324100"/>
            <a:ext cx="5334000" cy="4876800"/>
          </a:xfrm>
          <a:custGeom>
            <a:avLst/>
            <a:gdLst/>
            <a:ahLst/>
            <a:cxnLst/>
            <a:rect l="l" t="t" r="r" b="b"/>
            <a:pathLst>
              <a:path w="4930588" h="4114800">
                <a:moveTo>
                  <a:pt x="0" y="0"/>
                </a:moveTo>
                <a:lnTo>
                  <a:pt x="4930589" y="0"/>
                </a:lnTo>
                <a:lnTo>
                  <a:pt x="493058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Rounded Corners 5">
            <a:extLst>
              <a:ext uri="{FF2B5EF4-FFF2-40B4-BE49-F238E27FC236}">
                <a16:creationId xmlns:a16="http://schemas.microsoft.com/office/drawing/2014/main" id="{7B338D41-8E39-570F-3E74-67F8F26AC59B}"/>
              </a:ext>
            </a:extLst>
          </p:cNvPr>
          <p:cNvSpPr/>
          <p:nvPr/>
        </p:nvSpPr>
        <p:spPr>
          <a:xfrm>
            <a:off x="4724400" y="2171700"/>
            <a:ext cx="12877800" cy="4724400"/>
          </a:xfrm>
          <a:custGeom>
            <a:avLst/>
            <a:gdLst>
              <a:gd name="connsiteX0" fmla="*/ 0 w 12877800"/>
              <a:gd name="connsiteY0" fmla="*/ 2362200 h 4724400"/>
              <a:gd name="connsiteX1" fmla="*/ 2362200 w 12877800"/>
              <a:gd name="connsiteY1" fmla="*/ 0 h 4724400"/>
              <a:gd name="connsiteX2" fmla="*/ 10515600 w 12877800"/>
              <a:gd name="connsiteY2" fmla="*/ 0 h 4724400"/>
              <a:gd name="connsiteX3" fmla="*/ 12877800 w 12877800"/>
              <a:gd name="connsiteY3" fmla="*/ 2362200 h 4724400"/>
              <a:gd name="connsiteX4" fmla="*/ 12877800 w 12877800"/>
              <a:gd name="connsiteY4" fmla="*/ 2362200 h 4724400"/>
              <a:gd name="connsiteX5" fmla="*/ 10515600 w 12877800"/>
              <a:gd name="connsiteY5" fmla="*/ 4724400 h 4724400"/>
              <a:gd name="connsiteX6" fmla="*/ 2362200 w 12877800"/>
              <a:gd name="connsiteY6" fmla="*/ 4724400 h 4724400"/>
              <a:gd name="connsiteX7" fmla="*/ 0 w 12877800"/>
              <a:gd name="connsiteY7" fmla="*/ 23622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00" h="4724400" fill="none" extrusionOk="0">
                <a:moveTo>
                  <a:pt x="0" y="2362200"/>
                </a:moveTo>
                <a:cubicBezTo>
                  <a:pt x="-42500" y="1215622"/>
                  <a:pt x="1165975" y="59046"/>
                  <a:pt x="2362200" y="0"/>
                </a:cubicBezTo>
                <a:cubicBezTo>
                  <a:pt x="4004593" y="2696"/>
                  <a:pt x="7878996" y="80450"/>
                  <a:pt x="10515600" y="0"/>
                </a:cubicBezTo>
                <a:cubicBezTo>
                  <a:pt x="11894596" y="61795"/>
                  <a:pt x="12785229" y="818561"/>
                  <a:pt x="12877800" y="2362200"/>
                </a:cubicBezTo>
                <a:lnTo>
                  <a:pt x="12877800" y="2362200"/>
                </a:lnTo>
                <a:cubicBezTo>
                  <a:pt x="12908256" y="3650837"/>
                  <a:pt x="11968200" y="4700562"/>
                  <a:pt x="10515600" y="4724400"/>
                </a:cubicBezTo>
                <a:cubicBezTo>
                  <a:pt x="8603757" y="4680087"/>
                  <a:pt x="5837538" y="4814612"/>
                  <a:pt x="2362200" y="4724400"/>
                </a:cubicBezTo>
                <a:cubicBezTo>
                  <a:pt x="1223930" y="4526107"/>
                  <a:pt x="-21379" y="3681972"/>
                  <a:pt x="0" y="2362200"/>
                </a:cubicBezTo>
                <a:close/>
              </a:path>
              <a:path w="12877800" h="4724400" stroke="0" extrusionOk="0">
                <a:moveTo>
                  <a:pt x="0" y="2362200"/>
                </a:moveTo>
                <a:cubicBezTo>
                  <a:pt x="110610" y="1238946"/>
                  <a:pt x="1243343" y="85572"/>
                  <a:pt x="2362200" y="0"/>
                </a:cubicBezTo>
                <a:cubicBezTo>
                  <a:pt x="6033752" y="80306"/>
                  <a:pt x="8918261" y="17002"/>
                  <a:pt x="10515600" y="0"/>
                </a:cubicBezTo>
                <a:cubicBezTo>
                  <a:pt x="12007243" y="-129742"/>
                  <a:pt x="12711081" y="1222376"/>
                  <a:pt x="12877800" y="2362200"/>
                </a:cubicBezTo>
                <a:lnTo>
                  <a:pt x="12877800" y="2362200"/>
                </a:lnTo>
                <a:cubicBezTo>
                  <a:pt x="12840430" y="3873341"/>
                  <a:pt x="11697187" y="4892588"/>
                  <a:pt x="10515600" y="4724400"/>
                </a:cubicBezTo>
                <a:cubicBezTo>
                  <a:pt x="7377081" y="4702619"/>
                  <a:pt x="3696041" y="4713622"/>
                  <a:pt x="2362200" y="4724400"/>
                </a:cubicBezTo>
                <a:cubicBezTo>
                  <a:pt x="1080045" y="4615566"/>
                  <a:pt x="-85190" y="3876944"/>
                  <a:pt x="0" y="2362200"/>
                </a:cubicBezTo>
                <a:close/>
              </a:path>
            </a:pathLst>
          </a:custGeom>
          <a:solidFill>
            <a:schemeClr val="bg1">
              <a:alpha val="89804"/>
            </a:schemeClr>
          </a:solidFill>
          <a:ln w="57150">
            <a:solidFill>
              <a:schemeClr val="bg1"/>
            </a:solidFill>
            <a:extLst>
              <a:ext uri="{C807C97D-BFC1-408E-A445-0C87EB9F89A2}">
                <ask:lineSketchStyleProps xmlns:ask="http://schemas.microsoft.com/office/drawing/2018/sketchyshapes" sd="2401842211">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BAAFFC40-A6CE-7EA6-6D72-C592E9B7C9DE}"/>
              </a:ext>
            </a:extLst>
          </p:cNvPr>
          <p:cNvSpPr txBox="1">
            <a:spLocks/>
          </p:cNvSpPr>
          <p:nvPr/>
        </p:nvSpPr>
        <p:spPr>
          <a:xfrm>
            <a:off x="5879035" y="2458969"/>
            <a:ext cx="11098950" cy="403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9500" b="1">
                <a:solidFill>
                  <a:srgbClr val="0070C0"/>
                </a:solidFill>
                <a:ea typeface="LNTH-LuoLuoNotangYuanTi 1" pitchFamily="2" charset="-128"/>
                <a:cs typeface="LNTH-LuoLuoNotangYuanTi 1" pitchFamily="2" charset="-128"/>
              </a:rPr>
              <a:t>3. Dựa vào bài tập 2, chỉnh sửa để hoàn thiện đoạn văn.</a:t>
            </a:r>
            <a:endParaRPr kumimoji="0" lang="vi-VN" sz="9500" b="1" i="0" u="none" strike="noStrike" kern="1200" cap="none" spc="0" normalizeH="0" baseline="0" noProof="0" dirty="0">
              <a:ln>
                <a:noFill/>
              </a:ln>
              <a:solidFill>
                <a:srgbClr val="0070C0"/>
              </a:solidFill>
              <a:effectLst/>
              <a:uLnTx/>
              <a:uFillTx/>
              <a:latin typeface="Times New Roman" panose="02020603050405020304" pitchFamily="18" charset="0"/>
              <a:ea typeface="LNTH-LuoLuoNotangYuanTi 1" pitchFamily="2" charset="-128"/>
              <a:cs typeface="LNTH-LuoLuoNotangYuanTi 1" pitchFamily="2" charset="-128"/>
            </a:endParaRPr>
          </a:p>
        </p:txBody>
      </p:sp>
      <p:grpSp>
        <p:nvGrpSpPr>
          <p:cNvPr id="21" name="Group 20">
            <a:extLst>
              <a:ext uri="{FF2B5EF4-FFF2-40B4-BE49-F238E27FC236}">
                <a16:creationId xmlns:a16="http://schemas.microsoft.com/office/drawing/2014/main" id="{3517F26F-090E-83D4-CF41-6B1628DF6D45}"/>
              </a:ext>
            </a:extLst>
          </p:cNvPr>
          <p:cNvGrpSpPr/>
          <p:nvPr/>
        </p:nvGrpSpPr>
        <p:grpSpPr>
          <a:xfrm rot="635877">
            <a:off x="14646392" y="237229"/>
            <a:ext cx="2828987" cy="2922215"/>
            <a:chOff x="10120810" y="1028700"/>
            <a:chExt cx="5859114" cy="6052198"/>
          </a:xfrm>
        </p:grpSpPr>
        <p:sp>
          <p:nvSpPr>
            <p:cNvPr id="22" name="Freeform 9">
              <a:extLst>
                <a:ext uri="{FF2B5EF4-FFF2-40B4-BE49-F238E27FC236}">
                  <a16:creationId xmlns:a16="http://schemas.microsoft.com/office/drawing/2014/main" id="{FA62D474-413C-48EB-532E-DB8F7BE4326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9">
              <a:extLst>
                <a:ext uri="{FF2B5EF4-FFF2-40B4-BE49-F238E27FC236}">
                  <a16:creationId xmlns:a16="http://schemas.microsoft.com/office/drawing/2014/main" id="{D3636698-B4AE-F92C-0A07-695C5DCEB37B}"/>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 name="Group 7">
            <a:extLst>
              <a:ext uri="{FF2B5EF4-FFF2-40B4-BE49-F238E27FC236}">
                <a16:creationId xmlns:a16="http://schemas.microsoft.com/office/drawing/2014/main" id="{02DE406C-215B-6732-A4AB-9792CF17EC93}"/>
              </a:ext>
            </a:extLst>
          </p:cNvPr>
          <p:cNvGrpSpPr/>
          <p:nvPr/>
        </p:nvGrpSpPr>
        <p:grpSpPr>
          <a:xfrm rot="198749">
            <a:off x="5121393" y="235224"/>
            <a:ext cx="2828987" cy="2922215"/>
            <a:chOff x="10120810" y="1028700"/>
            <a:chExt cx="5859113" cy="6052197"/>
          </a:xfrm>
        </p:grpSpPr>
        <p:sp>
          <p:nvSpPr>
            <p:cNvPr id="9" name="Freeform 9">
              <a:extLst>
                <a:ext uri="{FF2B5EF4-FFF2-40B4-BE49-F238E27FC236}">
                  <a16:creationId xmlns:a16="http://schemas.microsoft.com/office/drawing/2014/main" id="{35172080-C507-B25D-E696-CCAC9D6884AD}"/>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9">
              <a:extLst>
                <a:ext uri="{FF2B5EF4-FFF2-40B4-BE49-F238E27FC236}">
                  <a16:creationId xmlns:a16="http://schemas.microsoft.com/office/drawing/2014/main" id="{F2784F9B-7B06-B5F9-8ECF-98A7BC5626F1}"/>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7" name="Group 16">
            <a:extLst>
              <a:ext uri="{FF2B5EF4-FFF2-40B4-BE49-F238E27FC236}">
                <a16:creationId xmlns:a16="http://schemas.microsoft.com/office/drawing/2014/main" id="{54E9E93A-182A-B6B6-1677-89433E514B12}"/>
              </a:ext>
            </a:extLst>
          </p:cNvPr>
          <p:cNvGrpSpPr/>
          <p:nvPr/>
        </p:nvGrpSpPr>
        <p:grpSpPr>
          <a:xfrm>
            <a:off x="-2514600" y="5981700"/>
            <a:ext cx="25176315" cy="6933735"/>
            <a:chOff x="-2592532" y="5307424"/>
            <a:chExt cx="25176315" cy="6933735"/>
          </a:xfrm>
        </p:grpSpPr>
        <p:sp>
          <p:nvSpPr>
            <p:cNvPr id="18" name="Freeform 4">
              <a:extLst>
                <a:ext uri="{FF2B5EF4-FFF2-40B4-BE49-F238E27FC236}">
                  <a16:creationId xmlns:a16="http://schemas.microsoft.com/office/drawing/2014/main" id="{B37E3F47-5FDB-B753-98A4-E787B188C6B4}"/>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Freeform 5">
              <a:extLst>
                <a:ext uri="{FF2B5EF4-FFF2-40B4-BE49-F238E27FC236}">
                  <a16:creationId xmlns:a16="http://schemas.microsoft.com/office/drawing/2014/main" id="{95FE4B1D-7B14-1E46-96E9-0AAC9DA0ECE5}"/>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6">
              <a:extLst>
                <a:ext uri="{FF2B5EF4-FFF2-40B4-BE49-F238E27FC236}">
                  <a16:creationId xmlns:a16="http://schemas.microsoft.com/office/drawing/2014/main" id="{B653E4F8-2921-8863-B3AF-DA16585E4A02}"/>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7">
              <a:extLst>
                <a:ext uri="{FF2B5EF4-FFF2-40B4-BE49-F238E27FC236}">
                  <a16:creationId xmlns:a16="http://schemas.microsoft.com/office/drawing/2014/main" id="{492C7251-CFFC-F0C8-028D-B3E03FEB49E2}"/>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8">
              <a:extLst>
                <a:ext uri="{FF2B5EF4-FFF2-40B4-BE49-F238E27FC236}">
                  <a16:creationId xmlns:a16="http://schemas.microsoft.com/office/drawing/2014/main" id="{7CC4E9E1-2A0A-4731-51FE-DC477326DAC7}"/>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9">
              <a:extLst>
                <a:ext uri="{FF2B5EF4-FFF2-40B4-BE49-F238E27FC236}">
                  <a16:creationId xmlns:a16="http://schemas.microsoft.com/office/drawing/2014/main" id="{5DCA2138-F6A1-3D6D-2320-391551257CBF}"/>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170335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anim calcmode="lin" valueType="num">
                                      <p:cBhvr>
                                        <p:cTn id="13" dur="1000" fill="hold"/>
                                        <p:tgtEl>
                                          <p:spTgt spid="32"/>
                                        </p:tgtEl>
                                        <p:attrNameLst>
                                          <p:attrName>style.rotation</p:attrName>
                                        </p:attrNameLst>
                                      </p:cBhvr>
                                      <p:tavLst>
                                        <p:tav tm="0">
                                          <p:val>
                                            <p:fltVal val="90"/>
                                          </p:val>
                                        </p:tav>
                                        <p:tav tm="100000">
                                          <p:val>
                                            <p:fltVal val="0"/>
                                          </p:val>
                                        </p:tav>
                                      </p:tavLst>
                                    </p:anim>
                                    <p:animEffect transition="in" filter="fade">
                                      <p:cBhvr>
                                        <p:cTn id="14" dur="1000"/>
                                        <p:tgtEl>
                                          <p:spTgt spid="32"/>
                                        </p:tgtEl>
                                      </p:cBhvr>
                                    </p:animEffect>
                                  </p:childTnLst>
                                </p:cTn>
                              </p:par>
                            </p:childTnLst>
                          </p:cTn>
                        </p:par>
                        <p:par>
                          <p:cTn id="15" fill="hold">
                            <p:stCondLst>
                              <p:cond delay="30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35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4500"/>
                            </p:stCondLst>
                            <p:childTnLst>
                              <p:par>
                                <p:cTn id="28" presetID="2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7"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20F3042-3D25-1307-7126-F21104786B5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sp>
        <p:nvSpPr>
          <p:cNvPr id="3" name="Freeform 3">
            <a:extLst>
              <a:ext uri="{FF2B5EF4-FFF2-40B4-BE49-F238E27FC236}">
                <a16:creationId xmlns:a16="http://schemas.microsoft.com/office/drawing/2014/main" id="{C6FDE4CE-77D0-A870-C59D-D6C37128B96D}"/>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7">
            <a:extLst>
              <a:ext uri="{FF2B5EF4-FFF2-40B4-BE49-F238E27FC236}">
                <a16:creationId xmlns:a16="http://schemas.microsoft.com/office/drawing/2014/main" id="{D2F1E27A-58FA-26F5-D3B1-9A79E43C0FA9}"/>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8">
            <a:extLst>
              <a:ext uri="{FF2B5EF4-FFF2-40B4-BE49-F238E27FC236}">
                <a16:creationId xmlns:a16="http://schemas.microsoft.com/office/drawing/2014/main" id="{8E5280EE-E817-9286-5EA0-99834B642FDD}"/>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9">
            <a:extLst>
              <a:ext uri="{FF2B5EF4-FFF2-40B4-BE49-F238E27FC236}">
                <a16:creationId xmlns:a16="http://schemas.microsoft.com/office/drawing/2014/main" id="{B934DC48-4C10-EFAF-5EE3-F6600F035E24}"/>
              </a:ext>
            </a:extLst>
          </p:cNvPr>
          <p:cNvSpPr/>
          <p:nvPr/>
        </p:nvSpPr>
        <p:spPr>
          <a:xfrm>
            <a:off x="-332742" y="7238883"/>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10">
            <a:extLst>
              <a:ext uri="{FF2B5EF4-FFF2-40B4-BE49-F238E27FC236}">
                <a16:creationId xmlns:a16="http://schemas.microsoft.com/office/drawing/2014/main" id="{A723747D-1476-EE29-1402-62B7A04597B8}"/>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11">
            <a:extLst>
              <a:ext uri="{FF2B5EF4-FFF2-40B4-BE49-F238E27FC236}">
                <a16:creationId xmlns:a16="http://schemas.microsoft.com/office/drawing/2014/main" id="{53CD3182-E441-11EF-591F-C86D214B1B91}"/>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14">
            <a:extLst>
              <a:ext uri="{FF2B5EF4-FFF2-40B4-BE49-F238E27FC236}">
                <a16:creationId xmlns:a16="http://schemas.microsoft.com/office/drawing/2014/main" id="{1B5DAB98-6732-BA25-DBB0-759EE310DA5E}"/>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Freeform 18">
            <a:extLst>
              <a:ext uri="{FF2B5EF4-FFF2-40B4-BE49-F238E27FC236}">
                <a16:creationId xmlns:a16="http://schemas.microsoft.com/office/drawing/2014/main" id="{EB363103-7911-A3BE-54D6-A58ACD2F2002}"/>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1" name="Freeform 19">
            <a:extLst>
              <a:ext uri="{FF2B5EF4-FFF2-40B4-BE49-F238E27FC236}">
                <a16:creationId xmlns:a16="http://schemas.microsoft.com/office/drawing/2014/main" id="{0E8B033E-9BEF-74EE-9307-D6072550BD32}"/>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2" name="Freeform 20">
            <a:extLst>
              <a:ext uri="{FF2B5EF4-FFF2-40B4-BE49-F238E27FC236}">
                <a16:creationId xmlns:a16="http://schemas.microsoft.com/office/drawing/2014/main" id="{49C24504-590C-10D5-BDE3-F6683B8E6E64}"/>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3" name="Freeform 21">
            <a:extLst>
              <a:ext uri="{FF2B5EF4-FFF2-40B4-BE49-F238E27FC236}">
                <a16:creationId xmlns:a16="http://schemas.microsoft.com/office/drawing/2014/main" id="{9252D717-6E7D-07C4-E776-CD739B49D691}"/>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4" name="Freeform 22">
            <a:extLst>
              <a:ext uri="{FF2B5EF4-FFF2-40B4-BE49-F238E27FC236}">
                <a16:creationId xmlns:a16="http://schemas.microsoft.com/office/drawing/2014/main" id="{463EC5AF-2DA7-99FB-4CD9-5F5E054CABBA}"/>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5" name="Rectangle: Rounded Corners 14">
            <a:extLst>
              <a:ext uri="{FF2B5EF4-FFF2-40B4-BE49-F238E27FC236}">
                <a16:creationId xmlns:a16="http://schemas.microsoft.com/office/drawing/2014/main" id="{629B492F-BD0E-86BD-916B-5764A0688641}"/>
              </a:ext>
            </a:extLst>
          </p:cNvPr>
          <p:cNvSpPr/>
          <p:nvPr/>
        </p:nvSpPr>
        <p:spPr>
          <a:xfrm>
            <a:off x="336000" y="279000"/>
            <a:ext cx="17647200" cy="8903100"/>
          </a:xfrm>
          <a:custGeom>
            <a:avLst/>
            <a:gdLst>
              <a:gd name="connsiteX0" fmla="*/ 0 w 17647200"/>
              <a:gd name="connsiteY0" fmla="*/ 885235 h 8903100"/>
              <a:gd name="connsiteX1" fmla="*/ 885235 w 17647200"/>
              <a:gd name="connsiteY1" fmla="*/ 0 h 8903100"/>
              <a:gd name="connsiteX2" fmla="*/ 16761965 w 17647200"/>
              <a:gd name="connsiteY2" fmla="*/ 0 h 8903100"/>
              <a:gd name="connsiteX3" fmla="*/ 17647200 w 17647200"/>
              <a:gd name="connsiteY3" fmla="*/ 885235 h 8903100"/>
              <a:gd name="connsiteX4" fmla="*/ 17647200 w 17647200"/>
              <a:gd name="connsiteY4" fmla="*/ 8017865 h 8903100"/>
              <a:gd name="connsiteX5" fmla="*/ 16761965 w 17647200"/>
              <a:gd name="connsiteY5" fmla="*/ 8903100 h 8903100"/>
              <a:gd name="connsiteX6" fmla="*/ 885235 w 17647200"/>
              <a:gd name="connsiteY6" fmla="*/ 8903100 h 8903100"/>
              <a:gd name="connsiteX7" fmla="*/ 0 w 17647200"/>
              <a:gd name="connsiteY7" fmla="*/ 8017865 h 8903100"/>
              <a:gd name="connsiteX8" fmla="*/ 0 w 17647200"/>
              <a:gd name="connsiteY8" fmla="*/ 885235 h 89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7200" h="8903100" fill="none" extrusionOk="0">
                <a:moveTo>
                  <a:pt x="0" y="885235"/>
                </a:moveTo>
                <a:cubicBezTo>
                  <a:pt x="-32210" y="391123"/>
                  <a:pt x="459448" y="51616"/>
                  <a:pt x="885235" y="0"/>
                </a:cubicBezTo>
                <a:cubicBezTo>
                  <a:pt x="8515067" y="130954"/>
                  <a:pt x="13247212" y="43574"/>
                  <a:pt x="16761965" y="0"/>
                </a:cubicBezTo>
                <a:cubicBezTo>
                  <a:pt x="17275864" y="38503"/>
                  <a:pt x="17685766" y="443574"/>
                  <a:pt x="17647200" y="885235"/>
                </a:cubicBezTo>
                <a:cubicBezTo>
                  <a:pt x="17496761" y="1792631"/>
                  <a:pt x="17733079" y="5448165"/>
                  <a:pt x="17647200" y="8017865"/>
                </a:cubicBezTo>
                <a:cubicBezTo>
                  <a:pt x="17582390" y="8517410"/>
                  <a:pt x="17174149" y="8850166"/>
                  <a:pt x="16761965" y="8903100"/>
                </a:cubicBezTo>
                <a:cubicBezTo>
                  <a:pt x="12628151" y="9058297"/>
                  <a:pt x="7431397" y="9066120"/>
                  <a:pt x="885235" y="8903100"/>
                </a:cubicBezTo>
                <a:cubicBezTo>
                  <a:pt x="401214" y="8837082"/>
                  <a:pt x="-52199" y="8537246"/>
                  <a:pt x="0" y="8017865"/>
                </a:cubicBezTo>
                <a:cubicBezTo>
                  <a:pt x="64656" y="4596081"/>
                  <a:pt x="-17807" y="2823555"/>
                  <a:pt x="0" y="885235"/>
                </a:cubicBezTo>
                <a:close/>
              </a:path>
              <a:path w="17647200" h="8903100" stroke="0" extrusionOk="0">
                <a:moveTo>
                  <a:pt x="0" y="885235"/>
                </a:moveTo>
                <a:cubicBezTo>
                  <a:pt x="-39170" y="372172"/>
                  <a:pt x="337907" y="21928"/>
                  <a:pt x="885235" y="0"/>
                </a:cubicBezTo>
                <a:cubicBezTo>
                  <a:pt x="8406048" y="132882"/>
                  <a:pt x="8937871" y="-84951"/>
                  <a:pt x="16761965" y="0"/>
                </a:cubicBezTo>
                <a:cubicBezTo>
                  <a:pt x="17228587" y="21758"/>
                  <a:pt x="17645113" y="407871"/>
                  <a:pt x="17647200" y="885235"/>
                </a:cubicBezTo>
                <a:cubicBezTo>
                  <a:pt x="17667387" y="2195840"/>
                  <a:pt x="17799680" y="5285770"/>
                  <a:pt x="17647200" y="8017865"/>
                </a:cubicBezTo>
                <a:cubicBezTo>
                  <a:pt x="17698461" y="8512848"/>
                  <a:pt x="17288055" y="8826568"/>
                  <a:pt x="16761965" y="8903100"/>
                </a:cubicBezTo>
                <a:cubicBezTo>
                  <a:pt x="12099333" y="8990739"/>
                  <a:pt x="6880364" y="8830421"/>
                  <a:pt x="885235" y="8903100"/>
                </a:cubicBezTo>
                <a:cubicBezTo>
                  <a:pt x="394924" y="8889668"/>
                  <a:pt x="-5857" y="8514907"/>
                  <a:pt x="0" y="8017865"/>
                </a:cubicBezTo>
                <a:cubicBezTo>
                  <a:pt x="-38581" y="5665653"/>
                  <a:pt x="63341" y="2763784"/>
                  <a:pt x="0" y="885235"/>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reeform 7">
            <a:extLst>
              <a:ext uri="{FF2B5EF4-FFF2-40B4-BE49-F238E27FC236}">
                <a16:creationId xmlns:a16="http://schemas.microsoft.com/office/drawing/2014/main" id="{3CAF2529-0B29-A4EA-0DD7-2E5D37033910}"/>
              </a:ext>
            </a:extLst>
          </p:cNvPr>
          <p:cNvSpPr/>
          <p:nvPr/>
        </p:nvSpPr>
        <p:spPr>
          <a:xfrm>
            <a:off x="1257528" y="419100"/>
            <a:ext cx="521103" cy="750279"/>
          </a:xfrm>
          <a:custGeom>
            <a:avLst/>
            <a:gdLst/>
            <a:ahLst/>
            <a:cxnLst/>
            <a:rect l="l" t="t" r="r" b="b"/>
            <a:pathLst>
              <a:path w="521103" h="750279">
                <a:moveTo>
                  <a:pt x="0" y="0"/>
                </a:moveTo>
                <a:lnTo>
                  <a:pt x="521102" y="0"/>
                </a:lnTo>
                <a:lnTo>
                  <a:pt x="521102" y="750279"/>
                </a:lnTo>
                <a:lnTo>
                  <a:pt x="0" y="7502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Freeform 5">
            <a:extLst>
              <a:ext uri="{FF2B5EF4-FFF2-40B4-BE49-F238E27FC236}">
                <a16:creationId xmlns:a16="http://schemas.microsoft.com/office/drawing/2014/main" id="{F4860987-E164-65B3-BEF8-88A4C8661626}"/>
              </a:ext>
            </a:extLst>
          </p:cNvPr>
          <p:cNvSpPr/>
          <p:nvPr/>
        </p:nvSpPr>
        <p:spPr>
          <a:xfrm>
            <a:off x="457200" y="-342900"/>
            <a:ext cx="1600200" cy="2115649"/>
          </a:xfrm>
          <a:custGeom>
            <a:avLst/>
            <a:gdLst/>
            <a:ahLst/>
            <a:cxnLst/>
            <a:rect l="l" t="t" r="r" b="b"/>
            <a:pathLst>
              <a:path w="2645152" h="3497196">
                <a:moveTo>
                  <a:pt x="0" y="0"/>
                </a:moveTo>
                <a:lnTo>
                  <a:pt x="2645152" y="0"/>
                </a:lnTo>
                <a:lnTo>
                  <a:pt x="2645152" y="3497196"/>
                </a:lnTo>
                <a:lnTo>
                  <a:pt x="0" y="34971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pic>
        <p:nvPicPr>
          <p:cNvPr id="21" name="Picture 20">
            <a:extLst>
              <a:ext uri="{FF2B5EF4-FFF2-40B4-BE49-F238E27FC236}">
                <a16:creationId xmlns:a16="http://schemas.microsoft.com/office/drawing/2014/main" id="{7DCD3743-1D51-C6C6-CEBF-1EE5DF06CA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5717" y="3009718"/>
            <a:ext cx="17145000" cy="3578585"/>
          </a:xfrm>
          <a:prstGeom prst="rect">
            <a:avLst/>
          </a:prstGeom>
        </p:spPr>
      </p:pic>
      <p:sp>
        <p:nvSpPr>
          <p:cNvPr id="22" name="TextBox 21">
            <a:extLst>
              <a:ext uri="{FF2B5EF4-FFF2-40B4-BE49-F238E27FC236}">
                <a16:creationId xmlns:a16="http://schemas.microsoft.com/office/drawing/2014/main" id="{CCF51B17-D024-32C4-D389-E2069CB6BF30}"/>
              </a:ext>
            </a:extLst>
          </p:cNvPr>
          <p:cNvSpPr txBox="1"/>
          <p:nvPr/>
        </p:nvSpPr>
        <p:spPr>
          <a:xfrm>
            <a:off x="1518079" y="1507862"/>
            <a:ext cx="4162356" cy="923330"/>
          </a:xfrm>
          <a:prstGeom prst="rect">
            <a:avLst/>
          </a:prstGeom>
          <a:noFill/>
        </p:spPr>
        <p:txBody>
          <a:bodyPr wrap="square" rtlCol="0">
            <a:spAutoFit/>
          </a:bodyPr>
          <a:lstStyle/>
          <a:p>
            <a:r>
              <a:rPr lang="en-US" sz="5400"/>
              <a:t>Gợi ý:</a:t>
            </a:r>
          </a:p>
        </p:txBody>
      </p:sp>
    </p:spTree>
    <p:extLst>
      <p:ext uri="{BB962C8B-B14F-4D97-AF65-F5344CB8AC3E}">
        <p14:creationId xmlns:p14="http://schemas.microsoft.com/office/powerpoint/2010/main" val="11944695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3410D08-F872-38BE-9BD2-4CC15CA24E4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12" name="Cloud 11"/>
          <p:cNvSpPr/>
          <p:nvPr/>
        </p:nvSpPr>
        <p:spPr>
          <a:xfrm>
            <a:off x="6172200" y="1028700"/>
            <a:ext cx="11853599" cy="7221185"/>
          </a:xfrm>
          <a:prstGeom prst="cloud">
            <a:avLst/>
          </a:prstGeom>
          <a:solidFill>
            <a:srgbClr val="D7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Freeform 6"/>
          <p:cNvSpPr/>
          <p:nvPr/>
        </p:nvSpPr>
        <p:spPr>
          <a:xfrm>
            <a:off x="838200" y="1485900"/>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dirty="0"/>
          </a:p>
        </p:txBody>
      </p:sp>
      <p:sp>
        <p:nvSpPr>
          <p:cNvPr id="13" name="Title 1">
            <a:extLst>
              <a:ext uri="{FF2B5EF4-FFF2-40B4-BE49-F238E27FC236}">
                <a16:creationId xmlns:a16="http://schemas.microsoft.com/office/drawing/2014/main" id="{6E5A87D8-A4C6-1166-A2E9-07714175939E}"/>
              </a:ext>
            </a:extLst>
          </p:cNvPr>
          <p:cNvSpPr txBox="1">
            <a:spLocks/>
          </p:cNvSpPr>
          <p:nvPr/>
        </p:nvSpPr>
        <p:spPr>
          <a:xfrm>
            <a:off x="7924800" y="2400300"/>
            <a:ext cx="8557094" cy="4191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10000" b="1" dirty="0">
                <a:solidFill>
                  <a:srgbClr val="0070C0"/>
                </a:solidFill>
                <a:latin typeface="Calibri" panose="020F0502020204030204" pitchFamily="34" charset="0"/>
                <a:ea typeface="Calibri" panose="020F0502020204030204" pitchFamily="34" charset="0"/>
                <a:cs typeface="Calibri" panose="020F0502020204030204" pitchFamily="34" charset="0"/>
              </a:rPr>
              <a:t>Bình chọn đoạn văn em thích.</a:t>
            </a:r>
          </a:p>
        </p:txBody>
      </p:sp>
      <p:sp>
        <p:nvSpPr>
          <p:cNvPr id="11" name="Freeform 9"/>
          <p:cNvSpPr/>
          <p:nvPr/>
        </p:nvSpPr>
        <p:spPr>
          <a:xfrm flipH="1">
            <a:off x="1143000" y="2247900"/>
            <a:ext cx="4756860" cy="5973226"/>
          </a:xfrm>
          <a:custGeom>
            <a:avLst/>
            <a:gdLst/>
            <a:ahLst/>
            <a:cxnLst/>
            <a:rect l="l" t="t" r="r" b="b"/>
            <a:pathLst>
              <a:path w="2579954" h="3239668">
                <a:moveTo>
                  <a:pt x="2579954" y="0"/>
                </a:moveTo>
                <a:lnTo>
                  <a:pt x="0" y="0"/>
                </a:lnTo>
                <a:lnTo>
                  <a:pt x="0" y="3239668"/>
                </a:lnTo>
                <a:lnTo>
                  <a:pt x="2579954" y="3239668"/>
                </a:lnTo>
                <a:lnTo>
                  <a:pt x="25799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dirty="0"/>
          </a:p>
        </p:txBody>
      </p:sp>
      <p:grpSp>
        <p:nvGrpSpPr>
          <p:cNvPr id="22" name="Group 21">
            <a:extLst>
              <a:ext uri="{FF2B5EF4-FFF2-40B4-BE49-F238E27FC236}">
                <a16:creationId xmlns:a16="http://schemas.microsoft.com/office/drawing/2014/main" id="{BF546470-E85B-8E11-8656-1D0F7A8DC370}"/>
              </a:ext>
            </a:extLst>
          </p:cNvPr>
          <p:cNvGrpSpPr/>
          <p:nvPr/>
        </p:nvGrpSpPr>
        <p:grpSpPr>
          <a:xfrm>
            <a:off x="-2209800" y="5905500"/>
            <a:ext cx="24665789" cy="7179652"/>
            <a:chOff x="-2165504" y="5884085"/>
            <a:chExt cx="24665789" cy="7179652"/>
          </a:xfrm>
        </p:grpSpPr>
        <p:sp>
          <p:nvSpPr>
            <p:cNvPr id="23" name="Freeform 3">
              <a:extLst>
                <a:ext uri="{FF2B5EF4-FFF2-40B4-BE49-F238E27FC236}">
                  <a16:creationId xmlns:a16="http://schemas.microsoft.com/office/drawing/2014/main" id="{A645ED88-F382-DF9A-67A3-FBCD4623005C}"/>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4" name="Freeform 7">
              <a:extLst>
                <a:ext uri="{FF2B5EF4-FFF2-40B4-BE49-F238E27FC236}">
                  <a16:creationId xmlns:a16="http://schemas.microsoft.com/office/drawing/2014/main" id="{9337D00D-FF9F-2165-0269-AB3B3170D2B0}"/>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5" name="Freeform 8">
              <a:extLst>
                <a:ext uri="{FF2B5EF4-FFF2-40B4-BE49-F238E27FC236}">
                  <a16:creationId xmlns:a16="http://schemas.microsoft.com/office/drawing/2014/main" id="{7EB6C711-D060-81BE-D66A-6C83A28B4CA6}"/>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6" name="Freeform 10">
              <a:extLst>
                <a:ext uri="{FF2B5EF4-FFF2-40B4-BE49-F238E27FC236}">
                  <a16:creationId xmlns:a16="http://schemas.microsoft.com/office/drawing/2014/main" id="{DE503D6D-8305-E0A1-44FE-8DDBA3935722}"/>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7" name="Freeform 11">
              <a:extLst>
                <a:ext uri="{FF2B5EF4-FFF2-40B4-BE49-F238E27FC236}">
                  <a16:creationId xmlns:a16="http://schemas.microsoft.com/office/drawing/2014/main" id="{1BA3ABFA-91E1-D60D-F157-F7E5DA813A1E}"/>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8" name="Freeform 14">
              <a:extLst>
                <a:ext uri="{FF2B5EF4-FFF2-40B4-BE49-F238E27FC236}">
                  <a16:creationId xmlns:a16="http://schemas.microsoft.com/office/drawing/2014/main" id="{75E0710A-252B-E282-793E-650DB061F7EC}"/>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18">
              <a:extLst>
                <a:ext uri="{FF2B5EF4-FFF2-40B4-BE49-F238E27FC236}">
                  <a16:creationId xmlns:a16="http://schemas.microsoft.com/office/drawing/2014/main" id="{F1613869-6237-70BA-A517-ED0F9A50631C}"/>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30" name="Freeform 19">
              <a:extLst>
                <a:ext uri="{FF2B5EF4-FFF2-40B4-BE49-F238E27FC236}">
                  <a16:creationId xmlns:a16="http://schemas.microsoft.com/office/drawing/2014/main" id="{81048DC8-9E7B-5C87-4103-1014EE24CBC5}"/>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20">
              <a:extLst>
                <a:ext uri="{FF2B5EF4-FFF2-40B4-BE49-F238E27FC236}">
                  <a16:creationId xmlns:a16="http://schemas.microsoft.com/office/drawing/2014/main" id="{345171AC-AF50-23C3-F9A6-1A246A55EBE7}"/>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2" name="Freeform 21">
              <a:extLst>
                <a:ext uri="{FF2B5EF4-FFF2-40B4-BE49-F238E27FC236}">
                  <a16:creationId xmlns:a16="http://schemas.microsoft.com/office/drawing/2014/main" id="{BAA8D504-C2C5-8484-3D82-A44E9E4B9F0E}"/>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3" name="Freeform 22">
              <a:extLst>
                <a:ext uri="{FF2B5EF4-FFF2-40B4-BE49-F238E27FC236}">
                  <a16:creationId xmlns:a16="http://schemas.microsoft.com/office/drawing/2014/main" id="{DAB4F8D5-C30C-4D78-A9CB-423D64467043}"/>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34" name="Group 33">
            <a:extLst>
              <a:ext uri="{FF2B5EF4-FFF2-40B4-BE49-F238E27FC236}">
                <a16:creationId xmlns:a16="http://schemas.microsoft.com/office/drawing/2014/main" id="{A51D5E52-C17F-200C-AD72-BFDE174AAF28}"/>
              </a:ext>
            </a:extLst>
          </p:cNvPr>
          <p:cNvGrpSpPr/>
          <p:nvPr/>
        </p:nvGrpSpPr>
        <p:grpSpPr>
          <a:xfrm rot="1964359">
            <a:off x="15355720" y="193616"/>
            <a:ext cx="2443791" cy="2524325"/>
            <a:chOff x="10120810" y="1028700"/>
            <a:chExt cx="5859113" cy="6052197"/>
          </a:xfrm>
        </p:grpSpPr>
        <p:sp>
          <p:nvSpPr>
            <p:cNvPr id="35" name="Freeform 9">
              <a:extLst>
                <a:ext uri="{FF2B5EF4-FFF2-40B4-BE49-F238E27FC236}">
                  <a16:creationId xmlns:a16="http://schemas.microsoft.com/office/drawing/2014/main" id="{6041950C-D7F4-82F2-4F00-776CA4B47D5B}"/>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36" name="Freeform 9">
              <a:extLst>
                <a:ext uri="{FF2B5EF4-FFF2-40B4-BE49-F238E27FC236}">
                  <a16:creationId xmlns:a16="http://schemas.microsoft.com/office/drawing/2014/main" id="{C10CE709-1723-9C87-3AEA-1CCD17D67BCF}"/>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grpSp>
        <p:nvGrpSpPr>
          <p:cNvPr id="37" name="Group 36">
            <a:extLst>
              <a:ext uri="{FF2B5EF4-FFF2-40B4-BE49-F238E27FC236}">
                <a16:creationId xmlns:a16="http://schemas.microsoft.com/office/drawing/2014/main" id="{C5B4B8EF-BFED-F694-5AA3-0DA0B03CEA55}"/>
              </a:ext>
            </a:extLst>
          </p:cNvPr>
          <p:cNvGrpSpPr/>
          <p:nvPr/>
        </p:nvGrpSpPr>
        <p:grpSpPr>
          <a:xfrm rot="21213136">
            <a:off x="6458608" y="167331"/>
            <a:ext cx="2443791" cy="2524325"/>
            <a:chOff x="10120810" y="1028700"/>
            <a:chExt cx="5859113" cy="6052197"/>
          </a:xfrm>
        </p:grpSpPr>
        <p:sp>
          <p:nvSpPr>
            <p:cNvPr id="38" name="Freeform 9">
              <a:extLst>
                <a:ext uri="{FF2B5EF4-FFF2-40B4-BE49-F238E27FC236}">
                  <a16:creationId xmlns:a16="http://schemas.microsoft.com/office/drawing/2014/main" id="{5ACF7B50-58C6-6EEF-D276-D5BC9010B18F}"/>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39" name="Freeform 9">
              <a:extLst>
                <a:ext uri="{FF2B5EF4-FFF2-40B4-BE49-F238E27FC236}">
                  <a16:creationId xmlns:a16="http://schemas.microsoft.com/office/drawing/2014/main" id="{1CEA16D8-D289-D131-9D97-D626DE4A2FE2}"/>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spTree>
    <p:extLst>
      <p:ext uri="{BB962C8B-B14F-4D97-AF65-F5344CB8AC3E}">
        <p14:creationId xmlns:p14="http://schemas.microsoft.com/office/powerpoint/2010/main" val="3834732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600" fill="hold"/>
                                        <p:tgtEl>
                                          <p:spTgt spid="12"/>
                                        </p:tgtEl>
                                        <p:attrNameLst>
                                          <p:attrName>ppt_w</p:attrName>
                                        </p:attrNameLst>
                                      </p:cBhvr>
                                      <p:tavLst>
                                        <p:tav tm="0">
                                          <p:val>
                                            <p:fltVal val="0"/>
                                          </p:val>
                                        </p:tav>
                                        <p:tav tm="100000">
                                          <p:val>
                                            <p:strVal val="#ppt_w"/>
                                          </p:val>
                                        </p:tav>
                                      </p:tavLst>
                                    </p:anim>
                                    <p:anim calcmode="lin" valueType="num">
                                      <p:cBhvr>
                                        <p:cTn id="13" dur="600" fill="hold"/>
                                        <p:tgtEl>
                                          <p:spTgt spid="12"/>
                                        </p:tgtEl>
                                        <p:attrNameLst>
                                          <p:attrName>ppt_h</p:attrName>
                                        </p:attrNameLst>
                                      </p:cBhvr>
                                      <p:tavLst>
                                        <p:tav tm="0">
                                          <p:val>
                                            <p:fltVal val="0"/>
                                          </p:val>
                                        </p:tav>
                                        <p:tav tm="100000">
                                          <p:val>
                                            <p:strVal val="#ppt_h"/>
                                          </p:val>
                                        </p:tav>
                                      </p:tavLst>
                                    </p:anim>
                                    <p:anim calcmode="lin" valueType="num">
                                      <p:cBhvr>
                                        <p:cTn id="14" dur="600" fill="hold"/>
                                        <p:tgtEl>
                                          <p:spTgt spid="12"/>
                                        </p:tgtEl>
                                        <p:attrNameLst>
                                          <p:attrName>style.rotation</p:attrName>
                                        </p:attrNameLst>
                                      </p:cBhvr>
                                      <p:tavLst>
                                        <p:tav tm="0">
                                          <p:val>
                                            <p:fltVal val="90"/>
                                          </p:val>
                                        </p:tav>
                                        <p:tav tm="100000">
                                          <p:val>
                                            <p:fltVal val="0"/>
                                          </p:val>
                                        </p:tav>
                                      </p:tavLst>
                                    </p:anim>
                                    <p:animEffect transition="in" filter="fade">
                                      <p:cBhvr>
                                        <p:cTn id="15" dur="600"/>
                                        <p:tgtEl>
                                          <p:spTgt spid="12"/>
                                        </p:tgtEl>
                                      </p:cBhvr>
                                    </p:animEffect>
                                  </p:childTnLst>
                                </p:cTn>
                              </p:par>
                              <p:par>
                                <p:cTn id="16" presetID="42"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600"/>
                                        <p:tgtEl>
                                          <p:spTgt spid="34"/>
                                        </p:tgtEl>
                                      </p:cBhvr>
                                    </p:animEffect>
                                    <p:anim calcmode="lin" valueType="num">
                                      <p:cBhvr>
                                        <p:cTn id="19" dur="600" fill="hold"/>
                                        <p:tgtEl>
                                          <p:spTgt spid="34"/>
                                        </p:tgtEl>
                                        <p:attrNameLst>
                                          <p:attrName>ppt_x</p:attrName>
                                        </p:attrNameLst>
                                      </p:cBhvr>
                                      <p:tavLst>
                                        <p:tav tm="0">
                                          <p:val>
                                            <p:strVal val="#ppt_x"/>
                                          </p:val>
                                        </p:tav>
                                        <p:tav tm="100000">
                                          <p:val>
                                            <p:strVal val="#ppt_x"/>
                                          </p:val>
                                        </p:tav>
                                      </p:tavLst>
                                    </p:anim>
                                    <p:anim calcmode="lin" valueType="num">
                                      <p:cBhvr>
                                        <p:cTn id="20" dur="6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600"/>
                                        <p:tgtEl>
                                          <p:spTgt spid="37"/>
                                        </p:tgtEl>
                                      </p:cBhvr>
                                    </p:animEffect>
                                    <p:anim calcmode="lin" valueType="num">
                                      <p:cBhvr>
                                        <p:cTn id="24" dur="600" fill="hold"/>
                                        <p:tgtEl>
                                          <p:spTgt spid="37"/>
                                        </p:tgtEl>
                                        <p:attrNameLst>
                                          <p:attrName>ppt_x</p:attrName>
                                        </p:attrNameLst>
                                      </p:cBhvr>
                                      <p:tavLst>
                                        <p:tav tm="0">
                                          <p:val>
                                            <p:strVal val="#ppt_x"/>
                                          </p:val>
                                        </p:tav>
                                        <p:tav tm="100000">
                                          <p:val>
                                            <p:strVal val="#ppt_x"/>
                                          </p:val>
                                        </p:tav>
                                      </p:tavLst>
                                    </p:anim>
                                    <p:anim calcmode="lin" valueType="num">
                                      <p:cBhvr>
                                        <p:cTn id="25" dur="6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27A1B532-D50C-A903-8D8A-BEE4255BE34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4" name="Freeform 4"/>
          <p:cNvSpPr/>
          <p:nvPr/>
        </p:nvSpPr>
        <p:spPr>
          <a:xfrm>
            <a:off x="1524000" y="190500"/>
            <a:ext cx="9829800" cy="8517918"/>
          </a:xfrm>
          <a:custGeom>
            <a:avLst/>
            <a:gdLst/>
            <a:ahLst/>
            <a:cxnLst/>
            <a:rect l="l" t="t" r="r" b="b"/>
            <a:pathLst>
              <a:path w="9074982" h="8348983">
                <a:moveTo>
                  <a:pt x="0" y="0"/>
                </a:moveTo>
                <a:lnTo>
                  <a:pt x="9074982" y="0"/>
                </a:lnTo>
                <a:lnTo>
                  <a:pt x="9074982" y="8348984"/>
                </a:lnTo>
                <a:lnTo>
                  <a:pt x="0" y="8348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dirty="0"/>
          </a:p>
        </p:txBody>
      </p:sp>
      <p:sp>
        <p:nvSpPr>
          <p:cNvPr id="7" name="Freeform 7"/>
          <p:cNvSpPr/>
          <p:nvPr/>
        </p:nvSpPr>
        <p:spPr>
          <a:xfrm>
            <a:off x="638782" y="8280054"/>
            <a:ext cx="826421" cy="1189874"/>
          </a:xfrm>
          <a:custGeom>
            <a:avLst/>
            <a:gdLst/>
            <a:ahLst/>
            <a:cxnLst/>
            <a:rect l="l" t="t" r="r" b="b"/>
            <a:pathLst>
              <a:path w="826421" h="1189874">
                <a:moveTo>
                  <a:pt x="0" y="0"/>
                </a:moveTo>
                <a:lnTo>
                  <a:pt x="826421" y="0"/>
                </a:lnTo>
                <a:lnTo>
                  <a:pt x="826421" y="1189873"/>
                </a:lnTo>
                <a:lnTo>
                  <a:pt x="0" y="1189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17486013" y="695076"/>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a:off x="1673335" y="9284540"/>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Title 1">
            <a:extLst>
              <a:ext uri="{FF2B5EF4-FFF2-40B4-BE49-F238E27FC236}">
                <a16:creationId xmlns:a16="http://schemas.microsoft.com/office/drawing/2014/main" id="{9C9700BE-EFA4-0DA3-8DAA-38521356C162}"/>
              </a:ext>
            </a:extLst>
          </p:cNvPr>
          <p:cNvSpPr txBox="1">
            <a:spLocks/>
          </p:cNvSpPr>
          <p:nvPr/>
        </p:nvSpPr>
        <p:spPr>
          <a:xfrm>
            <a:off x="1752600" y="647700"/>
            <a:ext cx="9771683" cy="717115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0800" dirty="0">
                <a:solidFill>
                  <a:srgbClr val="FFFF00"/>
                </a:solidFill>
                <a:latin typeface="UTM Showcard" panose="02040603050506020204" pitchFamily="18" charset="0"/>
              </a:rPr>
              <a:t>VẬN DỤNG</a:t>
            </a:r>
            <a:endParaRPr lang="vi-VN" sz="20800" dirty="0">
              <a:solidFill>
                <a:srgbClr val="FFFF00"/>
              </a:solidFill>
            </a:endParaRPr>
          </a:p>
        </p:txBody>
      </p:sp>
      <p:sp>
        <p:nvSpPr>
          <p:cNvPr id="12" name="Freeform 8"/>
          <p:cNvSpPr/>
          <p:nvPr/>
        </p:nvSpPr>
        <p:spPr>
          <a:xfrm>
            <a:off x="12120835" y="969008"/>
            <a:ext cx="5365178" cy="7546925"/>
          </a:xfrm>
          <a:custGeom>
            <a:avLst/>
            <a:gdLst/>
            <a:ahLst/>
            <a:cxnLst/>
            <a:rect l="l" t="t" r="r" b="b"/>
            <a:pathLst>
              <a:path w="2929693" h="4121051">
                <a:moveTo>
                  <a:pt x="0" y="0"/>
                </a:moveTo>
                <a:lnTo>
                  <a:pt x="2929693" y="0"/>
                </a:lnTo>
                <a:lnTo>
                  <a:pt x="2929693" y="4121051"/>
                </a:lnTo>
                <a:lnTo>
                  <a:pt x="0" y="41210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nvGrpSpPr>
          <p:cNvPr id="13" name="Group 12">
            <a:extLst>
              <a:ext uri="{FF2B5EF4-FFF2-40B4-BE49-F238E27FC236}">
                <a16:creationId xmlns:a16="http://schemas.microsoft.com/office/drawing/2014/main" id="{0D0F5866-A8AF-35AC-28BE-5304092142FB}"/>
              </a:ext>
            </a:extLst>
          </p:cNvPr>
          <p:cNvGrpSpPr/>
          <p:nvPr/>
        </p:nvGrpSpPr>
        <p:grpSpPr>
          <a:xfrm>
            <a:off x="-2514600" y="5753100"/>
            <a:ext cx="25176315" cy="6933735"/>
            <a:chOff x="-2592532" y="5307424"/>
            <a:chExt cx="25176315" cy="6933735"/>
          </a:xfrm>
        </p:grpSpPr>
        <p:sp>
          <p:nvSpPr>
            <p:cNvPr id="14" name="Freeform 4">
              <a:extLst>
                <a:ext uri="{FF2B5EF4-FFF2-40B4-BE49-F238E27FC236}">
                  <a16:creationId xmlns:a16="http://schemas.microsoft.com/office/drawing/2014/main" id="{104C7FC7-5C13-1CF6-0FA6-F9F5443F2E16}"/>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5" name="Freeform 5">
              <a:extLst>
                <a:ext uri="{FF2B5EF4-FFF2-40B4-BE49-F238E27FC236}">
                  <a16:creationId xmlns:a16="http://schemas.microsoft.com/office/drawing/2014/main" id="{FC05EC09-CA8E-FBB6-07E5-EDC0B442018A}"/>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6" name="Freeform 6">
              <a:extLst>
                <a:ext uri="{FF2B5EF4-FFF2-40B4-BE49-F238E27FC236}">
                  <a16:creationId xmlns:a16="http://schemas.microsoft.com/office/drawing/2014/main" id="{86853598-5511-A651-830B-ABBDA8991146}"/>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7" name="Freeform 7">
              <a:extLst>
                <a:ext uri="{FF2B5EF4-FFF2-40B4-BE49-F238E27FC236}">
                  <a16:creationId xmlns:a16="http://schemas.microsoft.com/office/drawing/2014/main" id="{403942DF-0194-335C-C9CE-C534032B76DC}"/>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8" name="Freeform 8">
              <a:extLst>
                <a:ext uri="{FF2B5EF4-FFF2-40B4-BE49-F238E27FC236}">
                  <a16:creationId xmlns:a16="http://schemas.microsoft.com/office/drawing/2014/main" id="{67D14510-2BD6-052A-C714-EDCE65EAD305}"/>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9" name="Freeform 9">
              <a:extLst>
                <a:ext uri="{FF2B5EF4-FFF2-40B4-BE49-F238E27FC236}">
                  <a16:creationId xmlns:a16="http://schemas.microsoft.com/office/drawing/2014/main" id="{9F09D493-3DA5-FD2C-8489-C8CEF4661206}"/>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20" name="Group 19">
            <a:extLst>
              <a:ext uri="{FF2B5EF4-FFF2-40B4-BE49-F238E27FC236}">
                <a16:creationId xmlns:a16="http://schemas.microsoft.com/office/drawing/2014/main" id="{F1112059-D2C0-97B4-3D60-983599FDE2E4}"/>
              </a:ext>
            </a:extLst>
          </p:cNvPr>
          <p:cNvGrpSpPr/>
          <p:nvPr/>
        </p:nvGrpSpPr>
        <p:grpSpPr>
          <a:xfrm rot="21232655">
            <a:off x="1087614" y="220888"/>
            <a:ext cx="1857379" cy="1918588"/>
            <a:chOff x="10120810" y="1028700"/>
            <a:chExt cx="5859114" cy="6052198"/>
          </a:xfrm>
        </p:grpSpPr>
        <p:sp>
          <p:nvSpPr>
            <p:cNvPr id="21" name="Freeform 9">
              <a:extLst>
                <a:ext uri="{FF2B5EF4-FFF2-40B4-BE49-F238E27FC236}">
                  <a16:creationId xmlns:a16="http://schemas.microsoft.com/office/drawing/2014/main" id="{2E3724D2-73CB-96A0-DC31-89A81413FB04}"/>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2" name="Freeform 9">
              <a:extLst>
                <a:ext uri="{FF2B5EF4-FFF2-40B4-BE49-F238E27FC236}">
                  <a16:creationId xmlns:a16="http://schemas.microsoft.com/office/drawing/2014/main" id="{A5147249-BF2D-4FF5-7E94-DFF612B1B846}"/>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grpSp>
        <p:nvGrpSpPr>
          <p:cNvPr id="23" name="Group 22">
            <a:extLst>
              <a:ext uri="{FF2B5EF4-FFF2-40B4-BE49-F238E27FC236}">
                <a16:creationId xmlns:a16="http://schemas.microsoft.com/office/drawing/2014/main" id="{56344B56-855C-EEDF-E023-08067255ACF1}"/>
              </a:ext>
            </a:extLst>
          </p:cNvPr>
          <p:cNvGrpSpPr/>
          <p:nvPr/>
        </p:nvGrpSpPr>
        <p:grpSpPr>
          <a:xfrm rot="1248854">
            <a:off x="9876528" y="241325"/>
            <a:ext cx="1857379" cy="1918588"/>
            <a:chOff x="10120810" y="1028700"/>
            <a:chExt cx="5859114" cy="6052198"/>
          </a:xfrm>
        </p:grpSpPr>
        <p:sp>
          <p:nvSpPr>
            <p:cNvPr id="24" name="Freeform 9">
              <a:extLst>
                <a:ext uri="{FF2B5EF4-FFF2-40B4-BE49-F238E27FC236}">
                  <a16:creationId xmlns:a16="http://schemas.microsoft.com/office/drawing/2014/main" id="{076C8D4F-496F-4D78-7109-2D0C53F6935C}"/>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5" name="Freeform 9">
              <a:extLst>
                <a:ext uri="{FF2B5EF4-FFF2-40B4-BE49-F238E27FC236}">
                  <a16:creationId xmlns:a16="http://schemas.microsoft.com/office/drawing/2014/main" id="{EE358EC9-91A8-AFC8-F20E-442A0DDF423A}"/>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spTree>
    <p:extLst>
      <p:ext uri="{BB962C8B-B14F-4D97-AF65-F5344CB8AC3E}">
        <p14:creationId xmlns:p14="http://schemas.microsoft.com/office/powerpoint/2010/main" val="934269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2" fill="hold">
                            <p:stCondLst>
                              <p:cond delay="1500"/>
                            </p:stCondLst>
                            <p:childTnLst>
                              <p:par>
                                <p:cTn id="23" presetID="26" presetClass="emph" presetSubtype="0" fill="hold" grpId="1" nodeType="after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42"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0F34D15F-2DC4-6C47-F4FC-E5F1DE0B4F1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sp>
        <p:nvSpPr>
          <p:cNvPr id="17" name="Freeform 3">
            <a:extLst>
              <a:ext uri="{FF2B5EF4-FFF2-40B4-BE49-F238E27FC236}">
                <a16:creationId xmlns:a16="http://schemas.microsoft.com/office/drawing/2014/main" id="{64AE8914-2971-29B6-39C7-D6B263F14DAC}"/>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8" name="Freeform 7">
            <a:extLst>
              <a:ext uri="{FF2B5EF4-FFF2-40B4-BE49-F238E27FC236}">
                <a16:creationId xmlns:a16="http://schemas.microsoft.com/office/drawing/2014/main" id="{12D74D2B-7E9F-F234-D1BF-0906EE6F0CFC}"/>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9" name="Freeform 8">
            <a:extLst>
              <a:ext uri="{FF2B5EF4-FFF2-40B4-BE49-F238E27FC236}">
                <a16:creationId xmlns:a16="http://schemas.microsoft.com/office/drawing/2014/main" id="{726EF91A-7EFD-A356-295F-C6E2B220C876}"/>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0" name="Freeform 10">
            <a:extLst>
              <a:ext uri="{FF2B5EF4-FFF2-40B4-BE49-F238E27FC236}">
                <a16:creationId xmlns:a16="http://schemas.microsoft.com/office/drawing/2014/main" id="{53BEFC86-E6F5-2684-778A-39F90BD9F757}"/>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1" name="Freeform 11">
            <a:extLst>
              <a:ext uri="{FF2B5EF4-FFF2-40B4-BE49-F238E27FC236}">
                <a16:creationId xmlns:a16="http://schemas.microsoft.com/office/drawing/2014/main" id="{F7DF3FAD-8D4D-1418-0B78-B2EF06E49289}"/>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2" name="Freeform 14">
            <a:extLst>
              <a:ext uri="{FF2B5EF4-FFF2-40B4-BE49-F238E27FC236}">
                <a16:creationId xmlns:a16="http://schemas.microsoft.com/office/drawing/2014/main" id="{77011FA2-13D2-CF52-CCD5-B07EB6765A6A}"/>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23" name="Freeform 18">
            <a:extLst>
              <a:ext uri="{FF2B5EF4-FFF2-40B4-BE49-F238E27FC236}">
                <a16:creationId xmlns:a16="http://schemas.microsoft.com/office/drawing/2014/main" id="{11CE28DD-175F-2BFD-2B99-9F6E730D937E}"/>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4" name="Freeform 19">
            <a:extLst>
              <a:ext uri="{FF2B5EF4-FFF2-40B4-BE49-F238E27FC236}">
                <a16:creationId xmlns:a16="http://schemas.microsoft.com/office/drawing/2014/main" id="{828877CE-54C2-86C3-35A6-B94BBB120FFF}"/>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5" name="Freeform 20">
            <a:extLst>
              <a:ext uri="{FF2B5EF4-FFF2-40B4-BE49-F238E27FC236}">
                <a16:creationId xmlns:a16="http://schemas.microsoft.com/office/drawing/2014/main" id="{A15B80A2-6511-59F3-1005-CF49833AEAB8}"/>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6" name="Freeform 21">
            <a:extLst>
              <a:ext uri="{FF2B5EF4-FFF2-40B4-BE49-F238E27FC236}">
                <a16:creationId xmlns:a16="http://schemas.microsoft.com/office/drawing/2014/main" id="{0308C3D0-63AA-9F5F-2203-507F0AEC5F44}"/>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7" name="Freeform 22">
            <a:extLst>
              <a:ext uri="{FF2B5EF4-FFF2-40B4-BE49-F238E27FC236}">
                <a16:creationId xmlns:a16="http://schemas.microsoft.com/office/drawing/2014/main" id="{5995DC1E-2BFD-6023-BCEF-5DB72E58AB7B}"/>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8" name="Rectangle: Rounded Corners 27">
            <a:extLst>
              <a:ext uri="{FF2B5EF4-FFF2-40B4-BE49-F238E27FC236}">
                <a16:creationId xmlns:a16="http://schemas.microsoft.com/office/drawing/2014/main" id="{40919514-66A0-3D04-2B53-029B1261F620}"/>
              </a:ext>
            </a:extLst>
          </p:cNvPr>
          <p:cNvSpPr/>
          <p:nvPr/>
        </p:nvSpPr>
        <p:spPr>
          <a:xfrm>
            <a:off x="228600" y="266700"/>
            <a:ext cx="17754600" cy="9741300"/>
          </a:xfrm>
          <a:custGeom>
            <a:avLst/>
            <a:gdLst>
              <a:gd name="connsiteX0" fmla="*/ 0 w 17754600"/>
              <a:gd name="connsiteY0" fmla="*/ 968577 h 9741300"/>
              <a:gd name="connsiteX1" fmla="*/ 968577 w 17754600"/>
              <a:gd name="connsiteY1" fmla="*/ 0 h 9741300"/>
              <a:gd name="connsiteX2" fmla="*/ 16786023 w 17754600"/>
              <a:gd name="connsiteY2" fmla="*/ 0 h 9741300"/>
              <a:gd name="connsiteX3" fmla="*/ 17754600 w 17754600"/>
              <a:gd name="connsiteY3" fmla="*/ 968577 h 9741300"/>
              <a:gd name="connsiteX4" fmla="*/ 17754600 w 17754600"/>
              <a:gd name="connsiteY4" fmla="*/ 8772723 h 9741300"/>
              <a:gd name="connsiteX5" fmla="*/ 16786023 w 17754600"/>
              <a:gd name="connsiteY5" fmla="*/ 9741300 h 9741300"/>
              <a:gd name="connsiteX6" fmla="*/ 968577 w 17754600"/>
              <a:gd name="connsiteY6" fmla="*/ 9741300 h 9741300"/>
              <a:gd name="connsiteX7" fmla="*/ 0 w 17754600"/>
              <a:gd name="connsiteY7" fmla="*/ 8772723 h 9741300"/>
              <a:gd name="connsiteX8" fmla="*/ 0 w 17754600"/>
              <a:gd name="connsiteY8" fmla="*/ 968577 h 97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0" h="9741300" fill="none" extrusionOk="0">
                <a:moveTo>
                  <a:pt x="0" y="968577"/>
                </a:moveTo>
                <a:cubicBezTo>
                  <a:pt x="-29080" y="428944"/>
                  <a:pt x="508033" y="60834"/>
                  <a:pt x="968577" y="0"/>
                </a:cubicBezTo>
                <a:cubicBezTo>
                  <a:pt x="7103076" y="130954"/>
                  <a:pt x="12997187" y="43574"/>
                  <a:pt x="16786023" y="0"/>
                </a:cubicBezTo>
                <a:cubicBezTo>
                  <a:pt x="17363806" y="66009"/>
                  <a:pt x="17761384" y="441957"/>
                  <a:pt x="17754600" y="968577"/>
                </a:cubicBezTo>
                <a:cubicBezTo>
                  <a:pt x="17604161" y="2749590"/>
                  <a:pt x="17840479" y="6261432"/>
                  <a:pt x="17754600" y="8772723"/>
                </a:cubicBezTo>
                <a:cubicBezTo>
                  <a:pt x="17661091" y="9323008"/>
                  <a:pt x="17260814" y="9699805"/>
                  <a:pt x="16786023" y="9741300"/>
                </a:cubicBezTo>
                <a:cubicBezTo>
                  <a:pt x="11487067" y="9896497"/>
                  <a:pt x="5066310" y="9904320"/>
                  <a:pt x="968577" y="9741300"/>
                </a:cubicBezTo>
                <a:cubicBezTo>
                  <a:pt x="440627" y="9646883"/>
                  <a:pt x="-18890" y="9318683"/>
                  <a:pt x="0" y="8772723"/>
                </a:cubicBezTo>
                <a:cubicBezTo>
                  <a:pt x="64656" y="6131681"/>
                  <a:pt x="-17807" y="2530042"/>
                  <a:pt x="0" y="968577"/>
                </a:cubicBezTo>
                <a:close/>
              </a:path>
              <a:path w="17754600" h="9741300" stroke="0" extrusionOk="0">
                <a:moveTo>
                  <a:pt x="0" y="968577"/>
                </a:moveTo>
                <a:cubicBezTo>
                  <a:pt x="-31364" y="414301"/>
                  <a:pt x="408929" y="9277"/>
                  <a:pt x="968577" y="0"/>
                </a:cubicBezTo>
                <a:cubicBezTo>
                  <a:pt x="5765501" y="132882"/>
                  <a:pt x="14616246" y="-84951"/>
                  <a:pt x="16786023" y="0"/>
                </a:cubicBezTo>
                <a:cubicBezTo>
                  <a:pt x="17256799" y="62650"/>
                  <a:pt x="17736745" y="532336"/>
                  <a:pt x="17754600" y="968577"/>
                </a:cubicBezTo>
                <a:cubicBezTo>
                  <a:pt x="17774787" y="4590328"/>
                  <a:pt x="17907080" y="6722336"/>
                  <a:pt x="17754600" y="8772723"/>
                </a:cubicBezTo>
                <a:cubicBezTo>
                  <a:pt x="17815447" y="9314871"/>
                  <a:pt x="17344825" y="9692171"/>
                  <a:pt x="16786023" y="9741300"/>
                </a:cubicBezTo>
                <a:cubicBezTo>
                  <a:pt x="15108129" y="9828939"/>
                  <a:pt x="8826600" y="9668621"/>
                  <a:pt x="968577" y="9741300"/>
                </a:cubicBezTo>
                <a:cubicBezTo>
                  <a:pt x="425278" y="9661493"/>
                  <a:pt x="-16209" y="9330178"/>
                  <a:pt x="0" y="8772723"/>
                </a:cubicBezTo>
                <a:cubicBezTo>
                  <a:pt x="-38581" y="5670518"/>
                  <a:pt x="63341" y="1773189"/>
                  <a:pt x="0" y="96857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Freeform 3"/>
          <p:cNvSpPr/>
          <p:nvPr/>
        </p:nvSpPr>
        <p:spPr>
          <a:xfrm>
            <a:off x="15773400" y="6362700"/>
            <a:ext cx="4200480" cy="5011420"/>
          </a:xfrm>
          <a:custGeom>
            <a:avLst/>
            <a:gdLst/>
            <a:ahLst/>
            <a:cxnLst/>
            <a:rect l="l" t="t" r="r" b="b"/>
            <a:pathLst>
              <a:path w="3545609" h="4230120">
                <a:moveTo>
                  <a:pt x="0" y="0"/>
                </a:moveTo>
                <a:lnTo>
                  <a:pt x="3545609" y="0"/>
                </a:lnTo>
                <a:lnTo>
                  <a:pt x="3545609" y="4230120"/>
                </a:lnTo>
                <a:lnTo>
                  <a:pt x="0" y="42301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 name="TextBox 1">
            <a:extLst>
              <a:ext uri="{FF2B5EF4-FFF2-40B4-BE49-F238E27FC236}">
                <a16:creationId xmlns:a16="http://schemas.microsoft.com/office/drawing/2014/main" id="{1CA37682-3D17-6A57-84E8-66720396BDA1}"/>
              </a:ext>
            </a:extLst>
          </p:cNvPr>
          <p:cNvSpPr txBox="1"/>
          <p:nvPr/>
        </p:nvSpPr>
        <p:spPr>
          <a:xfrm>
            <a:off x="1175374" y="1665643"/>
            <a:ext cx="15035966" cy="6247864"/>
          </a:xfrm>
          <a:prstGeom prst="rect">
            <a:avLst/>
          </a:prstGeom>
          <a:noFill/>
        </p:spPr>
        <p:txBody>
          <a:bodyPr wrap="square" rtlCol="0">
            <a:spAutoFit/>
          </a:bodyPr>
          <a:lstStyle/>
          <a:p>
            <a:pPr algn="just"/>
            <a:r>
              <a:rPr lang="en-US" sz="8000"/>
              <a:t>	Cùng bạn trao đổi: Bài đọc “Từ những cánh đồng xanh” gợi cho em suy nghĩ, cảm xúc gì về ý nghĩa của những sản phẩm làm từ cỏ bàng đối với cuộc sống?</a:t>
            </a:r>
          </a:p>
        </p:txBody>
      </p:sp>
    </p:spTree>
    <p:extLst>
      <p:ext uri="{BB962C8B-B14F-4D97-AF65-F5344CB8AC3E}">
        <p14:creationId xmlns:p14="http://schemas.microsoft.com/office/powerpoint/2010/main" val="3738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0F34D15F-2DC4-6C47-F4FC-E5F1DE0B4F1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4AE8914-2971-29B6-39C7-D6B263F14DAC}"/>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7">
            <a:extLst>
              <a:ext uri="{FF2B5EF4-FFF2-40B4-BE49-F238E27FC236}">
                <a16:creationId xmlns:a16="http://schemas.microsoft.com/office/drawing/2014/main" id="{12D74D2B-7E9F-F234-D1BF-0906EE6F0CFC}"/>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8">
            <a:extLst>
              <a:ext uri="{FF2B5EF4-FFF2-40B4-BE49-F238E27FC236}">
                <a16:creationId xmlns:a16="http://schemas.microsoft.com/office/drawing/2014/main" id="{726EF91A-7EFD-A356-295F-C6E2B220C876}"/>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53BEFC86-E6F5-2684-778A-39F90BD9F757}"/>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F7DF3FAD-8D4D-1418-0B78-B2EF06E49289}"/>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4">
            <a:extLst>
              <a:ext uri="{FF2B5EF4-FFF2-40B4-BE49-F238E27FC236}">
                <a16:creationId xmlns:a16="http://schemas.microsoft.com/office/drawing/2014/main" id="{77011FA2-13D2-CF52-CCD5-B07EB6765A6A}"/>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8">
            <a:extLst>
              <a:ext uri="{FF2B5EF4-FFF2-40B4-BE49-F238E27FC236}">
                <a16:creationId xmlns:a16="http://schemas.microsoft.com/office/drawing/2014/main" id="{11CE28DD-175F-2BFD-2B99-9F6E730D937E}"/>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9">
            <a:extLst>
              <a:ext uri="{FF2B5EF4-FFF2-40B4-BE49-F238E27FC236}">
                <a16:creationId xmlns:a16="http://schemas.microsoft.com/office/drawing/2014/main" id="{828877CE-54C2-86C3-35A6-B94BBB120FFF}"/>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0">
            <a:extLst>
              <a:ext uri="{FF2B5EF4-FFF2-40B4-BE49-F238E27FC236}">
                <a16:creationId xmlns:a16="http://schemas.microsoft.com/office/drawing/2014/main" id="{A15B80A2-6511-59F3-1005-CF49833AEAB8}"/>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
            <a:extLst>
              <a:ext uri="{FF2B5EF4-FFF2-40B4-BE49-F238E27FC236}">
                <a16:creationId xmlns:a16="http://schemas.microsoft.com/office/drawing/2014/main" id="{0308C3D0-63AA-9F5F-2203-507F0AEC5F44}"/>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2">
            <a:extLst>
              <a:ext uri="{FF2B5EF4-FFF2-40B4-BE49-F238E27FC236}">
                <a16:creationId xmlns:a16="http://schemas.microsoft.com/office/drawing/2014/main" id="{5995DC1E-2BFD-6023-BCEF-5DB72E58AB7B}"/>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40919514-66A0-3D04-2B53-029B1261F620}"/>
              </a:ext>
            </a:extLst>
          </p:cNvPr>
          <p:cNvSpPr/>
          <p:nvPr/>
        </p:nvSpPr>
        <p:spPr>
          <a:xfrm>
            <a:off x="228600" y="266700"/>
            <a:ext cx="17754600" cy="9741300"/>
          </a:xfrm>
          <a:custGeom>
            <a:avLst/>
            <a:gdLst>
              <a:gd name="connsiteX0" fmla="*/ 0 w 17754600"/>
              <a:gd name="connsiteY0" fmla="*/ 968577 h 9741300"/>
              <a:gd name="connsiteX1" fmla="*/ 968577 w 17754600"/>
              <a:gd name="connsiteY1" fmla="*/ 0 h 9741300"/>
              <a:gd name="connsiteX2" fmla="*/ 16786023 w 17754600"/>
              <a:gd name="connsiteY2" fmla="*/ 0 h 9741300"/>
              <a:gd name="connsiteX3" fmla="*/ 17754600 w 17754600"/>
              <a:gd name="connsiteY3" fmla="*/ 968577 h 9741300"/>
              <a:gd name="connsiteX4" fmla="*/ 17754600 w 17754600"/>
              <a:gd name="connsiteY4" fmla="*/ 8772723 h 9741300"/>
              <a:gd name="connsiteX5" fmla="*/ 16786023 w 17754600"/>
              <a:gd name="connsiteY5" fmla="*/ 9741300 h 9741300"/>
              <a:gd name="connsiteX6" fmla="*/ 968577 w 17754600"/>
              <a:gd name="connsiteY6" fmla="*/ 9741300 h 9741300"/>
              <a:gd name="connsiteX7" fmla="*/ 0 w 17754600"/>
              <a:gd name="connsiteY7" fmla="*/ 8772723 h 9741300"/>
              <a:gd name="connsiteX8" fmla="*/ 0 w 17754600"/>
              <a:gd name="connsiteY8" fmla="*/ 968577 h 97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0" h="9741300" fill="none" extrusionOk="0">
                <a:moveTo>
                  <a:pt x="0" y="968577"/>
                </a:moveTo>
                <a:cubicBezTo>
                  <a:pt x="-29080" y="428944"/>
                  <a:pt x="508033" y="60834"/>
                  <a:pt x="968577" y="0"/>
                </a:cubicBezTo>
                <a:cubicBezTo>
                  <a:pt x="7103076" y="130954"/>
                  <a:pt x="12997187" y="43574"/>
                  <a:pt x="16786023" y="0"/>
                </a:cubicBezTo>
                <a:cubicBezTo>
                  <a:pt x="17363806" y="66009"/>
                  <a:pt x="17761384" y="441957"/>
                  <a:pt x="17754600" y="968577"/>
                </a:cubicBezTo>
                <a:cubicBezTo>
                  <a:pt x="17604161" y="2749590"/>
                  <a:pt x="17840479" y="6261432"/>
                  <a:pt x="17754600" y="8772723"/>
                </a:cubicBezTo>
                <a:cubicBezTo>
                  <a:pt x="17661091" y="9323008"/>
                  <a:pt x="17260814" y="9699805"/>
                  <a:pt x="16786023" y="9741300"/>
                </a:cubicBezTo>
                <a:cubicBezTo>
                  <a:pt x="11487067" y="9896497"/>
                  <a:pt x="5066310" y="9904320"/>
                  <a:pt x="968577" y="9741300"/>
                </a:cubicBezTo>
                <a:cubicBezTo>
                  <a:pt x="440627" y="9646883"/>
                  <a:pt x="-18890" y="9318683"/>
                  <a:pt x="0" y="8772723"/>
                </a:cubicBezTo>
                <a:cubicBezTo>
                  <a:pt x="64656" y="6131681"/>
                  <a:pt x="-17807" y="2530042"/>
                  <a:pt x="0" y="968577"/>
                </a:cubicBezTo>
                <a:close/>
              </a:path>
              <a:path w="17754600" h="9741300" stroke="0" extrusionOk="0">
                <a:moveTo>
                  <a:pt x="0" y="968577"/>
                </a:moveTo>
                <a:cubicBezTo>
                  <a:pt x="-31364" y="414301"/>
                  <a:pt x="408929" y="9277"/>
                  <a:pt x="968577" y="0"/>
                </a:cubicBezTo>
                <a:cubicBezTo>
                  <a:pt x="5765501" y="132882"/>
                  <a:pt x="14616246" y="-84951"/>
                  <a:pt x="16786023" y="0"/>
                </a:cubicBezTo>
                <a:cubicBezTo>
                  <a:pt x="17256799" y="62650"/>
                  <a:pt x="17736745" y="532336"/>
                  <a:pt x="17754600" y="968577"/>
                </a:cubicBezTo>
                <a:cubicBezTo>
                  <a:pt x="17774787" y="4590328"/>
                  <a:pt x="17907080" y="6722336"/>
                  <a:pt x="17754600" y="8772723"/>
                </a:cubicBezTo>
                <a:cubicBezTo>
                  <a:pt x="17815447" y="9314871"/>
                  <a:pt x="17344825" y="9692171"/>
                  <a:pt x="16786023" y="9741300"/>
                </a:cubicBezTo>
                <a:cubicBezTo>
                  <a:pt x="15108129" y="9828939"/>
                  <a:pt x="8826600" y="9668621"/>
                  <a:pt x="968577" y="9741300"/>
                </a:cubicBezTo>
                <a:cubicBezTo>
                  <a:pt x="425278" y="9661493"/>
                  <a:pt x="-16209" y="9330178"/>
                  <a:pt x="0" y="8772723"/>
                </a:cubicBezTo>
                <a:cubicBezTo>
                  <a:pt x="-38581" y="5670518"/>
                  <a:pt x="63341" y="1773189"/>
                  <a:pt x="0" y="96857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Freeform 3"/>
          <p:cNvSpPr/>
          <p:nvPr/>
        </p:nvSpPr>
        <p:spPr>
          <a:xfrm>
            <a:off x="16919783" y="6529578"/>
            <a:ext cx="4200480" cy="5011420"/>
          </a:xfrm>
          <a:custGeom>
            <a:avLst/>
            <a:gdLst/>
            <a:ahLst/>
            <a:cxnLst/>
            <a:rect l="l" t="t" r="r" b="b"/>
            <a:pathLst>
              <a:path w="3545609" h="4230120">
                <a:moveTo>
                  <a:pt x="0" y="0"/>
                </a:moveTo>
                <a:lnTo>
                  <a:pt x="3545609" y="0"/>
                </a:lnTo>
                <a:lnTo>
                  <a:pt x="3545609" y="4230120"/>
                </a:lnTo>
                <a:lnTo>
                  <a:pt x="0" y="42301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CA37682-3D17-6A57-84E8-66720396BDA1}"/>
              </a:ext>
            </a:extLst>
          </p:cNvPr>
          <p:cNvSpPr txBox="1"/>
          <p:nvPr/>
        </p:nvSpPr>
        <p:spPr>
          <a:xfrm>
            <a:off x="1025710" y="1196577"/>
            <a:ext cx="16457953" cy="7201972"/>
          </a:xfrm>
          <a:prstGeom prst="rect">
            <a:avLst/>
          </a:prstGeom>
          <a:noFill/>
        </p:spPr>
        <p:txBody>
          <a:bodyPr wrap="square" rtlCol="0">
            <a:spAutoFit/>
          </a:bodyPr>
          <a:lstStyle/>
          <a:p>
            <a:pPr lvl="0" algn="just"/>
            <a:r>
              <a:rPr lang="en-US" sz="6600" b="1">
                <a:solidFill>
                  <a:srgbClr val="FF0000"/>
                </a:solidFill>
                <a:latin typeface="Calibri"/>
              </a:rPr>
              <a:t>Ý </a:t>
            </a:r>
            <a:r>
              <a:rPr lang="vi-VN" sz="6600" b="1">
                <a:solidFill>
                  <a:srgbClr val="FF0000"/>
                </a:solidFill>
                <a:latin typeface="Calibri"/>
              </a:rPr>
              <a:t>nghĩa của những sản phẩm làm từ cỏ bàng đối với cuộc sống</a:t>
            </a:r>
            <a:endParaRPr lang="en-US" sz="6600" b="1">
              <a:solidFill>
                <a:srgbClr val="FF0000"/>
              </a:solidFill>
              <a:latin typeface="Calibri"/>
            </a:endParaRPr>
          </a:p>
          <a:p>
            <a:pPr lvl="0" algn="just"/>
            <a:r>
              <a:rPr lang="vi-VN" sz="6600">
                <a:solidFill>
                  <a:prstClr val="black"/>
                </a:solidFill>
                <a:latin typeface="Calibri"/>
              </a:rPr>
              <a:t>+ Đem lại sự no ấm cho người nông dân.</a:t>
            </a:r>
          </a:p>
          <a:p>
            <a:pPr lvl="0" algn="just"/>
            <a:r>
              <a:rPr lang="vi-VN" sz="6600">
                <a:solidFill>
                  <a:prstClr val="black"/>
                </a:solidFill>
                <a:latin typeface="Calibri"/>
              </a:rPr>
              <a:t>+ Tạo ra những sản phẩm thân thiện với môi trường.</a:t>
            </a:r>
          </a:p>
          <a:p>
            <a:pPr lvl="0" algn="just"/>
            <a:r>
              <a:rPr lang="vi-VN" sz="6600">
                <a:solidFill>
                  <a:prstClr val="black"/>
                </a:solidFill>
                <a:latin typeface="Calibri"/>
              </a:rPr>
              <a:t>+ Tự hào về một trong những sản phẩm vươn tầm quốc tế của Việt Nam.</a:t>
            </a:r>
          </a:p>
        </p:txBody>
      </p:sp>
    </p:spTree>
    <p:extLst>
      <p:ext uri="{BB962C8B-B14F-4D97-AF65-F5344CB8AC3E}">
        <p14:creationId xmlns:p14="http://schemas.microsoft.com/office/powerpoint/2010/main" val="16831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352606A0-FCE3-E5F2-EF0A-563FEC712CC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sp>
        <p:nvSpPr>
          <p:cNvPr id="22" name="Freeform 3">
            <a:extLst>
              <a:ext uri="{FF2B5EF4-FFF2-40B4-BE49-F238E27FC236}">
                <a16:creationId xmlns:a16="http://schemas.microsoft.com/office/drawing/2014/main" id="{A23C7E1B-757E-DDBA-0986-3ECBC1DE88CD}"/>
              </a:ext>
            </a:extLst>
          </p:cNvPr>
          <p:cNvSpPr/>
          <p:nvPr/>
        </p:nvSpPr>
        <p:spPr>
          <a:xfrm flipH="1">
            <a:off x="-2165504" y="6315308"/>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1" name="Freeform 7">
            <a:extLst>
              <a:ext uri="{FF2B5EF4-FFF2-40B4-BE49-F238E27FC236}">
                <a16:creationId xmlns:a16="http://schemas.microsoft.com/office/drawing/2014/main" id="{643D6722-3DCE-2ACD-54F9-AC2C55F1A3A9}"/>
              </a:ext>
            </a:extLst>
          </p:cNvPr>
          <p:cNvSpPr/>
          <p:nvPr/>
        </p:nvSpPr>
        <p:spPr>
          <a:xfrm flipH="1">
            <a:off x="-1675400" y="7072112"/>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2" name="Freeform 8">
            <a:extLst>
              <a:ext uri="{FF2B5EF4-FFF2-40B4-BE49-F238E27FC236}">
                <a16:creationId xmlns:a16="http://schemas.microsoft.com/office/drawing/2014/main" id="{D405508D-2D1A-D6E7-6CD1-E5329A1B87FA}"/>
              </a:ext>
            </a:extLst>
          </p:cNvPr>
          <p:cNvSpPr/>
          <p:nvPr/>
        </p:nvSpPr>
        <p:spPr>
          <a:xfrm flipH="1">
            <a:off x="-1853777" y="7906848"/>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3" name="Freeform 10">
            <a:extLst>
              <a:ext uri="{FF2B5EF4-FFF2-40B4-BE49-F238E27FC236}">
                <a16:creationId xmlns:a16="http://schemas.microsoft.com/office/drawing/2014/main" id="{C9546900-144F-A067-3F2A-1A0D5AD6D46C}"/>
              </a:ext>
            </a:extLst>
          </p:cNvPr>
          <p:cNvSpPr/>
          <p:nvPr/>
        </p:nvSpPr>
        <p:spPr>
          <a:xfrm>
            <a:off x="2617584" y="8097117"/>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4" name="Freeform 11">
            <a:extLst>
              <a:ext uri="{FF2B5EF4-FFF2-40B4-BE49-F238E27FC236}">
                <a16:creationId xmlns:a16="http://schemas.microsoft.com/office/drawing/2014/main" id="{31571543-9D49-F446-ACAE-A94CC8A8A8D0}"/>
              </a:ext>
            </a:extLst>
          </p:cNvPr>
          <p:cNvSpPr/>
          <p:nvPr/>
        </p:nvSpPr>
        <p:spPr>
          <a:xfrm>
            <a:off x="6373205" y="7177284"/>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5" name="Freeform 14">
            <a:extLst>
              <a:ext uri="{FF2B5EF4-FFF2-40B4-BE49-F238E27FC236}">
                <a16:creationId xmlns:a16="http://schemas.microsoft.com/office/drawing/2014/main" id="{F8E3CA95-39A4-A353-8C2F-A767060B5906}"/>
              </a:ext>
            </a:extLst>
          </p:cNvPr>
          <p:cNvSpPr/>
          <p:nvPr/>
        </p:nvSpPr>
        <p:spPr>
          <a:xfrm flipH="1">
            <a:off x="9322007" y="5884085"/>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6" name="Freeform 18">
            <a:extLst>
              <a:ext uri="{FF2B5EF4-FFF2-40B4-BE49-F238E27FC236}">
                <a16:creationId xmlns:a16="http://schemas.microsoft.com/office/drawing/2014/main" id="{3CB91C94-C95A-F538-5AB5-CDE4C45C780B}"/>
              </a:ext>
            </a:extLst>
          </p:cNvPr>
          <p:cNvSpPr/>
          <p:nvPr/>
        </p:nvSpPr>
        <p:spPr>
          <a:xfrm flipH="1">
            <a:off x="9812111" y="6640889"/>
            <a:ext cx="12688174" cy="5156889"/>
          </a:xfrm>
          <a:custGeom>
            <a:avLst/>
            <a:gdLst/>
            <a:ahLst/>
            <a:cxnLst/>
            <a:rect l="l" t="t" r="r" b="b"/>
            <a:pathLst>
              <a:path w="12688174" h="5156889">
                <a:moveTo>
                  <a:pt x="12688175" y="0"/>
                </a:moveTo>
                <a:lnTo>
                  <a:pt x="0" y="0"/>
                </a:lnTo>
                <a:lnTo>
                  <a:pt x="0" y="5156890"/>
                </a:lnTo>
                <a:lnTo>
                  <a:pt x="12688175" y="5156890"/>
                </a:lnTo>
                <a:lnTo>
                  <a:pt x="126881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7" name="Freeform 19">
            <a:extLst>
              <a:ext uri="{FF2B5EF4-FFF2-40B4-BE49-F238E27FC236}">
                <a16:creationId xmlns:a16="http://schemas.microsoft.com/office/drawing/2014/main" id="{E4EDDB98-DC4D-6ED7-548C-3C6180930851}"/>
              </a:ext>
            </a:extLst>
          </p:cNvPr>
          <p:cNvSpPr/>
          <p:nvPr/>
        </p:nvSpPr>
        <p:spPr>
          <a:xfrm flipH="1">
            <a:off x="9633734" y="7475626"/>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8" name="Freeform 20">
            <a:extLst>
              <a:ext uri="{FF2B5EF4-FFF2-40B4-BE49-F238E27FC236}">
                <a16:creationId xmlns:a16="http://schemas.microsoft.com/office/drawing/2014/main" id="{60EC965E-3755-6343-7F79-661E53C1728F}"/>
              </a:ext>
            </a:extLst>
          </p:cNvPr>
          <p:cNvSpPr/>
          <p:nvPr/>
        </p:nvSpPr>
        <p:spPr>
          <a:xfrm>
            <a:off x="11154769" y="6807660"/>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9" name="Freeform 21">
            <a:extLst>
              <a:ext uri="{FF2B5EF4-FFF2-40B4-BE49-F238E27FC236}">
                <a16:creationId xmlns:a16="http://schemas.microsoft.com/office/drawing/2014/main" id="{4DB62285-D153-2539-6DAD-E8564DCCF8D5}"/>
              </a:ext>
            </a:extLst>
          </p:cNvPr>
          <p:cNvSpPr/>
          <p:nvPr/>
        </p:nvSpPr>
        <p:spPr>
          <a:xfrm>
            <a:off x="14105095" y="7665894"/>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40" name="Freeform 22">
            <a:extLst>
              <a:ext uri="{FF2B5EF4-FFF2-40B4-BE49-F238E27FC236}">
                <a16:creationId xmlns:a16="http://schemas.microsoft.com/office/drawing/2014/main" id="{687264F2-A5CB-94C1-628C-103AFA44806D}"/>
              </a:ext>
            </a:extLst>
          </p:cNvPr>
          <p:cNvSpPr/>
          <p:nvPr/>
        </p:nvSpPr>
        <p:spPr>
          <a:xfrm>
            <a:off x="17860717" y="6746061"/>
            <a:ext cx="1691501" cy="1716468"/>
          </a:xfrm>
          <a:custGeom>
            <a:avLst/>
            <a:gdLst/>
            <a:ahLst/>
            <a:cxnLst/>
            <a:rect l="l" t="t" r="r" b="b"/>
            <a:pathLst>
              <a:path w="1691501" h="1716468">
                <a:moveTo>
                  <a:pt x="0" y="0"/>
                </a:moveTo>
                <a:lnTo>
                  <a:pt x="1691501" y="0"/>
                </a:lnTo>
                <a:lnTo>
                  <a:pt x="1691501" y="1716469"/>
                </a:lnTo>
                <a:lnTo>
                  <a:pt x="0" y="1716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8"/>
          <p:cNvSpPr/>
          <p:nvPr/>
        </p:nvSpPr>
        <p:spPr>
          <a:xfrm>
            <a:off x="17297400" y="4267461"/>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a:off x="12051012" y="8710436"/>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9" name="Rounded Rectangle 15">
            <a:extLst>
              <a:ext uri="{FF2B5EF4-FFF2-40B4-BE49-F238E27FC236}">
                <a16:creationId xmlns:a16="http://schemas.microsoft.com/office/drawing/2014/main" id="{87E7A7F1-158C-8323-3A2C-D3DA12B8AAB1}"/>
              </a:ext>
            </a:extLst>
          </p:cNvPr>
          <p:cNvSpPr>
            <a:spLocks/>
          </p:cNvSpPr>
          <p:nvPr/>
        </p:nvSpPr>
        <p:spPr>
          <a:xfrm>
            <a:off x="342900" y="2476500"/>
            <a:ext cx="17602200" cy="7791080"/>
          </a:xfrm>
          <a:prstGeom prst="roundRect">
            <a:avLst/>
          </a:prstGeom>
          <a:solidFill>
            <a:srgbClr val="FFFFCC"/>
          </a:solidFill>
          <a:ln w="1270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descr="https://o.remove.bg/downloads/17a627a3-c1da-4c58-a1ef-1ab89b3e414c/image-removebg-preview.png">
            <a:extLst>
              <a:ext uri="{FF2B5EF4-FFF2-40B4-BE49-F238E27FC236}">
                <a16:creationId xmlns:a16="http://schemas.microsoft.com/office/drawing/2014/main" id="{E351DF28-0456-2C04-BE37-09A0686935F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3492" y="3631693"/>
            <a:ext cx="1926444" cy="19264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o.remove.bg/downloads/17a627a3-c1da-4c58-a1ef-1ab89b3e414c/image-removebg-preview.png">
            <a:extLst>
              <a:ext uri="{FF2B5EF4-FFF2-40B4-BE49-F238E27FC236}">
                <a16:creationId xmlns:a16="http://schemas.microsoft.com/office/drawing/2014/main" id="{621A32F4-5001-510D-4DDB-B1363668AA6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0316" y="6448417"/>
            <a:ext cx="1926444" cy="1926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o.remove.bg/downloads/17a627a3-c1da-4c58-a1ef-1ab89b3e414c/image-removebg-preview.png">
            <a:extLst>
              <a:ext uri="{FF2B5EF4-FFF2-40B4-BE49-F238E27FC236}">
                <a16:creationId xmlns:a16="http://schemas.microsoft.com/office/drawing/2014/main" id="{497CC006-064A-5607-A042-A66CEAF3C7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968" y="8083492"/>
            <a:ext cx="1926444" cy="1926444"/>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5064026B-2122-C0B2-04F1-334E05B45EDC}"/>
              </a:ext>
            </a:extLst>
          </p:cNvPr>
          <p:cNvSpPr txBox="1">
            <a:spLocks/>
          </p:cNvSpPr>
          <p:nvPr/>
        </p:nvSpPr>
        <p:spPr>
          <a:xfrm>
            <a:off x="2591955" y="3457994"/>
            <a:ext cx="14653053" cy="2190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7000" b="1" dirty="0">
                <a:latin typeface="Calibri" panose="020F0502020204030204" pitchFamily="34" charset="0"/>
                <a:ea typeface="Calibri" panose="020F0502020204030204" pitchFamily="34" charset="0"/>
                <a:cs typeface="Calibri" panose="020F0502020204030204" pitchFamily="34" charset="0"/>
              </a:rPr>
              <a:t>GV ghi vào đây</a:t>
            </a:r>
          </a:p>
        </p:txBody>
      </p:sp>
      <p:sp>
        <p:nvSpPr>
          <p:cNvPr id="27" name="Title 1">
            <a:extLst>
              <a:ext uri="{FF2B5EF4-FFF2-40B4-BE49-F238E27FC236}">
                <a16:creationId xmlns:a16="http://schemas.microsoft.com/office/drawing/2014/main" id="{BF27A88F-40A2-D72D-5A05-A1F7009F2102}"/>
              </a:ext>
            </a:extLst>
          </p:cNvPr>
          <p:cNvSpPr txBox="1">
            <a:spLocks/>
          </p:cNvSpPr>
          <p:nvPr/>
        </p:nvSpPr>
        <p:spPr>
          <a:xfrm>
            <a:off x="2630055" y="4981994"/>
            <a:ext cx="14653053" cy="2190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7000" b="1" dirty="0">
                <a:latin typeface="Calibri" panose="020F0502020204030204" pitchFamily="34" charset="0"/>
                <a:ea typeface="Calibri" panose="020F0502020204030204" pitchFamily="34" charset="0"/>
                <a:cs typeface="Calibri" panose="020F0502020204030204" pitchFamily="34" charset="0"/>
              </a:rPr>
              <a:t>GV ghi vào đây</a:t>
            </a:r>
          </a:p>
        </p:txBody>
      </p:sp>
      <p:sp>
        <p:nvSpPr>
          <p:cNvPr id="28" name="Title 1">
            <a:extLst>
              <a:ext uri="{FF2B5EF4-FFF2-40B4-BE49-F238E27FC236}">
                <a16:creationId xmlns:a16="http://schemas.microsoft.com/office/drawing/2014/main" id="{DE0EA233-79A4-CC5C-03EC-09AC5C64633D}"/>
              </a:ext>
            </a:extLst>
          </p:cNvPr>
          <p:cNvSpPr txBox="1">
            <a:spLocks/>
          </p:cNvSpPr>
          <p:nvPr/>
        </p:nvSpPr>
        <p:spPr>
          <a:xfrm>
            <a:off x="2601480" y="6477419"/>
            <a:ext cx="14653053" cy="2190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7000" b="1" dirty="0">
                <a:latin typeface="Calibri" panose="020F0502020204030204" pitchFamily="34" charset="0"/>
                <a:ea typeface="Calibri" panose="020F0502020204030204" pitchFamily="34" charset="0"/>
                <a:cs typeface="Calibri" panose="020F0502020204030204" pitchFamily="34" charset="0"/>
              </a:rPr>
              <a:t>GV ghi vào đây</a:t>
            </a:r>
          </a:p>
        </p:txBody>
      </p:sp>
      <p:sp>
        <p:nvSpPr>
          <p:cNvPr id="29" name="Title 1">
            <a:extLst>
              <a:ext uri="{FF2B5EF4-FFF2-40B4-BE49-F238E27FC236}">
                <a16:creationId xmlns:a16="http://schemas.microsoft.com/office/drawing/2014/main" id="{534B0B2C-0A83-1F83-12D4-70B0F1C72E7A}"/>
              </a:ext>
            </a:extLst>
          </p:cNvPr>
          <p:cNvSpPr txBox="1">
            <a:spLocks/>
          </p:cNvSpPr>
          <p:nvPr/>
        </p:nvSpPr>
        <p:spPr>
          <a:xfrm>
            <a:off x="2601480" y="7982369"/>
            <a:ext cx="14653053" cy="2190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7000" b="1" dirty="0">
                <a:latin typeface="Calibri" panose="020F0502020204030204" pitchFamily="34" charset="0"/>
                <a:ea typeface="Calibri" panose="020F0502020204030204" pitchFamily="34" charset="0"/>
                <a:cs typeface="Calibri" panose="020F0502020204030204" pitchFamily="34" charset="0"/>
              </a:rPr>
              <a:t>GV ghi vào đây</a:t>
            </a:r>
          </a:p>
        </p:txBody>
      </p:sp>
      <p:pic>
        <p:nvPicPr>
          <p:cNvPr id="30" name="Picture 2" descr="https://o.remove.bg/downloads/17a627a3-c1da-4c58-a1ef-1ab89b3e414c/image-removebg-preview.png">
            <a:extLst>
              <a:ext uri="{FF2B5EF4-FFF2-40B4-BE49-F238E27FC236}">
                <a16:creationId xmlns:a16="http://schemas.microsoft.com/office/drawing/2014/main" id="{1A058432-3BA4-57A5-6444-2241BF38518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0083" y="5114219"/>
            <a:ext cx="1926444" cy="19264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773719" y="277325"/>
            <a:ext cx="15039908" cy="2507807"/>
            <a:chOff x="1624046" y="667169"/>
            <a:chExt cx="15039908" cy="2507807"/>
          </a:xfrm>
        </p:grpSpPr>
        <p:sp>
          <p:nvSpPr>
            <p:cNvPr id="13" name="Freeform 4"/>
            <p:cNvSpPr/>
            <p:nvPr/>
          </p:nvSpPr>
          <p:spPr>
            <a:xfrm>
              <a:off x="1624046" y="667169"/>
              <a:ext cx="15039908" cy="2507807"/>
            </a:xfrm>
            <a:custGeom>
              <a:avLst/>
              <a:gdLst/>
              <a:ahLst/>
              <a:cxnLst/>
              <a:rect l="l" t="t" r="r" b="b"/>
              <a:pathLst>
                <a:path w="11296715" h="3567879">
                  <a:moveTo>
                    <a:pt x="0" y="0"/>
                  </a:moveTo>
                  <a:lnTo>
                    <a:pt x="11296715" y="0"/>
                  </a:lnTo>
                  <a:lnTo>
                    <a:pt x="11296715" y="3567879"/>
                  </a:lnTo>
                  <a:lnTo>
                    <a:pt x="0" y="3567879"/>
                  </a:lnTo>
                  <a:lnTo>
                    <a:pt x="0" y="0"/>
                  </a:lnTo>
                  <a:close/>
                </a:path>
              </a:pathLst>
            </a:custGeom>
            <a:solidFill>
              <a:schemeClr val="bg2">
                <a:lumMod val="90000"/>
              </a:schemeClr>
            </a:solidFill>
          </p:spPr>
          <p:txBody>
            <a:bodyPr/>
            <a:lstStyle/>
            <a:p>
              <a:endParaRPr lang="vi-VN"/>
            </a:p>
          </p:txBody>
        </p:sp>
        <p:sp>
          <p:nvSpPr>
            <p:cNvPr id="12" name="Title 1">
              <a:extLst>
                <a:ext uri="{FF2B5EF4-FFF2-40B4-BE49-F238E27FC236}">
                  <a16:creationId xmlns:a16="http://schemas.microsoft.com/office/drawing/2014/main" id="{B28CE2E5-3FD6-58ED-A487-F36B079CED1F}"/>
                </a:ext>
              </a:extLst>
            </p:cNvPr>
            <p:cNvSpPr txBox="1">
              <a:spLocks/>
            </p:cNvSpPr>
            <p:nvPr/>
          </p:nvSpPr>
          <p:spPr>
            <a:xfrm>
              <a:off x="6867750" y="825608"/>
              <a:ext cx="455250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11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Dặn dò</a:t>
              </a:r>
            </a:p>
          </p:txBody>
        </p:sp>
      </p:grpSp>
      <p:grpSp>
        <p:nvGrpSpPr>
          <p:cNvPr id="42" name="Group 41">
            <a:extLst>
              <a:ext uri="{FF2B5EF4-FFF2-40B4-BE49-F238E27FC236}">
                <a16:creationId xmlns:a16="http://schemas.microsoft.com/office/drawing/2014/main" id="{40B00753-710A-C84B-1D3F-1529951C7AC6}"/>
              </a:ext>
            </a:extLst>
          </p:cNvPr>
          <p:cNvGrpSpPr/>
          <p:nvPr/>
        </p:nvGrpSpPr>
        <p:grpSpPr>
          <a:xfrm rot="21331727">
            <a:off x="-315373" y="136943"/>
            <a:ext cx="3660830" cy="3781471"/>
            <a:chOff x="10120810" y="1028700"/>
            <a:chExt cx="5859113" cy="6052197"/>
          </a:xfrm>
        </p:grpSpPr>
        <p:sp>
          <p:nvSpPr>
            <p:cNvPr id="43" name="Freeform 9">
              <a:extLst>
                <a:ext uri="{FF2B5EF4-FFF2-40B4-BE49-F238E27FC236}">
                  <a16:creationId xmlns:a16="http://schemas.microsoft.com/office/drawing/2014/main" id="{921E4E85-899E-8E55-E60B-E85E7B8FA82B}"/>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44" name="Freeform 9">
              <a:extLst>
                <a:ext uri="{FF2B5EF4-FFF2-40B4-BE49-F238E27FC236}">
                  <a16:creationId xmlns:a16="http://schemas.microsoft.com/office/drawing/2014/main" id="{6BAAA793-9E64-D853-CC39-864C5CCC2AA3}"/>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45" name="Group 44">
            <a:extLst>
              <a:ext uri="{FF2B5EF4-FFF2-40B4-BE49-F238E27FC236}">
                <a16:creationId xmlns:a16="http://schemas.microsoft.com/office/drawing/2014/main" id="{54D43D29-0A39-CC83-4EAD-023FB15263E6}"/>
              </a:ext>
            </a:extLst>
          </p:cNvPr>
          <p:cNvGrpSpPr/>
          <p:nvPr/>
        </p:nvGrpSpPr>
        <p:grpSpPr>
          <a:xfrm rot="1964359">
            <a:off x="14371563" y="-110541"/>
            <a:ext cx="3660830" cy="3781471"/>
            <a:chOff x="10120810" y="1028700"/>
            <a:chExt cx="5859113" cy="6052197"/>
          </a:xfrm>
        </p:grpSpPr>
        <p:sp>
          <p:nvSpPr>
            <p:cNvPr id="46" name="Freeform 9">
              <a:extLst>
                <a:ext uri="{FF2B5EF4-FFF2-40B4-BE49-F238E27FC236}">
                  <a16:creationId xmlns:a16="http://schemas.microsoft.com/office/drawing/2014/main" id="{4D4EFF98-9EF2-F90D-9DB9-49DE0FDD193B}"/>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47" name="Freeform 9">
              <a:extLst>
                <a:ext uri="{FF2B5EF4-FFF2-40B4-BE49-F238E27FC236}">
                  <a16:creationId xmlns:a16="http://schemas.microsoft.com/office/drawing/2014/main" id="{3E8F8098-6539-1A09-1B3D-E423BE582FD3}"/>
                </a:ext>
              </a:extLst>
            </p:cNvPr>
            <p:cNvSpPr/>
            <p:nvPr/>
          </p:nvSpPr>
          <p:spPr>
            <a:xfrm rot="21171378">
              <a:off x="10273209" y="1181100"/>
              <a:ext cx="5706714" cy="5899797"/>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spTree>
    <p:extLst>
      <p:ext uri="{BB962C8B-B14F-4D97-AF65-F5344CB8AC3E}">
        <p14:creationId xmlns:p14="http://schemas.microsoft.com/office/powerpoint/2010/main" val="2086297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down)">
                                      <p:cBhvr>
                                        <p:cTn id="8" dur="500"/>
                                        <p:tgtEl>
                                          <p:spTgt spid="16"/>
                                        </p:tgtEl>
                                      </p:cBhvr>
                                    </p:animEffect>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0-#ppt_h/2"/>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outVertical)">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29FEBEF7-EED6-3D30-68C0-8FFD6C058B42}"/>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67" t="-43282" r="-11775" b="-29196"/>
            </a:stretch>
          </a:blipFill>
        </p:spPr>
        <p:txBody>
          <a:bodyPr/>
          <a:lstStyle/>
          <a:p>
            <a:endParaRPr lang="vi-VN"/>
          </a:p>
        </p:txBody>
      </p:sp>
      <p:grpSp>
        <p:nvGrpSpPr>
          <p:cNvPr id="9" name="Group 8">
            <a:extLst>
              <a:ext uri="{FF2B5EF4-FFF2-40B4-BE49-F238E27FC236}">
                <a16:creationId xmlns:a16="http://schemas.microsoft.com/office/drawing/2014/main" id="{9726D501-92B9-28E7-768D-886175C952BB}"/>
              </a:ext>
            </a:extLst>
          </p:cNvPr>
          <p:cNvGrpSpPr/>
          <p:nvPr/>
        </p:nvGrpSpPr>
        <p:grpSpPr>
          <a:xfrm>
            <a:off x="-4038600" y="5448300"/>
            <a:ext cx="25176315" cy="7671489"/>
            <a:chOff x="-2592532" y="5307424"/>
            <a:chExt cx="25176315" cy="7671489"/>
          </a:xfrm>
        </p:grpSpPr>
        <p:sp>
          <p:nvSpPr>
            <p:cNvPr id="15" name="Freeform 4">
              <a:extLst>
                <a:ext uri="{FF2B5EF4-FFF2-40B4-BE49-F238E27FC236}">
                  <a16:creationId xmlns:a16="http://schemas.microsoft.com/office/drawing/2014/main" id="{C9741BCD-F36B-E634-35BA-793075120B98}"/>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6" name="Freeform 6">
              <a:extLst>
                <a:ext uri="{FF2B5EF4-FFF2-40B4-BE49-F238E27FC236}">
                  <a16:creationId xmlns:a16="http://schemas.microsoft.com/office/drawing/2014/main" id="{DE102631-F06C-8CA1-D265-3729E8AA476E}"/>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7" name="Freeform 7">
              <a:extLst>
                <a:ext uri="{FF2B5EF4-FFF2-40B4-BE49-F238E27FC236}">
                  <a16:creationId xmlns:a16="http://schemas.microsoft.com/office/drawing/2014/main" id="{5F94463A-F04F-4217-6946-7198625AF858}"/>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8" name="Freeform 8">
              <a:extLst>
                <a:ext uri="{FF2B5EF4-FFF2-40B4-BE49-F238E27FC236}">
                  <a16:creationId xmlns:a16="http://schemas.microsoft.com/office/drawing/2014/main" id="{B6B0061D-6A65-6A60-1F31-EB849976333C}"/>
                </a:ext>
              </a:extLst>
            </p:cNvPr>
            <p:cNvSpPr/>
            <p:nvPr/>
          </p:nvSpPr>
          <p:spPr>
            <a:xfrm>
              <a:off x="-2592532" y="7288624"/>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9" name="Freeform 9">
              <a:extLst>
                <a:ext uri="{FF2B5EF4-FFF2-40B4-BE49-F238E27FC236}">
                  <a16:creationId xmlns:a16="http://schemas.microsoft.com/office/drawing/2014/main" id="{927A9476-AAB6-EE35-1181-F80D45C56832}"/>
                </a:ext>
              </a:extLst>
            </p:cNvPr>
            <p:cNvSpPr/>
            <p:nvPr/>
          </p:nvSpPr>
          <p:spPr>
            <a:xfrm flipH="1">
              <a:off x="8151668" y="7822024"/>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dirty="0"/>
            </a:p>
          </p:txBody>
        </p:sp>
      </p:grpSp>
      <p:sp>
        <p:nvSpPr>
          <p:cNvPr id="5" name="Freeform 5"/>
          <p:cNvSpPr/>
          <p:nvPr/>
        </p:nvSpPr>
        <p:spPr>
          <a:xfrm>
            <a:off x="661953" y="544511"/>
            <a:ext cx="2645152" cy="3497196"/>
          </a:xfrm>
          <a:custGeom>
            <a:avLst/>
            <a:gdLst/>
            <a:ahLst/>
            <a:cxnLst/>
            <a:rect l="l" t="t" r="r" b="b"/>
            <a:pathLst>
              <a:path w="2645152" h="3497196">
                <a:moveTo>
                  <a:pt x="0" y="0"/>
                </a:moveTo>
                <a:lnTo>
                  <a:pt x="2645152" y="0"/>
                </a:lnTo>
                <a:lnTo>
                  <a:pt x="2645152" y="3497196"/>
                </a:lnTo>
                <a:lnTo>
                  <a:pt x="0" y="3497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nvGrpSpPr>
          <p:cNvPr id="25" name="Group 24"/>
          <p:cNvGrpSpPr/>
          <p:nvPr/>
        </p:nvGrpSpPr>
        <p:grpSpPr>
          <a:xfrm>
            <a:off x="1981200" y="-1943100"/>
            <a:ext cx="14372988" cy="13117643"/>
            <a:chOff x="-1143000" y="-2857500"/>
            <a:chExt cx="14372988" cy="13117643"/>
          </a:xfrm>
        </p:grpSpPr>
        <p:sp>
          <p:nvSpPr>
            <p:cNvPr id="3" name="Freeform 3"/>
            <p:cNvSpPr/>
            <p:nvPr/>
          </p:nvSpPr>
          <p:spPr>
            <a:xfrm flipV="1">
              <a:off x="-1143000" y="-2857500"/>
              <a:ext cx="14372988" cy="13117643"/>
            </a:xfrm>
            <a:custGeom>
              <a:avLst/>
              <a:gdLst/>
              <a:ahLst/>
              <a:cxnLst/>
              <a:rect l="l" t="t" r="r" b="b"/>
              <a:pathLst>
                <a:path w="14372988" h="12055343">
                  <a:moveTo>
                    <a:pt x="0" y="12055343"/>
                  </a:moveTo>
                  <a:lnTo>
                    <a:pt x="14372987" y="12055343"/>
                  </a:lnTo>
                  <a:lnTo>
                    <a:pt x="14372987" y="0"/>
                  </a:lnTo>
                  <a:lnTo>
                    <a:pt x="0" y="0"/>
                  </a:lnTo>
                  <a:lnTo>
                    <a:pt x="0" y="12055343"/>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6" name="Freeform 6"/>
            <p:cNvSpPr/>
            <p:nvPr/>
          </p:nvSpPr>
          <p:spPr>
            <a:xfrm rot="21484152" flipV="1">
              <a:off x="734788" y="2376880"/>
              <a:ext cx="12232080" cy="3114084"/>
            </a:xfrm>
            <a:custGeom>
              <a:avLst/>
              <a:gdLst/>
              <a:ahLst/>
              <a:cxnLst/>
              <a:rect l="l" t="t" r="r" b="b"/>
              <a:pathLst>
                <a:path w="12232080" h="3114084">
                  <a:moveTo>
                    <a:pt x="0" y="3114084"/>
                  </a:moveTo>
                  <a:lnTo>
                    <a:pt x="12232079" y="3114084"/>
                  </a:lnTo>
                  <a:lnTo>
                    <a:pt x="12232079" y="0"/>
                  </a:lnTo>
                  <a:lnTo>
                    <a:pt x="0" y="0"/>
                  </a:lnTo>
                  <a:lnTo>
                    <a:pt x="0" y="3114084"/>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sp>
        <p:nvSpPr>
          <p:cNvPr id="10" name="Freeform 10"/>
          <p:cNvSpPr/>
          <p:nvPr/>
        </p:nvSpPr>
        <p:spPr>
          <a:xfrm>
            <a:off x="15878526" y="4747318"/>
            <a:ext cx="1847914" cy="3146603"/>
          </a:xfrm>
          <a:custGeom>
            <a:avLst/>
            <a:gdLst/>
            <a:ahLst/>
            <a:cxnLst/>
            <a:rect l="l" t="t" r="r" b="b"/>
            <a:pathLst>
              <a:path w="1847914" h="3146603">
                <a:moveTo>
                  <a:pt x="0" y="0"/>
                </a:moveTo>
                <a:lnTo>
                  <a:pt x="1847914" y="0"/>
                </a:lnTo>
                <a:lnTo>
                  <a:pt x="1847914" y="3146603"/>
                </a:lnTo>
                <a:lnTo>
                  <a:pt x="0" y="314660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1" name="Freeform 11"/>
          <p:cNvSpPr/>
          <p:nvPr/>
        </p:nvSpPr>
        <p:spPr>
          <a:xfrm>
            <a:off x="1028700" y="6573722"/>
            <a:ext cx="611292" cy="880133"/>
          </a:xfrm>
          <a:custGeom>
            <a:avLst/>
            <a:gdLst/>
            <a:ahLst/>
            <a:cxnLst/>
            <a:rect l="l" t="t" r="r" b="b"/>
            <a:pathLst>
              <a:path w="611292" h="880133">
                <a:moveTo>
                  <a:pt x="0" y="0"/>
                </a:moveTo>
                <a:lnTo>
                  <a:pt x="611292" y="0"/>
                </a:lnTo>
                <a:lnTo>
                  <a:pt x="611292" y="880133"/>
                </a:lnTo>
                <a:lnTo>
                  <a:pt x="0" y="8801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2" name="Freeform 12"/>
          <p:cNvSpPr/>
          <p:nvPr/>
        </p:nvSpPr>
        <p:spPr>
          <a:xfrm>
            <a:off x="16953654" y="2096554"/>
            <a:ext cx="611292" cy="880133"/>
          </a:xfrm>
          <a:custGeom>
            <a:avLst/>
            <a:gdLst/>
            <a:ahLst/>
            <a:cxnLst/>
            <a:rect l="l" t="t" r="r" b="b"/>
            <a:pathLst>
              <a:path w="611292" h="880133">
                <a:moveTo>
                  <a:pt x="0" y="0"/>
                </a:moveTo>
                <a:lnTo>
                  <a:pt x="611292" y="0"/>
                </a:lnTo>
                <a:lnTo>
                  <a:pt x="611292" y="880133"/>
                </a:lnTo>
                <a:lnTo>
                  <a:pt x="0" y="8801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Freeform 13"/>
          <p:cNvSpPr/>
          <p:nvPr/>
        </p:nvSpPr>
        <p:spPr>
          <a:xfrm>
            <a:off x="1984529" y="8561633"/>
            <a:ext cx="386481" cy="556452"/>
          </a:xfrm>
          <a:custGeom>
            <a:avLst/>
            <a:gdLst/>
            <a:ahLst/>
            <a:cxnLst/>
            <a:rect l="l" t="t" r="r" b="b"/>
            <a:pathLst>
              <a:path w="386481" h="556452">
                <a:moveTo>
                  <a:pt x="0" y="0"/>
                </a:moveTo>
                <a:lnTo>
                  <a:pt x="386482" y="0"/>
                </a:lnTo>
                <a:lnTo>
                  <a:pt x="386482" y="556452"/>
                </a:lnTo>
                <a:lnTo>
                  <a:pt x="0" y="5564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4" name="Freeform 14"/>
          <p:cNvSpPr/>
          <p:nvPr/>
        </p:nvSpPr>
        <p:spPr>
          <a:xfrm>
            <a:off x="16202376" y="1196470"/>
            <a:ext cx="386481" cy="556452"/>
          </a:xfrm>
          <a:custGeom>
            <a:avLst/>
            <a:gdLst/>
            <a:ahLst/>
            <a:cxnLst/>
            <a:rect l="l" t="t" r="r" b="b"/>
            <a:pathLst>
              <a:path w="386481" h="556452">
                <a:moveTo>
                  <a:pt x="0" y="0"/>
                </a:moveTo>
                <a:lnTo>
                  <a:pt x="386482" y="0"/>
                </a:lnTo>
                <a:lnTo>
                  <a:pt x="386482" y="556452"/>
                </a:lnTo>
                <a:lnTo>
                  <a:pt x="0" y="5564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grpSp>
        <p:nvGrpSpPr>
          <p:cNvPr id="26" name="Group 25"/>
          <p:cNvGrpSpPr/>
          <p:nvPr/>
        </p:nvGrpSpPr>
        <p:grpSpPr>
          <a:xfrm>
            <a:off x="5640211" y="737702"/>
            <a:ext cx="8401659" cy="7089314"/>
            <a:chOff x="5640211" y="737702"/>
            <a:chExt cx="8401659" cy="7089314"/>
          </a:xfrm>
        </p:grpSpPr>
        <p:sp>
          <p:nvSpPr>
            <p:cNvPr id="20" name="Rectangle 19"/>
            <p:cNvSpPr/>
            <p:nvPr/>
          </p:nvSpPr>
          <p:spPr>
            <a:xfrm>
              <a:off x="5875316" y="737702"/>
              <a:ext cx="6537367" cy="2646878"/>
            </a:xfrm>
            <a:prstGeom prst="rect">
              <a:avLst/>
            </a:prstGeom>
          </p:spPr>
          <p:txBody>
            <a:bodyPr wrap="none">
              <a:spAutoFit/>
            </a:bodyPr>
            <a:lstStyle/>
            <a:p>
              <a:r>
                <a:rPr lang="en-US" sz="16600" dirty="0" err="1">
                  <a:solidFill>
                    <a:srgbClr val="F9B14A"/>
                  </a:solidFill>
                  <a:latin typeface="#9Slide05 SVNClementine" panose="020F0502020204030203" pitchFamily="34" charset="0"/>
                </a:rPr>
                <a:t>Tạm</a:t>
              </a:r>
              <a:r>
                <a:rPr lang="en-US" sz="16600" dirty="0">
                  <a:solidFill>
                    <a:srgbClr val="F9B14A"/>
                  </a:solidFill>
                  <a:latin typeface="#9Slide05 SVNClementine" panose="020F0502020204030203" pitchFamily="34" charset="0"/>
                </a:rPr>
                <a:t> </a:t>
              </a:r>
              <a:r>
                <a:rPr lang="en-US" sz="16600" dirty="0" err="1">
                  <a:solidFill>
                    <a:srgbClr val="F9B14A"/>
                  </a:solidFill>
                  <a:latin typeface="#9Slide05 SVNClementine" panose="020F0502020204030203" pitchFamily="34" charset="0"/>
                </a:rPr>
                <a:t>biệt</a:t>
              </a:r>
              <a:endParaRPr lang="en-US" sz="16600" dirty="0">
                <a:solidFill>
                  <a:srgbClr val="F9B14A"/>
                </a:solidFill>
                <a:latin typeface="#9Slide05 SVNClementine" panose="020F0502020204030203" pitchFamily="34" charset="0"/>
              </a:endParaRPr>
            </a:p>
          </p:txBody>
        </p:sp>
        <p:sp>
          <p:nvSpPr>
            <p:cNvPr id="23" name="Rectangle 22"/>
            <p:cNvSpPr/>
            <p:nvPr/>
          </p:nvSpPr>
          <p:spPr>
            <a:xfrm>
              <a:off x="8302109" y="3227393"/>
              <a:ext cx="1595309" cy="2215991"/>
            </a:xfrm>
            <a:prstGeom prst="rect">
              <a:avLst/>
            </a:prstGeom>
          </p:spPr>
          <p:txBody>
            <a:bodyPr wrap="none">
              <a:spAutoFit/>
            </a:bodyPr>
            <a:lstStyle/>
            <a:p>
              <a:r>
                <a:rPr lang="en-US" sz="13800" dirty="0" err="1">
                  <a:latin typeface="#9Slide05 SVNClementine" panose="020F0502020204030203" pitchFamily="34" charset="0"/>
                </a:rPr>
                <a:t>và</a:t>
              </a:r>
              <a:endParaRPr lang="en-US" sz="13800" dirty="0">
                <a:latin typeface="#9Slide05 SVNClementine" panose="020F0502020204030203" pitchFamily="34" charset="0"/>
              </a:endParaRPr>
            </a:p>
          </p:txBody>
        </p:sp>
        <p:sp>
          <p:nvSpPr>
            <p:cNvPr id="24" name="Rectangle 23"/>
            <p:cNvSpPr/>
            <p:nvPr/>
          </p:nvSpPr>
          <p:spPr>
            <a:xfrm>
              <a:off x="5640211" y="5180138"/>
              <a:ext cx="8401659" cy="2646878"/>
            </a:xfrm>
            <a:prstGeom prst="rect">
              <a:avLst/>
            </a:prstGeom>
          </p:spPr>
          <p:txBody>
            <a:bodyPr wrap="none">
              <a:spAutoFit/>
            </a:bodyPr>
            <a:lstStyle/>
            <a:p>
              <a:r>
                <a:rPr lang="en-US" sz="16600" dirty="0" err="1">
                  <a:solidFill>
                    <a:srgbClr val="F9B14A"/>
                  </a:solidFill>
                  <a:latin typeface="#9Slide05 SVNClementine" panose="020F0502020204030203" pitchFamily="34" charset="0"/>
                </a:rPr>
                <a:t>hẹn</a:t>
              </a:r>
              <a:r>
                <a:rPr lang="en-US" sz="16600" dirty="0">
                  <a:solidFill>
                    <a:srgbClr val="F9B14A"/>
                  </a:solidFill>
                  <a:latin typeface="#9Slide05 SVNClementine" panose="020F0502020204030203" pitchFamily="34" charset="0"/>
                </a:rPr>
                <a:t> </a:t>
              </a:r>
              <a:r>
                <a:rPr lang="en-US" sz="16600" dirty="0" err="1">
                  <a:solidFill>
                    <a:srgbClr val="F9B14A"/>
                  </a:solidFill>
                  <a:latin typeface="#9Slide05 SVNClementine" panose="020F0502020204030203" pitchFamily="34" charset="0"/>
                </a:rPr>
                <a:t>gặp</a:t>
              </a:r>
              <a:r>
                <a:rPr lang="en-US" sz="16600" dirty="0">
                  <a:solidFill>
                    <a:srgbClr val="F9B14A"/>
                  </a:solidFill>
                  <a:latin typeface="#9Slide05 SVNClementine" panose="020F0502020204030203" pitchFamily="34" charset="0"/>
                </a:rPr>
                <a:t> </a:t>
              </a:r>
              <a:r>
                <a:rPr lang="en-US" sz="16600" dirty="0" err="1">
                  <a:solidFill>
                    <a:srgbClr val="F9B14A"/>
                  </a:solidFill>
                  <a:latin typeface="#9Slide05 SVNClementine" panose="020F0502020204030203" pitchFamily="34" charset="0"/>
                </a:rPr>
                <a:t>lại</a:t>
              </a:r>
              <a:endParaRPr lang="en-US" sz="16600" dirty="0">
                <a:solidFill>
                  <a:srgbClr val="F9B14A"/>
                </a:solidFill>
                <a:latin typeface="#9Slide05 SVNClementine" panose="020F050202020403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 calcmode="lin" valueType="num">
                                      <p:cBhvr>
                                        <p:cTn id="18" dur="1000" fill="hold"/>
                                        <p:tgtEl>
                                          <p:spTgt spid="25"/>
                                        </p:tgtEl>
                                        <p:attrNameLst>
                                          <p:attrName>style.rotation</p:attrName>
                                        </p:attrNameLst>
                                      </p:cBhvr>
                                      <p:tavLst>
                                        <p:tav tm="0">
                                          <p:val>
                                            <p:fltVal val="90"/>
                                          </p:val>
                                        </p:tav>
                                        <p:tav tm="100000">
                                          <p:val>
                                            <p:fltVal val="0"/>
                                          </p:val>
                                        </p:tav>
                                      </p:tavLst>
                                    </p:anim>
                                    <p:animEffect transition="in" filter="fade">
                                      <p:cBhvr>
                                        <p:cTn id="19" dur="1000"/>
                                        <p:tgtEl>
                                          <p:spTgt spid="2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2000"/>
                            </p:stCondLst>
                            <p:childTnLst>
                              <p:par>
                                <p:cTn id="27" presetID="32" presetClass="emph" presetSubtype="0" fill="hold" nodeType="afterEffect">
                                  <p:stCondLst>
                                    <p:cond delay="0"/>
                                  </p:stCondLst>
                                  <p:childTnLst>
                                    <p:animRot by="120000">
                                      <p:cBhvr>
                                        <p:cTn id="28" dur="100" fill="hold">
                                          <p:stCondLst>
                                            <p:cond delay="0"/>
                                          </p:stCondLst>
                                        </p:cTn>
                                        <p:tgtEl>
                                          <p:spTgt spid="26"/>
                                        </p:tgtEl>
                                        <p:attrNameLst>
                                          <p:attrName>r</p:attrName>
                                        </p:attrNameLst>
                                      </p:cBhvr>
                                    </p:animRot>
                                    <p:animRot by="-240000">
                                      <p:cBhvr>
                                        <p:cTn id="29" dur="200" fill="hold">
                                          <p:stCondLst>
                                            <p:cond delay="200"/>
                                          </p:stCondLst>
                                        </p:cTn>
                                        <p:tgtEl>
                                          <p:spTgt spid="26"/>
                                        </p:tgtEl>
                                        <p:attrNameLst>
                                          <p:attrName>r</p:attrName>
                                        </p:attrNameLst>
                                      </p:cBhvr>
                                    </p:animRot>
                                    <p:animRot by="240000">
                                      <p:cBhvr>
                                        <p:cTn id="30" dur="200" fill="hold">
                                          <p:stCondLst>
                                            <p:cond delay="400"/>
                                          </p:stCondLst>
                                        </p:cTn>
                                        <p:tgtEl>
                                          <p:spTgt spid="26"/>
                                        </p:tgtEl>
                                        <p:attrNameLst>
                                          <p:attrName>r</p:attrName>
                                        </p:attrNameLst>
                                      </p:cBhvr>
                                    </p:animRot>
                                    <p:animRot by="-240000">
                                      <p:cBhvr>
                                        <p:cTn id="31" dur="200" fill="hold">
                                          <p:stCondLst>
                                            <p:cond delay="600"/>
                                          </p:stCondLst>
                                        </p:cTn>
                                        <p:tgtEl>
                                          <p:spTgt spid="26"/>
                                        </p:tgtEl>
                                        <p:attrNameLst>
                                          <p:attrName>r</p:attrName>
                                        </p:attrNameLst>
                                      </p:cBhvr>
                                    </p:animRot>
                                    <p:animRot by="120000">
                                      <p:cBhvr>
                                        <p:cTn id="3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14328D07-D5AA-C9F4-2394-97CD2E3FA279}"/>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13" name="Freeform 3">
            <a:extLst>
              <a:ext uri="{FF2B5EF4-FFF2-40B4-BE49-F238E27FC236}">
                <a16:creationId xmlns:a16="http://schemas.microsoft.com/office/drawing/2014/main" id="{C0D2A87F-678F-D275-719E-5ED914A1B2C3}"/>
              </a:ext>
            </a:extLst>
          </p:cNvPr>
          <p:cNvSpPr/>
          <p:nvPr/>
        </p:nvSpPr>
        <p:spPr>
          <a:xfrm flipH="1">
            <a:off x="8963891" y="6539811"/>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4" name="Freeform 4">
            <a:extLst>
              <a:ext uri="{FF2B5EF4-FFF2-40B4-BE49-F238E27FC236}">
                <a16:creationId xmlns:a16="http://schemas.microsoft.com/office/drawing/2014/main" id="{CBF794CA-54EF-0D33-A997-2F22592D9BA0}"/>
              </a:ext>
            </a:extLst>
          </p:cNvPr>
          <p:cNvSpPr/>
          <p:nvPr/>
        </p:nvSpPr>
        <p:spPr>
          <a:xfrm flipH="1">
            <a:off x="9453995" y="7124067"/>
            <a:ext cx="12688174" cy="5156889"/>
          </a:xfrm>
          <a:custGeom>
            <a:avLst/>
            <a:gdLst/>
            <a:ahLst/>
            <a:cxnLst/>
            <a:rect l="l" t="t" r="r" b="b"/>
            <a:pathLst>
              <a:path w="12688174" h="5156889">
                <a:moveTo>
                  <a:pt x="12688175" y="0"/>
                </a:moveTo>
                <a:lnTo>
                  <a:pt x="0" y="0"/>
                </a:lnTo>
                <a:lnTo>
                  <a:pt x="0" y="5156889"/>
                </a:lnTo>
                <a:lnTo>
                  <a:pt x="12688175" y="5156889"/>
                </a:lnTo>
                <a:lnTo>
                  <a:pt x="1268817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5" name="Freeform 5">
            <a:extLst>
              <a:ext uri="{FF2B5EF4-FFF2-40B4-BE49-F238E27FC236}">
                <a16:creationId xmlns:a16="http://schemas.microsoft.com/office/drawing/2014/main" id="{014C3AB4-3909-5755-5CF3-5E66934913D6}"/>
              </a:ext>
            </a:extLst>
          </p:cNvPr>
          <p:cNvSpPr/>
          <p:nvPr/>
        </p:nvSpPr>
        <p:spPr>
          <a:xfrm flipH="1">
            <a:off x="9275618" y="7958803"/>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6" name="Freeform 6">
            <a:extLst>
              <a:ext uri="{FF2B5EF4-FFF2-40B4-BE49-F238E27FC236}">
                <a16:creationId xmlns:a16="http://schemas.microsoft.com/office/drawing/2014/main" id="{CC2C5073-2735-F43A-48BE-AC8D1327C9D1}"/>
              </a:ext>
            </a:extLst>
          </p:cNvPr>
          <p:cNvSpPr/>
          <p:nvPr/>
        </p:nvSpPr>
        <p:spPr>
          <a:xfrm>
            <a:off x="10796653" y="7671837"/>
            <a:ext cx="1691501" cy="1716468"/>
          </a:xfrm>
          <a:custGeom>
            <a:avLst/>
            <a:gdLst/>
            <a:ahLst/>
            <a:cxnLst/>
            <a:rect l="l" t="t" r="r" b="b"/>
            <a:pathLst>
              <a:path w="1691501" h="1716468">
                <a:moveTo>
                  <a:pt x="0" y="0"/>
                </a:moveTo>
                <a:lnTo>
                  <a:pt x="1691502" y="0"/>
                </a:lnTo>
                <a:lnTo>
                  <a:pt x="1691502" y="1716469"/>
                </a:lnTo>
                <a:lnTo>
                  <a:pt x="0" y="17164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7">
            <a:extLst>
              <a:ext uri="{FF2B5EF4-FFF2-40B4-BE49-F238E27FC236}">
                <a16:creationId xmlns:a16="http://schemas.microsoft.com/office/drawing/2014/main" id="{4262597C-724E-9BD3-0AA4-A2C91A2EF1CE}"/>
              </a:ext>
            </a:extLst>
          </p:cNvPr>
          <p:cNvSpPr/>
          <p:nvPr/>
        </p:nvSpPr>
        <p:spPr>
          <a:xfrm>
            <a:off x="13928204" y="7922832"/>
            <a:ext cx="1691501" cy="1716468"/>
          </a:xfrm>
          <a:custGeom>
            <a:avLst/>
            <a:gdLst/>
            <a:ahLst/>
            <a:cxnLst/>
            <a:rect l="l" t="t" r="r" b="b"/>
            <a:pathLst>
              <a:path w="1691501" h="1716468">
                <a:moveTo>
                  <a:pt x="0" y="0"/>
                </a:moveTo>
                <a:lnTo>
                  <a:pt x="1691501" y="0"/>
                </a:lnTo>
                <a:lnTo>
                  <a:pt x="1691501" y="1716468"/>
                </a:lnTo>
                <a:lnTo>
                  <a:pt x="0" y="171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8" name="Freeform 8">
            <a:extLst>
              <a:ext uri="{FF2B5EF4-FFF2-40B4-BE49-F238E27FC236}">
                <a16:creationId xmlns:a16="http://schemas.microsoft.com/office/drawing/2014/main" id="{F9438C1F-FE91-FD11-D675-E55E220FAEC7}"/>
              </a:ext>
            </a:extLst>
          </p:cNvPr>
          <p:cNvSpPr/>
          <p:nvPr/>
        </p:nvSpPr>
        <p:spPr>
          <a:xfrm>
            <a:off x="16801214" y="7610239"/>
            <a:ext cx="1691501" cy="1716468"/>
          </a:xfrm>
          <a:custGeom>
            <a:avLst/>
            <a:gdLst/>
            <a:ahLst/>
            <a:cxnLst/>
            <a:rect l="l" t="t" r="r" b="b"/>
            <a:pathLst>
              <a:path w="1691501" h="1716468">
                <a:moveTo>
                  <a:pt x="0" y="0"/>
                </a:moveTo>
                <a:lnTo>
                  <a:pt x="1691502" y="0"/>
                </a:lnTo>
                <a:lnTo>
                  <a:pt x="1691502" y="1716468"/>
                </a:lnTo>
                <a:lnTo>
                  <a:pt x="0" y="1716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0" name="Freeform 12">
            <a:extLst>
              <a:ext uri="{FF2B5EF4-FFF2-40B4-BE49-F238E27FC236}">
                <a16:creationId xmlns:a16="http://schemas.microsoft.com/office/drawing/2014/main" id="{F4C19717-D01E-7700-0A4D-E8076CC7C6C5}"/>
              </a:ext>
            </a:extLst>
          </p:cNvPr>
          <p:cNvSpPr/>
          <p:nvPr/>
        </p:nvSpPr>
        <p:spPr>
          <a:xfrm>
            <a:off x="-526777" y="473481"/>
            <a:ext cx="5622411" cy="1921842"/>
          </a:xfrm>
          <a:custGeom>
            <a:avLst/>
            <a:gdLst/>
            <a:ahLst/>
            <a:cxnLst/>
            <a:rect l="l" t="t" r="r" b="b"/>
            <a:pathLst>
              <a:path w="5622411" h="1921842">
                <a:moveTo>
                  <a:pt x="0" y="0"/>
                </a:moveTo>
                <a:lnTo>
                  <a:pt x="5622411" y="0"/>
                </a:lnTo>
                <a:lnTo>
                  <a:pt x="5622411" y="1921842"/>
                </a:lnTo>
                <a:lnTo>
                  <a:pt x="0" y="1921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22" name="Group 21">
            <a:extLst>
              <a:ext uri="{FF2B5EF4-FFF2-40B4-BE49-F238E27FC236}">
                <a16:creationId xmlns:a16="http://schemas.microsoft.com/office/drawing/2014/main" id="{E67F5331-422D-15E2-3B33-0AAE76619860}"/>
              </a:ext>
            </a:extLst>
          </p:cNvPr>
          <p:cNvGrpSpPr/>
          <p:nvPr/>
        </p:nvGrpSpPr>
        <p:grpSpPr>
          <a:xfrm rot="21224193">
            <a:off x="10337912" y="196090"/>
            <a:ext cx="3810000" cy="3935557"/>
            <a:chOff x="10120810" y="1028700"/>
            <a:chExt cx="5859114" cy="6052198"/>
          </a:xfrm>
        </p:grpSpPr>
        <p:sp>
          <p:nvSpPr>
            <p:cNvPr id="19" name="Freeform 9">
              <a:extLst>
                <a:ext uri="{FF2B5EF4-FFF2-40B4-BE49-F238E27FC236}">
                  <a16:creationId xmlns:a16="http://schemas.microsoft.com/office/drawing/2014/main" id="{F05112F4-9E7C-536B-692E-854E50B7B88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1" name="Freeform 9">
              <a:extLst>
                <a:ext uri="{FF2B5EF4-FFF2-40B4-BE49-F238E27FC236}">
                  <a16:creationId xmlns:a16="http://schemas.microsoft.com/office/drawing/2014/main" id="{D3E0CDD5-6DA9-ADA1-DADD-AAC9D6524163}"/>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sp>
        <p:nvSpPr>
          <p:cNvPr id="4" name="Freeform 4"/>
          <p:cNvSpPr>
            <a:spLocks/>
          </p:cNvSpPr>
          <p:nvPr/>
        </p:nvSpPr>
        <p:spPr>
          <a:xfrm>
            <a:off x="1296875" y="314368"/>
            <a:ext cx="10232155" cy="9454307"/>
          </a:xfrm>
          <a:custGeom>
            <a:avLst/>
            <a:gdLst/>
            <a:ahLst/>
            <a:cxnLst/>
            <a:rect l="l" t="t" r="r" b="b"/>
            <a:pathLst>
              <a:path w="9074982" h="8348983">
                <a:moveTo>
                  <a:pt x="0" y="0"/>
                </a:moveTo>
                <a:lnTo>
                  <a:pt x="9074982" y="0"/>
                </a:lnTo>
                <a:lnTo>
                  <a:pt x="9074982" y="8348984"/>
                </a:lnTo>
                <a:lnTo>
                  <a:pt x="0" y="83489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6" name="Freeform 6"/>
          <p:cNvSpPr/>
          <p:nvPr/>
        </p:nvSpPr>
        <p:spPr>
          <a:xfrm>
            <a:off x="11810999" y="2552700"/>
            <a:ext cx="5209153" cy="5029200"/>
          </a:xfrm>
          <a:custGeom>
            <a:avLst/>
            <a:gdLst/>
            <a:ahLst/>
            <a:cxnLst/>
            <a:rect l="l" t="t" r="r" b="b"/>
            <a:pathLst>
              <a:path w="5747702" h="5549145">
                <a:moveTo>
                  <a:pt x="0" y="0"/>
                </a:moveTo>
                <a:lnTo>
                  <a:pt x="5747702" y="0"/>
                </a:lnTo>
                <a:lnTo>
                  <a:pt x="5747702" y="5549144"/>
                </a:lnTo>
                <a:lnTo>
                  <a:pt x="0" y="55491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7" name="Freeform 7"/>
          <p:cNvSpPr/>
          <p:nvPr/>
        </p:nvSpPr>
        <p:spPr>
          <a:xfrm>
            <a:off x="638782" y="8280054"/>
            <a:ext cx="826421" cy="1189874"/>
          </a:xfrm>
          <a:custGeom>
            <a:avLst/>
            <a:gdLst/>
            <a:ahLst/>
            <a:cxnLst/>
            <a:rect l="l" t="t" r="r" b="b"/>
            <a:pathLst>
              <a:path w="826421" h="1189874">
                <a:moveTo>
                  <a:pt x="0" y="0"/>
                </a:moveTo>
                <a:lnTo>
                  <a:pt x="826421" y="0"/>
                </a:lnTo>
                <a:lnTo>
                  <a:pt x="826421" y="1189873"/>
                </a:lnTo>
                <a:lnTo>
                  <a:pt x="0" y="1189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8" name="Freeform 8"/>
          <p:cNvSpPr/>
          <p:nvPr/>
        </p:nvSpPr>
        <p:spPr>
          <a:xfrm>
            <a:off x="17486013" y="695076"/>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9" name="Freeform 9"/>
          <p:cNvSpPr/>
          <p:nvPr/>
        </p:nvSpPr>
        <p:spPr>
          <a:xfrm>
            <a:off x="1673335" y="9284540"/>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11" name="Title 1">
            <a:extLst>
              <a:ext uri="{FF2B5EF4-FFF2-40B4-BE49-F238E27FC236}">
                <a16:creationId xmlns:a16="http://schemas.microsoft.com/office/drawing/2014/main" id="{9C9700BE-EFA4-0DA3-8DAA-38521356C162}"/>
              </a:ext>
            </a:extLst>
          </p:cNvPr>
          <p:cNvSpPr txBox="1">
            <a:spLocks/>
          </p:cNvSpPr>
          <p:nvPr/>
        </p:nvSpPr>
        <p:spPr>
          <a:xfrm>
            <a:off x="1527110" y="1706145"/>
            <a:ext cx="9771683"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dirty="0">
                <a:solidFill>
                  <a:srgbClr val="00B050"/>
                </a:solidFill>
                <a:latin typeface="UTM Showcard" panose="02040603050506020204" pitchFamily="18" charset="0"/>
              </a:rPr>
              <a:t>KHỞI ĐỘNG</a:t>
            </a:r>
            <a:endParaRPr lang="vi-VN" sz="20800" dirty="0">
              <a:solidFill>
                <a:srgbClr val="00B05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26" presetClass="emph" presetSubtype="0" fill="hold" grpId="1" nodeType="with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42"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0FD62129-9166-EC62-0A6C-2B97E8BA8959}"/>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sp>
        <p:nvSpPr>
          <p:cNvPr id="12" name="Cloud 11"/>
          <p:cNvSpPr/>
          <p:nvPr/>
        </p:nvSpPr>
        <p:spPr>
          <a:xfrm>
            <a:off x="5638800" y="1485900"/>
            <a:ext cx="13176635" cy="86868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4"/>
          <p:cNvSpPr/>
          <p:nvPr/>
        </p:nvSpPr>
        <p:spPr>
          <a:xfrm flipH="1">
            <a:off x="1371600" y="1866900"/>
            <a:ext cx="4204190" cy="6301906"/>
          </a:xfrm>
          <a:custGeom>
            <a:avLst/>
            <a:gdLst/>
            <a:ahLst/>
            <a:cxnLst/>
            <a:rect l="l" t="t" r="r" b="b"/>
            <a:pathLst>
              <a:path w="4030663" h="6040503">
                <a:moveTo>
                  <a:pt x="4030663" y="0"/>
                </a:moveTo>
                <a:lnTo>
                  <a:pt x="0" y="0"/>
                </a:lnTo>
                <a:lnTo>
                  <a:pt x="0" y="6040504"/>
                </a:lnTo>
                <a:lnTo>
                  <a:pt x="4030663" y="6040504"/>
                </a:lnTo>
                <a:lnTo>
                  <a:pt x="403066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5726288" y="2716508"/>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Title 1">
            <a:extLst>
              <a:ext uri="{FF2B5EF4-FFF2-40B4-BE49-F238E27FC236}">
                <a16:creationId xmlns:a16="http://schemas.microsoft.com/office/drawing/2014/main" id="{B668E1D5-E76A-EFCF-0F86-77030F358A1C}"/>
              </a:ext>
            </a:extLst>
          </p:cNvPr>
          <p:cNvSpPr txBox="1">
            <a:spLocks/>
          </p:cNvSpPr>
          <p:nvPr/>
        </p:nvSpPr>
        <p:spPr>
          <a:xfrm>
            <a:off x="3429000" y="-159563"/>
            <a:ext cx="10903726" cy="20264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b="1" dirty="0" err="1">
                <a:solidFill>
                  <a:schemeClr val="bg1"/>
                </a:solidFill>
                <a:latin typeface="UVN Banh Mi" pitchFamily="2" charset="0"/>
                <a:ea typeface="LNTH-LuoLuoNotangYuanTi 1" pitchFamily="2" charset="-128"/>
                <a:cs typeface="LNTH-LuoLuoNotangYuanTi 1" pitchFamily="2" charset="-128"/>
              </a:rPr>
              <a:t>Nhìn</a:t>
            </a:r>
            <a:r>
              <a:rPr lang="en-US" sz="10000" b="1" dirty="0">
                <a:solidFill>
                  <a:schemeClr val="bg1"/>
                </a:solidFill>
                <a:latin typeface="UVN Banh Mi" pitchFamily="2" charset="0"/>
                <a:ea typeface="LNTH-LuoLuoNotangYuanTi 1" pitchFamily="2" charset="-128"/>
                <a:cs typeface="LNTH-LuoLuoNotangYuanTi 1" pitchFamily="2" charset="-128"/>
              </a:rPr>
              <a:t> </a:t>
            </a:r>
            <a:r>
              <a:rPr lang="en-US" sz="10000" b="1" dirty="0" err="1">
                <a:solidFill>
                  <a:schemeClr val="bg1"/>
                </a:solidFill>
                <a:latin typeface="UVN Banh Mi" pitchFamily="2" charset="0"/>
                <a:ea typeface="LNTH-LuoLuoNotangYuanTi 1" pitchFamily="2" charset="-128"/>
                <a:cs typeface="LNTH-LuoLuoNotangYuanTi 1" pitchFamily="2" charset="-128"/>
              </a:rPr>
              <a:t>hình</a:t>
            </a:r>
            <a:r>
              <a:rPr lang="en-US" sz="10000" b="1" dirty="0">
                <a:solidFill>
                  <a:schemeClr val="bg1"/>
                </a:solidFill>
                <a:latin typeface="UVN Banh Mi" pitchFamily="2" charset="0"/>
                <a:ea typeface="LNTH-LuoLuoNotangYuanTi 1" pitchFamily="2" charset="-128"/>
                <a:cs typeface="LNTH-LuoLuoNotangYuanTi 1" pitchFamily="2" charset="-128"/>
              </a:rPr>
              <a:t> - </a:t>
            </a:r>
            <a:r>
              <a:rPr lang="en-US" sz="10000" b="1" dirty="0" err="1">
                <a:solidFill>
                  <a:schemeClr val="bg1"/>
                </a:solidFill>
                <a:latin typeface="UVN Banh Mi" pitchFamily="2" charset="0"/>
                <a:ea typeface="LNTH-LuoLuoNotangYuanTi 1" pitchFamily="2" charset="-128"/>
                <a:cs typeface="LNTH-LuoLuoNotangYuanTi 1" pitchFamily="2" charset="-128"/>
              </a:rPr>
              <a:t>đoán</a:t>
            </a:r>
            <a:r>
              <a:rPr lang="en-US" sz="10000" b="1" dirty="0">
                <a:solidFill>
                  <a:schemeClr val="bg1"/>
                </a:solidFill>
                <a:latin typeface="UVN Banh Mi" pitchFamily="2" charset="0"/>
                <a:ea typeface="LNTH-LuoLuoNotangYuanTi 1" pitchFamily="2" charset="-128"/>
                <a:cs typeface="LNTH-LuoLuoNotangYuanTi 1" pitchFamily="2" charset="-128"/>
              </a:rPr>
              <a:t> </a:t>
            </a:r>
            <a:r>
              <a:rPr lang="en-US" sz="10000" b="1" dirty="0" err="1">
                <a:solidFill>
                  <a:schemeClr val="bg1"/>
                </a:solidFill>
                <a:latin typeface="UVN Banh Mi" pitchFamily="2" charset="0"/>
                <a:ea typeface="LNTH-LuoLuoNotangYuanTi 1" pitchFamily="2" charset="-128"/>
                <a:cs typeface="LNTH-LuoLuoNotangYuanTi 1" pitchFamily="2" charset="-128"/>
              </a:rPr>
              <a:t>chữ</a:t>
            </a:r>
            <a:endParaRPr lang="vi-VN" sz="10000" b="1" dirty="0">
              <a:solidFill>
                <a:schemeClr val="bg1"/>
              </a:solidFill>
              <a:latin typeface="LNTH-LuoLuoNotangYuanTi 1" pitchFamily="2" charset="-128"/>
              <a:ea typeface="LNTH-LuoLuoNotangYuanTi 1" pitchFamily="2" charset="-128"/>
              <a:cs typeface="LNTH-LuoLuoNotangYuanTi 1" pitchFamily="2" charset="-128"/>
            </a:endParaRPr>
          </a:p>
        </p:txBody>
      </p:sp>
      <p:sp>
        <p:nvSpPr>
          <p:cNvPr id="13" name="Title 1">
            <a:extLst>
              <a:ext uri="{FF2B5EF4-FFF2-40B4-BE49-F238E27FC236}">
                <a16:creationId xmlns:a16="http://schemas.microsoft.com/office/drawing/2014/main" id="{6E5A87D8-A4C6-1166-A2E9-07714175939E}"/>
              </a:ext>
            </a:extLst>
          </p:cNvPr>
          <p:cNvSpPr txBox="1">
            <a:spLocks/>
          </p:cNvSpPr>
          <p:nvPr/>
        </p:nvSpPr>
        <p:spPr>
          <a:xfrm>
            <a:off x="6969317" y="2511840"/>
            <a:ext cx="10515600" cy="7243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dirty="0">
                <a:solidFill>
                  <a:schemeClr val="tx2"/>
                </a:solidFill>
                <a:latin typeface="Calibri "/>
              </a:rPr>
              <a:t>Luật chơi: </a:t>
            </a:r>
          </a:p>
          <a:p>
            <a:pPr marL="685800" indent="-685800" algn="just">
              <a:buFont typeface="Arial" panose="020B0604020202020204" pitchFamily="34" charset="0"/>
              <a:buChar char="•"/>
            </a:pPr>
            <a:r>
              <a:rPr lang="vi-VN" sz="5400" b="1" dirty="0">
                <a:solidFill>
                  <a:schemeClr val="tx2"/>
                </a:solidFill>
                <a:latin typeface="Calibri "/>
              </a:rPr>
              <a:t>Các bạn lần lượt xem một số </a:t>
            </a:r>
          </a:p>
          <a:p>
            <a:pPr algn="just"/>
            <a:r>
              <a:rPr lang="vi-VN" sz="5400" b="1" dirty="0">
                <a:solidFill>
                  <a:schemeClr val="tx2"/>
                </a:solidFill>
                <a:latin typeface="Calibri "/>
              </a:rPr>
              <a:t>hình ảnh và đoán </a:t>
            </a:r>
            <a:r>
              <a:rPr lang="vi-VN" sz="5400" b="1">
                <a:solidFill>
                  <a:schemeClr val="tx2"/>
                </a:solidFill>
                <a:latin typeface="Calibri "/>
              </a:rPr>
              <a:t>xem hình </a:t>
            </a:r>
            <a:r>
              <a:rPr lang="en-US" sz="5400" b="1">
                <a:solidFill>
                  <a:schemeClr val="tx2"/>
                </a:solidFill>
                <a:latin typeface="Calibri "/>
              </a:rPr>
              <a:t>ảnh đó thuộc bộ phim hoạt hình nào?</a:t>
            </a:r>
            <a:endParaRPr lang="vi-VN" sz="5400" b="1" dirty="0">
              <a:solidFill>
                <a:schemeClr val="tx2"/>
              </a:solidFill>
              <a:latin typeface="Calibri "/>
            </a:endParaRPr>
          </a:p>
          <a:p>
            <a:pPr marL="685800" indent="-685800" algn="just">
              <a:buFont typeface="Arial" panose="020B0604020202020204" pitchFamily="34" charset="0"/>
              <a:buChar char="•"/>
            </a:pPr>
            <a:r>
              <a:rPr lang="vi-VN" sz="5400" b="1" dirty="0">
                <a:solidFill>
                  <a:schemeClr val="tx2"/>
                </a:solidFill>
                <a:latin typeface="Calibri "/>
              </a:rPr>
              <a:t>Đội nào đoán đúng nhiều hơn là đội chiến thắng. </a:t>
            </a:r>
          </a:p>
          <a:p>
            <a:pPr algn="just"/>
            <a:r>
              <a:rPr lang="vi-VN" sz="5400" b="1" dirty="0">
                <a:solidFill>
                  <a:schemeClr val="tx2"/>
                </a:solidFill>
                <a:latin typeface="Calibri "/>
              </a:rPr>
              <a:t> </a:t>
            </a:r>
          </a:p>
        </p:txBody>
      </p:sp>
      <p:grpSp>
        <p:nvGrpSpPr>
          <p:cNvPr id="7" name="Group 6">
            <a:extLst>
              <a:ext uri="{FF2B5EF4-FFF2-40B4-BE49-F238E27FC236}">
                <a16:creationId xmlns:a16="http://schemas.microsoft.com/office/drawing/2014/main" id="{A87FC55B-E1F3-AB04-379D-87166AE8FF17}"/>
              </a:ext>
            </a:extLst>
          </p:cNvPr>
          <p:cNvGrpSpPr/>
          <p:nvPr/>
        </p:nvGrpSpPr>
        <p:grpSpPr>
          <a:xfrm>
            <a:off x="-2514599" y="8168806"/>
            <a:ext cx="21869400" cy="4746629"/>
            <a:chOff x="-2592532" y="5307424"/>
            <a:chExt cx="25176315" cy="6933735"/>
          </a:xfrm>
        </p:grpSpPr>
        <p:sp>
          <p:nvSpPr>
            <p:cNvPr id="8" name="Freeform 4">
              <a:extLst>
                <a:ext uri="{FF2B5EF4-FFF2-40B4-BE49-F238E27FC236}">
                  <a16:creationId xmlns:a16="http://schemas.microsoft.com/office/drawing/2014/main" id="{A5A0F1E1-8589-577B-0569-EADF2EC7E683}"/>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 name="Freeform 5">
              <a:extLst>
                <a:ext uri="{FF2B5EF4-FFF2-40B4-BE49-F238E27FC236}">
                  <a16:creationId xmlns:a16="http://schemas.microsoft.com/office/drawing/2014/main" id="{A854AB9E-C852-CF93-0C8C-C290992710F8}"/>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6">
              <a:extLst>
                <a:ext uri="{FF2B5EF4-FFF2-40B4-BE49-F238E27FC236}">
                  <a16:creationId xmlns:a16="http://schemas.microsoft.com/office/drawing/2014/main" id="{5EFA836F-0DC8-6017-D37A-4E185A6CCC49}"/>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4" name="Freeform 7">
              <a:extLst>
                <a:ext uri="{FF2B5EF4-FFF2-40B4-BE49-F238E27FC236}">
                  <a16:creationId xmlns:a16="http://schemas.microsoft.com/office/drawing/2014/main" id="{5E376D00-C667-1849-D766-792AE321A6EC}"/>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8">
              <a:extLst>
                <a:ext uri="{FF2B5EF4-FFF2-40B4-BE49-F238E27FC236}">
                  <a16:creationId xmlns:a16="http://schemas.microsoft.com/office/drawing/2014/main" id="{44C86AB4-2D07-1644-9A92-06933D1930A8}"/>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6" name="Freeform 9">
              <a:extLst>
                <a:ext uri="{FF2B5EF4-FFF2-40B4-BE49-F238E27FC236}">
                  <a16:creationId xmlns:a16="http://schemas.microsoft.com/office/drawing/2014/main" id="{3C452853-FCCF-5B68-D56E-35590D990D15}"/>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sp>
        <p:nvSpPr>
          <p:cNvPr id="20" name="Title 1">
            <a:extLst>
              <a:ext uri="{FF2B5EF4-FFF2-40B4-BE49-F238E27FC236}">
                <a16:creationId xmlns:a16="http://schemas.microsoft.com/office/drawing/2014/main" id="{BAAFFC40-A6CE-7EA6-6D72-C592E9B7C9DE}"/>
              </a:ext>
            </a:extLst>
          </p:cNvPr>
          <p:cNvSpPr txBox="1">
            <a:spLocks/>
          </p:cNvSpPr>
          <p:nvPr/>
        </p:nvSpPr>
        <p:spPr>
          <a:xfrm>
            <a:off x="3352800" y="-190500"/>
            <a:ext cx="1090372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b="1" dirty="0" err="1">
                <a:solidFill>
                  <a:srgbClr val="FF0000"/>
                </a:solidFill>
                <a:latin typeface="UVN Banh Mi" pitchFamily="2" charset="0"/>
                <a:ea typeface="LNTH-LuoLuoNotangYuanTi 1" pitchFamily="2" charset="-128"/>
                <a:cs typeface="LNTH-LuoLuoNotangYuanTi 1" pitchFamily="2" charset="-128"/>
              </a:rPr>
              <a:t>Nhìn</a:t>
            </a:r>
            <a:r>
              <a:rPr lang="en-US" sz="10000" b="1" dirty="0">
                <a:solidFill>
                  <a:srgbClr val="FF0000"/>
                </a:solidFill>
                <a:latin typeface="UVN Banh Mi" pitchFamily="2" charset="0"/>
                <a:ea typeface="LNTH-LuoLuoNotangYuanTi 1" pitchFamily="2" charset="-128"/>
                <a:cs typeface="LNTH-LuoLuoNotangYuanTi 1" pitchFamily="2" charset="-128"/>
              </a:rPr>
              <a:t> </a:t>
            </a:r>
            <a:r>
              <a:rPr lang="en-US" sz="10000" b="1" dirty="0" err="1">
                <a:solidFill>
                  <a:srgbClr val="FF0000"/>
                </a:solidFill>
                <a:latin typeface="UVN Banh Mi" pitchFamily="2" charset="0"/>
                <a:ea typeface="LNTH-LuoLuoNotangYuanTi 1" pitchFamily="2" charset="-128"/>
                <a:cs typeface="LNTH-LuoLuoNotangYuanTi 1" pitchFamily="2" charset="-128"/>
              </a:rPr>
              <a:t>hình</a:t>
            </a:r>
            <a:r>
              <a:rPr lang="en-US" sz="10000" b="1" dirty="0">
                <a:solidFill>
                  <a:srgbClr val="FF0000"/>
                </a:solidFill>
                <a:latin typeface="UVN Banh Mi" pitchFamily="2" charset="0"/>
                <a:ea typeface="LNTH-LuoLuoNotangYuanTi 1" pitchFamily="2" charset="-128"/>
                <a:cs typeface="LNTH-LuoLuoNotangYuanTi 1" pitchFamily="2" charset="-128"/>
              </a:rPr>
              <a:t> - </a:t>
            </a:r>
            <a:r>
              <a:rPr lang="en-US" sz="10000" b="1" dirty="0" err="1">
                <a:solidFill>
                  <a:srgbClr val="FF0000"/>
                </a:solidFill>
                <a:latin typeface="UVN Banh Mi" pitchFamily="2" charset="0"/>
                <a:ea typeface="LNTH-LuoLuoNotangYuanTi 1" pitchFamily="2" charset="-128"/>
                <a:cs typeface="LNTH-LuoLuoNotangYuanTi 1" pitchFamily="2" charset="-128"/>
              </a:rPr>
              <a:t>đoán</a:t>
            </a:r>
            <a:r>
              <a:rPr lang="en-US" sz="10000" b="1" dirty="0">
                <a:solidFill>
                  <a:srgbClr val="FF0000"/>
                </a:solidFill>
                <a:latin typeface="UVN Banh Mi" pitchFamily="2" charset="0"/>
                <a:ea typeface="LNTH-LuoLuoNotangYuanTi 1" pitchFamily="2" charset="-128"/>
                <a:cs typeface="LNTH-LuoLuoNotangYuanTi 1" pitchFamily="2" charset="-128"/>
              </a:rPr>
              <a:t> </a:t>
            </a:r>
            <a:r>
              <a:rPr lang="en-US" sz="10000" b="1" dirty="0" err="1">
                <a:solidFill>
                  <a:srgbClr val="FF0000"/>
                </a:solidFill>
                <a:latin typeface="UVN Banh Mi" pitchFamily="2" charset="0"/>
                <a:ea typeface="LNTH-LuoLuoNotangYuanTi 1" pitchFamily="2" charset="-128"/>
                <a:cs typeface="LNTH-LuoLuoNotangYuanTi 1" pitchFamily="2" charset="-128"/>
              </a:rPr>
              <a:t>chữ</a:t>
            </a:r>
            <a:endParaRPr lang="vi-VN" sz="10000" b="1" dirty="0">
              <a:solidFill>
                <a:srgbClr val="FF0000"/>
              </a:solidFill>
              <a:latin typeface="LNTH-LuoLuoNotangYuanTi 1" pitchFamily="2" charset="-128"/>
              <a:ea typeface="LNTH-LuoLuoNotangYuanTi 1" pitchFamily="2" charset="-128"/>
              <a:cs typeface="LNTH-LuoLuoNotangYuanTi 1" pitchFamily="2" charset="-128"/>
            </a:endParaRPr>
          </a:p>
        </p:txBody>
      </p:sp>
      <p:grpSp>
        <p:nvGrpSpPr>
          <p:cNvPr id="21" name="Group 20">
            <a:extLst>
              <a:ext uri="{FF2B5EF4-FFF2-40B4-BE49-F238E27FC236}">
                <a16:creationId xmlns:a16="http://schemas.microsoft.com/office/drawing/2014/main" id="{3517F26F-090E-83D4-CF41-6B1628DF6D45}"/>
              </a:ext>
            </a:extLst>
          </p:cNvPr>
          <p:cNvGrpSpPr/>
          <p:nvPr/>
        </p:nvGrpSpPr>
        <p:grpSpPr>
          <a:xfrm rot="1800000">
            <a:off x="14857564" y="412300"/>
            <a:ext cx="2828987" cy="2922215"/>
            <a:chOff x="10120810" y="1028700"/>
            <a:chExt cx="5859114" cy="6052198"/>
          </a:xfrm>
        </p:grpSpPr>
        <p:sp>
          <p:nvSpPr>
            <p:cNvPr id="22" name="Freeform 9">
              <a:extLst>
                <a:ext uri="{FF2B5EF4-FFF2-40B4-BE49-F238E27FC236}">
                  <a16:creationId xmlns:a16="http://schemas.microsoft.com/office/drawing/2014/main" id="{FA62D474-413C-48EB-532E-DB8F7BE43260}"/>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3" name="Freeform 9">
              <a:extLst>
                <a:ext uri="{FF2B5EF4-FFF2-40B4-BE49-F238E27FC236}">
                  <a16:creationId xmlns:a16="http://schemas.microsoft.com/office/drawing/2014/main" id="{D3636698-B4AE-F92C-0A07-695C5DCEB37B}"/>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grpSp>
        <p:nvGrpSpPr>
          <p:cNvPr id="24" name="Group 23">
            <a:extLst>
              <a:ext uri="{FF2B5EF4-FFF2-40B4-BE49-F238E27FC236}">
                <a16:creationId xmlns:a16="http://schemas.microsoft.com/office/drawing/2014/main" id="{95B9F436-9EEE-E98F-AB66-C71BDC5CC83D}"/>
              </a:ext>
            </a:extLst>
          </p:cNvPr>
          <p:cNvGrpSpPr/>
          <p:nvPr/>
        </p:nvGrpSpPr>
        <p:grpSpPr>
          <a:xfrm rot="398588">
            <a:off x="171374" y="342062"/>
            <a:ext cx="2275466" cy="2350453"/>
            <a:chOff x="10120810" y="1028700"/>
            <a:chExt cx="5859114" cy="6052198"/>
          </a:xfrm>
        </p:grpSpPr>
        <p:sp>
          <p:nvSpPr>
            <p:cNvPr id="25" name="Freeform 9">
              <a:extLst>
                <a:ext uri="{FF2B5EF4-FFF2-40B4-BE49-F238E27FC236}">
                  <a16:creationId xmlns:a16="http://schemas.microsoft.com/office/drawing/2014/main" id="{C6622D08-F5D7-63EA-58BC-B5E03F247B07}"/>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6" name="Freeform 9">
              <a:extLst>
                <a:ext uri="{FF2B5EF4-FFF2-40B4-BE49-F238E27FC236}">
                  <a16:creationId xmlns:a16="http://schemas.microsoft.com/office/drawing/2014/main" id="{B7CC1020-67CF-5B16-5A6B-3B0E67FFDF4E}"/>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3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par>
                          <p:cTn id="25" fill="hold">
                            <p:stCondLst>
                              <p:cond delay="2500"/>
                            </p:stCondLst>
                            <p:childTnLst>
                              <p:par>
                                <p:cTn id="26" presetID="6" presetClass="entr" presetSubtype="3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out)">
                                      <p:cBhvr>
                                        <p:cTn id="28" dur="1300"/>
                                        <p:tgtEl>
                                          <p:spTgt spid="13"/>
                                        </p:tgtEl>
                                      </p:cBhvr>
                                    </p:animEffect>
                                  </p:childTnLst>
                                </p:cTn>
                              </p:par>
                            </p:childTnLst>
                          </p:cTn>
                        </p:par>
                        <p:par>
                          <p:cTn id="29" fill="hold">
                            <p:stCondLst>
                              <p:cond delay="38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4800"/>
                            </p:stCondLst>
                            <p:childTnLst>
                              <p:par>
                                <p:cTn id="36" presetID="42"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54AD731F-FD1E-6888-A2CB-3292D669C70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grpSp>
        <p:nvGrpSpPr>
          <p:cNvPr id="15" name="Group 14">
            <a:extLst>
              <a:ext uri="{FF2B5EF4-FFF2-40B4-BE49-F238E27FC236}">
                <a16:creationId xmlns:a16="http://schemas.microsoft.com/office/drawing/2014/main" id="{815269EC-325F-1BC8-3C22-136BBBE372C7}"/>
              </a:ext>
            </a:extLst>
          </p:cNvPr>
          <p:cNvGrpSpPr/>
          <p:nvPr/>
        </p:nvGrpSpPr>
        <p:grpSpPr>
          <a:xfrm>
            <a:off x="-2514600" y="5981700"/>
            <a:ext cx="25176315" cy="6933735"/>
            <a:chOff x="-2592532" y="5307424"/>
            <a:chExt cx="25176315" cy="6933735"/>
          </a:xfrm>
        </p:grpSpPr>
        <p:sp>
          <p:nvSpPr>
            <p:cNvPr id="16" name="Freeform 4">
              <a:extLst>
                <a:ext uri="{FF2B5EF4-FFF2-40B4-BE49-F238E27FC236}">
                  <a16:creationId xmlns:a16="http://schemas.microsoft.com/office/drawing/2014/main" id="{C8D8DD67-89C3-7A31-06D5-32121F45349E}"/>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5">
              <a:extLst>
                <a:ext uri="{FF2B5EF4-FFF2-40B4-BE49-F238E27FC236}">
                  <a16:creationId xmlns:a16="http://schemas.microsoft.com/office/drawing/2014/main" id="{FA1CE763-367E-19B8-845E-13CB7732D799}"/>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6">
              <a:extLst>
                <a:ext uri="{FF2B5EF4-FFF2-40B4-BE49-F238E27FC236}">
                  <a16:creationId xmlns:a16="http://schemas.microsoft.com/office/drawing/2014/main" id="{EE7196E8-C802-996F-996E-F6B20EFDBAE6}"/>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7">
              <a:extLst>
                <a:ext uri="{FF2B5EF4-FFF2-40B4-BE49-F238E27FC236}">
                  <a16:creationId xmlns:a16="http://schemas.microsoft.com/office/drawing/2014/main" id="{FBF76BCC-AA76-41CB-BB48-4495CF684E1A}"/>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8">
              <a:extLst>
                <a:ext uri="{FF2B5EF4-FFF2-40B4-BE49-F238E27FC236}">
                  <a16:creationId xmlns:a16="http://schemas.microsoft.com/office/drawing/2014/main" id="{5088C35C-CC20-F27F-B8A4-D27F6148AC3C}"/>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9">
              <a:extLst>
                <a:ext uri="{FF2B5EF4-FFF2-40B4-BE49-F238E27FC236}">
                  <a16:creationId xmlns:a16="http://schemas.microsoft.com/office/drawing/2014/main" id="{F194DA9B-77A4-5DDA-C27D-5707A3FAEC1A}"/>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sp>
        <p:nvSpPr>
          <p:cNvPr id="9" name="TextBox 9"/>
          <p:cNvSpPr txBox="1"/>
          <p:nvPr/>
        </p:nvSpPr>
        <p:spPr>
          <a:xfrm>
            <a:off x="1600200" y="-3439729"/>
            <a:ext cx="7757513" cy="933464"/>
          </a:xfrm>
          <a:prstGeom prst="rect">
            <a:avLst/>
          </a:prstGeom>
        </p:spPr>
        <p:txBody>
          <a:bodyPr lIns="0" tIns="0" rIns="0" bIns="0" rtlCol="0" anchor="t">
            <a:spAutoFit/>
          </a:bodyPr>
          <a:lstStyle/>
          <a:p>
            <a:pPr algn="ctr">
              <a:lnSpc>
                <a:spcPts val="6750"/>
              </a:lnSpc>
            </a:pPr>
            <a:r>
              <a:rPr lang="en-US" sz="7500" dirty="0">
                <a:solidFill>
                  <a:srgbClr val="F9B14A"/>
                </a:solidFill>
                <a:latin typeface="Wedges"/>
              </a:rPr>
              <a:t>Topic No.2</a:t>
            </a:r>
          </a:p>
        </p:txBody>
      </p:sp>
      <p:sp>
        <p:nvSpPr>
          <p:cNvPr id="11" name="Title 1">
            <a:extLst>
              <a:ext uri="{FF2B5EF4-FFF2-40B4-BE49-F238E27FC236}">
                <a16:creationId xmlns:a16="http://schemas.microsoft.com/office/drawing/2014/main" id="{16CA6315-18F6-106F-4DBB-743EC514FA6F}"/>
              </a:ext>
            </a:extLst>
          </p:cNvPr>
          <p:cNvSpPr txBox="1">
            <a:spLocks/>
          </p:cNvSpPr>
          <p:nvPr/>
        </p:nvSpPr>
        <p:spPr>
          <a:xfrm>
            <a:off x="3962400" y="8922028"/>
            <a:ext cx="1031411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vi-VN" sz="5400" b="1" dirty="0">
              <a:latin typeface="+mn-lt"/>
            </a:endParaRPr>
          </a:p>
        </p:txBody>
      </p:sp>
      <p:sp>
        <p:nvSpPr>
          <p:cNvPr id="12" name="Title 1">
            <a:extLst>
              <a:ext uri="{FF2B5EF4-FFF2-40B4-BE49-F238E27FC236}">
                <a16:creationId xmlns:a16="http://schemas.microsoft.com/office/drawing/2014/main" id="{C49BC746-EA46-36EA-9CEB-D03489761FE3}"/>
              </a:ext>
            </a:extLst>
          </p:cNvPr>
          <p:cNvSpPr txBox="1">
            <a:spLocks/>
          </p:cNvSpPr>
          <p:nvPr/>
        </p:nvSpPr>
        <p:spPr>
          <a:xfrm>
            <a:off x="2388027" y="8786601"/>
            <a:ext cx="134628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b="1">
                <a:effectLst>
                  <a:glow rad="101600">
                    <a:schemeClr val="bg1">
                      <a:alpha val="60000"/>
                    </a:schemeClr>
                  </a:glow>
                </a:effectLst>
                <a:latin typeface="+mn-lt"/>
              </a:rPr>
              <a:t>H</a:t>
            </a:r>
            <a:r>
              <a:rPr lang="vi-VN" sz="13800" b="1">
                <a:effectLst>
                  <a:glow rad="101600">
                    <a:schemeClr val="bg1">
                      <a:alpha val="60000"/>
                    </a:schemeClr>
                  </a:glow>
                </a:effectLst>
                <a:latin typeface="+mn-lt"/>
              </a:rPr>
              <a:t>eo </a:t>
            </a:r>
            <a:r>
              <a:rPr lang="en-US" sz="13800" b="1">
                <a:effectLst>
                  <a:glow rad="101600">
                    <a:schemeClr val="bg1">
                      <a:alpha val="60000"/>
                    </a:schemeClr>
                  </a:glow>
                </a:effectLst>
                <a:latin typeface="+mn-lt"/>
              </a:rPr>
              <a:t>P</a:t>
            </a:r>
            <a:r>
              <a:rPr lang="vi-VN" sz="13800" b="1">
                <a:effectLst>
                  <a:glow rad="101600">
                    <a:schemeClr val="bg1">
                      <a:alpha val="60000"/>
                    </a:schemeClr>
                  </a:glow>
                </a:effectLst>
                <a:latin typeface="+mn-lt"/>
              </a:rPr>
              <a:t>eppa</a:t>
            </a:r>
            <a:endParaRPr lang="vi-VN" sz="13800" b="1" dirty="0">
              <a:effectLst>
                <a:glow rad="101600">
                  <a:schemeClr val="bg1">
                    <a:alpha val="60000"/>
                  </a:schemeClr>
                </a:glow>
              </a:effectLst>
              <a:latin typeface="+mn-lt"/>
            </a:endParaRPr>
          </a:p>
        </p:txBody>
      </p:sp>
      <p:grpSp>
        <p:nvGrpSpPr>
          <p:cNvPr id="25" name="Group 24">
            <a:extLst>
              <a:ext uri="{FF2B5EF4-FFF2-40B4-BE49-F238E27FC236}">
                <a16:creationId xmlns:a16="http://schemas.microsoft.com/office/drawing/2014/main" id="{44FF1360-E93C-CB86-9E35-5099E8664ACF}"/>
              </a:ext>
            </a:extLst>
          </p:cNvPr>
          <p:cNvGrpSpPr/>
          <p:nvPr/>
        </p:nvGrpSpPr>
        <p:grpSpPr>
          <a:xfrm rot="21280454">
            <a:off x="152400" y="114300"/>
            <a:ext cx="2209800" cy="2282622"/>
            <a:chOff x="10120810" y="1028700"/>
            <a:chExt cx="5859114" cy="6052198"/>
          </a:xfrm>
        </p:grpSpPr>
        <p:sp>
          <p:nvSpPr>
            <p:cNvPr id="26" name="Freeform 9">
              <a:extLst>
                <a:ext uri="{FF2B5EF4-FFF2-40B4-BE49-F238E27FC236}">
                  <a16:creationId xmlns:a16="http://schemas.microsoft.com/office/drawing/2014/main" id="{397F77CC-DE81-FCDB-94A5-5A6E3C509038}"/>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7" name="Freeform 9">
              <a:extLst>
                <a:ext uri="{FF2B5EF4-FFF2-40B4-BE49-F238E27FC236}">
                  <a16:creationId xmlns:a16="http://schemas.microsoft.com/office/drawing/2014/main" id="{74D4A725-293B-10D6-1E5C-0BE0399B3EC4}"/>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22" name="Group 21">
            <a:extLst>
              <a:ext uri="{FF2B5EF4-FFF2-40B4-BE49-F238E27FC236}">
                <a16:creationId xmlns:a16="http://schemas.microsoft.com/office/drawing/2014/main" id="{E5553A1A-846D-1565-4F79-9AD084201136}"/>
              </a:ext>
            </a:extLst>
          </p:cNvPr>
          <p:cNvGrpSpPr/>
          <p:nvPr/>
        </p:nvGrpSpPr>
        <p:grpSpPr>
          <a:xfrm rot="1049842">
            <a:off x="16025435" y="62174"/>
            <a:ext cx="1998467" cy="2064325"/>
            <a:chOff x="10120810" y="1028700"/>
            <a:chExt cx="5859114" cy="6052198"/>
          </a:xfrm>
        </p:grpSpPr>
        <p:sp>
          <p:nvSpPr>
            <p:cNvPr id="23" name="Freeform 9">
              <a:extLst>
                <a:ext uri="{FF2B5EF4-FFF2-40B4-BE49-F238E27FC236}">
                  <a16:creationId xmlns:a16="http://schemas.microsoft.com/office/drawing/2014/main" id="{BB0E3E29-C7A9-B972-02FE-6DFEBDD04293}"/>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4" name="Freeform 9">
              <a:extLst>
                <a:ext uri="{FF2B5EF4-FFF2-40B4-BE49-F238E27FC236}">
                  <a16:creationId xmlns:a16="http://schemas.microsoft.com/office/drawing/2014/main" id="{89C28B16-EEA6-E26A-1D71-E175A307DA9D}"/>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pic>
        <p:nvPicPr>
          <p:cNvPr id="1026" name="Picture 2" descr="Peppa Heo Con Thú - Miễn Phí vector hình ảnh trên Pixabay - Pixabay">
            <a:extLst>
              <a:ext uri="{FF2B5EF4-FFF2-40B4-BE49-F238E27FC236}">
                <a16:creationId xmlns:a16="http://schemas.microsoft.com/office/drawing/2014/main" id="{E6CB0ECD-4551-B054-D5DE-D6073C86D0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18030" y="619260"/>
            <a:ext cx="6625769" cy="6946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625EE2F6-7424-69AC-19AC-6D81A4F4A05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grpSp>
        <p:nvGrpSpPr>
          <p:cNvPr id="10" name="Group 9">
            <a:extLst>
              <a:ext uri="{FF2B5EF4-FFF2-40B4-BE49-F238E27FC236}">
                <a16:creationId xmlns:a16="http://schemas.microsoft.com/office/drawing/2014/main" id="{2F75DC5C-A025-B28A-66C5-1549F6A1484D}"/>
              </a:ext>
            </a:extLst>
          </p:cNvPr>
          <p:cNvGrpSpPr/>
          <p:nvPr/>
        </p:nvGrpSpPr>
        <p:grpSpPr>
          <a:xfrm>
            <a:off x="-2514600" y="5981700"/>
            <a:ext cx="25176315" cy="6933735"/>
            <a:chOff x="-2592532" y="5307424"/>
            <a:chExt cx="25176315" cy="6933735"/>
          </a:xfrm>
        </p:grpSpPr>
        <p:sp>
          <p:nvSpPr>
            <p:cNvPr id="11" name="Freeform 4">
              <a:extLst>
                <a:ext uri="{FF2B5EF4-FFF2-40B4-BE49-F238E27FC236}">
                  <a16:creationId xmlns:a16="http://schemas.microsoft.com/office/drawing/2014/main" id="{FB20DD5C-B350-8E48-9496-A871B1C8EB44}"/>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4" name="Freeform 5">
              <a:extLst>
                <a:ext uri="{FF2B5EF4-FFF2-40B4-BE49-F238E27FC236}">
                  <a16:creationId xmlns:a16="http://schemas.microsoft.com/office/drawing/2014/main" id="{526A946E-7BFA-9387-8E40-632068BD3DC1}"/>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5" name="Freeform 6">
              <a:extLst>
                <a:ext uri="{FF2B5EF4-FFF2-40B4-BE49-F238E27FC236}">
                  <a16:creationId xmlns:a16="http://schemas.microsoft.com/office/drawing/2014/main" id="{42A6F316-D185-6E1B-FF22-9BB53910158D}"/>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6" name="Freeform 7">
              <a:extLst>
                <a:ext uri="{FF2B5EF4-FFF2-40B4-BE49-F238E27FC236}">
                  <a16:creationId xmlns:a16="http://schemas.microsoft.com/office/drawing/2014/main" id="{33B96870-E8B5-5164-2380-C4C97D36D2B3}"/>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7" name="Freeform 8">
              <a:extLst>
                <a:ext uri="{FF2B5EF4-FFF2-40B4-BE49-F238E27FC236}">
                  <a16:creationId xmlns:a16="http://schemas.microsoft.com/office/drawing/2014/main" id="{D153E02F-8081-146D-17AA-9BA2C4606025}"/>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8" name="Freeform 9">
              <a:extLst>
                <a:ext uri="{FF2B5EF4-FFF2-40B4-BE49-F238E27FC236}">
                  <a16:creationId xmlns:a16="http://schemas.microsoft.com/office/drawing/2014/main" id="{DBE6C4B3-AD31-BC77-3868-9843174C025F}"/>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sp>
        <p:nvSpPr>
          <p:cNvPr id="9" name="TextBox 9"/>
          <p:cNvSpPr txBox="1"/>
          <p:nvPr/>
        </p:nvSpPr>
        <p:spPr>
          <a:xfrm>
            <a:off x="1600200" y="-3439729"/>
            <a:ext cx="7757513" cy="933464"/>
          </a:xfrm>
          <a:prstGeom prst="rect">
            <a:avLst/>
          </a:prstGeom>
        </p:spPr>
        <p:txBody>
          <a:bodyPr lIns="0" tIns="0" rIns="0" bIns="0" rtlCol="0" anchor="t">
            <a:spAutoFit/>
          </a:bodyPr>
          <a:lstStyle/>
          <a:p>
            <a:pPr algn="ctr">
              <a:lnSpc>
                <a:spcPts val="6750"/>
              </a:lnSpc>
            </a:pPr>
            <a:r>
              <a:rPr lang="en-US" sz="7500" dirty="0">
                <a:solidFill>
                  <a:srgbClr val="F9B14A"/>
                </a:solidFill>
                <a:latin typeface="Wedges"/>
              </a:rPr>
              <a:t>Topic No.2</a:t>
            </a:r>
          </a:p>
        </p:txBody>
      </p:sp>
      <p:sp>
        <p:nvSpPr>
          <p:cNvPr id="13" name="Title 1">
            <a:extLst>
              <a:ext uri="{FF2B5EF4-FFF2-40B4-BE49-F238E27FC236}">
                <a16:creationId xmlns:a16="http://schemas.microsoft.com/office/drawing/2014/main" id="{C49BC746-EA46-36EA-9CEB-D03489761FE3}"/>
              </a:ext>
            </a:extLst>
          </p:cNvPr>
          <p:cNvSpPr txBox="1">
            <a:spLocks/>
          </p:cNvSpPr>
          <p:nvPr/>
        </p:nvSpPr>
        <p:spPr>
          <a:xfrm>
            <a:off x="3986942" y="8754617"/>
            <a:ext cx="1031411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b="1">
                <a:effectLst>
                  <a:glow rad="101600">
                    <a:schemeClr val="bg1">
                      <a:alpha val="60000"/>
                    </a:schemeClr>
                  </a:glow>
                </a:effectLst>
              </a:rPr>
              <a:t>Gấu Pooh</a:t>
            </a:r>
            <a:endParaRPr lang="vi-VN" sz="13800" b="1" dirty="0">
              <a:effectLst>
                <a:glow rad="101600">
                  <a:schemeClr val="bg1">
                    <a:alpha val="60000"/>
                  </a:schemeClr>
                </a:glow>
              </a:effectLst>
            </a:endParaRPr>
          </a:p>
        </p:txBody>
      </p:sp>
      <p:grpSp>
        <p:nvGrpSpPr>
          <p:cNvPr id="19" name="Group 18">
            <a:extLst>
              <a:ext uri="{FF2B5EF4-FFF2-40B4-BE49-F238E27FC236}">
                <a16:creationId xmlns:a16="http://schemas.microsoft.com/office/drawing/2014/main" id="{37552A1B-8BC3-1341-15BD-F19CB005AF32}"/>
              </a:ext>
            </a:extLst>
          </p:cNvPr>
          <p:cNvGrpSpPr/>
          <p:nvPr/>
        </p:nvGrpSpPr>
        <p:grpSpPr>
          <a:xfrm rot="20671543">
            <a:off x="128440" y="141762"/>
            <a:ext cx="1857379" cy="1918588"/>
            <a:chOff x="10120810" y="1028700"/>
            <a:chExt cx="5859114" cy="6052198"/>
          </a:xfrm>
        </p:grpSpPr>
        <p:sp>
          <p:nvSpPr>
            <p:cNvPr id="20" name="Freeform 9">
              <a:extLst>
                <a:ext uri="{FF2B5EF4-FFF2-40B4-BE49-F238E27FC236}">
                  <a16:creationId xmlns:a16="http://schemas.microsoft.com/office/drawing/2014/main" id="{76FF7B02-AFD0-4C4D-2131-BBA4D38FA0C8}"/>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9">
              <a:extLst>
                <a:ext uri="{FF2B5EF4-FFF2-40B4-BE49-F238E27FC236}">
                  <a16:creationId xmlns:a16="http://schemas.microsoft.com/office/drawing/2014/main" id="{3846B783-6D6B-8E3A-11F3-E257A656E62C}"/>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22" name="Group 21">
            <a:extLst>
              <a:ext uri="{FF2B5EF4-FFF2-40B4-BE49-F238E27FC236}">
                <a16:creationId xmlns:a16="http://schemas.microsoft.com/office/drawing/2014/main" id="{477EBDC3-58DB-BFE9-8D4E-8F4B2CF2237B}"/>
              </a:ext>
            </a:extLst>
          </p:cNvPr>
          <p:cNvGrpSpPr/>
          <p:nvPr/>
        </p:nvGrpSpPr>
        <p:grpSpPr>
          <a:xfrm rot="1049842">
            <a:off x="16025435" y="62174"/>
            <a:ext cx="1998467" cy="2064325"/>
            <a:chOff x="10120810" y="1028700"/>
            <a:chExt cx="5859114" cy="6052198"/>
          </a:xfrm>
        </p:grpSpPr>
        <p:sp>
          <p:nvSpPr>
            <p:cNvPr id="23" name="Freeform 9">
              <a:extLst>
                <a:ext uri="{FF2B5EF4-FFF2-40B4-BE49-F238E27FC236}">
                  <a16:creationId xmlns:a16="http://schemas.microsoft.com/office/drawing/2014/main" id="{45E78157-BD1E-7759-5E45-89D0801E227A}"/>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4" name="Freeform 9">
              <a:extLst>
                <a:ext uri="{FF2B5EF4-FFF2-40B4-BE49-F238E27FC236}">
                  <a16:creationId xmlns:a16="http://schemas.microsoft.com/office/drawing/2014/main" id="{19B486D2-4123-273B-F6D5-B43FA4E4BABD}"/>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pic>
        <p:nvPicPr>
          <p:cNvPr id="2050" name="Picture 2" descr="Sự thật về chú gấu nổi tiếng nhất thế giới - Winnie the Pooh - hóa ra ai  cũng bị lừa">
            <a:extLst>
              <a:ext uri="{FF2B5EF4-FFF2-40B4-BE49-F238E27FC236}">
                <a16:creationId xmlns:a16="http://schemas.microsoft.com/office/drawing/2014/main" id="{FCA7CD92-2EF0-03F2-8758-12BB59EAF2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9526" y="324484"/>
            <a:ext cx="8514117" cy="776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071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p:cTn id="1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1F28032F-EA1B-78EA-7B77-2601D6D2DE5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endParaRPr lang="vi-VN"/>
          </a:p>
        </p:txBody>
      </p:sp>
      <p:grpSp>
        <p:nvGrpSpPr>
          <p:cNvPr id="11" name="Group 10">
            <a:extLst>
              <a:ext uri="{FF2B5EF4-FFF2-40B4-BE49-F238E27FC236}">
                <a16:creationId xmlns:a16="http://schemas.microsoft.com/office/drawing/2014/main" id="{D442286B-94B3-1A93-EAD9-FE4A425F1B62}"/>
              </a:ext>
            </a:extLst>
          </p:cNvPr>
          <p:cNvGrpSpPr/>
          <p:nvPr/>
        </p:nvGrpSpPr>
        <p:grpSpPr>
          <a:xfrm>
            <a:off x="-2514600" y="5981700"/>
            <a:ext cx="25176315" cy="6933735"/>
            <a:chOff x="-2592532" y="5307424"/>
            <a:chExt cx="25176315" cy="6933735"/>
          </a:xfrm>
        </p:grpSpPr>
        <p:sp>
          <p:nvSpPr>
            <p:cNvPr id="13" name="Freeform 4">
              <a:extLst>
                <a:ext uri="{FF2B5EF4-FFF2-40B4-BE49-F238E27FC236}">
                  <a16:creationId xmlns:a16="http://schemas.microsoft.com/office/drawing/2014/main" id="{2E3AA581-7108-DE7A-1A11-D73064239D51}"/>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5" name="Freeform 5">
              <a:extLst>
                <a:ext uri="{FF2B5EF4-FFF2-40B4-BE49-F238E27FC236}">
                  <a16:creationId xmlns:a16="http://schemas.microsoft.com/office/drawing/2014/main" id="{C6263EF4-1A57-18F1-6635-1C5CD53427AE}"/>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6" name="Freeform 6">
              <a:extLst>
                <a:ext uri="{FF2B5EF4-FFF2-40B4-BE49-F238E27FC236}">
                  <a16:creationId xmlns:a16="http://schemas.microsoft.com/office/drawing/2014/main" id="{174DA86A-E8FE-AF98-FA29-2B87DE462AB4}"/>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7" name="Freeform 7">
              <a:extLst>
                <a:ext uri="{FF2B5EF4-FFF2-40B4-BE49-F238E27FC236}">
                  <a16:creationId xmlns:a16="http://schemas.microsoft.com/office/drawing/2014/main" id="{92E90B85-8F15-EC64-DC3B-A1126F95C5C4}"/>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8">
              <a:extLst>
                <a:ext uri="{FF2B5EF4-FFF2-40B4-BE49-F238E27FC236}">
                  <a16:creationId xmlns:a16="http://schemas.microsoft.com/office/drawing/2014/main" id="{83CD1F04-5F95-2AF8-E809-408FFAF113F2}"/>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9" name="Freeform 9">
              <a:extLst>
                <a:ext uri="{FF2B5EF4-FFF2-40B4-BE49-F238E27FC236}">
                  <a16:creationId xmlns:a16="http://schemas.microsoft.com/office/drawing/2014/main" id="{C268C8A5-5E6D-8623-0DF5-56783E1B3324}"/>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sp>
        <p:nvSpPr>
          <p:cNvPr id="3" name="Freeform 3"/>
          <p:cNvSpPr/>
          <p:nvPr/>
        </p:nvSpPr>
        <p:spPr>
          <a:xfrm flipV="1">
            <a:off x="2343062" y="-2578221"/>
            <a:ext cx="11108847" cy="1916276"/>
          </a:xfrm>
          <a:custGeom>
            <a:avLst/>
            <a:gdLst/>
            <a:ahLst/>
            <a:cxnLst/>
            <a:rect l="l" t="t" r="r" b="b"/>
            <a:pathLst>
              <a:path w="11108847" h="1916276">
                <a:moveTo>
                  <a:pt x="0" y="1916277"/>
                </a:moveTo>
                <a:lnTo>
                  <a:pt x="11108847" y="1916277"/>
                </a:lnTo>
                <a:lnTo>
                  <a:pt x="11108847" y="0"/>
                </a:lnTo>
                <a:lnTo>
                  <a:pt x="0" y="0"/>
                </a:lnTo>
                <a:lnTo>
                  <a:pt x="0" y="191627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5" name="Freeform 5"/>
          <p:cNvSpPr/>
          <p:nvPr/>
        </p:nvSpPr>
        <p:spPr>
          <a:xfrm>
            <a:off x="12893247" y="-1777777"/>
            <a:ext cx="265525" cy="382300"/>
          </a:xfrm>
          <a:custGeom>
            <a:avLst/>
            <a:gdLst/>
            <a:ahLst/>
            <a:cxnLst/>
            <a:rect l="l" t="t" r="r" b="b"/>
            <a:pathLst>
              <a:path w="265525" h="382300">
                <a:moveTo>
                  <a:pt x="0" y="0"/>
                </a:moveTo>
                <a:lnTo>
                  <a:pt x="265524" y="0"/>
                </a:lnTo>
                <a:lnTo>
                  <a:pt x="265524" y="382300"/>
                </a:lnTo>
                <a:lnTo>
                  <a:pt x="0" y="382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6" name="Freeform 6"/>
          <p:cNvSpPr/>
          <p:nvPr/>
        </p:nvSpPr>
        <p:spPr>
          <a:xfrm>
            <a:off x="16078200" y="-2108620"/>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TextBox 9"/>
          <p:cNvSpPr txBox="1"/>
          <p:nvPr/>
        </p:nvSpPr>
        <p:spPr>
          <a:xfrm>
            <a:off x="1600200" y="-3439729"/>
            <a:ext cx="7757513" cy="933464"/>
          </a:xfrm>
          <a:prstGeom prst="rect">
            <a:avLst/>
          </a:prstGeom>
        </p:spPr>
        <p:txBody>
          <a:bodyPr lIns="0" tIns="0" rIns="0" bIns="0" rtlCol="0" anchor="t">
            <a:spAutoFit/>
          </a:bodyPr>
          <a:lstStyle/>
          <a:p>
            <a:pPr algn="ctr">
              <a:lnSpc>
                <a:spcPts val="6750"/>
              </a:lnSpc>
            </a:pPr>
            <a:r>
              <a:rPr lang="en-US" sz="7500" dirty="0">
                <a:solidFill>
                  <a:srgbClr val="F9B14A"/>
                </a:solidFill>
                <a:latin typeface="Wedges"/>
              </a:rPr>
              <a:t>Topic No.2</a:t>
            </a:r>
          </a:p>
        </p:txBody>
      </p:sp>
      <p:sp>
        <p:nvSpPr>
          <p:cNvPr id="14" name="Title 1">
            <a:extLst>
              <a:ext uri="{FF2B5EF4-FFF2-40B4-BE49-F238E27FC236}">
                <a16:creationId xmlns:a16="http://schemas.microsoft.com/office/drawing/2014/main" id="{C49BC746-EA46-36EA-9CEB-D03489761FE3}"/>
              </a:ext>
            </a:extLst>
          </p:cNvPr>
          <p:cNvSpPr txBox="1">
            <a:spLocks/>
          </p:cNvSpPr>
          <p:nvPr/>
        </p:nvSpPr>
        <p:spPr>
          <a:xfrm>
            <a:off x="3986942" y="7234581"/>
            <a:ext cx="1031411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effectLst>
                  <a:glow rad="101600">
                    <a:schemeClr val="bg1">
                      <a:alpha val="60000"/>
                    </a:schemeClr>
                  </a:glow>
                </a:effectLst>
              </a:rPr>
              <a:t>Đội Chó Cứu Hộ</a:t>
            </a:r>
            <a:endParaRPr lang="en-US" sz="8800" b="1" dirty="0">
              <a:effectLst>
                <a:glow rad="101600">
                  <a:schemeClr val="bg1">
                    <a:alpha val="60000"/>
                  </a:schemeClr>
                </a:glow>
              </a:effectLst>
            </a:endParaRPr>
          </a:p>
        </p:txBody>
      </p:sp>
      <p:grpSp>
        <p:nvGrpSpPr>
          <p:cNvPr id="20" name="Group 19">
            <a:extLst>
              <a:ext uri="{FF2B5EF4-FFF2-40B4-BE49-F238E27FC236}">
                <a16:creationId xmlns:a16="http://schemas.microsoft.com/office/drawing/2014/main" id="{E2B37F41-0A60-175F-BE20-6DEA9749D678}"/>
              </a:ext>
            </a:extLst>
          </p:cNvPr>
          <p:cNvGrpSpPr/>
          <p:nvPr/>
        </p:nvGrpSpPr>
        <p:grpSpPr>
          <a:xfrm rot="21145671">
            <a:off x="128440" y="141762"/>
            <a:ext cx="1857379" cy="1918588"/>
            <a:chOff x="10120810" y="1028700"/>
            <a:chExt cx="5859114" cy="6052198"/>
          </a:xfrm>
        </p:grpSpPr>
        <p:sp>
          <p:nvSpPr>
            <p:cNvPr id="21" name="Freeform 9">
              <a:extLst>
                <a:ext uri="{FF2B5EF4-FFF2-40B4-BE49-F238E27FC236}">
                  <a16:creationId xmlns:a16="http://schemas.microsoft.com/office/drawing/2014/main" id="{43D3B327-94C7-017B-168D-4818987C78B8}"/>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2" name="Freeform 9">
              <a:extLst>
                <a:ext uri="{FF2B5EF4-FFF2-40B4-BE49-F238E27FC236}">
                  <a16:creationId xmlns:a16="http://schemas.microsoft.com/office/drawing/2014/main" id="{DA23CFA0-1CC6-9C49-1398-B51FD103A337}"/>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23" name="Group 22">
            <a:extLst>
              <a:ext uri="{FF2B5EF4-FFF2-40B4-BE49-F238E27FC236}">
                <a16:creationId xmlns:a16="http://schemas.microsoft.com/office/drawing/2014/main" id="{C2FC0701-74F2-BB4A-BA65-19D75D9F94A7}"/>
              </a:ext>
            </a:extLst>
          </p:cNvPr>
          <p:cNvGrpSpPr/>
          <p:nvPr/>
        </p:nvGrpSpPr>
        <p:grpSpPr>
          <a:xfrm rot="1049842">
            <a:off x="16025435" y="62174"/>
            <a:ext cx="1998467" cy="2064325"/>
            <a:chOff x="10120810" y="1028700"/>
            <a:chExt cx="5859114" cy="6052198"/>
          </a:xfrm>
        </p:grpSpPr>
        <p:sp>
          <p:nvSpPr>
            <p:cNvPr id="24" name="Freeform 9">
              <a:extLst>
                <a:ext uri="{FF2B5EF4-FFF2-40B4-BE49-F238E27FC236}">
                  <a16:creationId xmlns:a16="http://schemas.microsoft.com/office/drawing/2014/main" id="{B0954D37-3E1E-6140-22E2-CF9996E4F1EF}"/>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5" name="Freeform 9">
              <a:extLst>
                <a:ext uri="{FF2B5EF4-FFF2-40B4-BE49-F238E27FC236}">
                  <a16:creationId xmlns:a16="http://schemas.microsoft.com/office/drawing/2014/main" id="{D3C1F20E-8D14-0788-D8CA-C4A4F91ED1E4}"/>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pic>
        <p:nvPicPr>
          <p:cNvPr id="3074" name="Picture 2" descr="Chú Chó Cứu Hộ Toàn Paw Patrol – Kids TV Show Baby">
            <a:extLst>
              <a:ext uri="{FF2B5EF4-FFF2-40B4-BE49-F238E27FC236}">
                <a16:creationId xmlns:a16="http://schemas.microsoft.com/office/drawing/2014/main" id="{6C69B283-30FB-D639-F4D2-631FC7CD40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79708" y="40123"/>
            <a:ext cx="146304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29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1F28032F-EA1B-78EA-7B77-2601D6D2DE57}"/>
              </a:ext>
            </a:extLst>
          </p:cNvPr>
          <p:cNvSpPr/>
          <p:nvPr/>
        </p:nvSpPr>
        <p:spPr>
          <a:xfrm>
            <a:off x="9438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D442286B-94B3-1A93-EAD9-FE4A425F1B62}"/>
              </a:ext>
            </a:extLst>
          </p:cNvPr>
          <p:cNvGrpSpPr/>
          <p:nvPr/>
        </p:nvGrpSpPr>
        <p:grpSpPr>
          <a:xfrm>
            <a:off x="-2514600" y="5981700"/>
            <a:ext cx="25176315" cy="6933735"/>
            <a:chOff x="-2592532" y="5307424"/>
            <a:chExt cx="25176315" cy="6933735"/>
          </a:xfrm>
        </p:grpSpPr>
        <p:sp>
          <p:nvSpPr>
            <p:cNvPr id="13" name="Freeform 4">
              <a:extLst>
                <a:ext uri="{FF2B5EF4-FFF2-40B4-BE49-F238E27FC236}">
                  <a16:creationId xmlns:a16="http://schemas.microsoft.com/office/drawing/2014/main" id="{2E3AA581-7108-DE7A-1A11-D73064239D51}"/>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5">
              <a:extLst>
                <a:ext uri="{FF2B5EF4-FFF2-40B4-BE49-F238E27FC236}">
                  <a16:creationId xmlns:a16="http://schemas.microsoft.com/office/drawing/2014/main" id="{C6263EF4-1A57-18F1-6635-1C5CD53427AE}"/>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6">
              <a:extLst>
                <a:ext uri="{FF2B5EF4-FFF2-40B4-BE49-F238E27FC236}">
                  <a16:creationId xmlns:a16="http://schemas.microsoft.com/office/drawing/2014/main" id="{174DA86A-E8FE-AF98-FA29-2B87DE462AB4}"/>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7">
              <a:extLst>
                <a:ext uri="{FF2B5EF4-FFF2-40B4-BE49-F238E27FC236}">
                  <a16:creationId xmlns:a16="http://schemas.microsoft.com/office/drawing/2014/main" id="{92E90B85-8F15-EC64-DC3B-A1126F95C5C4}"/>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8">
              <a:extLst>
                <a:ext uri="{FF2B5EF4-FFF2-40B4-BE49-F238E27FC236}">
                  <a16:creationId xmlns:a16="http://schemas.microsoft.com/office/drawing/2014/main" id="{83CD1F04-5F95-2AF8-E809-408FFAF113F2}"/>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9">
              <a:extLst>
                <a:ext uri="{FF2B5EF4-FFF2-40B4-BE49-F238E27FC236}">
                  <a16:creationId xmlns:a16="http://schemas.microsoft.com/office/drawing/2014/main" id="{C268C8A5-5E6D-8623-0DF5-56783E1B3324}"/>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 name="Freeform 3"/>
          <p:cNvSpPr/>
          <p:nvPr/>
        </p:nvSpPr>
        <p:spPr>
          <a:xfrm flipV="1">
            <a:off x="2343062" y="-2578221"/>
            <a:ext cx="11108847" cy="1916276"/>
          </a:xfrm>
          <a:custGeom>
            <a:avLst/>
            <a:gdLst/>
            <a:ahLst/>
            <a:cxnLst/>
            <a:rect l="l" t="t" r="r" b="b"/>
            <a:pathLst>
              <a:path w="11108847" h="1916276">
                <a:moveTo>
                  <a:pt x="0" y="1916277"/>
                </a:moveTo>
                <a:lnTo>
                  <a:pt x="11108847" y="1916277"/>
                </a:lnTo>
                <a:lnTo>
                  <a:pt x="11108847" y="0"/>
                </a:lnTo>
                <a:lnTo>
                  <a:pt x="0" y="0"/>
                </a:lnTo>
                <a:lnTo>
                  <a:pt x="0" y="191627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2893247" y="-1777777"/>
            <a:ext cx="265525" cy="382300"/>
          </a:xfrm>
          <a:custGeom>
            <a:avLst/>
            <a:gdLst/>
            <a:ahLst/>
            <a:cxnLst/>
            <a:rect l="l" t="t" r="r" b="b"/>
            <a:pathLst>
              <a:path w="265525" h="382300">
                <a:moveTo>
                  <a:pt x="0" y="0"/>
                </a:moveTo>
                <a:lnTo>
                  <a:pt x="265524" y="0"/>
                </a:lnTo>
                <a:lnTo>
                  <a:pt x="265524" y="382300"/>
                </a:lnTo>
                <a:lnTo>
                  <a:pt x="0" y="382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078200" y="-2108620"/>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1600200" y="-3439729"/>
            <a:ext cx="7757513" cy="933464"/>
          </a:xfrm>
          <a:prstGeom prst="rect">
            <a:avLst/>
          </a:prstGeom>
        </p:spPr>
        <p:txBody>
          <a:bodyPr lIns="0" tIns="0" rIns="0" bIns="0" rtlCol="0" anchor="t">
            <a:spAutoFit/>
          </a:bodyPr>
          <a:lstStyle/>
          <a:p>
            <a:pPr marL="0" marR="0" lvl="0" indent="0" algn="ctr" defTabSz="914400" rtl="0" eaLnBrk="1" fontAlgn="auto" latinLnBrk="0" hangingPunct="1">
              <a:lnSpc>
                <a:spcPts val="67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9B14A"/>
                </a:solidFill>
                <a:effectLst/>
                <a:uLnTx/>
                <a:uFillTx/>
                <a:latin typeface="Wedges"/>
                <a:ea typeface="+mn-ea"/>
                <a:cs typeface="+mn-cs"/>
              </a:rPr>
              <a:t>Topic No.2</a:t>
            </a:r>
          </a:p>
        </p:txBody>
      </p:sp>
      <p:sp>
        <p:nvSpPr>
          <p:cNvPr id="14" name="Title 1">
            <a:extLst>
              <a:ext uri="{FF2B5EF4-FFF2-40B4-BE49-F238E27FC236}">
                <a16:creationId xmlns:a16="http://schemas.microsoft.com/office/drawing/2014/main" id="{C49BC746-EA46-36EA-9CEB-D03489761FE3}"/>
              </a:ext>
            </a:extLst>
          </p:cNvPr>
          <p:cNvSpPr txBox="1">
            <a:spLocks/>
          </p:cNvSpPr>
          <p:nvPr/>
        </p:nvSpPr>
        <p:spPr>
          <a:xfrm>
            <a:off x="3986942" y="7234581"/>
            <a:ext cx="120912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8800" b="1">
                <a:solidFill>
                  <a:prstClr val="black"/>
                </a:solidFill>
                <a:effectLst>
                  <a:glow rad="101600">
                    <a:prstClr val="white">
                      <a:alpha val="60000"/>
                    </a:prstClr>
                  </a:glow>
                </a:effectLst>
              </a:rPr>
              <a:t>Vua sư tử - The Lion King</a:t>
            </a:r>
            <a:endParaRPr kumimoji="0" lang="en-US" sz="8800" b="1" i="0" u="none" strike="noStrike" kern="1200" cap="none" spc="0" normalizeH="0" baseline="0" noProof="0" dirty="0">
              <a:ln>
                <a:noFill/>
              </a:ln>
              <a:solidFill>
                <a:prstClr val="black"/>
              </a:solidFill>
              <a:effectLst>
                <a:glow rad="101600">
                  <a:prstClr val="white">
                    <a:alpha val="60000"/>
                  </a:prstClr>
                </a:glow>
              </a:effectLst>
              <a:uLnTx/>
              <a:uFillTx/>
              <a:latin typeface="Calibri"/>
              <a:ea typeface="+mj-ea"/>
              <a:cs typeface="+mj-cs"/>
            </a:endParaRPr>
          </a:p>
        </p:txBody>
      </p:sp>
      <p:grpSp>
        <p:nvGrpSpPr>
          <p:cNvPr id="20" name="Group 19">
            <a:extLst>
              <a:ext uri="{FF2B5EF4-FFF2-40B4-BE49-F238E27FC236}">
                <a16:creationId xmlns:a16="http://schemas.microsoft.com/office/drawing/2014/main" id="{E2B37F41-0A60-175F-BE20-6DEA9749D678}"/>
              </a:ext>
            </a:extLst>
          </p:cNvPr>
          <p:cNvGrpSpPr/>
          <p:nvPr/>
        </p:nvGrpSpPr>
        <p:grpSpPr>
          <a:xfrm rot="21145671">
            <a:off x="128440" y="141762"/>
            <a:ext cx="1857379" cy="1918588"/>
            <a:chOff x="10120810" y="1028700"/>
            <a:chExt cx="5859114" cy="6052198"/>
          </a:xfrm>
        </p:grpSpPr>
        <p:sp>
          <p:nvSpPr>
            <p:cNvPr id="21" name="Freeform 9">
              <a:extLst>
                <a:ext uri="{FF2B5EF4-FFF2-40B4-BE49-F238E27FC236}">
                  <a16:creationId xmlns:a16="http://schemas.microsoft.com/office/drawing/2014/main" id="{43D3B327-94C7-017B-168D-4818987C78B8}"/>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9">
              <a:extLst>
                <a:ext uri="{FF2B5EF4-FFF2-40B4-BE49-F238E27FC236}">
                  <a16:creationId xmlns:a16="http://schemas.microsoft.com/office/drawing/2014/main" id="{DA23CFA0-1CC6-9C49-1398-B51FD103A337}"/>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22">
            <a:extLst>
              <a:ext uri="{FF2B5EF4-FFF2-40B4-BE49-F238E27FC236}">
                <a16:creationId xmlns:a16="http://schemas.microsoft.com/office/drawing/2014/main" id="{C2FC0701-74F2-BB4A-BA65-19D75D9F94A7}"/>
              </a:ext>
            </a:extLst>
          </p:cNvPr>
          <p:cNvGrpSpPr/>
          <p:nvPr/>
        </p:nvGrpSpPr>
        <p:grpSpPr>
          <a:xfrm rot="1049842">
            <a:off x="16025435" y="62174"/>
            <a:ext cx="1998467" cy="2064325"/>
            <a:chOff x="10120810" y="1028700"/>
            <a:chExt cx="5859114" cy="6052198"/>
          </a:xfrm>
        </p:grpSpPr>
        <p:sp>
          <p:nvSpPr>
            <p:cNvPr id="24" name="Freeform 9">
              <a:extLst>
                <a:ext uri="{FF2B5EF4-FFF2-40B4-BE49-F238E27FC236}">
                  <a16:creationId xmlns:a16="http://schemas.microsoft.com/office/drawing/2014/main" id="{B0954D37-3E1E-6140-22E2-CF9996E4F1EF}"/>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9">
              <a:extLst>
                <a:ext uri="{FF2B5EF4-FFF2-40B4-BE49-F238E27FC236}">
                  <a16:creationId xmlns:a16="http://schemas.microsoft.com/office/drawing/2014/main" id="{D3C1F20E-8D14-0788-D8CA-C4A4F91ED1E4}"/>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4098" name="Picture 2" descr="Vua sư tử">
            <a:extLst>
              <a:ext uri="{FF2B5EF4-FFF2-40B4-BE49-F238E27FC236}">
                <a16:creationId xmlns:a16="http://schemas.microsoft.com/office/drawing/2014/main" id="{AC45EFAA-89C4-CC4B-DF40-83D8C1248B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57553" y="216117"/>
            <a:ext cx="6600320" cy="66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86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1F28032F-EA1B-78EA-7B77-2601D6D2DE57}"/>
              </a:ext>
            </a:extLst>
          </p:cNvPr>
          <p:cNvSpPr/>
          <p:nvPr/>
        </p:nvSpPr>
        <p:spPr>
          <a:xfrm>
            <a:off x="9438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67" t="-43282" r="-11775" b="-291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D442286B-94B3-1A93-EAD9-FE4A425F1B62}"/>
              </a:ext>
            </a:extLst>
          </p:cNvPr>
          <p:cNvGrpSpPr/>
          <p:nvPr/>
        </p:nvGrpSpPr>
        <p:grpSpPr>
          <a:xfrm>
            <a:off x="-2514600" y="5981700"/>
            <a:ext cx="25176315" cy="6933735"/>
            <a:chOff x="-2592532" y="5307424"/>
            <a:chExt cx="25176315" cy="6933735"/>
          </a:xfrm>
        </p:grpSpPr>
        <p:sp>
          <p:nvSpPr>
            <p:cNvPr id="13" name="Freeform 4">
              <a:extLst>
                <a:ext uri="{FF2B5EF4-FFF2-40B4-BE49-F238E27FC236}">
                  <a16:creationId xmlns:a16="http://schemas.microsoft.com/office/drawing/2014/main" id="{2E3AA581-7108-DE7A-1A11-D73064239D51}"/>
                </a:ext>
              </a:extLst>
            </p:cNvPr>
            <p:cNvSpPr/>
            <p:nvPr/>
          </p:nvSpPr>
          <p:spPr>
            <a:xfrm>
              <a:off x="-2261755" y="5307424"/>
              <a:ext cx="12688174" cy="5156889"/>
            </a:xfrm>
            <a:custGeom>
              <a:avLst/>
              <a:gdLst/>
              <a:ahLst/>
              <a:cxnLst/>
              <a:rect l="l" t="t" r="r" b="b"/>
              <a:pathLst>
                <a:path w="12688174" h="5156889">
                  <a:moveTo>
                    <a:pt x="0" y="0"/>
                  </a:moveTo>
                  <a:lnTo>
                    <a:pt x="12688175" y="0"/>
                  </a:lnTo>
                  <a:lnTo>
                    <a:pt x="12688175" y="5156890"/>
                  </a:lnTo>
                  <a:lnTo>
                    <a:pt x="0" y="5156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5">
              <a:extLst>
                <a:ext uri="{FF2B5EF4-FFF2-40B4-BE49-F238E27FC236}">
                  <a16:creationId xmlns:a16="http://schemas.microsoft.com/office/drawing/2014/main" id="{C6263EF4-1A57-18F1-6635-1C5CD53427AE}"/>
                </a:ext>
              </a:extLst>
            </p:cNvPr>
            <p:cNvSpPr/>
            <p:nvPr/>
          </p:nvSpPr>
          <p:spPr>
            <a:xfrm flipH="1">
              <a:off x="9405505" y="5492729"/>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6">
              <a:extLst>
                <a:ext uri="{FF2B5EF4-FFF2-40B4-BE49-F238E27FC236}">
                  <a16:creationId xmlns:a16="http://schemas.microsoft.com/office/drawing/2014/main" id="{174DA86A-E8FE-AF98-FA29-2B87DE462AB4}"/>
                </a:ext>
              </a:extLst>
            </p:cNvPr>
            <p:cNvSpPr/>
            <p:nvPr/>
          </p:nvSpPr>
          <p:spPr>
            <a:xfrm flipH="1">
              <a:off x="9895609" y="6249533"/>
              <a:ext cx="12688174" cy="5156889"/>
            </a:xfrm>
            <a:custGeom>
              <a:avLst/>
              <a:gdLst/>
              <a:ahLst/>
              <a:cxnLst/>
              <a:rect l="l" t="t" r="r" b="b"/>
              <a:pathLst>
                <a:path w="12688174" h="5156889">
                  <a:moveTo>
                    <a:pt x="12688174" y="0"/>
                  </a:moveTo>
                  <a:lnTo>
                    <a:pt x="0" y="0"/>
                  </a:lnTo>
                  <a:lnTo>
                    <a:pt x="0" y="5156890"/>
                  </a:lnTo>
                  <a:lnTo>
                    <a:pt x="12688174" y="5156890"/>
                  </a:lnTo>
                  <a:lnTo>
                    <a:pt x="126881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7">
              <a:extLst>
                <a:ext uri="{FF2B5EF4-FFF2-40B4-BE49-F238E27FC236}">
                  <a16:creationId xmlns:a16="http://schemas.microsoft.com/office/drawing/2014/main" id="{92E90B85-8F15-EC64-DC3B-A1126F95C5C4}"/>
                </a:ext>
              </a:extLst>
            </p:cNvPr>
            <p:cNvSpPr/>
            <p:nvPr/>
          </p:nvSpPr>
          <p:spPr>
            <a:xfrm>
              <a:off x="-1816677" y="6249533"/>
              <a:ext cx="12688174" cy="5156889"/>
            </a:xfrm>
            <a:custGeom>
              <a:avLst/>
              <a:gdLst/>
              <a:ahLst/>
              <a:cxnLst/>
              <a:rect l="l" t="t" r="r" b="b"/>
              <a:pathLst>
                <a:path w="12688174" h="5156889">
                  <a:moveTo>
                    <a:pt x="0" y="0"/>
                  </a:moveTo>
                  <a:lnTo>
                    <a:pt x="12688174" y="0"/>
                  </a:lnTo>
                  <a:lnTo>
                    <a:pt x="12688174" y="5156890"/>
                  </a:lnTo>
                  <a:lnTo>
                    <a:pt x="0" y="515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8">
              <a:extLst>
                <a:ext uri="{FF2B5EF4-FFF2-40B4-BE49-F238E27FC236}">
                  <a16:creationId xmlns:a16="http://schemas.microsoft.com/office/drawing/2014/main" id="{83CD1F04-5F95-2AF8-E809-408FFAF113F2}"/>
                </a:ext>
              </a:extLst>
            </p:cNvPr>
            <p:cNvSpPr/>
            <p:nvPr/>
          </p:nvSpPr>
          <p:spPr>
            <a:xfrm>
              <a:off x="-2592532" y="7084270"/>
              <a:ext cx="12688174" cy="5156889"/>
            </a:xfrm>
            <a:custGeom>
              <a:avLst/>
              <a:gdLst/>
              <a:ahLst/>
              <a:cxnLst/>
              <a:rect l="l" t="t" r="r" b="b"/>
              <a:pathLst>
                <a:path w="12688174" h="5156889">
                  <a:moveTo>
                    <a:pt x="0" y="0"/>
                  </a:moveTo>
                  <a:lnTo>
                    <a:pt x="12688174" y="0"/>
                  </a:lnTo>
                  <a:lnTo>
                    <a:pt x="12688174" y="5156889"/>
                  </a:lnTo>
                  <a:lnTo>
                    <a:pt x="0" y="5156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9">
              <a:extLst>
                <a:ext uri="{FF2B5EF4-FFF2-40B4-BE49-F238E27FC236}">
                  <a16:creationId xmlns:a16="http://schemas.microsoft.com/office/drawing/2014/main" id="{C268C8A5-5E6D-8623-0DF5-56783E1B3324}"/>
                </a:ext>
              </a:extLst>
            </p:cNvPr>
            <p:cNvSpPr/>
            <p:nvPr/>
          </p:nvSpPr>
          <p:spPr>
            <a:xfrm flipH="1">
              <a:off x="9717232" y="7084270"/>
              <a:ext cx="12688174" cy="5156889"/>
            </a:xfrm>
            <a:custGeom>
              <a:avLst/>
              <a:gdLst/>
              <a:ahLst/>
              <a:cxnLst/>
              <a:rect l="l" t="t" r="r" b="b"/>
              <a:pathLst>
                <a:path w="12688174" h="5156889">
                  <a:moveTo>
                    <a:pt x="12688174" y="0"/>
                  </a:moveTo>
                  <a:lnTo>
                    <a:pt x="0" y="0"/>
                  </a:lnTo>
                  <a:lnTo>
                    <a:pt x="0" y="5156889"/>
                  </a:lnTo>
                  <a:lnTo>
                    <a:pt x="12688174" y="5156889"/>
                  </a:lnTo>
                  <a:lnTo>
                    <a:pt x="126881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 name="Freeform 3"/>
          <p:cNvSpPr/>
          <p:nvPr/>
        </p:nvSpPr>
        <p:spPr>
          <a:xfrm flipV="1">
            <a:off x="2343062" y="-2578221"/>
            <a:ext cx="11108847" cy="1916276"/>
          </a:xfrm>
          <a:custGeom>
            <a:avLst/>
            <a:gdLst/>
            <a:ahLst/>
            <a:cxnLst/>
            <a:rect l="l" t="t" r="r" b="b"/>
            <a:pathLst>
              <a:path w="11108847" h="1916276">
                <a:moveTo>
                  <a:pt x="0" y="1916277"/>
                </a:moveTo>
                <a:lnTo>
                  <a:pt x="11108847" y="1916277"/>
                </a:lnTo>
                <a:lnTo>
                  <a:pt x="11108847" y="0"/>
                </a:lnTo>
                <a:lnTo>
                  <a:pt x="0" y="0"/>
                </a:lnTo>
                <a:lnTo>
                  <a:pt x="0" y="1916277"/>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2893247" y="-1777777"/>
            <a:ext cx="265525" cy="382300"/>
          </a:xfrm>
          <a:custGeom>
            <a:avLst/>
            <a:gdLst/>
            <a:ahLst/>
            <a:cxnLst/>
            <a:rect l="l" t="t" r="r" b="b"/>
            <a:pathLst>
              <a:path w="265525" h="382300">
                <a:moveTo>
                  <a:pt x="0" y="0"/>
                </a:moveTo>
                <a:lnTo>
                  <a:pt x="265524" y="0"/>
                </a:lnTo>
                <a:lnTo>
                  <a:pt x="265524" y="382300"/>
                </a:lnTo>
                <a:lnTo>
                  <a:pt x="0" y="382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078200" y="-2108620"/>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1600200" y="-3439729"/>
            <a:ext cx="7757513" cy="933464"/>
          </a:xfrm>
          <a:prstGeom prst="rect">
            <a:avLst/>
          </a:prstGeom>
        </p:spPr>
        <p:txBody>
          <a:bodyPr lIns="0" tIns="0" rIns="0" bIns="0" rtlCol="0" anchor="t">
            <a:spAutoFit/>
          </a:bodyPr>
          <a:lstStyle/>
          <a:p>
            <a:pPr marL="0" marR="0" lvl="0" indent="0" algn="ctr" defTabSz="914400" rtl="0" eaLnBrk="1" fontAlgn="auto" latinLnBrk="0" hangingPunct="1">
              <a:lnSpc>
                <a:spcPts val="67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9B14A"/>
                </a:solidFill>
                <a:effectLst/>
                <a:uLnTx/>
                <a:uFillTx/>
                <a:latin typeface="Wedges"/>
                <a:ea typeface="+mn-ea"/>
                <a:cs typeface="+mn-cs"/>
              </a:rPr>
              <a:t>Topic No.2</a:t>
            </a:r>
          </a:p>
        </p:txBody>
      </p:sp>
      <p:sp>
        <p:nvSpPr>
          <p:cNvPr id="14" name="Title 1">
            <a:extLst>
              <a:ext uri="{FF2B5EF4-FFF2-40B4-BE49-F238E27FC236}">
                <a16:creationId xmlns:a16="http://schemas.microsoft.com/office/drawing/2014/main" id="{C49BC746-EA46-36EA-9CEB-D03489761FE3}"/>
              </a:ext>
            </a:extLst>
          </p:cNvPr>
          <p:cNvSpPr txBox="1">
            <a:spLocks/>
          </p:cNvSpPr>
          <p:nvPr/>
        </p:nvSpPr>
        <p:spPr>
          <a:xfrm>
            <a:off x="3986942" y="7234581"/>
            <a:ext cx="120912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8800" b="1">
                <a:solidFill>
                  <a:prstClr val="black"/>
                </a:solidFill>
                <a:effectLst>
                  <a:glow rad="101600">
                    <a:prstClr val="white">
                      <a:alpha val="60000"/>
                    </a:prstClr>
                  </a:glow>
                </a:effectLst>
              </a:rPr>
              <a:t>Đi tìm Nemo</a:t>
            </a:r>
            <a:endParaRPr kumimoji="0" lang="en-US" sz="8800" b="1" i="0" u="none" strike="noStrike" kern="1200" cap="none" spc="0" normalizeH="0" baseline="0" noProof="0" dirty="0">
              <a:ln>
                <a:noFill/>
              </a:ln>
              <a:solidFill>
                <a:prstClr val="black"/>
              </a:solidFill>
              <a:effectLst>
                <a:glow rad="101600">
                  <a:prstClr val="white">
                    <a:alpha val="60000"/>
                  </a:prstClr>
                </a:glow>
              </a:effectLst>
              <a:uLnTx/>
              <a:uFillTx/>
              <a:latin typeface="Calibri"/>
              <a:ea typeface="+mj-ea"/>
              <a:cs typeface="+mj-cs"/>
            </a:endParaRPr>
          </a:p>
        </p:txBody>
      </p:sp>
      <p:grpSp>
        <p:nvGrpSpPr>
          <p:cNvPr id="20" name="Group 19">
            <a:extLst>
              <a:ext uri="{FF2B5EF4-FFF2-40B4-BE49-F238E27FC236}">
                <a16:creationId xmlns:a16="http://schemas.microsoft.com/office/drawing/2014/main" id="{E2B37F41-0A60-175F-BE20-6DEA9749D678}"/>
              </a:ext>
            </a:extLst>
          </p:cNvPr>
          <p:cNvGrpSpPr/>
          <p:nvPr/>
        </p:nvGrpSpPr>
        <p:grpSpPr>
          <a:xfrm rot="21145671">
            <a:off x="128440" y="141762"/>
            <a:ext cx="1857379" cy="1918588"/>
            <a:chOff x="10120810" y="1028700"/>
            <a:chExt cx="5859114" cy="6052198"/>
          </a:xfrm>
        </p:grpSpPr>
        <p:sp>
          <p:nvSpPr>
            <p:cNvPr id="21" name="Freeform 9">
              <a:extLst>
                <a:ext uri="{FF2B5EF4-FFF2-40B4-BE49-F238E27FC236}">
                  <a16:creationId xmlns:a16="http://schemas.microsoft.com/office/drawing/2014/main" id="{43D3B327-94C7-017B-168D-4818987C78B8}"/>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9">
              <a:extLst>
                <a:ext uri="{FF2B5EF4-FFF2-40B4-BE49-F238E27FC236}">
                  <a16:creationId xmlns:a16="http://schemas.microsoft.com/office/drawing/2014/main" id="{DA23CFA0-1CC6-9C49-1398-B51FD103A337}"/>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3" name="Group 22">
            <a:extLst>
              <a:ext uri="{FF2B5EF4-FFF2-40B4-BE49-F238E27FC236}">
                <a16:creationId xmlns:a16="http://schemas.microsoft.com/office/drawing/2014/main" id="{C2FC0701-74F2-BB4A-BA65-19D75D9F94A7}"/>
              </a:ext>
            </a:extLst>
          </p:cNvPr>
          <p:cNvGrpSpPr/>
          <p:nvPr/>
        </p:nvGrpSpPr>
        <p:grpSpPr>
          <a:xfrm rot="1049842">
            <a:off x="16025435" y="62174"/>
            <a:ext cx="1998467" cy="2064325"/>
            <a:chOff x="10120810" y="1028700"/>
            <a:chExt cx="5859114" cy="6052198"/>
          </a:xfrm>
        </p:grpSpPr>
        <p:sp>
          <p:nvSpPr>
            <p:cNvPr id="24" name="Freeform 9">
              <a:extLst>
                <a:ext uri="{FF2B5EF4-FFF2-40B4-BE49-F238E27FC236}">
                  <a16:creationId xmlns:a16="http://schemas.microsoft.com/office/drawing/2014/main" id="{B0954D37-3E1E-6140-22E2-CF9996E4F1EF}"/>
                </a:ext>
              </a:extLst>
            </p:cNvPr>
            <p:cNvSpPr/>
            <p:nvPr/>
          </p:nvSpPr>
          <p:spPr>
            <a:xfrm rot="21171378">
              <a:off x="10120810" y="10287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9">
              <a:extLst>
                <a:ext uri="{FF2B5EF4-FFF2-40B4-BE49-F238E27FC236}">
                  <a16:creationId xmlns:a16="http://schemas.microsoft.com/office/drawing/2014/main" id="{D3C1F20E-8D14-0788-D8CA-C4A4F91ED1E4}"/>
                </a:ext>
              </a:extLst>
            </p:cNvPr>
            <p:cNvSpPr/>
            <p:nvPr/>
          </p:nvSpPr>
          <p:spPr>
            <a:xfrm rot="21171378">
              <a:off x="10273210" y="1181100"/>
              <a:ext cx="5706714" cy="5899798"/>
            </a:xfrm>
            <a:custGeom>
              <a:avLst/>
              <a:gdLst/>
              <a:ahLst/>
              <a:cxnLst/>
              <a:rect l="l" t="t" r="r" b="b"/>
              <a:pathLst>
                <a:path w="5706714" h="5899798">
                  <a:moveTo>
                    <a:pt x="0" y="0"/>
                  </a:moveTo>
                  <a:lnTo>
                    <a:pt x="5706713" y="0"/>
                  </a:lnTo>
                  <a:lnTo>
                    <a:pt x="5706713" y="5899798"/>
                  </a:lnTo>
                  <a:lnTo>
                    <a:pt x="0" y="58997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5124" name="Picture 4" descr="Những bộ phim không thể không xem về tình cha con, tác phẩm cuối làm khán  giả Việt không khỏi ngậm ngùi">
            <a:extLst>
              <a:ext uri="{FF2B5EF4-FFF2-40B4-BE49-F238E27FC236}">
                <a16:creationId xmlns:a16="http://schemas.microsoft.com/office/drawing/2014/main" id="{0180720B-84D0-5F7B-9E07-BEB8A151F1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06425" y="944870"/>
            <a:ext cx="10573816" cy="554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22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708</TotalTime>
  <Words>571</Words>
  <Application>Microsoft Office PowerPoint</Application>
  <PresentationFormat>Custom</PresentationFormat>
  <Paragraphs>69</Paragraphs>
  <Slides>27</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LNTH-LuoLuoNotangYuanTi 1</vt:lpstr>
      <vt:lpstr>#9Slide05 SVNClementine</vt:lpstr>
      <vt:lpstr>#9Slide07 SVNBeachwood Sans</vt:lpstr>
      <vt:lpstr>Arial</vt:lpstr>
      <vt:lpstr>Calibri</vt:lpstr>
      <vt:lpstr>Calibri </vt:lpstr>
      <vt:lpstr>SegoeuiPc</vt:lpstr>
      <vt:lpstr>Times New Roman</vt:lpstr>
      <vt:lpstr>UTM Edwardian</vt:lpstr>
      <vt:lpstr>UTM Showcard</vt:lpstr>
      <vt:lpstr>UVN Banh Mi</vt:lpstr>
      <vt:lpstr>Wedges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145</cp:revision>
  <dcterms:created xsi:type="dcterms:W3CDTF">2006-08-16T00:00:00Z</dcterms:created>
  <dcterms:modified xsi:type="dcterms:W3CDTF">2024-07-30T13:07:39Z</dcterms:modified>
  <cp:category>9Slide.vn</cp:category>
  <dc:identifier>DAFsW2zh7hA</dc:identifier>
</cp:coreProperties>
</file>