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57" r:id="rId4"/>
    <p:sldId id="296" r:id="rId5"/>
    <p:sldId id="297" r:id="rId6"/>
    <p:sldId id="298" r:id="rId7"/>
    <p:sldId id="258" r:id="rId8"/>
    <p:sldId id="284" r:id="rId9"/>
    <p:sldId id="263" r:id="rId10"/>
    <p:sldId id="278" r:id="rId11"/>
    <p:sldId id="264" r:id="rId12"/>
    <p:sldId id="266" r:id="rId13"/>
    <p:sldId id="299" r:id="rId14"/>
    <p:sldId id="259" r:id="rId15"/>
    <p:sldId id="271" r:id="rId16"/>
    <p:sldId id="277" r:id="rId17"/>
    <p:sldId id="300" r:id="rId18"/>
    <p:sldId id="301" r:id="rId19"/>
    <p:sldId id="302" r:id="rId20"/>
    <p:sldId id="260" r:id="rId21"/>
    <p:sldId id="303" r:id="rId22"/>
    <p:sldId id="276" r:id="rId23"/>
    <p:sldId id="304" r:id="rId24"/>
    <p:sldId id="305" r:id="rId25"/>
    <p:sldId id="306" r:id="rId26"/>
    <p:sldId id="307" r:id="rId27"/>
    <p:sldId id="285" r:id="rId28"/>
    <p:sldId id="295" r:id="rId29"/>
    <p:sldId id="308" r:id="rId30"/>
    <p:sldId id="288" r:id="rId31"/>
    <p:sldId id="289" r:id="rId32"/>
    <p:sldId id="290" r:id="rId33"/>
    <p:sldId id="291" r:id="rId34"/>
    <p:sldId id="292" r:id="rId35"/>
    <p:sldId id="293" r:id="rId36"/>
    <p:sldId id="294"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41CCF5"/>
    <a:srgbClr val="FE83AA"/>
    <a:srgbClr val="FC759B"/>
    <a:srgbClr val="FF6666"/>
    <a:srgbClr val="FD92B0"/>
    <a:srgbClr val="FFD508"/>
    <a:srgbClr val="2BE9A6"/>
    <a:srgbClr val="0B5A48"/>
    <a:srgbClr val="FED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429" autoAdjust="0"/>
  </p:normalViewPr>
  <p:slideViewPr>
    <p:cSldViewPr snapToGrid="0">
      <p:cViewPr>
        <p:scale>
          <a:sx n="25" d="100"/>
          <a:sy n="25" d="100"/>
        </p:scale>
        <p:origin x="2478"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DE6C6-572E-4843-914B-2F5AB8DFE4F1}" type="datetimeFigureOut">
              <a:rPr lang="en-US" smtClean="0"/>
              <a:t>29/07/2024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FE716-683E-484E-9BA3-9AA73878DB9A}" type="slidenum">
              <a:rPr lang="en-US" smtClean="0"/>
              <a:t>‹#›</a:t>
            </a:fld>
            <a:endParaRPr lang="en-US"/>
          </a:p>
        </p:txBody>
      </p:sp>
    </p:spTree>
    <p:extLst>
      <p:ext uri="{BB962C8B-B14F-4D97-AF65-F5344CB8AC3E}">
        <p14:creationId xmlns:p14="http://schemas.microsoft.com/office/powerpoint/2010/main" val="41579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Giáo</a:t>
            </a:r>
            <a:r>
              <a:rPr lang="en-US" dirty="0"/>
              <a:t> </a:t>
            </a:r>
            <a:r>
              <a:rPr lang="en-US" dirty="0" err="1"/>
              <a:t>viên</a:t>
            </a:r>
            <a:r>
              <a:rPr lang="en-US" dirty="0"/>
              <a:t> </a:t>
            </a:r>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qua slide </a:t>
            </a:r>
            <a:r>
              <a:rPr lang="en-US" dirty="0" err="1"/>
              <a:t>câu</a:t>
            </a:r>
            <a:r>
              <a:rPr lang="en-US" dirty="0"/>
              <a:t> </a:t>
            </a:r>
            <a:r>
              <a:rPr lang="en-US" dirty="0" err="1"/>
              <a:t>hỏi</a:t>
            </a:r>
            <a:r>
              <a:rPr lang="en-US" dirty="0"/>
              <a:t>.</a:t>
            </a:r>
          </a:p>
          <a:p>
            <a:pPr marL="171450" indent="-171450">
              <a:buFontTx/>
              <a:buChar char="-"/>
            </a:pPr>
            <a:r>
              <a:rPr lang="en-US" dirty="0"/>
              <a:t>Khi </a:t>
            </a:r>
            <a:r>
              <a:rPr lang="en-US" dirty="0" err="1"/>
              <a:t>học</a:t>
            </a:r>
            <a:r>
              <a:rPr lang="en-US" dirty="0"/>
              <a:t> </a:t>
            </a:r>
            <a:r>
              <a:rPr lang="en-US" dirty="0" err="1"/>
              <a:t>sinh</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giáo</a:t>
            </a:r>
            <a:r>
              <a:rPr lang="en-US" dirty="0"/>
              <a:t> </a:t>
            </a:r>
            <a:r>
              <a:rPr lang="en-US" dirty="0" err="1"/>
              <a:t>viên</a:t>
            </a:r>
            <a:r>
              <a:rPr lang="en-US" dirty="0"/>
              <a:t> </a:t>
            </a:r>
            <a:r>
              <a:rPr lang="en-US" dirty="0" err="1"/>
              <a:t>trở</a:t>
            </a:r>
            <a:r>
              <a:rPr lang="en-US" dirty="0"/>
              <a:t> </a:t>
            </a:r>
            <a:r>
              <a:rPr lang="en-US" dirty="0" err="1"/>
              <a:t>lại</a:t>
            </a:r>
            <a:r>
              <a:rPr lang="en-US" dirty="0"/>
              <a:t> slide </a:t>
            </a:r>
            <a:r>
              <a:rPr lang="en-US" dirty="0" err="1"/>
              <a:t>này</a:t>
            </a:r>
            <a:r>
              <a:rPr lang="en-US" dirty="0"/>
              <a:t> </a:t>
            </a:r>
            <a:r>
              <a:rPr lang="en-US" dirty="0" err="1"/>
              <a:t>thì</a:t>
            </a:r>
            <a:r>
              <a:rPr lang="en-US" dirty="0"/>
              <a:t> </a:t>
            </a:r>
            <a:r>
              <a:rPr lang="en-US" dirty="0" err="1"/>
              <a:t>chú</a:t>
            </a:r>
            <a:r>
              <a:rPr lang="en-US" dirty="0"/>
              <a:t> </a:t>
            </a:r>
            <a:r>
              <a:rPr lang="en-US" dirty="0" err="1"/>
              <a:t>sâu</a:t>
            </a:r>
            <a:r>
              <a:rPr lang="en-US" dirty="0"/>
              <a:t> </a:t>
            </a:r>
            <a:r>
              <a:rPr lang="en-US" dirty="0" err="1"/>
              <a:t>đó</a:t>
            </a:r>
            <a:r>
              <a:rPr lang="en-US" dirty="0"/>
              <a:t> </a:t>
            </a:r>
            <a:r>
              <a:rPr lang="en-US" dirty="0" err="1"/>
              <a:t>sẽ</a:t>
            </a:r>
            <a:r>
              <a:rPr lang="en-US" dirty="0"/>
              <a:t> </a:t>
            </a:r>
            <a:r>
              <a:rPr lang="en-US" dirty="0" err="1"/>
              <a:t>được</a:t>
            </a:r>
            <a:r>
              <a:rPr lang="en-US" dirty="0"/>
              <a:t> </a:t>
            </a:r>
            <a:r>
              <a:rPr lang="en-US" dirty="0" err="1"/>
              <a:t>phát</a:t>
            </a:r>
            <a:r>
              <a:rPr lang="en-US" dirty="0"/>
              <a:t> </a:t>
            </a:r>
            <a:r>
              <a:rPr lang="en-US" dirty="0" err="1"/>
              <a:t>một</a:t>
            </a:r>
            <a:r>
              <a:rPr lang="en-US" dirty="0"/>
              <a:t> </a:t>
            </a:r>
            <a:r>
              <a:rPr lang="en-US" dirty="0" err="1"/>
              <a:t>huy</a:t>
            </a:r>
            <a:r>
              <a:rPr lang="en-US" dirty="0"/>
              <a:t> </a:t>
            </a:r>
            <a:r>
              <a:rPr lang="en-US" dirty="0" err="1"/>
              <a:t>chương</a:t>
            </a:r>
            <a:r>
              <a:rPr lang="en-US" dirty="0"/>
              <a:t>. </a:t>
            </a:r>
          </a:p>
        </p:txBody>
      </p:sp>
      <p:sp>
        <p:nvSpPr>
          <p:cNvPr id="4" name="Slide Number Placeholder 3"/>
          <p:cNvSpPr>
            <a:spLocks noGrp="1"/>
          </p:cNvSpPr>
          <p:nvPr>
            <p:ph type="sldNum" sz="quarter" idx="5"/>
          </p:nvPr>
        </p:nvSpPr>
        <p:spPr/>
        <p:txBody>
          <a:bodyPr/>
          <a:lstStyle/>
          <a:p>
            <a:fld id="{CC5FE716-683E-484E-9BA3-9AA73878DB9A}" type="slidenum">
              <a:rPr lang="en-US" smtClean="0"/>
              <a:t>30</a:t>
            </a:fld>
            <a:endParaRPr lang="en-US"/>
          </a:p>
        </p:txBody>
      </p:sp>
    </p:spTree>
    <p:extLst>
      <p:ext uri="{BB962C8B-B14F-4D97-AF65-F5344CB8AC3E}">
        <p14:creationId xmlns:p14="http://schemas.microsoft.com/office/powerpoint/2010/main" val="96300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bấm</a:t>
            </a:r>
            <a:r>
              <a:rPr lang="en-US" dirty="0"/>
              <a:t> </a:t>
            </a:r>
            <a:r>
              <a:rPr lang="en-US" dirty="0" err="1"/>
              <a:t>vào</a:t>
            </a:r>
            <a:r>
              <a:rPr lang="en-US" dirty="0"/>
              <a:t> </a:t>
            </a:r>
            <a:r>
              <a:rPr lang="en-US" dirty="0" err="1"/>
              <a:t>chú</a:t>
            </a:r>
            <a:r>
              <a:rPr lang="en-US" dirty="0"/>
              <a:t> </a:t>
            </a:r>
            <a:r>
              <a:rPr lang="en-US" dirty="0" err="1"/>
              <a:t>sâu</a:t>
            </a:r>
            <a:r>
              <a:rPr lang="en-US" dirty="0"/>
              <a:t> </a:t>
            </a:r>
            <a:r>
              <a:rPr lang="en-US" dirty="0" err="1"/>
              <a:t>đeo</a:t>
            </a:r>
            <a:r>
              <a:rPr lang="en-US" dirty="0"/>
              <a:t> </a:t>
            </a:r>
            <a:r>
              <a:rPr lang="en-US" dirty="0" err="1"/>
              <a:t>kính</a:t>
            </a:r>
            <a:r>
              <a:rPr lang="en-US" dirty="0"/>
              <a:t> </a:t>
            </a:r>
            <a:r>
              <a:rPr lang="en-US" dirty="0" err="1"/>
              <a:t>bên</a:t>
            </a:r>
            <a:r>
              <a:rPr lang="en-US" dirty="0"/>
              <a:t> </a:t>
            </a:r>
            <a:r>
              <a:rPr lang="en-US" dirty="0" err="1"/>
              <a:t>góc</a:t>
            </a:r>
            <a:r>
              <a:rPr lang="en-US" dirty="0"/>
              <a:t> </a:t>
            </a:r>
            <a:r>
              <a:rPr lang="en-US" dirty="0" err="1"/>
              <a:t>trái</a:t>
            </a:r>
            <a:r>
              <a:rPr lang="en-US" dirty="0"/>
              <a:t> </a:t>
            </a:r>
            <a:r>
              <a:rPr lang="en-US" dirty="0" err="1"/>
              <a:t>để</a:t>
            </a:r>
            <a:r>
              <a:rPr lang="en-US" dirty="0"/>
              <a:t> </a:t>
            </a:r>
            <a:r>
              <a:rPr lang="en-US" dirty="0" err="1"/>
              <a:t>trở</a:t>
            </a:r>
            <a:r>
              <a:rPr lang="en-US" dirty="0"/>
              <a:t> </a:t>
            </a:r>
            <a:r>
              <a:rPr lang="en-US" dirty="0" err="1"/>
              <a:t>lại</a:t>
            </a:r>
            <a:r>
              <a:rPr lang="en-US" dirty="0"/>
              <a:t> slide 31.</a:t>
            </a:r>
          </a:p>
          <a:p>
            <a:endParaRPr lang="en-US" dirty="0"/>
          </a:p>
        </p:txBody>
      </p:sp>
      <p:sp>
        <p:nvSpPr>
          <p:cNvPr id="4" name="Slide Number Placeholder 3"/>
          <p:cNvSpPr>
            <a:spLocks noGrp="1"/>
          </p:cNvSpPr>
          <p:nvPr>
            <p:ph type="sldNum" sz="quarter" idx="5"/>
          </p:nvPr>
        </p:nvSpPr>
        <p:spPr/>
        <p:txBody>
          <a:bodyPr/>
          <a:lstStyle/>
          <a:p>
            <a:fld id="{CC5FE716-683E-484E-9BA3-9AA73878DB9A}" type="slidenum">
              <a:rPr lang="en-US" smtClean="0"/>
              <a:t>31</a:t>
            </a:fld>
            <a:endParaRPr lang="en-US"/>
          </a:p>
        </p:txBody>
      </p:sp>
    </p:spTree>
    <p:extLst>
      <p:ext uri="{BB962C8B-B14F-4D97-AF65-F5344CB8AC3E}">
        <p14:creationId xmlns:p14="http://schemas.microsoft.com/office/powerpoint/2010/main" val="111809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r>
              <a:rPr lang="en-US" dirty="0"/>
              <a:t>. </a:t>
            </a:r>
          </a:p>
          <a:p>
            <a:r>
              <a:rPr lang="en-US" dirty="0"/>
              <a:t>- </a:t>
            </a:r>
            <a:r>
              <a:rPr lang="en-US" dirty="0" err="1"/>
              <a:t>Giáo</a:t>
            </a:r>
            <a:r>
              <a:rPr lang="en-US" dirty="0"/>
              <a:t> </a:t>
            </a:r>
            <a:r>
              <a:rPr lang="en-US" dirty="0" err="1"/>
              <a:t>viên</a:t>
            </a:r>
            <a:r>
              <a:rPr lang="en-US" dirty="0"/>
              <a:t> </a:t>
            </a:r>
            <a:r>
              <a:rPr lang="en-US" dirty="0" err="1"/>
              <a:t>bấm</a:t>
            </a:r>
            <a:r>
              <a:rPr lang="en-US" dirty="0"/>
              <a:t> </a:t>
            </a:r>
            <a:r>
              <a:rPr lang="en-US" dirty="0" err="1"/>
              <a:t>vào</a:t>
            </a:r>
            <a:r>
              <a:rPr lang="en-US" dirty="0"/>
              <a:t> </a:t>
            </a:r>
            <a:r>
              <a:rPr lang="en-US" dirty="0" err="1"/>
              <a:t>chú</a:t>
            </a:r>
            <a:r>
              <a:rPr lang="en-US" dirty="0"/>
              <a:t> </a:t>
            </a:r>
            <a:r>
              <a:rPr lang="en-US" dirty="0" err="1"/>
              <a:t>sâu</a:t>
            </a:r>
            <a:r>
              <a:rPr lang="en-US" dirty="0"/>
              <a:t> </a:t>
            </a:r>
            <a:r>
              <a:rPr lang="en-US" dirty="0" err="1"/>
              <a:t>đeo</a:t>
            </a:r>
            <a:r>
              <a:rPr lang="en-US" dirty="0"/>
              <a:t> </a:t>
            </a:r>
            <a:r>
              <a:rPr lang="en-US" dirty="0" err="1"/>
              <a:t>kính</a:t>
            </a:r>
            <a:r>
              <a:rPr lang="en-US" dirty="0"/>
              <a:t> </a:t>
            </a:r>
            <a:r>
              <a:rPr lang="en-US" dirty="0" err="1"/>
              <a:t>bên</a:t>
            </a:r>
            <a:r>
              <a:rPr lang="en-US" dirty="0"/>
              <a:t> </a:t>
            </a:r>
            <a:r>
              <a:rPr lang="en-US" dirty="0" err="1"/>
              <a:t>góc</a:t>
            </a:r>
            <a:r>
              <a:rPr lang="en-US" dirty="0"/>
              <a:t> </a:t>
            </a:r>
            <a:r>
              <a:rPr lang="en-US" dirty="0" err="1"/>
              <a:t>trái</a:t>
            </a:r>
            <a:r>
              <a:rPr lang="en-US" dirty="0"/>
              <a:t> </a:t>
            </a:r>
            <a:r>
              <a:rPr lang="en-US" dirty="0" err="1"/>
              <a:t>để</a:t>
            </a:r>
            <a:r>
              <a:rPr lang="en-US" dirty="0"/>
              <a:t> </a:t>
            </a:r>
            <a:r>
              <a:rPr lang="en-US" dirty="0" err="1"/>
              <a:t>trở</a:t>
            </a:r>
            <a:r>
              <a:rPr lang="en-US" dirty="0"/>
              <a:t> </a:t>
            </a:r>
            <a:r>
              <a:rPr lang="en-US" dirty="0" err="1"/>
              <a:t>lại</a:t>
            </a:r>
            <a:r>
              <a:rPr lang="en-US" dirty="0"/>
              <a:t> slide 31.</a:t>
            </a:r>
          </a:p>
        </p:txBody>
      </p:sp>
      <p:sp>
        <p:nvSpPr>
          <p:cNvPr id="4" name="Slide Number Placeholder 3"/>
          <p:cNvSpPr>
            <a:spLocks noGrp="1"/>
          </p:cNvSpPr>
          <p:nvPr>
            <p:ph type="sldNum" sz="quarter" idx="5"/>
          </p:nvPr>
        </p:nvSpPr>
        <p:spPr/>
        <p:txBody>
          <a:bodyPr/>
          <a:lstStyle/>
          <a:p>
            <a:fld id="{CC5FE716-683E-484E-9BA3-9AA73878DB9A}" type="slidenum">
              <a:rPr lang="en-US" smtClean="0"/>
              <a:t>32</a:t>
            </a:fld>
            <a:endParaRPr lang="en-US"/>
          </a:p>
        </p:txBody>
      </p:sp>
    </p:spTree>
    <p:extLst>
      <p:ext uri="{BB962C8B-B14F-4D97-AF65-F5344CB8AC3E}">
        <p14:creationId xmlns:p14="http://schemas.microsoft.com/office/powerpoint/2010/main" val="337898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bấm</a:t>
            </a:r>
            <a:r>
              <a:rPr lang="en-US" dirty="0"/>
              <a:t> </a:t>
            </a:r>
            <a:r>
              <a:rPr lang="en-US" dirty="0" err="1"/>
              <a:t>vào</a:t>
            </a:r>
            <a:r>
              <a:rPr lang="en-US" dirty="0"/>
              <a:t> </a:t>
            </a:r>
            <a:r>
              <a:rPr lang="en-US" dirty="0" err="1"/>
              <a:t>chú</a:t>
            </a:r>
            <a:r>
              <a:rPr lang="en-US" dirty="0"/>
              <a:t> </a:t>
            </a:r>
            <a:r>
              <a:rPr lang="en-US" dirty="0" err="1"/>
              <a:t>sâu</a:t>
            </a:r>
            <a:r>
              <a:rPr lang="en-US" dirty="0"/>
              <a:t> </a:t>
            </a:r>
            <a:r>
              <a:rPr lang="en-US" dirty="0" err="1"/>
              <a:t>đeo</a:t>
            </a:r>
            <a:r>
              <a:rPr lang="en-US" dirty="0"/>
              <a:t> </a:t>
            </a:r>
            <a:r>
              <a:rPr lang="en-US" dirty="0" err="1"/>
              <a:t>kính</a:t>
            </a:r>
            <a:r>
              <a:rPr lang="en-US" dirty="0"/>
              <a:t> </a:t>
            </a:r>
            <a:r>
              <a:rPr lang="en-US" dirty="0" err="1"/>
              <a:t>bên</a:t>
            </a:r>
            <a:r>
              <a:rPr lang="en-US" dirty="0"/>
              <a:t> </a:t>
            </a:r>
            <a:r>
              <a:rPr lang="en-US" dirty="0" err="1"/>
              <a:t>góc</a:t>
            </a:r>
            <a:r>
              <a:rPr lang="en-US" dirty="0"/>
              <a:t> </a:t>
            </a:r>
            <a:r>
              <a:rPr lang="en-US" dirty="0" err="1"/>
              <a:t>trái</a:t>
            </a:r>
            <a:r>
              <a:rPr lang="en-US" dirty="0"/>
              <a:t> </a:t>
            </a:r>
            <a:r>
              <a:rPr lang="en-US" dirty="0" err="1"/>
              <a:t>để</a:t>
            </a:r>
            <a:r>
              <a:rPr lang="en-US" dirty="0"/>
              <a:t> </a:t>
            </a:r>
            <a:r>
              <a:rPr lang="en-US" dirty="0" err="1"/>
              <a:t>trở</a:t>
            </a:r>
            <a:r>
              <a:rPr lang="en-US" dirty="0"/>
              <a:t> </a:t>
            </a:r>
            <a:r>
              <a:rPr lang="en-US" dirty="0" err="1"/>
              <a:t>lại</a:t>
            </a:r>
            <a:r>
              <a:rPr lang="en-US" dirty="0"/>
              <a:t> slide 31.</a:t>
            </a:r>
          </a:p>
          <a:p>
            <a:endParaRPr lang="en-US" dirty="0"/>
          </a:p>
        </p:txBody>
      </p:sp>
      <p:sp>
        <p:nvSpPr>
          <p:cNvPr id="4" name="Slide Number Placeholder 3"/>
          <p:cNvSpPr>
            <a:spLocks noGrp="1"/>
          </p:cNvSpPr>
          <p:nvPr>
            <p:ph type="sldNum" sz="quarter" idx="5"/>
          </p:nvPr>
        </p:nvSpPr>
        <p:spPr/>
        <p:txBody>
          <a:bodyPr/>
          <a:lstStyle/>
          <a:p>
            <a:fld id="{CC5FE716-683E-484E-9BA3-9AA73878DB9A}" type="slidenum">
              <a:rPr lang="en-US" smtClean="0"/>
              <a:t>33</a:t>
            </a:fld>
            <a:endParaRPr lang="en-US"/>
          </a:p>
        </p:txBody>
      </p:sp>
    </p:spTree>
    <p:extLst>
      <p:ext uri="{BB962C8B-B14F-4D97-AF65-F5344CB8AC3E}">
        <p14:creationId xmlns:p14="http://schemas.microsoft.com/office/powerpoint/2010/main" val="75632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bấm</a:t>
            </a:r>
            <a:r>
              <a:rPr lang="en-US" dirty="0"/>
              <a:t> </a:t>
            </a:r>
            <a:r>
              <a:rPr lang="en-US" dirty="0" err="1"/>
              <a:t>vào</a:t>
            </a:r>
            <a:r>
              <a:rPr lang="en-US" dirty="0"/>
              <a:t> </a:t>
            </a:r>
            <a:r>
              <a:rPr lang="en-US" dirty="0" err="1"/>
              <a:t>chú</a:t>
            </a:r>
            <a:r>
              <a:rPr lang="en-US" dirty="0"/>
              <a:t> </a:t>
            </a:r>
            <a:r>
              <a:rPr lang="en-US" dirty="0" err="1"/>
              <a:t>sâu</a:t>
            </a:r>
            <a:r>
              <a:rPr lang="en-US" dirty="0"/>
              <a:t> </a:t>
            </a:r>
            <a:r>
              <a:rPr lang="en-US" dirty="0" err="1"/>
              <a:t>đeo</a:t>
            </a:r>
            <a:r>
              <a:rPr lang="en-US" dirty="0"/>
              <a:t> </a:t>
            </a:r>
            <a:r>
              <a:rPr lang="en-US" dirty="0" err="1"/>
              <a:t>kính</a:t>
            </a:r>
            <a:r>
              <a:rPr lang="en-US" dirty="0"/>
              <a:t> </a:t>
            </a:r>
            <a:r>
              <a:rPr lang="en-US" dirty="0" err="1"/>
              <a:t>bên</a:t>
            </a:r>
            <a:r>
              <a:rPr lang="en-US" dirty="0"/>
              <a:t> </a:t>
            </a:r>
            <a:r>
              <a:rPr lang="en-US" dirty="0" err="1"/>
              <a:t>góc</a:t>
            </a:r>
            <a:r>
              <a:rPr lang="en-US" dirty="0"/>
              <a:t> </a:t>
            </a:r>
            <a:r>
              <a:rPr lang="en-US" dirty="0" err="1"/>
              <a:t>trái</a:t>
            </a:r>
            <a:r>
              <a:rPr lang="en-US" dirty="0"/>
              <a:t> </a:t>
            </a:r>
            <a:r>
              <a:rPr lang="en-US" dirty="0" err="1"/>
              <a:t>để</a:t>
            </a:r>
            <a:r>
              <a:rPr lang="en-US" dirty="0"/>
              <a:t> </a:t>
            </a:r>
            <a:r>
              <a:rPr lang="en-US" dirty="0" err="1"/>
              <a:t>trở</a:t>
            </a:r>
            <a:r>
              <a:rPr lang="en-US" dirty="0"/>
              <a:t> </a:t>
            </a:r>
            <a:r>
              <a:rPr lang="en-US" dirty="0" err="1"/>
              <a:t>lại</a:t>
            </a:r>
            <a:r>
              <a:rPr lang="en-US" dirty="0"/>
              <a:t> slide 31.</a:t>
            </a:r>
          </a:p>
          <a:p>
            <a:endParaRPr lang="en-US" dirty="0"/>
          </a:p>
        </p:txBody>
      </p:sp>
      <p:sp>
        <p:nvSpPr>
          <p:cNvPr id="4" name="Slide Number Placeholder 3"/>
          <p:cNvSpPr>
            <a:spLocks noGrp="1"/>
          </p:cNvSpPr>
          <p:nvPr>
            <p:ph type="sldNum" sz="quarter" idx="5"/>
          </p:nvPr>
        </p:nvSpPr>
        <p:spPr/>
        <p:txBody>
          <a:bodyPr/>
          <a:lstStyle/>
          <a:p>
            <a:fld id="{CC5FE716-683E-484E-9BA3-9AA73878DB9A}" type="slidenum">
              <a:rPr lang="en-US" smtClean="0"/>
              <a:t>34</a:t>
            </a:fld>
            <a:endParaRPr lang="en-US"/>
          </a:p>
        </p:txBody>
      </p:sp>
    </p:spTree>
    <p:extLst>
      <p:ext uri="{BB962C8B-B14F-4D97-AF65-F5344CB8AC3E}">
        <p14:creationId xmlns:p14="http://schemas.microsoft.com/office/powerpoint/2010/main" val="329573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9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2881-5EFE-2F43-E5C5-DE9F81F35F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D3D2E-E18E-CB56-2577-BFA4C6B991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300B9-AE50-A02A-3925-05163886395C}"/>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5" name="Footer Placeholder 4">
            <a:extLst>
              <a:ext uri="{FF2B5EF4-FFF2-40B4-BE49-F238E27FC236}">
                <a16:creationId xmlns:a16="http://schemas.microsoft.com/office/drawing/2014/main" id="{0CDF2D89-0931-3320-4CCB-D3F2576BE3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8EBDB5-2A42-BC07-EBD7-B18D8AA920E2}"/>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352948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89F65-B37D-A1C5-C96C-93C0B30A79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51912A-C7D2-669E-AF02-DD1F9DD3C7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E17D5-6EB4-65C2-03F2-2D4CCDB0508B}"/>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5" name="Footer Placeholder 4">
            <a:extLst>
              <a:ext uri="{FF2B5EF4-FFF2-40B4-BE49-F238E27FC236}">
                <a16:creationId xmlns:a16="http://schemas.microsoft.com/office/drawing/2014/main" id="{4F832CE7-239D-3F7A-A224-4F26FEB27D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BFB2F5-B5D5-6E26-7C79-280491707ACF}"/>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3445607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98356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36580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4514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06946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4297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47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417713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44262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A326-2913-75B2-5863-DD57DB9044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A60DF3-46A9-ADF1-9859-667DB44ACB7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8B7DB-046E-3B54-0471-A3D5984084AE}"/>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5" name="Footer Placeholder 4">
            <a:extLst>
              <a:ext uri="{FF2B5EF4-FFF2-40B4-BE49-F238E27FC236}">
                <a16:creationId xmlns:a16="http://schemas.microsoft.com/office/drawing/2014/main" id="{89B376EB-B5D6-9584-3F46-0FE5A4E2C7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1750CD-237C-3ACA-7AF8-9FB1FA94AB06}"/>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1283567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357928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4152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29/07/2024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76812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E268-74CD-FBDF-15D8-E562D80E3D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DEEA58-2D86-C733-BBCF-26339FC0A7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7D7CAE-9662-53EF-D64F-66E5B32B6C7F}"/>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5" name="Footer Placeholder 4">
            <a:extLst>
              <a:ext uri="{FF2B5EF4-FFF2-40B4-BE49-F238E27FC236}">
                <a16:creationId xmlns:a16="http://schemas.microsoft.com/office/drawing/2014/main" id="{CD498D5D-8C82-3578-4C6D-4B60CC39F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71CBB-75E1-88A3-7A1E-FD2E2B710C6A}"/>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74554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2B04C-0C56-0B0F-92B1-024F75FBCA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B5437DE-4555-6017-47CE-CDE2E6BC1A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87FD0A-A4DB-1140-0D7C-5A480A3C2B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8BB46D-2F86-3631-3273-A76AF14CA5C7}"/>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6" name="Footer Placeholder 5">
            <a:extLst>
              <a:ext uri="{FF2B5EF4-FFF2-40B4-BE49-F238E27FC236}">
                <a16:creationId xmlns:a16="http://schemas.microsoft.com/office/drawing/2014/main" id="{9BD1083B-0311-20FA-3DCE-EEA304FD16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F4F889-96C4-45BD-70F3-0769A3970962}"/>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89060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10A6-A4BE-57A7-15E6-4CB03CE25A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EBF6B5-C06B-8AE5-E80E-CA875B9AB1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707290-88ED-6A19-7A1A-0C9C6A9A5D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2EB6-B689-1E67-3C42-88145500DA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F6A0FB-0DD2-DCD5-1BF3-F3ED7A4C27D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B1B17-1CEB-B8FE-4AE3-927C926BDD81}"/>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8" name="Footer Placeholder 7">
            <a:extLst>
              <a:ext uri="{FF2B5EF4-FFF2-40B4-BE49-F238E27FC236}">
                <a16:creationId xmlns:a16="http://schemas.microsoft.com/office/drawing/2014/main" id="{E592B354-4CB8-E501-3776-D1EE7ED4CE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C025F6-8B56-DDAB-00F5-3725B2BD5513}"/>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3166212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955A-645D-4C34-5B6F-4BA7DEFF72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258D58-ABC2-4E5E-A9BC-6594F5E67049}"/>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4" name="Footer Placeholder 3">
            <a:extLst>
              <a:ext uri="{FF2B5EF4-FFF2-40B4-BE49-F238E27FC236}">
                <a16:creationId xmlns:a16="http://schemas.microsoft.com/office/drawing/2014/main" id="{E10CD305-922B-9E83-869A-7FF9CA518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BDD8B22-5043-9012-2B9C-52528E386BCC}"/>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157804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1C59-362E-378E-9407-3E97CBDA7777}"/>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3" name="Footer Placeholder 2">
            <a:extLst>
              <a:ext uri="{FF2B5EF4-FFF2-40B4-BE49-F238E27FC236}">
                <a16:creationId xmlns:a16="http://schemas.microsoft.com/office/drawing/2014/main" id="{912A6AC4-35E2-A7E7-9711-D79BC4F6E5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97D0AC-4F17-9606-92F7-34752686DD59}"/>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1611677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D090-EFF4-0399-7406-024AB58D02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93AAAC-1EA4-0D33-8531-FACE93CF8D4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190BB6-0BDD-D220-0B34-F15C9354D8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6173C-4729-DEBA-1258-DFDABFAC5361}"/>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6" name="Footer Placeholder 5">
            <a:extLst>
              <a:ext uri="{FF2B5EF4-FFF2-40B4-BE49-F238E27FC236}">
                <a16:creationId xmlns:a16="http://schemas.microsoft.com/office/drawing/2014/main" id="{62D28436-01DD-47FF-0CFD-781249AAD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95D5AC-047C-344E-0928-CB309CDA9794}"/>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249471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6D4E-71BC-6664-27C7-2A80D7F374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3177BF-C209-D3E3-2359-06727A32C6D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A9227D-7040-5B7B-26A4-C03A6B877E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4BD45-3BEA-62C6-1716-DF6A7E3BFCA1}"/>
              </a:ext>
            </a:extLst>
          </p:cNvPr>
          <p:cNvSpPr>
            <a:spLocks noGrp="1"/>
          </p:cNvSpPr>
          <p:nvPr>
            <p:ph type="dt" sz="half" idx="10"/>
          </p:nvPr>
        </p:nvSpPr>
        <p:spPr>
          <a:xfrm>
            <a:off x="838200" y="6356350"/>
            <a:ext cx="2743200" cy="365125"/>
          </a:xfrm>
          <a:prstGeom prst="rect">
            <a:avLst/>
          </a:prstGeom>
        </p:spPr>
        <p:txBody>
          <a:bodyPr/>
          <a:lstStyle/>
          <a:p>
            <a:fld id="{55FE3467-9DB3-4100-B640-7E7C7600D51A}" type="datetimeFigureOut">
              <a:rPr lang="en-US" smtClean="0"/>
              <a:t>29/07/2024</a:t>
            </a:fld>
            <a:endParaRPr lang="en-US"/>
          </a:p>
        </p:txBody>
      </p:sp>
      <p:sp>
        <p:nvSpPr>
          <p:cNvPr id="6" name="Footer Placeholder 5">
            <a:extLst>
              <a:ext uri="{FF2B5EF4-FFF2-40B4-BE49-F238E27FC236}">
                <a16:creationId xmlns:a16="http://schemas.microsoft.com/office/drawing/2014/main" id="{07ED99E1-9A93-761F-7064-1703357990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72EC7-F819-D026-362F-5FB7149D35A5}"/>
              </a:ext>
            </a:extLst>
          </p:cNvPr>
          <p:cNvSpPr>
            <a:spLocks noGrp="1"/>
          </p:cNvSpPr>
          <p:nvPr>
            <p:ph type="sldNum" sz="quarter" idx="12"/>
          </p:nvPr>
        </p:nvSpPr>
        <p:spPr>
          <a:xfrm>
            <a:off x="8610600" y="6356350"/>
            <a:ext cx="2743200" cy="365125"/>
          </a:xfrm>
          <a:prstGeom prst="rect">
            <a:avLst/>
          </a:prstGeom>
        </p:spPr>
        <p:txBody>
          <a:bodyPr/>
          <a:lstStyle/>
          <a:p>
            <a:fld id="{489CD982-1A8A-4D3F-9855-A29E0D19CC97}" type="slidenum">
              <a:rPr lang="en-US" smtClean="0"/>
              <a:t>‹#›</a:t>
            </a:fld>
            <a:endParaRPr lang="en-US"/>
          </a:p>
        </p:txBody>
      </p:sp>
    </p:spTree>
    <p:extLst>
      <p:ext uri="{BB962C8B-B14F-4D97-AF65-F5344CB8AC3E}">
        <p14:creationId xmlns:p14="http://schemas.microsoft.com/office/powerpoint/2010/main" val="406326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E926D46-F992-C2C4-B191-6E76359583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4393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BAA39BE-47F4-3DF9-E1B2-67C6DA73AE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29/07/2024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561580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jpeg"/><Relationship Id="rId10" Type="http://schemas.openxmlformats.org/officeDocument/2006/relationships/image" Target="../media/image33.png"/><Relationship Id="rId4" Type="http://schemas.openxmlformats.org/officeDocument/2006/relationships/image" Target="../media/image29.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2.xml"/><Relationship Id="rId1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46.png"/><Relationship Id="rId2" Type="http://schemas.microsoft.com/office/2007/relationships/media" Target="../media/media2.mp3"/><Relationship Id="rId16" Type="http://schemas.openxmlformats.org/officeDocument/2006/relationships/image" Target="../media/image45.png"/><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slide" Target="slide31.xml"/><Relationship Id="rId5" Type="http://schemas.openxmlformats.org/officeDocument/2006/relationships/image" Target="../media/image38.png"/><Relationship Id="rId15" Type="http://schemas.openxmlformats.org/officeDocument/2006/relationships/slide" Target="slide32.xml"/><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slide" Target="slide33.xml"/><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34.xml"/><Relationship Id="rId1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51.png"/><Relationship Id="rId2" Type="http://schemas.microsoft.com/office/2007/relationships/media" Target="../media/media2.mp3"/><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audio" Target="NULL" TargetMode="External"/><Relationship Id="rId6" Type="http://schemas.openxmlformats.org/officeDocument/2006/relationships/image" Target="../media/image49.png"/><Relationship Id="rId11" Type="http://schemas.openxmlformats.org/officeDocument/2006/relationships/image" Target="../media/image42.png"/><Relationship Id="rId5" Type="http://schemas.openxmlformats.org/officeDocument/2006/relationships/audio" Target="../media/audio1.wav"/><Relationship Id="rId15" Type="http://schemas.openxmlformats.org/officeDocument/2006/relationships/slide" Target="slide32.xml"/><Relationship Id="rId10" Type="http://schemas.openxmlformats.org/officeDocument/2006/relationships/slide" Target="slide33.xml"/><Relationship Id="rId19" Type="http://schemas.openxmlformats.org/officeDocument/2006/relationships/slide" Target="slide31.xml"/><Relationship Id="rId4" Type="http://schemas.openxmlformats.org/officeDocument/2006/relationships/notesSlide" Target="../notesSlides/notesSlide1.xml"/><Relationship Id="rId9" Type="http://schemas.openxmlformats.org/officeDocument/2006/relationships/image" Target="../media/image41.png"/><Relationship Id="rId1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56.png"/><Relationship Id="rId18" Type="http://schemas.openxmlformats.org/officeDocument/2006/relationships/image" Target="../media/image61.png"/><Relationship Id="rId3" Type="http://schemas.microsoft.com/office/2007/relationships/media" Target="../media/media4.mp3"/><Relationship Id="rId21" Type="http://schemas.openxmlformats.org/officeDocument/2006/relationships/image" Target="../media/image22.jpg"/><Relationship Id="rId7" Type="http://schemas.openxmlformats.org/officeDocument/2006/relationships/image" Target="../media/image37.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audio" Target="../media/media3.wav"/><Relationship Id="rId16" Type="http://schemas.openxmlformats.org/officeDocument/2006/relationships/image" Target="../media/image59.png"/><Relationship Id="rId20" Type="http://schemas.openxmlformats.org/officeDocument/2006/relationships/image" Target="../media/image63.jpg"/><Relationship Id="rId1" Type="http://schemas.microsoft.com/office/2007/relationships/media" Target="../media/media3.wav"/><Relationship Id="rId6" Type="http://schemas.openxmlformats.org/officeDocument/2006/relationships/notesSlide" Target="../notesSlides/notesSlide2.xml"/><Relationship Id="rId11" Type="http://schemas.openxmlformats.org/officeDocument/2006/relationships/image" Target="../media/image54.png"/><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audio" Target="../media/media4.mp3"/><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22.jpg"/><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4.png"/><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30.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30.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child and child standing in front of a white fence&#10;&#10;Description automatically generated">
            <a:extLst>
              <a:ext uri="{FF2B5EF4-FFF2-40B4-BE49-F238E27FC236}">
                <a16:creationId xmlns:a16="http://schemas.microsoft.com/office/drawing/2014/main" id="{EB5C6B10-306A-1C5C-2FEA-99281DBA1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271B3DC-DA44-FEE2-F8D2-78FA95110DE6}"/>
              </a:ext>
            </a:extLst>
          </p:cNvPr>
          <p:cNvSpPr txBox="1"/>
          <p:nvPr/>
        </p:nvSpPr>
        <p:spPr>
          <a:xfrm>
            <a:off x="3032039" y="104664"/>
            <a:ext cx="7661007" cy="707886"/>
          </a:xfrm>
          <a:prstGeom prst="rect">
            <a:avLst/>
          </a:prstGeom>
          <a:noFill/>
        </p:spPr>
        <p:txBody>
          <a:bodyPr wrap="square" rtlCol="0">
            <a:spAutoFit/>
          </a:bodyPr>
          <a:lstStyle/>
          <a:p>
            <a:r>
              <a:rPr lang="en-US" sz="4000" dirty="0" err="1"/>
              <a:t>Thứ</a:t>
            </a:r>
            <a:r>
              <a:rPr lang="en-US" sz="4000" dirty="0"/>
              <a:t> … </a:t>
            </a:r>
            <a:r>
              <a:rPr lang="en-US" sz="4000" dirty="0" err="1"/>
              <a:t>ngày</a:t>
            </a:r>
            <a:r>
              <a:rPr lang="en-US" sz="4000" dirty="0"/>
              <a:t> … </a:t>
            </a:r>
            <a:r>
              <a:rPr lang="en-US" sz="4000" dirty="0" err="1"/>
              <a:t>tháng</a:t>
            </a:r>
            <a:r>
              <a:rPr lang="en-US" sz="4000" dirty="0"/>
              <a:t> … </a:t>
            </a:r>
            <a:r>
              <a:rPr lang="en-US" sz="4000" dirty="0" err="1"/>
              <a:t>năm</a:t>
            </a:r>
            <a:r>
              <a:rPr lang="en-US" sz="4000" dirty="0"/>
              <a:t> …</a:t>
            </a:r>
          </a:p>
        </p:txBody>
      </p:sp>
      <p:sp>
        <p:nvSpPr>
          <p:cNvPr id="11" name="TextBox 10">
            <a:extLst>
              <a:ext uri="{FF2B5EF4-FFF2-40B4-BE49-F238E27FC236}">
                <a16:creationId xmlns:a16="http://schemas.microsoft.com/office/drawing/2014/main" id="{C360A865-C846-C3F9-4420-0624C879BE04}"/>
              </a:ext>
            </a:extLst>
          </p:cNvPr>
          <p:cNvSpPr txBox="1"/>
          <p:nvPr/>
        </p:nvSpPr>
        <p:spPr>
          <a:xfrm>
            <a:off x="4270742" y="1082787"/>
            <a:ext cx="3650515" cy="830997"/>
          </a:xfrm>
          <a:prstGeom prst="rect">
            <a:avLst/>
          </a:prstGeom>
          <a:noFill/>
        </p:spPr>
        <p:txBody>
          <a:bodyPr wrap="square" rtlCol="0">
            <a:spAutoFit/>
          </a:bodyPr>
          <a:lstStyle/>
          <a:p>
            <a:r>
              <a:rPr lang="en-US" sz="4800" b="1" dirty="0" err="1">
                <a:solidFill>
                  <a:srgbClr val="FF0000"/>
                </a:solidFill>
                <a:latin typeface="UTM Duepuntozero" panose="02040603050506020204" pitchFamily="18" charset="0"/>
              </a:rPr>
              <a:t>Bài</a:t>
            </a:r>
            <a:r>
              <a:rPr lang="en-US" sz="4800" b="1" dirty="0">
                <a:solidFill>
                  <a:srgbClr val="FF0000"/>
                </a:solidFill>
                <a:latin typeface="UTM Duepuntozero" panose="02040603050506020204" pitchFamily="18" charset="0"/>
              </a:rPr>
              <a:t> 7– </a:t>
            </a:r>
            <a:r>
              <a:rPr lang="en-US" sz="4800" b="1" dirty="0" err="1">
                <a:solidFill>
                  <a:srgbClr val="FF0000"/>
                </a:solidFill>
                <a:latin typeface="UTM Duepuntozero" panose="02040603050506020204" pitchFamily="18" charset="0"/>
              </a:rPr>
              <a:t>Tiết</a:t>
            </a:r>
            <a:r>
              <a:rPr lang="en-US" sz="4800" b="1" dirty="0">
                <a:solidFill>
                  <a:srgbClr val="FF0000"/>
                </a:solidFill>
                <a:latin typeface="UTM Duepuntozero" panose="02040603050506020204" pitchFamily="18" charset="0"/>
              </a:rPr>
              <a:t> 3 </a:t>
            </a:r>
          </a:p>
        </p:txBody>
      </p:sp>
      <p:pic>
        <p:nvPicPr>
          <p:cNvPr id="2" name="Picture 1">
            <a:extLst>
              <a:ext uri="{FF2B5EF4-FFF2-40B4-BE49-F238E27FC236}">
                <a16:creationId xmlns:a16="http://schemas.microsoft.com/office/drawing/2014/main" id="{D49708F4-60FF-D0D7-F53A-1B414C8EB274}"/>
              </a:ext>
            </a:extLst>
          </p:cNvPr>
          <p:cNvPicPr>
            <a:picLocks noChangeAspect="1"/>
          </p:cNvPicPr>
          <p:nvPr/>
        </p:nvPicPr>
        <p:blipFill>
          <a:blip r:embed="rId3"/>
          <a:stretch>
            <a:fillRect/>
          </a:stretch>
        </p:blipFill>
        <p:spPr>
          <a:xfrm>
            <a:off x="1497734" y="2184021"/>
            <a:ext cx="9666475" cy="1244979"/>
          </a:xfrm>
          <a:prstGeom prst="rect">
            <a:avLst/>
          </a:prstGeom>
        </p:spPr>
      </p:pic>
    </p:spTree>
    <p:extLst>
      <p:ext uri="{BB962C8B-B14F-4D97-AF65-F5344CB8AC3E}">
        <p14:creationId xmlns:p14="http://schemas.microsoft.com/office/powerpoint/2010/main" val="11013982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9" y="1658245"/>
            <a:ext cx="11855301" cy="4965840"/>
          </a:xfrm>
          <a:custGeom>
            <a:avLst/>
            <a:gdLst>
              <a:gd name="connsiteX0" fmla="*/ 0 w 11855301"/>
              <a:gd name="connsiteY0" fmla="*/ 827657 h 4965840"/>
              <a:gd name="connsiteX1" fmla="*/ 827657 w 11855301"/>
              <a:gd name="connsiteY1" fmla="*/ 0 h 4965840"/>
              <a:gd name="connsiteX2" fmla="*/ 1427656 w 11855301"/>
              <a:gd name="connsiteY2" fmla="*/ 0 h 4965840"/>
              <a:gd name="connsiteX3" fmla="*/ 2027655 w 11855301"/>
              <a:gd name="connsiteY3" fmla="*/ 0 h 4965840"/>
              <a:gd name="connsiteX4" fmla="*/ 2729655 w 11855301"/>
              <a:gd name="connsiteY4" fmla="*/ 0 h 4965840"/>
              <a:gd name="connsiteX5" fmla="*/ 3533654 w 11855301"/>
              <a:gd name="connsiteY5" fmla="*/ 0 h 4965840"/>
              <a:gd name="connsiteX6" fmla="*/ 4235653 w 11855301"/>
              <a:gd name="connsiteY6" fmla="*/ 0 h 4965840"/>
              <a:gd name="connsiteX7" fmla="*/ 5039652 w 11855301"/>
              <a:gd name="connsiteY7" fmla="*/ 0 h 4965840"/>
              <a:gd name="connsiteX8" fmla="*/ 5741651 w 11855301"/>
              <a:gd name="connsiteY8" fmla="*/ 0 h 4965840"/>
              <a:gd name="connsiteX9" fmla="*/ 6137650 w 11855301"/>
              <a:gd name="connsiteY9" fmla="*/ 0 h 4965840"/>
              <a:gd name="connsiteX10" fmla="*/ 6839649 w 11855301"/>
              <a:gd name="connsiteY10" fmla="*/ 0 h 4965840"/>
              <a:gd name="connsiteX11" fmla="*/ 7337649 w 11855301"/>
              <a:gd name="connsiteY11" fmla="*/ 0 h 4965840"/>
              <a:gd name="connsiteX12" fmla="*/ 7733648 w 11855301"/>
              <a:gd name="connsiteY12" fmla="*/ 0 h 4965840"/>
              <a:gd name="connsiteX13" fmla="*/ 8027648 w 11855301"/>
              <a:gd name="connsiteY13" fmla="*/ 0 h 4965840"/>
              <a:gd name="connsiteX14" fmla="*/ 8423647 w 11855301"/>
              <a:gd name="connsiteY14" fmla="*/ 0 h 4965840"/>
              <a:gd name="connsiteX15" fmla="*/ 8819647 w 11855301"/>
              <a:gd name="connsiteY15" fmla="*/ 0 h 4965840"/>
              <a:gd name="connsiteX16" fmla="*/ 9419646 w 11855301"/>
              <a:gd name="connsiteY16" fmla="*/ 0 h 4965840"/>
              <a:gd name="connsiteX17" fmla="*/ 10019645 w 11855301"/>
              <a:gd name="connsiteY17" fmla="*/ 0 h 4965840"/>
              <a:gd name="connsiteX18" fmla="*/ 11027644 w 11855301"/>
              <a:gd name="connsiteY18" fmla="*/ 0 h 4965840"/>
              <a:gd name="connsiteX19" fmla="*/ 11855301 w 11855301"/>
              <a:gd name="connsiteY19" fmla="*/ 827657 h 4965840"/>
              <a:gd name="connsiteX20" fmla="*/ 11855301 w 11855301"/>
              <a:gd name="connsiteY20" fmla="*/ 1445622 h 4965840"/>
              <a:gd name="connsiteX21" fmla="*/ 11855301 w 11855301"/>
              <a:gd name="connsiteY21" fmla="*/ 1931166 h 4965840"/>
              <a:gd name="connsiteX22" fmla="*/ 11855301 w 11855301"/>
              <a:gd name="connsiteY22" fmla="*/ 2516025 h 4965840"/>
              <a:gd name="connsiteX23" fmla="*/ 11855301 w 11855301"/>
              <a:gd name="connsiteY23" fmla="*/ 3133990 h 4965840"/>
              <a:gd name="connsiteX24" fmla="*/ 11855301 w 11855301"/>
              <a:gd name="connsiteY24" fmla="*/ 3586429 h 4965840"/>
              <a:gd name="connsiteX25" fmla="*/ 11855301 w 11855301"/>
              <a:gd name="connsiteY25" fmla="*/ 4138183 h 4965840"/>
              <a:gd name="connsiteX26" fmla="*/ 11027644 w 11855301"/>
              <a:gd name="connsiteY26" fmla="*/ 4965840 h 4965840"/>
              <a:gd name="connsiteX27" fmla="*/ 10631645 w 11855301"/>
              <a:gd name="connsiteY27" fmla="*/ 4965840 h 4965840"/>
              <a:gd name="connsiteX28" fmla="*/ 10133645 w 11855301"/>
              <a:gd name="connsiteY28" fmla="*/ 4965840 h 4965840"/>
              <a:gd name="connsiteX29" fmla="*/ 9635646 w 11855301"/>
              <a:gd name="connsiteY29" fmla="*/ 4965840 h 4965840"/>
              <a:gd name="connsiteX30" fmla="*/ 9137646 w 11855301"/>
              <a:gd name="connsiteY30" fmla="*/ 4965840 h 4965840"/>
              <a:gd name="connsiteX31" fmla="*/ 8843647 w 11855301"/>
              <a:gd name="connsiteY31" fmla="*/ 4965840 h 4965840"/>
              <a:gd name="connsiteX32" fmla="*/ 8039648 w 11855301"/>
              <a:gd name="connsiteY32" fmla="*/ 4965840 h 4965840"/>
              <a:gd name="connsiteX33" fmla="*/ 7235649 w 11855301"/>
              <a:gd name="connsiteY33" fmla="*/ 4965840 h 4965840"/>
              <a:gd name="connsiteX34" fmla="*/ 6941649 w 11855301"/>
              <a:gd name="connsiteY34" fmla="*/ 4965840 h 4965840"/>
              <a:gd name="connsiteX35" fmla="*/ 6545650 w 11855301"/>
              <a:gd name="connsiteY35" fmla="*/ 4965840 h 4965840"/>
              <a:gd name="connsiteX36" fmla="*/ 5945650 w 11855301"/>
              <a:gd name="connsiteY36" fmla="*/ 4965840 h 4965840"/>
              <a:gd name="connsiteX37" fmla="*/ 5243651 w 11855301"/>
              <a:gd name="connsiteY37" fmla="*/ 4965840 h 4965840"/>
              <a:gd name="connsiteX38" fmla="*/ 4745652 w 11855301"/>
              <a:gd name="connsiteY38" fmla="*/ 4965840 h 4965840"/>
              <a:gd name="connsiteX39" fmla="*/ 4349653 w 11855301"/>
              <a:gd name="connsiteY39" fmla="*/ 4965840 h 4965840"/>
              <a:gd name="connsiteX40" fmla="*/ 3953653 w 11855301"/>
              <a:gd name="connsiteY40" fmla="*/ 4965840 h 4965840"/>
              <a:gd name="connsiteX41" fmla="*/ 3251654 w 11855301"/>
              <a:gd name="connsiteY41" fmla="*/ 4965840 h 4965840"/>
              <a:gd name="connsiteX42" fmla="*/ 2957654 w 11855301"/>
              <a:gd name="connsiteY42" fmla="*/ 4965840 h 4965840"/>
              <a:gd name="connsiteX43" fmla="*/ 2459655 w 11855301"/>
              <a:gd name="connsiteY43" fmla="*/ 4965840 h 4965840"/>
              <a:gd name="connsiteX44" fmla="*/ 1859656 w 11855301"/>
              <a:gd name="connsiteY44" fmla="*/ 4965840 h 4965840"/>
              <a:gd name="connsiteX45" fmla="*/ 1463656 w 11855301"/>
              <a:gd name="connsiteY45" fmla="*/ 4965840 h 4965840"/>
              <a:gd name="connsiteX46" fmla="*/ 827657 w 11855301"/>
              <a:gd name="connsiteY46" fmla="*/ 4965840 h 4965840"/>
              <a:gd name="connsiteX47" fmla="*/ 0 w 11855301"/>
              <a:gd name="connsiteY47" fmla="*/ 4138183 h 4965840"/>
              <a:gd name="connsiteX48" fmla="*/ 0 w 11855301"/>
              <a:gd name="connsiteY48" fmla="*/ 3553323 h 4965840"/>
              <a:gd name="connsiteX49" fmla="*/ 0 w 11855301"/>
              <a:gd name="connsiteY49" fmla="*/ 3001569 h 4965840"/>
              <a:gd name="connsiteX50" fmla="*/ 0 w 11855301"/>
              <a:gd name="connsiteY50" fmla="*/ 2416709 h 4965840"/>
              <a:gd name="connsiteX51" fmla="*/ 0 w 11855301"/>
              <a:gd name="connsiteY51" fmla="*/ 1831850 h 4965840"/>
              <a:gd name="connsiteX52" fmla="*/ 0 w 11855301"/>
              <a:gd name="connsiteY52" fmla="*/ 827657 h 49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55301" h="4965840" fill="none" extrusionOk="0">
                <a:moveTo>
                  <a:pt x="0" y="827657"/>
                </a:moveTo>
                <a:cubicBezTo>
                  <a:pt x="13125" y="319750"/>
                  <a:pt x="375876" y="-19988"/>
                  <a:pt x="827657" y="0"/>
                </a:cubicBezTo>
                <a:cubicBezTo>
                  <a:pt x="1000334" y="-22870"/>
                  <a:pt x="1264341" y="21708"/>
                  <a:pt x="1427656" y="0"/>
                </a:cubicBezTo>
                <a:cubicBezTo>
                  <a:pt x="1590971" y="-21708"/>
                  <a:pt x="1730385" y="40947"/>
                  <a:pt x="2027655" y="0"/>
                </a:cubicBezTo>
                <a:cubicBezTo>
                  <a:pt x="2324925" y="-40947"/>
                  <a:pt x="2492192" y="58761"/>
                  <a:pt x="2729655" y="0"/>
                </a:cubicBezTo>
                <a:cubicBezTo>
                  <a:pt x="2967118" y="-58761"/>
                  <a:pt x="3304362" y="40598"/>
                  <a:pt x="3533654" y="0"/>
                </a:cubicBezTo>
                <a:cubicBezTo>
                  <a:pt x="3762946" y="-40598"/>
                  <a:pt x="4056954" y="82912"/>
                  <a:pt x="4235653" y="0"/>
                </a:cubicBezTo>
                <a:cubicBezTo>
                  <a:pt x="4414352" y="-82912"/>
                  <a:pt x="4831124" y="64373"/>
                  <a:pt x="5039652" y="0"/>
                </a:cubicBezTo>
                <a:cubicBezTo>
                  <a:pt x="5248180" y="-64373"/>
                  <a:pt x="5592801" y="54737"/>
                  <a:pt x="5741651" y="0"/>
                </a:cubicBezTo>
                <a:cubicBezTo>
                  <a:pt x="5890501" y="-54737"/>
                  <a:pt x="5970691" y="34857"/>
                  <a:pt x="6137650" y="0"/>
                </a:cubicBezTo>
                <a:cubicBezTo>
                  <a:pt x="6304609" y="-34857"/>
                  <a:pt x="6557434" y="20297"/>
                  <a:pt x="6839649" y="0"/>
                </a:cubicBezTo>
                <a:cubicBezTo>
                  <a:pt x="7121864" y="-20297"/>
                  <a:pt x="7207769" y="18694"/>
                  <a:pt x="7337649" y="0"/>
                </a:cubicBezTo>
                <a:cubicBezTo>
                  <a:pt x="7467529" y="-18694"/>
                  <a:pt x="7641251" y="14681"/>
                  <a:pt x="7733648" y="0"/>
                </a:cubicBezTo>
                <a:cubicBezTo>
                  <a:pt x="7826045" y="-14681"/>
                  <a:pt x="7889269" y="31188"/>
                  <a:pt x="8027648" y="0"/>
                </a:cubicBezTo>
                <a:cubicBezTo>
                  <a:pt x="8166027" y="-31188"/>
                  <a:pt x="8250675" y="8040"/>
                  <a:pt x="8423647" y="0"/>
                </a:cubicBezTo>
                <a:cubicBezTo>
                  <a:pt x="8596619" y="-8040"/>
                  <a:pt x="8682344" y="19480"/>
                  <a:pt x="8819647" y="0"/>
                </a:cubicBezTo>
                <a:cubicBezTo>
                  <a:pt x="8956950" y="-19480"/>
                  <a:pt x="9209778" y="18097"/>
                  <a:pt x="9419646" y="0"/>
                </a:cubicBezTo>
                <a:cubicBezTo>
                  <a:pt x="9629514" y="-18097"/>
                  <a:pt x="9722414" y="47337"/>
                  <a:pt x="10019645" y="0"/>
                </a:cubicBezTo>
                <a:cubicBezTo>
                  <a:pt x="10316876" y="-47337"/>
                  <a:pt x="10790800" y="67138"/>
                  <a:pt x="11027644" y="0"/>
                </a:cubicBezTo>
                <a:cubicBezTo>
                  <a:pt x="11417900" y="15826"/>
                  <a:pt x="11781089" y="440204"/>
                  <a:pt x="11855301" y="827657"/>
                </a:cubicBezTo>
                <a:cubicBezTo>
                  <a:pt x="11907366" y="1062832"/>
                  <a:pt x="11832708" y="1281105"/>
                  <a:pt x="11855301" y="1445622"/>
                </a:cubicBezTo>
                <a:cubicBezTo>
                  <a:pt x="11877894" y="1610140"/>
                  <a:pt x="11824569" y="1735041"/>
                  <a:pt x="11855301" y="1931166"/>
                </a:cubicBezTo>
                <a:cubicBezTo>
                  <a:pt x="11886033" y="2127291"/>
                  <a:pt x="11798694" y="2345041"/>
                  <a:pt x="11855301" y="2516025"/>
                </a:cubicBezTo>
                <a:cubicBezTo>
                  <a:pt x="11911908" y="2687009"/>
                  <a:pt x="11828279" y="2913997"/>
                  <a:pt x="11855301" y="3133990"/>
                </a:cubicBezTo>
                <a:cubicBezTo>
                  <a:pt x="11882323" y="3353984"/>
                  <a:pt x="11826657" y="3391779"/>
                  <a:pt x="11855301" y="3586429"/>
                </a:cubicBezTo>
                <a:cubicBezTo>
                  <a:pt x="11883945" y="3781079"/>
                  <a:pt x="11807805" y="4017256"/>
                  <a:pt x="11855301" y="4138183"/>
                </a:cubicBezTo>
                <a:cubicBezTo>
                  <a:pt x="11909968" y="4513627"/>
                  <a:pt x="11457846" y="4978388"/>
                  <a:pt x="11027644" y="4965840"/>
                </a:cubicBezTo>
                <a:cubicBezTo>
                  <a:pt x="10927786" y="5012477"/>
                  <a:pt x="10790008" y="4933777"/>
                  <a:pt x="10631645" y="4965840"/>
                </a:cubicBezTo>
                <a:cubicBezTo>
                  <a:pt x="10473282" y="4997903"/>
                  <a:pt x="10331383" y="4949841"/>
                  <a:pt x="10133645" y="4965840"/>
                </a:cubicBezTo>
                <a:cubicBezTo>
                  <a:pt x="9935907" y="4981839"/>
                  <a:pt x="9856859" y="4918657"/>
                  <a:pt x="9635646" y="4965840"/>
                </a:cubicBezTo>
                <a:cubicBezTo>
                  <a:pt x="9414433" y="5013023"/>
                  <a:pt x="9282558" y="4941272"/>
                  <a:pt x="9137646" y="4965840"/>
                </a:cubicBezTo>
                <a:cubicBezTo>
                  <a:pt x="8992734" y="4990408"/>
                  <a:pt x="8948607" y="4965540"/>
                  <a:pt x="8843647" y="4965840"/>
                </a:cubicBezTo>
                <a:cubicBezTo>
                  <a:pt x="8738687" y="4966140"/>
                  <a:pt x="8290832" y="4941228"/>
                  <a:pt x="8039648" y="4965840"/>
                </a:cubicBezTo>
                <a:cubicBezTo>
                  <a:pt x="7788464" y="4990452"/>
                  <a:pt x="7415919" y="4909683"/>
                  <a:pt x="7235649" y="4965840"/>
                </a:cubicBezTo>
                <a:cubicBezTo>
                  <a:pt x="7055379" y="5021997"/>
                  <a:pt x="7003293" y="4941315"/>
                  <a:pt x="6941649" y="4965840"/>
                </a:cubicBezTo>
                <a:cubicBezTo>
                  <a:pt x="6880005" y="4990365"/>
                  <a:pt x="6644997" y="4934340"/>
                  <a:pt x="6545650" y="4965840"/>
                </a:cubicBezTo>
                <a:cubicBezTo>
                  <a:pt x="6446303" y="4997340"/>
                  <a:pt x="6151915" y="4964665"/>
                  <a:pt x="5945650" y="4965840"/>
                </a:cubicBezTo>
                <a:cubicBezTo>
                  <a:pt x="5739385" y="4967015"/>
                  <a:pt x="5433389" y="4890845"/>
                  <a:pt x="5243651" y="4965840"/>
                </a:cubicBezTo>
                <a:cubicBezTo>
                  <a:pt x="5053913" y="5040835"/>
                  <a:pt x="4971765" y="4955424"/>
                  <a:pt x="4745652" y="4965840"/>
                </a:cubicBezTo>
                <a:cubicBezTo>
                  <a:pt x="4519539" y="4976256"/>
                  <a:pt x="4509638" y="4964965"/>
                  <a:pt x="4349653" y="4965840"/>
                </a:cubicBezTo>
                <a:cubicBezTo>
                  <a:pt x="4189668" y="4966715"/>
                  <a:pt x="4058603" y="4942755"/>
                  <a:pt x="3953653" y="4965840"/>
                </a:cubicBezTo>
                <a:cubicBezTo>
                  <a:pt x="3848703" y="4988925"/>
                  <a:pt x="3534524" y="4927228"/>
                  <a:pt x="3251654" y="4965840"/>
                </a:cubicBezTo>
                <a:cubicBezTo>
                  <a:pt x="2968784" y="5004452"/>
                  <a:pt x="3104197" y="4964135"/>
                  <a:pt x="2957654" y="4965840"/>
                </a:cubicBezTo>
                <a:cubicBezTo>
                  <a:pt x="2811111" y="4967545"/>
                  <a:pt x="2660350" y="4948214"/>
                  <a:pt x="2459655" y="4965840"/>
                </a:cubicBezTo>
                <a:cubicBezTo>
                  <a:pt x="2258960" y="4983466"/>
                  <a:pt x="2143468" y="4919446"/>
                  <a:pt x="1859656" y="4965840"/>
                </a:cubicBezTo>
                <a:cubicBezTo>
                  <a:pt x="1575844" y="5012234"/>
                  <a:pt x="1579416" y="4922383"/>
                  <a:pt x="1463656" y="4965840"/>
                </a:cubicBezTo>
                <a:cubicBezTo>
                  <a:pt x="1347896" y="5009297"/>
                  <a:pt x="1106668" y="4911897"/>
                  <a:pt x="827657" y="4965840"/>
                </a:cubicBezTo>
                <a:cubicBezTo>
                  <a:pt x="281642" y="4981856"/>
                  <a:pt x="61378" y="4555272"/>
                  <a:pt x="0" y="4138183"/>
                </a:cubicBezTo>
                <a:cubicBezTo>
                  <a:pt x="-31670" y="3872969"/>
                  <a:pt x="53023" y="3796256"/>
                  <a:pt x="0" y="3553323"/>
                </a:cubicBezTo>
                <a:cubicBezTo>
                  <a:pt x="-53023" y="3310390"/>
                  <a:pt x="26539" y="3191901"/>
                  <a:pt x="0" y="3001569"/>
                </a:cubicBezTo>
                <a:cubicBezTo>
                  <a:pt x="-26539" y="2811237"/>
                  <a:pt x="45905" y="2587300"/>
                  <a:pt x="0" y="2416709"/>
                </a:cubicBezTo>
                <a:cubicBezTo>
                  <a:pt x="-45905" y="2246118"/>
                  <a:pt x="52527" y="2000638"/>
                  <a:pt x="0" y="1831850"/>
                </a:cubicBezTo>
                <a:cubicBezTo>
                  <a:pt x="-52527" y="1663062"/>
                  <a:pt x="49254" y="1045046"/>
                  <a:pt x="0" y="827657"/>
                </a:cubicBezTo>
                <a:close/>
              </a:path>
              <a:path w="11855301" h="4965840" stroke="0" extrusionOk="0">
                <a:moveTo>
                  <a:pt x="0" y="827657"/>
                </a:moveTo>
                <a:cubicBezTo>
                  <a:pt x="-48926" y="340377"/>
                  <a:pt x="358183" y="4644"/>
                  <a:pt x="827657" y="0"/>
                </a:cubicBezTo>
                <a:cubicBezTo>
                  <a:pt x="1197845" y="-49436"/>
                  <a:pt x="1308672" y="57142"/>
                  <a:pt x="1631656" y="0"/>
                </a:cubicBezTo>
                <a:cubicBezTo>
                  <a:pt x="1954640" y="-57142"/>
                  <a:pt x="2008970" y="29346"/>
                  <a:pt x="2129655" y="0"/>
                </a:cubicBezTo>
                <a:cubicBezTo>
                  <a:pt x="2250340" y="-29346"/>
                  <a:pt x="2444179" y="19520"/>
                  <a:pt x="2525655" y="0"/>
                </a:cubicBezTo>
                <a:cubicBezTo>
                  <a:pt x="2607131" y="-19520"/>
                  <a:pt x="2894439" y="69949"/>
                  <a:pt x="3227654" y="0"/>
                </a:cubicBezTo>
                <a:cubicBezTo>
                  <a:pt x="3560869" y="-69949"/>
                  <a:pt x="3525128" y="41072"/>
                  <a:pt x="3725653" y="0"/>
                </a:cubicBezTo>
                <a:cubicBezTo>
                  <a:pt x="3926178" y="-41072"/>
                  <a:pt x="4289828" y="91153"/>
                  <a:pt x="4529652" y="0"/>
                </a:cubicBezTo>
                <a:cubicBezTo>
                  <a:pt x="4769476" y="-91153"/>
                  <a:pt x="4821170" y="15815"/>
                  <a:pt x="4925652" y="0"/>
                </a:cubicBezTo>
                <a:cubicBezTo>
                  <a:pt x="5030134" y="-15815"/>
                  <a:pt x="5427875" y="76033"/>
                  <a:pt x="5729651" y="0"/>
                </a:cubicBezTo>
                <a:cubicBezTo>
                  <a:pt x="6031427" y="-76033"/>
                  <a:pt x="5963042" y="32486"/>
                  <a:pt x="6023650" y="0"/>
                </a:cubicBezTo>
                <a:cubicBezTo>
                  <a:pt x="6084258" y="-32486"/>
                  <a:pt x="6478928" y="61838"/>
                  <a:pt x="6623650" y="0"/>
                </a:cubicBezTo>
                <a:cubicBezTo>
                  <a:pt x="6768372" y="-61838"/>
                  <a:pt x="7022412" y="22330"/>
                  <a:pt x="7223649" y="0"/>
                </a:cubicBezTo>
                <a:cubicBezTo>
                  <a:pt x="7424886" y="-22330"/>
                  <a:pt x="7575360" y="27134"/>
                  <a:pt x="7721648" y="0"/>
                </a:cubicBezTo>
                <a:cubicBezTo>
                  <a:pt x="7867936" y="-27134"/>
                  <a:pt x="8270015" y="3359"/>
                  <a:pt x="8525647" y="0"/>
                </a:cubicBezTo>
                <a:cubicBezTo>
                  <a:pt x="8781279" y="-3359"/>
                  <a:pt x="8998119" y="36522"/>
                  <a:pt x="9329646" y="0"/>
                </a:cubicBezTo>
                <a:cubicBezTo>
                  <a:pt x="9661173" y="-36522"/>
                  <a:pt x="9627568" y="37811"/>
                  <a:pt x="9725646" y="0"/>
                </a:cubicBezTo>
                <a:cubicBezTo>
                  <a:pt x="9823724" y="-37811"/>
                  <a:pt x="10071397" y="5295"/>
                  <a:pt x="10325645" y="0"/>
                </a:cubicBezTo>
                <a:cubicBezTo>
                  <a:pt x="10579893" y="-5295"/>
                  <a:pt x="10764510" y="44263"/>
                  <a:pt x="11027644" y="0"/>
                </a:cubicBezTo>
                <a:cubicBezTo>
                  <a:pt x="11452982" y="-95552"/>
                  <a:pt x="11902269" y="361013"/>
                  <a:pt x="11855301" y="827657"/>
                </a:cubicBezTo>
                <a:cubicBezTo>
                  <a:pt x="11880558" y="950406"/>
                  <a:pt x="11819911" y="1100011"/>
                  <a:pt x="11855301" y="1280096"/>
                </a:cubicBezTo>
                <a:cubicBezTo>
                  <a:pt x="11890691" y="1460181"/>
                  <a:pt x="11807361" y="1629864"/>
                  <a:pt x="11855301" y="1898060"/>
                </a:cubicBezTo>
                <a:cubicBezTo>
                  <a:pt x="11903241" y="2166256"/>
                  <a:pt x="11821601" y="2207177"/>
                  <a:pt x="11855301" y="2449815"/>
                </a:cubicBezTo>
                <a:cubicBezTo>
                  <a:pt x="11889001" y="2692453"/>
                  <a:pt x="11829111" y="2743347"/>
                  <a:pt x="11855301" y="2935359"/>
                </a:cubicBezTo>
                <a:cubicBezTo>
                  <a:pt x="11881491" y="3127371"/>
                  <a:pt x="11816936" y="3224573"/>
                  <a:pt x="11855301" y="3487113"/>
                </a:cubicBezTo>
                <a:cubicBezTo>
                  <a:pt x="11893666" y="3749653"/>
                  <a:pt x="11817265" y="3983915"/>
                  <a:pt x="11855301" y="4138183"/>
                </a:cubicBezTo>
                <a:cubicBezTo>
                  <a:pt x="11872141" y="4543492"/>
                  <a:pt x="11568857" y="5056786"/>
                  <a:pt x="11027644" y="4965840"/>
                </a:cubicBezTo>
                <a:cubicBezTo>
                  <a:pt x="10727214" y="4976095"/>
                  <a:pt x="10608813" y="4950068"/>
                  <a:pt x="10223645" y="4965840"/>
                </a:cubicBezTo>
                <a:cubicBezTo>
                  <a:pt x="9838477" y="4981612"/>
                  <a:pt x="9819598" y="4951714"/>
                  <a:pt x="9521646" y="4965840"/>
                </a:cubicBezTo>
                <a:cubicBezTo>
                  <a:pt x="9223694" y="4979966"/>
                  <a:pt x="9255328" y="4921552"/>
                  <a:pt x="9125646" y="4965840"/>
                </a:cubicBezTo>
                <a:cubicBezTo>
                  <a:pt x="8995964" y="5010128"/>
                  <a:pt x="8705773" y="4904632"/>
                  <a:pt x="8423647" y="4965840"/>
                </a:cubicBezTo>
                <a:cubicBezTo>
                  <a:pt x="8141521" y="5027048"/>
                  <a:pt x="8206474" y="4933888"/>
                  <a:pt x="8129648" y="4965840"/>
                </a:cubicBezTo>
                <a:cubicBezTo>
                  <a:pt x="8052822" y="4997792"/>
                  <a:pt x="7612098" y="4917810"/>
                  <a:pt x="7427649" y="4965840"/>
                </a:cubicBezTo>
                <a:cubicBezTo>
                  <a:pt x="7243200" y="5013870"/>
                  <a:pt x="7169137" y="4965242"/>
                  <a:pt x="7031649" y="4965840"/>
                </a:cubicBezTo>
                <a:cubicBezTo>
                  <a:pt x="6894161" y="4966438"/>
                  <a:pt x="6878823" y="4957255"/>
                  <a:pt x="6737649" y="4965840"/>
                </a:cubicBezTo>
                <a:cubicBezTo>
                  <a:pt x="6596475" y="4974425"/>
                  <a:pt x="6529828" y="4922228"/>
                  <a:pt x="6341650" y="4965840"/>
                </a:cubicBezTo>
                <a:cubicBezTo>
                  <a:pt x="6153472" y="5009452"/>
                  <a:pt x="5853332" y="4904417"/>
                  <a:pt x="5639651" y="4965840"/>
                </a:cubicBezTo>
                <a:cubicBezTo>
                  <a:pt x="5425970" y="5027263"/>
                  <a:pt x="5330831" y="4963781"/>
                  <a:pt x="5243651" y="4965840"/>
                </a:cubicBezTo>
                <a:cubicBezTo>
                  <a:pt x="5156471" y="4967899"/>
                  <a:pt x="5066685" y="4948806"/>
                  <a:pt x="4949652" y="4965840"/>
                </a:cubicBezTo>
                <a:cubicBezTo>
                  <a:pt x="4832619" y="4982874"/>
                  <a:pt x="4721026" y="4919022"/>
                  <a:pt x="4553652" y="4965840"/>
                </a:cubicBezTo>
                <a:cubicBezTo>
                  <a:pt x="4386278" y="5012658"/>
                  <a:pt x="4239631" y="4956822"/>
                  <a:pt x="4055653" y="4965840"/>
                </a:cubicBezTo>
                <a:cubicBezTo>
                  <a:pt x="3871675" y="4974858"/>
                  <a:pt x="3690802" y="4944520"/>
                  <a:pt x="3455654" y="4965840"/>
                </a:cubicBezTo>
                <a:cubicBezTo>
                  <a:pt x="3220506" y="4987160"/>
                  <a:pt x="3155938" y="4924437"/>
                  <a:pt x="3059654" y="4965840"/>
                </a:cubicBezTo>
                <a:cubicBezTo>
                  <a:pt x="2963370" y="5007243"/>
                  <a:pt x="2632440" y="4926644"/>
                  <a:pt x="2255655" y="4965840"/>
                </a:cubicBezTo>
                <a:cubicBezTo>
                  <a:pt x="1878870" y="5005036"/>
                  <a:pt x="1862199" y="4947483"/>
                  <a:pt x="1655656" y="4965840"/>
                </a:cubicBezTo>
                <a:cubicBezTo>
                  <a:pt x="1449113" y="4984197"/>
                  <a:pt x="1178826" y="4955195"/>
                  <a:pt x="827657" y="4965840"/>
                </a:cubicBezTo>
                <a:cubicBezTo>
                  <a:pt x="309569" y="4896064"/>
                  <a:pt x="77374" y="4511565"/>
                  <a:pt x="0" y="4138183"/>
                </a:cubicBezTo>
                <a:cubicBezTo>
                  <a:pt x="-61092" y="3870350"/>
                  <a:pt x="13665" y="3815799"/>
                  <a:pt x="0" y="3520218"/>
                </a:cubicBezTo>
                <a:cubicBezTo>
                  <a:pt x="-13665" y="3224638"/>
                  <a:pt x="42049" y="3175621"/>
                  <a:pt x="0" y="3034674"/>
                </a:cubicBezTo>
                <a:cubicBezTo>
                  <a:pt x="-42049" y="2893727"/>
                  <a:pt x="55892" y="2718152"/>
                  <a:pt x="0" y="2482920"/>
                </a:cubicBezTo>
                <a:cubicBezTo>
                  <a:pt x="-55892" y="2247688"/>
                  <a:pt x="9517" y="2157077"/>
                  <a:pt x="0" y="2030481"/>
                </a:cubicBezTo>
                <a:cubicBezTo>
                  <a:pt x="-9517" y="1903885"/>
                  <a:pt x="28271" y="1579314"/>
                  <a:pt x="0" y="1412517"/>
                </a:cubicBezTo>
                <a:cubicBezTo>
                  <a:pt x="-28271" y="1245720"/>
                  <a:pt x="4013" y="1016215"/>
                  <a:pt x="0" y="827657"/>
                </a:cubicBezTo>
                <a:close/>
              </a:path>
            </a:pathLst>
          </a:custGeom>
          <a:solidFill>
            <a:schemeClr val="bg1">
              <a:alpha val="95000"/>
            </a:schemeClr>
          </a:solidFill>
          <a:ln w="38100">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blue number with eyes and a black background&#10;&#10;Description automatically generated">
            <a:extLst>
              <a:ext uri="{FF2B5EF4-FFF2-40B4-BE49-F238E27FC236}">
                <a16:creationId xmlns:a16="http://schemas.microsoft.com/office/drawing/2014/main" id="{35F5E424-8111-A4EF-84FA-080104CC19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994" t="29923" r="43053" b="29612"/>
          <a:stretch/>
        </p:blipFill>
        <p:spPr>
          <a:xfrm>
            <a:off x="832419" y="374040"/>
            <a:ext cx="543857" cy="887167"/>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D6304913-CC5C-0557-F8E9-93539AA414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973" t="21964" r="40959" b="20915"/>
          <a:stretch/>
        </p:blipFill>
        <p:spPr>
          <a:xfrm>
            <a:off x="231665" y="4107209"/>
            <a:ext cx="1650298" cy="2516876"/>
          </a:xfrm>
          <a:prstGeom prst="rect">
            <a:avLst/>
          </a:prstGeom>
        </p:spPr>
      </p:pic>
      <p:pic>
        <p:nvPicPr>
          <p:cNvPr id="12" name="Picture 11" descr="A screen shot of a video game&#10;&#10;Description automatically generated">
            <a:extLst>
              <a:ext uri="{FF2B5EF4-FFF2-40B4-BE49-F238E27FC236}">
                <a16:creationId xmlns:a16="http://schemas.microsoft.com/office/drawing/2014/main" id="{6C27224C-5E6B-2321-D639-023598138B4D}"/>
              </a:ext>
            </a:extLst>
          </p:cNvPr>
          <p:cNvPicPr>
            <a:picLocks noChangeAspect="1"/>
          </p:cNvPicPr>
          <p:nvPr/>
        </p:nvPicPr>
        <p:blipFill rotWithShape="1">
          <a:blip r:embed="rId5">
            <a:extLst>
              <a:ext uri="{28A0092B-C50C-407E-A947-70E740481C1C}">
                <a14:useLocalDpi xmlns:a14="http://schemas.microsoft.com/office/drawing/2010/main" val="0"/>
              </a:ext>
            </a:extLst>
          </a:blip>
          <a:srcRect l="5158" t="16012" r="5782" b="9732"/>
          <a:stretch/>
        </p:blipFill>
        <p:spPr>
          <a:xfrm>
            <a:off x="1267714" y="1996330"/>
            <a:ext cx="9833609" cy="4678795"/>
          </a:xfrm>
          <a:prstGeom prst="rect">
            <a:avLst/>
          </a:prstGeom>
        </p:spPr>
      </p:pic>
      <p:sp>
        <p:nvSpPr>
          <p:cNvPr id="6" name="Flowchart: Alternate Process 5">
            <a:extLst>
              <a:ext uri="{FF2B5EF4-FFF2-40B4-BE49-F238E27FC236}">
                <a16:creationId xmlns:a16="http://schemas.microsoft.com/office/drawing/2014/main" id="{64D26195-F113-44BF-4062-ED564705A34F}"/>
              </a:ext>
            </a:extLst>
          </p:cNvPr>
          <p:cNvSpPr/>
          <p:nvPr/>
        </p:nvSpPr>
        <p:spPr>
          <a:xfrm>
            <a:off x="2106047" y="1996330"/>
            <a:ext cx="8156944" cy="1168228"/>
          </a:xfrm>
          <a:prstGeom prst="flowChartAlternateProcess">
            <a:avLst/>
          </a:prstGeom>
          <a:solidFill>
            <a:schemeClr val="accent4">
              <a:lumMod val="20000"/>
              <a:lumOff val="80000"/>
            </a:schemeClr>
          </a:solidFill>
          <a:ln w="28575">
            <a:solidFill>
              <a:srgbClr val="7030A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38100">
                <a:solidFill>
                  <a:srgbClr val="7030A0"/>
                </a:solid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3BF1E6C-8A80-09C2-0F13-C648B3E3B539}"/>
              </a:ext>
            </a:extLst>
          </p:cNvPr>
          <p:cNvSpPr txBox="1"/>
          <p:nvPr/>
        </p:nvSpPr>
        <p:spPr>
          <a:xfrm>
            <a:off x="2456124" y="1998846"/>
            <a:ext cx="7279752" cy="1107996"/>
          </a:xfrm>
          <a:prstGeom prst="rect">
            <a:avLst/>
          </a:prstGeom>
          <a:noFill/>
        </p:spPr>
        <p:txBody>
          <a:bodyPr wrap="square" rtlCol="0">
            <a:spAutoFit/>
          </a:bodyPr>
          <a:lstStyle/>
          <a:p>
            <a:pPr lvl="0">
              <a:defRPr/>
            </a:pPr>
            <a:r>
              <a:rPr lang="vi-VN" sz="6600">
                <a:solidFill>
                  <a:prstClr val="black"/>
                </a:solidFill>
                <a:latin typeface="Calibri" panose="020F0502020204030204"/>
              </a:rPr>
              <a:t>lưng: nghĩa gốc</a:t>
            </a:r>
          </a:p>
        </p:txBody>
      </p:sp>
      <p:sp>
        <p:nvSpPr>
          <p:cNvPr id="28" name="Flowchart: Alternate Process 27">
            <a:extLst>
              <a:ext uri="{FF2B5EF4-FFF2-40B4-BE49-F238E27FC236}">
                <a16:creationId xmlns:a16="http://schemas.microsoft.com/office/drawing/2014/main" id="{60F17610-F79A-55B2-7D1B-7CD86F3968E4}"/>
              </a:ext>
            </a:extLst>
          </p:cNvPr>
          <p:cNvSpPr/>
          <p:nvPr/>
        </p:nvSpPr>
        <p:spPr>
          <a:xfrm>
            <a:off x="2251278" y="3912197"/>
            <a:ext cx="8361790" cy="1057881"/>
          </a:xfrm>
          <a:prstGeom prst="flowChartAlternateProcess">
            <a:avLst/>
          </a:prstGeom>
          <a:solidFill>
            <a:srgbClr val="CCCCFF"/>
          </a:solidFill>
          <a:ln w="952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38100">
                <a:solidFill>
                  <a:srgbClr val="7030A0"/>
                </a:solid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497E8AA-3516-A274-9BAA-4ADC1AE479BE}"/>
              </a:ext>
            </a:extLst>
          </p:cNvPr>
          <p:cNvSpPr txBox="1"/>
          <p:nvPr/>
        </p:nvSpPr>
        <p:spPr>
          <a:xfrm>
            <a:off x="2456124" y="3884639"/>
            <a:ext cx="8156944" cy="1107996"/>
          </a:xfrm>
          <a:prstGeom prst="rect">
            <a:avLst/>
          </a:prstGeom>
          <a:noFill/>
        </p:spPr>
        <p:txBody>
          <a:bodyPr wrap="square" rtlCol="0">
            <a:spAutoFit/>
          </a:bodyPr>
          <a:lstStyle/>
          <a:p>
            <a:pPr lvl="0">
              <a:defRPr/>
            </a:pPr>
            <a:r>
              <a:rPr lang="pt-BR" sz="6600">
                <a:solidFill>
                  <a:prstClr val="black"/>
                </a:solidFill>
              </a:rPr>
              <a:t>Mẹ em bị đau lưng.</a:t>
            </a:r>
            <a:endParaRPr lang="pt-BR" sz="6600" dirty="0">
              <a:solidFill>
                <a:prstClr val="black"/>
              </a:solidFill>
            </a:endParaRPr>
          </a:p>
        </p:txBody>
      </p:sp>
      <p:pic>
        <p:nvPicPr>
          <p:cNvPr id="32" name="Picture 31" descr="A red arrow pointing to the left&#10;&#10;Description automatically generated">
            <a:extLst>
              <a:ext uri="{FF2B5EF4-FFF2-40B4-BE49-F238E27FC236}">
                <a16:creationId xmlns:a16="http://schemas.microsoft.com/office/drawing/2014/main" id="{6B0D4987-EED1-064B-02BD-E3570C2A68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378" t="29109" r="40000" b="30233"/>
          <a:stretch/>
        </p:blipFill>
        <p:spPr>
          <a:xfrm rot="1741956">
            <a:off x="1177122" y="2448756"/>
            <a:ext cx="1428578" cy="1665047"/>
          </a:xfrm>
          <a:prstGeom prst="rect">
            <a:avLst/>
          </a:prstGeom>
        </p:spPr>
      </p:pic>
    </p:spTree>
    <p:extLst>
      <p:ext uri="{BB962C8B-B14F-4D97-AF65-F5344CB8AC3E}">
        <p14:creationId xmlns:p14="http://schemas.microsoft.com/office/powerpoint/2010/main" val="4185342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8"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9" y="1658245"/>
            <a:ext cx="11855301" cy="4965840"/>
          </a:xfrm>
          <a:custGeom>
            <a:avLst/>
            <a:gdLst>
              <a:gd name="connsiteX0" fmla="*/ 0 w 11855301"/>
              <a:gd name="connsiteY0" fmla="*/ 827657 h 4965840"/>
              <a:gd name="connsiteX1" fmla="*/ 827657 w 11855301"/>
              <a:gd name="connsiteY1" fmla="*/ 0 h 4965840"/>
              <a:gd name="connsiteX2" fmla="*/ 1427656 w 11855301"/>
              <a:gd name="connsiteY2" fmla="*/ 0 h 4965840"/>
              <a:gd name="connsiteX3" fmla="*/ 2027655 w 11855301"/>
              <a:gd name="connsiteY3" fmla="*/ 0 h 4965840"/>
              <a:gd name="connsiteX4" fmla="*/ 2729655 w 11855301"/>
              <a:gd name="connsiteY4" fmla="*/ 0 h 4965840"/>
              <a:gd name="connsiteX5" fmla="*/ 3533654 w 11855301"/>
              <a:gd name="connsiteY5" fmla="*/ 0 h 4965840"/>
              <a:gd name="connsiteX6" fmla="*/ 4235653 w 11855301"/>
              <a:gd name="connsiteY6" fmla="*/ 0 h 4965840"/>
              <a:gd name="connsiteX7" fmla="*/ 5039652 w 11855301"/>
              <a:gd name="connsiteY7" fmla="*/ 0 h 4965840"/>
              <a:gd name="connsiteX8" fmla="*/ 5741651 w 11855301"/>
              <a:gd name="connsiteY8" fmla="*/ 0 h 4965840"/>
              <a:gd name="connsiteX9" fmla="*/ 6137650 w 11855301"/>
              <a:gd name="connsiteY9" fmla="*/ 0 h 4965840"/>
              <a:gd name="connsiteX10" fmla="*/ 6839649 w 11855301"/>
              <a:gd name="connsiteY10" fmla="*/ 0 h 4965840"/>
              <a:gd name="connsiteX11" fmla="*/ 7337649 w 11855301"/>
              <a:gd name="connsiteY11" fmla="*/ 0 h 4965840"/>
              <a:gd name="connsiteX12" fmla="*/ 7733648 w 11855301"/>
              <a:gd name="connsiteY12" fmla="*/ 0 h 4965840"/>
              <a:gd name="connsiteX13" fmla="*/ 8027648 w 11855301"/>
              <a:gd name="connsiteY13" fmla="*/ 0 h 4965840"/>
              <a:gd name="connsiteX14" fmla="*/ 8423647 w 11855301"/>
              <a:gd name="connsiteY14" fmla="*/ 0 h 4965840"/>
              <a:gd name="connsiteX15" fmla="*/ 8819647 w 11855301"/>
              <a:gd name="connsiteY15" fmla="*/ 0 h 4965840"/>
              <a:gd name="connsiteX16" fmla="*/ 9419646 w 11855301"/>
              <a:gd name="connsiteY16" fmla="*/ 0 h 4965840"/>
              <a:gd name="connsiteX17" fmla="*/ 10019645 w 11855301"/>
              <a:gd name="connsiteY17" fmla="*/ 0 h 4965840"/>
              <a:gd name="connsiteX18" fmla="*/ 11027644 w 11855301"/>
              <a:gd name="connsiteY18" fmla="*/ 0 h 4965840"/>
              <a:gd name="connsiteX19" fmla="*/ 11855301 w 11855301"/>
              <a:gd name="connsiteY19" fmla="*/ 827657 h 4965840"/>
              <a:gd name="connsiteX20" fmla="*/ 11855301 w 11855301"/>
              <a:gd name="connsiteY20" fmla="*/ 1445622 h 4965840"/>
              <a:gd name="connsiteX21" fmla="*/ 11855301 w 11855301"/>
              <a:gd name="connsiteY21" fmla="*/ 1931166 h 4965840"/>
              <a:gd name="connsiteX22" fmla="*/ 11855301 w 11855301"/>
              <a:gd name="connsiteY22" fmla="*/ 2516025 h 4965840"/>
              <a:gd name="connsiteX23" fmla="*/ 11855301 w 11855301"/>
              <a:gd name="connsiteY23" fmla="*/ 3133990 h 4965840"/>
              <a:gd name="connsiteX24" fmla="*/ 11855301 w 11855301"/>
              <a:gd name="connsiteY24" fmla="*/ 3586429 h 4965840"/>
              <a:gd name="connsiteX25" fmla="*/ 11855301 w 11855301"/>
              <a:gd name="connsiteY25" fmla="*/ 4138183 h 4965840"/>
              <a:gd name="connsiteX26" fmla="*/ 11027644 w 11855301"/>
              <a:gd name="connsiteY26" fmla="*/ 4965840 h 4965840"/>
              <a:gd name="connsiteX27" fmla="*/ 10631645 w 11855301"/>
              <a:gd name="connsiteY27" fmla="*/ 4965840 h 4965840"/>
              <a:gd name="connsiteX28" fmla="*/ 10133645 w 11855301"/>
              <a:gd name="connsiteY28" fmla="*/ 4965840 h 4965840"/>
              <a:gd name="connsiteX29" fmla="*/ 9635646 w 11855301"/>
              <a:gd name="connsiteY29" fmla="*/ 4965840 h 4965840"/>
              <a:gd name="connsiteX30" fmla="*/ 9137646 w 11855301"/>
              <a:gd name="connsiteY30" fmla="*/ 4965840 h 4965840"/>
              <a:gd name="connsiteX31" fmla="*/ 8843647 w 11855301"/>
              <a:gd name="connsiteY31" fmla="*/ 4965840 h 4965840"/>
              <a:gd name="connsiteX32" fmla="*/ 8039648 w 11855301"/>
              <a:gd name="connsiteY32" fmla="*/ 4965840 h 4965840"/>
              <a:gd name="connsiteX33" fmla="*/ 7235649 w 11855301"/>
              <a:gd name="connsiteY33" fmla="*/ 4965840 h 4965840"/>
              <a:gd name="connsiteX34" fmla="*/ 6941649 w 11855301"/>
              <a:gd name="connsiteY34" fmla="*/ 4965840 h 4965840"/>
              <a:gd name="connsiteX35" fmla="*/ 6545650 w 11855301"/>
              <a:gd name="connsiteY35" fmla="*/ 4965840 h 4965840"/>
              <a:gd name="connsiteX36" fmla="*/ 5945650 w 11855301"/>
              <a:gd name="connsiteY36" fmla="*/ 4965840 h 4965840"/>
              <a:gd name="connsiteX37" fmla="*/ 5243651 w 11855301"/>
              <a:gd name="connsiteY37" fmla="*/ 4965840 h 4965840"/>
              <a:gd name="connsiteX38" fmla="*/ 4745652 w 11855301"/>
              <a:gd name="connsiteY38" fmla="*/ 4965840 h 4965840"/>
              <a:gd name="connsiteX39" fmla="*/ 4349653 w 11855301"/>
              <a:gd name="connsiteY39" fmla="*/ 4965840 h 4965840"/>
              <a:gd name="connsiteX40" fmla="*/ 3953653 w 11855301"/>
              <a:gd name="connsiteY40" fmla="*/ 4965840 h 4965840"/>
              <a:gd name="connsiteX41" fmla="*/ 3251654 w 11855301"/>
              <a:gd name="connsiteY41" fmla="*/ 4965840 h 4965840"/>
              <a:gd name="connsiteX42" fmla="*/ 2957654 w 11855301"/>
              <a:gd name="connsiteY42" fmla="*/ 4965840 h 4965840"/>
              <a:gd name="connsiteX43" fmla="*/ 2459655 w 11855301"/>
              <a:gd name="connsiteY43" fmla="*/ 4965840 h 4965840"/>
              <a:gd name="connsiteX44" fmla="*/ 1859656 w 11855301"/>
              <a:gd name="connsiteY44" fmla="*/ 4965840 h 4965840"/>
              <a:gd name="connsiteX45" fmla="*/ 1463656 w 11855301"/>
              <a:gd name="connsiteY45" fmla="*/ 4965840 h 4965840"/>
              <a:gd name="connsiteX46" fmla="*/ 827657 w 11855301"/>
              <a:gd name="connsiteY46" fmla="*/ 4965840 h 4965840"/>
              <a:gd name="connsiteX47" fmla="*/ 0 w 11855301"/>
              <a:gd name="connsiteY47" fmla="*/ 4138183 h 4965840"/>
              <a:gd name="connsiteX48" fmla="*/ 0 w 11855301"/>
              <a:gd name="connsiteY48" fmla="*/ 3553323 h 4965840"/>
              <a:gd name="connsiteX49" fmla="*/ 0 w 11855301"/>
              <a:gd name="connsiteY49" fmla="*/ 3001569 h 4965840"/>
              <a:gd name="connsiteX50" fmla="*/ 0 w 11855301"/>
              <a:gd name="connsiteY50" fmla="*/ 2416709 h 4965840"/>
              <a:gd name="connsiteX51" fmla="*/ 0 w 11855301"/>
              <a:gd name="connsiteY51" fmla="*/ 1831850 h 4965840"/>
              <a:gd name="connsiteX52" fmla="*/ 0 w 11855301"/>
              <a:gd name="connsiteY52" fmla="*/ 827657 h 49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55301" h="4965840" fill="none" extrusionOk="0">
                <a:moveTo>
                  <a:pt x="0" y="827657"/>
                </a:moveTo>
                <a:cubicBezTo>
                  <a:pt x="13125" y="319750"/>
                  <a:pt x="375876" y="-19988"/>
                  <a:pt x="827657" y="0"/>
                </a:cubicBezTo>
                <a:cubicBezTo>
                  <a:pt x="1000334" y="-22870"/>
                  <a:pt x="1264341" y="21708"/>
                  <a:pt x="1427656" y="0"/>
                </a:cubicBezTo>
                <a:cubicBezTo>
                  <a:pt x="1590971" y="-21708"/>
                  <a:pt x="1730385" y="40947"/>
                  <a:pt x="2027655" y="0"/>
                </a:cubicBezTo>
                <a:cubicBezTo>
                  <a:pt x="2324925" y="-40947"/>
                  <a:pt x="2492192" y="58761"/>
                  <a:pt x="2729655" y="0"/>
                </a:cubicBezTo>
                <a:cubicBezTo>
                  <a:pt x="2967118" y="-58761"/>
                  <a:pt x="3304362" y="40598"/>
                  <a:pt x="3533654" y="0"/>
                </a:cubicBezTo>
                <a:cubicBezTo>
                  <a:pt x="3762946" y="-40598"/>
                  <a:pt x="4056954" y="82912"/>
                  <a:pt x="4235653" y="0"/>
                </a:cubicBezTo>
                <a:cubicBezTo>
                  <a:pt x="4414352" y="-82912"/>
                  <a:pt x="4831124" y="64373"/>
                  <a:pt x="5039652" y="0"/>
                </a:cubicBezTo>
                <a:cubicBezTo>
                  <a:pt x="5248180" y="-64373"/>
                  <a:pt x="5592801" y="54737"/>
                  <a:pt x="5741651" y="0"/>
                </a:cubicBezTo>
                <a:cubicBezTo>
                  <a:pt x="5890501" y="-54737"/>
                  <a:pt x="5970691" y="34857"/>
                  <a:pt x="6137650" y="0"/>
                </a:cubicBezTo>
                <a:cubicBezTo>
                  <a:pt x="6304609" y="-34857"/>
                  <a:pt x="6557434" y="20297"/>
                  <a:pt x="6839649" y="0"/>
                </a:cubicBezTo>
                <a:cubicBezTo>
                  <a:pt x="7121864" y="-20297"/>
                  <a:pt x="7207769" y="18694"/>
                  <a:pt x="7337649" y="0"/>
                </a:cubicBezTo>
                <a:cubicBezTo>
                  <a:pt x="7467529" y="-18694"/>
                  <a:pt x="7641251" y="14681"/>
                  <a:pt x="7733648" y="0"/>
                </a:cubicBezTo>
                <a:cubicBezTo>
                  <a:pt x="7826045" y="-14681"/>
                  <a:pt x="7889269" y="31188"/>
                  <a:pt x="8027648" y="0"/>
                </a:cubicBezTo>
                <a:cubicBezTo>
                  <a:pt x="8166027" y="-31188"/>
                  <a:pt x="8250675" y="8040"/>
                  <a:pt x="8423647" y="0"/>
                </a:cubicBezTo>
                <a:cubicBezTo>
                  <a:pt x="8596619" y="-8040"/>
                  <a:pt x="8682344" y="19480"/>
                  <a:pt x="8819647" y="0"/>
                </a:cubicBezTo>
                <a:cubicBezTo>
                  <a:pt x="8956950" y="-19480"/>
                  <a:pt x="9209778" y="18097"/>
                  <a:pt x="9419646" y="0"/>
                </a:cubicBezTo>
                <a:cubicBezTo>
                  <a:pt x="9629514" y="-18097"/>
                  <a:pt x="9722414" y="47337"/>
                  <a:pt x="10019645" y="0"/>
                </a:cubicBezTo>
                <a:cubicBezTo>
                  <a:pt x="10316876" y="-47337"/>
                  <a:pt x="10790800" y="67138"/>
                  <a:pt x="11027644" y="0"/>
                </a:cubicBezTo>
                <a:cubicBezTo>
                  <a:pt x="11417900" y="15826"/>
                  <a:pt x="11781089" y="440204"/>
                  <a:pt x="11855301" y="827657"/>
                </a:cubicBezTo>
                <a:cubicBezTo>
                  <a:pt x="11907366" y="1062832"/>
                  <a:pt x="11832708" y="1281105"/>
                  <a:pt x="11855301" y="1445622"/>
                </a:cubicBezTo>
                <a:cubicBezTo>
                  <a:pt x="11877894" y="1610140"/>
                  <a:pt x="11824569" y="1735041"/>
                  <a:pt x="11855301" y="1931166"/>
                </a:cubicBezTo>
                <a:cubicBezTo>
                  <a:pt x="11886033" y="2127291"/>
                  <a:pt x="11798694" y="2345041"/>
                  <a:pt x="11855301" y="2516025"/>
                </a:cubicBezTo>
                <a:cubicBezTo>
                  <a:pt x="11911908" y="2687009"/>
                  <a:pt x="11828279" y="2913997"/>
                  <a:pt x="11855301" y="3133990"/>
                </a:cubicBezTo>
                <a:cubicBezTo>
                  <a:pt x="11882323" y="3353984"/>
                  <a:pt x="11826657" y="3391779"/>
                  <a:pt x="11855301" y="3586429"/>
                </a:cubicBezTo>
                <a:cubicBezTo>
                  <a:pt x="11883945" y="3781079"/>
                  <a:pt x="11807805" y="4017256"/>
                  <a:pt x="11855301" y="4138183"/>
                </a:cubicBezTo>
                <a:cubicBezTo>
                  <a:pt x="11909968" y="4513627"/>
                  <a:pt x="11457846" y="4978388"/>
                  <a:pt x="11027644" y="4965840"/>
                </a:cubicBezTo>
                <a:cubicBezTo>
                  <a:pt x="10927786" y="5012477"/>
                  <a:pt x="10790008" y="4933777"/>
                  <a:pt x="10631645" y="4965840"/>
                </a:cubicBezTo>
                <a:cubicBezTo>
                  <a:pt x="10473282" y="4997903"/>
                  <a:pt x="10331383" y="4949841"/>
                  <a:pt x="10133645" y="4965840"/>
                </a:cubicBezTo>
                <a:cubicBezTo>
                  <a:pt x="9935907" y="4981839"/>
                  <a:pt x="9856859" y="4918657"/>
                  <a:pt x="9635646" y="4965840"/>
                </a:cubicBezTo>
                <a:cubicBezTo>
                  <a:pt x="9414433" y="5013023"/>
                  <a:pt x="9282558" y="4941272"/>
                  <a:pt x="9137646" y="4965840"/>
                </a:cubicBezTo>
                <a:cubicBezTo>
                  <a:pt x="8992734" y="4990408"/>
                  <a:pt x="8948607" y="4965540"/>
                  <a:pt x="8843647" y="4965840"/>
                </a:cubicBezTo>
                <a:cubicBezTo>
                  <a:pt x="8738687" y="4966140"/>
                  <a:pt x="8290832" y="4941228"/>
                  <a:pt x="8039648" y="4965840"/>
                </a:cubicBezTo>
                <a:cubicBezTo>
                  <a:pt x="7788464" y="4990452"/>
                  <a:pt x="7415919" y="4909683"/>
                  <a:pt x="7235649" y="4965840"/>
                </a:cubicBezTo>
                <a:cubicBezTo>
                  <a:pt x="7055379" y="5021997"/>
                  <a:pt x="7003293" y="4941315"/>
                  <a:pt x="6941649" y="4965840"/>
                </a:cubicBezTo>
                <a:cubicBezTo>
                  <a:pt x="6880005" y="4990365"/>
                  <a:pt x="6644997" y="4934340"/>
                  <a:pt x="6545650" y="4965840"/>
                </a:cubicBezTo>
                <a:cubicBezTo>
                  <a:pt x="6446303" y="4997340"/>
                  <a:pt x="6151915" y="4964665"/>
                  <a:pt x="5945650" y="4965840"/>
                </a:cubicBezTo>
                <a:cubicBezTo>
                  <a:pt x="5739385" y="4967015"/>
                  <a:pt x="5433389" y="4890845"/>
                  <a:pt x="5243651" y="4965840"/>
                </a:cubicBezTo>
                <a:cubicBezTo>
                  <a:pt x="5053913" y="5040835"/>
                  <a:pt x="4971765" y="4955424"/>
                  <a:pt x="4745652" y="4965840"/>
                </a:cubicBezTo>
                <a:cubicBezTo>
                  <a:pt x="4519539" y="4976256"/>
                  <a:pt x="4509638" y="4964965"/>
                  <a:pt x="4349653" y="4965840"/>
                </a:cubicBezTo>
                <a:cubicBezTo>
                  <a:pt x="4189668" y="4966715"/>
                  <a:pt x="4058603" y="4942755"/>
                  <a:pt x="3953653" y="4965840"/>
                </a:cubicBezTo>
                <a:cubicBezTo>
                  <a:pt x="3848703" y="4988925"/>
                  <a:pt x="3534524" y="4927228"/>
                  <a:pt x="3251654" y="4965840"/>
                </a:cubicBezTo>
                <a:cubicBezTo>
                  <a:pt x="2968784" y="5004452"/>
                  <a:pt x="3104197" y="4964135"/>
                  <a:pt x="2957654" y="4965840"/>
                </a:cubicBezTo>
                <a:cubicBezTo>
                  <a:pt x="2811111" y="4967545"/>
                  <a:pt x="2660350" y="4948214"/>
                  <a:pt x="2459655" y="4965840"/>
                </a:cubicBezTo>
                <a:cubicBezTo>
                  <a:pt x="2258960" y="4983466"/>
                  <a:pt x="2143468" y="4919446"/>
                  <a:pt x="1859656" y="4965840"/>
                </a:cubicBezTo>
                <a:cubicBezTo>
                  <a:pt x="1575844" y="5012234"/>
                  <a:pt x="1579416" y="4922383"/>
                  <a:pt x="1463656" y="4965840"/>
                </a:cubicBezTo>
                <a:cubicBezTo>
                  <a:pt x="1347896" y="5009297"/>
                  <a:pt x="1106668" y="4911897"/>
                  <a:pt x="827657" y="4965840"/>
                </a:cubicBezTo>
                <a:cubicBezTo>
                  <a:pt x="281642" y="4981856"/>
                  <a:pt x="61378" y="4555272"/>
                  <a:pt x="0" y="4138183"/>
                </a:cubicBezTo>
                <a:cubicBezTo>
                  <a:pt x="-31670" y="3872969"/>
                  <a:pt x="53023" y="3796256"/>
                  <a:pt x="0" y="3553323"/>
                </a:cubicBezTo>
                <a:cubicBezTo>
                  <a:pt x="-53023" y="3310390"/>
                  <a:pt x="26539" y="3191901"/>
                  <a:pt x="0" y="3001569"/>
                </a:cubicBezTo>
                <a:cubicBezTo>
                  <a:pt x="-26539" y="2811237"/>
                  <a:pt x="45905" y="2587300"/>
                  <a:pt x="0" y="2416709"/>
                </a:cubicBezTo>
                <a:cubicBezTo>
                  <a:pt x="-45905" y="2246118"/>
                  <a:pt x="52527" y="2000638"/>
                  <a:pt x="0" y="1831850"/>
                </a:cubicBezTo>
                <a:cubicBezTo>
                  <a:pt x="-52527" y="1663062"/>
                  <a:pt x="49254" y="1045046"/>
                  <a:pt x="0" y="827657"/>
                </a:cubicBezTo>
                <a:close/>
              </a:path>
              <a:path w="11855301" h="4965840" stroke="0" extrusionOk="0">
                <a:moveTo>
                  <a:pt x="0" y="827657"/>
                </a:moveTo>
                <a:cubicBezTo>
                  <a:pt x="-48926" y="340377"/>
                  <a:pt x="358183" y="4644"/>
                  <a:pt x="827657" y="0"/>
                </a:cubicBezTo>
                <a:cubicBezTo>
                  <a:pt x="1197845" y="-49436"/>
                  <a:pt x="1308672" y="57142"/>
                  <a:pt x="1631656" y="0"/>
                </a:cubicBezTo>
                <a:cubicBezTo>
                  <a:pt x="1954640" y="-57142"/>
                  <a:pt x="2008970" y="29346"/>
                  <a:pt x="2129655" y="0"/>
                </a:cubicBezTo>
                <a:cubicBezTo>
                  <a:pt x="2250340" y="-29346"/>
                  <a:pt x="2444179" y="19520"/>
                  <a:pt x="2525655" y="0"/>
                </a:cubicBezTo>
                <a:cubicBezTo>
                  <a:pt x="2607131" y="-19520"/>
                  <a:pt x="2894439" y="69949"/>
                  <a:pt x="3227654" y="0"/>
                </a:cubicBezTo>
                <a:cubicBezTo>
                  <a:pt x="3560869" y="-69949"/>
                  <a:pt x="3525128" y="41072"/>
                  <a:pt x="3725653" y="0"/>
                </a:cubicBezTo>
                <a:cubicBezTo>
                  <a:pt x="3926178" y="-41072"/>
                  <a:pt x="4289828" y="91153"/>
                  <a:pt x="4529652" y="0"/>
                </a:cubicBezTo>
                <a:cubicBezTo>
                  <a:pt x="4769476" y="-91153"/>
                  <a:pt x="4821170" y="15815"/>
                  <a:pt x="4925652" y="0"/>
                </a:cubicBezTo>
                <a:cubicBezTo>
                  <a:pt x="5030134" y="-15815"/>
                  <a:pt x="5427875" y="76033"/>
                  <a:pt x="5729651" y="0"/>
                </a:cubicBezTo>
                <a:cubicBezTo>
                  <a:pt x="6031427" y="-76033"/>
                  <a:pt x="5963042" y="32486"/>
                  <a:pt x="6023650" y="0"/>
                </a:cubicBezTo>
                <a:cubicBezTo>
                  <a:pt x="6084258" y="-32486"/>
                  <a:pt x="6478928" y="61838"/>
                  <a:pt x="6623650" y="0"/>
                </a:cubicBezTo>
                <a:cubicBezTo>
                  <a:pt x="6768372" y="-61838"/>
                  <a:pt x="7022412" y="22330"/>
                  <a:pt x="7223649" y="0"/>
                </a:cubicBezTo>
                <a:cubicBezTo>
                  <a:pt x="7424886" y="-22330"/>
                  <a:pt x="7575360" y="27134"/>
                  <a:pt x="7721648" y="0"/>
                </a:cubicBezTo>
                <a:cubicBezTo>
                  <a:pt x="7867936" y="-27134"/>
                  <a:pt x="8270015" y="3359"/>
                  <a:pt x="8525647" y="0"/>
                </a:cubicBezTo>
                <a:cubicBezTo>
                  <a:pt x="8781279" y="-3359"/>
                  <a:pt x="8998119" y="36522"/>
                  <a:pt x="9329646" y="0"/>
                </a:cubicBezTo>
                <a:cubicBezTo>
                  <a:pt x="9661173" y="-36522"/>
                  <a:pt x="9627568" y="37811"/>
                  <a:pt x="9725646" y="0"/>
                </a:cubicBezTo>
                <a:cubicBezTo>
                  <a:pt x="9823724" y="-37811"/>
                  <a:pt x="10071397" y="5295"/>
                  <a:pt x="10325645" y="0"/>
                </a:cubicBezTo>
                <a:cubicBezTo>
                  <a:pt x="10579893" y="-5295"/>
                  <a:pt x="10764510" y="44263"/>
                  <a:pt x="11027644" y="0"/>
                </a:cubicBezTo>
                <a:cubicBezTo>
                  <a:pt x="11452982" y="-95552"/>
                  <a:pt x="11902269" y="361013"/>
                  <a:pt x="11855301" y="827657"/>
                </a:cubicBezTo>
                <a:cubicBezTo>
                  <a:pt x="11880558" y="950406"/>
                  <a:pt x="11819911" y="1100011"/>
                  <a:pt x="11855301" y="1280096"/>
                </a:cubicBezTo>
                <a:cubicBezTo>
                  <a:pt x="11890691" y="1460181"/>
                  <a:pt x="11807361" y="1629864"/>
                  <a:pt x="11855301" y="1898060"/>
                </a:cubicBezTo>
                <a:cubicBezTo>
                  <a:pt x="11903241" y="2166256"/>
                  <a:pt x="11821601" y="2207177"/>
                  <a:pt x="11855301" y="2449815"/>
                </a:cubicBezTo>
                <a:cubicBezTo>
                  <a:pt x="11889001" y="2692453"/>
                  <a:pt x="11829111" y="2743347"/>
                  <a:pt x="11855301" y="2935359"/>
                </a:cubicBezTo>
                <a:cubicBezTo>
                  <a:pt x="11881491" y="3127371"/>
                  <a:pt x="11816936" y="3224573"/>
                  <a:pt x="11855301" y="3487113"/>
                </a:cubicBezTo>
                <a:cubicBezTo>
                  <a:pt x="11893666" y="3749653"/>
                  <a:pt x="11817265" y="3983915"/>
                  <a:pt x="11855301" y="4138183"/>
                </a:cubicBezTo>
                <a:cubicBezTo>
                  <a:pt x="11872141" y="4543492"/>
                  <a:pt x="11568857" y="5056786"/>
                  <a:pt x="11027644" y="4965840"/>
                </a:cubicBezTo>
                <a:cubicBezTo>
                  <a:pt x="10727214" y="4976095"/>
                  <a:pt x="10608813" y="4950068"/>
                  <a:pt x="10223645" y="4965840"/>
                </a:cubicBezTo>
                <a:cubicBezTo>
                  <a:pt x="9838477" y="4981612"/>
                  <a:pt x="9819598" y="4951714"/>
                  <a:pt x="9521646" y="4965840"/>
                </a:cubicBezTo>
                <a:cubicBezTo>
                  <a:pt x="9223694" y="4979966"/>
                  <a:pt x="9255328" y="4921552"/>
                  <a:pt x="9125646" y="4965840"/>
                </a:cubicBezTo>
                <a:cubicBezTo>
                  <a:pt x="8995964" y="5010128"/>
                  <a:pt x="8705773" y="4904632"/>
                  <a:pt x="8423647" y="4965840"/>
                </a:cubicBezTo>
                <a:cubicBezTo>
                  <a:pt x="8141521" y="5027048"/>
                  <a:pt x="8206474" y="4933888"/>
                  <a:pt x="8129648" y="4965840"/>
                </a:cubicBezTo>
                <a:cubicBezTo>
                  <a:pt x="8052822" y="4997792"/>
                  <a:pt x="7612098" y="4917810"/>
                  <a:pt x="7427649" y="4965840"/>
                </a:cubicBezTo>
                <a:cubicBezTo>
                  <a:pt x="7243200" y="5013870"/>
                  <a:pt x="7169137" y="4965242"/>
                  <a:pt x="7031649" y="4965840"/>
                </a:cubicBezTo>
                <a:cubicBezTo>
                  <a:pt x="6894161" y="4966438"/>
                  <a:pt x="6878823" y="4957255"/>
                  <a:pt x="6737649" y="4965840"/>
                </a:cubicBezTo>
                <a:cubicBezTo>
                  <a:pt x="6596475" y="4974425"/>
                  <a:pt x="6529828" y="4922228"/>
                  <a:pt x="6341650" y="4965840"/>
                </a:cubicBezTo>
                <a:cubicBezTo>
                  <a:pt x="6153472" y="5009452"/>
                  <a:pt x="5853332" y="4904417"/>
                  <a:pt x="5639651" y="4965840"/>
                </a:cubicBezTo>
                <a:cubicBezTo>
                  <a:pt x="5425970" y="5027263"/>
                  <a:pt x="5330831" y="4963781"/>
                  <a:pt x="5243651" y="4965840"/>
                </a:cubicBezTo>
                <a:cubicBezTo>
                  <a:pt x="5156471" y="4967899"/>
                  <a:pt x="5066685" y="4948806"/>
                  <a:pt x="4949652" y="4965840"/>
                </a:cubicBezTo>
                <a:cubicBezTo>
                  <a:pt x="4832619" y="4982874"/>
                  <a:pt x="4721026" y="4919022"/>
                  <a:pt x="4553652" y="4965840"/>
                </a:cubicBezTo>
                <a:cubicBezTo>
                  <a:pt x="4386278" y="5012658"/>
                  <a:pt x="4239631" y="4956822"/>
                  <a:pt x="4055653" y="4965840"/>
                </a:cubicBezTo>
                <a:cubicBezTo>
                  <a:pt x="3871675" y="4974858"/>
                  <a:pt x="3690802" y="4944520"/>
                  <a:pt x="3455654" y="4965840"/>
                </a:cubicBezTo>
                <a:cubicBezTo>
                  <a:pt x="3220506" y="4987160"/>
                  <a:pt x="3155938" y="4924437"/>
                  <a:pt x="3059654" y="4965840"/>
                </a:cubicBezTo>
                <a:cubicBezTo>
                  <a:pt x="2963370" y="5007243"/>
                  <a:pt x="2632440" y="4926644"/>
                  <a:pt x="2255655" y="4965840"/>
                </a:cubicBezTo>
                <a:cubicBezTo>
                  <a:pt x="1878870" y="5005036"/>
                  <a:pt x="1862199" y="4947483"/>
                  <a:pt x="1655656" y="4965840"/>
                </a:cubicBezTo>
                <a:cubicBezTo>
                  <a:pt x="1449113" y="4984197"/>
                  <a:pt x="1178826" y="4955195"/>
                  <a:pt x="827657" y="4965840"/>
                </a:cubicBezTo>
                <a:cubicBezTo>
                  <a:pt x="309569" y="4896064"/>
                  <a:pt x="77374" y="4511565"/>
                  <a:pt x="0" y="4138183"/>
                </a:cubicBezTo>
                <a:cubicBezTo>
                  <a:pt x="-61092" y="3870350"/>
                  <a:pt x="13665" y="3815799"/>
                  <a:pt x="0" y="3520218"/>
                </a:cubicBezTo>
                <a:cubicBezTo>
                  <a:pt x="-13665" y="3224638"/>
                  <a:pt x="42049" y="3175621"/>
                  <a:pt x="0" y="3034674"/>
                </a:cubicBezTo>
                <a:cubicBezTo>
                  <a:pt x="-42049" y="2893727"/>
                  <a:pt x="55892" y="2718152"/>
                  <a:pt x="0" y="2482920"/>
                </a:cubicBezTo>
                <a:cubicBezTo>
                  <a:pt x="-55892" y="2247688"/>
                  <a:pt x="9517" y="2157077"/>
                  <a:pt x="0" y="2030481"/>
                </a:cubicBezTo>
                <a:cubicBezTo>
                  <a:pt x="-9517" y="1903885"/>
                  <a:pt x="28271" y="1579314"/>
                  <a:pt x="0" y="1412517"/>
                </a:cubicBezTo>
                <a:cubicBezTo>
                  <a:pt x="-28271" y="1245720"/>
                  <a:pt x="4013" y="1016215"/>
                  <a:pt x="0" y="827657"/>
                </a:cubicBezTo>
                <a:close/>
              </a:path>
            </a:pathLst>
          </a:custGeom>
          <a:solidFill>
            <a:schemeClr val="bg1">
              <a:alpha val="95000"/>
            </a:schemeClr>
          </a:solidFill>
          <a:ln w="38100">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pointing&#10;&#10;Description automatically generated">
            <a:extLst>
              <a:ext uri="{FF2B5EF4-FFF2-40B4-BE49-F238E27FC236}">
                <a16:creationId xmlns:a16="http://schemas.microsoft.com/office/drawing/2014/main" id="{D6304913-CC5C-0557-F8E9-93539AA414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973" t="21964" r="40959" b="20915"/>
          <a:stretch/>
        </p:blipFill>
        <p:spPr>
          <a:xfrm>
            <a:off x="231665" y="4107209"/>
            <a:ext cx="1650298" cy="2516876"/>
          </a:xfrm>
          <a:prstGeom prst="rect">
            <a:avLst/>
          </a:prstGeom>
        </p:spPr>
      </p:pic>
      <p:pic>
        <p:nvPicPr>
          <p:cNvPr id="12" name="Picture 11" descr="A screen shot of a video game&#10;&#10;Description automatically generated">
            <a:extLst>
              <a:ext uri="{FF2B5EF4-FFF2-40B4-BE49-F238E27FC236}">
                <a16:creationId xmlns:a16="http://schemas.microsoft.com/office/drawing/2014/main" id="{6C27224C-5E6B-2321-D639-023598138B4D}"/>
              </a:ext>
            </a:extLst>
          </p:cNvPr>
          <p:cNvPicPr>
            <a:picLocks noChangeAspect="1"/>
          </p:cNvPicPr>
          <p:nvPr/>
        </p:nvPicPr>
        <p:blipFill rotWithShape="1">
          <a:blip r:embed="rId4">
            <a:extLst>
              <a:ext uri="{28A0092B-C50C-407E-A947-70E740481C1C}">
                <a14:useLocalDpi xmlns:a14="http://schemas.microsoft.com/office/drawing/2010/main" val="0"/>
              </a:ext>
            </a:extLst>
          </a:blip>
          <a:srcRect l="5158" t="16012" r="5782" b="9732"/>
          <a:stretch/>
        </p:blipFill>
        <p:spPr>
          <a:xfrm>
            <a:off x="1267714" y="1996330"/>
            <a:ext cx="9833609" cy="4678795"/>
          </a:xfrm>
          <a:prstGeom prst="rect">
            <a:avLst/>
          </a:prstGeom>
        </p:spPr>
      </p:pic>
      <p:pic>
        <p:nvPicPr>
          <p:cNvPr id="32" name="Picture 31" descr="A red arrow pointing to the left&#10;&#10;Description automatically generated">
            <a:extLst>
              <a:ext uri="{FF2B5EF4-FFF2-40B4-BE49-F238E27FC236}">
                <a16:creationId xmlns:a16="http://schemas.microsoft.com/office/drawing/2014/main" id="{6B0D4987-EED1-064B-02BD-E3570C2A68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378" t="29109" r="40000" b="30233"/>
          <a:stretch/>
        </p:blipFill>
        <p:spPr>
          <a:xfrm rot="1741956">
            <a:off x="1083190" y="2428643"/>
            <a:ext cx="1428578" cy="1665047"/>
          </a:xfrm>
          <a:prstGeom prst="rect">
            <a:avLst/>
          </a:prstGeom>
        </p:spPr>
      </p:pic>
      <p:sp>
        <p:nvSpPr>
          <p:cNvPr id="3" name="Flowchart: Alternate Process 2">
            <a:extLst>
              <a:ext uri="{FF2B5EF4-FFF2-40B4-BE49-F238E27FC236}">
                <a16:creationId xmlns:a16="http://schemas.microsoft.com/office/drawing/2014/main" id="{DE4EF712-DF17-4214-5143-AC3897262357}"/>
              </a:ext>
            </a:extLst>
          </p:cNvPr>
          <p:cNvSpPr/>
          <p:nvPr/>
        </p:nvSpPr>
        <p:spPr>
          <a:xfrm>
            <a:off x="2094814" y="2034673"/>
            <a:ext cx="8747638" cy="1166879"/>
          </a:xfrm>
          <a:prstGeom prst="flowChartAlternateProcess">
            <a:avLst/>
          </a:prstGeom>
          <a:solidFill>
            <a:schemeClr val="accent2">
              <a:lumMod val="40000"/>
              <a:lumOff val="60000"/>
            </a:schemeClr>
          </a:solidFill>
          <a:ln w="28575">
            <a:solidFill>
              <a:schemeClr val="accent2"/>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1D7F3AB-8446-AEA9-BE25-4E8452912986}"/>
              </a:ext>
            </a:extLst>
          </p:cNvPr>
          <p:cNvSpPr txBox="1"/>
          <p:nvPr/>
        </p:nvSpPr>
        <p:spPr>
          <a:xfrm>
            <a:off x="2530906" y="2118158"/>
            <a:ext cx="9198140" cy="984885"/>
          </a:xfrm>
          <a:prstGeom prst="rect">
            <a:avLst/>
          </a:prstGeom>
          <a:noFill/>
        </p:spPr>
        <p:txBody>
          <a:bodyPr wrap="square" rtlCol="0">
            <a:spAutoFit/>
          </a:bodyPr>
          <a:lstStyle/>
          <a:p>
            <a:pPr lvl="0">
              <a:defRPr/>
            </a:pPr>
            <a:r>
              <a:rPr lang="vi-VN" sz="5600">
                <a:solidFill>
                  <a:prstClr val="black"/>
                </a:solidFill>
                <a:latin typeface="Calibri" panose="020F0502020204030204"/>
              </a:rPr>
              <a:t>lưng: nghĩa </a:t>
            </a:r>
            <a:r>
              <a:rPr lang="en-US" sz="5600">
                <a:solidFill>
                  <a:prstClr val="black"/>
                </a:solidFill>
                <a:latin typeface="Calibri" panose="020F0502020204030204"/>
              </a:rPr>
              <a:t>chuyển</a:t>
            </a:r>
            <a:endParaRPr lang="vi-VN" sz="5600" dirty="0">
              <a:solidFill>
                <a:prstClr val="black"/>
              </a:solidFill>
              <a:latin typeface="Calibri" panose="020F0502020204030204"/>
            </a:endParaRPr>
          </a:p>
        </p:txBody>
      </p:sp>
      <p:sp>
        <p:nvSpPr>
          <p:cNvPr id="8" name="Flowchart: Alternate Process 7">
            <a:extLst>
              <a:ext uri="{FF2B5EF4-FFF2-40B4-BE49-F238E27FC236}">
                <a16:creationId xmlns:a16="http://schemas.microsoft.com/office/drawing/2014/main" id="{D645D4EC-DA29-5A59-BCB9-7DF9B8E0AC6D}"/>
              </a:ext>
            </a:extLst>
          </p:cNvPr>
          <p:cNvSpPr/>
          <p:nvPr/>
        </p:nvSpPr>
        <p:spPr>
          <a:xfrm>
            <a:off x="2183223" y="3942563"/>
            <a:ext cx="8747638" cy="1166879"/>
          </a:xfrm>
          <a:prstGeom prst="flowChartAlternateProcess">
            <a:avLst/>
          </a:prstGeom>
          <a:solidFill>
            <a:schemeClr val="accent2">
              <a:lumMod val="40000"/>
              <a:lumOff val="60000"/>
            </a:schemeClr>
          </a:solidFill>
          <a:ln w="28575">
            <a:solidFill>
              <a:schemeClr val="accent2"/>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A6516B0-D11F-00B1-1FE4-4C49C451B4D5}"/>
              </a:ext>
            </a:extLst>
          </p:cNvPr>
          <p:cNvSpPr txBox="1"/>
          <p:nvPr/>
        </p:nvSpPr>
        <p:spPr>
          <a:xfrm>
            <a:off x="2235178" y="4042671"/>
            <a:ext cx="9198140" cy="954107"/>
          </a:xfrm>
          <a:prstGeom prst="rect">
            <a:avLst/>
          </a:prstGeom>
          <a:noFill/>
        </p:spPr>
        <p:txBody>
          <a:bodyPr wrap="square" rtlCol="0">
            <a:spAutoFit/>
          </a:bodyPr>
          <a:lstStyle/>
          <a:p>
            <a:pPr lvl="0">
              <a:defRPr/>
            </a:pPr>
            <a:r>
              <a:rPr lang="vi-VN" sz="5600">
                <a:solidFill>
                  <a:prstClr val="black"/>
                </a:solidFill>
                <a:latin typeface="Calibri" panose="020F0502020204030204"/>
              </a:rPr>
              <a:t>Lưng ghế tựa rất thoải mái.</a:t>
            </a:r>
            <a:endParaRPr kumimoji="0" lang="en-US" sz="5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77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ChangeAspect="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sp>
        <p:nvSpPr>
          <p:cNvPr id="9" name="TextBox 8">
            <a:extLst>
              <a:ext uri="{FF2B5EF4-FFF2-40B4-BE49-F238E27FC236}">
                <a16:creationId xmlns:a16="http://schemas.microsoft.com/office/drawing/2014/main" id="{4524B102-FCCB-3344-7617-5E74610AA38C}"/>
              </a:ext>
            </a:extLst>
          </p:cNvPr>
          <p:cNvSpPr txBox="1"/>
          <p:nvPr/>
        </p:nvSpPr>
        <p:spPr>
          <a:xfrm>
            <a:off x="6096000" y="1764543"/>
            <a:ext cx="603929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Luyện tập sử dụng từ đồng nghĩa </a:t>
            </a:r>
            <a:endParaRPr kumimoji="0" lang="en-US" sz="60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endParaRPr>
          </a:p>
        </p:txBody>
      </p:sp>
    </p:spTree>
    <p:extLst>
      <p:ext uri="{BB962C8B-B14F-4D97-AF65-F5344CB8AC3E}">
        <p14:creationId xmlns:p14="http://schemas.microsoft.com/office/powerpoint/2010/main" val="367674353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9" y="265673"/>
            <a:ext cx="11855301" cy="6326653"/>
          </a:xfrm>
          <a:custGeom>
            <a:avLst/>
            <a:gdLst>
              <a:gd name="connsiteX0" fmla="*/ 0 w 11855301"/>
              <a:gd name="connsiteY0" fmla="*/ 1054463 h 6326653"/>
              <a:gd name="connsiteX1" fmla="*/ 1054463 w 11855301"/>
              <a:gd name="connsiteY1" fmla="*/ 0 h 6326653"/>
              <a:gd name="connsiteX2" fmla="*/ 1627779 w 11855301"/>
              <a:gd name="connsiteY2" fmla="*/ 0 h 6326653"/>
              <a:gd name="connsiteX3" fmla="*/ 2396023 w 11855301"/>
              <a:gd name="connsiteY3" fmla="*/ 0 h 6326653"/>
              <a:gd name="connsiteX4" fmla="*/ 3066803 w 11855301"/>
              <a:gd name="connsiteY4" fmla="*/ 0 h 6326653"/>
              <a:gd name="connsiteX5" fmla="*/ 3445191 w 11855301"/>
              <a:gd name="connsiteY5" fmla="*/ 0 h 6326653"/>
              <a:gd name="connsiteX6" fmla="*/ 4115971 w 11855301"/>
              <a:gd name="connsiteY6" fmla="*/ 0 h 6326653"/>
              <a:gd name="connsiteX7" fmla="*/ 4591824 w 11855301"/>
              <a:gd name="connsiteY7" fmla="*/ 0 h 6326653"/>
              <a:gd name="connsiteX8" fmla="*/ 4970212 w 11855301"/>
              <a:gd name="connsiteY8" fmla="*/ 0 h 6326653"/>
              <a:gd name="connsiteX9" fmla="*/ 5251137 w 11855301"/>
              <a:gd name="connsiteY9" fmla="*/ 0 h 6326653"/>
              <a:gd name="connsiteX10" fmla="*/ 5629526 w 11855301"/>
              <a:gd name="connsiteY10" fmla="*/ 0 h 6326653"/>
              <a:gd name="connsiteX11" fmla="*/ 6007915 w 11855301"/>
              <a:gd name="connsiteY11" fmla="*/ 0 h 6326653"/>
              <a:gd name="connsiteX12" fmla="*/ 6581231 w 11855301"/>
              <a:gd name="connsiteY12" fmla="*/ 0 h 6326653"/>
              <a:gd name="connsiteX13" fmla="*/ 7154547 w 11855301"/>
              <a:gd name="connsiteY13" fmla="*/ 0 h 6326653"/>
              <a:gd name="connsiteX14" fmla="*/ 7630400 w 11855301"/>
              <a:gd name="connsiteY14" fmla="*/ 0 h 6326653"/>
              <a:gd name="connsiteX15" fmla="*/ 8398643 w 11855301"/>
              <a:gd name="connsiteY15" fmla="*/ 0 h 6326653"/>
              <a:gd name="connsiteX16" fmla="*/ 8777032 w 11855301"/>
              <a:gd name="connsiteY16" fmla="*/ 0 h 6326653"/>
              <a:gd name="connsiteX17" fmla="*/ 9545276 w 11855301"/>
              <a:gd name="connsiteY17" fmla="*/ 0 h 6326653"/>
              <a:gd name="connsiteX18" fmla="*/ 9923664 w 11855301"/>
              <a:gd name="connsiteY18" fmla="*/ 0 h 6326653"/>
              <a:gd name="connsiteX19" fmla="*/ 10800838 w 11855301"/>
              <a:gd name="connsiteY19" fmla="*/ 0 h 6326653"/>
              <a:gd name="connsiteX20" fmla="*/ 11855301 w 11855301"/>
              <a:gd name="connsiteY20" fmla="*/ 1054463 h 6326653"/>
              <a:gd name="connsiteX21" fmla="*/ 11855301 w 11855301"/>
              <a:gd name="connsiteY21" fmla="*/ 1497324 h 6326653"/>
              <a:gd name="connsiteX22" fmla="*/ 11855301 w 11855301"/>
              <a:gd name="connsiteY22" fmla="*/ 2108895 h 6326653"/>
              <a:gd name="connsiteX23" fmla="*/ 11855301 w 11855301"/>
              <a:gd name="connsiteY23" fmla="*/ 2509579 h 6326653"/>
              <a:gd name="connsiteX24" fmla="*/ 11855301 w 11855301"/>
              <a:gd name="connsiteY24" fmla="*/ 3036795 h 6326653"/>
              <a:gd name="connsiteX25" fmla="*/ 11855301 w 11855301"/>
              <a:gd name="connsiteY25" fmla="*/ 3521833 h 6326653"/>
              <a:gd name="connsiteX26" fmla="*/ 11855301 w 11855301"/>
              <a:gd name="connsiteY26" fmla="*/ 4006872 h 6326653"/>
              <a:gd name="connsiteX27" fmla="*/ 11855301 w 11855301"/>
              <a:gd name="connsiteY27" fmla="*/ 4491911 h 6326653"/>
              <a:gd name="connsiteX28" fmla="*/ 11855301 w 11855301"/>
              <a:gd name="connsiteY28" fmla="*/ 5272190 h 6326653"/>
              <a:gd name="connsiteX29" fmla="*/ 10800838 w 11855301"/>
              <a:gd name="connsiteY29" fmla="*/ 6326653 h 6326653"/>
              <a:gd name="connsiteX30" fmla="*/ 10227522 w 11855301"/>
              <a:gd name="connsiteY30" fmla="*/ 6326653 h 6326653"/>
              <a:gd name="connsiteX31" fmla="*/ 9849133 w 11855301"/>
              <a:gd name="connsiteY31" fmla="*/ 6326653 h 6326653"/>
              <a:gd name="connsiteX32" fmla="*/ 9275817 w 11855301"/>
              <a:gd name="connsiteY32" fmla="*/ 6326653 h 6326653"/>
              <a:gd name="connsiteX33" fmla="*/ 8605037 w 11855301"/>
              <a:gd name="connsiteY33" fmla="*/ 6326653 h 6326653"/>
              <a:gd name="connsiteX34" fmla="*/ 8129185 w 11855301"/>
              <a:gd name="connsiteY34" fmla="*/ 6326653 h 6326653"/>
              <a:gd name="connsiteX35" fmla="*/ 7750796 w 11855301"/>
              <a:gd name="connsiteY35" fmla="*/ 6326653 h 6326653"/>
              <a:gd name="connsiteX36" fmla="*/ 7372407 w 11855301"/>
              <a:gd name="connsiteY36" fmla="*/ 6326653 h 6326653"/>
              <a:gd name="connsiteX37" fmla="*/ 6701627 w 11855301"/>
              <a:gd name="connsiteY37" fmla="*/ 6326653 h 6326653"/>
              <a:gd name="connsiteX38" fmla="*/ 6420702 w 11855301"/>
              <a:gd name="connsiteY38" fmla="*/ 6326653 h 6326653"/>
              <a:gd name="connsiteX39" fmla="*/ 5944850 w 11855301"/>
              <a:gd name="connsiteY39" fmla="*/ 6326653 h 6326653"/>
              <a:gd name="connsiteX40" fmla="*/ 5371534 w 11855301"/>
              <a:gd name="connsiteY40" fmla="*/ 6326653 h 6326653"/>
              <a:gd name="connsiteX41" fmla="*/ 4993145 w 11855301"/>
              <a:gd name="connsiteY41" fmla="*/ 6326653 h 6326653"/>
              <a:gd name="connsiteX42" fmla="*/ 4224901 w 11855301"/>
              <a:gd name="connsiteY42" fmla="*/ 6326653 h 6326653"/>
              <a:gd name="connsiteX43" fmla="*/ 3943977 w 11855301"/>
              <a:gd name="connsiteY43" fmla="*/ 6326653 h 6326653"/>
              <a:gd name="connsiteX44" fmla="*/ 3663052 w 11855301"/>
              <a:gd name="connsiteY44" fmla="*/ 6326653 h 6326653"/>
              <a:gd name="connsiteX45" fmla="*/ 3187199 w 11855301"/>
              <a:gd name="connsiteY45" fmla="*/ 6326653 h 6326653"/>
              <a:gd name="connsiteX46" fmla="*/ 2613883 w 11855301"/>
              <a:gd name="connsiteY46" fmla="*/ 6326653 h 6326653"/>
              <a:gd name="connsiteX47" fmla="*/ 1943103 w 11855301"/>
              <a:gd name="connsiteY47" fmla="*/ 6326653 h 6326653"/>
              <a:gd name="connsiteX48" fmla="*/ 1054463 w 11855301"/>
              <a:gd name="connsiteY48" fmla="*/ 6326653 h 6326653"/>
              <a:gd name="connsiteX49" fmla="*/ 0 w 11855301"/>
              <a:gd name="connsiteY49" fmla="*/ 5272190 h 6326653"/>
              <a:gd name="connsiteX50" fmla="*/ 0 w 11855301"/>
              <a:gd name="connsiteY50" fmla="*/ 4871506 h 6326653"/>
              <a:gd name="connsiteX51" fmla="*/ 0 w 11855301"/>
              <a:gd name="connsiteY51" fmla="*/ 4259936 h 6326653"/>
              <a:gd name="connsiteX52" fmla="*/ 0 w 11855301"/>
              <a:gd name="connsiteY52" fmla="*/ 3732720 h 6326653"/>
              <a:gd name="connsiteX53" fmla="*/ 0 w 11855301"/>
              <a:gd name="connsiteY53" fmla="*/ 3205504 h 6326653"/>
              <a:gd name="connsiteX54" fmla="*/ 0 w 11855301"/>
              <a:gd name="connsiteY54" fmla="*/ 2762642 h 6326653"/>
              <a:gd name="connsiteX55" fmla="*/ 0 w 11855301"/>
              <a:gd name="connsiteY55" fmla="*/ 2151072 h 6326653"/>
              <a:gd name="connsiteX56" fmla="*/ 0 w 11855301"/>
              <a:gd name="connsiteY56" fmla="*/ 1708211 h 6326653"/>
              <a:gd name="connsiteX57" fmla="*/ 0 w 11855301"/>
              <a:gd name="connsiteY57" fmla="*/ 1054463 h 632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55301" h="6326653" fill="none" extrusionOk="0">
                <a:moveTo>
                  <a:pt x="0" y="1054463"/>
                </a:moveTo>
                <a:cubicBezTo>
                  <a:pt x="-24340" y="480637"/>
                  <a:pt x="470090" y="-100271"/>
                  <a:pt x="1054463" y="0"/>
                </a:cubicBezTo>
                <a:cubicBezTo>
                  <a:pt x="1189113" y="-33907"/>
                  <a:pt x="1505626" y="55435"/>
                  <a:pt x="1627779" y="0"/>
                </a:cubicBezTo>
                <a:cubicBezTo>
                  <a:pt x="1749932" y="-55435"/>
                  <a:pt x="2134716" y="44267"/>
                  <a:pt x="2396023" y="0"/>
                </a:cubicBezTo>
                <a:cubicBezTo>
                  <a:pt x="2657330" y="-44267"/>
                  <a:pt x="2769391" y="40472"/>
                  <a:pt x="3066803" y="0"/>
                </a:cubicBezTo>
                <a:cubicBezTo>
                  <a:pt x="3364215" y="-40472"/>
                  <a:pt x="3333300" y="16125"/>
                  <a:pt x="3445191" y="0"/>
                </a:cubicBezTo>
                <a:cubicBezTo>
                  <a:pt x="3557082" y="-16125"/>
                  <a:pt x="3951733" y="2977"/>
                  <a:pt x="4115971" y="0"/>
                </a:cubicBezTo>
                <a:cubicBezTo>
                  <a:pt x="4280209" y="-2977"/>
                  <a:pt x="4363935" y="31755"/>
                  <a:pt x="4591824" y="0"/>
                </a:cubicBezTo>
                <a:cubicBezTo>
                  <a:pt x="4819713" y="-31755"/>
                  <a:pt x="4888797" y="15863"/>
                  <a:pt x="4970212" y="0"/>
                </a:cubicBezTo>
                <a:cubicBezTo>
                  <a:pt x="5051627" y="-15863"/>
                  <a:pt x="5174905" y="27855"/>
                  <a:pt x="5251137" y="0"/>
                </a:cubicBezTo>
                <a:cubicBezTo>
                  <a:pt x="5327370" y="-27855"/>
                  <a:pt x="5468169" y="23348"/>
                  <a:pt x="5629526" y="0"/>
                </a:cubicBezTo>
                <a:cubicBezTo>
                  <a:pt x="5790883" y="-23348"/>
                  <a:pt x="5826697" y="45114"/>
                  <a:pt x="6007915" y="0"/>
                </a:cubicBezTo>
                <a:cubicBezTo>
                  <a:pt x="6189133" y="-45114"/>
                  <a:pt x="6349281" y="43363"/>
                  <a:pt x="6581231" y="0"/>
                </a:cubicBezTo>
                <a:cubicBezTo>
                  <a:pt x="6813181" y="-43363"/>
                  <a:pt x="6952346" y="65597"/>
                  <a:pt x="7154547" y="0"/>
                </a:cubicBezTo>
                <a:cubicBezTo>
                  <a:pt x="7356748" y="-65597"/>
                  <a:pt x="7402025" y="6860"/>
                  <a:pt x="7630400" y="0"/>
                </a:cubicBezTo>
                <a:cubicBezTo>
                  <a:pt x="7858775" y="-6860"/>
                  <a:pt x="8232163" y="81196"/>
                  <a:pt x="8398643" y="0"/>
                </a:cubicBezTo>
                <a:cubicBezTo>
                  <a:pt x="8565123" y="-81196"/>
                  <a:pt x="8605570" y="38093"/>
                  <a:pt x="8777032" y="0"/>
                </a:cubicBezTo>
                <a:cubicBezTo>
                  <a:pt x="8948494" y="-38093"/>
                  <a:pt x="9199295" y="78782"/>
                  <a:pt x="9545276" y="0"/>
                </a:cubicBezTo>
                <a:cubicBezTo>
                  <a:pt x="9891257" y="-78782"/>
                  <a:pt x="9829700" y="2054"/>
                  <a:pt x="9923664" y="0"/>
                </a:cubicBezTo>
                <a:cubicBezTo>
                  <a:pt x="10017628" y="-2054"/>
                  <a:pt x="10453992" y="47021"/>
                  <a:pt x="10800838" y="0"/>
                </a:cubicBezTo>
                <a:cubicBezTo>
                  <a:pt x="11434906" y="-81166"/>
                  <a:pt x="11969330" y="434066"/>
                  <a:pt x="11855301" y="1054463"/>
                </a:cubicBezTo>
                <a:cubicBezTo>
                  <a:pt x="11865685" y="1160827"/>
                  <a:pt x="11831700" y="1390106"/>
                  <a:pt x="11855301" y="1497324"/>
                </a:cubicBezTo>
                <a:cubicBezTo>
                  <a:pt x="11878902" y="1604542"/>
                  <a:pt x="11815206" y="1873067"/>
                  <a:pt x="11855301" y="2108895"/>
                </a:cubicBezTo>
                <a:cubicBezTo>
                  <a:pt x="11895396" y="2344723"/>
                  <a:pt x="11821868" y="2386508"/>
                  <a:pt x="11855301" y="2509579"/>
                </a:cubicBezTo>
                <a:cubicBezTo>
                  <a:pt x="11888734" y="2632650"/>
                  <a:pt x="11850762" y="2829465"/>
                  <a:pt x="11855301" y="3036795"/>
                </a:cubicBezTo>
                <a:cubicBezTo>
                  <a:pt x="11859840" y="3244125"/>
                  <a:pt x="11850151" y="3417580"/>
                  <a:pt x="11855301" y="3521833"/>
                </a:cubicBezTo>
                <a:cubicBezTo>
                  <a:pt x="11860451" y="3626086"/>
                  <a:pt x="11804014" y="3796911"/>
                  <a:pt x="11855301" y="4006872"/>
                </a:cubicBezTo>
                <a:cubicBezTo>
                  <a:pt x="11906588" y="4216833"/>
                  <a:pt x="11854750" y="4333795"/>
                  <a:pt x="11855301" y="4491911"/>
                </a:cubicBezTo>
                <a:cubicBezTo>
                  <a:pt x="11855852" y="4650027"/>
                  <a:pt x="11764443" y="4963862"/>
                  <a:pt x="11855301" y="5272190"/>
                </a:cubicBezTo>
                <a:cubicBezTo>
                  <a:pt x="11859935" y="5827036"/>
                  <a:pt x="11356116" y="6266855"/>
                  <a:pt x="10800838" y="6326653"/>
                </a:cubicBezTo>
                <a:cubicBezTo>
                  <a:pt x="10663024" y="6391303"/>
                  <a:pt x="10403412" y="6326166"/>
                  <a:pt x="10227522" y="6326653"/>
                </a:cubicBezTo>
                <a:cubicBezTo>
                  <a:pt x="10051632" y="6327140"/>
                  <a:pt x="9957619" y="6282272"/>
                  <a:pt x="9849133" y="6326653"/>
                </a:cubicBezTo>
                <a:cubicBezTo>
                  <a:pt x="9740647" y="6371034"/>
                  <a:pt x="9434581" y="6270545"/>
                  <a:pt x="9275817" y="6326653"/>
                </a:cubicBezTo>
                <a:cubicBezTo>
                  <a:pt x="9117053" y="6382761"/>
                  <a:pt x="8938091" y="6257563"/>
                  <a:pt x="8605037" y="6326653"/>
                </a:cubicBezTo>
                <a:cubicBezTo>
                  <a:pt x="8271983" y="6395743"/>
                  <a:pt x="8230428" y="6306054"/>
                  <a:pt x="8129185" y="6326653"/>
                </a:cubicBezTo>
                <a:cubicBezTo>
                  <a:pt x="8027942" y="6347252"/>
                  <a:pt x="7895583" y="6289903"/>
                  <a:pt x="7750796" y="6326653"/>
                </a:cubicBezTo>
                <a:cubicBezTo>
                  <a:pt x="7606009" y="6363403"/>
                  <a:pt x="7499877" y="6301016"/>
                  <a:pt x="7372407" y="6326653"/>
                </a:cubicBezTo>
                <a:cubicBezTo>
                  <a:pt x="7244937" y="6352290"/>
                  <a:pt x="7002851" y="6316820"/>
                  <a:pt x="6701627" y="6326653"/>
                </a:cubicBezTo>
                <a:cubicBezTo>
                  <a:pt x="6400403" y="6336486"/>
                  <a:pt x="6492948" y="6318900"/>
                  <a:pt x="6420702" y="6326653"/>
                </a:cubicBezTo>
                <a:cubicBezTo>
                  <a:pt x="6348457" y="6334406"/>
                  <a:pt x="6158093" y="6269814"/>
                  <a:pt x="5944850" y="6326653"/>
                </a:cubicBezTo>
                <a:cubicBezTo>
                  <a:pt x="5731607" y="6383492"/>
                  <a:pt x="5606638" y="6316881"/>
                  <a:pt x="5371534" y="6326653"/>
                </a:cubicBezTo>
                <a:cubicBezTo>
                  <a:pt x="5136430" y="6336425"/>
                  <a:pt x="5177912" y="6316370"/>
                  <a:pt x="4993145" y="6326653"/>
                </a:cubicBezTo>
                <a:cubicBezTo>
                  <a:pt x="4808378" y="6336936"/>
                  <a:pt x="4423559" y="6270241"/>
                  <a:pt x="4224901" y="6326653"/>
                </a:cubicBezTo>
                <a:cubicBezTo>
                  <a:pt x="4026243" y="6383065"/>
                  <a:pt x="4044742" y="6305088"/>
                  <a:pt x="3943977" y="6326653"/>
                </a:cubicBezTo>
                <a:cubicBezTo>
                  <a:pt x="3843212" y="6348218"/>
                  <a:pt x="3790471" y="6323782"/>
                  <a:pt x="3663052" y="6326653"/>
                </a:cubicBezTo>
                <a:cubicBezTo>
                  <a:pt x="3535634" y="6329524"/>
                  <a:pt x="3390146" y="6311562"/>
                  <a:pt x="3187199" y="6326653"/>
                </a:cubicBezTo>
                <a:cubicBezTo>
                  <a:pt x="2984252" y="6341744"/>
                  <a:pt x="2765035" y="6303942"/>
                  <a:pt x="2613883" y="6326653"/>
                </a:cubicBezTo>
                <a:cubicBezTo>
                  <a:pt x="2462731" y="6349364"/>
                  <a:pt x="2125466" y="6253482"/>
                  <a:pt x="1943103" y="6326653"/>
                </a:cubicBezTo>
                <a:cubicBezTo>
                  <a:pt x="1760740" y="6399824"/>
                  <a:pt x="1351534" y="6222786"/>
                  <a:pt x="1054463" y="6326653"/>
                </a:cubicBezTo>
                <a:cubicBezTo>
                  <a:pt x="631537" y="6326752"/>
                  <a:pt x="126161" y="5771255"/>
                  <a:pt x="0" y="5272190"/>
                </a:cubicBezTo>
                <a:cubicBezTo>
                  <a:pt x="-17583" y="5127551"/>
                  <a:pt x="42079" y="4981223"/>
                  <a:pt x="0" y="4871506"/>
                </a:cubicBezTo>
                <a:cubicBezTo>
                  <a:pt x="-42079" y="4761789"/>
                  <a:pt x="29010" y="4471145"/>
                  <a:pt x="0" y="4259936"/>
                </a:cubicBezTo>
                <a:cubicBezTo>
                  <a:pt x="-29010" y="4048727"/>
                  <a:pt x="50364" y="3927144"/>
                  <a:pt x="0" y="3732720"/>
                </a:cubicBezTo>
                <a:cubicBezTo>
                  <a:pt x="-50364" y="3538296"/>
                  <a:pt x="2149" y="3353308"/>
                  <a:pt x="0" y="3205504"/>
                </a:cubicBezTo>
                <a:cubicBezTo>
                  <a:pt x="-2149" y="3057700"/>
                  <a:pt x="48575" y="2868648"/>
                  <a:pt x="0" y="2762642"/>
                </a:cubicBezTo>
                <a:cubicBezTo>
                  <a:pt x="-48575" y="2656636"/>
                  <a:pt x="39570" y="2436297"/>
                  <a:pt x="0" y="2151072"/>
                </a:cubicBezTo>
                <a:cubicBezTo>
                  <a:pt x="-39570" y="1865847"/>
                  <a:pt x="40720" y="1924665"/>
                  <a:pt x="0" y="1708211"/>
                </a:cubicBezTo>
                <a:cubicBezTo>
                  <a:pt x="-40720" y="1491757"/>
                  <a:pt x="29827" y="1252390"/>
                  <a:pt x="0" y="1054463"/>
                </a:cubicBezTo>
                <a:close/>
              </a:path>
              <a:path w="11855301" h="6326653" stroke="0" extrusionOk="0">
                <a:moveTo>
                  <a:pt x="0" y="1054463"/>
                </a:moveTo>
                <a:cubicBezTo>
                  <a:pt x="-65927" y="431434"/>
                  <a:pt x="334928" y="51482"/>
                  <a:pt x="1054463" y="0"/>
                </a:cubicBezTo>
                <a:cubicBezTo>
                  <a:pt x="1238057" y="-40448"/>
                  <a:pt x="1454446" y="59069"/>
                  <a:pt x="1822707" y="0"/>
                </a:cubicBezTo>
                <a:cubicBezTo>
                  <a:pt x="2190968" y="-59069"/>
                  <a:pt x="2126349" y="20719"/>
                  <a:pt x="2298559" y="0"/>
                </a:cubicBezTo>
                <a:cubicBezTo>
                  <a:pt x="2470769" y="-20719"/>
                  <a:pt x="2506903" y="1720"/>
                  <a:pt x="2676948" y="0"/>
                </a:cubicBezTo>
                <a:cubicBezTo>
                  <a:pt x="2846993" y="-1720"/>
                  <a:pt x="3165616" y="56154"/>
                  <a:pt x="3347728" y="0"/>
                </a:cubicBezTo>
                <a:cubicBezTo>
                  <a:pt x="3529840" y="-56154"/>
                  <a:pt x="3631249" y="2940"/>
                  <a:pt x="3823580" y="0"/>
                </a:cubicBezTo>
                <a:cubicBezTo>
                  <a:pt x="4015911" y="-2940"/>
                  <a:pt x="4253183" y="78148"/>
                  <a:pt x="4591824" y="0"/>
                </a:cubicBezTo>
                <a:cubicBezTo>
                  <a:pt x="4930465" y="-78148"/>
                  <a:pt x="4825542" y="371"/>
                  <a:pt x="4970212" y="0"/>
                </a:cubicBezTo>
                <a:cubicBezTo>
                  <a:pt x="5114882" y="-371"/>
                  <a:pt x="5418705" y="28839"/>
                  <a:pt x="5738456" y="0"/>
                </a:cubicBezTo>
                <a:cubicBezTo>
                  <a:pt x="6058207" y="-28839"/>
                  <a:pt x="5942938" y="254"/>
                  <a:pt x="6019381" y="0"/>
                </a:cubicBezTo>
                <a:cubicBezTo>
                  <a:pt x="6095825" y="-254"/>
                  <a:pt x="6411600" y="50501"/>
                  <a:pt x="6592697" y="0"/>
                </a:cubicBezTo>
                <a:cubicBezTo>
                  <a:pt x="6773794" y="-50501"/>
                  <a:pt x="6930072" y="60535"/>
                  <a:pt x="7166013" y="0"/>
                </a:cubicBezTo>
                <a:cubicBezTo>
                  <a:pt x="7401954" y="-60535"/>
                  <a:pt x="7407991" y="20304"/>
                  <a:pt x="7641866" y="0"/>
                </a:cubicBezTo>
                <a:cubicBezTo>
                  <a:pt x="7875741" y="-20304"/>
                  <a:pt x="8248782" y="74240"/>
                  <a:pt x="8410110" y="0"/>
                </a:cubicBezTo>
                <a:cubicBezTo>
                  <a:pt x="8571438" y="-74240"/>
                  <a:pt x="8941505" y="6494"/>
                  <a:pt x="9178353" y="0"/>
                </a:cubicBezTo>
                <a:cubicBezTo>
                  <a:pt x="9415201" y="-6494"/>
                  <a:pt x="9391135" y="17754"/>
                  <a:pt x="9556742" y="0"/>
                </a:cubicBezTo>
                <a:cubicBezTo>
                  <a:pt x="9722349" y="-17754"/>
                  <a:pt x="9882032" y="60562"/>
                  <a:pt x="10130058" y="0"/>
                </a:cubicBezTo>
                <a:cubicBezTo>
                  <a:pt x="10378084" y="-60562"/>
                  <a:pt x="10605208" y="4362"/>
                  <a:pt x="10800838" y="0"/>
                </a:cubicBezTo>
                <a:cubicBezTo>
                  <a:pt x="11339242" y="-132241"/>
                  <a:pt x="11876287" y="467836"/>
                  <a:pt x="11855301" y="1054463"/>
                </a:cubicBezTo>
                <a:cubicBezTo>
                  <a:pt x="11857328" y="1211251"/>
                  <a:pt x="11808045" y="1366711"/>
                  <a:pt x="11855301" y="1455147"/>
                </a:cubicBezTo>
                <a:cubicBezTo>
                  <a:pt x="11902557" y="1543583"/>
                  <a:pt x="11833227" y="1938738"/>
                  <a:pt x="11855301" y="2066717"/>
                </a:cubicBezTo>
                <a:cubicBezTo>
                  <a:pt x="11877375" y="2194696"/>
                  <a:pt x="11795342" y="2400321"/>
                  <a:pt x="11855301" y="2593933"/>
                </a:cubicBezTo>
                <a:cubicBezTo>
                  <a:pt x="11915260" y="2787545"/>
                  <a:pt x="11805044" y="2867465"/>
                  <a:pt x="11855301" y="3036795"/>
                </a:cubicBezTo>
                <a:cubicBezTo>
                  <a:pt x="11905558" y="3206125"/>
                  <a:pt x="11853071" y="3307240"/>
                  <a:pt x="11855301" y="3564011"/>
                </a:cubicBezTo>
                <a:cubicBezTo>
                  <a:pt x="11857531" y="3820782"/>
                  <a:pt x="11818432" y="3880098"/>
                  <a:pt x="11855301" y="3964695"/>
                </a:cubicBezTo>
                <a:cubicBezTo>
                  <a:pt x="11892170" y="4049292"/>
                  <a:pt x="11826353" y="4263144"/>
                  <a:pt x="11855301" y="4365379"/>
                </a:cubicBezTo>
                <a:cubicBezTo>
                  <a:pt x="11884249" y="4467614"/>
                  <a:pt x="11780670" y="4934984"/>
                  <a:pt x="11855301" y="5272190"/>
                </a:cubicBezTo>
                <a:cubicBezTo>
                  <a:pt x="12016861" y="5911098"/>
                  <a:pt x="11424866" y="6466993"/>
                  <a:pt x="10800838" y="6326653"/>
                </a:cubicBezTo>
                <a:cubicBezTo>
                  <a:pt x="10718197" y="6334983"/>
                  <a:pt x="10659100" y="6321332"/>
                  <a:pt x="10519913" y="6326653"/>
                </a:cubicBezTo>
                <a:cubicBezTo>
                  <a:pt x="10380727" y="6331974"/>
                  <a:pt x="10162405" y="6310238"/>
                  <a:pt x="9849133" y="6326653"/>
                </a:cubicBezTo>
                <a:cubicBezTo>
                  <a:pt x="9535861" y="6343068"/>
                  <a:pt x="9637062" y="6321843"/>
                  <a:pt x="9568208" y="6326653"/>
                </a:cubicBezTo>
                <a:cubicBezTo>
                  <a:pt x="9499355" y="6331463"/>
                  <a:pt x="9214187" y="6302878"/>
                  <a:pt x="8897428" y="6326653"/>
                </a:cubicBezTo>
                <a:cubicBezTo>
                  <a:pt x="8580669" y="6350428"/>
                  <a:pt x="8667008" y="6289768"/>
                  <a:pt x="8519040" y="6326653"/>
                </a:cubicBezTo>
                <a:cubicBezTo>
                  <a:pt x="8371072" y="6363538"/>
                  <a:pt x="8299654" y="6313274"/>
                  <a:pt x="8238115" y="6326653"/>
                </a:cubicBezTo>
                <a:cubicBezTo>
                  <a:pt x="8176576" y="6340032"/>
                  <a:pt x="7940040" y="6295865"/>
                  <a:pt x="7859726" y="6326653"/>
                </a:cubicBezTo>
                <a:cubicBezTo>
                  <a:pt x="7779412" y="6357441"/>
                  <a:pt x="7520360" y="6286561"/>
                  <a:pt x="7188946" y="6326653"/>
                </a:cubicBezTo>
                <a:cubicBezTo>
                  <a:pt x="6857532" y="6366745"/>
                  <a:pt x="6989201" y="6290480"/>
                  <a:pt x="6810557" y="6326653"/>
                </a:cubicBezTo>
                <a:cubicBezTo>
                  <a:pt x="6631913" y="6362826"/>
                  <a:pt x="6652294" y="6315379"/>
                  <a:pt x="6529632" y="6326653"/>
                </a:cubicBezTo>
                <a:cubicBezTo>
                  <a:pt x="6406971" y="6337927"/>
                  <a:pt x="6295004" y="6304888"/>
                  <a:pt x="6151244" y="6326653"/>
                </a:cubicBezTo>
                <a:cubicBezTo>
                  <a:pt x="6007484" y="6348418"/>
                  <a:pt x="5800867" y="6321749"/>
                  <a:pt x="5675391" y="6326653"/>
                </a:cubicBezTo>
                <a:cubicBezTo>
                  <a:pt x="5549915" y="6331557"/>
                  <a:pt x="5247455" y="6311109"/>
                  <a:pt x="5102075" y="6326653"/>
                </a:cubicBezTo>
                <a:cubicBezTo>
                  <a:pt x="4956695" y="6342197"/>
                  <a:pt x="4867097" y="6293228"/>
                  <a:pt x="4723687" y="6326653"/>
                </a:cubicBezTo>
                <a:cubicBezTo>
                  <a:pt x="4580277" y="6360078"/>
                  <a:pt x="4131805" y="6321378"/>
                  <a:pt x="3955443" y="6326653"/>
                </a:cubicBezTo>
                <a:cubicBezTo>
                  <a:pt x="3779081" y="6331928"/>
                  <a:pt x="3543590" y="6321304"/>
                  <a:pt x="3382127" y="6326653"/>
                </a:cubicBezTo>
                <a:cubicBezTo>
                  <a:pt x="3220664" y="6332002"/>
                  <a:pt x="2977295" y="6246754"/>
                  <a:pt x="2613883" y="6326653"/>
                </a:cubicBezTo>
                <a:cubicBezTo>
                  <a:pt x="2250471" y="6406552"/>
                  <a:pt x="2186003" y="6261657"/>
                  <a:pt x="1943103" y="6326653"/>
                </a:cubicBezTo>
                <a:cubicBezTo>
                  <a:pt x="1700203" y="6391649"/>
                  <a:pt x="1406820" y="6301241"/>
                  <a:pt x="1054463" y="6326653"/>
                </a:cubicBezTo>
                <a:cubicBezTo>
                  <a:pt x="560249" y="6341764"/>
                  <a:pt x="-19763" y="5861785"/>
                  <a:pt x="0" y="5272190"/>
                </a:cubicBezTo>
                <a:cubicBezTo>
                  <a:pt x="-51502" y="5175059"/>
                  <a:pt x="28435" y="5012129"/>
                  <a:pt x="0" y="4787151"/>
                </a:cubicBezTo>
                <a:cubicBezTo>
                  <a:pt x="-28435" y="4562173"/>
                  <a:pt x="21329" y="4559911"/>
                  <a:pt x="0" y="4386467"/>
                </a:cubicBezTo>
                <a:cubicBezTo>
                  <a:pt x="-21329" y="4213023"/>
                  <a:pt x="38097" y="4072050"/>
                  <a:pt x="0" y="3774897"/>
                </a:cubicBezTo>
                <a:cubicBezTo>
                  <a:pt x="-38097" y="3477744"/>
                  <a:pt x="12856" y="3490840"/>
                  <a:pt x="0" y="3247681"/>
                </a:cubicBezTo>
                <a:cubicBezTo>
                  <a:pt x="-12856" y="3004522"/>
                  <a:pt x="31041" y="2764125"/>
                  <a:pt x="0" y="2636111"/>
                </a:cubicBezTo>
                <a:cubicBezTo>
                  <a:pt x="-31041" y="2508097"/>
                  <a:pt x="18301" y="2302267"/>
                  <a:pt x="0" y="2151072"/>
                </a:cubicBezTo>
                <a:cubicBezTo>
                  <a:pt x="-18301" y="1999877"/>
                  <a:pt x="19746" y="1920447"/>
                  <a:pt x="0" y="1708211"/>
                </a:cubicBezTo>
                <a:cubicBezTo>
                  <a:pt x="-19746" y="1495975"/>
                  <a:pt x="26412" y="1311161"/>
                  <a:pt x="0" y="1054463"/>
                </a:cubicBezTo>
                <a:close/>
              </a:path>
            </a:pathLst>
          </a:custGeom>
          <a:solidFill>
            <a:schemeClr val="bg1">
              <a:alpha val="95000"/>
            </a:schemeClr>
          </a:solidFill>
          <a:ln w="28575">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77E3C7-C57F-66C7-B6B8-36000204BA69}"/>
              </a:ext>
            </a:extLst>
          </p:cNvPr>
          <p:cNvSpPr txBox="1"/>
          <p:nvPr/>
        </p:nvSpPr>
        <p:spPr>
          <a:xfrm>
            <a:off x="768096" y="402336"/>
            <a:ext cx="10991088" cy="6124754"/>
          </a:xfrm>
          <a:prstGeom prst="rect">
            <a:avLst/>
          </a:prstGeom>
          <a:noFill/>
        </p:spPr>
        <p:txBody>
          <a:bodyPr wrap="square" rtlCol="0">
            <a:spAutoFit/>
          </a:bodyPr>
          <a:lstStyle/>
          <a:p>
            <a:pPr algn="l"/>
            <a:r>
              <a:rPr lang="vi-VN" sz="3200" b="1" i="0" u="none" strike="noStrike" baseline="0">
                <a:solidFill>
                  <a:srgbClr val="FF00FF"/>
                </a:solidFill>
                <a:latin typeface="Arial-Rounded-Bold"/>
              </a:rPr>
              <a:t>2. </a:t>
            </a:r>
            <a:r>
              <a:rPr lang="vi-VN" sz="2800" b="1" i="0" u="none" strike="noStrike" baseline="0">
                <a:solidFill>
                  <a:srgbClr val="000000"/>
                </a:solidFill>
                <a:latin typeface="Arial-BoldMT"/>
              </a:rPr>
              <a:t>Chọn từ ngữ thích hợp nhất trong ngoặc đơn thay cho mỗi </a:t>
            </a:r>
            <a:r>
              <a:rPr lang="vi-VN" sz="4000" b="0" i="0" u="none" strike="noStrike" baseline="0">
                <a:solidFill>
                  <a:srgbClr val="FF00FF"/>
                </a:solidFill>
                <a:latin typeface="Wingdings-Regular"/>
              </a:rPr>
              <a:t></a:t>
            </a:r>
            <a:r>
              <a:rPr lang="vi-VN" sz="2800" b="1" i="0" u="none" strike="noStrike" baseline="0">
                <a:solidFill>
                  <a:srgbClr val="000000"/>
                </a:solidFill>
                <a:latin typeface="Arial-BoldMT"/>
              </a:rPr>
              <a:t>trong</a:t>
            </a:r>
            <a:r>
              <a:rPr lang="en-US" sz="2800" b="1" i="0" u="none" strike="noStrike" baseline="0">
                <a:solidFill>
                  <a:srgbClr val="000000"/>
                </a:solidFill>
                <a:latin typeface="Arial-BoldMT"/>
              </a:rPr>
              <a:t> đoạn văn sau:</a:t>
            </a:r>
          </a:p>
          <a:p>
            <a:pPr algn="l"/>
            <a:r>
              <a:rPr lang="vi-VN" sz="2800" b="0" i="0" u="none" strike="noStrike" baseline="0">
                <a:solidFill>
                  <a:srgbClr val="000000"/>
                </a:solidFill>
                <a:latin typeface="ArialMT"/>
              </a:rPr>
              <a:t>Bầu trời </a:t>
            </a:r>
            <a:r>
              <a:rPr lang="vi-VN" sz="4000" b="0" i="0" u="none" strike="noStrike" baseline="0">
                <a:solidFill>
                  <a:srgbClr val="FF00FF"/>
                </a:solidFill>
                <a:latin typeface="Wingdings-Regular"/>
              </a:rPr>
              <a:t></a:t>
            </a:r>
            <a:r>
              <a:rPr lang="vi-VN" sz="2800" b="0" i="0" u="none" strike="noStrike" baseline="0">
                <a:solidFill>
                  <a:srgbClr val="000000"/>
                </a:solidFill>
                <a:latin typeface="ArialMT"/>
              </a:rPr>
              <a:t>(trong sạch, trong veo, trong trẻo) điểm mấy gợn mây trắng.</a:t>
            </a:r>
            <a:r>
              <a:rPr lang="en-US" sz="2800" b="0" i="0" u="none" strike="noStrike" baseline="0">
                <a:solidFill>
                  <a:srgbClr val="000000"/>
                </a:solidFill>
                <a:latin typeface="ArialMT"/>
              </a:rPr>
              <a:t> </a:t>
            </a:r>
            <a:r>
              <a:rPr lang="vi-VN" sz="2800" b="0" i="0" u="none" strike="noStrike" baseline="0">
                <a:solidFill>
                  <a:srgbClr val="000000"/>
                </a:solidFill>
                <a:latin typeface="ArialMT"/>
              </a:rPr>
              <a:t>Nắng dìu dịu không </a:t>
            </a:r>
            <a:r>
              <a:rPr lang="vi-VN" sz="4000" b="0" i="0" u="none" strike="noStrike" baseline="0">
                <a:solidFill>
                  <a:srgbClr val="FF00FF"/>
                </a:solidFill>
                <a:latin typeface="Wingdings-Regular"/>
              </a:rPr>
              <a:t></a:t>
            </a:r>
            <a:r>
              <a:rPr lang="vi-VN" sz="2800" b="0" i="0" u="none" strike="noStrike" baseline="0">
                <a:solidFill>
                  <a:srgbClr val="000000"/>
                </a:solidFill>
                <a:latin typeface="ArialMT"/>
              </a:rPr>
              <a:t>(rạng rỡ, chói loà, chói chang) như nắng hè. Thỉnh</a:t>
            </a:r>
            <a:r>
              <a:rPr lang="en-US" sz="2800" b="0" i="0" u="none" strike="noStrike" baseline="0">
                <a:solidFill>
                  <a:srgbClr val="000000"/>
                </a:solidFill>
                <a:latin typeface="ArialMT"/>
              </a:rPr>
              <a:t> t</a:t>
            </a:r>
            <a:r>
              <a:rPr lang="vi-VN" sz="2800" b="0" i="0" u="none" strike="noStrike" baseline="0">
                <a:solidFill>
                  <a:srgbClr val="000000"/>
                </a:solidFill>
                <a:latin typeface="ArialMT"/>
              </a:rPr>
              <a:t>hoảng, một làn gió </a:t>
            </a:r>
            <a:r>
              <a:rPr lang="vi-VN" sz="4000" b="0" i="0" u="none" strike="noStrike" baseline="0">
                <a:solidFill>
                  <a:srgbClr val="FF00FF"/>
                </a:solidFill>
                <a:latin typeface="Wingdings-Regular"/>
              </a:rPr>
              <a:t></a:t>
            </a:r>
            <a:r>
              <a:rPr lang="vi-VN" sz="2800" b="0" i="0" u="none" strike="noStrike" baseline="0">
                <a:solidFill>
                  <a:srgbClr val="000000"/>
                </a:solidFill>
                <a:latin typeface="ArialMT"/>
              </a:rPr>
              <a:t>(đưa, mang, kéo) theo mùi nồng nồng của biển </a:t>
            </a:r>
            <a:r>
              <a:rPr lang="vi-VN" sz="4000" b="0" i="0" u="none" strike="noStrike" baseline="0">
                <a:solidFill>
                  <a:srgbClr val="FF00FF"/>
                </a:solidFill>
                <a:latin typeface="Wingdings-Regular"/>
              </a:rPr>
              <a:t></a:t>
            </a:r>
            <a:r>
              <a:rPr lang="en-US" sz="2800" b="0" i="0" u="none" strike="noStrike" baseline="0">
                <a:solidFill>
                  <a:srgbClr val="000000"/>
                </a:solidFill>
                <a:latin typeface="ArialMT"/>
              </a:rPr>
              <a:t>(quyện, hoà tan, trộn) vào mùi khói bếp trong các mái lán tạm của những </a:t>
            </a:r>
            <a:r>
              <a:rPr lang="vi-VN" sz="2800" b="0" i="0" u="none" strike="noStrike" baseline="0">
                <a:solidFill>
                  <a:srgbClr val="000000"/>
                </a:solidFill>
                <a:latin typeface="ArialMT"/>
              </a:rPr>
              <a:t>ngư dân. Hương của biển </a:t>
            </a:r>
            <a:r>
              <a:rPr lang="vi-VN" sz="4000" b="0" i="0" u="none" strike="noStrike" baseline="0">
                <a:solidFill>
                  <a:srgbClr val="FF00FF"/>
                </a:solidFill>
                <a:latin typeface="Wingdings-Regular"/>
              </a:rPr>
              <a:t></a:t>
            </a:r>
            <a:r>
              <a:rPr lang="vi-VN" sz="2800" b="0" i="0" u="none" strike="noStrike" baseline="0">
                <a:solidFill>
                  <a:srgbClr val="000000"/>
                </a:solidFill>
                <a:latin typeface="ArialMT"/>
              </a:rPr>
              <a:t>(đậm đà, mặn mà, mặn mòi), nồng nã nhưng</a:t>
            </a:r>
            <a:r>
              <a:rPr lang="en-US" sz="2800" b="0" i="0" u="none" strike="noStrike" baseline="0">
                <a:solidFill>
                  <a:srgbClr val="000000"/>
                </a:solidFill>
                <a:latin typeface="ArialMT"/>
              </a:rPr>
              <a:t> </a:t>
            </a:r>
            <a:r>
              <a:rPr lang="vi-VN" sz="2800" b="0" i="0" u="none" strike="noStrike" baseline="0">
                <a:solidFill>
                  <a:srgbClr val="000000"/>
                </a:solidFill>
                <a:latin typeface="ArialMT"/>
              </a:rPr>
              <a:t>thật dễ chịu. Tôi dang hai tay, ngửa mặt lên trời, hít những hơi dài và thầm</a:t>
            </a:r>
            <a:r>
              <a:rPr lang="en-US" sz="2800" b="0" i="0" u="none" strike="noStrike" baseline="0">
                <a:solidFill>
                  <a:srgbClr val="000000"/>
                </a:solidFill>
                <a:latin typeface="ArialMT"/>
              </a:rPr>
              <a:t> </a:t>
            </a:r>
            <a:r>
              <a:rPr lang="vi-VN" sz="2800" b="0" i="0" u="none" strike="noStrike" baseline="0">
                <a:solidFill>
                  <a:srgbClr val="000000"/>
                </a:solidFill>
                <a:latin typeface="ArialMT"/>
              </a:rPr>
              <a:t>cảm ơn tạo hoá đã </a:t>
            </a:r>
            <a:r>
              <a:rPr lang="vi-VN" sz="4000" b="0" i="0" u="none" strike="noStrike" baseline="0">
                <a:solidFill>
                  <a:srgbClr val="FF00FF"/>
                </a:solidFill>
                <a:latin typeface="Wingdings-Regular"/>
              </a:rPr>
              <a:t></a:t>
            </a:r>
            <a:r>
              <a:rPr lang="vi-VN" sz="2800" b="0" i="0" u="none" strike="noStrike" baseline="0">
                <a:solidFill>
                  <a:srgbClr val="000000"/>
                </a:solidFill>
                <a:latin typeface="ArialMT"/>
              </a:rPr>
              <a:t>(cho, ban tặng, ban cho) một ban mai trong lành</a:t>
            </a:r>
            <a:r>
              <a:rPr lang="en-US" sz="2800" b="0" i="0" u="none" strike="noStrike" baseline="0">
                <a:solidFill>
                  <a:srgbClr val="000000"/>
                </a:solidFill>
                <a:latin typeface="ArialMT"/>
              </a:rPr>
              <a:t> </a:t>
            </a:r>
            <a:r>
              <a:rPr lang="vi-VN" sz="2800" b="0" i="0" u="none" strike="noStrike" baseline="0">
                <a:solidFill>
                  <a:srgbClr val="000000"/>
                </a:solidFill>
                <a:latin typeface="ArialMT"/>
              </a:rPr>
              <a:t>như thế.</a:t>
            </a:r>
          </a:p>
          <a:p>
            <a:pPr algn="l"/>
            <a:r>
              <a:rPr lang="en-US" sz="2400" b="0" i="1" u="none" strike="noStrike" baseline="0">
                <a:solidFill>
                  <a:srgbClr val="000000"/>
                </a:solidFill>
                <a:latin typeface="Arial-ItalicMT"/>
              </a:rPr>
              <a:t>							</a:t>
            </a:r>
            <a:r>
              <a:rPr lang="vi-VN" sz="2400" b="0" i="1" u="none" strike="noStrike" baseline="0">
                <a:solidFill>
                  <a:srgbClr val="000000"/>
                </a:solidFill>
                <a:latin typeface="Arial-ItalicMT"/>
              </a:rPr>
              <a:t>Theo </a:t>
            </a:r>
            <a:r>
              <a:rPr lang="vi-VN" sz="2400" b="0" i="0" u="none" strike="noStrike" baseline="0">
                <a:solidFill>
                  <a:srgbClr val="000000"/>
                </a:solidFill>
                <a:latin typeface="ArialMT"/>
              </a:rPr>
              <a:t>Lưu Khánh Vũ</a:t>
            </a:r>
            <a:endParaRPr lang="en-US" sz="2800"/>
          </a:p>
        </p:txBody>
      </p:sp>
    </p:spTree>
    <p:extLst>
      <p:ext uri="{BB962C8B-B14F-4D97-AF65-F5344CB8AC3E}">
        <p14:creationId xmlns:p14="http://schemas.microsoft.com/office/powerpoint/2010/main" val="143017546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artoon of kids and an elephant&#10;&#10;Description automatically generated">
            <a:extLst>
              <a:ext uri="{FF2B5EF4-FFF2-40B4-BE49-F238E27FC236}">
                <a16:creationId xmlns:a16="http://schemas.microsoft.com/office/drawing/2014/main" id="{285DACF1-73CA-BDE1-C4AF-4E5AED36E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black and white rectangle with a white background&#10;&#10;Description automatically generated">
            <a:extLst>
              <a:ext uri="{FF2B5EF4-FFF2-40B4-BE49-F238E27FC236}">
                <a16:creationId xmlns:a16="http://schemas.microsoft.com/office/drawing/2014/main" id="{BF5858F4-0AFD-F9CC-1678-37FBE03EBED9}"/>
              </a:ext>
            </a:extLst>
          </p:cNvPr>
          <p:cNvPicPr>
            <a:picLocks noChangeAspect="1"/>
          </p:cNvPicPr>
          <p:nvPr/>
        </p:nvPicPr>
        <p:blipFill rotWithShape="1">
          <a:blip r:embed="rId3">
            <a:extLst>
              <a:ext uri="{28A0092B-C50C-407E-A947-70E740481C1C}">
                <a14:useLocalDpi xmlns:a14="http://schemas.microsoft.com/office/drawing/2010/main" val="0"/>
              </a:ext>
            </a:extLst>
          </a:blip>
          <a:srcRect l="3401" t="9612" r="3896" b="4880"/>
          <a:stretch/>
        </p:blipFill>
        <p:spPr>
          <a:xfrm>
            <a:off x="318091" y="403526"/>
            <a:ext cx="11555818" cy="6454474"/>
          </a:xfrm>
          <a:prstGeom prst="rect">
            <a:avLst/>
          </a:prstGeom>
        </p:spPr>
      </p:pic>
      <p:sp>
        <p:nvSpPr>
          <p:cNvPr id="8" name="TextBox 7">
            <a:extLst>
              <a:ext uri="{FF2B5EF4-FFF2-40B4-BE49-F238E27FC236}">
                <a16:creationId xmlns:a16="http://schemas.microsoft.com/office/drawing/2014/main" id="{3524AF6D-E6F6-7E61-5EDE-70F69CD0B5C1}"/>
              </a:ext>
            </a:extLst>
          </p:cNvPr>
          <p:cNvSpPr txBox="1"/>
          <p:nvPr/>
        </p:nvSpPr>
        <p:spPr>
          <a:xfrm>
            <a:off x="2137144" y="1134986"/>
            <a:ext cx="8381475" cy="13542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200" b="0" i="0" u="none" strike="noStrike" kern="1200" cap="none" spc="0" normalizeH="0" baseline="0" noProof="0" dirty="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rPr>
              <a:t>THẢO LUẬN NHÓM </a:t>
            </a:r>
          </a:p>
        </p:txBody>
      </p:sp>
      <p:pic>
        <p:nvPicPr>
          <p:cNvPr id="4" name="Picture 3" descr="A group of kids sitting at a table&#10;&#10;Description automatically generated">
            <a:extLst>
              <a:ext uri="{FF2B5EF4-FFF2-40B4-BE49-F238E27FC236}">
                <a16:creationId xmlns:a16="http://schemas.microsoft.com/office/drawing/2014/main" id="{6A06AB60-27CF-012A-3664-150217CC70E1}"/>
              </a:ext>
            </a:extLst>
          </p:cNvPr>
          <p:cNvPicPr>
            <a:picLocks noChangeAspect="1"/>
          </p:cNvPicPr>
          <p:nvPr/>
        </p:nvPicPr>
        <p:blipFill rotWithShape="1">
          <a:blip r:embed="rId5">
            <a:extLst>
              <a:ext uri="{28A0092B-C50C-407E-A947-70E740481C1C}">
                <a14:useLocalDpi xmlns:a14="http://schemas.microsoft.com/office/drawing/2010/main" val="0"/>
              </a:ext>
            </a:extLst>
          </a:blip>
          <a:srcRect l="32006" t="31938" r="36599" b="31938"/>
          <a:stretch/>
        </p:blipFill>
        <p:spPr>
          <a:xfrm>
            <a:off x="3309586" y="2546161"/>
            <a:ext cx="6038595" cy="3908313"/>
          </a:xfrm>
          <a:prstGeom prst="rect">
            <a:avLst/>
          </a:prstGeom>
        </p:spPr>
      </p:pic>
      <p:pic>
        <p:nvPicPr>
          <p:cNvPr id="19" name="Picture 18" descr="A cartoon of a child with brown hair&#10;&#10;Description automatically generated">
            <a:extLst>
              <a:ext uri="{FF2B5EF4-FFF2-40B4-BE49-F238E27FC236}">
                <a16:creationId xmlns:a16="http://schemas.microsoft.com/office/drawing/2014/main" id="{333FA122-FCBB-D859-8DA4-BD160024B543}"/>
              </a:ext>
            </a:extLst>
          </p:cNvPr>
          <p:cNvPicPr>
            <a:picLocks noChangeAspect="1"/>
          </p:cNvPicPr>
          <p:nvPr/>
        </p:nvPicPr>
        <p:blipFill rotWithShape="1">
          <a:blip r:embed="rId6">
            <a:extLst>
              <a:ext uri="{28A0092B-C50C-407E-A947-70E740481C1C}">
                <a14:useLocalDpi xmlns:a14="http://schemas.microsoft.com/office/drawing/2010/main" val="0"/>
              </a:ext>
            </a:extLst>
          </a:blip>
          <a:srcRect l="34806" t="31473" r="47665" b="43411"/>
          <a:stretch/>
        </p:blipFill>
        <p:spPr>
          <a:xfrm>
            <a:off x="-1525" y="89620"/>
            <a:ext cx="2137145" cy="1722474"/>
          </a:xfrm>
          <a:prstGeom prst="rect">
            <a:avLst/>
          </a:prstGeom>
        </p:spPr>
      </p:pic>
    </p:spTree>
    <p:extLst>
      <p:ext uri="{BB962C8B-B14F-4D97-AF65-F5344CB8AC3E}">
        <p14:creationId xmlns:p14="http://schemas.microsoft.com/office/powerpoint/2010/main" val="280316009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077069-5720-231A-9F54-54D6953CFFBF}"/>
              </a:ext>
            </a:extLst>
          </p:cNvPr>
          <p:cNvGrpSpPr/>
          <p:nvPr/>
        </p:nvGrpSpPr>
        <p:grpSpPr>
          <a:xfrm>
            <a:off x="0" y="0"/>
            <a:ext cx="12192000" cy="6932428"/>
            <a:chOff x="0" y="0"/>
            <a:chExt cx="12192000" cy="6932428"/>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grpSp>
      <p:sp>
        <p:nvSpPr>
          <p:cNvPr id="9" name="TextBox 8">
            <a:extLst>
              <a:ext uri="{FF2B5EF4-FFF2-40B4-BE49-F238E27FC236}">
                <a16:creationId xmlns:a16="http://schemas.microsoft.com/office/drawing/2014/main" id="{4524B102-FCCB-3344-7617-5E74610AA38C}"/>
              </a:ext>
            </a:extLst>
          </p:cNvPr>
          <p:cNvSpPr txBox="1"/>
          <p:nvPr/>
        </p:nvSpPr>
        <p:spPr>
          <a:xfrm>
            <a:off x="6096000" y="1947192"/>
            <a:ext cx="603929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TRƯỚC LỚP </a:t>
            </a:r>
          </a:p>
        </p:txBody>
      </p:sp>
    </p:spTree>
    <p:extLst>
      <p:ext uri="{BB962C8B-B14F-4D97-AF65-F5344CB8AC3E}">
        <p14:creationId xmlns:p14="http://schemas.microsoft.com/office/powerpoint/2010/main" val="27565409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9" y="265673"/>
            <a:ext cx="11855301" cy="6326653"/>
          </a:xfrm>
          <a:custGeom>
            <a:avLst/>
            <a:gdLst>
              <a:gd name="connsiteX0" fmla="*/ 0 w 11855301"/>
              <a:gd name="connsiteY0" fmla="*/ 1054463 h 6326653"/>
              <a:gd name="connsiteX1" fmla="*/ 1054463 w 11855301"/>
              <a:gd name="connsiteY1" fmla="*/ 0 h 6326653"/>
              <a:gd name="connsiteX2" fmla="*/ 1627779 w 11855301"/>
              <a:gd name="connsiteY2" fmla="*/ 0 h 6326653"/>
              <a:gd name="connsiteX3" fmla="*/ 2396023 w 11855301"/>
              <a:gd name="connsiteY3" fmla="*/ 0 h 6326653"/>
              <a:gd name="connsiteX4" fmla="*/ 3066803 w 11855301"/>
              <a:gd name="connsiteY4" fmla="*/ 0 h 6326653"/>
              <a:gd name="connsiteX5" fmla="*/ 3445191 w 11855301"/>
              <a:gd name="connsiteY5" fmla="*/ 0 h 6326653"/>
              <a:gd name="connsiteX6" fmla="*/ 4115971 w 11855301"/>
              <a:gd name="connsiteY6" fmla="*/ 0 h 6326653"/>
              <a:gd name="connsiteX7" fmla="*/ 4591824 w 11855301"/>
              <a:gd name="connsiteY7" fmla="*/ 0 h 6326653"/>
              <a:gd name="connsiteX8" fmla="*/ 4970212 w 11855301"/>
              <a:gd name="connsiteY8" fmla="*/ 0 h 6326653"/>
              <a:gd name="connsiteX9" fmla="*/ 5251137 w 11855301"/>
              <a:gd name="connsiteY9" fmla="*/ 0 h 6326653"/>
              <a:gd name="connsiteX10" fmla="*/ 5629526 w 11855301"/>
              <a:gd name="connsiteY10" fmla="*/ 0 h 6326653"/>
              <a:gd name="connsiteX11" fmla="*/ 6007915 w 11855301"/>
              <a:gd name="connsiteY11" fmla="*/ 0 h 6326653"/>
              <a:gd name="connsiteX12" fmla="*/ 6581231 w 11855301"/>
              <a:gd name="connsiteY12" fmla="*/ 0 h 6326653"/>
              <a:gd name="connsiteX13" fmla="*/ 7154547 w 11855301"/>
              <a:gd name="connsiteY13" fmla="*/ 0 h 6326653"/>
              <a:gd name="connsiteX14" fmla="*/ 7630400 w 11855301"/>
              <a:gd name="connsiteY14" fmla="*/ 0 h 6326653"/>
              <a:gd name="connsiteX15" fmla="*/ 8398643 w 11855301"/>
              <a:gd name="connsiteY15" fmla="*/ 0 h 6326653"/>
              <a:gd name="connsiteX16" fmla="*/ 8777032 w 11855301"/>
              <a:gd name="connsiteY16" fmla="*/ 0 h 6326653"/>
              <a:gd name="connsiteX17" fmla="*/ 9545276 w 11855301"/>
              <a:gd name="connsiteY17" fmla="*/ 0 h 6326653"/>
              <a:gd name="connsiteX18" fmla="*/ 9923664 w 11855301"/>
              <a:gd name="connsiteY18" fmla="*/ 0 h 6326653"/>
              <a:gd name="connsiteX19" fmla="*/ 10800838 w 11855301"/>
              <a:gd name="connsiteY19" fmla="*/ 0 h 6326653"/>
              <a:gd name="connsiteX20" fmla="*/ 11855301 w 11855301"/>
              <a:gd name="connsiteY20" fmla="*/ 1054463 h 6326653"/>
              <a:gd name="connsiteX21" fmla="*/ 11855301 w 11855301"/>
              <a:gd name="connsiteY21" fmla="*/ 1497324 h 6326653"/>
              <a:gd name="connsiteX22" fmla="*/ 11855301 w 11855301"/>
              <a:gd name="connsiteY22" fmla="*/ 2108895 h 6326653"/>
              <a:gd name="connsiteX23" fmla="*/ 11855301 w 11855301"/>
              <a:gd name="connsiteY23" fmla="*/ 2509579 h 6326653"/>
              <a:gd name="connsiteX24" fmla="*/ 11855301 w 11855301"/>
              <a:gd name="connsiteY24" fmla="*/ 3036795 h 6326653"/>
              <a:gd name="connsiteX25" fmla="*/ 11855301 w 11855301"/>
              <a:gd name="connsiteY25" fmla="*/ 3521833 h 6326653"/>
              <a:gd name="connsiteX26" fmla="*/ 11855301 w 11855301"/>
              <a:gd name="connsiteY26" fmla="*/ 4006872 h 6326653"/>
              <a:gd name="connsiteX27" fmla="*/ 11855301 w 11855301"/>
              <a:gd name="connsiteY27" fmla="*/ 4491911 h 6326653"/>
              <a:gd name="connsiteX28" fmla="*/ 11855301 w 11855301"/>
              <a:gd name="connsiteY28" fmla="*/ 5272190 h 6326653"/>
              <a:gd name="connsiteX29" fmla="*/ 10800838 w 11855301"/>
              <a:gd name="connsiteY29" fmla="*/ 6326653 h 6326653"/>
              <a:gd name="connsiteX30" fmla="*/ 10227522 w 11855301"/>
              <a:gd name="connsiteY30" fmla="*/ 6326653 h 6326653"/>
              <a:gd name="connsiteX31" fmla="*/ 9849133 w 11855301"/>
              <a:gd name="connsiteY31" fmla="*/ 6326653 h 6326653"/>
              <a:gd name="connsiteX32" fmla="*/ 9275817 w 11855301"/>
              <a:gd name="connsiteY32" fmla="*/ 6326653 h 6326653"/>
              <a:gd name="connsiteX33" fmla="*/ 8605037 w 11855301"/>
              <a:gd name="connsiteY33" fmla="*/ 6326653 h 6326653"/>
              <a:gd name="connsiteX34" fmla="*/ 8129185 w 11855301"/>
              <a:gd name="connsiteY34" fmla="*/ 6326653 h 6326653"/>
              <a:gd name="connsiteX35" fmla="*/ 7750796 w 11855301"/>
              <a:gd name="connsiteY35" fmla="*/ 6326653 h 6326653"/>
              <a:gd name="connsiteX36" fmla="*/ 7372407 w 11855301"/>
              <a:gd name="connsiteY36" fmla="*/ 6326653 h 6326653"/>
              <a:gd name="connsiteX37" fmla="*/ 6701627 w 11855301"/>
              <a:gd name="connsiteY37" fmla="*/ 6326653 h 6326653"/>
              <a:gd name="connsiteX38" fmla="*/ 6420702 w 11855301"/>
              <a:gd name="connsiteY38" fmla="*/ 6326653 h 6326653"/>
              <a:gd name="connsiteX39" fmla="*/ 5944850 w 11855301"/>
              <a:gd name="connsiteY39" fmla="*/ 6326653 h 6326653"/>
              <a:gd name="connsiteX40" fmla="*/ 5371534 w 11855301"/>
              <a:gd name="connsiteY40" fmla="*/ 6326653 h 6326653"/>
              <a:gd name="connsiteX41" fmla="*/ 4993145 w 11855301"/>
              <a:gd name="connsiteY41" fmla="*/ 6326653 h 6326653"/>
              <a:gd name="connsiteX42" fmla="*/ 4224901 w 11855301"/>
              <a:gd name="connsiteY42" fmla="*/ 6326653 h 6326653"/>
              <a:gd name="connsiteX43" fmla="*/ 3943977 w 11855301"/>
              <a:gd name="connsiteY43" fmla="*/ 6326653 h 6326653"/>
              <a:gd name="connsiteX44" fmla="*/ 3663052 w 11855301"/>
              <a:gd name="connsiteY44" fmla="*/ 6326653 h 6326653"/>
              <a:gd name="connsiteX45" fmla="*/ 3187199 w 11855301"/>
              <a:gd name="connsiteY45" fmla="*/ 6326653 h 6326653"/>
              <a:gd name="connsiteX46" fmla="*/ 2613883 w 11855301"/>
              <a:gd name="connsiteY46" fmla="*/ 6326653 h 6326653"/>
              <a:gd name="connsiteX47" fmla="*/ 1943103 w 11855301"/>
              <a:gd name="connsiteY47" fmla="*/ 6326653 h 6326653"/>
              <a:gd name="connsiteX48" fmla="*/ 1054463 w 11855301"/>
              <a:gd name="connsiteY48" fmla="*/ 6326653 h 6326653"/>
              <a:gd name="connsiteX49" fmla="*/ 0 w 11855301"/>
              <a:gd name="connsiteY49" fmla="*/ 5272190 h 6326653"/>
              <a:gd name="connsiteX50" fmla="*/ 0 w 11855301"/>
              <a:gd name="connsiteY50" fmla="*/ 4871506 h 6326653"/>
              <a:gd name="connsiteX51" fmla="*/ 0 w 11855301"/>
              <a:gd name="connsiteY51" fmla="*/ 4259936 h 6326653"/>
              <a:gd name="connsiteX52" fmla="*/ 0 w 11855301"/>
              <a:gd name="connsiteY52" fmla="*/ 3732720 h 6326653"/>
              <a:gd name="connsiteX53" fmla="*/ 0 w 11855301"/>
              <a:gd name="connsiteY53" fmla="*/ 3205504 h 6326653"/>
              <a:gd name="connsiteX54" fmla="*/ 0 w 11855301"/>
              <a:gd name="connsiteY54" fmla="*/ 2762642 h 6326653"/>
              <a:gd name="connsiteX55" fmla="*/ 0 w 11855301"/>
              <a:gd name="connsiteY55" fmla="*/ 2151072 h 6326653"/>
              <a:gd name="connsiteX56" fmla="*/ 0 w 11855301"/>
              <a:gd name="connsiteY56" fmla="*/ 1708211 h 6326653"/>
              <a:gd name="connsiteX57" fmla="*/ 0 w 11855301"/>
              <a:gd name="connsiteY57" fmla="*/ 1054463 h 632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55301" h="6326653" fill="none" extrusionOk="0">
                <a:moveTo>
                  <a:pt x="0" y="1054463"/>
                </a:moveTo>
                <a:cubicBezTo>
                  <a:pt x="-24340" y="480637"/>
                  <a:pt x="470090" y="-100271"/>
                  <a:pt x="1054463" y="0"/>
                </a:cubicBezTo>
                <a:cubicBezTo>
                  <a:pt x="1189113" y="-33907"/>
                  <a:pt x="1505626" y="55435"/>
                  <a:pt x="1627779" y="0"/>
                </a:cubicBezTo>
                <a:cubicBezTo>
                  <a:pt x="1749932" y="-55435"/>
                  <a:pt x="2134716" y="44267"/>
                  <a:pt x="2396023" y="0"/>
                </a:cubicBezTo>
                <a:cubicBezTo>
                  <a:pt x="2657330" y="-44267"/>
                  <a:pt x="2769391" y="40472"/>
                  <a:pt x="3066803" y="0"/>
                </a:cubicBezTo>
                <a:cubicBezTo>
                  <a:pt x="3364215" y="-40472"/>
                  <a:pt x="3333300" y="16125"/>
                  <a:pt x="3445191" y="0"/>
                </a:cubicBezTo>
                <a:cubicBezTo>
                  <a:pt x="3557082" y="-16125"/>
                  <a:pt x="3951733" y="2977"/>
                  <a:pt x="4115971" y="0"/>
                </a:cubicBezTo>
                <a:cubicBezTo>
                  <a:pt x="4280209" y="-2977"/>
                  <a:pt x="4363935" y="31755"/>
                  <a:pt x="4591824" y="0"/>
                </a:cubicBezTo>
                <a:cubicBezTo>
                  <a:pt x="4819713" y="-31755"/>
                  <a:pt x="4888797" y="15863"/>
                  <a:pt x="4970212" y="0"/>
                </a:cubicBezTo>
                <a:cubicBezTo>
                  <a:pt x="5051627" y="-15863"/>
                  <a:pt x="5174905" y="27855"/>
                  <a:pt x="5251137" y="0"/>
                </a:cubicBezTo>
                <a:cubicBezTo>
                  <a:pt x="5327370" y="-27855"/>
                  <a:pt x="5468169" y="23348"/>
                  <a:pt x="5629526" y="0"/>
                </a:cubicBezTo>
                <a:cubicBezTo>
                  <a:pt x="5790883" y="-23348"/>
                  <a:pt x="5826697" y="45114"/>
                  <a:pt x="6007915" y="0"/>
                </a:cubicBezTo>
                <a:cubicBezTo>
                  <a:pt x="6189133" y="-45114"/>
                  <a:pt x="6349281" y="43363"/>
                  <a:pt x="6581231" y="0"/>
                </a:cubicBezTo>
                <a:cubicBezTo>
                  <a:pt x="6813181" y="-43363"/>
                  <a:pt x="6952346" y="65597"/>
                  <a:pt x="7154547" y="0"/>
                </a:cubicBezTo>
                <a:cubicBezTo>
                  <a:pt x="7356748" y="-65597"/>
                  <a:pt x="7402025" y="6860"/>
                  <a:pt x="7630400" y="0"/>
                </a:cubicBezTo>
                <a:cubicBezTo>
                  <a:pt x="7858775" y="-6860"/>
                  <a:pt x="8232163" y="81196"/>
                  <a:pt x="8398643" y="0"/>
                </a:cubicBezTo>
                <a:cubicBezTo>
                  <a:pt x="8565123" y="-81196"/>
                  <a:pt x="8605570" y="38093"/>
                  <a:pt x="8777032" y="0"/>
                </a:cubicBezTo>
                <a:cubicBezTo>
                  <a:pt x="8948494" y="-38093"/>
                  <a:pt x="9199295" y="78782"/>
                  <a:pt x="9545276" y="0"/>
                </a:cubicBezTo>
                <a:cubicBezTo>
                  <a:pt x="9891257" y="-78782"/>
                  <a:pt x="9829700" y="2054"/>
                  <a:pt x="9923664" y="0"/>
                </a:cubicBezTo>
                <a:cubicBezTo>
                  <a:pt x="10017628" y="-2054"/>
                  <a:pt x="10453992" y="47021"/>
                  <a:pt x="10800838" y="0"/>
                </a:cubicBezTo>
                <a:cubicBezTo>
                  <a:pt x="11434906" y="-81166"/>
                  <a:pt x="11969330" y="434066"/>
                  <a:pt x="11855301" y="1054463"/>
                </a:cubicBezTo>
                <a:cubicBezTo>
                  <a:pt x="11865685" y="1160827"/>
                  <a:pt x="11831700" y="1390106"/>
                  <a:pt x="11855301" y="1497324"/>
                </a:cubicBezTo>
                <a:cubicBezTo>
                  <a:pt x="11878902" y="1604542"/>
                  <a:pt x="11815206" y="1873067"/>
                  <a:pt x="11855301" y="2108895"/>
                </a:cubicBezTo>
                <a:cubicBezTo>
                  <a:pt x="11895396" y="2344723"/>
                  <a:pt x="11821868" y="2386508"/>
                  <a:pt x="11855301" y="2509579"/>
                </a:cubicBezTo>
                <a:cubicBezTo>
                  <a:pt x="11888734" y="2632650"/>
                  <a:pt x="11850762" y="2829465"/>
                  <a:pt x="11855301" y="3036795"/>
                </a:cubicBezTo>
                <a:cubicBezTo>
                  <a:pt x="11859840" y="3244125"/>
                  <a:pt x="11850151" y="3417580"/>
                  <a:pt x="11855301" y="3521833"/>
                </a:cubicBezTo>
                <a:cubicBezTo>
                  <a:pt x="11860451" y="3626086"/>
                  <a:pt x="11804014" y="3796911"/>
                  <a:pt x="11855301" y="4006872"/>
                </a:cubicBezTo>
                <a:cubicBezTo>
                  <a:pt x="11906588" y="4216833"/>
                  <a:pt x="11854750" y="4333795"/>
                  <a:pt x="11855301" y="4491911"/>
                </a:cubicBezTo>
                <a:cubicBezTo>
                  <a:pt x="11855852" y="4650027"/>
                  <a:pt x="11764443" y="4963862"/>
                  <a:pt x="11855301" y="5272190"/>
                </a:cubicBezTo>
                <a:cubicBezTo>
                  <a:pt x="11859935" y="5827036"/>
                  <a:pt x="11356116" y="6266855"/>
                  <a:pt x="10800838" y="6326653"/>
                </a:cubicBezTo>
                <a:cubicBezTo>
                  <a:pt x="10663024" y="6391303"/>
                  <a:pt x="10403412" y="6326166"/>
                  <a:pt x="10227522" y="6326653"/>
                </a:cubicBezTo>
                <a:cubicBezTo>
                  <a:pt x="10051632" y="6327140"/>
                  <a:pt x="9957619" y="6282272"/>
                  <a:pt x="9849133" y="6326653"/>
                </a:cubicBezTo>
                <a:cubicBezTo>
                  <a:pt x="9740647" y="6371034"/>
                  <a:pt x="9434581" y="6270545"/>
                  <a:pt x="9275817" y="6326653"/>
                </a:cubicBezTo>
                <a:cubicBezTo>
                  <a:pt x="9117053" y="6382761"/>
                  <a:pt x="8938091" y="6257563"/>
                  <a:pt x="8605037" y="6326653"/>
                </a:cubicBezTo>
                <a:cubicBezTo>
                  <a:pt x="8271983" y="6395743"/>
                  <a:pt x="8230428" y="6306054"/>
                  <a:pt x="8129185" y="6326653"/>
                </a:cubicBezTo>
                <a:cubicBezTo>
                  <a:pt x="8027942" y="6347252"/>
                  <a:pt x="7895583" y="6289903"/>
                  <a:pt x="7750796" y="6326653"/>
                </a:cubicBezTo>
                <a:cubicBezTo>
                  <a:pt x="7606009" y="6363403"/>
                  <a:pt x="7499877" y="6301016"/>
                  <a:pt x="7372407" y="6326653"/>
                </a:cubicBezTo>
                <a:cubicBezTo>
                  <a:pt x="7244937" y="6352290"/>
                  <a:pt x="7002851" y="6316820"/>
                  <a:pt x="6701627" y="6326653"/>
                </a:cubicBezTo>
                <a:cubicBezTo>
                  <a:pt x="6400403" y="6336486"/>
                  <a:pt x="6492948" y="6318900"/>
                  <a:pt x="6420702" y="6326653"/>
                </a:cubicBezTo>
                <a:cubicBezTo>
                  <a:pt x="6348457" y="6334406"/>
                  <a:pt x="6158093" y="6269814"/>
                  <a:pt x="5944850" y="6326653"/>
                </a:cubicBezTo>
                <a:cubicBezTo>
                  <a:pt x="5731607" y="6383492"/>
                  <a:pt x="5606638" y="6316881"/>
                  <a:pt x="5371534" y="6326653"/>
                </a:cubicBezTo>
                <a:cubicBezTo>
                  <a:pt x="5136430" y="6336425"/>
                  <a:pt x="5177912" y="6316370"/>
                  <a:pt x="4993145" y="6326653"/>
                </a:cubicBezTo>
                <a:cubicBezTo>
                  <a:pt x="4808378" y="6336936"/>
                  <a:pt x="4423559" y="6270241"/>
                  <a:pt x="4224901" y="6326653"/>
                </a:cubicBezTo>
                <a:cubicBezTo>
                  <a:pt x="4026243" y="6383065"/>
                  <a:pt x="4044742" y="6305088"/>
                  <a:pt x="3943977" y="6326653"/>
                </a:cubicBezTo>
                <a:cubicBezTo>
                  <a:pt x="3843212" y="6348218"/>
                  <a:pt x="3790471" y="6323782"/>
                  <a:pt x="3663052" y="6326653"/>
                </a:cubicBezTo>
                <a:cubicBezTo>
                  <a:pt x="3535634" y="6329524"/>
                  <a:pt x="3390146" y="6311562"/>
                  <a:pt x="3187199" y="6326653"/>
                </a:cubicBezTo>
                <a:cubicBezTo>
                  <a:pt x="2984252" y="6341744"/>
                  <a:pt x="2765035" y="6303942"/>
                  <a:pt x="2613883" y="6326653"/>
                </a:cubicBezTo>
                <a:cubicBezTo>
                  <a:pt x="2462731" y="6349364"/>
                  <a:pt x="2125466" y="6253482"/>
                  <a:pt x="1943103" y="6326653"/>
                </a:cubicBezTo>
                <a:cubicBezTo>
                  <a:pt x="1760740" y="6399824"/>
                  <a:pt x="1351534" y="6222786"/>
                  <a:pt x="1054463" y="6326653"/>
                </a:cubicBezTo>
                <a:cubicBezTo>
                  <a:pt x="631537" y="6326752"/>
                  <a:pt x="126161" y="5771255"/>
                  <a:pt x="0" y="5272190"/>
                </a:cubicBezTo>
                <a:cubicBezTo>
                  <a:pt x="-17583" y="5127551"/>
                  <a:pt x="42079" y="4981223"/>
                  <a:pt x="0" y="4871506"/>
                </a:cubicBezTo>
                <a:cubicBezTo>
                  <a:pt x="-42079" y="4761789"/>
                  <a:pt x="29010" y="4471145"/>
                  <a:pt x="0" y="4259936"/>
                </a:cubicBezTo>
                <a:cubicBezTo>
                  <a:pt x="-29010" y="4048727"/>
                  <a:pt x="50364" y="3927144"/>
                  <a:pt x="0" y="3732720"/>
                </a:cubicBezTo>
                <a:cubicBezTo>
                  <a:pt x="-50364" y="3538296"/>
                  <a:pt x="2149" y="3353308"/>
                  <a:pt x="0" y="3205504"/>
                </a:cubicBezTo>
                <a:cubicBezTo>
                  <a:pt x="-2149" y="3057700"/>
                  <a:pt x="48575" y="2868648"/>
                  <a:pt x="0" y="2762642"/>
                </a:cubicBezTo>
                <a:cubicBezTo>
                  <a:pt x="-48575" y="2656636"/>
                  <a:pt x="39570" y="2436297"/>
                  <a:pt x="0" y="2151072"/>
                </a:cubicBezTo>
                <a:cubicBezTo>
                  <a:pt x="-39570" y="1865847"/>
                  <a:pt x="40720" y="1924665"/>
                  <a:pt x="0" y="1708211"/>
                </a:cubicBezTo>
                <a:cubicBezTo>
                  <a:pt x="-40720" y="1491757"/>
                  <a:pt x="29827" y="1252390"/>
                  <a:pt x="0" y="1054463"/>
                </a:cubicBezTo>
                <a:close/>
              </a:path>
              <a:path w="11855301" h="6326653" stroke="0" extrusionOk="0">
                <a:moveTo>
                  <a:pt x="0" y="1054463"/>
                </a:moveTo>
                <a:cubicBezTo>
                  <a:pt x="-65927" y="431434"/>
                  <a:pt x="334928" y="51482"/>
                  <a:pt x="1054463" y="0"/>
                </a:cubicBezTo>
                <a:cubicBezTo>
                  <a:pt x="1238057" y="-40448"/>
                  <a:pt x="1454446" y="59069"/>
                  <a:pt x="1822707" y="0"/>
                </a:cubicBezTo>
                <a:cubicBezTo>
                  <a:pt x="2190968" y="-59069"/>
                  <a:pt x="2126349" y="20719"/>
                  <a:pt x="2298559" y="0"/>
                </a:cubicBezTo>
                <a:cubicBezTo>
                  <a:pt x="2470769" y="-20719"/>
                  <a:pt x="2506903" y="1720"/>
                  <a:pt x="2676948" y="0"/>
                </a:cubicBezTo>
                <a:cubicBezTo>
                  <a:pt x="2846993" y="-1720"/>
                  <a:pt x="3165616" y="56154"/>
                  <a:pt x="3347728" y="0"/>
                </a:cubicBezTo>
                <a:cubicBezTo>
                  <a:pt x="3529840" y="-56154"/>
                  <a:pt x="3631249" y="2940"/>
                  <a:pt x="3823580" y="0"/>
                </a:cubicBezTo>
                <a:cubicBezTo>
                  <a:pt x="4015911" y="-2940"/>
                  <a:pt x="4253183" y="78148"/>
                  <a:pt x="4591824" y="0"/>
                </a:cubicBezTo>
                <a:cubicBezTo>
                  <a:pt x="4930465" y="-78148"/>
                  <a:pt x="4825542" y="371"/>
                  <a:pt x="4970212" y="0"/>
                </a:cubicBezTo>
                <a:cubicBezTo>
                  <a:pt x="5114882" y="-371"/>
                  <a:pt x="5418705" y="28839"/>
                  <a:pt x="5738456" y="0"/>
                </a:cubicBezTo>
                <a:cubicBezTo>
                  <a:pt x="6058207" y="-28839"/>
                  <a:pt x="5942938" y="254"/>
                  <a:pt x="6019381" y="0"/>
                </a:cubicBezTo>
                <a:cubicBezTo>
                  <a:pt x="6095825" y="-254"/>
                  <a:pt x="6411600" y="50501"/>
                  <a:pt x="6592697" y="0"/>
                </a:cubicBezTo>
                <a:cubicBezTo>
                  <a:pt x="6773794" y="-50501"/>
                  <a:pt x="6930072" y="60535"/>
                  <a:pt x="7166013" y="0"/>
                </a:cubicBezTo>
                <a:cubicBezTo>
                  <a:pt x="7401954" y="-60535"/>
                  <a:pt x="7407991" y="20304"/>
                  <a:pt x="7641866" y="0"/>
                </a:cubicBezTo>
                <a:cubicBezTo>
                  <a:pt x="7875741" y="-20304"/>
                  <a:pt x="8248782" y="74240"/>
                  <a:pt x="8410110" y="0"/>
                </a:cubicBezTo>
                <a:cubicBezTo>
                  <a:pt x="8571438" y="-74240"/>
                  <a:pt x="8941505" y="6494"/>
                  <a:pt x="9178353" y="0"/>
                </a:cubicBezTo>
                <a:cubicBezTo>
                  <a:pt x="9415201" y="-6494"/>
                  <a:pt x="9391135" y="17754"/>
                  <a:pt x="9556742" y="0"/>
                </a:cubicBezTo>
                <a:cubicBezTo>
                  <a:pt x="9722349" y="-17754"/>
                  <a:pt x="9882032" y="60562"/>
                  <a:pt x="10130058" y="0"/>
                </a:cubicBezTo>
                <a:cubicBezTo>
                  <a:pt x="10378084" y="-60562"/>
                  <a:pt x="10605208" y="4362"/>
                  <a:pt x="10800838" y="0"/>
                </a:cubicBezTo>
                <a:cubicBezTo>
                  <a:pt x="11339242" y="-132241"/>
                  <a:pt x="11876287" y="467836"/>
                  <a:pt x="11855301" y="1054463"/>
                </a:cubicBezTo>
                <a:cubicBezTo>
                  <a:pt x="11857328" y="1211251"/>
                  <a:pt x="11808045" y="1366711"/>
                  <a:pt x="11855301" y="1455147"/>
                </a:cubicBezTo>
                <a:cubicBezTo>
                  <a:pt x="11902557" y="1543583"/>
                  <a:pt x="11833227" y="1938738"/>
                  <a:pt x="11855301" y="2066717"/>
                </a:cubicBezTo>
                <a:cubicBezTo>
                  <a:pt x="11877375" y="2194696"/>
                  <a:pt x="11795342" y="2400321"/>
                  <a:pt x="11855301" y="2593933"/>
                </a:cubicBezTo>
                <a:cubicBezTo>
                  <a:pt x="11915260" y="2787545"/>
                  <a:pt x="11805044" y="2867465"/>
                  <a:pt x="11855301" y="3036795"/>
                </a:cubicBezTo>
                <a:cubicBezTo>
                  <a:pt x="11905558" y="3206125"/>
                  <a:pt x="11853071" y="3307240"/>
                  <a:pt x="11855301" y="3564011"/>
                </a:cubicBezTo>
                <a:cubicBezTo>
                  <a:pt x="11857531" y="3820782"/>
                  <a:pt x="11818432" y="3880098"/>
                  <a:pt x="11855301" y="3964695"/>
                </a:cubicBezTo>
                <a:cubicBezTo>
                  <a:pt x="11892170" y="4049292"/>
                  <a:pt x="11826353" y="4263144"/>
                  <a:pt x="11855301" y="4365379"/>
                </a:cubicBezTo>
                <a:cubicBezTo>
                  <a:pt x="11884249" y="4467614"/>
                  <a:pt x="11780670" y="4934984"/>
                  <a:pt x="11855301" y="5272190"/>
                </a:cubicBezTo>
                <a:cubicBezTo>
                  <a:pt x="12016861" y="5911098"/>
                  <a:pt x="11424866" y="6466993"/>
                  <a:pt x="10800838" y="6326653"/>
                </a:cubicBezTo>
                <a:cubicBezTo>
                  <a:pt x="10718197" y="6334983"/>
                  <a:pt x="10659100" y="6321332"/>
                  <a:pt x="10519913" y="6326653"/>
                </a:cubicBezTo>
                <a:cubicBezTo>
                  <a:pt x="10380727" y="6331974"/>
                  <a:pt x="10162405" y="6310238"/>
                  <a:pt x="9849133" y="6326653"/>
                </a:cubicBezTo>
                <a:cubicBezTo>
                  <a:pt x="9535861" y="6343068"/>
                  <a:pt x="9637062" y="6321843"/>
                  <a:pt x="9568208" y="6326653"/>
                </a:cubicBezTo>
                <a:cubicBezTo>
                  <a:pt x="9499355" y="6331463"/>
                  <a:pt x="9214187" y="6302878"/>
                  <a:pt x="8897428" y="6326653"/>
                </a:cubicBezTo>
                <a:cubicBezTo>
                  <a:pt x="8580669" y="6350428"/>
                  <a:pt x="8667008" y="6289768"/>
                  <a:pt x="8519040" y="6326653"/>
                </a:cubicBezTo>
                <a:cubicBezTo>
                  <a:pt x="8371072" y="6363538"/>
                  <a:pt x="8299654" y="6313274"/>
                  <a:pt x="8238115" y="6326653"/>
                </a:cubicBezTo>
                <a:cubicBezTo>
                  <a:pt x="8176576" y="6340032"/>
                  <a:pt x="7940040" y="6295865"/>
                  <a:pt x="7859726" y="6326653"/>
                </a:cubicBezTo>
                <a:cubicBezTo>
                  <a:pt x="7779412" y="6357441"/>
                  <a:pt x="7520360" y="6286561"/>
                  <a:pt x="7188946" y="6326653"/>
                </a:cubicBezTo>
                <a:cubicBezTo>
                  <a:pt x="6857532" y="6366745"/>
                  <a:pt x="6989201" y="6290480"/>
                  <a:pt x="6810557" y="6326653"/>
                </a:cubicBezTo>
                <a:cubicBezTo>
                  <a:pt x="6631913" y="6362826"/>
                  <a:pt x="6652294" y="6315379"/>
                  <a:pt x="6529632" y="6326653"/>
                </a:cubicBezTo>
                <a:cubicBezTo>
                  <a:pt x="6406971" y="6337927"/>
                  <a:pt x="6295004" y="6304888"/>
                  <a:pt x="6151244" y="6326653"/>
                </a:cubicBezTo>
                <a:cubicBezTo>
                  <a:pt x="6007484" y="6348418"/>
                  <a:pt x="5800867" y="6321749"/>
                  <a:pt x="5675391" y="6326653"/>
                </a:cubicBezTo>
                <a:cubicBezTo>
                  <a:pt x="5549915" y="6331557"/>
                  <a:pt x="5247455" y="6311109"/>
                  <a:pt x="5102075" y="6326653"/>
                </a:cubicBezTo>
                <a:cubicBezTo>
                  <a:pt x="4956695" y="6342197"/>
                  <a:pt x="4867097" y="6293228"/>
                  <a:pt x="4723687" y="6326653"/>
                </a:cubicBezTo>
                <a:cubicBezTo>
                  <a:pt x="4580277" y="6360078"/>
                  <a:pt x="4131805" y="6321378"/>
                  <a:pt x="3955443" y="6326653"/>
                </a:cubicBezTo>
                <a:cubicBezTo>
                  <a:pt x="3779081" y="6331928"/>
                  <a:pt x="3543590" y="6321304"/>
                  <a:pt x="3382127" y="6326653"/>
                </a:cubicBezTo>
                <a:cubicBezTo>
                  <a:pt x="3220664" y="6332002"/>
                  <a:pt x="2977295" y="6246754"/>
                  <a:pt x="2613883" y="6326653"/>
                </a:cubicBezTo>
                <a:cubicBezTo>
                  <a:pt x="2250471" y="6406552"/>
                  <a:pt x="2186003" y="6261657"/>
                  <a:pt x="1943103" y="6326653"/>
                </a:cubicBezTo>
                <a:cubicBezTo>
                  <a:pt x="1700203" y="6391649"/>
                  <a:pt x="1406820" y="6301241"/>
                  <a:pt x="1054463" y="6326653"/>
                </a:cubicBezTo>
                <a:cubicBezTo>
                  <a:pt x="560249" y="6341764"/>
                  <a:pt x="-19763" y="5861785"/>
                  <a:pt x="0" y="5272190"/>
                </a:cubicBezTo>
                <a:cubicBezTo>
                  <a:pt x="-51502" y="5175059"/>
                  <a:pt x="28435" y="5012129"/>
                  <a:pt x="0" y="4787151"/>
                </a:cubicBezTo>
                <a:cubicBezTo>
                  <a:pt x="-28435" y="4562173"/>
                  <a:pt x="21329" y="4559911"/>
                  <a:pt x="0" y="4386467"/>
                </a:cubicBezTo>
                <a:cubicBezTo>
                  <a:pt x="-21329" y="4213023"/>
                  <a:pt x="38097" y="4072050"/>
                  <a:pt x="0" y="3774897"/>
                </a:cubicBezTo>
                <a:cubicBezTo>
                  <a:pt x="-38097" y="3477744"/>
                  <a:pt x="12856" y="3490840"/>
                  <a:pt x="0" y="3247681"/>
                </a:cubicBezTo>
                <a:cubicBezTo>
                  <a:pt x="-12856" y="3004522"/>
                  <a:pt x="31041" y="2764125"/>
                  <a:pt x="0" y="2636111"/>
                </a:cubicBezTo>
                <a:cubicBezTo>
                  <a:pt x="-31041" y="2508097"/>
                  <a:pt x="18301" y="2302267"/>
                  <a:pt x="0" y="2151072"/>
                </a:cubicBezTo>
                <a:cubicBezTo>
                  <a:pt x="-18301" y="1999877"/>
                  <a:pt x="19746" y="1920447"/>
                  <a:pt x="0" y="1708211"/>
                </a:cubicBezTo>
                <a:cubicBezTo>
                  <a:pt x="-19746" y="1495975"/>
                  <a:pt x="26412" y="1311161"/>
                  <a:pt x="0" y="1054463"/>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77E3C7-C57F-66C7-B6B8-36000204BA69}"/>
              </a:ext>
            </a:extLst>
          </p:cNvPr>
          <p:cNvSpPr txBox="1"/>
          <p:nvPr/>
        </p:nvSpPr>
        <p:spPr>
          <a:xfrm>
            <a:off x="768096" y="402336"/>
            <a:ext cx="10991088"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FF"/>
                </a:solidFill>
                <a:effectLst/>
                <a:uLnTx/>
                <a:uFillTx/>
                <a:latin typeface="Arial-Rounded-Bold"/>
                <a:ea typeface="+mn-ea"/>
                <a:cs typeface="+mn-cs"/>
              </a:rPr>
              <a:t>2. </a:t>
            </a:r>
            <a:r>
              <a:rPr kumimoji="0" lang="vi-VN" sz="2800" b="1" i="0" u="none" strike="noStrike" kern="1200" cap="none" spc="0" normalizeH="0" baseline="0" noProof="0">
                <a:ln>
                  <a:noFill/>
                </a:ln>
                <a:solidFill>
                  <a:srgbClr val="000000"/>
                </a:solidFill>
                <a:effectLst/>
                <a:uLnTx/>
                <a:uFillTx/>
                <a:latin typeface="Arial-BoldMT"/>
                <a:ea typeface="+mn-ea"/>
                <a:cs typeface="+mn-cs"/>
              </a:rPr>
              <a:t>Chọn từ ngữ thích hợp nhất trong ngoặc đơn thay cho mỗi </a:t>
            </a:r>
            <a:r>
              <a:rPr kumimoji="0" lang="vi-VN" sz="4000" b="0" i="0" u="none" strike="noStrike" kern="1200" cap="none" spc="0" normalizeH="0" baseline="0" noProof="0">
                <a:ln>
                  <a:noFill/>
                </a:ln>
                <a:solidFill>
                  <a:srgbClr val="FF00FF"/>
                </a:solidFill>
                <a:effectLst/>
                <a:uLnTx/>
                <a:uFillTx/>
                <a:latin typeface="Wingdings-Regular"/>
                <a:ea typeface="+mn-ea"/>
                <a:cs typeface="+mn-cs"/>
              </a:rPr>
              <a:t></a:t>
            </a:r>
            <a:r>
              <a:rPr kumimoji="0" lang="vi-VN" sz="2800" b="1" i="0" u="none" strike="noStrike" kern="1200" cap="none" spc="0" normalizeH="0" baseline="0" noProof="0">
                <a:ln>
                  <a:noFill/>
                </a:ln>
                <a:solidFill>
                  <a:srgbClr val="000000"/>
                </a:solidFill>
                <a:effectLst/>
                <a:uLnTx/>
                <a:uFillTx/>
                <a:latin typeface="Arial-BoldMT"/>
                <a:ea typeface="+mn-ea"/>
                <a:cs typeface="+mn-cs"/>
              </a:rPr>
              <a:t>trong</a:t>
            </a:r>
            <a:r>
              <a:rPr kumimoji="0" lang="en-US" sz="2800" b="1" i="0" u="none" strike="noStrike" kern="1200" cap="none" spc="0" normalizeH="0" baseline="0" noProof="0">
                <a:ln>
                  <a:noFill/>
                </a:ln>
                <a:solidFill>
                  <a:srgbClr val="000000"/>
                </a:solidFill>
                <a:effectLst/>
                <a:uLnTx/>
                <a:uFillTx/>
                <a:latin typeface="Arial-BoldMT"/>
                <a:ea typeface="+mn-ea"/>
                <a:cs typeface="+mn-cs"/>
              </a:rPr>
              <a:t> đoạn văn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MT"/>
                <a:ea typeface="+mn-ea"/>
                <a:cs typeface="+mn-cs"/>
              </a:rPr>
              <a:t>Bầu trời </a:t>
            </a:r>
            <a:r>
              <a:rPr kumimoji="0" lang="vi-VN" sz="4000" b="0" i="0" u="none" strike="noStrike" kern="1200" cap="none" spc="0" normalizeH="0" baseline="0" noProof="0">
                <a:ln>
                  <a:noFill/>
                </a:ln>
                <a:solidFill>
                  <a:srgbClr val="FF00FF"/>
                </a:solidFill>
                <a:effectLst/>
                <a:uLnTx/>
                <a:uFillTx/>
                <a:latin typeface="Wingdings-Regular"/>
                <a:ea typeface="+mn-ea"/>
                <a:cs typeface="+mn-cs"/>
              </a:rPr>
              <a:t></a:t>
            </a:r>
            <a:r>
              <a:rPr kumimoji="0" lang="vi-VN" sz="2800" b="0" i="0" u="none" strike="noStrike" kern="1200" cap="none" spc="0" normalizeH="0" baseline="0" noProof="0">
                <a:ln>
                  <a:noFill/>
                </a:ln>
                <a:solidFill>
                  <a:srgbClr val="000000"/>
                </a:solidFill>
                <a:effectLst/>
                <a:uLnTx/>
                <a:uFillTx/>
                <a:latin typeface="ArialMT"/>
                <a:ea typeface="+mn-ea"/>
                <a:cs typeface="+mn-cs"/>
              </a:rPr>
              <a:t>(trong sạch, trong veo, trong trẻo) điểm mấy gợn mây trắng.</a:t>
            </a:r>
            <a:r>
              <a:rPr kumimoji="0" lang="en-US" sz="2800" b="0" i="0" u="none" strike="noStrike" kern="1200" cap="none" spc="0" normalizeH="0" baseline="0" noProof="0">
                <a:ln>
                  <a:noFill/>
                </a:ln>
                <a:solidFill>
                  <a:srgbClr val="000000"/>
                </a:solidFill>
                <a:effectLst/>
                <a:uLnTx/>
                <a:uFillTx/>
                <a:latin typeface="ArialMT"/>
                <a:ea typeface="+mn-ea"/>
                <a:cs typeface="+mn-cs"/>
              </a:rPr>
              <a:t> </a:t>
            </a:r>
            <a:r>
              <a:rPr kumimoji="0" lang="vi-VN" sz="2800" b="0" i="0" u="none" strike="noStrike" kern="1200" cap="none" spc="0" normalizeH="0" baseline="0" noProof="0">
                <a:ln>
                  <a:noFill/>
                </a:ln>
                <a:solidFill>
                  <a:srgbClr val="000000"/>
                </a:solidFill>
                <a:effectLst/>
                <a:uLnTx/>
                <a:uFillTx/>
                <a:latin typeface="ArialMT"/>
                <a:ea typeface="+mn-ea"/>
                <a:cs typeface="+mn-cs"/>
              </a:rPr>
              <a:t>Nắng dìu dịu không </a:t>
            </a:r>
            <a:r>
              <a:rPr kumimoji="0" lang="vi-VN" sz="4000" b="0" i="0" u="none" strike="noStrike" kern="1200" cap="none" spc="0" normalizeH="0" baseline="0" noProof="0">
                <a:ln>
                  <a:noFill/>
                </a:ln>
                <a:solidFill>
                  <a:srgbClr val="FF00FF"/>
                </a:solidFill>
                <a:effectLst/>
                <a:uLnTx/>
                <a:uFillTx/>
                <a:latin typeface="Wingdings-Regular"/>
                <a:ea typeface="+mn-ea"/>
                <a:cs typeface="+mn-cs"/>
              </a:rPr>
              <a:t></a:t>
            </a:r>
            <a:r>
              <a:rPr kumimoji="0" lang="vi-VN" sz="2800" b="0" i="0" u="none" strike="noStrike" kern="1200" cap="none" spc="0" normalizeH="0" baseline="0" noProof="0">
                <a:ln>
                  <a:noFill/>
                </a:ln>
                <a:solidFill>
                  <a:srgbClr val="000000"/>
                </a:solidFill>
                <a:effectLst/>
                <a:uLnTx/>
                <a:uFillTx/>
                <a:latin typeface="ArialMT"/>
                <a:ea typeface="+mn-ea"/>
                <a:cs typeface="+mn-cs"/>
              </a:rPr>
              <a:t>(rạng rỡ, chói loà, chói chang) như nắng hè. Thỉnh</a:t>
            </a:r>
            <a:r>
              <a:rPr kumimoji="0" lang="en-US" sz="2800" b="0" i="0" u="none" strike="noStrike" kern="1200" cap="none" spc="0" normalizeH="0" baseline="0" noProof="0">
                <a:ln>
                  <a:noFill/>
                </a:ln>
                <a:solidFill>
                  <a:srgbClr val="000000"/>
                </a:solidFill>
                <a:effectLst/>
                <a:uLnTx/>
                <a:uFillTx/>
                <a:latin typeface="ArialMT"/>
                <a:ea typeface="+mn-ea"/>
                <a:cs typeface="+mn-cs"/>
              </a:rPr>
              <a:t> t</a:t>
            </a:r>
            <a:r>
              <a:rPr kumimoji="0" lang="vi-VN" sz="2800" b="0" i="0" u="none" strike="noStrike" kern="1200" cap="none" spc="0" normalizeH="0" baseline="0" noProof="0">
                <a:ln>
                  <a:noFill/>
                </a:ln>
                <a:solidFill>
                  <a:srgbClr val="000000"/>
                </a:solidFill>
                <a:effectLst/>
                <a:uLnTx/>
                <a:uFillTx/>
                <a:latin typeface="ArialMT"/>
                <a:ea typeface="+mn-ea"/>
                <a:cs typeface="+mn-cs"/>
              </a:rPr>
              <a:t>hoảng, một làn gió </a:t>
            </a:r>
            <a:r>
              <a:rPr kumimoji="0" lang="vi-VN" sz="4000" b="0" i="0" u="none" strike="noStrike" kern="1200" cap="none" spc="0" normalizeH="0" baseline="0" noProof="0">
                <a:ln>
                  <a:noFill/>
                </a:ln>
                <a:solidFill>
                  <a:srgbClr val="FF00FF"/>
                </a:solidFill>
                <a:effectLst/>
                <a:uLnTx/>
                <a:uFillTx/>
                <a:latin typeface="Wingdings-Regular"/>
                <a:ea typeface="+mn-ea"/>
                <a:cs typeface="+mn-cs"/>
              </a:rPr>
              <a:t></a:t>
            </a:r>
            <a:r>
              <a:rPr kumimoji="0" lang="vi-VN" sz="2800" b="0" i="0" u="none" strike="noStrike" kern="1200" cap="none" spc="0" normalizeH="0" baseline="0" noProof="0">
                <a:ln>
                  <a:noFill/>
                </a:ln>
                <a:solidFill>
                  <a:srgbClr val="000000"/>
                </a:solidFill>
                <a:effectLst/>
                <a:uLnTx/>
                <a:uFillTx/>
                <a:latin typeface="ArialMT"/>
                <a:ea typeface="+mn-ea"/>
                <a:cs typeface="+mn-cs"/>
              </a:rPr>
              <a:t>(đưa, mang, kéo) theo mùi nồng nồng của biển </a:t>
            </a:r>
            <a:r>
              <a:rPr kumimoji="0" lang="vi-VN" sz="4000" b="0" i="0" u="none" strike="noStrike" kern="1200" cap="none" spc="0" normalizeH="0" baseline="0" noProof="0">
                <a:ln>
                  <a:noFill/>
                </a:ln>
                <a:solidFill>
                  <a:srgbClr val="FF00FF"/>
                </a:solidFill>
                <a:effectLst/>
                <a:uLnTx/>
                <a:uFillTx/>
                <a:latin typeface="Wingdings-Regular"/>
                <a:ea typeface="+mn-ea"/>
                <a:cs typeface="+mn-cs"/>
              </a:rPr>
              <a:t></a:t>
            </a:r>
            <a:r>
              <a:rPr kumimoji="0" lang="en-US" sz="2800" b="0" i="0" u="none" strike="noStrike" kern="1200" cap="none" spc="0" normalizeH="0" baseline="0" noProof="0">
                <a:ln>
                  <a:noFill/>
                </a:ln>
                <a:solidFill>
                  <a:srgbClr val="000000"/>
                </a:solidFill>
                <a:effectLst/>
                <a:uLnTx/>
                <a:uFillTx/>
                <a:latin typeface="ArialMT"/>
                <a:ea typeface="+mn-ea"/>
                <a:cs typeface="+mn-cs"/>
              </a:rPr>
              <a:t>(quyện, hoà tan, trộn) vào mùi khói bếp trong các mái lán tạm của những </a:t>
            </a:r>
            <a:r>
              <a:rPr kumimoji="0" lang="vi-VN" sz="2800" b="0" i="0" u="none" strike="noStrike" kern="1200" cap="none" spc="0" normalizeH="0" baseline="0" noProof="0">
                <a:ln>
                  <a:noFill/>
                </a:ln>
                <a:solidFill>
                  <a:srgbClr val="000000"/>
                </a:solidFill>
                <a:effectLst/>
                <a:uLnTx/>
                <a:uFillTx/>
                <a:latin typeface="ArialMT"/>
                <a:ea typeface="+mn-ea"/>
                <a:cs typeface="+mn-cs"/>
              </a:rPr>
              <a:t>ngư dân. Hương của biển </a:t>
            </a:r>
            <a:r>
              <a:rPr kumimoji="0" lang="vi-VN" sz="4000" b="0" i="0" u="none" strike="noStrike" kern="1200" cap="none" spc="0" normalizeH="0" baseline="0" noProof="0">
                <a:ln>
                  <a:noFill/>
                </a:ln>
                <a:solidFill>
                  <a:srgbClr val="FF00FF"/>
                </a:solidFill>
                <a:effectLst/>
                <a:uLnTx/>
                <a:uFillTx/>
                <a:latin typeface="Wingdings-Regular"/>
                <a:ea typeface="+mn-ea"/>
                <a:cs typeface="+mn-cs"/>
              </a:rPr>
              <a:t></a:t>
            </a:r>
            <a:r>
              <a:rPr kumimoji="0" lang="vi-VN" sz="2800" b="0" i="0" u="none" strike="noStrike" kern="1200" cap="none" spc="0" normalizeH="0" baseline="0" noProof="0">
                <a:ln>
                  <a:noFill/>
                </a:ln>
                <a:solidFill>
                  <a:srgbClr val="000000"/>
                </a:solidFill>
                <a:effectLst/>
                <a:uLnTx/>
                <a:uFillTx/>
                <a:latin typeface="ArialMT"/>
                <a:ea typeface="+mn-ea"/>
                <a:cs typeface="+mn-cs"/>
              </a:rPr>
              <a:t>(đậm đà, mặn mà, mặn mòi), nồng nã nhưng</a:t>
            </a:r>
            <a:r>
              <a:rPr kumimoji="0" lang="en-US" sz="2800" b="0" i="0" u="none" strike="noStrike" kern="1200" cap="none" spc="0" normalizeH="0" baseline="0" noProof="0">
                <a:ln>
                  <a:noFill/>
                </a:ln>
                <a:solidFill>
                  <a:srgbClr val="000000"/>
                </a:solidFill>
                <a:effectLst/>
                <a:uLnTx/>
                <a:uFillTx/>
                <a:latin typeface="ArialMT"/>
                <a:ea typeface="+mn-ea"/>
                <a:cs typeface="+mn-cs"/>
              </a:rPr>
              <a:t> </a:t>
            </a:r>
            <a:r>
              <a:rPr kumimoji="0" lang="vi-VN" sz="2800" b="0" i="0" u="none" strike="noStrike" kern="1200" cap="none" spc="0" normalizeH="0" baseline="0" noProof="0">
                <a:ln>
                  <a:noFill/>
                </a:ln>
                <a:solidFill>
                  <a:srgbClr val="000000"/>
                </a:solidFill>
                <a:effectLst/>
                <a:uLnTx/>
                <a:uFillTx/>
                <a:latin typeface="ArialMT"/>
                <a:ea typeface="+mn-ea"/>
                <a:cs typeface="+mn-cs"/>
              </a:rPr>
              <a:t>thật dễ chịu. Tôi dang hai tay, ngửa mặt lên trời, hít những hơi dài và thầm</a:t>
            </a:r>
            <a:r>
              <a:rPr kumimoji="0" lang="en-US" sz="2800" b="0" i="0" u="none" strike="noStrike" kern="1200" cap="none" spc="0" normalizeH="0" baseline="0" noProof="0">
                <a:ln>
                  <a:noFill/>
                </a:ln>
                <a:solidFill>
                  <a:srgbClr val="000000"/>
                </a:solidFill>
                <a:effectLst/>
                <a:uLnTx/>
                <a:uFillTx/>
                <a:latin typeface="ArialMT"/>
                <a:ea typeface="+mn-ea"/>
                <a:cs typeface="+mn-cs"/>
              </a:rPr>
              <a:t> </a:t>
            </a:r>
            <a:r>
              <a:rPr kumimoji="0" lang="vi-VN" sz="2800" b="0" i="0" u="none" strike="noStrike" kern="1200" cap="none" spc="0" normalizeH="0" baseline="0" noProof="0">
                <a:ln>
                  <a:noFill/>
                </a:ln>
                <a:solidFill>
                  <a:srgbClr val="000000"/>
                </a:solidFill>
                <a:effectLst/>
                <a:uLnTx/>
                <a:uFillTx/>
                <a:latin typeface="ArialMT"/>
                <a:ea typeface="+mn-ea"/>
                <a:cs typeface="+mn-cs"/>
              </a:rPr>
              <a:t>cảm ơn tạo hoá đã </a:t>
            </a:r>
            <a:r>
              <a:rPr kumimoji="0" lang="vi-VN" sz="4000" b="0" i="0" u="none" strike="noStrike" kern="1200" cap="none" spc="0" normalizeH="0" baseline="0" noProof="0">
                <a:ln>
                  <a:noFill/>
                </a:ln>
                <a:solidFill>
                  <a:srgbClr val="FF00FF"/>
                </a:solidFill>
                <a:effectLst/>
                <a:uLnTx/>
                <a:uFillTx/>
                <a:latin typeface="Wingdings-Regular"/>
                <a:ea typeface="+mn-ea"/>
                <a:cs typeface="+mn-cs"/>
              </a:rPr>
              <a:t></a:t>
            </a:r>
            <a:r>
              <a:rPr kumimoji="0" lang="vi-VN" sz="2800" b="0" i="0" u="none" strike="noStrike" kern="1200" cap="none" spc="0" normalizeH="0" baseline="0" noProof="0">
                <a:ln>
                  <a:noFill/>
                </a:ln>
                <a:solidFill>
                  <a:srgbClr val="000000"/>
                </a:solidFill>
                <a:effectLst/>
                <a:uLnTx/>
                <a:uFillTx/>
                <a:latin typeface="ArialMT"/>
                <a:ea typeface="+mn-ea"/>
                <a:cs typeface="+mn-cs"/>
              </a:rPr>
              <a:t>(cho, ban tặng, ban cho) một ban mai trong lành</a:t>
            </a:r>
            <a:r>
              <a:rPr kumimoji="0" lang="en-US" sz="2800" b="0" i="0" u="none" strike="noStrike" kern="1200" cap="none" spc="0" normalizeH="0" baseline="0" noProof="0">
                <a:ln>
                  <a:noFill/>
                </a:ln>
                <a:solidFill>
                  <a:srgbClr val="000000"/>
                </a:solidFill>
                <a:effectLst/>
                <a:uLnTx/>
                <a:uFillTx/>
                <a:latin typeface="ArialMT"/>
                <a:ea typeface="+mn-ea"/>
                <a:cs typeface="+mn-cs"/>
              </a:rPr>
              <a:t> </a:t>
            </a:r>
            <a:r>
              <a:rPr kumimoji="0" lang="vi-VN" sz="2800" b="0" i="0" u="none" strike="noStrike" kern="1200" cap="none" spc="0" normalizeH="0" baseline="0" noProof="0">
                <a:ln>
                  <a:noFill/>
                </a:ln>
                <a:solidFill>
                  <a:srgbClr val="000000"/>
                </a:solidFill>
                <a:effectLst/>
                <a:uLnTx/>
                <a:uFillTx/>
                <a:latin typeface="ArialMT"/>
                <a:ea typeface="+mn-ea"/>
                <a:cs typeface="+mn-cs"/>
              </a:rPr>
              <a:t>như thế.</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Arial-ItalicMT"/>
                <a:ea typeface="+mn-ea"/>
                <a:cs typeface="+mn-cs"/>
              </a:rPr>
              <a:t>							</a:t>
            </a:r>
            <a:r>
              <a:rPr kumimoji="0" lang="vi-VN" sz="2400" b="0" i="1" u="none" strike="noStrike" kern="1200" cap="none" spc="0" normalizeH="0" baseline="0" noProof="0">
                <a:ln>
                  <a:noFill/>
                </a:ln>
                <a:solidFill>
                  <a:srgbClr val="000000"/>
                </a:solidFill>
                <a:effectLst/>
                <a:uLnTx/>
                <a:uFillTx/>
                <a:latin typeface="Arial-ItalicMT"/>
                <a:ea typeface="+mn-ea"/>
                <a:cs typeface="+mn-cs"/>
              </a:rPr>
              <a:t>Theo </a:t>
            </a:r>
            <a:r>
              <a:rPr kumimoji="0" lang="vi-VN" sz="2400" b="0" i="0" u="none" strike="noStrike" kern="1200" cap="none" spc="0" normalizeH="0" baseline="0" noProof="0">
                <a:ln>
                  <a:noFill/>
                </a:ln>
                <a:solidFill>
                  <a:srgbClr val="000000"/>
                </a:solidFill>
                <a:effectLst/>
                <a:uLnTx/>
                <a:uFillTx/>
                <a:latin typeface="ArialMT"/>
                <a:ea typeface="+mn-ea"/>
                <a:cs typeface="+mn-cs"/>
              </a:rPr>
              <a:t>Lưu Khánh Vũ</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8686A5A-10AD-1BC6-EA02-256EB824EE31}"/>
              </a:ext>
            </a:extLst>
          </p:cNvPr>
          <p:cNvSpPr/>
          <p:nvPr/>
        </p:nvSpPr>
        <p:spPr>
          <a:xfrm>
            <a:off x="2249424" y="1609344"/>
            <a:ext cx="2359152"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CCB59E6-28D4-D7C1-21C5-13778D6F06CA}"/>
              </a:ext>
            </a:extLst>
          </p:cNvPr>
          <p:cNvSpPr/>
          <p:nvPr/>
        </p:nvSpPr>
        <p:spPr>
          <a:xfrm>
            <a:off x="6163056" y="1609344"/>
            <a:ext cx="1847088"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C4CAA5-E451-A503-706C-1D02650269AE}"/>
              </a:ext>
            </a:extLst>
          </p:cNvPr>
          <p:cNvSpPr/>
          <p:nvPr/>
        </p:nvSpPr>
        <p:spPr>
          <a:xfrm>
            <a:off x="5065776" y="2176272"/>
            <a:ext cx="3291839"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03E6C0-0576-2D68-2607-E88BF2DB2147}"/>
              </a:ext>
            </a:extLst>
          </p:cNvPr>
          <p:cNvSpPr/>
          <p:nvPr/>
        </p:nvSpPr>
        <p:spPr>
          <a:xfrm>
            <a:off x="10113265" y="2304288"/>
            <a:ext cx="164592"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8EAB07-BC54-F19D-87C5-DFC6AAEE33DD}"/>
              </a:ext>
            </a:extLst>
          </p:cNvPr>
          <p:cNvSpPr/>
          <p:nvPr/>
        </p:nvSpPr>
        <p:spPr>
          <a:xfrm>
            <a:off x="6364224" y="2780273"/>
            <a:ext cx="1408176"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810B73-09DD-C75A-7051-AD9877E0AEB3}"/>
              </a:ext>
            </a:extLst>
          </p:cNvPr>
          <p:cNvSpPr/>
          <p:nvPr/>
        </p:nvSpPr>
        <p:spPr>
          <a:xfrm>
            <a:off x="8769099" y="2816352"/>
            <a:ext cx="941829"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4D5B32-AE4D-72B2-0E3B-CD6434BF178F}"/>
              </a:ext>
            </a:extLst>
          </p:cNvPr>
          <p:cNvSpPr/>
          <p:nvPr/>
        </p:nvSpPr>
        <p:spPr>
          <a:xfrm>
            <a:off x="4064510" y="3420352"/>
            <a:ext cx="544066"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DABA71-32BF-60EF-3FAF-952B42642B6D}"/>
              </a:ext>
            </a:extLst>
          </p:cNvPr>
          <p:cNvSpPr/>
          <p:nvPr/>
        </p:nvSpPr>
        <p:spPr>
          <a:xfrm>
            <a:off x="5669282" y="3455569"/>
            <a:ext cx="2235708"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896FD-7CDF-AF7E-ECD7-7EC3CA0F3736}"/>
              </a:ext>
            </a:extLst>
          </p:cNvPr>
          <p:cNvSpPr/>
          <p:nvPr/>
        </p:nvSpPr>
        <p:spPr>
          <a:xfrm>
            <a:off x="9389366" y="4022497"/>
            <a:ext cx="2235708"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897004-7BDF-CC97-D3DD-73D3AEAD2023}"/>
              </a:ext>
            </a:extLst>
          </p:cNvPr>
          <p:cNvSpPr/>
          <p:nvPr/>
        </p:nvSpPr>
        <p:spPr>
          <a:xfrm>
            <a:off x="630173" y="4589425"/>
            <a:ext cx="1619251"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F1FE20-663B-E56B-5EA9-DB879AC69D8D}"/>
              </a:ext>
            </a:extLst>
          </p:cNvPr>
          <p:cNvSpPr/>
          <p:nvPr/>
        </p:nvSpPr>
        <p:spPr>
          <a:xfrm>
            <a:off x="3733800" y="4589425"/>
            <a:ext cx="45719"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AA9528-3DF4-6750-FDFA-FDA812FB878B}"/>
              </a:ext>
            </a:extLst>
          </p:cNvPr>
          <p:cNvSpPr/>
          <p:nvPr/>
        </p:nvSpPr>
        <p:spPr>
          <a:xfrm>
            <a:off x="784859" y="5558257"/>
            <a:ext cx="1336549"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0F5D2A7-2D0F-714C-31D3-AE35C4774A28}"/>
              </a:ext>
            </a:extLst>
          </p:cNvPr>
          <p:cNvSpPr/>
          <p:nvPr/>
        </p:nvSpPr>
        <p:spPr>
          <a:xfrm>
            <a:off x="3646935" y="5558257"/>
            <a:ext cx="1473712"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810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randombar(horizontal)">
                                      <p:cBhvr>
                                        <p:cTn id="50" dur="500"/>
                                        <p:tgtEl>
                                          <p:spTgt spid="17"/>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randombar(horizont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9" y="265673"/>
            <a:ext cx="11855301" cy="6326653"/>
          </a:xfrm>
          <a:custGeom>
            <a:avLst/>
            <a:gdLst>
              <a:gd name="connsiteX0" fmla="*/ 0 w 11855301"/>
              <a:gd name="connsiteY0" fmla="*/ 1054463 h 6326653"/>
              <a:gd name="connsiteX1" fmla="*/ 1054463 w 11855301"/>
              <a:gd name="connsiteY1" fmla="*/ 0 h 6326653"/>
              <a:gd name="connsiteX2" fmla="*/ 1627779 w 11855301"/>
              <a:gd name="connsiteY2" fmla="*/ 0 h 6326653"/>
              <a:gd name="connsiteX3" fmla="*/ 2396023 w 11855301"/>
              <a:gd name="connsiteY3" fmla="*/ 0 h 6326653"/>
              <a:gd name="connsiteX4" fmla="*/ 3066803 w 11855301"/>
              <a:gd name="connsiteY4" fmla="*/ 0 h 6326653"/>
              <a:gd name="connsiteX5" fmla="*/ 3445191 w 11855301"/>
              <a:gd name="connsiteY5" fmla="*/ 0 h 6326653"/>
              <a:gd name="connsiteX6" fmla="*/ 4115971 w 11855301"/>
              <a:gd name="connsiteY6" fmla="*/ 0 h 6326653"/>
              <a:gd name="connsiteX7" fmla="*/ 4591824 w 11855301"/>
              <a:gd name="connsiteY7" fmla="*/ 0 h 6326653"/>
              <a:gd name="connsiteX8" fmla="*/ 4970212 w 11855301"/>
              <a:gd name="connsiteY8" fmla="*/ 0 h 6326653"/>
              <a:gd name="connsiteX9" fmla="*/ 5251137 w 11855301"/>
              <a:gd name="connsiteY9" fmla="*/ 0 h 6326653"/>
              <a:gd name="connsiteX10" fmla="*/ 5629526 w 11855301"/>
              <a:gd name="connsiteY10" fmla="*/ 0 h 6326653"/>
              <a:gd name="connsiteX11" fmla="*/ 6007915 w 11855301"/>
              <a:gd name="connsiteY11" fmla="*/ 0 h 6326653"/>
              <a:gd name="connsiteX12" fmla="*/ 6581231 w 11855301"/>
              <a:gd name="connsiteY12" fmla="*/ 0 h 6326653"/>
              <a:gd name="connsiteX13" fmla="*/ 7154547 w 11855301"/>
              <a:gd name="connsiteY13" fmla="*/ 0 h 6326653"/>
              <a:gd name="connsiteX14" fmla="*/ 7630400 w 11855301"/>
              <a:gd name="connsiteY14" fmla="*/ 0 h 6326653"/>
              <a:gd name="connsiteX15" fmla="*/ 8398643 w 11855301"/>
              <a:gd name="connsiteY15" fmla="*/ 0 h 6326653"/>
              <a:gd name="connsiteX16" fmla="*/ 8777032 w 11855301"/>
              <a:gd name="connsiteY16" fmla="*/ 0 h 6326653"/>
              <a:gd name="connsiteX17" fmla="*/ 9545276 w 11855301"/>
              <a:gd name="connsiteY17" fmla="*/ 0 h 6326653"/>
              <a:gd name="connsiteX18" fmla="*/ 9923664 w 11855301"/>
              <a:gd name="connsiteY18" fmla="*/ 0 h 6326653"/>
              <a:gd name="connsiteX19" fmla="*/ 10800838 w 11855301"/>
              <a:gd name="connsiteY19" fmla="*/ 0 h 6326653"/>
              <a:gd name="connsiteX20" fmla="*/ 11855301 w 11855301"/>
              <a:gd name="connsiteY20" fmla="*/ 1054463 h 6326653"/>
              <a:gd name="connsiteX21" fmla="*/ 11855301 w 11855301"/>
              <a:gd name="connsiteY21" fmla="*/ 1497324 h 6326653"/>
              <a:gd name="connsiteX22" fmla="*/ 11855301 w 11855301"/>
              <a:gd name="connsiteY22" fmla="*/ 2108895 h 6326653"/>
              <a:gd name="connsiteX23" fmla="*/ 11855301 w 11855301"/>
              <a:gd name="connsiteY23" fmla="*/ 2509579 h 6326653"/>
              <a:gd name="connsiteX24" fmla="*/ 11855301 w 11855301"/>
              <a:gd name="connsiteY24" fmla="*/ 3036795 h 6326653"/>
              <a:gd name="connsiteX25" fmla="*/ 11855301 w 11855301"/>
              <a:gd name="connsiteY25" fmla="*/ 3521833 h 6326653"/>
              <a:gd name="connsiteX26" fmla="*/ 11855301 w 11855301"/>
              <a:gd name="connsiteY26" fmla="*/ 4006872 h 6326653"/>
              <a:gd name="connsiteX27" fmla="*/ 11855301 w 11855301"/>
              <a:gd name="connsiteY27" fmla="*/ 4491911 h 6326653"/>
              <a:gd name="connsiteX28" fmla="*/ 11855301 w 11855301"/>
              <a:gd name="connsiteY28" fmla="*/ 5272190 h 6326653"/>
              <a:gd name="connsiteX29" fmla="*/ 10800838 w 11855301"/>
              <a:gd name="connsiteY29" fmla="*/ 6326653 h 6326653"/>
              <a:gd name="connsiteX30" fmla="*/ 10227522 w 11855301"/>
              <a:gd name="connsiteY30" fmla="*/ 6326653 h 6326653"/>
              <a:gd name="connsiteX31" fmla="*/ 9849133 w 11855301"/>
              <a:gd name="connsiteY31" fmla="*/ 6326653 h 6326653"/>
              <a:gd name="connsiteX32" fmla="*/ 9275817 w 11855301"/>
              <a:gd name="connsiteY32" fmla="*/ 6326653 h 6326653"/>
              <a:gd name="connsiteX33" fmla="*/ 8605037 w 11855301"/>
              <a:gd name="connsiteY33" fmla="*/ 6326653 h 6326653"/>
              <a:gd name="connsiteX34" fmla="*/ 8129185 w 11855301"/>
              <a:gd name="connsiteY34" fmla="*/ 6326653 h 6326653"/>
              <a:gd name="connsiteX35" fmla="*/ 7750796 w 11855301"/>
              <a:gd name="connsiteY35" fmla="*/ 6326653 h 6326653"/>
              <a:gd name="connsiteX36" fmla="*/ 7372407 w 11855301"/>
              <a:gd name="connsiteY36" fmla="*/ 6326653 h 6326653"/>
              <a:gd name="connsiteX37" fmla="*/ 6701627 w 11855301"/>
              <a:gd name="connsiteY37" fmla="*/ 6326653 h 6326653"/>
              <a:gd name="connsiteX38" fmla="*/ 6420702 w 11855301"/>
              <a:gd name="connsiteY38" fmla="*/ 6326653 h 6326653"/>
              <a:gd name="connsiteX39" fmla="*/ 5944850 w 11855301"/>
              <a:gd name="connsiteY39" fmla="*/ 6326653 h 6326653"/>
              <a:gd name="connsiteX40" fmla="*/ 5371534 w 11855301"/>
              <a:gd name="connsiteY40" fmla="*/ 6326653 h 6326653"/>
              <a:gd name="connsiteX41" fmla="*/ 4993145 w 11855301"/>
              <a:gd name="connsiteY41" fmla="*/ 6326653 h 6326653"/>
              <a:gd name="connsiteX42" fmla="*/ 4224901 w 11855301"/>
              <a:gd name="connsiteY42" fmla="*/ 6326653 h 6326653"/>
              <a:gd name="connsiteX43" fmla="*/ 3943977 w 11855301"/>
              <a:gd name="connsiteY43" fmla="*/ 6326653 h 6326653"/>
              <a:gd name="connsiteX44" fmla="*/ 3663052 w 11855301"/>
              <a:gd name="connsiteY44" fmla="*/ 6326653 h 6326653"/>
              <a:gd name="connsiteX45" fmla="*/ 3187199 w 11855301"/>
              <a:gd name="connsiteY45" fmla="*/ 6326653 h 6326653"/>
              <a:gd name="connsiteX46" fmla="*/ 2613883 w 11855301"/>
              <a:gd name="connsiteY46" fmla="*/ 6326653 h 6326653"/>
              <a:gd name="connsiteX47" fmla="*/ 1943103 w 11855301"/>
              <a:gd name="connsiteY47" fmla="*/ 6326653 h 6326653"/>
              <a:gd name="connsiteX48" fmla="*/ 1054463 w 11855301"/>
              <a:gd name="connsiteY48" fmla="*/ 6326653 h 6326653"/>
              <a:gd name="connsiteX49" fmla="*/ 0 w 11855301"/>
              <a:gd name="connsiteY49" fmla="*/ 5272190 h 6326653"/>
              <a:gd name="connsiteX50" fmla="*/ 0 w 11855301"/>
              <a:gd name="connsiteY50" fmla="*/ 4871506 h 6326653"/>
              <a:gd name="connsiteX51" fmla="*/ 0 w 11855301"/>
              <a:gd name="connsiteY51" fmla="*/ 4259936 h 6326653"/>
              <a:gd name="connsiteX52" fmla="*/ 0 w 11855301"/>
              <a:gd name="connsiteY52" fmla="*/ 3732720 h 6326653"/>
              <a:gd name="connsiteX53" fmla="*/ 0 w 11855301"/>
              <a:gd name="connsiteY53" fmla="*/ 3205504 h 6326653"/>
              <a:gd name="connsiteX54" fmla="*/ 0 w 11855301"/>
              <a:gd name="connsiteY54" fmla="*/ 2762642 h 6326653"/>
              <a:gd name="connsiteX55" fmla="*/ 0 w 11855301"/>
              <a:gd name="connsiteY55" fmla="*/ 2151072 h 6326653"/>
              <a:gd name="connsiteX56" fmla="*/ 0 w 11855301"/>
              <a:gd name="connsiteY56" fmla="*/ 1708211 h 6326653"/>
              <a:gd name="connsiteX57" fmla="*/ 0 w 11855301"/>
              <a:gd name="connsiteY57" fmla="*/ 1054463 h 632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55301" h="6326653" fill="none" extrusionOk="0">
                <a:moveTo>
                  <a:pt x="0" y="1054463"/>
                </a:moveTo>
                <a:cubicBezTo>
                  <a:pt x="-24340" y="480637"/>
                  <a:pt x="470090" y="-100271"/>
                  <a:pt x="1054463" y="0"/>
                </a:cubicBezTo>
                <a:cubicBezTo>
                  <a:pt x="1189113" y="-33907"/>
                  <a:pt x="1505626" y="55435"/>
                  <a:pt x="1627779" y="0"/>
                </a:cubicBezTo>
                <a:cubicBezTo>
                  <a:pt x="1749932" y="-55435"/>
                  <a:pt x="2134716" y="44267"/>
                  <a:pt x="2396023" y="0"/>
                </a:cubicBezTo>
                <a:cubicBezTo>
                  <a:pt x="2657330" y="-44267"/>
                  <a:pt x="2769391" y="40472"/>
                  <a:pt x="3066803" y="0"/>
                </a:cubicBezTo>
                <a:cubicBezTo>
                  <a:pt x="3364215" y="-40472"/>
                  <a:pt x="3333300" y="16125"/>
                  <a:pt x="3445191" y="0"/>
                </a:cubicBezTo>
                <a:cubicBezTo>
                  <a:pt x="3557082" y="-16125"/>
                  <a:pt x="3951733" y="2977"/>
                  <a:pt x="4115971" y="0"/>
                </a:cubicBezTo>
                <a:cubicBezTo>
                  <a:pt x="4280209" y="-2977"/>
                  <a:pt x="4363935" y="31755"/>
                  <a:pt x="4591824" y="0"/>
                </a:cubicBezTo>
                <a:cubicBezTo>
                  <a:pt x="4819713" y="-31755"/>
                  <a:pt x="4888797" y="15863"/>
                  <a:pt x="4970212" y="0"/>
                </a:cubicBezTo>
                <a:cubicBezTo>
                  <a:pt x="5051627" y="-15863"/>
                  <a:pt x="5174905" y="27855"/>
                  <a:pt x="5251137" y="0"/>
                </a:cubicBezTo>
                <a:cubicBezTo>
                  <a:pt x="5327370" y="-27855"/>
                  <a:pt x="5468169" y="23348"/>
                  <a:pt x="5629526" y="0"/>
                </a:cubicBezTo>
                <a:cubicBezTo>
                  <a:pt x="5790883" y="-23348"/>
                  <a:pt x="5826697" y="45114"/>
                  <a:pt x="6007915" y="0"/>
                </a:cubicBezTo>
                <a:cubicBezTo>
                  <a:pt x="6189133" y="-45114"/>
                  <a:pt x="6349281" y="43363"/>
                  <a:pt x="6581231" y="0"/>
                </a:cubicBezTo>
                <a:cubicBezTo>
                  <a:pt x="6813181" y="-43363"/>
                  <a:pt x="6952346" y="65597"/>
                  <a:pt x="7154547" y="0"/>
                </a:cubicBezTo>
                <a:cubicBezTo>
                  <a:pt x="7356748" y="-65597"/>
                  <a:pt x="7402025" y="6860"/>
                  <a:pt x="7630400" y="0"/>
                </a:cubicBezTo>
                <a:cubicBezTo>
                  <a:pt x="7858775" y="-6860"/>
                  <a:pt x="8232163" y="81196"/>
                  <a:pt x="8398643" y="0"/>
                </a:cubicBezTo>
                <a:cubicBezTo>
                  <a:pt x="8565123" y="-81196"/>
                  <a:pt x="8605570" y="38093"/>
                  <a:pt x="8777032" y="0"/>
                </a:cubicBezTo>
                <a:cubicBezTo>
                  <a:pt x="8948494" y="-38093"/>
                  <a:pt x="9199295" y="78782"/>
                  <a:pt x="9545276" y="0"/>
                </a:cubicBezTo>
                <a:cubicBezTo>
                  <a:pt x="9891257" y="-78782"/>
                  <a:pt x="9829700" y="2054"/>
                  <a:pt x="9923664" y="0"/>
                </a:cubicBezTo>
                <a:cubicBezTo>
                  <a:pt x="10017628" y="-2054"/>
                  <a:pt x="10453992" y="47021"/>
                  <a:pt x="10800838" y="0"/>
                </a:cubicBezTo>
                <a:cubicBezTo>
                  <a:pt x="11434906" y="-81166"/>
                  <a:pt x="11969330" y="434066"/>
                  <a:pt x="11855301" y="1054463"/>
                </a:cubicBezTo>
                <a:cubicBezTo>
                  <a:pt x="11865685" y="1160827"/>
                  <a:pt x="11831700" y="1390106"/>
                  <a:pt x="11855301" y="1497324"/>
                </a:cubicBezTo>
                <a:cubicBezTo>
                  <a:pt x="11878902" y="1604542"/>
                  <a:pt x="11815206" y="1873067"/>
                  <a:pt x="11855301" y="2108895"/>
                </a:cubicBezTo>
                <a:cubicBezTo>
                  <a:pt x="11895396" y="2344723"/>
                  <a:pt x="11821868" y="2386508"/>
                  <a:pt x="11855301" y="2509579"/>
                </a:cubicBezTo>
                <a:cubicBezTo>
                  <a:pt x="11888734" y="2632650"/>
                  <a:pt x="11850762" y="2829465"/>
                  <a:pt x="11855301" y="3036795"/>
                </a:cubicBezTo>
                <a:cubicBezTo>
                  <a:pt x="11859840" y="3244125"/>
                  <a:pt x="11850151" y="3417580"/>
                  <a:pt x="11855301" y="3521833"/>
                </a:cubicBezTo>
                <a:cubicBezTo>
                  <a:pt x="11860451" y="3626086"/>
                  <a:pt x="11804014" y="3796911"/>
                  <a:pt x="11855301" y="4006872"/>
                </a:cubicBezTo>
                <a:cubicBezTo>
                  <a:pt x="11906588" y="4216833"/>
                  <a:pt x="11854750" y="4333795"/>
                  <a:pt x="11855301" y="4491911"/>
                </a:cubicBezTo>
                <a:cubicBezTo>
                  <a:pt x="11855852" y="4650027"/>
                  <a:pt x="11764443" y="4963862"/>
                  <a:pt x="11855301" y="5272190"/>
                </a:cubicBezTo>
                <a:cubicBezTo>
                  <a:pt x="11859935" y="5827036"/>
                  <a:pt x="11356116" y="6266855"/>
                  <a:pt x="10800838" y="6326653"/>
                </a:cubicBezTo>
                <a:cubicBezTo>
                  <a:pt x="10663024" y="6391303"/>
                  <a:pt x="10403412" y="6326166"/>
                  <a:pt x="10227522" y="6326653"/>
                </a:cubicBezTo>
                <a:cubicBezTo>
                  <a:pt x="10051632" y="6327140"/>
                  <a:pt x="9957619" y="6282272"/>
                  <a:pt x="9849133" y="6326653"/>
                </a:cubicBezTo>
                <a:cubicBezTo>
                  <a:pt x="9740647" y="6371034"/>
                  <a:pt x="9434581" y="6270545"/>
                  <a:pt x="9275817" y="6326653"/>
                </a:cubicBezTo>
                <a:cubicBezTo>
                  <a:pt x="9117053" y="6382761"/>
                  <a:pt x="8938091" y="6257563"/>
                  <a:pt x="8605037" y="6326653"/>
                </a:cubicBezTo>
                <a:cubicBezTo>
                  <a:pt x="8271983" y="6395743"/>
                  <a:pt x="8230428" y="6306054"/>
                  <a:pt x="8129185" y="6326653"/>
                </a:cubicBezTo>
                <a:cubicBezTo>
                  <a:pt x="8027942" y="6347252"/>
                  <a:pt x="7895583" y="6289903"/>
                  <a:pt x="7750796" y="6326653"/>
                </a:cubicBezTo>
                <a:cubicBezTo>
                  <a:pt x="7606009" y="6363403"/>
                  <a:pt x="7499877" y="6301016"/>
                  <a:pt x="7372407" y="6326653"/>
                </a:cubicBezTo>
                <a:cubicBezTo>
                  <a:pt x="7244937" y="6352290"/>
                  <a:pt x="7002851" y="6316820"/>
                  <a:pt x="6701627" y="6326653"/>
                </a:cubicBezTo>
                <a:cubicBezTo>
                  <a:pt x="6400403" y="6336486"/>
                  <a:pt x="6492948" y="6318900"/>
                  <a:pt x="6420702" y="6326653"/>
                </a:cubicBezTo>
                <a:cubicBezTo>
                  <a:pt x="6348457" y="6334406"/>
                  <a:pt x="6158093" y="6269814"/>
                  <a:pt x="5944850" y="6326653"/>
                </a:cubicBezTo>
                <a:cubicBezTo>
                  <a:pt x="5731607" y="6383492"/>
                  <a:pt x="5606638" y="6316881"/>
                  <a:pt x="5371534" y="6326653"/>
                </a:cubicBezTo>
                <a:cubicBezTo>
                  <a:pt x="5136430" y="6336425"/>
                  <a:pt x="5177912" y="6316370"/>
                  <a:pt x="4993145" y="6326653"/>
                </a:cubicBezTo>
                <a:cubicBezTo>
                  <a:pt x="4808378" y="6336936"/>
                  <a:pt x="4423559" y="6270241"/>
                  <a:pt x="4224901" y="6326653"/>
                </a:cubicBezTo>
                <a:cubicBezTo>
                  <a:pt x="4026243" y="6383065"/>
                  <a:pt x="4044742" y="6305088"/>
                  <a:pt x="3943977" y="6326653"/>
                </a:cubicBezTo>
                <a:cubicBezTo>
                  <a:pt x="3843212" y="6348218"/>
                  <a:pt x="3790471" y="6323782"/>
                  <a:pt x="3663052" y="6326653"/>
                </a:cubicBezTo>
                <a:cubicBezTo>
                  <a:pt x="3535634" y="6329524"/>
                  <a:pt x="3390146" y="6311562"/>
                  <a:pt x="3187199" y="6326653"/>
                </a:cubicBezTo>
                <a:cubicBezTo>
                  <a:pt x="2984252" y="6341744"/>
                  <a:pt x="2765035" y="6303942"/>
                  <a:pt x="2613883" y="6326653"/>
                </a:cubicBezTo>
                <a:cubicBezTo>
                  <a:pt x="2462731" y="6349364"/>
                  <a:pt x="2125466" y="6253482"/>
                  <a:pt x="1943103" y="6326653"/>
                </a:cubicBezTo>
                <a:cubicBezTo>
                  <a:pt x="1760740" y="6399824"/>
                  <a:pt x="1351534" y="6222786"/>
                  <a:pt x="1054463" y="6326653"/>
                </a:cubicBezTo>
                <a:cubicBezTo>
                  <a:pt x="631537" y="6326752"/>
                  <a:pt x="126161" y="5771255"/>
                  <a:pt x="0" y="5272190"/>
                </a:cubicBezTo>
                <a:cubicBezTo>
                  <a:pt x="-17583" y="5127551"/>
                  <a:pt x="42079" y="4981223"/>
                  <a:pt x="0" y="4871506"/>
                </a:cubicBezTo>
                <a:cubicBezTo>
                  <a:pt x="-42079" y="4761789"/>
                  <a:pt x="29010" y="4471145"/>
                  <a:pt x="0" y="4259936"/>
                </a:cubicBezTo>
                <a:cubicBezTo>
                  <a:pt x="-29010" y="4048727"/>
                  <a:pt x="50364" y="3927144"/>
                  <a:pt x="0" y="3732720"/>
                </a:cubicBezTo>
                <a:cubicBezTo>
                  <a:pt x="-50364" y="3538296"/>
                  <a:pt x="2149" y="3353308"/>
                  <a:pt x="0" y="3205504"/>
                </a:cubicBezTo>
                <a:cubicBezTo>
                  <a:pt x="-2149" y="3057700"/>
                  <a:pt x="48575" y="2868648"/>
                  <a:pt x="0" y="2762642"/>
                </a:cubicBezTo>
                <a:cubicBezTo>
                  <a:pt x="-48575" y="2656636"/>
                  <a:pt x="39570" y="2436297"/>
                  <a:pt x="0" y="2151072"/>
                </a:cubicBezTo>
                <a:cubicBezTo>
                  <a:pt x="-39570" y="1865847"/>
                  <a:pt x="40720" y="1924665"/>
                  <a:pt x="0" y="1708211"/>
                </a:cubicBezTo>
                <a:cubicBezTo>
                  <a:pt x="-40720" y="1491757"/>
                  <a:pt x="29827" y="1252390"/>
                  <a:pt x="0" y="1054463"/>
                </a:cubicBezTo>
                <a:close/>
              </a:path>
              <a:path w="11855301" h="6326653" stroke="0" extrusionOk="0">
                <a:moveTo>
                  <a:pt x="0" y="1054463"/>
                </a:moveTo>
                <a:cubicBezTo>
                  <a:pt x="-65927" y="431434"/>
                  <a:pt x="334928" y="51482"/>
                  <a:pt x="1054463" y="0"/>
                </a:cubicBezTo>
                <a:cubicBezTo>
                  <a:pt x="1238057" y="-40448"/>
                  <a:pt x="1454446" y="59069"/>
                  <a:pt x="1822707" y="0"/>
                </a:cubicBezTo>
                <a:cubicBezTo>
                  <a:pt x="2190968" y="-59069"/>
                  <a:pt x="2126349" y="20719"/>
                  <a:pt x="2298559" y="0"/>
                </a:cubicBezTo>
                <a:cubicBezTo>
                  <a:pt x="2470769" y="-20719"/>
                  <a:pt x="2506903" y="1720"/>
                  <a:pt x="2676948" y="0"/>
                </a:cubicBezTo>
                <a:cubicBezTo>
                  <a:pt x="2846993" y="-1720"/>
                  <a:pt x="3165616" y="56154"/>
                  <a:pt x="3347728" y="0"/>
                </a:cubicBezTo>
                <a:cubicBezTo>
                  <a:pt x="3529840" y="-56154"/>
                  <a:pt x="3631249" y="2940"/>
                  <a:pt x="3823580" y="0"/>
                </a:cubicBezTo>
                <a:cubicBezTo>
                  <a:pt x="4015911" y="-2940"/>
                  <a:pt x="4253183" y="78148"/>
                  <a:pt x="4591824" y="0"/>
                </a:cubicBezTo>
                <a:cubicBezTo>
                  <a:pt x="4930465" y="-78148"/>
                  <a:pt x="4825542" y="371"/>
                  <a:pt x="4970212" y="0"/>
                </a:cubicBezTo>
                <a:cubicBezTo>
                  <a:pt x="5114882" y="-371"/>
                  <a:pt x="5418705" y="28839"/>
                  <a:pt x="5738456" y="0"/>
                </a:cubicBezTo>
                <a:cubicBezTo>
                  <a:pt x="6058207" y="-28839"/>
                  <a:pt x="5942938" y="254"/>
                  <a:pt x="6019381" y="0"/>
                </a:cubicBezTo>
                <a:cubicBezTo>
                  <a:pt x="6095825" y="-254"/>
                  <a:pt x="6411600" y="50501"/>
                  <a:pt x="6592697" y="0"/>
                </a:cubicBezTo>
                <a:cubicBezTo>
                  <a:pt x="6773794" y="-50501"/>
                  <a:pt x="6930072" y="60535"/>
                  <a:pt x="7166013" y="0"/>
                </a:cubicBezTo>
                <a:cubicBezTo>
                  <a:pt x="7401954" y="-60535"/>
                  <a:pt x="7407991" y="20304"/>
                  <a:pt x="7641866" y="0"/>
                </a:cubicBezTo>
                <a:cubicBezTo>
                  <a:pt x="7875741" y="-20304"/>
                  <a:pt x="8248782" y="74240"/>
                  <a:pt x="8410110" y="0"/>
                </a:cubicBezTo>
                <a:cubicBezTo>
                  <a:pt x="8571438" y="-74240"/>
                  <a:pt x="8941505" y="6494"/>
                  <a:pt x="9178353" y="0"/>
                </a:cubicBezTo>
                <a:cubicBezTo>
                  <a:pt x="9415201" y="-6494"/>
                  <a:pt x="9391135" y="17754"/>
                  <a:pt x="9556742" y="0"/>
                </a:cubicBezTo>
                <a:cubicBezTo>
                  <a:pt x="9722349" y="-17754"/>
                  <a:pt x="9882032" y="60562"/>
                  <a:pt x="10130058" y="0"/>
                </a:cubicBezTo>
                <a:cubicBezTo>
                  <a:pt x="10378084" y="-60562"/>
                  <a:pt x="10605208" y="4362"/>
                  <a:pt x="10800838" y="0"/>
                </a:cubicBezTo>
                <a:cubicBezTo>
                  <a:pt x="11339242" y="-132241"/>
                  <a:pt x="11876287" y="467836"/>
                  <a:pt x="11855301" y="1054463"/>
                </a:cubicBezTo>
                <a:cubicBezTo>
                  <a:pt x="11857328" y="1211251"/>
                  <a:pt x="11808045" y="1366711"/>
                  <a:pt x="11855301" y="1455147"/>
                </a:cubicBezTo>
                <a:cubicBezTo>
                  <a:pt x="11902557" y="1543583"/>
                  <a:pt x="11833227" y="1938738"/>
                  <a:pt x="11855301" y="2066717"/>
                </a:cubicBezTo>
                <a:cubicBezTo>
                  <a:pt x="11877375" y="2194696"/>
                  <a:pt x="11795342" y="2400321"/>
                  <a:pt x="11855301" y="2593933"/>
                </a:cubicBezTo>
                <a:cubicBezTo>
                  <a:pt x="11915260" y="2787545"/>
                  <a:pt x="11805044" y="2867465"/>
                  <a:pt x="11855301" y="3036795"/>
                </a:cubicBezTo>
                <a:cubicBezTo>
                  <a:pt x="11905558" y="3206125"/>
                  <a:pt x="11853071" y="3307240"/>
                  <a:pt x="11855301" y="3564011"/>
                </a:cubicBezTo>
                <a:cubicBezTo>
                  <a:pt x="11857531" y="3820782"/>
                  <a:pt x="11818432" y="3880098"/>
                  <a:pt x="11855301" y="3964695"/>
                </a:cubicBezTo>
                <a:cubicBezTo>
                  <a:pt x="11892170" y="4049292"/>
                  <a:pt x="11826353" y="4263144"/>
                  <a:pt x="11855301" y="4365379"/>
                </a:cubicBezTo>
                <a:cubicBezTo>
                  <a:pt x="11884249" y="4467614"/>
                  <a:pt x="11780670" y="4934984"/>
                  <a:pt x="11855301" y="5272190"/>
                </a:cubicBezTo>
                <a:cubicBezTo>
                  <a:pt x="12016861" y="5911098"/>
                  <a:pt x="11424866" y="6466993"/>
                  <a:pt x="10800838" y="6326653"/>
                </a:cubicBezTo>
                <a:cubicBezTo>
                  <a:pt x="10718197" y="6334983"/>
                  <a:pt x="10659100" y="6321332"/>
                  <a:pt x="10519913" y="6326653"/>
                </a:cubicBezTo>
                <a:cubicBezTo>
                  <a:pt x="10380727" y="6331974"/>
                  <a:pt x="10162405" y="6310238"/>
                  <a:pt x="9849133" y="6326653"/>
                </a:cubicBezTo>
                <a:cubicBezTo>
                  <a:pt x="9535861" y="6343068"/>
                  <a:pt x="9637062" y="6321843"/>
                  <a:pt x="9568208" y="6326653"/>
                </a:cubicBezTo>
                <a:cubicBezTo>
                  <a:pt x="9499355" y="6331463"/>
                  <a:pt x="9214187" y="6302878"/>
                  <a:pt x="8897428" y="6326653"/>
                </a:cubicBezTo>
                <a:cubicBezTo>
                  <a:pt x="8580669" y="6350428"/>
                  <a:pt x="8667008" y="6289768"/>
                  <a:pt x="8519040" y="6326653"/>
                </a:cubicBezTo>
                <a:cubicBezTo>
                  <a:pt x="8371072" y="6363538"/>
                  <a:pt x="8299654" y="6313274"/>
                  <a:pt x="8238115" y="6326653"/>
                </a:cubicBezTo>
                <a:cubicBezTo>
                  <a:pt x="8176576" y="6340032"/>
                  <a:pt x="7940040" y="6295865"/>
                  <a:pt x="7859726" y="6326653"/>
                </a:cubicBezTo>
                <a:cubicBezTo>
                  <a:pt x="7779412" y="6357441"/>
                  <a:pt x="7520360" y="6286561"/>
                  <a:pt x="7188946" y="6326653"/>
                </a:cubicBezTo>
                <a:cubicBezTo>
                  <a:pt x="6857532" y="6366745"/>
                  <a:pt x="6989201" y="6290480"/>
                  <a:pt x="6810557" y="6326653"/>
                </a:cubicBezTo>
                <a:cubicBezTo>
                  <a:pt x="6631913" y="6362826"/>
                  <a:pt x="6652294" y="6315379"/>
                  <a:pt x="6529632" y="6326653"/>
                </a:cubicBezTo>
                <a:cubicBezTo>
                  <a:pt x="6406971" y="6337927"/>
                  <a:pt x="6295004" y="6304888"/>
                  <a:pt x="6151244" y="6326653"/>
                </a:cubicBezTo>
                <a:cubicBezTo>
                  <a:pt x="6007484" y="6348418"/>
                  <a:pt x="5800867" y="6321749"/>
                  <a:pt x="5675391" y="6326653"/>
                </a:cubicBezTo>
                <a:cubicBezTo>
                  <a:pt x="5549915" y="6331557"/>
                  <a:pt x="5247455" y="6311109"/>
                  <a:pt x="5102075" y="6326653"/>
                </a:cubicBezTo>
                <a:cubicBezTo>
                  <a:pt x="4956695" y="6342197"/>
                  <a:pt x="4867097" y="6293228"/>
                  <a:pt x="4723687" y="6326653"/>
                </a:cubicBezTo>
                <a:cubicBezTo>
                  <a:pt x="4580277" y="6360078"/>
                  <a:pt x="4131805" y="6321378"/>
                  <a:pt x="3955443" y="6326653"/>
                </a:cubicBezTo>
                <a:cubicBezTo>
                  <a:pt x="3779081" y="6331928"/>
                  <a:pt x="3543590" y="6321304"/>
                  <a:pt x="3382127" y="6326653"/>
                </a:cubicBezTo>
                <a:cubicBezTo>
                  <a:pt x="3220664" y="6332002"/>
                  <a:pt x="2977295" y="6246754"/>
                  <a:pt x="2613883" y="6326653"/>
                </a:cubicBezTo>
                <a:cubicBezTo>
                  <a:pt x="2250471" y="6406552"/>
                  <a:pt x="2186003" y="6261657"/>
                  <a:pt x="1943103" y="6326653"/>
                </a:cubicBezTo>
                <a:cubicBezTo>
                  <a:pt x="1700203" y="6391649"/>
                  <a:pt x="1406820" y="6301241"/>
                  <a:pt x="1054463" y="6326653"/>
                </a:cubicBezTo>
                <a:cubicBezTo>
                  <a:pt x="560249" y="6341764"/>
                  <a:pt x="-19763" y="5861785"/>
                  <a:pt x="0" y="5272190"/>
                </a:cubicBezTo>
                <a:cubicBezTo>
                  <a:pt x="-51502" y="5175059"/>
                  <a:pt x="28435" y="5012129"/>
                  <a:pt x="0" y="4787151"/>
                </a:cubicBezTo>
                <a:cubicBezTo>
                  <a:pt x="-28435" y="4562173"/>
                  <a:pt x="21329" y="4559911"/>
                  <a:pt x="0" y="4386467"/>
                </a:cubicBezTo>
                <a:cubicBezTo>
                  <a:pt x="-21329" y="4213023"/>
                  <a:pt x="38097" y="4072050"/>
                  <a:pt x="0" y="3774897"/>
                </a:cubicBezTo>
                <a:cubicBezTo>
                  <a:pt x="-38097" y="3477744"/>
                  <a:pt x="12856" y="3490840"/>
                  <a:pt x="0" y="3247681"/>
                </a:cubicBezTo>
                <a:cubicBezTo>
                  <a:pt x="-12856" y="3004522"/>
                  <a:pt x="31041" y="2764125"/>
                  <a:pt x="0" y="2636111"/>
                </a:cubicBezTo>
                <a:cubicBezTo>
                  <a:pt x="-31041" y="2508097"/>
                  <a:pt x="18301" y="2302267"/>
                  <a:pt x="0" y="2151072"/>
                </a:cubicBezTo>
                <a:cubicBezTo>
                  <a:pt x="-18301" y="1999877"/>
                  <a:pt x="19746" y="1920447"/>
                  <a:pt x="0" y="1708211"/>
                </a:cubicBezTo>
                <a:cubicBezTo>
                  <a:pt x="-19746" y="1495975"/>
                  <a:pt x="26412" y="1311161"/>
                  <a:pt x="0" y="1054463"/>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77E3C7-C57F-66C7-B6B8-36000204BA69}"/>
              </a:ext>
            </a:extLst>
          </p:cNvPr>
          <p:cNvSpPr txBox="1"/>
          <p:nvPr/>
        </p:nvSpPr>
        <p:spPr>
          <a:xfrm>
            <a:off x="600455" y="406017"/>
            <a:ext cx="10991088"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MT"/>
                <a:ea typeface="+mn-ea"/>
                <a:cs typeface="+mn-cs"/>
              </a:rPr>
              <a:t>	</a:t>
            </a:r>
            <a:r>
              <a:rPr kumimoji="0" lang="vi-VN" sz="4000" b="0" i="0" u="none" strike="noStrike" kern="1200" cap="none" spc="0" normalizeH="0" baseline="0" noProof="0">
                <a:ln>
                  <a:noFill/>
                </a:ln>
                <a:solidFill>
                  <a:srgbClr val="000000"/>
                </a:solidFill>
                <a:effectLst/>
                <a:uLnTx/>
                <a:uFillTx/>
                <a:latin typeface="ArialMT"/>
                <a:ea typeface="+mn-ea"/>
                <a:cs typeface="+mn-cs"/>
              </a:rPr>
              <a:t>Bầu trời</a:t>
            </a:r>
            <a:r>
              <a:rPr kumimoji="0" lang="vi-VN" sz="4000" b="0" i="0" u="none" strike="noStrike" kern="1200" cap="none" spc="0" normalizeH="0" baseline="0" noProof="0">
                <a:ln>
                  <a:noFill/>
                </a:ln>
                <a:solidFill>
                  <a:srgbClr val="FF0000"/>
                </a:solidFill>
                <a:effectLst/>
                <a:uLnTx/>
                <a:uFillTx/>
                <a:latin typeface="ArialMT"/>
                <a:ea typeface="+mn-ea"/>
                <a:cs typeface="+mn-cs"/>
              </a:rPr>
              <a:t> trong veo </a:t>
            </a:r>
            <a:r>
              <a:rPr kumimoji="0" lang="vi-VN" sz="4000" b="0" i="0" u="none" strike="noStrike" kern="1200" cap="none" spc="0" normalizeH="0" baseline="0" noProof="0">
                <a:ln>
                  <a:noFill/>
                </a:ln>
                <a:solidFill>
                  <a:srgbClr val="000000"/>
                </a:solidFill>
                <a:effectLst/>
                <a:uLnTx/>
                <a:uFillTx/>
                <a:latin typeface="ArialMT"/>
                <a:ea typeface="+mn-ea"/>
                <a:cs typeface="+mn-cs"/>
              </a:rPr>
              <a:t>điểm mấy gợn mây trắng.</a:t>
            </a:r>
            <a:r>
              <a:rPr kumimoji="0" lang="en-US" sz="4000" b="0" i="0" u="none" strike="noStrike" kern="1200" cap="none" spc="0" normalizeH="0" baseline="0" noProof="0">
                <a:ln>
                  <a:noFill/>
                </a:ln>
                <a:solidFill>
                  <a:srgbClr val="000000"/>
                </a:solidFill>
                <a:effectLst/>
                <a:uLnTx/>
                <a:uFillTx/>
                <a:latin typeface="ArialMT"/>
                <a:ea typeface="+mn-ea"/>
                <a:cs typeface="+mn-cs"/>
              </a:rPr>
              <a:t> </a:t>
            </a:r>
            <a:r>
              <a:rPr kumimoji="0" lang="vi-VN" sz="4000" b="0" i="0" u="none" strike="noStrike" kern="1200" cap="none" spc="0" normalizeH="0" baseline="0" noProof="0">
                <a:ln>
                  <a:noFill/>
                </a:ln>
                <a:solidFill>
                  <a:srgbClr val="000000"/>
                </a:solidFill>
                <a:effectLst/>
                <a:uLnTx/>
                <a:uFillTx/>
                <a:latin typeface="ArialMT"/>
                <a:ea typeface="+mn-ea"/>
                <a:cs typeface="+mn-cs"/>
              </a:rPr>
              <a:t>Nắng dìu dịu không </a:t>
            </a:r>
            <a:r>
              <a:rPr kumimoji="0" lang="vi-VN" sz="4000" b="0" i="0" u="none" strike="noStrike" kern="1200" cap="none" spc="0" normalizeH="0" baseline="0" noProof="0">
                <a:ln>
                  <a:noFill/>
                </a:ln>
                <a:solidFill>
                  <a:srgbClr val="FF0000"/>
                </a:solidFill>
                <a:effectLst/>
                <a:uLnTx/>
                <a:uFillTx/>
                <a:latin typeface="ArialMT"/>
                <a:ea typeface="+mn-ea"/>
                <a:cs typeface="+mn-cs"/>
              </a:rPr>
              <a:t>chói chang </a:t>
            </a:r>
            <a:r>
              <a:rPr kumimoji="0" lang="vi-VN" sz="4000" b="0" i="0" u="none" strike="noStrike" kern="1200" cap="none" spc="0" normalizeH="0" baseline="0" noProof="0">
                <a:ln>
                  <a:noFill/>
                </a:ln>
                <a:solidFill>
                  <a:srgbClr val="000000"/>
                </a:solidFill>
                <a:effectLst/>
                <a:uLnTx/>
                <a:uFillTx/>
                <a:latin typeface="ArialMT"/>
                <a:ea typeface="+mn-ea"/>
                <a:cs typeface="+mn-cs"/>
              </a:rPr>
              <a:t>như nắng hè. Thỉnh</a:t>
            </a:r>
            <a:r>
              <a:rPr kumimoji="0" lang="en-US" sz="4000" b="0" i="0" u="none" strike="noStrike" kern="1200" cap="none" spc="0" normalizeH="0" baseline="0" noProof="0">
                <a:ln>
                  <a:noFill/>
                </a:ln>
                <a:solidFill>
                  <a:srgbClr val="000000"/>
                </a:solidFill>
                <a:effectLst/>
                <a:uLnTx/>
                <a:uFillTx/>
                <a:latin typeface="ArialMT"/>
                <a:ea typeface="+mn-ea"/>
                <a:cs typeface="+mn-cs"/>
              </a:rPr>
              <a:t> t</a:t>
            </a:r>
            <a:r>
              <a:rPr kumimoji="0" lang="vi-VN" sz="4000" b="0" i="0" u="none" strike="noStrike" kern="1200" cap="none" spc="0" normalizeH="0" baseline="0" noProof="0">
                <a:ln>
                  <a:noFill/>
                </a:ln>
                <a:solidFill>
                  <a:srgbClr val="000000"/>
                </a:solidFill>
                <a:effectLst/>
                <a:uLnTx/>
                <a:uFillTx/>
                <a:latin typeface="ArialMT"/>
                <a:ea typeface="+mn-ea"/>
                <a:cs typeface="+mn-cs"/>
              </a:rPr>
              <a:t>hoảng, một làn gió </a:t>
            </a:r>
            <a:r>
              <a:rPr kumimoji="0" lang="vi-VN" sz="4000" b="0" i="0" u="none" strike="noStrike" kern="1200" cap="none" spc="0" normalizeH="0" baseline="0" noProof="0">
                <a:ln>
                  <a:noFill/>
                </a:ln>
                <a:solidFill>
                  <a:srgbClr val="FF0000"/>
                </a:solidFill>
                <a:effectLst/>
                <a:uLnTx/>
                <a:uFillTx/>
                <a:latin typeface="ArialMT"/>
                <a:ea typeface="+mn-ea"/>
                <a:cs typeface="+mn-cs"/>
              </a:rPr>
              <a:t>mang</a:t>
            </a:r>
            <a:r>
              <a:rPr kumimoji="0" lang="en-US" sz="4000" b="0" i="0" u="none" strike="noStrike" kern="1200" cap="none" spc="0" normalizeH="0" noProof="0">
                <a:ln>
                  <a:noFill/>
                </a:ln>
                <a:solidFill>
                  <a:srgbClr val="FF0000"/>
                </a:solidFill>
                <a:effectLst/>
                <a:uLnTx/>
                <a:uFillTx/>
                <a:latin typeface="ArialMT"/>
                <a:ea typeface="+mn-ea"/>
                <a:cs typeface="+mn-cs"/>
              </a:rPr>
              <a:t> </a:t>
            </a:r>
            <a:r>
              <a:rPr kumimoji="0" lang="vi-VN" sz="4000" b="0" i="0" u="none" strike="noStrike" kern="1200" cap="none" spc="0" normalizeH="0" baseline="0" noProof="0">
                <a:ln>
                  <a:noFill/>
                </a:ln>
                <a:solidFill>
                  <a:srgbClr val="000000"/>
                </a:solidFill>
                <a:effectLst/>
                <a:uLnTx/>
                <a:uFillTx/>
                <a:latin typeface="ArialMT"/>
                <a:ea typeface="+mn-ea"/>
                <a:cs typeface="+mn-cs"/>
              </a:rPr>
              <a:t>theo mùi nồng nồng của biển </a:t>
            </a:r>
            <a:r>
              <a:rPr kumimoji="0" lang="en-US" sz="4000" b="0" i="0" u="none" strike="noStrike" kern="1200" cap="none" spc="0" normalizeH="0" baseline="0" noProof="0">
                <a:ln>
                  <a:noFill/>
                </a:ln>
                <a:solidFill>
                  <a:srgbClr val="FF0000"/>
                </a:solidFill>
                <a:effectLst/>
                <a:uLnTx/>
                <a:uFillTx/>
                <a:latin typeface="ArialMT"/>
                <a:ea typeface="+mn-ea"/>
                <a:cs typeface="+mn-cs"/>
              </a:rPr>
              <a:t>quyện</a:t>
            </a:r>
            <a:r>
              <a:rPr kumimoji="0" lang="en-US" sz="4000" b="0" i="0" u="none" strike="noStrike" kern="1200" cap="none" spc="0" normalizeH="0" baseline="0" noProof="0">
                <a:ln>
                  <a:noFill/>
                </a:ln>
                <a:solidFill>
                  <a:srgbClr val="000000"/>
                </a:solidFill>
                <a:effectLst/>
                <a:uLnTx/>
                <a:uFillTx/>
                <a:latin typeface="ArialMT"/>
                <a:ea typeface="+mn-ea"/>
                <a:cs typeface="+mn-cs"/>
              </a:rPr>
              <a:t> vào mùi khói bếp trong các mái lán tạm của những </a:t>
            </a:r>
            <a:r>
              <a:rPr kumimoji="0" lang="vi-VN" sz="4000" b="0" i="0" u="none" strike="noStrike" kern="1200" cap="none" spc="0" normalizeH="0" baseline="0" noProof="0">
                <a:ln>
                  <a:noFill/>
                </a:ln>
                <a:solidFill>
                  <a:srgbClr val="000000"/>
                </a:solidFill>
                <a:effectLst/>
                <a:uLnTx/>
                <a:uFillTx/>
                <a:latin typeface="ArialMT"/>
                <a:ea typeface="+mn-ea"/>
                <a:cs typeface="+mn-cs"/>
              </a:rPr>
              <a:t>ngư dân. Hương của biển </a:t>
            </a:r>
            <a:r>
              <a:rPr kumimoji="0" lang="vi-VN" sz="4000" b="0" i="0" u="none" strike="noStrike" kern="1200" cap="none" spc="0" normalizeH="0" baseline="0" noProof="0">
                <a:ln>
                  <a:noFill/>
                </a:ln>
                <a:solidFill>
                  <a:srgbClr val="FF0000"/>
                </a:solidFill>
                <a:effectLst/>
                <a:uLnTx/>
                <a:uFillTx/>
                <a:latin typeface="ArialMT"/>
                <a:ea typeface="+mn-ea"/>
                <a:cs typeface="+mn-cs"/>
              </a:rPr>
              <a:t>mặn mà</a:t>
            </a:r>
            <a:r>
              <a:rPr kumimoji="0" lang="vi-VN" sz="4000" b="0" i="0" u="none" strike="noStrike" kern="1200" cap="none" spc="0" normalizeH="0" baseline="0" noProof="0">
                <a:ln>
                  <a:noFill/>
                </a:ln>
                <a:solidFill>
                  <a:srgbClr val="000000"/>
                </a:solidFill>
                <a:effectLst/>
                <a:uLnTx/>
                <a:uFillTx/>
                <a:latin typeface="ArialMT"/>
                <a:ea typeface="+mn-ea"/>
                <a:cs typeface="+mn-cs"/>
              </a:rPr>
              <a:t>, nồng nã nhưng</a:t>
            </a:r>
            <a:r>
              <a:rPr kumimoji="0" lang="en-US" sz="4000" b="0" i="0" u="none" strike="noStrike" kern="1200" cap="none" spc="0" normalizeH="0" baseline="0" noProof="0">
                <a:ln>
                  <a:noFill/>
                </a:ln>
                <a:solidFill>
                  <a:srgbClr val="000000"/>
                </a:solidFill>
                <a:effectLst/>
                <a:uLnTx/>
                <a:uFillTx/>
                <a:latin typeface="ArialMT"/>
                <a:ea typeface="+mn-ea"/>
                <a:cs typeface="+mn-cs"/>
              </a:rPr>
              <a:t> </a:t>
            </a:r>
            <a:r>
              <a:rPr kumimoji="0" lang="vi-VN" sz="4000" b="0" i="0" u="none" strike="noStrike" kern="1200" cap="none" spc="0" normalizeH="0" baseline="0" noProof="0">
                <a:ln>
                  <a:noFill/>
                </a:ln>
                <a:solidFill>
                  <a:srgbClr val="000000"/>
                </a:solidFill>
                <a:effectLst/>
                <a:uLnTx/>
                <a:uFillTx/>
                <a:latin typeface="ArialMT"/>
                <a:ea typeface="+mn-ea"/>
                <a:cs typeface="+mn-cs"/>
              </a:rPr>
              <a:t>thật dễ chịu. Tôi dang hai tay, ngửa mặt lên trời, hít những hơi dài và thầm</a:t>
            </a:r>
            <a:r>
              <a:rPr kumimoji="0" lang="en-US" sz="4000" b="0" i="0" u="none" strike="noStrike" kern="1200" cap="none" spc="0" normalizeH="0" baseline="0" noProof="0">
                <a:ln>
                  <a:noFill/>
                </a:ln>
                <a:solidFill>
                  <a:srgbClr val="000000"/>
                </a:solidFill>
                <a:effectLst/>
                <a:uLnTx/>
                <a:uFillTx/>
                <a:latin typeface="ArialMT"/>
                <a:ea typeface="+mn-ea"/>
                <a:cs typeface="+mn-cs"/>
              </a:rPr>
              <a:t> </a:t>
            </a:r>
            <a:r>
              <a:rPr kumimoji="0" lang="vi-VN" sz="4000" b="0" i="0" u="none" strike="noStrike" kern="1200" cap="none" spc="0" normalizeH="0" baseline="0" noProof="0">
                <a:ln>
                  <a:noFill/>
                </a:ln>
                <a:solidFill>
                  <a:srgbClr val="000000"/>
                </a:solidFill>
                <a:effectLst/>
                <a:uLnTx/>
                <a:uFillTx/>
                <a:latin typeface="ArialMT"/>
                <a:ea typeface="+mn-ea"/>
                <a:cs typeface="+mn-cs"/>
              </a:rPr>
              <a:t>cảm ơn tạo hoá đã </a:t>
            </a:r>
            <a:r>
              <a:rPr kumimoji="0" lang="vi-VN" sz="4000" b="0" i="0" u="none" strike="noStrike" kern="1200" cap="none" spc="0" normalizeH="0" baseline="0" noProof="0">
                <a:ln>
                  <a:noFill/>
                </a:ln>
                <a:solidFill>
                  <a:srgbClr val="FF0000"/>
                </a:solidFill>
                <a:effectLst/>
                <a:uLnTx/>
                <a:uFillTx/>
                <a:latin typeface="ArialMT"/>
                <a:ea typeface="+mn-ea"/>
                <a:cs typeface="+mn-cs"/>
              </a:rPr>
              <a:t>ban tặng </a:t>
            </a:r>
            <a:r>
              <a:rPr kumimoji="0" lang="vi-VN" sz="4000" b="0" i="0" u="none" strike="noStrike" kern="1200" cap="none" spc="0" normalizeH="0" baseline="0" noProof="0">
                <a:ln>
                  <a:noFill/>
                </a:ln>
                <a:solidFill>
                  <a:srgbClr val="000000"/>
                </a:solidFill>
                <a:effectLst/>
                <a:uLnTx/>
                <a:uFillTx/>
                <a:latin typeface="ArialMT"/>
                <a:ea typeface="+mn-ea"/>
                <a:cs typeface="+mn-cs"/>
              </a:rPr>
              <a:t>một ban mai trong lành</a:t>
            </a:r>
            <a:r>
              <a:rPr kumimoji="0" lang="en-US" sz="4000" b="0" i="0" u="none" strike="noStrike" kern="1200" cap="none" spc="0" normalizeH="0" baseline="0" noProof="0">
                <a:ln>
                  <a:noFill/>
                </a:ln>
                <a:solidFill>
                  <a:srgbClr val="000000"/>
                </a:solidFill>
                <a:effectLst/>
                <a:uLnTx/>
                <a:uFillTx/>
                <a:latin typeface="ArialMT"/>
                <a:ea typeface="+mn-ea"/>
                <a:cs typeface="+mn-cs"/>
              </a:rPr>
              <a:t> </a:t>
            </a:r>
            <a:r>
              <a:rPr kumimoji="0" lang="vi-VN" sz="4000" b="0" i="0" u="none" strike="noStrike" kern="1200" cap="none" spc="0" normalizeH="0" baseline="0" noProof="0">
                <a:ln>
                  <a:noFill/>
                </a:ln>
                <a:solidFill>
                  <a:srgbClr val="000000"/>
                </a:solidFill>
                <a:effectLst/>
                <a:uLnTx/>
                <a:uFillTx/>
                <a:latin typeface="ArialMT"/>
                <a:ea typeface="+mn-ea"/>
                <a:cs typeface="+mn-cs"/>
              </a:rPr>
              <a:t>như thế.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ItalicMT"/>
                <a:ea typeface="+mn-ea"/>
                <a:cs typeface="+mn-cs"/>
              </a:rPr>
              <a:t>							</a:t>
            </a:r>
            <a:r>
              <a:rPr kumimoji="0" lang="vi-VN" sz="3600" b="0" i="1" u="none" strike="noStrike" kern="1200" cap="none" spc="0" normalizeH="0" baseline="0" noProof="0">
                <a:ln>
                  <a:noFill/>
                </a:ln>
                <a:solidFill>
                  <a:srgbClr val="000000"/>
                </a:solidFill>
                <a:effectLst/>
                <a:uLnTx/>
                <a:uFillTx/>
                <a:latin typeface="Arial-ItalicMT"/>
                <a:ea typeface="+mn-ea"/>
                <a:cs typeface="+mn-cs"/>
              </a:rPr>
              <a:t>Theo </a:t>
            </a:r>
            <a:r>
              <a:rPr kumimoji="0" lang="vi-VN" sz="3600" b="0" i="0" u="none" strike="noStrike" kern="1200" cap="none" spc="0" normalizeH="0" baseline="0" noProof="0">
                <a:ln>
                  <a:noFill/>
                </a:ln>
                <a:solidFill>
                  <a:srgbClr val="000000"/>
                </a:solidFill>
                <a:effectLst/>
                <a:uLnTx/>
                <a:uFillTx/>
                <a:latin typeface="ArialMT"/>
                <a:ea typeface="+mn-ea"/>
                <a:cs typeface="+mn-cs"/>
              </a:rPr>
              <a:t>Lưu Khánh Vũ</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62452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ChangeAspect="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sp>
        <p:nvSpPr>
          <p:cNvPr id="9" name="TextBox 8">
            <a:extLst>
              <a:ext uri="{FF2B5EF4-FFF2-40B4-BE49-F238E27FC236}">
                <a16:creationId xmlns:a16="http://schemas.microsoft.com/office/drawing/2014/main" id="{4524B102-FCCB-3344-7617-5E74610AA38C}"/>
              </a:ext>
            </a:extLst>
          </p:cNvPr>
          <p:cNvSpPr txBox="1"/>
          <p:nvPr/>
        </p:nvSpPr>
        <p:spPr>
          <a:xfrm>
            <a:off x="6096000" y="1764543"/>
            <a:ext cx="603929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Tìm từ đồng nghĩa với từ cho trước </a:t>
            </a:r>
            <a:endParaRPr kumimoji="0" lang="en-US" sz="60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endParaRPr>
          </a:p>
        </p:txBody>
      </p:sp>
    </p:spTree>
    <p:extLst>
      <p:ext uri="{BB962C8B-B14F-4D97-AF65-F5344CB8AC3E}">
        <p14:creationId xmlns:p14="http://schemas.microsoft.com/office/powerpoint/2010/main" val="22300835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8" y="1658245"/>
            <a:ext cx="11855301" cy="4965840"/>
          </a:xfrm>
          <a:custGeom>
            <a:avLst/>
            <a:gdLst>
              <a:gd name="connsiteX0" fmla="*/ 0 w 11855301"/>
              <a:gd name="connsiteY0" fmla="*/ 827657 h 4965840"/>
              <a:gd name="connsiteX1" fmla="*/ 827657 w 11855301"/>
              <a:gd name="connsiteY1" fmla="*/ 0 h 4965840"/>
              <a:gd name="connsiteX2" fmla="*/ 1427656 w 11855301"/>
              <a:gd name="connsiteY2" fmla="*/ 0 h 4965840"/>
              <a:gd name="connsiteX3" fmla="*/ 2027655 w 11855301"/>
              <a:gd name="connsiteY3" fmla="*/ 0 h 4965840"/>
              <a:gd name="connsiteX4" fmla="*/ 2729655 w 11855301"/>
              <a:gd name="connsiteY4" fmla="*/ 0 h 4965840"/>
              <a:gd name="connsiteX5" fmla="*/ 3533654 w 11855301"/>
              <a:gd name="connsiteY5" fmla="*/ 0 h 4965840"/>
              <a:gd name="connsiteX6" fmla="*/ 4235653 w 11855301"/>
              <a:gd name="connsiteY6" fmla="*/ 0 h 4965840"/>
              <a:gd name="connsiteX7" fmla="*/ 5039652 w 11855301"/>
              <a:gd name="connsiteY7" fmla="*/ 0 h 4965840"/>
              <a:gd name="connsiteX8" fmla="*/ 5741651 w 11855301"/>
              <a:gd name="connsiteY8" fmla="*/ 0 h 4965840"/>
              <a:gd name="connsiteX9" fmla="*/ 6137650 w 11855301"/>
              <a:gd name="connsiteY9" fmla="*/ 0 h 4965840"/>
              <a:gd name="connsiteX10" fmla="*/ 6839649 w 11855301"/>
              <a:gd name="connsiteY10" fmla="*/ 0 h 4965840"/>
              <a:gd name="connsiteX11" fmla="*/ 7337649 w 11855301"/>
              <a:gd name="connsiteY11" fmla="*/ 0 h 4965840"/>
              <a:gd name="connsiteX12" fmla="*/ 7733648 w 11855301"/>
              <a:gd name="connsiteY12" fmla="*/ 0 h 4965840"/>
              <a:gd name="connsiteX13" fmla="*/ 8027648 w 11855301"/>
              <a:gd name="connsiteY13" fmla="*/ 0 h 4965840"/>
              <a:gd name="connsiteX14" fmla="*/ 8423647 w 11855301"/>
              <a:gd name="connsiteY14" fmla="*/ 0 h 4965840"/>
              <a:gd name="connsiteX15" fmla="*/ 8819647 w 11855301"/>
              <a:gd name="connsiteY15" fmla="*/ 0 h 4965840"/>
              <a:gd name="connsiteX16" fmla="*/ 9419646 w 11855301"/>
              <a:gd name="connsiteY16" fmla="*/ 0 h 4965840"/>
              <a:gd name="connsiteX17" fmla="*/ 10019645 w 11855301"/>
              <a:gd name="connsiteY17" fmla="*/ 0 h 4965840"/>
              <a:gd name="connsiteX18" fmla="*/ 11027644 w 11855301"/>
              <a:gd name="connsiteY18" fmla="*/ 0 h 4965840"/>
              <a:gd name="connsiteX19" fmla="*/ 11855301 w 11855301"/>
              <a:gd name="connsiteY19" fmla="*/ 827657 h 4965840"/>
              <a:gd name="connsiteX20" fmla="*/ 11855301 w 11855301"/>
              <a:gd name="connsiteY20" fmla="*/ 1445622 h 4965840"/>
              <a:gd name="connsiteX21" fmla="*/ 11855301 w 11855301"/>
              <a:gd name="connsiteY21" fmla="*/ 1931166 h 4965840"/>
              <a:gd name="connsiteX22" fmla="*/ 11855301 w 11855301"/>
              <a:gd name="connsiteY22" fmla="*/ 2516025 h 4965840"/>
              <a:gd name="connsiteX23" fmla="*/ 11855301 w 11855301"/>
              <a:gd name="connsiteY23" fmla="*/ 3133990 h 4965840"/>
              <a:gd name="connsiteX24" fmla="*/ 11855301 w 11855301"/>
              <a:gd name="connsiteY24" fmla="*/ 3586429 h 4965840"/>
              <a:gd name="connsiteX25" fmla="*/ 11855301 w 11855301"/>
              <a:gd name="connsiteY25" fmla="*/ 4138183 h 4965840"/>
              <a:gd name="connsiteX26" fmla="*/ 11027644 w 11855301"/>
              <a:gd name="connsiteY26" fmla="*/ 4965840 h 4965840"/>
              <a:gd name="connsiteX27" fmla="*/ 10631645 w 11855301"/>
              <a:gd name="connsiteY27" fmla="*/ 4965840 h 4965840"/>
              <a:gd name="connsiteX28" fmla="*/ 10133645 w 11855301"/>
              <a:gd name="connsiteY28" fmla="*/ 4965840 h 4965840"/>
              <a:gd name="connsiteX29" fmla="*/ 9635646 w 11855301"/>
              <a:gd name="connsiteY29" fmla="*/ 4965840 h 4965840"/>
              <a:gd name="connsiteX30" fmla="*/ 9137646 w 11855301"/>
              <a:gd name="connsiteY30" fmla="*/ 4965840 h 4965840"/>
              <a:gd name="connsiteX31" fmla="*/ 8843647 w 11855301"/>
              <a:gd name="connsiteY31" fmla="*/ 4965840 h 4965840"/>
              <a:gd name="connsiteX32" fmla="*/ 8039648 w 11855301"/>
              <a:gd name="connsiteY32" fmla="*/ 4965840 h 4965840"/>
              <a:gd name="connsiteX33" fmla="*/ 7235649 w 11855301"/>
              <a:gd name="connsiteY33" fmla="*/ 4965840 h 4965840"/>
              <a:gd name="connsiteX34" fmla="*/ 6941649 w 11855301"/>
              <a:gd name="connsiteY34" fmla="*/ 4965840 h 4965840"/>
              <a:gd name="connsiteX35" fmla="*/ 6545650 w 11855301"/>
              <a:gd name="connsiteY35" fmla="*/ 4965840 h 4965840"/>
              <a:gd name="connsiteX36" fmla="*/ 5945650 w 11855301"/>
              <a:gd name="connsiteY36" fmla="*/ 4965840 h 4965840"/>
              <a:gd name="connsiteX37" fmla="*/ 5243651 w 11855301"/>
              <a:gd name="connsiteY37" fmla="*/ 4965840 h 4965840"/>
              <a:gd name="connsiteX38" fmla="*/ 4745652 w 11855301"/>
              <a:gd name="connsiteY38" fmla="*/ 4965840 h 4965840"/>
              <a:gd name="connsiteX39" fmla="*/ 4349653 w 11855301"/>
              <a:gd name="connsiteY39" fmla="*/ 4965840 h 4965840"/>
              <a:gd name="connsiteX40" fmla="*/ 3953653 w 11855301"/>
              <a:gd name="connsiteY40" fmla="*/ 4965840 h 4965840"/>
              <a:gd name="connsiteX41" fmla="*/ 3251654 w 11855301"/>
              <a:gd name="connsiteY41" fmla="*/ 4965840 h 4965840"/>
              <a:gd name="connsiteX42" fmla="*/ 2957654 w 11855301"/>
              <a:gd name="connsiteY42" fmla="*/ 4965840 h 4965840"/>
              <a:gd name="connsiteX43" fmla="*/ 2459655 w 11855301"/>
              <a:gd name="connsiteY43" fmla="*/ 4965840 h 4965840"/>
              <a:gd name="connsiteX44" fmla="*/ 1859656 w 11855301"/>
              <a:gd name="connsiteY44" fmla="*/ 4965840 h 4965840"/>
              <a:gd name="connsiteX45" fmla="*/ 1463656 w 11855301"/>
              <a:gd name="connsiteY45" fmla="*/ 4965840 h 4965840"/>
              <a:gd name="connsiteX46" fmla="*/ 827657 w 11855301"/>
              <a:gd name="connsiteY46" fmla="*/ 4965840 h 4965840"/>
              <a:gd name="connsiteX47" fmla="*/ 0 w 11855301"/>
              <a:gd name="connsiteY47" fmla="*/ 4138183 h 4965840"/>
              <a:gd name="connsiteX48" fmla="*/ 0 w 11855301"/>
              <a:gd name="connsiteY48" fmla="*/ 3553323 h 4965840"/>
              <a:gd name="connsiteX49" fmla="*/ 0 w 11855301"/>
              <a:gd name="connsiteY49" fmla="*/ 3001569 h 4965840"/>
              <a:gd name="connsiteX50" fmla="*/ 0 w 11855301"/>
              <a:gd name="connsiteY50" fmla="*/ 2416709 h 4965840"/>
              <a:gd name="connsiteX51" fmla="*/ 0 w 11855301"/>
              <a:gd name="connsiteY51" fmla="*/ 1831850 h 4965840"/>
              <a:gd name="connsiteX52" fmla="*/ 0 w 11855301"/>
              <a:gd name="connsiteY52" fmla="*/ 827657 h 49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55301" h="4965840" fill="none" extrusionOk="0">
                <a:moveTo>
                  <a:pt x="0" y="827657"/>
                </a:moveTo>
                <a:cubicBezTo>
                  <a:pt x="13125" y="319750"/>
                  <a:pt x="375876" y="-19988"/>
                  <a:pt x="827657" y="0"/>
                </a:cubicBezTo>
                <a:cubicBezTo>
                  <a:pt x="1000334" y="-22870"/>
                  <a:pt x="1264341" y="21708"/>
                  <a:pt x="1427656" y="0"/>
                </a:cubicBezTo>
                <a:cubicBezTo>
                  <a:pt x="1590971" y="-21708"/>
                  <a:pt x="1730385" y="40947"/>
                  <a:pt x="2027655" y="0"/>
                </a:cubicBezTo>
                <a:cubicBezTo>
                  <a:pt x="2324925" y="-40947"/>
                  <a:pt x="2492192" y="58761"/>
                  <a:pt x="2729655" y="0"/>
                </a:cubicBezTo>
                <a:cubicBezTo>
                  <a:pt x="2967118" y="-58761"/>
                  <a:pt x="3304362" y="40598"/>
                  <a:pt x="3533654" y="0"/>
                </a:cubicBezTo>
                <a:cubicBezTo>
                  <a:pt x="3762946" y="-40598"/>
                  <a:pt x="4056954" y="82912"/>
                  <a:pt x="4235653" y="0"/>
                </a:cubicBezTo>
                <a:cubicBezTo>
                  <a:pt x="4414352" y="-82912"/>
                  <a:pt x="4831124" y="64373"/>
                  <a:pt x="5039652" y="0"/>
                </a:cubicBezTo>
                <a:cubicBezTo>
                  <a:pt x="5248180" y="-64373"/>
                  <a:pt x="5592801" y="54737"/>
                  <a:pt x="5741651" y="0"/>
                </a:cubicBezTo>
                <a:cubicBezTo>
                  <a:pt x="5890501" y="-54737"/>
                  <a:pt x="5970691" y="34857"/>
                  <a:pt x="6137650" y="0"/>
                </a:cubicBezTo>
                <a:cubicBezTo>
                  <a:pt x="6304609" y="-34857"/>
                  <a:pt x="6557434" y="20297"/>
                  <a:pt x="6839649" y="0"/>
                </a:cubicBezTo>
                <a:cubicBezTo>
                  <a:pt x="7121864" y="-20297"/>
                  <a:pt x="7207769" y="18694"/>
                  <a:pt x="7337649" y="0"/>
                </a:cubicBezTo>
                <a:cubicBezTo>
                  <a:pt x="7467529" y="-18694"/>
                  <a:pt x="7641251" y="14681"/>
                  <a:pt x="7733648" y="0"/>
                </a:cubicBezTo>
                <a:cubicBezTo>
                  <a:pt x="7826045" y="-14681"/>
                  <a:pt x="7889269" y="31188"/>
                  <a:pt x="8027648" y="0"/>
                </a:cubicBezTo>
                <a:cubicBezTo>
                  <a:pt x="8166027" y="-31188"/>
                  <a:pt x="8250675" y="8040"/>
                  <a:pt x="8423647" y="0"/>
                </a:cubicBezTo>
                <a:cubicBezTo>
                  <a:pt x="8596619" y="-8040"/>
                  <a:pt x="8682344" y="19480"/>
                  <a:pt x="8819647" y="0"/>
                </a:cubicBezTo>
                <a:cubicBezTo>
                  <a:pt x="8956950" y="-19480"/>
                  <a:pt x="9209778" y="18097"/>
                  <a:pt x="9419646" y="0"/>
                </a:cubicBezTo>
                <a:cubicBezTo>
                  <a:pt x="9629514" y="-18097"/>
                  <a:pt x="9722414" y="47337"/>
                  <a:pt x="10019645" y="0"/>
                </a:cubicBezTo>
                <a:cubicBezTo>
                  <a:pt x="10316876" y="-47337"/>
                  <a:pt x="10790800" y="67138"/>
                  <a:pt x="11027644" y="0"/>
                </a:cubicBezTo>
                <a:cubicBezTo>
                  <a:pt x="11417900" y="15826"/>
                  <a:pt x="11781089" y="440204"/>
                  <a:pt x="11855301" y="827657"/>
                </a:cubicBezTo>
                <a:cubicBezTo>
                  <a:pt x="11907366" y="1062832"/>
                  <a:pt x="11832708" y="1281105"/>
                  <a:pt x="11855301" y="1445622"/>
                </a:cubicBezTo>
                <a:cubicBezTo>
                  <a:pt x="11877894" y="1610140"/>
                  <a:pt x="11824569" y="1735041"/>
                  <a:pt x="11855301" y="1931166"/>
                </a:cubicBezTo>
                <a:cubicBezTo>
                  <a:pt x="11886033" y="2127291"/>
                  <a:pt x="11798694" y="2345041"/>
                  <a:pt x="11855301" y="2516025"/>
                </a:cubicBezTo>
                <a:cubicBezTo>
                  <a:pt x="11911908" y="2687009"/>
                  <a:pt x="11828279" y="2913997"/>
                  <a:pt x="11855301" y="3133990"/>
                </a:cubicBezTo>
                <a:cubicBezTo>
                  <a:pt x="11882323" y="3353984"/>
                  <a:pt x="11826657" y="3391779"/>
                  <a:pt x="11855301" y="3586429"/>
                </a:cubicBezTo>
                <a:cubicBezTo>
                  <a:pt x="11883945" y="3781079"/>
                  <a:pt x="11807805" y="4017256"/>
                  <a:pt x="11855301" y="4138183"/>
                </a:cubicBezTo>
                <a:cubicBezTo>
                  <a:pt x="11909968" y="4513627"/>
                  <a:pt x="11457846" y="4978388"/>
                  <a:pt x="11027644" y="4965840"/>
                </a:cubicBezTo>
                <a:cubicBezTo>
                  <a:pt x="10927786" y="5012477"/>
                  <a:pt x="10790008" y="4933777"/>
                  <a:pt x="10631645" y="4965840"/>
                </a:cubicBezTo>
                <a:cubicBezTo>
                  <a:pt x="10473282" y="4997903"/>
                  <a:pt x="10331383" y="4949841"/>
                  <a:pt x="10133645" y="4965840"/>
                </a:cubicBezTo>
                <a:cubicBezTo>
                  <a:pt x="9935907" y="4981839"/>
                  <a:pt x="9856859" y="4918657"/>
                  <a:pt x="9635646" y="4965840"/>
                </a:cubicBezTo>
                <a:cubicBezTo>
                  <a:pt x="9414433" y="5013023"/>
                  <a:pt x="9282558" y="4941272"/>
                  <a:pt x="9137646" y="4965840"/>
                </a:cubicBezTo>
                <a:cubicBezTo>
                  <a:pt x="8992734" y="4990408"/>
                  <a:pt x="8948607" y="4965540"/>
                  <a:pt x="8843647" y="4965840"/>
                </a:cubicBezTo>
                <a:cubicBezTo>
                  <a:pt x="8738687" y="4966140"/>
                  <a:pt x="8290832" y="4941228"/>
                  <a:pt x="8039648" y="4965840"/>
                </a:cubicBezTo>
                <a:cubicBezTo>
                  <a:pt x="7788464" y="4990452"/>
                  <a:pt x="7415919" y="4909683"/>
                  <a:pt x="7235649" y="4965840"/>
                </a:cubicBezTo>
                <a:cubicBezTo>
                  <a:pt x="7055379" y="5021997"/>
                  <a:pt x="7003293" y="4941315"/>
                  <a:pt x="6941649" y="4965840"/>
                </a:cubicBezTo>
                <a:cubicBezTo>
                  <a:pt x="6880005" y="4990365"/>
                  <a:pt x="6644997" y="4934340"/>
                  <a:pt x="6545650" y="4965840"/>
                </a:cubicBezTo>
                <a:cubicBezTo>
                  <a:pt x="6446303" y="4997340"/>
                  <a:pt x="6151915" y="4964665"/>
                  <a:pt x="5945650" y="4965840"/>
                </a:cubicBezTo>
                <a:cubicBezTo>
                  <a:pt x="5739385" y="4967015"/>
                  <a:pt x="5433389" y="4890845"/>
                  <a:pt x="5243651" y="4965840"/>
                </a:cubicBezTo>
                <a:cubicBezTo>
                  <a:pt x="5053913" y="5040835"/>
                  <a:pt x="4971765" y="4955424"/>
                  <a:pt x="4745652" y="4965840"/>
                </a:cubicBezTo>
                <a:cubicBezTo>
                  <a:pt x="4519539" y="4976256"/>
                  <a:pt x="4509638" y="4964965"/>
                  <a:pt x="4349653" y="4965840"/>
                </a:cubicBezTo>
                <a:cubicBezTo>
                  <a:pt x="4189668" y="4966715"/>
                  <a:pt x="4058603" y="4942755"/>
                  <a:pt x="3953653" y="4965840"/>
                </a:cubicBezTo>
                <a:cubicBezTo>
                  <a:pt x="3848703" y="4988925"/>
                  <a:pt x="3534524" y="4927228"/>
                  <a:pt x="3251654" y="4965840"/>
                </a:cubicBezTo>
                <a:cubicBezTo>
                  <a:pt x="2968784" y="5004452"/>
                  <a:pt x="3104197" y="4964135"/>
                  <a:pt x="2957654" y="4965840"/>
                </a:cubicBezTo>
                <a:cubicBezTo>
                  <a:pt x="2811111" y="4967545"/>
                  <a:pt x="2660350" y="4948214"/>
                  <a:pt x="2459655" y="4965840"/>
                </a:cubicBezTo>
                <a:cubicBezTo>
                  <a:pt x="2258960" y="4983466"/>
                  <a:pt x="2143468" y="4919446"/>
                  <a:pt x="1859656" y="4965840"/>
                </a:cubicBezTo>
                <a:cubicBezTo>
                  <a:pt x="1575844" y="5012234"/>
                  <a:pt x="1579416" y="4922383"/>
                  <a:pt x="1463656" y="4965840"/>
                </a:cubicBezTo>
                <a:cubicBezTo>
                  <a:pt x="1347896" y="5009297"/>
                  <a:pt x="1106668" y="4911897"/>
                  <a:pt x="827657" y="4965840"/>
                </a:cubicBezTo>
                <a:cubicBezTo>
                  <a:pt x="281642" y="4981856"/>
                  <a:pt x="61378" y="4555272"/>
                  <a:pt x="0" y="4138183"/>
                </a:cubicBezTo>
                <a:cubicBezTo>
                  <a:pt x="-31670" y="3872969"/>
                  <a:pt x="53023" y="3796256"/>
                  <a:pt x="0" y="3553323"/>
                </a:cubicBezTo>
                <a:cubicBezTo>
                  <a:pt x="-53023" y="3310390"/>
                  <a:pt x="26539" y="3191901"/>
                  <a:pt x="0" y="3001569"/>
                </a:cubicBezTo>
                <a:cubicBezTo>
                  <a:pt x="-26539" y="2811237"/>
                  <a:pt x="45905" y="2587300"/>
                  <a:pt x="0" y="2416709"/>
                </a:cubicBezTo>
                <a:cubicBezTo>
                  <a:pt x="-45905" y="2246118"/>
                  <a:pt x="52527" y="2000638"/>
                  <a:pt x="0" y="1831850"/>
                </a:cubicBezTo>
                <a:cubicBezTo>
                  <a:pt x="-52527" y="1663062"/>
                  <a:pt x="49254" y="1045046"/>
                  <a:pt x="0" y="827657"/>
                </a:cubicBezTo>
                <a:close/>
              </a:path>
              <a:path w="11855301" h="4965840" stroke="0" extrusionOk="0">
                <a:moveTo>
                  <a:pt x="0" y="827657"/>
                </a:moveTo>
                <a:cubicBezTo>
                  <a:pt x="-48926" y="340377"/>
                  <a:pt x="358183" y="4644"/>
                  <a:pt x="827657" y="0"/>
                </a:cubicBezTo>
                <a:cubicBezTo>
                  <a:pt x="1197845" y="-49436"/>
                  <a:pt x="1308672" y="57142"/>
                  <a:pt x="1631656" y="0"/>
                </a:cubicBezTo>
                <a:cubicBezTo>
                  <a:pt x="1954640" y="-57142"/>
                  <a:pt x="2008970" y="29346"/>
                  <a:pt x="2129655" y="0"/>
                </a:cubicBezTo>
                <a:cubicBezTo>
                  <a:pt x="2250340" y="-29346"/>
                  <a:pt x="2444179" y="19520"/>
                  <a:pt x="2525655" y="0"/>
                </a:cubicBezTo>
                <a:cubicBezTo>
                  <a:pt x="2607131" y="-19520"/>
                  <a:pt x="2894439" y="69949"/>
                  <a:pt x="3227654" y="0"/>
                </a:cubicBezTo>
                <a:cubicBezTo>
                  <a:pt x="3560869" y="-69949"/>
                  <a:pt x="3525128" y="41072"/>
                  <a:pt x="3725653" y="0"/>
                </a:cubicBezTo>
                <a:cubicBezTo>
                  <a:pt x="3926178" y="-41072"/>
                  <a:pt x="4289828" y="91153"/>
                  <a:pt x="4529652" y="0"/>
                </a:cubicBezTo>
                <a:cubicBezTo>
                  <a:pt x="4769476" y="-91153"/>
                  <a:pt x="4821170" y="15815"/>
                  <a:pt x="4925652" y="0"/>
                </a:cubicBezTo>
                <a:cubicBezTo>
                  <a:pt x="5030134" y="-15815"/>
                  <a:pt x="5427875" y="76033"/>
                  <a:pt x="5729651" y="0"/>
                </a:cubicBezTo>
                <a:cubicBezTo>
                  <a:pt x="6031427" y="-76033"/>
                  <a:pt x="5963042" y="32486"/>
                  <a:pt x="6023650" y="0"/>
                </a:cubicBezTo>
                <a:cubicBezTo>
                  <a:pt x="6084258" y="-32486"/>
                  <a:pt x="6478928" y="61838"/>
                  <a:pt x="6623650" y="0"/>
                </a:cubicBezTo>
                <a:cubicBezTo>
                  <a:pt x="6768372" y="-61838"/>
                  <a:pt x="7022412" y="22330"/>
                  <a:pt x="7223649" y="0"/>
                </a:cubicBezTo>
                <a:cubicBezTo>
                  <a:pt x="7424886" y="-22330"/>
                  <a:pt x="7575360" y="27134"/>
                  <a:pt x="7721648" y="0"/>
                </a:cubicBezTo>
                <a:cubicBezTo>
                  <a:pt x="7867936" y="-27134"/>
                  <a:pt x="8270015" y="3359"/>
                  <a:pt x="8525647" y="0"/>
                </a:cubicBezTo>
                <a:cubicBezTo>
                  <a:pt x="8781279" y="-3359"/>
                  <a:pt x="8998119" y="36522"/>
                  <a:pt x="9329646" y="0"/>
                </a:cubicBezTo>
                <a:cubicBezTo>
                  <a:pt x="9661173" y="-36522"/>
                  <a:pt x="9627568" y="37811"/>
                  <a:pt x="9725646" y="0"/>
                </a:cubicBezTo>
                <a:cubicBezTo>
                  <a:pt x="9823724" y="-37811"/>
                  <a:pt x="10071397" y="5295"/>
                  <a:pt x="10325645" y="0"/>
                </a:cubicBezTo>
                <a:cubicBezTo>
                  <a:pt x="10579893" y="-5295"/>
                  <a:pt x="10764510" y="44263"/>
                  <a:pt x="11027644" y="0"/>
                </a:cubicBezTo>
                <a:cubicBezTo>
                  <a:pt x="11452982" y="-95552"/>
                  <a:pt x="11902269" y="361013"/>
                  <a:pt x="11855301" y="827657"/>
                </a:cubicBezTo>
                <a:cubicBezTo>
                  <a:pt x="11880558" y="950406"/>
                  <a:pt x="11819911" y="1100011"/>
                  <a:pt x="11855301" y="1280096"/>
                </a:cubicBezTo>
                <a:cubicBezTo>
                  <a:pt x="11890691" y="1460181"/>
                  <a:pt x="11807361" y="1629864"/>
                  <a:pt x="11855301" y="1898060"/>
                </a:cubicBezTo>
                <a:cubicBezTo>
                  <a:pt x="11903241" y="2166256"/>
                  <a:pt x="11821601" y="2207177"/>
                  <a:pt x="11855301" y="2449815"/>
                </a:cubicBezTo>
                <a:cubicBezTo>
                  <a:pt x="11889001" y="2692453"/>
                  <a:pt x="11829111" y="2743347"/>
                  <a:pt x="11855301" y="2935359"/>
                </a:cubicBezTo>
                <a:cubicBezTo>
                  <a:pt x="11881491" y="3127371"/>
                  <a:pt x="11816936" y="3224573"/>
                  <a:pt x="11855301" y="3487113"/>
                </a:cubicBezTo>
                <a:cubicBezTo>
                  <a:pt x="11893666" y="3749653"/>
                  <a:pt x="11817265" y="3983915"/>
                  <a:pt x="11855301" y="4138183"/>
                </a:cubicBezTo>
                <a:cubicBezTo>
                  <a:pt x="11872141" y="4543492"/>
                  <a:pt x="11568857" y="5056786"/>
                  <a:pt x="11027644" y="4965840"/>
                </a:cubicBezTo>
                <a:cubicBezTo>
                  <a:pt x="10727214" y="4976095"/>
                  <a:pt x="10608813" y="4950068"/>
                  <a:pt x="10223645" y="4965840"/>
                </a:cubicBezTo>
                <a:cubicBezTo>
                  <a:pt x="9838477" y="4981612"/>
                  <a:pt x="9819598" y="4951714"/>
                  <a:pt x="9521646" y="4965840"/>
                </a:cubicBezTo>
                <a:cubicBezTo>
                  <a:pt x="9223694" y="4979966"/>
                  <a:pt x="9255328" y="4921552"/>
                  <a:pt x="9125646" y="4965840"/>
                </a:cubicBezTo>
                <a:cubicBezTo>
                  <a:pt x="8995964" y="5010128"/>
                  <a:pt x="8705773" y="4904632"/>
                  <a:pt x="8423647" y="4965840"/>
                </a:cubicBezTo>
                <a:cubicBezTo>
                  <a:pt x="8141521" y="5027048"/>
                  <a:pt x="8206474" y="4933888"/>
                  <a:pt x="8129648" y="4965840"/>
                </a:cubicBezTo>
                <a:cubicBezTo>
                  <a:pt x="8052822" y="4997792"/>
                  <a:pt x="7612098" y="4917810"/>
                  <a:pt x="7427649" y="4965840"/>
                </a:cubicBezTo>
                <a:cubicBezTo>
                  <a:pt x="7243200" y="5013870"/>
                  <a:pt x="7169137" y="4965242"/>
                  <a:pt x="7031649" y="4965840"/>
                </a:cubicBezTo>
                <a:cubicBezTo>
                  <a:pt x="6894161" y="4966438"/>
                  <a:pt x="6878823" y="4957255"/>
                  <a:pt x="6737649" y="4965840"/>
                </a:cubicBezTo>
                <a:cubicBezTo>
                  <a:pt x="6596475" y="4974425"/>
                  <a:pt x="6529828" y="4922228"/>
                  <a:pt x="6341650" y="4965840"/>
                </a:cubicBezTo>
                <a:cubicBezTo>
                  <a:pt x="6153472" y="5009452"/>
                  <a:pt x="5853332" y="4904417"/>
                  <a:pt x="5639651" y="4965840"/>
                </a:cubicBezTo>
                <a:cubicBezTo>
                  <a:pt x="5425970" y="5027263"/>
                  <a:pt x="5330831" y="4963781"/>
                  <a:pt x="5243651" y="4965840"/>
                </a:cubicBezTo>
                <a:cubicBezTo>
                  <a:pt x="5156471" y="4967899"/>
                  <a:pt x="5066685" y="4948806"/>
                  <a:pt x="4949652" y="4965840"/>
                </a:cubicBezTo>
                <a:cubicBezTo>
                  <a:pt x="4832619" y="4982874"/>
                  <a:pt x="4721026" y="4919022"/>
                  <a:pt x="4553652" y="4965840"/>
                </a:cubicBezTo>
                <a:cubicBezTo>
                  <a:pt x="4386278" y="5012658"/>
                  <a:pt x="4239631" y="4956822"/>
                  <a:pt x="4055653" y="4965840"/>
                </a:cubicBezTo>
                <a:cubicBezTo>
                  <a:pt x="3871675" y="4974858"/>
                  <a:pt x="3690802" y="4944520"/>
                  <a:pt x="3455654" y="4965840"/>
                </a:cubicBezTo>
                <a:cubicBezTo>
                  <a:pt x="3220506" y="4987160"/>
                  <a:pt x="3155938" y="4924437"/>
                  <a:pt x="3059654" y="4965840"/>
                </a:cubicBezTo>
                <a:cubicBezTo>
                  <a:pt x="2963370" y="5007243"/>
                  <a:pt x="2632440" y="4926644"/>
                  <a:pt x="2255655" y="4965840"/>
                </a:cubicBezTo>
                <a:cubicBezTo>
                  <a:pt x="1878870" y="5005036"/>
                  <a:pt x="1862199" y="4947483"/>
                  <a:pt x="1655656" y="4965840"/>
                </a:cubicBezTo>
                <a:cubicBezTo>
                  <a:pt x="1449113" y="4984197"/>
                  <a:pt x="1178826" y="4955195"/>
                  <a:pt x="827657" y="4965840"/>
                </a:cubicBezTo>
                <a:cubicBezTo>
                  <a:pt x="309569" y="4896064"/>
                  <a:pt x="77374" y="4511565"/>
                  <a:pt x="0" y="4138183"/>
                </a:cubicBezTo>
                <a:cubicBezTo>
                  <a:pt x="-61092" y="3870350"/>
                  <a:pt x="13665" y="3815799"/>
                  <a:pt x="0" y="3520218"/>
                </a:cubicBezTo>
                <a:cubicBezTo>
                  <a:pt x="-13665" y="3224638"/>
                  <a:pt x="42049" y="3175621"/>
                  <a:pt x="0" y="3034674"/>
                </a:cubicBezTo>
                <a:cubicBezTo>
                  <a:pt x="-42049" y="2893727"/>
                  <a:pt x="55892" y="2718152"/>
                  <a:pt x="0" y="2482920"/>
                </a:cubicBezTo>
                <a:cubicBezTo>
                  <a:pt x="-55892" y="2247688"/>
                  <a:pt x="9517" y="2157077"/>
                  <a:pt x="0" y="2030481"/>
                </a:cubicBezTo>
                <a:cubicBezTo>
                  <a:pt x="-9517" y="1903885"/>
                  <a:pt x="28271" y="1579314"/>
                  <a:pt x="0" y="1412517"/>
                </a:cubicBezTo>
                <a:cubicBezTo>
                  <a:pt x="-28271" y="1245720"/>
                  <a:pt x="4013" y="1016215"/>
                  <a:pt x="0" y="827657"/>
                </a:cubicBezTo>
                <a:close/>
              </a:path>
            </a:pathLst>
          </a:custGeom>
          <a:solidFill>
            <a:schemeClr val="bg1">
              <a:alpha val="95000"/>
            </a:schemeClr>
          </a:solidFill>
          <a:ln w="28575">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6B5BE21-0670-507E-4DFF-C82C12D6224F}"/>
              </a:ext>
            </a:extLst>
          </p:cNvPr>
          <p:cNvSpPr/>
          <p:nvPr/>
        </p:nvSpPr>
        <p:spPr>
          <a:xfrm>
            <a:off x="1274133" y="233915"/>
            <a:ext cx="10211439" cy="11904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A59DFB65-66C3-5F8D-AA88-7A2E084F0265}"/>
              </a:ext>
            </a:extLst>
          </p:cNvPr>
          <p:cNvSpPr/>
          <p:nvPr/>
        </p:nvSpPr>
        <p:spPr>
          <a:xfrm>
            <a:off x="706425" y="233915"/>
            <a:ext cx="1339702" cy="1190415"/>
          </a:xfrm>
          <a:prstGeom prst="homePlat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847EB8-AD81-AAB0-C58C-91112E38A7D2}"/>
              </a:ext>
            </a:extLst>
          </p:cNvPr>
          <p:cNvSpPr txBox="1"/>
          <p:nvPr/>
        </p:nvSpPr>
        <p:spPr>
          <a:xfrm>
            <a:off x="2212951" y="413623"/>
            <a:ext cx="9272622" cy="707886"/>
          </a:xfrm>
          <a:prstGeom prst="rect">
            <a:avLst/>
          </a:prstGeom>
          <a:noFill/>
        </p:spPr>
        <p:txBody>
          <a:bodyPr wrap="square">
            <a:spAutoFit/>
          </a:bodyPr>
          <a:lstStyle/>
          <a:p>
            <a:pPr lvl="0">
              <a:defRPr/>
            </a:pPr>
            <a:r>
              <a:rPr lang="en-US" sz="4000" b="1">
                <a:ln w="9525">
                  <a:solidFill>
                    <a:prstClr val="white"/>
                  </a:solidFill>
                  <a:prstDash val="solid"/>
                </a:ln>
                <a:solidFill>
                  <a:srgbClr val="0000FF"/>
                </a:solidFill>
                <a:effectLst>
                  <a:outerShdw blurRad="12700" dist="38100" dir="2700000" algn="tl" rotWithShape="0">
                    <a:srgbClr val="5B9BD5">
                      <a:lumMod val="60000"/>
                      <a:lumOff val="40000"/>
                    </a:srgbClr>
                  </a:outerShdw>
                </a:effectLst>
              </a:rPr>
              <a:t>Tìm 2 – 3 từ đồng nghĩa với mỗi từ sau:</a:t>
            </a:r>
            <a:endPar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5B9BD5">
                    <a:lumMod val="60000"/>
                    <a:lumOff val="40000"/>
                  </a:srgbClr>
                </a:outerShdw>
              </a:effectLst>
              <a:uLnTx/>
              <a:uFillTx/>
              <a:latin typeface="Calibri" panose="020F0502020204030204"/>
            </a:endParaRPr>
          </a:p>
        </p:txBody>
      </p:sp>
      <p:pic>
        <p:nvPicPr>
          <p:cNvPr id="4" name="Picture 3" descr="A yellow number with eyes and a black background&#10;&#10;Description automatically generated">
            <a:extLst>
              <a:ext uri="{FF2B5EF4-FFF2-40B4-BE49-F238E27FC236}">
                <a16:creationId xmlns:a16="http://schemas.microsoft.com/office/drawing/2014/main" id="{51643B7B-00A4-E3D8-1FB6-71D3C1E62E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08" t="29147" r="41832" b="29767"/>
          <a:stretch/>
        </p:blipFill>
        <p:spPr>
          <a:xfrm>
            <a:off x="875286" y="334448"/>
            <a:ext cx="747825" cy="1025035"/>
          </a:xfrm>
          <a:prstGeom prst="rect">
            <a:avLst/>
          </a:prstGeom>
        </p:spPr>
      </p:pic>
      <p:pic>
        <p:nvPicPr>
          <p:cNvPr id="21" name="Picture 20" descr="A pink cloud on a black background&#10;&#10;Description automatically generated">
            <a:extLst>
              <a:ext uri="{FF2B5EF4-FFF2-40B4-BE49-F238E27FC236}">
                <a16:creationId xmlns:a16="http://schemas.microsoft.com/office/drawing/2014/main" id="{1B4E4DB5-AB6F-8BDB-C482-D993AED43C57}"/>
              </a:ext>
            </a:extLst>
          </p:cNvPr>
          <p:cNvPicPr>
            <a:picLocks noChangeAspect="1"/>
          </p:cNvPicPr>
          <p:nvPr/>
        </p:nvPicPr>
        <p:blipFill rotWithShape="1">
          <a:blip r:embed="rId4">
            <a:extLst>
              <a:ext uri="{28A0092B-C50C-407E-A947-70E740481C1C}">
                <a14:useLocalDpi xmlns:a14="http://schemas.microsoft.com/office/drawing/2010/main" val="0"/>
              </a:ext>
            </a:extLst>
          </a:blip>
          <a:srcRect l="20203" t="29543" r="38983" b="33096"/>
          <a:stretch/>
        </p:blipFill>
        <p:spPr>
          <a:xfrm>
            <a:off x="6608720" y="3705112"/>
            <a:ext cx="3665562" cy="1850718"/>
          </a:xfrm>
          <a:prstGeom prst="rect">
            <a:avLst/>
          </a:prstGeom>
          <a:effectLst>
            <a:innerShdw blurRad="63500" dist="50800" dir="16200000">
              <a:prstClr val="black">
                <a:alpha val="50000"/>
              </a:prstClr>
            </a:innerShdw>
          </a:effectLst>
        </p:spPr>
      </p:pic>
      <p:sp>
        <p:nvSpPr>
          <p:cNvPr id="7" name="TextBox 6">
            <a:extLst>
              <a:ext uri="{FF2B5EF4-FFF2-40B4-BE49-F238E27FC236}">
                <a16:creationId xmlns:a16="http://schemas.microsoft.com/office/drawing/2014/main" id="{68C320D4-89A0-E863-E3E6-01455E830366}"/>
              </a:ext>
            </a:extLst>
          </p:cNvPr>
          <p:cNvSpPr txBox="1"/>
          <p:nvPr/>
        </p:nvSpPr>
        <p:spPr>
          <a:xfrm>
            <a:off x="6820510" y="4463492"/>
            <a:ext cx="3241982" cy="923330"/>
          </a:xfrm>
          <a:prstGeom prst="rect">
            <a:avLst/>
          </a:prstGeom>
          <a:noFill/>
        </p:spPr>
        <p:txBody>
          <a:bodyPr wrap="square" rtlCol="0">
            <a:spAutoFit/>
          </a:bodyPr>
          <a:lstStyle/>
          <a:p>
            <a:r>
              <a:rPr lang="en-US" sz="5400" b="1">
                <a:solidFill>
                  <a:schemeClr val="bg1"/>
                </a:solidFill>
              </a:rPr>
              <a:t>thân thiết</a:t>
            </a:r>
            <a:endParaRPr lang="en-US" sz="5400" b="1" dirty="0">
              <a:solidFill>
                <a:schemeClr val="bg1"/>
              </a:solidFill>
            </a:endParaRPr>
          </a:p>
        </p:txBody>
      </p:sp>
      <p:pic>
        <p:nvPicPr>
          <p:cNvPr id="16" name="Picture 15" descr="A green cloud on a black background&#10;&#10;Description automatically generated">
            <a:extLst>
              <a:ext uri="{FF2B5EF4-FFF2-40B4-BE49-F238E27FC236}">
                <a16:creationId xmlns:a16="http://schemas.microsoft.com/office/drawing/2014/main" id="{4495538B-48B5-31A0-3BD8-9A4983EE7DA9}"/>
              </a:ext>
            </a:extLst>
          </p:cNvPr>
          <p:cNvPicPr>
            <a:picLocks noChangeAspect="1"/>
          </p:cNvPicPr>
          <p:nvPr/>
        </p:nvPicPr>
        <p:blipFill rotWithShape="1">
          <a:blip r:embed="rId5">
            <a:extLst>
              <a:ext uri="{28A0092B-C50C-407E-A947-70E740481C1C}">
                <a14:useLocalDpi xmlns:a14="http://schemas.microsoft.com/office/drawing/2010/main" val="0"/>
              </a:ext>
            </a:extLst>
          </a:blip>
          <a:srcRect l="20475" t="29767" r="39278" b="32713"/>
          <a:stretch/>
        </p:blipFill>
        <p:spPr>
          <a:xfrm>
            <a:off x="1623111" y="2503641"/>
            <a:ext cx="3529364" cy="1850717"/>
          </a:xfrm>
          <a:prstGeom prst="rect">
            <a:avLst/>
          </a:prstGeom>
          <a:effectLst>
            <a:innerShdw blurRad="63500" dist="50800" dir="16200000">
              <a:prstClr val="black">
                <a:alpha val="50000"/>
              </a:prstClr>
            </a:innerShdw>
          </a:effectLst>
        </p:spPr>
      </p:pic>
      <p:sp>
        <p:nvSpPr>
          <p:cNvPr id="6" name="TextBox 5">
            <a:extLst>
              <a:ext uri="{FF2B5EF4-FFF2-40B4-BE49-F238E27FC236}">
                <a16:creationId xmlns:a16="http://schemas.microsoft.com/office/drawing/2014/main" id="{DA340262-ABEE-6B0C-B60C-DC9DA44D5A1A}"/>
              </a:ext>
            </a:extLst>
          </p:cNvPr>
          <p:cNvSpPr txBox="1"/>
          <p:nvPr/>
        </p:nvSpPr>
        <p:spPr>
          <a:xfrm>
            <a:off x="2203294" y="3224820"/>
            <a:ext cx="2949181" cy="830997"/>
          </a:xfrm>
          <a:prstGeom prst="rect">
            <a:avLst/>
          </a:prstGeom>
          <a:noFill/>
        </p:spPr>
        <p:txBody>
          <a:bodyPr wrap="square" rtlCol="0">
            <a:spAutoFit/>
          </a:bodyPr>
          <a:lstStyle/>
          <a:p>
            <a:r>
              <a:rPr lang="en-US" sz="4800" b="1">
                <a:solidFill>
                  <a:schemeClr val="bg1"/>
                </a:solidFill>
              </a:rPr>
              <a:t>đoàn kết</a:t>
            </a:r>
            <a:endParaRPr lang="en-US" sz="4800" b="1" dirty="0">
              <a:solidFill>
                <a:schemeClr val="bg1"/>
              </a:solidFill>
            </a:endParaRPr>
          </a:p>
        </p:txBody>
      </p:sp>
    </p:spTree>
    <p:extLst>
      <p:ext uri="{BB962C8B-B14F-4D97-AF65-F5344CB8AC3E}">
        <p14:creationId xmlns:p14="http://schemas.microsoft.com/office/powerpoint/2010/main" val="33399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2" name="Cloud 11">
            <a:extLst>
              <a:ext uri="{FF2B5EF4-FFF2-40B4-BE49-F238E27FC236}">
                <a16:creationId xmlns:a16="http://schemas.microsoft.com/office/drawing/2014/main" id="{3D44112B-0658-5C72-C3D1-E2492F596B24}"/>
              </a:ext>
            </a:extLst>
          </p:cNvPr>
          <p:cNvSpPr/>
          <p:nvPr/>
        </p:nvSpPr>
        <p:spPr>
          <a:xfrm>
            <a:off x="1559861" y="599411"/>
            <a:ext cx="9376845" cy="5769491"/>
          </a:xfrm>
          <a:prstGeom prst="cloud">
            <a:avLst/>
          </a:prstGeom>
          <a:solidFill>
            <a:schemeClr val="bg1">
              <a:alpha val="94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11EFAE8-6A9F-1928-81F8-6DD73286050E}"/>
              </a:ext>
            </a:extLst>
          </p:cNvPr>
          <p:cNvSpPr txBox="1"/>
          <p:nvPr/>
        </p:nvSpPr>
        <p:spPr>
          <a:xfrm rot="210795">
            <a:off x="4261007" y="2129757"/>
            <a:ext cx="4433777" cy="1107996"/>
          </a:xfrm>
          <a:prstGeom prst="rect">
            <a:avLst/>
          </a:prstGeom>
          <a:noFill/>
        </p:spPr>
        <p:txBody>
          <a:bodyPr wrap="square" rtlCol="0">
            <a:prstTxWarp prst="textArchUp">
              <a:avLst>
                <a:gd name="adj" fmla="val 10605442"/>
              </a:avLst>
            </a:prstTxWarp>
            <a:spAutoFit/>
          </a:bodyPr>
          <a:lstStyle/>
          <a:p>
            <a:r>
              <a:rPr lang="en-US" sz="11500" dirty="0">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MỤC TIÊU</a:t>
            </a:r>
          </a:p>
        </p:txBody>
      </p:sp>
      <p:sp>
        <p:nvSpPr>
          <p:cNvPr id="16" name="TextBox 15">
            <a:extLst>
              <a:ext uri="{FF2B5EF4-FFF2-40B4-BE49-F238E27FC236}">
                <a16:creationId xmlns:a16="http://schemas.microsoft.com/office/drawing/2014/main" id="{038B77C2-A982-4DA6-DBB1-B269959AF60B}"/>
              </a:ext>
            </a:extLst>
          </p:cNvPr>
          <p:cNvSpPr txBox="1"/>
          <p:nvPr/>
        </p:nvSpPr>
        <p:spPr>
          <a:xfrm>
            <a:off x="2156848" y="3047953"/>
            <a:ext cx="8642094" cy="1754326"/>
          </a:xfrm>
          <a:prstGeom prst="rect">
            <a:avLst/>
          </a:prstGeom>
          <a:noFill/>
        </p:spPr>
        <p:txBody>
          <a:bodyPr wrap="square" rtlCol="0">
            <a:spAutoFit/>
          </a:bodyPr>
          <a:lstStyle/>
          <a:p>
            <a:r>
              <a:rPr lang="en-US" sz="5400"/>
              <a:t>- Biết cách sử dụng từ ngữ trong câu văn, đoạn văn.</a:t>
            </a:r>
          </a:p>
        </p:txBody>
      </p:sp>
      <p:pic>
        <p:nvPicPr>
          <p:cNvPr id="18" name="Picture 17" descr="A cartoon of a child reading a book&#10;&#10;Description automatically generated">
            <a:extLst>
              <a:ext uri="{FF2B5EF4-FFF2-40B4-BE49-F238E27FC236}">
                <a16:creationId xmlns:a16="http://schemas.microsoft.com/office/drawing/2014/main" id="{C7A8848E-29DA-FB57-077F-4CB137671FAE}"/>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36540" t="9767" r="36686" b="18295"/>
          <a:stretch/>
        </p:blipFill>
        <p:spPr>
          <a:xfrm>
            <a:off x="2156848" y="1255554"/>
            <a:ext cx="1167694" cy="1764852"/>
          </a:xfrm>
          <a:prstGeom prst="rect">
            <a:avLst/>
          </a:prstGeom>
        </p:spPr>
      </p:pic>
    </p:spTree>
    <p:extLst>
      <p:ext uri="{BB962C8B-B14F-4D97-AF65-F5344CB8AC3E}">
        <p14:creationId xmlns:p14="http://schemas.microsoft.com/office/powerpoint/2010/main" val="397130908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077069-5720-231A-9F54-54D6953CFFBF}"/>
              </a:ext>
            </a:extLst>
          </p:cNvPr>
          <p:cNvGrpSpPr/>
          <p:nvPr/>
        </p:nvGrpSpPr>
        <p:grpSpPr>
          <a:xfrm>
            <a:off x="0" y="0"/>
            <a:ext cx="12192000" cy="6932428"/>
            <a:chOff x="0" y="0"/>
            <a:chExt cx="12192000" cy="6932428"/>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grpSp>
      <p:sp>
        <p:nvSpPr>
          <p:cNvPr id="9" name="TextBox 8">
            <a:extLst>
              <a:ext uri="{FF2B5EF4-FFF2-40B4-BE49-F238E27FC236}">
                <a16:creationId xmlns:a16="http://schemas.microsoft.com/office/drawing/2014/main" id="{4524B102-FCCB-3344-7617-5E74610AA38C}"/>
              </a:ext>
            </a:extLst>
          </p:cNvPr>
          <p:cNvSpPr txBox="1"/>
          <p:nvPr/>
        </p:nvSpPr>
        <p:spPr>
          <a:xfrm>
            <a:off x="6096000" y="1947192"/>
            <a:ext cx="603929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Cookies" panose="02040603050506020204" pitchFamily="18" charset="0"/>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Cookies" panose="02040603050506020204" pitchFamily="18" charset="0"/>
              </a:rPr>
              <a:t>TRƯỚC LỚP</a:t>
            </a:r>
            <a:r>
              <a:rPr kumimoji="0" lang="en-US" sz="8800" b="0" i="0" u="none" strike="noStrike" kern="1200" cap="none" spc="0" normalizeH="0" baseline="0" noProof="0" dirty="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rPr>
              <a:t> </a:t>
            </a:r>
          </a:p>
        </p:txBody>
      </p:sp>
    </p:spTree>
    <p:extLst>
      <p:ext uri="{BB962C8B-B14F-4D97-AF65-F5344CB8AC3E}">
        <p14:creationId xmlns:p14="http://schemas.microsoft.com/office/powerpoint/2010/main" val="414241792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8" y="1658245"/>
            <a:ext cx="11855301" cy="4965840"/>
          </a:xfrm>
          <a:custGeom>
            <a:avLst/>
            <a:gdLst>
              <a:gd name="connsiteX0" fmla="*/ 0 w 11855301"/>
              <a:gd name="connsiteY0" fmla="*/ 827657 h 4965840"/>
              <a:gd name="connsiteX1" fmla="*/ 827657 w 11855301"/>
              <a:gd name="connsiteY1" fmla="*/ 0 h 4965840"/>
              <a:gd name="connsiteX2" fmla="*/ 1427656 w 11855301"/>
              <a:gd name="connsiteY2" fmla="*/ 0 h 4965840"/>
              <a:gd name="connsiteX3" fmla="*/ 2027655 w 11855301"/>
              <a:gd name="connsiteY3" fmla="*/ 0 h 4965840"/>
              <a:gd name="connsiteX4" fmla="*/ 2729655 w 11855301"/>
              <a:gd name="connsiteY4" fmla="*/ 0 h 4965840"/>
              <a:gd name="connsiteX5" fmla="*/ 3533654 w 11855301"/>
              <a:gd name="connsiteY5" fmla="*/ 0 h 4965840"/>
              <a:gd name="connsiteX6" fmla="*/ 4235653 w 11855301"/>
              <a:gd name="connsiteY6" fmla="*/ 0 h 4965840"/>
              <a:gd name="connsiteX7" fmla="*/ 5039652 w 11855301"/>
              <a:gd name="connsiteY7" fmla="*/ 0 h 4965840"/>
              <a:gd name="connsiteX8" fmla="*/ 5741651 w 11855301"/>
              <a:gd name="connsiteY8" fmla="*/ 0 h 4965840"/>
              <a:gd name="connsiteX9" fmla="*/ 6137650 w 11855301"/>
              <a:gd name="connsiteY9" fmla="*/ 0 h 4965840"/>
              <a:gd name="connsiteX10" fmla="*/ 6839649 w 11855301"/>
              <a:gd name="connsiteY10" fmla="*/ 0 h 4965840"/>
              <a:gd name="connsiteX11" fmla="*/ 7337649 w 11855301"/>
              <a:gd name="connsiteY11" fmla="*/ 0 h 4965840"/>
              <a:gd name="connsiteX12" fmla="*/ 7733648 w 11855301"/>
              <a:gd name="connsiteY12" fmla="*/ 0 h 4965840"/>
              <a:gd name="connsiteX13" fmla="*/ 8027648 w 11855301"/>
              <a:gd name="connsiteY13" fmla="*/ 0 h 4965840"/>
              <a:gd name="connsiteX14" fmla="*/ 8423647 w 11855301"/>
              <a:gd name="connsiteY14" fmla="*/ 0 h 4965840"/>
              <a:gd name="connsiteX15" fmla="*/ 8819647 w 11855301"/>
              <a:gd name="connsiteY15" fmla="*/ 0 h 4965840"/>
              <a:gd name="connsiteX16" fmla="*/ 9419646 w 11855301"/>
              <a:gd name="connsiteY16" fmla="*/ 0 h 4965840"/>
              <a:gd name="connsiteX17" fmla="*/ 10019645 w 11855301"/>
              <a:gd name="connsiteY17" fmla="*/ 0 h 4965840"/>
              <a:gd name="connsiteX18" fmla="*/ 11027644 w 11855301"/>
              <a:gd name="connsiteY18" fmla="*/ 0 h 4965840"/>
              <a:gd name="connsiteX19" fmla="*/ 11855301 w 11855301"/>
              <a:gd name="connsiteY19" fmla="*/ 827657 h 4965840"/>
              <a:gd name="connsiteX20" fmla="*/ 11855301 w 11855301"/>
              <a:gd name="connsiteY20" fmla="*/ 1445622 h 4965840"/>
              <a:gd name="connsiteX21" fmla="*/ 11855301 w 11855301"/>
              <a:gd name="connsiteY21" fmla="*/ 1931166 h 4965840"/>
              <a:gd name="connsiteX22" fmla="*/ 11855301 w 11855301"/>
              <a:gd name="connsiteY22" fmla="*/ 2516025 h 4965840"/>
              <a:gd name="connsiteX23" fmla="*/ 11855301 w 11855301"/>
              <a:gd name="connsiteY23" fmla="*/ 3133990 h 4965840"/>
              <a:gd name="connsiteX24" fmla="*/ 11855301 w 11855301"/>
              <a:gd name="connsiteY24" fmla="*/ 3586429 h 4965840"/>
              <a:gd name="connsiteX25" fmla="*/ 11855301 w 11855301"/>
              <a:gd name="connsiteY25" fmla="*/ 4138183 h 4965840"/>
              <a:gd name="connsiteX26" fmla="*/ 11027644 w 11855301"/>
              <a:gd name="connsiteY26" fmla="*/ 4965840 h 4965840"/>
              <a:gd name="connsiteX27" fmla="*/ 10631645 w 11855301"/>
              <a:gd name="connsiteY27" fmla="*/ 4965840 h 4965840"/>
              <a:gd name="connsiteX28" fmla="*/ 10133645 w 11855301"/>
              <a:gd name="connsiteY28" fmla="*/ 4965840 h 4965840"/>
              <a:gd name="connsiteX29" fmla="*/ 9635646 w 11855301"/>
              <a:gd name="connsiteY29" fmla="*/ 4965840 h 4965840"/>
              <a:gd name="connsiteX30" fmla="*/ 9137646 w 11855301"/>
              <a:gd name="connsiteY30" fmla="*/ 4965840 h 4965840"/>
              <a:gd name="connsiteX31" fmla="*/ 8843647 w 11855301"/>
              <a:gd name="connsiteY31" fmla="*/ 4965840 h 4965840"/>
              <a:gd name="connsiteX32" fmla="*/ 8039648 w 11855301"/>
              <a:gd name="connsiteY32" fmla="*/ 4965840 h 4965840"/>
              <a:gd name="connsiteX33" fmla="*/ 7235649 w 11855301"/>
              <a:gd name="connsiteY33" fmla="*/ 4965840 h 4965840"/>
              <a:gd name="connsiteX34" fmla="*/ 6941649 w 11855301"/>
              <a:gd name="connsiteY34" fmla="*/ 4965840 h 4965840"/>
              <a:gd name="connsiteX35" fmla="*/ 6545650 w 11855301"/>
              <a:gd name="connsiteY35" fmla="*/ 4965840 h 4965840"/>
              <a:gd name="connsiteX36" fmla="*/ 5945650 w 11855301"/>
              <a:gd name="connsiteY36" fmla="*/ 4965840 h 4965840"/>
              <a:gd name="connsiteX37" fmla="*/ 5243651 w 11855301"/>
              <a:gd name="connsiteY37" fmla="*/ 4965840 h 4965840"/>
              <a:gd name="connsiteX38" fmla="*/ 4745652 w 11855301"/>
              <a:gd name="connsiteY38" fmla="*/ 4965840 h 4965840"/>
              <a:gd name="connsiteX39" fmla="*/ 4349653 w 11855301"/>
              <a:gd name="connsiteY39" fmla="*/ 4965840 h 4965840"/>
              <a:gd name="connsiteX40" fmla="*/ 3953653 w 11855301"/>
              <a:gd name="connsiteY40" fmla="*/ 4965840 h 4965840"/>
              <a:gd name="connsiteX41" fmla="*/ 3251654 w 11855301"/>
              <a:gd name="connsiteY41" fmla="*/ 4965840 h 4965840"/>
              <a:gd name="connsiteX42" fmla="*/ 2957654 w 11855301"/>
              <a:gd name="connsiteY42" fmla="*/ 4965840 h 4965840"/>
              <a:gd name="connsiteX43" fmla="*/ 2459655 w 11855301"/>
              <a:gd name="connsiteY43" fmla="*/ 4965840 h 4965840"/>
              <a:gd name="connsiteX44" fmla="*/ 1859656 w 11855301"/>
              <a:gd name="connsiteY44" fmla="*/ 4965840 h 4965840"/>
              <a:gd name="connsiteX45" fmla="*/ 1463656 w 11855301"/>
              <a:gd name="connsiteY45" fmla="*/ 4965840 h 4965840"/>
              <a:gd name="connsiteX46" fmla="*/ 827657 w 11855301"/>
              <a:gd name="connsiteY46" fmla="*/ 4965840 h 4965840"/>
              <a:gd name="connsiteX47" fmla="*/ 0 w 11855301"/>
              <a:gd name="connsiteY47" fmla="*/ 4138183 h 4965840"/>
              <a:gd name="connsiteX48" fmla="*/ 0 w 11855301"/>
              <a:gd name="connsiteY48" fmla="*/ 3553323 h 4965840"/>
              <a:gd name="connsiteX49" fmla="*/ 0 w 11855301"/>
              <a:gd name="connsiteY49" fmla="*/ 3001569 h 4965840"/>
              <a:gd name="connsiteX50" fmla="*/ 0 w 11855301"/>
              <a:gd name="connsiteY50" fmla="*/ 2416709 h 4965840"/>
              <a:gd name="connsiteX51" fmla="*/ 0 w 11855301"/>
              <a:gd name="connsiteY51" fmla="*/ 1831850 h 4965840"/>
              <a:gd name="connsiteX52" fmla="*/ 0 w 11855301"/>
              <a:gd name="connsiteY52" fmla="*/ 827657 h 49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55301" h="4965840" fill="none" extrusionOk="0">
                <a:moveTo>
                  <a:pt x="0" y="827657"/>
                </a:moveTo>
                <a:cubicBezTo>
                  <a:pt x="13125" y="319750"/>
                  <a:pt x="375876" y="-19988"/>
                  <a:pt x="827657" y="0"/>
                </a:cubicBezTo>
                <a:cubicBezTo>
                  <a:pt x="1000334" y="-22870"/>
                  <a:pt x="1264341" y="21708"/>
                  <a:pt x="1427656" y="0"/>
                </a:cubicBezTo>
                <a:cubicBezTo>
                  <a:pt x="1590971" y="-21708"/>
                  <a:pt x="1730385" y="40947"/>
                  <a:pt x="2027655" y="0"/>
                </a:cubicBezTo>
                <a:cubicBezTo>
                  <a:pt x="2324925" y="-40947"/>
                  <a:pt x="2492192" y="58761"/>
                  <a:pt x="2729655" y="0"/>
                </a:cubicBezTo>
                <a:cubicBezTo>
                  <a:pt x="2967118" y="-58761"/>
                  <a:pt x="3304362" y="40598"/>
                  <a:pt x="3533654" y="0"/>
                </a:cubicBezTo>
                <a:cubicBezTo>
                  <a:pt x="3762946" y="-40598"/>
                  <a:pt x="4056954" y="82912"/>
                  <a:pt x="4235653" y="0"/>
                </a:cubicBezTo>
                <a:cubicBezTo>
                  <a:pt x="4414352" y="-82912"/>
                  <a:pt x="4831124" y="64373"/>
                  <a:pt x="5039652" y="0"/>
                </a:cubicBezTo>
                <a:cubicBezTo>
                  <a:pt x="5248180" y="-64373"/>
                  <a:pt x="5592801" y="54737"/>
                  <a:pt x="5741651" y="0"/>
                </a:cubicBezTo>
                <a:cubicBezTo>
                  <a:pt x="5890501" y="-54737"/>
                  <a:pt x="5970691" y="34857"/>
                  <a:pt x="6137650" y="0"/>
                </a:cubicBezTo>
                <a:cubicBezTo>
                  <a:pt x="6304609" y="-34857"/>
                  <a:pt x="6557434" y="20297"/>
                  <a:pt x="6839649" y="0"/>
                </a:cubicBezTo>
                <a:cubicBezTo>
                  <a:pt x="7121864" y="-20297"/>
                  <a:pt x="7207769" y="18694"/>
                  <a:pt x="7337649" y="0"/>
                </a:cubicBezTo>
                <a:cubicBezTo>
                  <a:pt x="7467529" y="-18694"/>
                  <a:pt x="7641251" y="14681"/>
                  <a:pt x="7733648" y="0"/>
                </a:cubicBezTo>
                <a:cubicBezTo>
                  <a:pt x="7826045" y="-14681"/>
                  <a:pt x="7889269" y="31188"/>
                  <a:pt x="8027648" y="0"/>
                </a:cubicBezTo>
                <a:cubicBezTo>
                  <a:pt x="8166027" y="-31188"/>
                  <a:pt x="8250675" y="8040"/>
                  <a:pt x="8423647" y="0"/>
                </a:cubicBezTo>
                <a:cubicBezTo>
                  <a:pt x="8596619" y="-8040"/>
                  <a:pt x="8682344" y="19480"/>
                  <a:pt x="8819647" y="0"/>
                </a:cubicBezTo>
                <a:cubicBezTo>
                  <a:pt x="8956950" y="-19480"/>
                  <a:pt x="9209778" y="18097"/>
                  <a:pt x="9419646" y="0"/>
                </a:cubicBezTo>
                <a:cubicBezTo>
                  <a:pt x="9629514" y="-18097"/>
                  <a:pt x="9722414" y="47337"/>
                  <a:pt x="10019645" y="0"/>
                </a:cubicBezTo>
                <a:cubicBezTo>
                  <a:pt x="10316876" y="-47337"/>
                  <a:pt x="10790800" y="67138"/>
                  <a:pt x="11027644" y="0"/>
                </a:cubicBezTo>
                <a:cubicBezTo>
                  <a:pt x="11417900" y="15826"/>
                  <a:pt x="11781089" y="440204"/>
                  <a:pt x="11855301" y="827657"/>
                </a:cubicBezTo>
                <a:cubicBezTo>
                  <a:pt x="11907366" y="1062832"/>
                  <a:pt x="11832708" y="1281105"/>
                  <a:pt x="11855301" y="1445622"/>
                </a:cubicBezTo>
                <a:cubicBezTo>
                  <a:pt x="11877894" y="1610140"/>
                  <a:pt x="11824569" y="1735041"/>
                  <a:pt x="11855301" y="1931166"/>
                </a:cubicBezTo>
                <a:cubicBezTo>
                  <a:pt x="11886033" y="2127291"/>
                  <a:pt x="11798694" y="2345041"/>
                  <a:pt x="11855301" y="2516025"/>
                </a:cubicBezTo>
                <a:cubicBezTo>
                  <a:pt x="11911908" y="2687009"/>
                  <a:pt x="11828279" y="2913997"/>
                  <a:pt x="11855301" y="3133990"/>
                </a:cubicBezTo>
                <a:cubicBezTo>
                  <a:pt x="11882323" y="3353984"/>
                  <a:pt x="11826657" y="3391779"/>
                  <a:pt x="11855301" y="3586429"/>
                </a:cubicBezTo>
                <a:cubicBezTo>
                  <a:pt x="11883945" y="3781079"/>
                  <a:pt x="11807805" y="4017256"/>
                  <a:pt x="11855301" y="4138183"/>
                </a:cubicBezTo>
                <a:cubicBezTo>
                  <a:pt x="11909968" y="4513627"/>
                  <a:pt x="11457846" y="4978388"/>
                  <a:pt x="11027644" y="4965840"/>
                </a:cubicBezTo>
                <a:cubicBezTo>
                  <a:pt x="10927786" y="5012477"/>
                  <a:pt x="10790008" y="4933777"/>
                  <a:pt x="10631645" y="4965840"/>
                </a:cubicBezTo>
                <a:cubicBezTo>
                  <a:pt x="10473282" y="4997903"/>
                  <a:pt x="10331383" y="4949841"/>
                  <a:pt x="10133645" y="4965840"/>
                </a:cubicBezTo>
                <a:cubicBezTo>
                  <a:pt x="9935907" y="4981839"/>
                  <a:pt x="9856859" y="4918657"/>
                  <a:pt x="9635646" y="4965840"/>
                </a:cubicBezTo>
                <a:cubicBezTo>
                  <a:pt x="9414433" y="5013023"/>
                  <a:pt x="9282558" y="4941272"/>
                  <a:pt x="9137646" y="4965840"/>
                </a:cubicBezTo>
                <a:cubicBezTo>
                  <a:pt x="8992734" y="4990408"/>
                  <a:pt x="8948607" y="4965540"/>
                  <a:pt x="8843647" y="4965840"/>
                </a:cubicBezTo>
                <a:cubicBezTo>
                  <a:pt x="8738687" y="4966140"/>
                  <a:pt x="8290832" y="4941228"/>
                  <a:pt x="8039648" y="4965840"/>
                </a:cubicBezTo>
                <a:cubicBezTo>
                  <a:pt x="7788464" y="4990452"/>
                  <a:pt x="7415919" y="4909683"/>
                  <a:pt x="7235649" y="4965840"/>
                </a:cubicBezTo>
                <a:cubicBezTo>
                  <a:pt x="7055379" y="5021997"/>
                  <a:pt x="7003293" y="4941315"/>
                  <a:pt x="6941649" y="4965840"/>
                </a:cubicBezTo>
                <a:cubicBezTo>
                  <a:pt x="6880005" y="4990365"/>
                  <a:pt x="6644997" y="4934340"/>
                  <a:pt x="6545650" y="4965840"/>
                </a:cubicBezTo>
                <a:cubicBezTo>
                  <a:pt x="6446303" y="4997340"/>
                  <a:pt x="6151915" y="4964665"/>
                  <a:pt x="5945650" y="4965840"/>
                </a:cubicBezTo>
                <a:cubicBezTo>
                  <a:pt x="5739385" y="4967015"/>
                  <a:pt x="5433389" y="4890845"/>
                  <a:pt x="5243651" y="4965840"/>
                </a:cubicBezTo>
                <a:cubicBezTo>
                  <a:pt x="5053913" y="5040835"/>
                  <a:pt x="4971765" y="4955424"/>
                  <a:pt x="4745652" y="4965840"/>
                </a:cubicBezTo>
                <a:cubicBezTo>
                  <a:pt x="4519539" y="4976256"/>
                  <a:pt x="4509638" y="4964965"/>
                  <a:pt x="4349653" y="4965840"/>
                </a:cubicBezTo>
                <a:cubicBezTo>
                  <a:pt x="4189668" y="4966715"/>
                  <a:pt x="4058603" y="4942755"/>
                  <a:pt x="3953653" y="4965840"/>
                </a:cubicBezTo>
                <a:cubicBezTo>
                  <a:pt x="3848703" y="4988925"/>
                  <a:pt x="3534524" y="4927228"/>
                  <a:pt x="3251654" y="4965840"/>
                </a:cubicBezTo>
                <a:cubicBezTo>
                  <a:pt x="2968784" y="5004452"/>
                  <a:pt x="3104197" y="4964135"/>
                  <a:pt x="2957654" y="4965840"/>
                </a:cubicBezTo>
                <a:cubicBezTo>
                  <a:pt x="2811111" y="4967545"/>
                  <a:pt x="2660350" y="4948214"/>
                  <a:pt x="2459655" y="4965840"/>
                </a:cubicBezTo>
                <a:cubicBezTo>
                  <a:pt x="2258960" y="4983466"/>
                  <a:pt x="2143468" y="4919446"/>
                  <a:pt x="1859656" y="4965840"/>
                </a:cubicBezTo>
                <a:cubicBezTo>
                  <a:pt x="1575844" y="5012234"/>
                  <a:pt x="1579416" y="4922383"/>
                  <a:pt x="1463656" y="4965840"/>
                </a:cubicBezTo>
                <a:cubicBezTo>
                  <a:pt x="1347896" y="5009297"/>
                  <a:pt x="1106668" y="4911897"/>
                  <a:pt x="827657" y="4965840"/>
                </a:cubicBezTo>
                <a:cubicBezTo>
                  <a:pt x="281642" y="4981856"/>
                  <a:pt x="61378" y="4555272"/>
                  <a:pt x="0" y="4138183"/>
                </a:cubicBezTo>
                <a:cubicBezTo>
                  <a:pt x="-31670" y="3872969"/>
                  <a:pt x="53023" y="3796256"/>
                  <a:pt x="0" y="3553323"/>
                </a:cubicBezTo>
                <a:cubicBezTo>
                  <a:pt x="-53023" y="3310390"/>
                  <a:pt x="26539" y="3191901"/>
                  <a:pt x="0" y="3001569"/>
                </a:cubicBezTo>
                <a:cubicBezTo>
                  <a:pt x="-26539" y="2811237"/>
                  <a:pt x="45905" y="2587300"/>
                  <a:pt x="0" y="2416709"/>
                </a:cubicBezTo>
                <a:cubicBezTo>
                  <a:pt x="-45905" y="2246118"/>
                  <a:pt x="52527" y="2000638"/>
                  <a:pt x="0" y="1831850"/>
                </a:cubicBezTo>
                <a:cubicBezTo>
                  <a:pt x="-52527" y="1663062"/>
                  <a:pt x="49254" y="1045046"/>
                  <a:pt x="0" y="827657"/>
                </a:cubicBezTo>
                <a:close/>
              </a:path>
              <a:path w="11855301" h="4965840" stroke="0" extrusionOk="0">
                <a:moveTo>
                  <a:pt x="0" y="827657"/>
                </a:moveTo>
                <a:cubicBezTo>
                  <a:pt x="-48926" y="340377"/>
                  <a:pt x="358183" y="4644"/>
                  <a:pt x="827657" y="0"/>
                </a:cubicBezTo>
                <a:cubicBezTo>
                  <a:pt x="1197845" y="-49436"/>
                  <a:pt x="1308672" y="57142"/>
                  <a:pt x="1631656" y="0"/>
                </a:cubicBezTo>
                <a:cubicBezTo>
                  <a:pt x="1954640" y="-57142"/>
                  <a:pt x="2008970" y="29346"/>
                  <a:pt x="2129655" y="0"/>
                </a:cubicBezTo>
                <a:cubicBezTo>
                  <a:pt x="2250340" y="-29346"/>
                  <a:pt x="2444179" y="19520"/>
                  <a:pt x="2525655" y="0"/>
                </a:cubicBezTo>
                <a:cubicBezTo>
                  <a:pt x="2607131" y="-19520"/>
                  <a:pt x="2894439" y="69949"/>
                  <a:pt x="3227654" y="0"/>
                </a:cubicBezTo>
                <a:cubicBezTo>
                  <a:pt x="3560869" y="-69949"/>
                  <a:pt x="3525128" y="41072"/>
                  <a:pt x="3725653" y="0"/>
                </a:cubicBezTo>
                <a:cubicBezTo>
                  <a:pt x="3926178" y="-41072"/>
                  <a:pt x="4289828" y="91153"/>
                  <a:pt x="4529652" y="0"/>
                </a:cubicBezTo>
                <a:cubicBezTo>
                  <a:pt x="4769476" y="-91153"/>
                  <a:pt x="4821170" y="15815"/>
                  <a:pt x="4925652" y="0"/>
                </a:cubicBezTo>
                <a:cubicBezTo>
                  <a:pt x="5030134" y="-15815"/>
                  <a:pt x="5427875" y="76033"/>
                  <a:pt x="5729651" y="0"/>
                </a:cubicBezTo>
                <a:cubicBezTo>
                  <a:pt x="6031427" y="-76033"/>
                  <a:pt x="5963042" y="32486"/>
                  <a:pt x="6023650" y="0"/>
                </a:cubicBezTo>
                <a:cubicBezTo>
                  <a:pt x="6084258" y="-32486"/>
                  <a:pt x="6478928" y="61838"/>
                  <a:pt x="6623650" y="0"/>
                </a:cubicBezTo>
                <a:cubicBezTo>
                  <a:pt x="6768372" y="-61838"/>
                  <a:pt x="7022412" y="22330"/>
                  <a:pt x="7223649" y="0"/>
                </a:cubicBezTo>
                <a:cubicBezTo>
                  <a:pt x="7424886" y="-22330"/>
                  <a:pt x="7575360" y="27134"/>
                  <a:pt x="7721648" y="0"/>
                </a:cubicBezTo>
                <a:cubicBezTo>
                  <a:pt x="7867936" y="-27134"/>
                  <a:pt x="8270015" y="3359"/>
                  <a:pt x="8525647" y="0"/>
                </a:cubicBezTo>
                <a:cubicBezTo>
                  <a:pt x="8781279" y="-3359"/>
                  <a:pt x="8998119" y="36522"/>
                  <a:pt x="9329646" y="0"/>
                </a:cubicBezTo>
                <a:cubicBezTo>
                  <a:pt x="9661173" y="-36522"/>
                  <a:pt x="9627568" y="37811"/>
                  <a:pt x="9725646" y="0"/>
                </a:cubicBezTo>
                <a:cubicBezTo>
                  <a:pt x="9823724" y="-37811"/>
                  <a:pt x="10071397" y="5295"/>
                  <a:pt x="10325645" y="0"/>
                </a:cubicBezTo>
                <a:cubicBezTo>
                  <a:pt x="10579893" y="-5295"/>
                  <a:pt x="10764510" y="44263"/>
                  <a:pt x="11027644" y="0"/>
                </a:cubicBezTo>
                <a:cubicBezTo>
                  <a:pt x="11452982" y="-95552"/>
                  <a:pt x="11902269" y="361013"/>
                  <a:pt x="11855301" y="827657"/>
                </a:cubicBezTo>
                <a:cubicBezTo>
                  <a:pt x="11880558" y="950406"/>
                  <a:pt x="11819911" y="1100011"/>
                  <a:pt x="11855301" y="1280096"/>
                </a:cubicBezTo>
                <a:cubicBezTo>
                  <a:pt x="11890691" y="1460181"/>
                  <a:pt x="11807361" y="1629864"/>
                  <a:pt x="11855301" y="1898060"/>
                </a:cubicBezTo>
                <a:cubicBezTo>
                  <a:pt x="11903241" y="2166256"/>
                  <a:pt x="11821601" y="2207177"/>
                  <a:pt x="11855301" y="2449815"/>
                </a:cubicBezTo>
                <a:cubicBezTo>
                  <a:pt x="11889001" y="2692453"/>
                  <a:pt x="11829111" y="2743347"/>
                  <a:pt x="11855301" y="2935359"/>
                </a:cubicBezTo>
                <a:cubicBezTo>
                  <a:pt x="11881491" y="3127371"/>
                  <a:pt x="11816936" y="3224573"/>
                  <a:pt x="11855301" y="3487113"/>
                </a:cubicBezTo>
                <a:cubicBezTo>
                  <a:pt x="11893666" y="3749653"/>
                  <a:pt x="11817265" y="3983915"/>
                  <a:pt x="11855301" y="4138183"/>
                </a:cubicBezTo>
                <a:cubicBezTo>
                  <a:pt x="11872141" y="4543492"/>
                  <a:pt x="11568857" y="5056786"/>
                  <a:pt x="11027644" y="4965840"/>
                </a:cubicBezTo>
                <a:cubicBezTo>
                  <a:pt x="10727214" y="4976095"/>
                  <a:pt x="10608813" y="4950068"/>
                  <a:pt x="10223645" y="4965840"/>
                </a:cubicBezTo>
                <a:cubicBezTo>
                  <a:pt x="9838477" y="4981612"/>
                  <a:pt x="9819598" y="4951714"/>
                  <a:pt x="9521646" y="4965840"/>
                </a:cubicBezTo>
                <a:cubicBezTo>
                  <a:pt x="9223694" y="4979966"/>
                  <a:pt x="9255328" y="4921552"/>
                  <a:pt x="9125646" y="4965840"/>
                </a:cubicBezTo>
                <a:cubicBezTo>
                  <a:pt x="8995964" y="5010128"/>
                  <a:pt x="8705773" y="4904632"/>
                  <a:pt x="8423647" y="4965840"/>
                </a:cubicBezTo>
                <a:cubicBezTo>
                  <a:pt x="8141521" y="5027048"/>
                  <a:pt x="8206474" y="4933888"/>
                  <a:pt x="8129648" y="4965840"/>
                </a:cubicBezTo>
                <a:cubicBezTo>
                  <a:pt x="8052822" y="4997792"/>
                  <a:pt x="7612098" y="4917810"/>
                  <a:pt x="7427649" y="4965840"/>
                </a:cubicBezTo>
                <a:cubicBezTo>
                  <a:pt x="7243200" y="5013870"/>
                  <a:pt x="7169137" y="4965242"/>
                  <a:pt x="7031649" y="4965840"/>
                </a:cubicBezTo>
                <a:cubicBezTo>
                  <a:pt x="6894161" y="4966438"/>
                  <a:pt x="6878823" y="4957255"/>
                  <a:pt x="6737649" y="4965840"/>
                </a:cubicBezTo>
                <a:cubicBezTo>
                  <a:pt x="6596475" y="4974425"/>
                  <a:pt x="6529828" y="4922228"/>
                  <a:pt x="6341650" y="4965840"/>
                </a:cubicBezTo>
                <a:cubicBezTo>
                  <a:pt x="6153472" y="5009452"/>
                  <a:pt x="5853332" y="4904417"/>
                  <a:pt x="5639651" y="4965840"/>
                </a:cubicBezTo>
                <a:cubicBezTo>
                  <a:pt x="5425970" y="5027263"/>
                  <a:pt x="5330831" y="4963781"/>
                  <a:pt x="5243651" y="4965840"/>
                </a:cubicBezTo>
                <a:cubicBezTo>
                  <a:pt x="5156471" y="4967899"/>
                  <a:pt x="5066685" y="4948806"/>
                  <a:pt x="4949652" y="4965840"/>
                </a:cubicBezTo>
                <a:cubicBezTo>
                  <a:pt x="4832619" y="4982874"/>
                  <a:pt x="4721026" y="4919022"/>
                  <a:pt x="4553652" y="4965840"/>
                </a:cubicBezTo>
                <a:cubicBezTo>
                  <a:pt x="4386278" y="5012658"/>
                  <a:pt x="4239631" y="4956822"/>
                  <a:pt x="4055653" y="4965840"/>
                </a:cubicBezTo>
                <a:cubicBezTo>
                  <a:pt x="3871675" y="4974858"/>
                  <a:pt x="3690802" y="4944520"/>
                  <a:pt x="3455654" y="4965840"/>
                </a:cubicBezTo>
                <a:cubicBezTo>
                  <a:pt x="3220506" y="4987160"/>
                  <a:pt x="3155938" y="4924437"/>
                  <a:pt x="3059654" y="4965840"/>
                </a:cubicBezTo>
                <a:cubicBezTo>
                  <a:pt x="2963370" y="5007243"/>
                  <a:pt x="2632440" y="4926644"/>
                  <a:pt x="2255655" y="4965840"/>
                </a:cubicBezTo>
                <a:cubicBezTo>
                  <a:pt x="1878870" y="5005036"/>
                  <a:pt x="1862199" y="4947483"/>
                  <a:pt x="1655656" y="4965840"/>
                </a:cubicBezTo>
                <a:cubicBezTo>
                  <a:pt x="1449113" y="4984197"/>
                  <a:pt x="1178826" y="4955195"/>
                  <a:pt x="827657" y="4965840"/>
                </a:cubicBezTo>
                <a:cubicBezTo>
                  <a:pt x="309569" y="4896064"/>
                  <a:pt x="77374" y="4511565"/>
                  <a:pt x="0" y="4138183"/>
                </a:cubicBezTo>
                <a:cubicBezTo>
                  <a:pt x="-61092" y="3870350"/>
                  <a:pt x="13665" y="3815799"/>
                  <a:pt x="0" y="3520218"/>
                </a:cubicBezTo>
                <a:cubicBezTo>
                  <a:pt x="-13665" y="3224638"/>
                  <a:pt x="42049" y="3175621"/>
                  <a:pt x="0" y="3034674"/>
                </a:cubicBezTo>
                <a:cubicBezTo>
                  <a:pt x="-42049" y="2893727"/>
                  <a:pt x="55892" y="2718152"/>
                  <a:pt x="0" y="2482920"/>
                </a:cubicBezTo>
                <a:cubicBezTo>
                  <a:pt x="-55892" y="2247688"/>
                  <a:pt x="9517" y="2157077"/>
                  <a:pt x="0" y="2030481"/>
                </a:cubicBezTo>
                <a:cubicBezTo>
                  <a:pt x="-9517" y="1903885"/>
                  <a:pt x="28271" y="1579314"/>
                  <a:pt x="0" y="1412517"/>
                </a:cubicBezTo>
                <a:cubicBezTo>
                  <a:pt x="-28271" y="1245720"/>
                  <a:pt x="4013" y="1016215"/>
                  <a:pt x="0" y="827657"/>
                </a:cubicBezTo>
                <a:close/>
              </a:path>
            </a:pathLst>
          </a:custGeom>
          <a:solidFill>
            <a:schemeClr val="bg1">
              <a:alpha val="95000"/>
            </a:schemeClr>
          </a:solidFill>
          <a:ln w="28575">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6B5BE21-0670-507E-4DFF-C82C12D6224F}"/>
              </a:ext>
            </a:extLst>
          </p:cNvPr>
          <p:cNvSpPr/>
          <p:nvPr/>
        </p:nvSpPr>
        <p:spPr>
          <a:xfrm>
            <a:off x="1274133" y="233915"/>
            <a:ext cx="10211439" cy="11904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A59DFB65-66C3-5F8D-AA88-7A2E084F0265}"/>
              </a:ext>
            </a:extLst>
          </p:cNvPr>
          <p:cNvSpPr/>
          <p:nvPr/>
        </p:nvSpPr>
        <p:spPr>
          <a:xfrm>
            <a:off x="706425" y="233915"/>
            <a:ext cx="1339702" cy="1190415"/>
          </a:xfrm>
          <a:prstGeom prst="homePlat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847EB8-AD81-AAB0-C58C-91112E38A7D2}"/>
              </a:ext>
            </a:extLst>
          </p:cNvPr>
          <p:cNvSpPr txBox="1"/>
          <p:nvPr/>
        </p:nvSpPr>
        <p:spPr>
          <a:xfrm>
            <a:off x="2212951" y="413623"/>
            <a:ext cx="92726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00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Tìm 2 – 3 từ đồng nghĩa với mỗi từ sau:</a:t>
            </a:r>
            <a:endPar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4" name="Picture 3" descr="A yellow number with eyes and a black background&#10;&#10;Description automatically generated">
            <a:extLst>
              <a:ext uri="{FF2B5EF4-FFF2-40B4-BE49-F238E27FC236}">
                <a16:creationId xmlns:a16="http://schemas.microsoft.com/office/drawing/2014/main" id="{51643B7B-00A4-E3D8-1FB6-71D3C1E62E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08" t="29147" r="41832" b="29767"/>
          <a:stretch/>
        </p:blipFill>
        <p:spPr>
          <a:xfrm>
            <a:off x="875286" y="334448"/>
            <a:ext cx="747825" cy="1025035"/>
          </a:xfrm>
          <a:prstGeom prst="rect">
            <a:avLst/>
          </a:prstGeom>
        </p:spPr>
      </p:pic>
      <p:pic>
        <p:nvPicPr>
          <p:cNvPr id="16" name="Picture 15" descr="A green cloud on a black background&#10;&#10;Description automatically generated">
            <a:extLst>
              <a:ext uri="{FF2B5EF4-FFF2-40B4-BE49-F238E27FC236}">
                <a16:creationId xmlns:a16="http://schemas.microsoft.com/office/drawing/2014/main" id="{4495538B-48B5-31A0-3BD8-9A4983EE7DA9}"/>
              </a:ext>
            </a:extLst>
          </p:cNvPr>
          <p:cNvPicPr>
            <a:picLocks noChangeAspect="1"/>
          </p:cNvPicPr>
          <p:nvPr/>
        </p:nvPicPr>
        <p:blipFill rotWithShape="1">
          <a:blip r:embed="rId4">
            <a:extLst>
              <a:ext uri="{28A0092B-C50C-407E-A947-70E740481C1C}">
                <a14:useLocalDpi xmlns:a14="http://schemas.microsoft.com/office/drawing/2010/main" val="0"/>
              </a:ext>
            </a:extLst>
          </a:blip>
          <a:srcRect l="20475" t="29767" r="39278" b="32713"/>
          <a:stretch/>
        </p:blipFill>
        <p:spPr>
          <a:xfrm>
            <a:off x="1274133" y="2779754"/>
            <a:ext cx="3529364" cy="1850717"/>
          </a:xfrm>
          <a:prstGeom prst="rect">
            <a:avLst/>
          </a:prstGeom>
          <a:effectLst>
            <a:innerShdw blurRad="63500" dist="50800" dir="16200000">
              <a:prstClr val="black">
                <a:alpha val="50000"/>
              </a:prstClr>
            </a:innerShdw>
          </a:effectLst>
        </p:spPr>
      </p:pic>
      <p:sp>
        <p:nvSpPr>
          <p:cNvPr id="6" name="TextBox 5">
            <a:extLst>
              <a:ext uri="{FF2B5EF4-FFF2-40B4-BE49-F238E27FC236}">
                <a16:creationId xmlns:a16="http://schemas.microsoft.com/office/drawing/2014/main" id="{DA340262-ABEE-6B0C-B60C-DC9DA44D5A1A}"/>
              </a:ext>
            </a:extLst>
          </p:cNvPr>
          <p:cNvSpPr txBox="1"/>
          <p:nvPr/>
        </p:nvSpPr>
        <p:spPr>
          <a:xfrm>
            <a:off x="1854316" y="3500933"/>
            <a:ext cx="29491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đoàn kết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Flowchart: Alternate Process 2">
            <a:extLst>
              <a:ext uri="{FF2B5EF4-FFF2-40B4-BE49-F238E27FC236}">
                <a16:creationId xmlns:a16="http://schemas.microsoft.com/office/drawing/2014/main" id="{2E6F82FF-C4FC-9613-4714-53CE49B5A237}"/>
              </a:ext>
            </a:extLst>
          </p:cNvPr>
          <p:cNvSpPr/>
          <p:nvPr/>
        </p:nvSpPr>
        <p:spPr>
          <a:xfrm>
            <a:off x="4884672" y="3564227"/>
            <a:ext cx="6213040" cy="1145256"/>
          </a:xfrm>
          <a:prstGeom prst="flowChartAlternateProcess">
            <a:avLst/>
          </a:prstGeom>
          <a:solidFill>
            <a:srgbClr val="66FFFF"/>
          </a:solidFill>
          <a:ln w="28575">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3333FF"/>
                </a:solidFill>
                <a:latin typeface="Arial" panose="020B0604020202020204" pitchFamily="34" charset="0"/>
                <a:cs typeface="Arial" panose="020B0604020202020204" pitchFamily="34" charset="0"/>
              </a:rPr>
              <a:t>kết đoàn</a:t>
            </a:r>
          </a:p>
        </p:txBody>
      </p:sp>
      <p:sp>
        <p:nvSpPr>
          <p:cNvPr id="13" name="Flowchart: Alternate Process 12">
            <a:extLst>
              <a:ext uri="{FF2B5EF4-FFF2-40B4-BE49-F238E27FC236}">
                <a16:creationId xmlns:a16="http://schemas.microsoft.com/office/drawing/2014/main" id="{6B8C72ED-7468-93CE-A617-C78D5B3EBDE7}"/>
              </a:ext>
            </a:extLst>
          </p:cNvPr>
          <p:cNvSpPr/>
          <p:nvPr/>
        </p:nvSpPr>
        <p:spPr>
          <a:xfrm>
            <a:off x="4864933" y="4897296"/>
            <a:ext cx="6187396" cy="1145256"/>
          </a:xfrm>
          <a:prstGeom prst="flowChartAlternateProcess">
            <a:avLst/>
          </a:prstGeom>
          <a:solidFill>
            <a:srgbClr val="99FF99"/>
          </a:solidFill>
          <a:ln w="28575">
            <a:solidFill>
              <a:srgbClr val="00CC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3333FF"/>
                </a:solidFill>
                <a:latin typeface="Arial" panose="020B0604020202020204" pitchFamily="34" charset="0"/>
                <a:cs typeface="Arial" panose="020B0604020202020204" pitchFamily="34" charset="0"/>
              </a:rPr>
              <a:t>đùm bọc</a:t>
            </a:r>
          </a:p>
        </p:txBody>
      </p:sp>
      <p:sp>
        <p:nvSpPr>
          <p:cNvPr id="17" name="Flowchart: Alternate Process 16">
            <a:extLst>
              <a:ext uri="{FF2B5EF4-FFF2-40B4-BE49-F238E27FC236}">
                <a16:creationId xmlns:a16="http://schemas.microsoft.com/office/drawing/2014/main" id="{83CB6230-CDBC-E5C7-6133-4B27E3A166F3}"/>
              </a:ext>
            </a:extLst>
          </p:cNvPr>
          <p:cNvSpPr/>
          <p:nvPr/>
        </p:nvSpPr>
        <p:spPr>
          <a:xfrm>
            <a:off x="4884672" y="2038608"/>
            <a:ext cx="6213040" cy="1145256"/>
          </a:xfrm>
          <a:prstGeom prst="flowChartAlternateProcess">
            <a:avLst/>
          </a:prstGeom>
          <a:solidFill>
            <a:schemeClr val="accent4">
              <a:lumMod val="20000"/>
              <a:lumOff val="80000"/>
            </a:schemeClr>
          </a:solidFill>
          <a:ln w="28575">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3333FF"/>
                </a:solidFill>
                <a:latin typeface="Arial" panose="020B0604020202020204" pitchFamily="34" charset="0"/>
                <a:cs typeface="Arial" panose="020B0604020202020204" pitchFamily="34" charset="0"/>
              </a:rPr>
              <a:t>gắn bó</a:t>
            </a:r>
          </a:p>
        </p:txBody>
      </p:sp>
    </p:spTree>
    <p:extLst>
      <p:ext uri="{BB962C8B-B14F-4D97-AF65-F5344CB8AC3E}">
        <p14:creationId xmlns:p14="http://schemas.microsoft.com/office/powerpoint/2010/main" val="3705129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13"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8" y="1658245"/>
            <a:ext cx="11855301" cy="4965840"/>
          </a:xfrm>
          <a:custGeom>
            <a:avLst/>
            <a:gdLst>
              <a:gd name="connsiteX0" fmla="*/ 0 w 11855301"/>
              <a:gd name="connsiteY0" fmla="*/ 827657 h 4965840"/>
              <a:gd name="connsiteX1" fmla="*/ 827657 w 11855301"/>
              <a:gd name="connsiteY1" fmla="*/ 0 h 4965840"/>
              <a:gd name="connsiteX2" fmla="*/ 1427656 w 11855301"/>
              <a:gd name="connsiteY2" fmla="*/ 0 h 4965840"/>
              <a:gd name="connsiteX3" fmla="*/ 2027655 w 11855301"/>
              <a:gd name="connsiteY3" fmla="*/ 0 h 4965840"/>
              <a:gd name="connsiteX4" fmla="*/ 2729655 w 11855301"/>
              <a:gd name="connsiteY4" fmla="*/ 0 h 4965840"/>
              <a:gd name="connsiteX5" fmla="*/ 3533654 w 11855301"/>
              <a:gd name="connsiteY5" fmla="*/ 0 h 4965840"/>
              <a:gd name="connsiteX6" fmla="*/ 4235653 w 11855301"/>
              <a:gd name="connsiteY6" fmla="*/ 0 h 4965840"/>
              <a:gd name="connsiteX7" fmla="*/ 5039652 w 11855301"/>
              <a:gd name="connsiteY7" fmla="*/ 0 h 4965840"/>
              <a:gd name="connsiteX8" fmla="*/ 5741651 w 11855301"/>
              <a:gd name="connsiteY8" fmla="*/ 0 h 4965840"/>
              <a:gd name="connsiteX9" fmla="*/ 6137650 w 11855301"/>
              <a:gd name="connsiteY9" fmla="*/ 0 h 4965840"/>
              <a:gd name="connsiteX10" fmla="*/ 6839649 w 11855301"/>
              <a:gd name="connsiteY10" fmla="*/ 0 h 4965840"/>
              <a:gd name="connsiteX11" fmla="*/ 7337649 w 11855301"/>
              <a:gd name="connsiteY11" fmla="*/ 0 h 4965840"/>
              <a:gd name="connsiteX12" fmla="*/ 7733648 w 11855301"/>
              <a:gd name="connsiteY12" fmla="*/ 0 h 4965840"/>
              <a:gd name="connsiteX13" fmla="*/ 8027648 w 11855301"/>
              <a:gd name="connsiteY13" fmla="*/ 0 h 4965840"/>
              <a:gd name="connsiteX14" fmla="*/ 8423647 w 11855301"/>
              <a:gd name="connsiteY14" fmla="*/ 0 h 4965840"/>
              <a:gd name="connsiteX15" fmla="*/ 8819647 w 11855301"/>
              <a:gd name="connsiteY15" fmla="*/ 0 h 4965840"/>
              <a:gd name="connsiteX16" fmla="*/ 9419646 w 11855301"/>
              <a:gd name="connsiteY16" fmla="*/ 0 h 4965840"/>
              <a:gd name="connsiteX17" fmla="*/ 10019645 w 11855301"/>
              <a:gd name="connsiteY17" fmla="*/ 0 h 4965840"/>
              <a:gd name="connsiteX18" fmla="*/ 11027644 w 11855301"/>
              <a:gd name="connsiteY18" fmla="*/ 0 h 4965840"/>
              <a:gd name="connsiteX19" fmla="*/ 11855301 w 11855301"/>
              <a:gd name="connsiteY19" fmla="*/ 827657 h 4965840"/>
              <a:gd name="connsiteX20" fmla="*/ 11855301 w 11855301"/>
              <a:gd name="connsiteY20" fmla="*/ 1445622 h 4965840"/>
              <a:gd name="connsiteX21" fmla="*/ 11855301 w 11855301"/>
              <a:gd name="connsiteY21" fmla="*/ 1931166 h 4965840"/>
              <a:gd name="connsiteX22" fmla="*/ 11855301 w 11855301"/>
              <a:gd name="connsiteY22" fmla="*/ 2516025 h 4965840"/>
              <a:gd name="connsiteX23" fmla="*/ 11855301 w 11855301"/>
              <a:gd name="connsiteY23" fmla="*/ 3133990 h 4965840"/>
              <a:gd name="connsiteX24" fmla="*/ 11855301 w 11855301"/>
              <a:gd name="connsiteY24" fmla="*/ 3586429 h 4965840"/>
              <a:gd name="connsiteX25" fmla="*/ 11855301 w 11855301"/>
              <a:gd name="connsiteY25" fmla="*/ 4138183 h 4965840"/>
              <a:gd name="connsiteX26" fmla="*/ 11027644 w 11855301"/>
              <a:gd name="connsiteY26" fmla="*/ 4965840 h 4965840"/>
              <a:gd name="connsiteX27" fmla="*/ 10631645 w 11855301"/>
              <a:gd name="connsiteY27" fmla="*/ 4965840 h 4965840"/>
              <a:gd name="connsiteX28" fmla="*/ 10133645 w 11855301"/>
              <a:gd name="connsiteY28" fmla="*/ 4965840 h 4965840"/>
              <a:gd name="connsiteX29" fmla="*/ 9635646 w 11855301"/>
              <a:gd name="connsiteY29" fmla="*/ 4965840 h 4965840"/>
              <a:gd name="connsiteX30" fmla="*/ 9137646 w 11855301"/>
              <a:gd name="connsiteY30" fmla="*/ 4965840 h 4965840"/>
              <a:gd name="connsiteX31" fmla="*/ 8843647 w 11855301"/>
              <a:gd name="connsiteY31" fmla="*/ 4965840 h 4965840"/>
              <a:gd name="connsiteX32" fmla="*/ 8039648 w 11855301"/>
              <a:gd name="connsiteY32" fmla="*/ 4965840 h 4965840"/>
              <a:gd name="connsiteX33" fmla="*/ 7235649 w 11855301"/>
              <a:gd name="connsiteY33" fmla="*/ 4965840 h 4965840"/>
              <a:gd name="connsiteX34" fmla="*/ 6941649 w 11855301"/>
              <a:gd name="connsiteY34" fmla="*/ 4965840 h 4965840"/>
              <a:gd name="connsiteX35" fmla="*/ 6545650 w 11855301"/>
              <a:gd name="connsiteY35" fmla="*/ 4965840 h 4965840"/>
              <a:gd name="connsiteX36" fmla="*/ 5945650 w 11855301"/>
              <a:gd name="connsiteY36" fmla="*/ 4965840 h 4965840"/>
              <a:gd name="connsiteX37" fmla="*/ 5243651 w 11855301"/>
              <a:gd name="connsiteY37" fmla="*/ 4965840 h 4965840"/>
              <a:gd name="connsiteX38" fmla="*/ 4745652 w 11855301"/>
              <a:gd name="connsiteY38" fmla="*/ 4965840 h 4965840"/>
              <a:gd name="connsiteX39" fmla="*/ 4349653 w 11855301"/>
              <a:gd name="connsiteY39" fmla="*/ 4965840 h 4965840"/>
              <a:gd name="connsiteX40" fmla="*/ 3953653 w 11855301"/>
              <a:gd name="connsiteY40" fmla="*/ 4965840 h 4965840"/>
              <a:gd name="connsiteX41" fmla="*/ 3251654 w 11855301"/>
              <a:gd name="connsiteY41" fmla="*/ 4965840 h 4965840"/>
              <a:gd name="connsiteX42" fmla="*/ 2957654 w 11855301"/>
              <a:gd name="connsiteY42" fmla="*/ 4965840 h 4965840"/>
              <a:gd name="connsiteX43" fmla="*/ 2459655 w 11855301"/>
              <a:gd name="connsiteY43" fmla="*/ 4965840 h 4965840"/>
              <a:gd name="connsiteX44" fmla="*/ 1859656 w 11855301"/>
              <a:gd name="connsiteY44" fmla="*/ 4965840 h 4965840"/>
              <a:gd name="connsiteX45" fmla="*/ 1463656 w 11855301"/>
              <a:gd name="connsiteY45" fmla="*/ 4965840 h 4965840"/>
              <a:gd name="connsiteX46" fmla="*/ 827657 w 11855301"/>
              <a:gd name="connsiteY46" fmla="*/ 4965840 h 4965840"/>
              <a:gd name="connsiteX47" fmla="*/ 0 w 11855301"/>
              <a:gd name="connsiteY47" fmla="*/ 4138183 h 4965840"/>
              <a:gd name="connsiteX48" fmla="*/ 0 w 11855301"/>
              <a:gd name="connsiteY48" fmla="*/ 3553323 h 4965840"/>
              <a:gd name="connsiteX49" fmla="*/ 0 w 11855301"/>
              <a:gd name="connsiteY49" fmla="*/ 3001569 h 4965840"/>
              <a:gd name="connsiteX50" fmla="*/ 0 w 11855301"/>
              <a:gd name="connsiteY50" fmla="*/ 2416709 h 4965840"/>
              <a:gd name="connsiteX51" fmla="*/ 0 w 11855301"/>
              <a:gd name="connsiteY51" fmla="*/ 1831850 h 4965840"/>
              <a:gd name="connsiteX52" fmla="*/ 0 w 11855301"/>
              <a:gd name="connsiteY52" fmla="*/ 827657 h 49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55301" h="4965840" fill="none" extrusionOk="0">
                <a:moveTo>
                  <a:pt x="0" y="827657"/>
                </a:moveTo>
                <a:cubicBezTo>
                  <a:pt x="13125" y="319750"/>
                  <a:pt x="375876" y="-19988"/>
                  <a:pt x="827657" y="0"/>
                </a:cubicBezTo>
                <a:cubicBezTo>
                  <a:pt x="1000334" y="-22870"/>
                  <a:pt x="1264341" y="21708"/>
                  <a:pt x="1427656" y="0"/>
                </a:cubicBezTo>
                <a:cubicBezTo>
                  <a:pt x="1590971" y="-21708"/>
                  <a:pt x="1730385" y="40947"/>
                  <a:pt x="2027655" y="0"/>
                </a:cubicBezTo>
                <a:cubicBezTo>
                  <a:pt x="2324925" y="-40947"/>
                  <a:pt x="2492192" y="58761"/>
                  <a:pt x="2729655" y="0"/>
                </a:cubicBezTo>
                <a:cubicBezTo>
                  <a:pt x="2967118" y="-58761"/>
                  <a:pt x="3304362" y="40598"/>
                  <a:pt x="3533654" y="0"/>
                </a:cubicBezTo>
                <a:cubicBezTo>
                  <a:pt x="3762946" y="-40598"/>
                  <a:pt x="4056954" y="82912"/>
                  <a:pt x="4235653" y="0"/>
                </a:cubicBezTo>
                <a:cubicBezTo>
                  <a:pt x="4414352" y="-82912"/>
                  <a:pt x="4831124" y="64373"/>
                  <a:pt x="5039652" y="0"/>
                </a:cubicBezTo>
                <a:cubicBezTo>
                  <a:pt x="5248180" y="-64373"/>
                  <a:pt x="5592801" y="54737"/>
                  <a:pt x="5741651" y="0"/>
                </a:cubicBezTo>
                <a:cubicBezTo>
                  <a:pt x="5890501" y="-54737"/>
                  <a:pt x="5970691" y="34857"/>
                  <a:pt x="6137650" y="0"/>
                </a:cubicBezTo>
                <a:cubicBezTo>
                  <a:pt x="6304609" y="-34857"/>
                  <a:pt x="6557434" y="20297"/>
                  <a:pt x="6839649" y="0"/>
                </a:cubicBezTo>
                <a:cubicBezTo>
                  <a:pt x="7121864" y="-20297"/>
                  <a:pt x="7207769" y="18694"/>
                  <a:pt x="7337649" y="0"/>
                </a:cubicBezTo>
                <a:cubicBezTo>
                  <a:pt x="7467529" y="-18694"/>
                  <a:pt x="7641251" y="14681"/>
                  <a:pt x="7733648" y="0"/>
                </a:cubicBezTo>
                <a:cubicBezTo>
                  <a:pt x="7826045" y="-14681"/>
                  <a:pt x="7889269" y="31188"/>
                  <a:pt x="8027648" y="0"/>
                </a:cubicBezTo>
                <a:cubicBezTo>
                  <a:pt x="8166027" y="-31188"/>
                  <a:pt x="8250675" y="8040"/>
                  <a:pt x="8423647" y="0"/>
                </a:cubicBezTo>
                <a:cubicBezTo>
                  <a:pt x="8596619" y="-8040"/>
                  <a:pt x="8682344" y="19480"/>
                  <a:pt x="8819647" y="0"/>
                </a:cubicBezTo>
                <a:cubicBezTo>
                  <a:pt x="8956950" y="-19480"/>
                  <a:pt x="9209778" y="18097"/>
                  <a:pt x="9419646" y="0"/>
                </a:cubicBezTo>
                <a:cubicBezTo>
                  <a:pt x="9629514" y="-18097"/>
                  <a:pt x="9722414" y="47337"/>
                  <a:pt x="10019645" y="0"/>
                </a:cubicBezTo>
                <a:cubicBezTo>
                  <a:pt x="10316876" y="-47337"/>
                  <a:pt x="10790800" y="67138"/>
                  <a:pt x="11027644" y="0"/>
                </a:cubicBezTo>
                <a:cubicBezTo>
                  <a:pt x="11417900" y="15826"/>
                  <a:pt x="11781089" y="440204"/>
                  <a:pt x="11855301" y="827657"/>
                </a:cubicBezTo>
                <a:cubicBezTo>
                  <a:pt x="11907366" y="1062832"/>
                  <a:pt x="11832708" y="1281105"/>
                  <a:pt x="11855301" y="1445622"/>
                </a:cubicBezTo>
                <a:cubicBezTo>
                  <a:pt x="11877894" y="1610140"/>
                  <a:pt x="11824569" y="1735041"/>
                  <a:pt x="11855301" y="1931166"/>
                </a:cubicBezTo>
                <a:cubicBezTo>
                  <a:pt x="11886033" y="2127291"/>
                  <a:pt x="11798694" y="2345041"/>
                  <a:pt x="11855301" y="2516025"/>
                </a:cubicBezTo>
                <a:cubicBezTo>
                  <a:pt x="11911908" y="2687009"/>
                  <a:pt x="11828279" y="2913997"/>
                  <a:pt x="11855301" y="3133990"/>
                </a:cubicBezTo>
                <a:cubicBezTo>
                  <a:pt x="11882323" y="3353984"/>
                  <a:pt x="11826657" y="3391779"/>
                  <a:pt x="11855301" y="3586429"/>
                </a:cubicBezTo>
                <a:cubicBezTo>
                  <a:pt x="11883945" y="3781079"/>
                  <a:pt x="11807805" y="4017256"/>
                  <a:pt x="11855301" y="4138183"/>
                </a:cubicBezTo>
                <a:cubicBezTo>
                  <a:pt x="11909968" y="4513627"/>
                  <a:pt x="11457846" y="4978388"/>
                  <a:pt x="11027644" y="4965840"/>
                </a:cubicBezTo>
                <a:cubicBezTo>
                  <a:pt x="10927786" y="5012477"/>
                  <a:pt x="10790008" y="4933777"/>
                  <a:pt x="10631645" y="4965840"/>
                </a:cubicBezTo>
                <a:cubicBezTo>
                  <a:pt x="10473282" y="4997903"/>
                  <a:pt x="10331383" y="4949841"/>
                  <a:pt x="10133645" y="4965840"/>
                </a:cubicBezTo>
                <a:cubicBezTo>
                  <a:pt x="9935907" y="4981839"/>
                  <a:pt x="9856859" y="4918657"/>
                  <a:pt x="9635646" y="4965840"/>
                </a:cubicBezTo>
                <a:cubicBezTo>
                  <a:pt x="9414433" y="5013023"/>
                  <a:pt x="9282558" y="4941272"/>
                  <a:pt x="9137646" y="4965840"/>
                </a:cubicBezTo>
                <a:cubicBezTo>
                  <a:pt x="8992734" y="4990408"/>
                  <a:pt x="8948607" y="4965540"/>
                  <a:pt x="8843647" y="4965840"/>
                </a:cubicBezTo>
                <a:cubicBezTo>
                  <a:pt x="8738687" y="4966140"/>
                  <a:pt x="8290832" y="4941228"/>
                  <a:pt x="8039648" y="4965840"/>
                </a:cubicBezTo>
                <a:cubicBezTo>
                  <a:pt x="7788464" y="4990452"/>
                  <a:pt x="7415919" y="4909683"/>
                  <a:pt x="7235649" y="4965840"/>
                </a:cubicBezTo>
                <a:cubicBezTo>
                  <a:pt x="7055379" y="5021997"/>
                  <a:pt x="7003293" y="4941315"/>
                  <a:pt x="6941649" y="4965840"/>
                </a:cubicBezTo>
                <a:cubicBezTo>
                  <a:pt x="6880005" y="4990365"/>
                  <a:pt x="6644997" y="4934340"/>
                  <a:pt x="6545650" y="4965840"/>
                </a:cubicBezTo>
                <a:cubicBezTo>
                  <a:pt x="6446303" y="4997340"/>
                  <a:pt x="6151915" y="4964665"/>
                  <a:pt x="5945650" y="4965840"/>
                </a:cubicBezTo>
                <a:cubicBezTo>
                  <a:pt x="5739385" y="4967015"/>
                  <a:pt x="5433389" y="4890845"/>
                  <a:pt x="5243651" y="4965840"/>
                </a:cubicBezTo>
                <a:cubicBezTo>
                  <a:pt x="5053913" y="5040835"/>
                  <a:pt x="4971765" y="4955424"/>
                  <a:pt x="4745652" y="4965840"/>
                </a:cubicBezTo>
                <a:cubicBezTo>
                  <a:pt x="4519539" y="4976256"/>
                  <a:pt x="4509638" y="4964965"/>
                  <a:pt x="4349653" y="4965840"/>
                </a:cubicBezTo>
                <a:cubicBezTo>
                  <a:pt x="4189668" y="4966715"/>
                  <a:pt x="4058603" y="4942755"/>
                  <a:pt x="3953653" y="4965840"/>
                </a:cubicBezTo>
                <a:cubicBezTo>
                  <a:pt x="3848703" y="4988925"/>
                  <a:pt x="3534524" y="4927228"/>
                  <a:pt x="3251654" y="4965840"/>
                </a:cubicBezTo>
                <a:cubicBezTo>
                  <a:pt x="2968784" y="5004452"/>
                  <a:pt x="3104197" y="4964135"/>
                  <a:pt x="2957654" y="4965840"/>
                </a:cubicBezTo>
                <a:cubicBezTo>
                  <a:pt x="2811111" y="4967545"/>
                  <a:pt x="2660350" y="4948214"/>
                  <a:pt x="2459655" y="4965840"/>
                </a:cubicBezTo>
                <a:cubicBezTo>
                  <a:pt x="2258960" y="4983466"/>
                  <a:pt x="2143468" y="4919446"/>
                  <a:pt x="1859656" y="4965840"/>
                </a:cubicBezTo>
                <a:cubicBezTo>
                  <a:pt x="1575844" y="5012234"/>
                  <a:pt x="1579416" y="4922383"/>
                  <a:pt x="1463656" y="4965840"/>
                </a:cubicBezTo>
                <a:cubicBezTo>
                  <a:pt x="1347896" y="5009297"/>
                  <a:pt x="1106668" y="4911897"/>
                  <a:pt x="827657" y="4965840"/>
                </a:cubicBezTo>
                <a:cubicBezTo>
                  <a:pt x="281642" y="4981856"/>
                  <a:pt x="61378" y="4555272"/>
                  <a:pt x="0" y="4138183"/>
                </a:cubicBezTo>
                <a:cubicBezTo>
                  <a:pt x="-31670" y="3872969"/>
                  <a:pt x="53023" y="3796256"/>
                  <a:pt x="0" y="3553323"/>
                </a:cubicBezTo>
                <a:cubicBezTo>
                  <a:pt x="-53023" y="3310390"/>
                  <a:pt x="26539" y="3191901"/>
                  <a:pt x="0" y="3001569"/>
                </a:cubicBezTo>
                <a:cubicBezTo>
                  <a:pt x="-26539" y="2811237"/>
                  <a:pt x="45905" y="2587300"/>
                  <a:pt x="0" y="2416709"/>
                </a:cubicBezTo>
                <a:cubicBezTo>
                  <a:pt x="-45905" y="2246118"/>
                  <a:pt x="52527" y="2000638"/>
                  <a:pt x="0" y="1831850"/>
                </a:cubicBezTo>
                <a:cubicBezTo>
                  <a:pt x="-52527" y="1663062"/>
                  <a:pt x="49254" y="1045046"/>
                  <a:pt x="0" y="827657"/>
                </a:cubicBezTo>
                <a:close/>
              </a:path>
              <a:path w="11855301" h="4965840" stroke="0" extrusionOk="0">
                <a:moveTo>
                  <a:pt x="0" y="827657"/>
                </a:moveTo>
                <a:cubicBezTo>
                  <a:pt x="-48926" y="340377"/>
                  <a:pt x="358183" y="4644"/>
                  <a:pt x="827657" y="0"/>
                </a:cubicBezTo>
                <a:cubicBezTo>
                  <a:pt x="1197845" y="-49436"/>
                  <a:pt x="1308672" y="57142"/>
                  <a:pt x="1631656" y="0"/>
                </a:cubicBezTo>
                <a:cubicBezTo>
                  <a:pt x="1954640" y="-57142"/>
                  <a:pt x="2008970" y="29346"/>
                  <a:pt x="2129655" y="0"/>
                </a:cubicBezTo>
                <a:cubicBezTo>
                  <a:pt x="2250340" y="-29346"/>
                  <a:pt x="2444179" y="19520"/>
                  <a:pt x="2525655" y="0"/>
                </a:cubicBezTo>
                <a:cubicBezTo>
                  <a:pt x="2607131" y="-19520"/>
                  <a:pt x="2894439" y="69949"/>
                  <a:pt x="3227654" y="0"/>
                </a:cubicBezTo>
                <a:cubicBezTo>
                  <a:pt x="3560869" y="-69949"/>
                  <a:pt x="3525128" y="41072"/>
                  <a:pt x="3725653" y="0"/>
                </a:cubicBezTo>
                <a:cubicBezTo>
                  <a:pt x="3926178" y="-41072"/>
                  <a:pt x="4289828" y="91153"/>
                  <a:pt x="4529652" y="0"/>
                </a:cubicBezTo>
                <a:cubicBezTo>
                  <a:pt x="4769476" y="-91153"/>
                  <a:pt x="4821170" y="15815"/>
                  <a:pt x="4925652" y="0"/>
                </a:cubicBezTo>
                <a:cubicBezTo>
                  <a:pt x="5030134" y="-15815"/>
                  <a:pt x="5427875" y="76033"/>
                  <a:pt x="5729651" y="0"/>
                </a:cubicBezTo>
                <a:cubicBezTo>
                  <a:pt x="6031427" y="-76033"/>
                  <a:pt x="5963042" y="32486"/>
                  <a:pt x="6023650" y="0"/>
                </a:cubicBezTo>
                <a:cubicBezTo>
                  <a:pt x="6084258" y="-32486"/>
                  <a:pt x="6478928" y="61838"/>
                  <a:pt x="6623650" y="0"/>
                </a:cubicBezTo>
                <a:cubicBezTo>
                  <a:pt x="6768372" y="-61838"/>
                  <a:pt x="7022412" y="22330"/>
                  <a:pt x="7223649" y="0"/>
                </a:cubicBezTo>
                <a:cubicBezTo>
                  <a:pt x="7424886" y="-22330"/>
                  <a:pt x="7575360" y="27134"/>
                  <a:pt x="7721648" y="0"/>
                </a:cubicBezTo>
                <a:cubicBezTo>
                  <a:pt x="7867936" y="-27134"/>
                  <a:pt x="8270015" y="3359"/>
                  <a:pt x="8525647" y="0"/>
                </a:cubicBezTo>
                <a:cubicBezTo>
                  <a:pt x="8781279" y="-3359"/>
                  <a:pt x="8998119" y="36522"/>
                  <a:pt x="9329646" y="0"/>
                </a:cubicBezTo>
                <a:cubicBezTo>
                  <a:pt x="9661173" y="-36522"/>
                  <a:pt x="9627568" y="37811"/>
                  <a:pt x="9725646" y="0"/>
                </a:cubicBezTo>
                <a:cubicBezTo>
                  <a:pt x="9823724" y="-37811"/>
                  <a:pt x="10071397" y="5295"/>
                  <a:pt x="10325645" y="0"/>
                </a:cubicBezTo>
                <a:cubicBezTo>
                  <a:pt x="10579893" y="-5295"/>
                  <a:pt x="10764510" y="44263"/>
                  <a:pt x="11027644" y="0"/>
                </a:cubicBezTo>
                <a:cubicBezTo>
                  <a:pt x="11452982" y="-95552"/>
                  <a:pt x="11902269" y="361013"/>
                  <a:pt x="11855301" y="827657"/>
                </a:cubicBezTo>
                <a:cubicBezTo>
                  <a:pt x="11880558" y="950406"/>
                  <a:pt x="11819911" y="1100011"/>
                  <a:pt x="11855301" y="1280096"/>
                </a:cubicBezTo>
                <a:cubicBezTo>
                  <a:pt x="11890691" y="1460181"/>
                  <a:pt x="11807361" y="1629864"/>
                  <a:pt x="11855301" y="1898060"/>
                </a:cubicBezTo>
                <a:cubicBezTo>
                  <a:pt x="11903241" y="2166256"/>
                  <a:pt x="11821601" y="2207177"/>
                  <a:pt x="11855301" y="2449815"/>
                </a:cubicBezTo>
                <a:cubicBezTo>
                  <a:pt x="11889001" y="2692453"/>
                  <a:pt x="11829111" y="2743347"/>
                  <a:pt x="11855301" y="2935359"/>
                </a:cubicBezTo>
                <a:cubicBezTo>
                  <a:pt x="11881491" y="3127371"/>
                  <a:pt x="11816936" y="3224573"/>
                  <a:pt x="11855301" y="3487113"/>
                </a:cubicBezTo>
                <a:cubicBezTo>
                  <a:pt x="11893666" y="3749653"/>
                  <a:pt x="11817265" y="3983915"/>
                  <a:pt x="11855301" y="4138183"/>
                </a:cubicBezTo>
                <a:cubicBezTo>
                  <a:pt x="11872141" y="4543492"/>
                  <a:pt x="11568857" y="5056786"/>
                  <a:pt x="11027644" y="4965840"/>
                </a:cubicBezTo>
                <a:cubicBezTo>
                  <a:pt x="10727214" y="4976095"/>
                  <a:pt x="10608813" y="4950068"/>
                  <a:pt x="10223645" y="4965840"/>
                </a:cubicBezTo>
                <a:cubicBezTo>
                  <a:pt x="9838477" y="4981612"/>
                  <a:pt x="9819598" y="4951714"/>
                  <a:pt x="9521646" y="4965840"/>
                </a:cubicBezTo>
                <a:cubicBezTo>
                  <a:pt x="9223694" y="4979966"/>
                  <a:pt x="9255328" y="4921552"/>
                  <a:pt x="9125646" y="4965840"/>
                </a:cubicBezTo>
                <a:cubicBezTo>
                  <a:pt x="8995964" y="5010128"/>
                  <a:pt x="8705773" y="4904632"/>
                  <a:pt x="8423647" y="4965840"/>
                </a:cubicBezTo>
                <a:cubicBezTo>
                  <a:pt x="8141521" y="5027048"/>
                  <a:pt x="8206474" y="4933888"/>
                  <a:pt x="8129648" y="4965840"/>
                </a:cubicBezTo>
                <a:cubicBezTo>
                  <a:pt x="8052822" y="4997792"/>
                  <a:pt x="7612098" y="4917810"/>
                  <a:pt x="7427649" y="4965840"/>
                </a:cubicBezTo>
                <a:cubicBezTo>
                  <a:pt x="7243200" y="5013870"/>
                  <a:pt x="7169137" y="4965242"/>
                  <a:pt x="7031649" y="4965840"/>
                </a:cubicBezTo>
                <a:cubicBezTo>
                  <a:pt x="6894161" y="4966438"/>
                  <a:pt x="6878823" y="4957255"/>
                  <a:pt x="6737649" y="4965840"/>
                </a:cubicBezTo>
                <a:cubicBezTo>
                  <a:pt x="6596475" y="4974425"/>
                  <a:pt x="6529828" y="4922228"/>
                  <a:pt x="6341650" y="4965840"/>
                </a:cubicBezTo>
                <a:cubicBezTo>
                  <a:pt x="6153472" y="5009452"/>
                  <a:pt x="5853332" y="4904417"/>
                  <a:pt x="5639651" y="4965840"/>
                </a:cubicBezTo>
                <a:cubicBezTo>
                  <a:pt x="5425970" y="5027263"/>
                  <a:pt x="5330831" y="4963781"/>
                  <a:pt x="5243651" y="4965840"/>
                </a:cubicBezTo>
                <a:cubicBezTo>
                  <a:pt x="5156471" y="4967899"/>
                  <a:pt x="5066685" y="4948806"/>
                  <a:pt x="4949652" y="4965840"/>
                </a:cubicBezTo>
                <a:cubicBezTo>
                  <a:pt x="4832619" y="4982874"/>
                  <a:pt x="4721026" y="4919022"/>
                  <a:pt x="4553652" y="4965840"/>
                </a:cubicBezTo>
                <a:cubicBezTo>
                  <a:pt x="4386278" y="5012658"/>
                  <a:pt x="4239631" y="4956822"/>
                  <a:pt x="4055653" y="4965840"/>
                </a:cubicBezTo>
                <a:cubicBezTo>
                  <a:pt x="3871675" y="4974858"/>
                  <a:pt x="3690802" y="4944520"/>
                  <a:pt x="3455654" y="4965840"/>
                </a:cubicBezTo>
                <a:cubicBezTo>
                  <a:pt x="3220506" y="4987160"/>
                  <a:pt x="3155938" y="4924437"/>
                  <a:pt x="3059654" y="4965840"/>
                </a:cubicBezTo>
                <a:cubicBezTo>
                  <a:pt x="2963370" y="5007243"/>
                  <a:pt x="2632440" y="4926644"/>
                  <a:pt x="2255655" y="4965840"/>
                </a:cubicBezTo>
                <a:cubicBezTo>
                  <a:pt x="1878870" y="5005036"/>
                  <a:pt x="1862199" y="4947483"/>
                  <a:pt x="1655656" y="4965840"/>
                </a:cubicBezTo>
                <a:cubicBezTo>
                  <a:pt x="1449113" y="4984197"/>
                  <a:pt x="1178826" y="4955195"/>
                  <a:pt x="827657" y="4965840"/>
                </a:cubicBezTo>
                <a:cubicBezTo>
                  <a:pt x="309569" y="4896064"/>
                  <a:pt x="77374" y="4511565"/>
                  <a:pt x="0" y="4138183"/>
                </a:cubicBezTo>
                <a:cubicBezTo>
                  <a:pt x="-61092" y="3870350"/>
                  <a:pt x="13665" y="3815799"/>
                  <a:pt x="0" y="3520218"/>
                </a:cubicBezTo>
                <a:cubicBezTo>
                  <a:pt x="-13665" y="3224638"/>
                  <a:pt x="42049" y="3175621"/>
                  <a:pt x="0" y="3034674"/>
                </a:cubicBezTo>
                <a:cubicBezTo>
                  <a:pt x="-42049" y="2893727"/>
                  <a:pt x="55892" y="2718152"/>
                  <a:pt x="0" y="2482920"/>
                </a:cubicBezTo>
                <a:cubicBezTo>
                  <a:pt x="-55892" y="2247688"/>
                  <a:pt x="9517" y="2157077"/>
                  <a:pt x="0" y="2030481"/>
                </a:cubicBezTo>
                <a:cubicBezTo>
                  <a:pt x="-9517" y="1903885"/>
                  <a:pt x="28271" y="1579314"/>
                  <a:pt x="0" y="1412517"/>
                </a:cubicBezTo>
                <a:cubicBezTo>
                  <a:pt x="-28271" y="1245720"/>
                  <a:pt x="4013" y="1016215"/>
                  <a:pt x="0" y="827657"/>
                </a:cubicBezTo>
                <a:close/>
              </a:path>
            </a:pathLst>
          </a:custGeom>
          <a:solidFill>
            <a:schemeClr val="bg1">
              <a:alpha val="95000"/>
            </a:schemeClr>
          </a:solidFill>
          <a:ln w="28575">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6B5BE21-0670-507E-4DFF-C82C12D6224F}"/>
              </a:ext>
            </a:extLst>
          </p:cNvPr>
          <p:cNvSpPr/>
          <p:nvPr/>
        </p:nvSpPr>
        <p:spPr>
          <a:xfrm>
            <a:off x="1274133" y="233915"/>
            <a:ext cx="10211439" cy="11904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A59DFB65-66C3-5F8D-AA88-7A2E084F0265}"/>
              </a:ext>
            </a:extLst>
          </p:cNvPr>
          <p:cNvSpPr/>
          <p:nvPr/>
        </p:nvSpPr>
        <p:spPr>
          <a:xfrm>
            <a:off x="706425" y="233915"/>
            <a:ext cx="1339702" cy="1190415"/>
          </a:xfrm>
          <a:prstGeom prst="homePlat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847EB8-AD81-AAB0-C58C-91112E38A7D2}"/>
              </a:ext>
            </a:extLst>
          </p:cNvPr>
          <p:cNvSpPr txBox="1"/>
          <p:nvPr/>
        </p:nvSpPr>
        <p:spPr>
          <a:xfrm>
            <a:off x="2212951" y="413623"/>
            <a:ext cx="92726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00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Tìm 2 – 3 từ đồng nghĩa với mỗi từ sau:</a:t>
            </a:r>
            <a:endPar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4" name="Picture 3" descr="A yellow number with eyes and a black background&#10;&#10;Description automatically generated">
            <a:extLst>
              <a:ext uri="{FF2B5EF4-FFF2-40B4-BE49-F238E27FC236}">
                <a16:creationId xmlns:a16="http://schemas.microsoft.com/office/drawing/2014/main" id="{51643B7B-00A4-E3D8-1FB6-71D3C1E62E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08" t="29147" r="41832" b="29767"/>
          <a:stretch/>
        </p:blipFill>
        <p:spPr>
          <a:xfrm>
            <a:off x="875286" y="334448"/>
            <a:ext cx="747825" cy="1025035"/>
          </a:xfrm>
          <a:prstGeom prst="rect">
            <a:avLst/>
          </a:prstGeom>
        </p:spPr>
      </p:pic>
      <p:sp>
        <p:nvSpPr>
          <p:cNvPr id="3" name="Flowchart: Alternate Process 2">
            <a:extLst>
              <a:ext uri="{FF2B5EF4-FFF2-40B4-BE49-F238E27FC236}">
                <a16:creationId xmlns:a16="http://schemas.microsoft.com/office/drawing/2014/main" id="{2E6F82FF-C4FC-9613-4714-53CE49B5A237}"/>
              </a:ext>
            </a:extLst>
          </p:cNvPr>
          <p:cNvSpPr/>
          <p:nvPr/>
        </p:nvSpPr>
        <p:spPr>
          <a:xfrm>
            <a:off x="4884672" y="3564227"/>
            <a:ext cx="6213040" cy="1145256"/>
          </a:xfrm>
          <a:prstGeom prst="flowChartAlternateProcess">
            <a:avLst/>
          </a:prstGeom>
          <a:solidFill>
            <a:srgbClr val="66FFFF"/>
          </a:solidFill>
          <a:ln w="28575">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3333FF"/>
                </a:solidFill>
                <a:latin typeface="Arial" panose="020B0604020202020204" pitchFamily="34" charset="0"/>
                <a:cs typeface="Arial" panose="020B0604020202020204" pitchFamily="34" charset="0"/>
              </a:rPr>
              <a:t>thân ái</a:t>
            </a:r>
            <a:endParaRPr kumimoji="0" lang="en-US" sz="44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endParaRPr>
          </a:p>
        </p:txBody>
      </p:sp>
      <p:sp>
        <p:nvSpPr>
          <p:cNvPr id="13" name="Flowchart: Alternate Process 12">
            <a:extLst>
              <a:ext uri="{FF2B5EF4-FFF2-40B4-BE49-F238E27FC236}">
                <a16:creationId xmlns:a16="http://schemas.microsoft.com/office/drawing/2014/main" id="{6B8C72ED-7468-93CE-A617-C78D5B3EBDE7}"/>
              </a:ext>
            </a:extLst>
          </p:cNvPr>
          <p:cNvSpPr/>
          <p:nvPr/>
        </p:nvSpPr>
        <p:spPr>
          <a:xfrm>
            <a:off x="4864933" y="4897296"/>
            <a:ext cx="6187396" cy="1145256"/>
          </a:xfrm>
          <a:prstGeom prst="flowChartAlternateProcess">
            <a:avLst/>
          </a:prstGeom>
          <a:solidFill>
            <a:srgbClr val="99FF99"/>
          </a:solidFill>
          <a:ln w="28575">
            <a:solidFill>
              <a:srgbClr val="00CC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3333FF"/>
                </a:solidFill>
                <a:cs typeface="Arial" panose="020B0604020202020204" pitchFamily="34" charset="0"/>
              </a:rPr>
              <a:t>thân thương</a:t>
            </a:r>
            <a:endParaRPr kumimoji="0" lang="en-US" sz="44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endParaRPr>
          </a:p>
        </p:txBody>
      </p:sp>
      <p:sp>
        <p:nvSpPr>
          <p:cNvPr id="17" name="Flowchart: Alternate Process 16">
            <a:extLst>
              <a:ext uri="{FF2B5EF4-FFF2-40B4-BE49-F238E27FC236}">
                <a16:creationId xmlns:a16="http://schemas.microsoft.com/office/drawing/2014/main" id="{83CB6230-CDBC-E5C7-6133-4B27E3A166F3}"/>
              </a:ext>
            </a:extLst>
          </p:cNvPr>
          <p:cNvSpPr/>
          <p:nvPr/>
        </p:nvSpPr>
        <p:spPr>
          <a:xfrm>
            <a:off x="4884672" y="2038608"/>
            <a:ext cx="6213040" cy="1145256"/>
          </a:xfrm>
          <a:prstGeom prst="flowChartAlternateProcess">
            <a:avLst/>
          </a:prstGeom>
          <a:solidFill>
            <a:schemeClr val="accent4">
              <a:lumMod val="20000"/>
              <a:lumOff val="80000"/>
            </a:schemeClr>
          </a:solidFill>
          <a:ln w="28575">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3333FF"/>
                </a:solidFill>
                <a:latin typeface="Arial" panose="020B0604020202020204" pitchFamily="34" charset="0"/>
                <a:cs typeface="Arial" panose="020B0604020202020204" pitchFamily="34" charset="0"/>
              </a:rPr>
              <a:t>thân tình</a:t>
            </a:r>
            <a:endParaRPr kumimoji="0" lang="en-US" sz="44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endParaRPr>
          </a:p>
        </p:txBody>
      </p:sp>
      <p:pic>
        <p:nvPicPr>
          <p:cNvPr id="2" name="Picture 1" descr="A pink cloud on a black background&#10;&#10;Description automatically generated">
            <a:extLst>
              <a:ext uri="{FF2B5EF4-FFF2-40B4-BE49-F238E27FC236}">
                <a16:creationId xmlns:a16="http://schemas.microsoft.com/office/drawing/2014/main" id="{000AED1D-74FF-F8DC-E9CC-BA2254930443}"/>
              </a:ext>
            </a:extLst>
          </p:cNvPr>
          <p:cNvPicPr>
            <a:picLocks noChangeAspect="1"/>
          </p:cNvPicPr>
          <p:nvPr/>
        </p:nvPicPr>
        <p:blipFill rotWithShape="1">
          <a:blip r:embed="rId4">
            <a:extLst>
              <a:ext uri="{28A0092B-C50C-407E-A947-70E740481C1C}">
                <a14:useLocalDpi xmlns:a14="http://schemas.microsoft.com/office/drawing/2010/main" val="0"/>
              </a:ext>
            </a:extLst>
          </a:blip>
          <a:srcRect l="20203" t="29543" r="38983" b="33096"/>
          <a:stretch/>
        </p:blipFill>
        <p:spPr>
          <a:xfrm>
            <a:off x="693729" y="3017728"/>
            <a:ext cx="3665562" cy="1850718"/>
          </a:xfrm>
          <a:prstGeom prst="rect">
            <a:avLst/>
          </a:prstGeom>
          <a:effectLst>
            <a:innerShdw blurRad="63500" dist="50800" dir="16200000">
              <a:prstClr val="black">
                <a:alpha val="50000"/>
              </a:prstClr>
            </a:innerShdw>
          </a:effectLst>
        </p:spPr>
      </p:pic>
      <p:sp>
        <p:nvSpPr>
          <p:cNvPr id="7" name="TextBox 6">
            <a:extLst>
              <a:ext uri="{FF2B5EF4-FFF2-40B4-BE49-F238E27FC236}">
                <a16:creationId xmlns:a16="http://schemas.microsoft.com/office/drawing/2014/main" id="{2B01AD71-0E8E-08EE-C99A-5D47B540B9AB}"/>
              </a:ext>
            </a:extLst>
          </p:cNvPr>
          <p:cNvSpPr txBox="1"/>
          <p:nvPr/>
        </p:nvSpPr>
        <p:spPr>
          <a:xfrm>
            <a:off x="905519" y="3776108"/>
            <a:ext cx="3241982" cy="923330"/>
          </a:xfrm>
          <a:prstGeom prst="rect">
            <a:avLst/>
          </a:prstGeom>
          <a:noFill/>
        </p:spPr>
        <p:txBody>
          <a:bodyPr wrap="square" rtlCol="0">
            <a:spAutoFit/>
          </a:bodyPr>
          <a:lstStyle/>
          <a:p>
            <a:r>
              <a:rPr lang="en-US" sz="5400" b="1">
                <a:solidFill>
                  <a:schemeClr val="bg1"/>
                </a:solidFill>
              </a:rPr>
              <a:t>thân thiết</a:t>
            </a:r>
            <a:endParaRPr lang="en-US" sz="5400" b="1" dirty="0">
              <a:solidFill>
                <a:schemeClr val="bg1"/>
              </a:solidFill>
            </a:endParaRPr>
          </a:p>
        </p:txBody>
      </p:sp>
    </p:spTree>
    <p:extLst>
      <p:ext uri="{BB962C8B-B14F-4D97-AF65-F5344CB8AC3E}">
        <p14:creationId xmlns:p14="http://schemas.microsoft.com/office/powerpoint/2010/main" val="3843171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ChangeAspect="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sp>
        <p:nvSpPr>
          <p:cNvPr id="9" name="TextBox 8">
            <a:extLst>
              <a:ext uri="{FF2B5EF4-FFF2-40B4-BE49-F238E27FC236}">
                <a16:creationId xmlns:a16="http://schemas.microsoft.com/office/drawing/2014/main" id="{4524B102-FCCB-3344-7617-5E74610AA38C}"/>
              </a:ext>
            </a:extLst>
          </p:cNvPr>
          <p:cNvSpPr txBox="1"/>
          <p:nvPr/>
        </p:nvSpPr>
        <p:spPr>
          <a:xfrm>
            <a:off x="5913120" y="1471935"/>
            <a:ext cx="603929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Viết câu nói về sự gắn bó giữa các thành viên trong tổ hoặc lớp em </a:t>
            </a:r>
            <a:endParaRPr kumimoji="0" lang="en-US" sz="48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endParaRPr>
          </a:p>
        </p:txBody>
      </p:sp>
    </p:spTree>
    <p:extLst>
      <p:ext uri="{BB962C8B-B14F-4D97-AF65-F5344CB8AC3E}">
        <p14:creationId xmlns:p14="http://schemas.microsoft.com/office/powerpoint/2010/main" val="128895960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9" y="265673"/>
            <a:ext cx="11855301" cy="6326653"/>
          </a:xfrm>
          <a:custGeom>
            <a:avLst/>
            <a:gdLst>
              <a:gd name="connsiteX0" fmla="*/ 0 w 11855301"/>
              <a:gd name="connsiteY0" fmla="*/ 1054463 h 6326653"/>
              <a:gd name="connsiteX1" fmla="*/ 1054463 w 11855301"/>
              <a:gd name="connsiteY1" fmla="*/ 0 h 6326653"/>
              <a:gd name="connsiteX2" fmla="*/ 1627779 w 11855301"/>
              <a:gd name="connsiteY2" fmla="*/ 0 h 6326653"/>
              <a:gd name="connsiteX3" fmla="*/ 2396023 w 11855301"/>
              <a:gd name="connsiteY3" fmla="*/ 0 h 6326653"/>
              <a:gd name="connsiteX4" fmla="*/ 3066803 w 11855301"/>
              <a:gd name="connsiteY4" fmla="*/ 0 h 6326653"/>
              <a:gd name="connsiteX5" fmla="*/ 3445191 w 11855301"/>
              <a:gd name="connsiteY5" fmla="*/ 0 h 6326653"/>
              <a:gd name="connsiteX6" fmla="*/ 4115971 w 11855301"/>
              <a:gd name="connsiteY6" fmla="*/ 0 h 6326653"/>
              <a:gd name="connsiteX7" fmla="*/ 4591824 w 11855301"/>
              <a:gd name="connsiteY7" fmla="*/ 0 h 6326653"/>
              <a:gd name="connsiteX8" fmla="*/ 4970212 w 11855301"/>
              <a:gd name="connsiteY8" fmla="*/ 0 h 6326653"/>
              <a:gd name="connsiteX9" fmla="*/ 5251137 w 11855301"/>
              <a:gd name="connsiteY9" fmla="*/ 0 h 6326653"/>
              <a:gd name="connsiteX10" fmla="*/ 5629526 w 11855301"/>
              <a:gd name="connsiteY10" fmla="*/ 0 h 6326653"/>
              <a:gd name="connsiteX11" fmla="*/ 6007915 w 11855301"/>
              <a:gd name="connsiteY11" fmla="*/ 0 h 6326653"/>
              <a:gd name="connsiteX12" fmla="*/ 6581231 w 11855301"/>
              <a:gd name="connsiteY12" fmla="*/ 0 h 6326653"/>
              <a:gd name="connsiteX13" fmla="*/ 7154547 w 11855301"/>
              <a:gd name="connsiteY13" fmla="*/ 0 h 6326653"/>
              <a:gd name="connsiteX14" fmla="*/ 7630400 w 11855301"/>
              <a:gd name="connsiteY14" fmla="*/ 0 h 6326653"/>
              <a:gd name="connsiteX15" fmla="*/ 8398643 w 11855301"/>
              <a:gd name="connsiteY15" fmla="*/ 0 h 6326653"/>
              <a:gd name="connsiteX16" fmla="*/ 8777032 w 11855301"/>
              <a:gd name="connsiteY16" fmla="*/ 0 h 6326653"/>
              <a:gd name="connsiteX17" fmla="*/ 9545276 w 11855301"/>
              <a:gd name="connsiteY17" fmla="*/ 0 h 6326653"/>
              <a:gd name="connsiteX18" fmla="*/ 9923664 w 11855301"/>
              <a:gd name="connsiteY18" fmla="*/ 0 h 6326653"/>
              <a:gd name="connsiteX19" fmla="*/ 10800838 w 11855301"/>
              <a:gd name="connsiteY19" fmla="*/ 0 h 6326653"/>
              <a:gd name="connsiteX20" fmla="*/ 11855301 w 11855301"/>
              <a:gd name="connsiteY20" fmla="*/ 1054463 h 6326653"/>
              <a:gd name="connsiteX21" fmla="*/ 11855301 w 11855301"/>
              <a:gd name="connsiteY21" fmla="*/ 1497324 h 6326653"/>
              <a:gd name="connsiteX22" fmla="*/ 11855301 w 11855301"/>
              <a:gd name="connsiteY22" fmla="*/ 2108895 h 6326653"/>
              <a:gd name="connsiteX23" fmla="*/ 11855301 w 11855301"/>
              <a:gd name="connsiteY23" fmla="*/ 2509579 h 6326653"/>
              <a:gd name="connsiteX24" fmla="*/ 11855301 w 11855301"/>
              <a:gd name="connsiteY24" fmla="*/ 3036795 h 6326653"/>
              <a:gd name="connsiteX25" fmla="*/ 11855301 w 11855301"/>
              <a:gd name="connsiteY25" fmla="*/ 3521833 h 6326653"/>
              <a:gd name="connsiteX26" fmla="*/ 11855301 w 11855301"/>
              <a:gd name="connsiteY26" fmla="*/ 4006872 h 6326653"/>
              <a:gd name="connsiteX27" fmla="*/ 11855301 w 11855301"/>
              <a:gd name="connsiteY27" fmla="*/ 4491911 h 6326653"/>
              <a:gd name="connsiteX28" fmla="*/ 11855301 w 11855301"/>
              <a:gd name="connsiteY28" fmla="*/ 5272190 h 6326653"/>
              <a:gd name="connsiteX29" fmla="*/ 10800838 w 11855301"/>
              <a:gd name="connsiteY29" fmla="*/ 6326653 h 6326653"/>
              <a:gd name="connsiteX30" fmla="*/ 10227522 w 11855301"/>
              <a:gd name="connsiteY30" fmla="*/ 6326653 h 6326653"/>
              <a:gd name="connsiteX31" fmla="*/ 9849133 w 11855301"/>
              <a:gd name="connsiteY31" fmla="*/ 6326653 h 6326653"/>
              <a:gd name="connsiteX32" fmla="*/ 9275817 w 11855301"/>
              <a:gd name="connsiteY32" fmla="*/ 6326653 h 6326653"/>
              <a:gd name="connsiteX33" fmla="*/ 8605037 w 11855301"/>
              <a:gd name="connsiteY33" fmla="*/ 6326653 h 6326653"/>
              <a:gd name="connsiteX34" fmla="*/ 8129185 w 11855301"/>
              <a:gd name="connsiteY34" fmla="*/ 6326653 h 6326653"/>
              <a:gd name="connsiteX35" fmla="*/ 7750796 w 11855301"/>
              <a:gd name="connsiteY35" fmla="*/ 6326653 h 6326653"/>
              <a:gd name="connsiteX36" fmla="*/ 7372407 w 11855301"/>
              <a:gd name="connsiteY36" fmla="*/ 6326653 h 6326653"/>
              <a:gd name="connsiteX37" fmla="*/ 6701627 w 11855301"/>
              <a:gd name="connsiteY37" fmla="*/ 6326653 h 6326653"/>
              <a:gd name="connsiteX38" fmla="*/ 6420702 w 11855301"/>
              <a:gd name="connsiteY38" fmla="*/ 6326653 h 6326653"/>
              <a:gd name="connsiteX39" fmla="*/ 5944850 w 11855301"/>
              <a:gd name="connsiteY39" fmla="*/ 6326653 h 6326653"/>
              <a:gd name="connsiteX40" fmla="*/ 5371534 w 11855301"/>
              <a:gd name="connsiteY40" fmla="*/ 6326653 h 6326653"/>
              <a:gd name="connsiteX41" fmla="*/ 4993145 w 11855301"/>
              <a:gd name="connsiteY41" fmla="*/ 6326653 h 6326653"/>
              <a:gd name="connsiteX42" fmla="*/ 4224901 w 11855301"/>
              <a:gd name="connsiteY42" fmla="*/ 6326653 h 6326653"/>
              <a:gd name="connsiteX43" fmla="*/ 3943977 w 11855301"/>
              <a:gd name="connsiteY43" fmla="*/ 6326653 h 6326653"/>
              <a:gd name="connsiteX44" fmla="*/ 3663052 w 11855301"/>
              <a:gd name="connsiteY44" fmla="*/ 6326653 h 6326653"/>
              <a:gd name="connsiteX45" fmla="*/ 3187199 w 11855301"/>
              <a:gd name="connsiteY45" fmla="*/ 6326653 h 6326653"/>
              <a:gd name="connsiteX46" fmla="*/ 2613883 w 11855301"/>
              <a:gd name="connsiteY46" fmla="*/ 6326653 h 6326653"/>
              <a:gd name="connsiteX47" fmla="*/ 1943103 w 11855301"/>
              <a:gd name="connsiteY47" fmla="*/ 6326653 h 6326653"/>
              <a:gd name="connsiteX48" fmla="*/ 1054463 w 11855301"/>
              <a:gd name="connsiteY48" fmla="*/ 6326653 h 6326653"/>
              <a:gd name="connsiteX49" fmla="*/ 0 w 11855301"/>
              <a:gd name="connsiteY49" fmla="*/ 5272190 h 6326653"/>
              <a:gd name="connsiteX50" fmla="*/ 0 w 11855301"/>
              <a:gd name="connsiteY50" fmla="*/ 4871506 h 6326653"/>
              <a:gd name="connsiteX51" fmla="*/ 0 w 11855301"/>
              <a:gd name="connsiteY51" fmla="*/ 4259936 h 6326653"/>
              <a:gd name="connsiteX52" fmla="*/ 0 w 11855301"/>
              <a:gd name="connsiteY52" fmla="*/ 3732720 h 6326653"/>
              <a:gd name="connsiteX53" fmla="*/ 0 w 11855301"/>
              <a:gd name="connsiteY53" fmla="*/ 3205504 h 6326653"/>
              <a:gd name="connsiteX54" fmla="*/ 0 w 11855301"/>
              <a:gd name="connsiteY54" fmla="*/ 2762642 h 6326653"/>
              <a:gd name="connsiteX55" fmla="*/ 0 w 11855301"/>
              <a:gd name="connsiteY55" fmla="*/ 2151072 h 6326653"/>
              <a:gd name="connsiteX56" fmla="*/ 0 w 11855301"/>
              <a:gd name="connsiteY56" fmla="*/ 1708211 h 6326653"/>
              <a:gd name="connsiteX57" fmla="*/ 0 w 11855301"/>
              <a:gd name="connsiteY57" fmla="*/ 1054463 h 632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55301" h="6326653" fill="none" extrusionOk="0">
                <a:moveTo>
                  <a:pt x="0" y="1054463"/>
                </a:moveTo>
                <a:cubicBezTo>
                  <a:pt x="-24340" y="480637"/>
                  <a:pt x="470090" y="-100271"/>
                  <a:pt x="1054463" y="0"/>
                </a:cubicBezTo>
                <a:cubicBezTo>
                  <a:pt x="1189113" y="-33907"/>
                  <a:pt x="1505626" y="55435"/>
                  <a:pt x="1627779" y="0"/>
                </a:cubicBezTo>
                <a:cubicBezTo>
                  <a:pt x="1749932" y="-55435"/>
                  <a:pt x="2134716" y="44267"/>
                  <a:pt x="2396023" y="0"/>
                </a:cubicBezTo>
                <a:cubicBezTo>
                  <a:pt x="2657330" y="-44267"/>
                  <a:pt x="2769391" y="40472"/>
                  <a:pt x="3066803" y="0"/>
                </a:cubicBezTo>
                <a:cubicBezTo>
                  <a:pt x="3364215" y="-40472"/>
                  <a:pt x="3333300" y="16125"/>
                  <a:pt x="3445191" y="0"/>
                </a:cubicBezTo>
                <a:cubicBezTo>
                  <a:pt x="3557082" y="-16125"/>
                  <a:pt x="3951733" y="2977"/>
                  <a:pt x="4115971" y="0"/>
                </a:cubicBezTo>
                <a:cubicBezTo>
                  <a:pt x="4280209" y="-2977"/>
                  <a:pt x="4363935" y="31755"/>
                  <a:pt x="4591824" y="0"/>
                </a:cubicBezTo>
                <a:cubicBezTo>
                  <a:pt x="4819713" y="-31755"/>
                  <a:pt x="4888797" y="15863"/>
                  <a:pt x="4970212" y="0"/>
                </a:cubicBezTo>
                <a:cubicBezTo>
                  <a:pt x="5051627" y="-15863"/>
                  <a:pt x="5174905" y="27855"/>
                  <a:pt x="5251137" y="0"/>
                </a:cubicBezTo>
                <a:cubicBezTo>
                  <a:pt x="5327370" y="-27855"/>
                  <a:pt x="5468169" y="23348"/>
                  <a:pt x="5629526" y="0"/>
                </a:cubicBezTo>
                <a:cubicBezTo>
                  <a:pt x="5790883" y="-23348"/>
                  <a:pt x="5826697" y="45114"/>
                  <a:pt x="6007915" y="0"/>
                </a:cubicBezTo>
                <a:cubicBezTo>
                  <a:pt x="6189133" y="-45114"/>
                  <a:pt x="6349281" y="43363"/>
                  <a:pt x="6581231" y="0"/>
                </a:cubicBezTo>
                <a:cubicBezTo>
                  <a:pt x="6813181" y="-43363"/>
                  <a:pt x="6952346" y="65597"/>
                  <a:pt x="7154547" y="0"/>
                </a:cubicBezTo>
                <a:cubicBezTo>
                  <a:pt x="7356748" y="-65597"/>
                  <a:pt x="7402025" y="6860"/>
                  <a:pt x="7630400" y="0"/>
                </a:cubicBezTo>
                <a:cubicBezTo>
                  <a:pt x="7858775" y="-6860"/>
                  <a:pt x="8232163" y="81196"/>
                  <a:pt x="8398643" y="0"/>
                </a:cubicBezTo>
                <a:cubicBezTo>
                  <a:pt x="8565123" y="-81196"/>
                  <a:pt x="8605570" y="38093"/>
                  <a:pt x="8777032" y="0"/>
                </a:cubicBezTo>
                <a:cubicBezTo>
                  <a:pt x="8948494" y="-38093"/>
                  <a:pt x="9199295" y="78782"/>
                  <a:pt x="9545276" y="0"/>
                </a:cubicBezTo>
                <a:cubicBezTo>
                  <a:pt x="9891257" y="-78782"/>
                  <a:pt x="9829700" y="2054"/>
                  <a:pt x="9923664" y="0"/>
                </a:cubicBezTo>
                <a:cubicBezTo>
                  <a:pt x="10017628" y="-2054"/>
                  <a:pt x="10453992" y="47021"/>
                  <a:pt x="10800838" y="0"/>
                </a:cubicBezTo>
                <a:cubicBezTo>
                  <a:pt x="11434906" y="-81166"/>
                  <a:pt x="11969330" y="434066"/>
                  <a:pt x="11855301" y="1054463"/>
                </a:cubicBezTo>
                <a:cubicBezTo>
                  <a:pt x="11865685" y="1160827"/>
                  <a:pt x="11831700" y="1390106"/>
                  <a:pt x="11855301" y="1497324"/>
                </a:cubicBezTo>
                <a:cubicBezTo>
                  <a:pt x="11878902" y="1604542"/>
                  <a:pt x="11815206" y="1873067"/>
                  <a:pt x="11855301" y="2108895"/>
                </a:cubicBezTo>
                <a:cubicBezTo>
                  <a:pt x="11895396" y="2344723"/>
                  <a:pt x="11821868" y="2386508"/>
                  <a:pt x="11855301" y="2509579"/>
                </a:cubicBezTo>
                <a:cubicBezTo>
                  <a:pt x="11888734" y="2632650"/>
                  <a:pt x="11850762" y="2829465"/>
                  <a:pt x="11855301" y="3036795"/>
                </a:cubicBezTo>
                <a:cubicBezTo>
                  <a:pt x="11859840" y="3244125"/>
                  <a:pt x="11850151" y="3417580"/>
                  <a:pt x="11855301" y="3521833"/>
                </a:cubicBezTo>
                <a:cubicBezTo>
                  <a:pt x="11860451" y="3626086"/>
                  <a:pt x="11804014" y="3796911"/>
                  <a:pt x="11855301" y="4006872"/>
                </a:cubicBezTo>
                <a:cubicBezTo>
                  <a:pt x="11906588" y="4216833"/>
                  <a:pt x="11854750" y="4333795"/>
                  <a:pt x="11855301" y="4491911"/>
                </a:cubicBezTo>
                <a:cubicBezTo>
                  <a:pt x="11855852" y="4650027"/>
                  <a:pt x="11764443" y="4963862"/>
                  <a:pt x="11855301" y="5272190"/>
                </a:cubicBezTo>
                <a:cubicBezTo>
                  <a:pt x="11859935" y="5827036"/>
                  <a:pt x="11356116" y="6266855"/>
                  <a:pt x="10800838" y="6326653"/>
                </a:cubicBezTo>
                <a:cubicBezTo>
                  <a:pt x="10663024" y="6391303"/>
                  <a:pt x="10403412" y="6326166"/>
                  <a:pt x="10227522" y="6326653"/>
                </a:cubicBezTo>
                <a:cubicBezTo>
                  <a:pt x="10051632" y="6327140"/>
                  <a:pt x="9957619" y="6282272"/>
                  <a:pt x="9849133" y="6326653"/>
                </a:cubicBezTo>
                <a:cubicBezTo>
                  <a:pt x="9740647" y="6371034"/>
                  <a:pt x="9434581" y="6270545"/>
                  <a:pt x="9275817" y="6326653"/>
                </a:cubicBezTo>
                <a:cubicBezTo>
                  <a:pt x="9117053" y="6382761"/>
                  <a:pt x="8938091" y="6257563"/>
                  <a:pt x="8605037" y="6326653"/>
                </a:cubicBezTo>
                <a:cubicBezTo>
                  <a:pt x="8271983" y="6395743"/>
                  <a:pt x="8230428" y="6306054"/>
                  <a:pt x="8129185" y="6326653"/>
                </a:cubicBezTo>
                <a:cubicBezTo>
                  <a:pt x="8027942" y="6347252"/>
                  <a:pt x="7895583" y="6289903"/>
                  <a:pt x="7750796" y="6326653"/>
                </a:cubicBezTo>
                <a:cubicBezTo>
                  <a:pt x="7606009" y="6363403"/>
                  <a:pt x="7499877" y="6301016"/>
                  <a:pt x="7372407" y="6326653"/>
                </a:cubicBezTo>
                <a:cubicBezTo>
                  <a:pt x="7244937" y="6352290"/>
                  <a:pt x="7002851" y="6316820"/>
                  <a:pt x="6701627" y="6326653"/>
                </a:cubicBezTo>
                <a:cubicBezTo>
                  <a:pt x="6400403" y="6336486"/>
                  <a:pt x="6492948" y="6318900"/>
                  <a:pt x="6420702" y="6326653"/>
                </a:cubicBezTo>
                <a:cubicBezTo>
                  <a:pt x="6348457" y="6334406"/>
                  <a:pt x="6158093" y="6269814"/>
                  <a:pt x="5944850" y="6326653"/>
                </a:cubicBezTo>
                <a:cubicBezTo>
                  <a:pt x="5731607" y="6383492"/>
                  <a:pt x="5606638" y="6316881"/>
                  <a:pt x="5371534" y="6326653"/>
                </a:cubicBezTo>
                <a:cubicBezTo>
                  <a:pt x="5136430" y="6336425"/>
                  <a:pt x="5177912" y="6316370"/>
                  <a:pt x="4993145" y="6326653"/>
                </a:cubicBezTo>
                <a:cubicBezTo>
                  <a:pt x="4808378" y="6336936"/>
                  <a:pt x="4423559" y="6270241"/>
                  <a:pt x="4224901" y="6326653"/>
                </a:cubicBezTo>
                <a:cubicBezTo>
                  <a:pt x="4026243" y="6383065"/>
                  <a:pt x="4044742" y="6305088"/>
                  <a:pt x="3943977" y="6326653"/>
                </a:cubicBezTo>
                <a:cubicBezTo>
                  <a:pt x="3843212" y="6348218"/>
                  <a:pt x="3790471" y="6323782"/>
                  <a:pt x="3663052" y="6326653"/>
                </a:cubicBezTo>
                <a:cubicBezTo>
                  <a:pt x="3535634" y="6329524"/>
                  <a:pt x="3390146" y="6311562"/>
                  <a:pt x="3187199" y="6326653"/>
                </a:cubicBezTo>
                <a:cubicBezTo>
                  <a:pt x="2984252" y="6341744"/>
                  <a:pt x="2765035" y="6303942"/>
                  <a:pt x="2613883" y="6326653"/>
                </a:cubicBezTo>
                <a:cubicBezTo>
                  <a:pt x="2462731" y="6349364"/>
                  <a:pt x="2125466" y="6253482"/>
                  <a:pt x="1943103" y="6326653"/>
                </a:cubicBezTo>
                <a:cubicBezTo>
                  <a:pt x="1760740" y="6399824"/>
                  <a:pt x="1351534" y="6222786"/>
                  <a:pt x="1054463" y="6326653"/>
                </a:cubicBezTo>
                <a:cubicBezTo>
                  <a:pt x="631537" y="6326752"/>
                  <a:pt x="126161" y="5771255"/>
                  <a:pt x="0" y="5272190"/>
                </a:cubicBezTo>
                <a:cubicBezTo>
                  <a:pt x="-17583" y="5127551"/>
                  <a:pt x="42079" y="4981223"/>
                  <a:pt x="0" y="4871506"/>
                </a:cubicBezTo>
                <a:cubicBezTo>
                  <a:pt x="-42079" y="4761789"/>
                  <a:pt x="29010" y="4471145"/>
                  <a:pt x="0" y="4259936"/>
                </a:cubicBezTo>
                <a:cubicBezTo>
                  <a:pt x="-29010" y="4048727"/>
                  <a:pt x="50364" y="3927144"/>
                  <a:pt x="0" y="3732720"/>
                </a:cubicBezTo>
                <a:cubicBezTo>
                  <a:pt x="-50364" y="3538296"/>
                  <a:pt x="2149" y="3353308"/>
                  <a:pt x="0" y="3205504"/>
                </a:cubicBezTo>
                <a:cubicBezTo>
                  <a:pt x="-2149" y="3057700"/>
                  <a:pt x="48575" y="2868648"/>
                  <a:pt x="0" y="2762642"/>
                </a:cubicBezTo>
                <a:cubicBezTo>
                  <a:pt x="-48575" y="2656636"/>
                  <a:pt x="39570" y="2436297"/>
                  <a:pt x="0" y="2151072"/>
                </a:cubicBezTo>
                <a:cubicBezTo>
                  <a:pt x="-39570" y="1865847"/>
                  <a:pt x="40720" y="1924665"/>
                  <a:pt x="0" y="1708211"/>
                </a:cubicBezTo>
                <a:cubicBezTo>
                  <a:pt x="-40720" y="1491757"/>
                  <a:pt x="29827" y="1252390"/>
                  <a:pt x="0" y="1054463"/>
                </a:cubicBezTo>
                <a:close/>
              </a:path>
              <a:path w="11855301" h="6326653" stroke="0" extrusionOk="0">
                <a:moveTo>
                  <a:pt x="0" y="1054463"/>
                </a:moveTo>
                <a:cubicBezTo>
                  <a:pt x="-65927" y="431434"/>
                  <a:pt x="334928" y="51482"/>
                  <a:pt x="1054463" y="0"/>
                </a:cubicBezTo>
                <a:cubicBezTo>
                  <a:pt x="1238057" y="-40448"/>
                  <a:pt x="1454446" y="59069"/>
                  <a:pt x="1822707" y="0"/>
                </a:cubicBezTo>
                <a:cubicBezTo>
                  <a:pt x="2190968" y="-59069"/>
                  <a:pt x="2126349" y="20719"/>
                  <a:pt x="2298559" y="0"/>
                </a:cubicBezTo>
                <a:cubicBezTo>
                  <a:pt x="2470769" y="-20719"/>
                  <a:pt x="2506903" y="1720"/>
                  <a:pt x="2676948" y="0"/>
                </a:cubicBezTo>
                <a:cubicBezTo>
                  <a:pt x="2846993" y="-1720"/>
                  <a:pt x="3165616" y="56154"/>
                  <a:pt x="3347728" y="0"/>
                </a:cubicBezTo>
                <a:cubicBezTo>
                  <a:pt x="3529840" y="-56154"/>
                  <a:pt x="3631249" y="2940"/>
                  <a:pt x="3823580" y="0"/>
                </a:cubicBezTo>
                <a:cubicBezTo>
                  <a:pt x="4015911" y="-2940"/>
                  <a:pt x="4253183" y="78148"/>
                  <a:pt x="4591824" y="0"/>
                </a:cubicBezTo>
                <a:cubicBezTo>
                  <a:pt x="4930465" y="-78148"/>
                  <a:pt x="4825542" y="371"/>
                  <a:pt x="4970212" y="0"/>
                </a:cubicBezTo>
                <a:cubicBezTo>
                  <a:pt x="5114882" y="-371"/>
                  <a:pt x="5418705" y="28839"/>
                  <a:pt x="5738456" y="0"/>
                </a:cubicBezTo>
                <a:cubicBezTo>
                  <a:pt x="6058207" y="-28839"/>
                  <a:pt x="5942938" y="254"/>
                  <a:pt x="6019381" y="0"/>
                </a:cubicBezTo>
                <a:cubicBezTo>
                  <a:pt x="6095825" y="-254"/>
                  <a:pt x="6411600" y="50501"/>
                  <a:pt x="6592697" y="0"/>
                </a:cubicBezTo>
                <a:cubicBezTo>
                  <a:pt x="6773794" y="-50501"/>
                  <a:pt x="6930072" y="60535"/>
                  <a:pt x="7166013" y="0"/>
                </a:cubicBezTo>
                <a:cubicBezTo>
                  <a:pt x="7401954" y="-60535"/>
                  <a:pt x="7407991" y="20304"/>
                  <a:pt x="7641866" y="0"/>
                </a:cubicBezTo>
                <a:cubicBezTo>
                  <a:pt x="7875741" y="-20304"/>
                  <a:pt x="8248782" y="74240"/>
                  <a:pt x="8410110" y="0"/>
                </a:cubicBezTo>
                <a:cubicBezTo>
                  <a:pt x="8571438" y="-74240"/>
                  <a:pt x="8941505" y="6494"/>
                  <a:pt x="9178353" y="0"/>
                </a:cubicBezTo>
                <a:cubicBezTo>
                  <a:pt x="9415201" y="-6494"/>
                  <a:pt x="9391135" y="17754"/>
                  <a:pt x="9556742" y="0"/>
                </a:cubicBezTo>
                <a:cubicBezTo>
                  <a:pt x="9722349" y="-17754"/>
                  <a:pt x="9882032" y="60562"/>
                  <a:pt x="10130058" y="0"/>
                </a:cubicBezTo>
                <a:cubicBezTo>
                  <a:pt x="10378084" y="-60562"/>
                  <a:pt x="10605208" y="4362"/>
                  <a:pt x="10800838" y="0"/>
                </a:cubicBezTo>
                <a:cubicBezTo>
                  <a:pt x="11339242" y="-132241"/>
                  <a:pt x="11876287" y="467836"/>
                  <a:pt x="11855301" y="1054463"/>
                </a:cubicBezTo>
                <a:cubicBezTo>
                  <a:pt x="11857328" y="1211251"/>
                  <a:pt x="11808045" y="1366711"/>
                  <a:pt x="11855301" y="1455147"/>
                </a:cubicBezTo>
                <a:cubicBezTo>
                  <a:pt x="11902557" y="1543583"/>
                  <a:pt x="11833227" y="1938738"/>
                  <a:pt x="11855301" y="2066717"/>
                </a:cubicBezTo>
                <a:cubicBezTo>
                  <a:pt x="11877375" y="2194696"/>
                  <a:pt x="11795342" y="2400321"/>
                  <a:pt x="11855301" y="2593933"/>
                </a:cubicBezTo>
                <a:cubicBezTo>
                  <a:pt x="11915260" y="2787545"/>
                  <a:pt x="11805044" y="2867465"/>
                  <a:pt x="11855301" y="3036795"/>
                </a:cubicBezTo>
                <a:cubicBezTo>
                  <a:pt x="11905558" y="3206125"/>
                  <a:pt x="11853071" y="3307240"/>
                  <a:pt x="11855301" y="3564011"/>
                </a:cubicBezTo>
                <a:cubicBezTo>
                  <a:pt x="11857531" y="3820782"/>
                  <a:pt x="11818432" y="3880098"/>
                  <a:pt x="11855301" y="3964695"/>
                </a:cubicBezTo>
                <a:cubicBezTo>
                  <a:pt x="11892170" y="4049292"/>
                  <a:pt x="11826353" y="4263144"/>
                  <a:pt x="11855301" y="4365379"/>
                </a:cubicBezTo>
                <a:cubicBezTo>
                  <a:pt x="11884249" y="4467614"/>
                  <a:pt x="11780670" y="4934984"/>
                  <a:pt x="11855301" y="5272190"/>
                </a:cubicBezTo>
                <a:cubicBezTo>
                  <a:pt x="12016861" y="5911098"/>
                  <a:pt x="11424866" y="6466993"/>
                  <a:pt x="10800838" y="6326653"/>
                </a:cubicBezTo>
                <a:cubicBezTo>
                  <a:pt x="10718197" y="6334983"/>
                  <a:pt x="10659100" y="6321332"/>
                  <a:pt x="10519913" y="6326653"/>
                </a:cubicBezTo>
                <a:cubicBezTo>
                  <a:pt x="10380727" y="6331974"/>
                  <a:pt x="10162405" y="6310238"/>
                  <a:pt x="9849133" y="6326653"/>
                </a:cubicBezTo>
                <a:cubicBezTo>
                  <a:pt x="9535861" y="6343068"/>
                  <a:pt x="9637062" y="6321843"/>
                  <a:pt x="9568208" y="6326653"/>
                </a:cubicBezTo>
                <a:cubicBezTo>
                  <a:pt x="9499355" y="6331463"/>
                  <a:pt x="9214187" y="6302878"/>
                  <a:pt x="8897428" y="6326653"/>
                </a:cubicBezTo>
                <a:cubicBezTo>
                  <a:pt x="8580669" y="6350428"/>
                  <a:pt x="8667008" y="6289768"/>
                  <a:pt x="8519040" y="6326653"/>
                </a:cubicBezTo>
                <a:cubicBezTo>
                  <a:pt x="8371072" y="6363538"/>
                  <a:pt x="8299654" y="6313274"/>
                  <a:pt x="8238115" y="6326653"/>
                </a:cubicBezTo>
                <a:cubicBezTo>
                  <a:pt x="8176576" y="6340032"/>
                  <a:pt x="7940040" y="6295865"/>
                  <a:pt x="7859726" y="6326653"/>
                </a:cubicBezTo>
                <a:cubicBezTo>
                  <a:pt x="7779412" y="6357441"/>
                  <a:pt x="7520360" y="6286561"/>
                  <a:pt x="7188946" y="6326653"/>
                </a:cubicBezTo>
                <a:cubicBezTo>
                  <a:pt x="6857532" y="6366745"/>
                  <a:pt x="6989201" y="6290480"/>
                  <a:pt x="6810557" y="6326653"/>
                </a:cubicBezTo>
                <a:cubicBezTo>
                  <a:pt x="6631913" y="6362826"/>
                  <a:pt x="6652294" y="6315379"/>
                  <a:pt x="6529632" y="6326653"/>
                </a:cubicBezTo>
                <a:cubicBezTo>
                  <a:pt x="6406971" y="6337927"/>
                  <a:pt x="6295004" y="6304888"/>
                  <a:pt x="6151244" y="6326653"/>
                </a:cubicBezTo>
                <a:cubicBezTo>
                  <a:pt x="6007484" y="6348418"/>
                  <a:pt x="5800867" y="6321749"/>
                  <a:pt x="5675391" y="6326653"/>
                </a:cubicBezTo>
                <a:cubicBezTo>
                  <a:pt x="5549915" y="6331557"/>
                  <a:pt x="5247455" y="6311109"/>
                  <a:pt x="5102075" y="6326653"/>
                </a:cubicBezTo>
                <a:cubicBezTo>
                  <a:pt x="4956695" y="6342197"/>
                  <a:pt x="4867097" y="6293228"/>
                  <a:pt x="4723687" y="6326653"/>
                </a:cubicBezTo>
                <a:cubicBezTo>
                  <a:pt x="4580277" y="6360078"/>
                  <a:pt x="4131805" y="6321378"/>
                  <a:pt x="3955443" y="6326653"/>
                </a:cubicBezTo>
                <a:cubicBezTo>
                  <a:pt x="3779081" y="6331928"/>
                  <a:pt x="3543590" y="6321304"/>
                  <a:pt x="3382127" y="6326653"/>
                </a:cubicBezTo>
                <a:cubicBezTo>
                  <a:pt x="3220664" y="6332002"/>
                  <a:pt x="2977295" y="6246754"/>
                  <a:pt x="2613883" y="6326653"/>
                </a:cubicBezTo>
                <a:cubicBezTo>
                  <a:pt x="2250471" y="6406552"/>
                  <a:pt x="2186003" y="6261657"/>
                  <a:pt x="1943103" y="6326653"/>
                </a:cubicBezTo>
                <a:cubicBezTo>
                  <a:pt x="1700203" y="6391649"/>
                  <a:pt x="1406820" y="6301241"/>
                  <a:pt x="1054463" y="6326653"/>
                </a:cubicBezTo>
                <a:cubicBezTo>
                  <a:pt x="560249" y="6341764"/>
                  <a:pt x="-19763" y="5861785"/>
                  <a:pt x="0" y="5272190"/>
                </a:cubicBezTo>
                <a:cubicBezTo>
                  <a:pt x="-51502" y="5175059"/>
                  <a:pt x="28435" y="5012129"/>
                  <a:pt x="0" y="4787151"/>
                </a:cubicBezTo>
                <a:cubicBezTo>
                  <a:pt x="-28435" y="4562173"/>
                  <a:pt x="21329" y="4559911"/>
                  <a:pt x="0" y="4386467"/>
                </a:cubicBezTo>
                <a:cubicBezTo>
                  <a:pt x="-21329" y="4213023"/>
                  <a:pt x="38097" y="4072050"/>
                  <a:pt x="0" y="3774897"/>
                </a:cubicBezTo>
                <a:cubicBezTo>
                  <a:pt x="-38097" y="3477744"/>
                  <a:pt x="12856" y="3490840"/>
                  <a:pt x="0" y="3247681"/>
                </a:cubicBezTo>
                <a:cubicBezTo>
                  <a:pt x="-12856" y="3004522"/>
                  <a:pt x="31041" y="2764125"/>
                  <a:pt x="0" y="2636111"/>
                </a:cubicBezTo>
                <a:cubicBezTo>
                  <a:pt x="-31041" y="2508097"/>
                  <a:pt x="18301" y="2302267"/>
                  <a:pt x="0" y="2151072"/>
                </a:cubicBezTo>
                <a:cubicBezTo>
                  <a:pt x="-18301" y="1999877"/>
                  <a:pt x="19746" y="1920447"/>
                  <a:pt x="0" y="1708211"/>
                </a:cubicBezTo>
                <a:cubicBezTo>
                  <a:pt x="-19746" y="1495975"/>
                  <a:pt x="26412" y="1311161"/>
                  <a:pt x="0" y="1054463"/>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77E3C7-C57F-66C7-B6B8-36000204BA69}"/>
              </a:ext>
            </a:extLst>
          </p:cNvPr>
          <p:cNvSpPr txBox="1"/>
          <p:nvPr/>
        </p:nvSpPr>
        <p:spPr>
          <a:xfrm>
            <a:off x="600455" y="406017"/>
            <a:ext cx="1099108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3333FF"/>
                </a:solidFill>
                <a:effectLst/>
                <a:uLnTx/>
                <a:uFillTx/>
                <a:latin typeface="ArialMT"/>
                <a:ea typeface="+mn-ea"/>
                <a:cs typeface="+mn-cs"/>
              </a:rPr>
              <a:t>4.</a:t>
            </a:r>
            <a:r>
              <a:rPr kumimoji="0" lang="vi-VN" sz="4000" b="0" i="0" u="none" strike="noStrike" kern="1200" cap="none" spc="0" normalizeH="0" baseline="0" noProof="0">
                <a:ln>
                  <a:noFill/>
                </a:ln>
                <a:solidFill>
                  <a:srgbClr val="000000"/>
                </a:solidFill>
                <a:effectLst/>
                <a:uLnTx/>
                <a:uFillTx/>
                <a:latin typeface="ArialMT"/>
                <a:ea typeface="+mn-ea"/>
                <a:cs typeface="+mn-cs"/>
              </a:rPr>
              <a:t> Viết 3 – 4 câu nói về sự gắn bó giữa các thành viên trong tổ hoặc</a:t>
            </a:r>
            <a:r>
              <a:rPr kumimoji="0" lang="en-US" sz="4000" b="0" i="0" u="none" strike="noStrike" kern="1200" cap="none" spc="0" normalizeH="0" baseline="0" noProof="0">
                <a:ln>
                  <a:noFill/>
                </a:ln>
                <a:solidFill>
                  <a:srgbClr val="000000"/>
                </a:solidFill>
                <a:effectLst/>
                <a:uLnTx/>
                <a:uFillTx/>
                <a:latin typeface="ArialMT"/>
                <a:ea typeface="+mn-ea"/>
                <a:cs typeface="+mn-cs"/>
              </a:rPr>
              <a:t> </a:t>
            </a:r>
            <a:r>
              <a:rPr kumimoji="0" lang="vi-VN" sz="4000" b="0" i="0" u="none" strike="noStrike" kern="1200" cap="none" spc="0" normalizeH="0" baseline="0" noProof="0">
                <a:ln>
                  <a:noFill/>
                </a:ln>
                <a:solidFill>
                  <a:srgbClr val="000000"/>
                </a:solidFill>
                <a:effectLst/>
                <a:uLnTx/>
                <a:uFillTx/>
                <a:latin typeface="ArialMT"/>
                <a:ea typeface="+mn-ea"/>
                <a:cs typeface="+mn-cs"/>
              </a:rPr>
              <a:t>lớp em, trong đó có sử dụng từ tìm được ở bài tập 3.</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524AF6D-E6F6-7E61-5EDE-70F69CD0B5C1}"/>
              </a:ext>
            </a:extLst>
          </p:cNvPr>
          <p:cNvSpPr txBox="1"/>
          <p:nvPr/>
        </p:nvSpPr>
        <p:spPr>
          <a:xfrm>
            <a:off x="1905495" y="2251103"/>
            <a:ext cx="83810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Duepuntozero" panose="02040603050506020204" pitchFamily="18" charset="0"/>
                <a:ea typeface="+mn-ea"/>
                <a:cs typeface="+mn-cs"/>
              </a:rPr>
              <a:t>Làm vào vở </a:t>
            </a:r>
            <a:r>
              <a:rPr kumimoji="0" lang="en-US" sz="7200" b="0" i="0" u="none" strike="noStrike" kern="1200" cap="none" spc="0" normalizeH="0" baseline="0" noProof="0" dirty="0" err="1">
                <a:ln w="19050">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Duepuntozero" panose="02040603050506020204" pitchFamily="18" charset="0"/>
                <a:ea typeface="+mn-ea"/>
                <a:cs typeface="+mn-cs"/>
              </a:rPr>
              <a:t>bài</a:t>
            </a:r>
            <a:r>
              <a:rPr kumimoji="0" lang="en-US" sz="7200" b="0" i="0" u="none" strike="noStrike" kern="1200" cap="none" spc="0" normalizeH="0" baseline="0" noProof="0" dirty="0">
                <a:ln w="19050">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Duepuntozero" panose="02040603050506020204" pitchFamily="18" charset="0"/>
                <a:ea typeface="+mn-ea"/>
                <a:cs typeface="+mn-cs"/>
              </a:rPr>
              <a:t> </a:t>
            </a:r>
            <a:r>
              <a:rPr kumimoji="0" lang="en-US" sz="7200" b="0" i="0" u="none" strike="noStrike" kern="1200" cap="none" spc="0" normalizeH="0" baseline="0" noProof="0" dirty="0" err="1">
                <a:ln w="19050">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Duepuntozero" panose="02040603050506020204" pitchFamily="18" charset="0"/>
                <a:ea typeface="+mn-ea"/>
                <a:cs typeface="+mn-cs"/>
              </a:rPr>
              <a:t>tập</a:t>
            </a:r>
            <a:endParaRPr kumimoji="0" lang="en-US" sz="7200" b="0" i="0" u="none" strike="noStrike" kern="1200" cap="none" spc="0" normalizeH="0" baseline="0" noProof="0" dirty="0">
              <a:ln w="19050">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Duepuntozero" panose="02040603050506020204" pitchFamily="18" charset="0"/>
              <a:ea typeface="+mn-ea"/>
              <a:cs typeface="+mn-cs"/>
            </a:endParaRPr>
          </a:p>
        </p:txBody>
      </p:sp>
      <p:pic>
        <p:nvPicPr>
          <p:cNvPr id="2" name="Picture 1" descr="A cartoon of a child sitting at a desk with books&#10;&#10;Description automatically generated">
            <a:extLst>
              <a:ext uri="{FF2B5EF4-FFF2-40B4-BE49-F238E27FC236}">
                <a16:creationId xmlns:a16="http://schemas.microsoft.com/office/drawing/2014/main" id="{B7C2EE93-55C1-1756-A228-8FAD82A6D408}"/>
              </a:ext>
            </a:extLst>
          </p:cNvPr>
          <p:cNvPicPr>
            <a:picLocks noChangeAspect="1"/>
          </p:cNvPicPr>
          <p:nvPr/>
        </p:nvPicPr>
        <p:blipFill rotWithShape="1">
          <a:blip r:embed="rId4">
            <a:extLst>
              <a:ext uri="{28A0092B-C50C-407E-A947-70E740481C1C}">
                <a14:useLocalDpi xmlns:a14="http://schemas.microsoft.com/office/drawing/2010/main" val="0"/>
              </a:ext>
            </a:extLst>
          </a:blip>
          <a:srcRect l="29825" t="21052" r="29884" b="19095"/>
          <a:stretch/>
        </p:blipFill>
        <p:spPr>
          <a:xfrm>
            <a:off x="3932272" y="3213866"/>
            <a:ext cx="4327451" cy="3616026"/>
          </a:xfrm>
          <a:prstGeom prst="rect">
            <a:avLst/>
          </a:prstGeom>
        </p:spPr>
      </p:pic>
    </p:spTree>
    <p:extLst>
      <p:ext uri="{BB962C8B-B14F-4D97-AF65-F5344CB8AC3E}">
        <p14:creationId xmlns:p14="http://schemas.microsoft.com/office/powerpoint/2010/main" val="1987430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077069-5720-231A-9F54-54D6953CFFBF}"/>
              </a:ext>
            </a:extLst>
          </p:cNvPr>
          <p:cNvGrpSpPr/>
          <p:nvPr/>
        </p:nvGrpSpPr>
        <p:grpSpPr>
          <a:xfrm>
            <a:off x="0" y="0"/>
            <a:ext cx="12192000" cy="6932428"/>
            <a:chOff x="0" y="0"/>
            <a:chExt cx="12192000" cy="6932428"/>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grpSp>
      <p:sp>
        <p:nvSpPr>
          <p:cNvPr id="9" name="TextBox 8">
            <a:extLst>
              <a:ext uri="{FF2B5EF4-FFF2-40B4-BE49-F238E27FC236}">
                <a16:creationId xmlns:a16="http://schemas.microsoft.com/office/drawing/2014/main" id="{4524B102-FCCB-3344-7617-5E74610AA38C}"/>
              </a:ext>
            </a:extLst>
          </p:cNvPr>
          <p:cNvSpPr txBox="1"/>
          <p:nvPr/>
        </p:nvSpPr>
        <p:spPr>
          <a:xfrm>
            <a:off x="6096000" y="1947192"/>
            <a:ext cx="603929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Cookies" panose="02040603050506020204" pitchFamily="18" charset="0"/>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Cookies" panose="02040603050506020204" pitchFamily="18" charset="0"/>
              </a:rPr>
              <a:t>TRƯỚC LỚP</a:t>
            </a:r>
            <a:r>
              <a:rPr kumimoji="0" lang="en-US" sz="8800" b="0" i="0" u="none" strike="noStrike" kern="1200" cap="none" spc="0" normalizeH="0" baseline="0" noProof="0" dirty="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rPr>
              <a:t> </a:t>
            </a:r>
          </a:p>
        </p:txBody>
      </p:sp>
    </p:spTree>
    <p:extLst>
      <p:ext uri="{BB962C8B-B14F-4D97-AF65-F5344CB8AC3E}">
        <p14:creationId xmlns:p14="http://schemas.microsoft.com/office/powerpoint/2010/main" val="269590545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and an elephant&#10;&#10;Description automatically generated">
            <a:extLst>
              <a:ext uri="{FF2B5EF4-FFF2-40B4-BE49-F238E27FC236}">
                <a16:creationId xmlns:a16="http://schemas.microsoft.com/office/drawing/2014/main" id="{0942E627-114C-76F4-69C2-C72AC2321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84B93554-4222-7764-92F7-D5729201BEAE}"/>
              </a:ext>
            </a:extLst>
          </p:cNvPr>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8F5F24F2-E02E-A419-1F4E-4AF2379A343C}"/>
              </a:ext>
            </a:extLst>
          </p:cNvPr>
          <p:cNvSpPr>
            <a:spLocks noGrp="1"/>
          </p:cNvSpPr>
          <p:nvPr>
            <p:ph idx="1"/>
          </p:nvPr>
        </p:nvSpPr>
        <p:spPr>
          <a:xfrm>
            <a:off x="770860" y="491386"/>
            <a:ext cx="10732292" cy="4351338"/>
          </a:xfrm>
        </p:spPr>
        <p:txBody>
          <a:bodyPr/>
          <a:lstStyle/>
          <a:p>
            <a:pPr marL="0" indent="0" algn="just">
              <a:buNone/>
            </a:pPr>
            <a:r>
              <a:rPr lang="en-US" sz="3600" b="1" u="sng">
                <a:solidFill>
                  <a:srgbClr val="3333FF"/>
                </a:solidFill>
                <a:cs typeface="Times New Roman" panose="02020603050405020304" pitchFamily="18" charset="0"/>
              </a:rPr>
              <a:t>MẪU:</a:t>
            </a:r>
          </a:p>
          <a:p>
            <a:pPr marL="0" indent="0" algn="just">
              <a:buNone/>
            </a:pPr>
            <a:r>
              <a:rPr lang="vi-VN" sz="3600" b="1">
                <a:cs typeface="Times New Roman" panose="02020603050405020304" pitchFamily="18" charset="0"/>
              </a:rPr>
              <a:t>Trong cuộc thi Hội khỏe Phù Đổng được trường em tổ chức vào cuối tuần vừa rồi, tất cả các bạn trong lớp em đều tham gia thi những môn thể thao khác nhau. Đặc biệt, môn thi kéo co là trận đấu thể hiện sức mạnh đoàn kết của tập thể cả lớp khi có sự góp sức của mọi thành viên. Đối thủ của chúng em là lớp 2B. Chúng em đã cố gắng đồng lòng cùng nhau. Sau ba hiệp thi đấu, lớp em đã dành chiến thắng. Em cảm thấy hạnh phúc vì kết quả này.</a:t>
            </a:r>
            <a:endParaRPr lang="en-US" sz="3600" dirty="0">
              <a:cs typeface="Times New Roman" panose="02020603050405020304" pitchFamily="18" charset="0"/>
            </a:endParaRPr>
          </a:p>
        </p:txBody>
      </p:sp>
    </p:spTree>
    <p:extLst>
      <p:ext uri="{BB962C8B-B14F-4D97-AF65-F5344CB8AC3E}">
        <p14:creationId xmlns:p14="http://schemas.microsoft.com/office/powerpoint/2010/main" val="29800695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ChangeAspect="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sp>
        <p:nvSpPr>
          <p:cNvPr id="9" name="TextBox 8">
            <a:extLst>
              <a:ext uri="{FF2B5EF4-FFF2-40B4-BE49-F238E27FC236}">
                <a16:creationId xmlns:a16="http://schemas.microsoft.com/office/drawing/2014/main" id="{4524B102-FCCB-3344-7617-5E74610AA38C}"/>
              </a:ext>
            </a:extLst>
          </p:cNvPr>
          <p:cNvSpPr txBox="1"/>
          <p:nvPr/>
        </p:nvSpPr>
        <p:spPr>
          <a:xfrm>
            <a:off x="6096000" y="1947192"/>
            <a:ext cx="60392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VẬN DỤNG</a:t>
            </a:r>
            <a:endParaRPr kumimoji="0" lang="en-US" sz="88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endParaRPr>
          </a:p>
        </p:txBody>
      </p:sp>
    </p:spTree>
    <p:extLst>
      <p:ext uri="{BB962C8B-B14F-4D97-AF65-F5344CB8AC3E}">
        <p14:creationId xmlns:p14="http://schemas.microsoft.com/office/powerpoint/2010/main" val="351820864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flowers and a fence&#10;&#10;Description automatically generated">
            <a:extLst>
              <a:ext uri="{FF2B5EF4-FFF2-40B4-BE49-F238E27FC236}">
                <a16:creationId xmlns:a16="http://schemas.microsoft.com/office/drawing/2014/main" id="{632E032D-E533-D363-8BF4-67389A8E636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wooden sign from a string&#10;&#10;Description automatically generated">
            <a:extLst>
              <a:ext uri="{FF2B5EF4-FFF2-40B4-BE49-F238E27FC236}">
                <a16:creationId xmlns:a16="http://schemas.microsoft.com/office/drawing/2014/main" id="{52C59161-4EB8-3C5D-ABD0-00A9F03E6E8E}"/>
              </a:ext>
            </a:extLst>
          </p:cNvPr>
          <p:cNvPicPr>
            <a:picLocks noChangeAspect="1"/>
          </p:cNvPicPr>
          <p:nvPr/>
        </p:nvPicPr>
        <p:blipFill rotWithShape="1">
          <a:blip r:embed="rId5">
            <a:extLst>
              <a:ext uri="{28A0092B-C50C-407E-A947-70E740481C1C}">
                <a14:useLocalDpi xmlns:a14="http://schemas.microsoft.com/office/drawing/2010/main" val="0"/>
              </a:ext>
            </a:extLst>
          </a:blip>
          <a:srcRect l="28779" t="29426" r="28837" b="16434"/>
          <a:stretch/>
        </p:blipFill>
        <p:spPr>
          <a:xfrm>
            <a:off x="5908857" y="-44990"/>
            <a:ext cx="5167423" cy="3712929"/>
          </a:xfrm>
          <a:prstGeom prst="rect">
            <a:avLst/>
          </a:prstGeom>
        </p:spPr>
      </p:pic>
      <p:pic>
        <p:nvPicPr>
          <p:cNvPr id="8" name="Picture 7" descr="A cartoon of a tree stump with mushrooms&#10;&#10;Description automatically generated">
            <a:extLst>
              <a:ext uri="{FF2B5EF4-FFF2-40B4-BE49-F238E27FC236}">
                <a16:creationId xmlns:a16="http://schemas.microsoft.com/office/drawing/2014/main" id="{04F65F7D-52E9-727E-86E6-F43C77AFA819}"/>
              </a:ext>
            </a:extLst>
          </p:cNvPr>
          <p:cNvPicPr>
            <a:picLocks noChangeAspect="1"/>
          </p:cNvPicPr>
          <p:nvPr/>
        </p:nvPicPr>
        <p:blipFill rotWithShape="1">
          <a:blip r:embed="rId6">
            <a:extLst>
              <a:ext uri="{28A0092B-C50C-407E-A947-70E740481C1C}">
                <a14:useLocalDpi xmlns:a14="http://schemas.microsoft.com/office/drawing/2010/main" val="0"/>
              </a:ext>
            </a:extLst>
          </a:blip>
          <a:srcRect l="38110" t="44031" r="38082" b="34884"/>
          <a:stretch/>
        </p:blipFill>
        <p:spPr>
          <a:xfrm>
            <a:off x="3242930" y="3875915"/>
            <a:ext cx="2411819" cy="1201492"/>
          </a:xfrm>
          <a:prstGeom prst="rect">
            <a:avLst/>
          </a:prstGeom>
        </p:spPr>
      </p:pic>
      <p:pic>
        <p:nvPicPr>
          <p:cNvPr id="4" name="Picture 3" descr="A cartoon caterpillar holding a stick&#10;&#10;Description automatically generated">
            <a:extLst>
              <a:ext uri="{FF2B5EF4-FFF2-40B4-BE49-F238E27FC236}">
                <a16:creationId xmlns:a16="http://schemas.microsoft.com/office/drawing/2014/main" id="{0EE4A631-675B-7277-2C74-FA9CF2CDE6BA}"/>
              </a:ext>
            </a:extLst>
          </p:cNvPr>
          <p:cNvPicPr>
            <a:picLocks noChangeAspect="1"/>
          </p:cNvPicPr>
          <p:nvPr/>
        </p:nvPicPr>
        <p:blipFill rotWithShape="1">
          <a:blip r:embed="rId7">
            <a:extLst>
              <a:ext uri="{28A0092B-C50C-407E-A947-70E740481C1C}">
                <a14:useLocalDpi xmlns:a14="http://schemas.microsoft.com/office/drawing/2010/main" val="0"/>
              </a:ext>
            </a:extLst>
          </a:blip>
          <a:srcRect l="37151" t="29302" r="36861" b="33644"/>
          <a:stretch/>
        </p:blipFill>
        <p:spPr>
          <a:xfrm>
            <a:off x="2747371" y="1068263"/>
            <a:ext cx="3957589" cy="3174042"/>
          </a:xfrm>
          <a:prstGeom prst="rect">
            <a:avLst/>
          </a:prstGeom>
        </p:spPr>
      </p:pic>
      <p:pic>
        <p:nvPicPr>
          <p:cNvPr id="10" name="Picture 9" descr="A yellow and orange table&#10;&#10;Description automatically generated">
            <a:extLst>
              <a:ext uri="{FF2B5EF4-FFF2-40B4-BE49-F238E27FC236}">
                <a16:creationId xmlns:a16="http://schemas.microsoft.com/office/drawing/2014/main" id="{8442DDB3-9569-4CD6-1817-640790B5B508}"/>
              </a:ext>
            </a:extLst>
          </p:cNvPr>
          <p:cNvPicPr>
            <a:picLocks noChangeAspect="1"/>
          </p:cNvPicPr>
          <p:nvPr/>
        </p:nvPicPr>
        <p:blipFill rotWithShape="1">
          <a:blip r:embed="rId8">
            <a:extLst>
              <a:ext uri="{28A0092B-C50C-407E-A947-70E740481C1C}">
                <a14:useLocalDpi xmlns:a14="http://schemas.microsoft.com/office/drawing/2010/main" val="0"/>
              </a:ext>
            </a:extLst>
          </a:blip>
          <a:srcRect l="40204" t="41995" r="43139" b="38760"/>
          <a:stretch/>
        </p:blipFill>
        <p:spPr>
          <a:xfrm>
            <a:off x="6444925" y="5080796"/>
            <a:ext cx="1894840" cy="1231471"/>
          </a:xfrm>
          <a:prstGeom prst="rect">
            <a:avLst/>
          </a:prstGeom>
        </p:spPr>
      </p:pic>
      <p:pic>
        <p:nvPicPr>
          <p:cNvPr id="11" name="Picture 10" descr="A cartoon of a caterpillar&#10;&#10;Description automatically generated">
            <a:hlinkClick r:id="rId9" action="ppaction://hlinksldjump"/>
            <a:extLst>
              <a:ext uri="{FF2B5EF4-FFF2-40B4-BE49-F238E27FC236}">
                <a16:creationId xmlns:a16="http://schemas.microsoft.com/office/drawing/2014/main" id="{91C7F7B0-CF83-01BE-AE71-24022B82E80D}"/>
              </a:ext>
            </a:extLst>
          </p:cNvPr>
          <p:cNvPicPr>
            <a:picLocks noChangeAspect="1"/>
          </p:cNvPicPr>
          <p:nvPr/>
        </p:nvPicPr>
        <p:blipFill rotWithShape="1">
          <a:blip r:embed="rId10">
            <a:extLst>
              <a:ext uri="{28A0092B-C50C-407E-A947-70E740481C1C}">
                <a14:useLocalDpi xmlns:a14="http://schemas.microsoft.com/office/drawing/2010/main" val="0"/>
              </a:ext>
            </a:extLst>
          </a:blip>
          <a:srcRect l="37325" t="24186" r="37035" b="35039"/>
          <a:stretch/>
        </p:blipFill>
        <p:spPr>
          <a:xfrm flipH="1">
            <a:off x="6095994" y="3461174"/>
            <a:ext cx="2308713" cy="2147778"/>
          </a:xfrm>
          <a:prstGeom prst="rect">
            <a:avLst/>
          </a:prstGeom>
        </p:spPr>
      </p:pic>
      <p:pic>
        <p:nvPicPr>
          <p:cNvPr id="12" name="Picture 11" descr="A yellow and orange table&#10;&#10;Description automatically generated">
            <a:extLst>
              <a:ext uri="{FF2B5EF4-FFF2-40B4-BE49-F238E27FC236}">
                <a16:creationId xmlns:a16="http://schemas.microsoft.com/office/drawing/2014/main" id="{2B75F8D9-C2C8-2753-567A-F525A68916EB}"/>
              </a:ext>
            </a:extLst>
          </p:cNvPr>
          <p:cNvPicPr>
            <a:picLocks noChangeAspect="1"/>
          </p:cNvPicPr>
          <p:nvPr/>
        </p:nvPicPr>
        <p:blipFill rotWithShape="1">
          <a:blip r:embed="rId8">
            <a:extLst>
              <a:ext uri="{28A0092B-C50C-407E-A947-70E740481C1C}">
                <a14:useLocalDpi xmlns:a14="http://schemas.microsoft.com/office/drawing/2010/main" val="0"/>
              </a:ext>
            </a:extLst>
          </a:blip>
          <a:srcRect l="40204" t="41995" r="43139" b="38760"/>
          <a:stretch/>
        </p:blipFill>
        <p:spPr>
          <a:xfrm>
            <a:off x="1728454" y="4749922"/>
            <a:ext cx="1894840" cy="1231471"/>
          </a:xfrm>
          <a:prstGeom prst="rect">
            <a:avLst/>
          </a:prstGeom>
        </p:spPr>
      </p:pic>
      <p:pic>
        <p:nvPicPr>
          <p:cNvPr id="13" name="Picture 12" descr="A blue caterpillar on a black background&#10;&#10;Description automatically generated">
            <a:hlinkClick r:id="rId11" action="ppaction://hlinksldjump"/>
            <a:extLst>
              <a:ext uri="{FF2B5EF4-FFF2-40B4-BE49-F238E27FC236}">
                <a16:creationId xmlns:a16="http://schemas.microsoft.com/office/drawing/2014/main" id="{D88673A8-3752-E013-3DDC-2DC02D6074E5}"/>
              </a:ext>
            </a:extLst>
          </p:cNvPr>
          <p:cNvPicPr>
            <a:picLocks noChangeAspect="1"/>
          </p:cNvPicPr>
          <p:nvPr/>
        </p:nvPicPr>
        <p:blipFill rotWithShape="1">
          <a:blip r:embed="rId12">
            <a:extLst>
              <a:ext uri="{28A0092B-C50C-407E-A947-70E740481C1C}">
                <a14:useLocalDpi xmlns:a14="http://schemas.microsoft.com/office/drawing/2010/main" val="0"/>
              </a:ext>
            </a:extLst>
          </a:blip>
          <a:srcRect l="40185" t="33145" r="40193" b="37418"/>
          <a:stretch/>
        </p:blipFill>
        <p:spPr>
          <a:xfrm>
            <a:off x="1383398" y="3270296"/>
            <a:ext cx="2392327" cy="2018776"/>
          </a:xfrm>
          <a:prstGeom prst="rect">
            <a:avLst/>
          </a:prstGeom>
        </p:spPr>
      </p:pic>
      <p:pic>
        <p:nvPicPr>
          <p:cNvPr id="14" name="Picture 13" descr="A yellow and orange table&#10;&#10;Description automatically generated">
            <a:extLst>
              <a:ext uri="{FF2B5EF4-FFF2-40B4-BE49-F238E27FC236}">
                <a16:creationId xmlns:a16="http://schemas.microsoft.com/office/drawing/2014/main" id="{FB5CA150-64BD-B6A3-A86D-1C7EF584AFF6}"/>
              </a:ext>
            </a:extLst>
          </p:cNvPr>
          <p:cNvPicPr>
            <a:picLocks noChangeAspect="1"/>
          </p:cNvPicPr>
          <p:nvPr/>
        </p:nvPicPr>
        <p:blipFill rotWithShape="1">
          <a:blip r:embed="rId8">
            <a:extLst>
              <a:ext uri="{28A0092B-C50C-407E-A947-70E740481C1C}">
                <a14:useLocalDpi xmlns:a14="http://schemas.microsoft.com/office/drawing/2010/main" val="0"/>
              </a:ext>
            </a:extLst>
          </a:blip>
          <a:srcRect l="40204" t="41995" r="43139" b="38760"/>
          <a:stretch/>
        </p:blipFill>
        <p:spPr>
          <a:xfrm>
            <a:off x="8316707" y="4901609"/>
            <a:ext cx="1894840" cy="1231471"/>
          </a:xfrm>
          <a:prstGeom prst="rect">
            <a:avLst/>
          </a:prstGeom>
        </p:spPr>
      </p:pic>
      <p:pic>
        <p:nvPicPr>
          <p:cNvPr id="15" name="Picture 14" descr="A cartoon of a caterpillar&#10;&#10;Description automatically generated">
            <a:hlinkClick r:id="rId13" action="ppaction://hlinksldjump"/>
            <a:extLst>
              <a:ext uri="{FF2B5EF4-FFF2-40B4-BE49-F238E27FC236}">
                <a16:creationId xmlns:a16="http://schemas.microsoft.com/office/drawing/2014/main" id="{65856E56-609A-6BF0-AE04-6F88EF57D434}"/>
              </a:ext>
            </a:extLst>
          </p:cNvPr>
          <p:cNvPicPr>
            <a:picLocks noChangeAspect="1"/>
          </p:cNvPicPr>
          <p:nvPr/>
        </p:nvPicPr>
        <p:blipFill rotWithShape="1">
          <a:blip r:embed="rId14">
            <a:extLst>
              <a:ext uri="{28A0092B-C50C-407E-A947-70E740481C1C}">
                <a14:useLocalDpi xmlns:a14="http://schemas.microsoft.com/office/drawing/2010/main" val="0"/>
              </a:ext>
            </a:extLst>
          </a:blip>
          <a:srcRect l="40291" t="34417" r="39826" b="35350"/>
          <a:stretch/>
        </p:blipFill>
        <p:spPr>
          <a:xfrm flipH="1">
            <a:off x="7963024" y="3243009"/>
            <a:ext cx="2431080" cy="2073349"/>
          </a:xfrm>
          <a:prstGeom prst="rect">
            <a:avLst/>
          </a:prstGeom>
        </p:spPr>
      </p:pic>
      <p:pic>
        <p:nvPicPr>
          <p:cNvPr id="16" name="Picture 15" descr="A yellow and orange table&#10;&#10;Description automatically generated">
            <a:extLst>
              <a:ext uri="{FF2B5EF4-FFF2-40B4-BE49-F238E27FC236}">
                <a16:creationId xmlns:a16="http://schemas.microsoft.com/office/drawing/2014/main" id="{746FAB41-9EA5-87D0-D375-2B9745B7173F}"/>
              </a:ext>
            </a:extLst>
          </p:cNvPr>
          <p:cNvPicPr>
            <a:picLocks noChangeAspect="1"/>
          </p:cNvPicPr>
          <p:nvPr/>
        </p:nvPicPr>
        <p:blipFill rotWithShape="1">
          <a:blip r:embed="rId8">
            <a:extLst>
              <a:ext uri="{28A0092B-C50C-407E-A947-70E740481C1C}">
                <a14:useLocalDpi xmlns:a14="http://schemas.microsoft.com/office/drawing/2010/main" val="0"/>
              </a:ext>
            </a:extLst>
          </a:blip>
          <a:srcRect l="40204" t="41995" r="43139" b="38760"/>
          <a:stretch/>
        </p:blipFill>
        <p:spPr>
          <a:xfrm>
            <a:off x="3816069" y="5183371"/>
            <a:ext cx="1894840" cy="1231471"/>
          </a:xfrm>
          <a:prstGeom prst="rect">
            <a:avLst/>
          </a:prstGeom>
        </p:spPr>
      </p:pic>
      <p:pic>
        <p:nvPicPr>
          <p:cNvPr id="17" name="Picture 16" descr="A cartoon of a caterpillar&#10;&#10;Description automatically generated">
            <a:hlinkClick r:id="rId15" action="ppaction://hlinksldjump"/>
            <a:extLst>
              <a:ext uri="{FF2B5EF4-FFF2-40B4-BE49-F238E27FC236}">
                <a16:creationId xmlns:a16="http://schemas.microsoft.com/office/drawing/2014/main" id="{75B4F50D-F1E6-DCAC-3C19-F2725A95D547}"/>
              </a:ext>
            </a:extLst>
          </p:cNvPr>
          <p:cNvPicPr>
            <a:picLocks noChangeAspect="1"/>
          </p:cNvPicPr>
          <p:nvPr/>
        </p:nvPicPr>
        <p:blipFill rotWithShape="1">
          <a:blip r:embed="rId16">
            <a:extLst>
              <a:ext uri="{28A0092B-C50C-407E-A947-70E740481C1C}">
                <a14:useLocalDpi xmlns:a14="http://schemas.microsoft.com/office/drawing/2010/main" val="0"/>
              </a:ext>
            </a:extLst>
          </a:blip>
          <a:srcRect l="40456" t="31767" r="40358" b="39086"/>
          <a:stretch/>
        </p:blipFill>
        <p:spPr>
          <a:xfrm>
            <a:off x="3549309" y="3535603"/>
            <a:ext cx="2339164" cy="1998920"/>
          </a:xfrm>
          <a:prstGeom prst="rect">
            <a:avLst/>
          </a:prstGeom>
        </p:spPr>
      </p:pic>
      <p:pic>
        <p:nvPicPr>
          <p:cNvPr id="22" name="Picture 21" descr="A yellow sun on a black background&#10;&#10;Description automatically generated">
            <a:extLst>
              <a:ext uri="{FF2B5EF4-FFF2-40B4-BE49-F238E27FC236}">
                <a16:creationId xmlns:a16="http://schemas.microsoft.com/office/drawing/2014/main" id="{63C5EE04-A4D6-DA8E-5C47-993D27B14E82}"/>
              </a:ext>
            </a:extLst>
          </p:cNvPr>
          <p:cNvPicPr>
            <a:picLocks noChangeAspect="1"/>
          </p:cNvPicPr>
          <p:nvPr/>
        </p:nvPicPr>
        <p:blipFill rotWithShape="1">
          <a:blip r:embed="rId17">
            <a:extLst>
              <a:ext uri="{28A0092B-C50C-407E-A947-70E740481C1C}">
                <a14:useLocalDpi xmlns:a14="http://schemas.microsoft.com/office/drawing/2010/main" val="0"/>
              </a:ext>
            </a:extLst>
          </a:blip>
          <a:srcRect l="44971" t="34729" r="44747" b="46569"/>
          <a:stretch/>
        </p:blipFill>
        <p:spPr>
          <a:xfrm>
            <a:off x="313437" y="170527"/>
            <a:ext cx="1253617" cy="1282558"/>
          </a:xfrm>
          <a:prstGeom prst="rect">
            <a:avLst/>
          </a:prstGeom>
        </p:spPr>
      </p:pic>
      <p:pic>
        <p:nvPicPr>
          <p:cNvPr id="5" name="Nhac-nen-vui-ve-song-dong-de-thuong-www_tiengdong_com">
            <a:hlinkClick r:id="" action="ppaction://media"/>
            <a:extLst>
              <a:ext uri="{FF2B5EF4-FFF2-40B4-BE49-F238E27FC236}">
                <a16:creationId xmlns:a16="http://schemas.microsoft.com/office/drawing/2014/main" id="{6E9BC09A-10C8-25A0-2B85-BC1F807ED539}"/>
              </a:ext>
            </a:extLst>
          </p:cNvPr>
          <p:cNvPicPr>
            <a:picLocks noChangeAspect="1"/>
          </p:cNvPicPr>
          <p:nvPr>
            <a:audioFile r:link="rId1"/>
            <p:extLst>
              <p:ext uri="{DAA4B4D4-6D71-4841-9C94-3DE7FCFB9230}">
                <p14:media xmlns:p14="http://schemas.microsoft.com/office/powerpoint/2010/main" r:embed="rId2">
                  <p14:trim st="2357" end="3461.3"/>
                </p14:media>
              </p:ext>
            </p:extLst>
          </p:nvPr>
        </p:nvPicPr>
        <p:blipFill>
          <a:blip r:embed="rId18"/>
          <a:stretch>
            <a:fillRect/>
          </a:stretch>
        </p:blipFill>
        <p:spPr>
          <a:xfrm>
            <a:off x="12505437" y="-3132"/>
            <a:ext cx="406400" cy="406400"/>
          </a:xfrm>
          <a:prstGeom prst="rect">
            <a:avLst/>
          </a:prstGeom>
        </p:spPr>
      </p:pic>
      <p:pic>
        <p:nvPicPr>
          <p:cNvPr id="7" name="Picture 6">
            <a:extLst>
              <a:ext uri="{FF2B5EF4-FFF2-40B4-BE49-F238E27FC236}">
                <a16:creationId xmlns:a16="http://schemas.microsoft.com/office/drawing/2014/main" id="{6CA200D9-7E68-F3D5-639E-1DBF3C702B3E}"/>
              </a:ext>
            </a:extLst>
          </p:cNvPr>
          <p:cNvPicPr>
            <a:picLocks noChangeAspect="1"/>
          </p:cNvPicPr>
          <p:nvPr/>
        </p:nvPicPr>
        <p:blipFill>
          <a:blip r:embed="rId19"/>
          <a:stretch>
            <a:fillRect/>
          </a:stretch>
        </p:blipFill>
        <p:spPr>
          <a:xfrm>
            <a:off x="1797896" y="293174"/>
            <a:ext cx="9797121" cy="3279932"/>
          </a:xfrm>
          <a:prstGeom prst="rect">
            <a:avLst/>
          </a:prstGeom>
        </p:spPr>
      </p:pic>
    </p:spTree>
    <p:extLst>
      <p:ext uri="{BB962C8B-B14F-4D97-AF65-F5344CB8AC3E}">
        <p14:creationId xmlns:p14="http://schemas.microsoft.com/office/powerpoint/2010/main" val="992504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28"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32" presetClass="emph" presetSubtype="0" fill="hold" nodeType="withEffect">
                                  <p:stCondLst>
                                    <p:cond delay="0"/>
                                  </p:stCondLst>
                                  <p:childTnLst>
                                    <p:animRot by="120000">
                                      <p:cBhvr>
                                        <p:cTn id="13" dur="900" fill="hold">
                                          <p:stCondLst>
                                            <p:cond delay="0"/>
                                          </p:stCondLst>
                                        </p:cTn>
                                        <p:tgtEl>
                                          <p:spTgt spid="13"/>
                                        </p:tgtEl>
                                        <p:attrNameLst>
                                          <p:attrName>r</p:attrName>
                                        </p:attrNameLst>
                                      </p:cBhvr>
                                    </p:animRot>
                                    <p:animRot by="-240000">
                                      <p:cBhvr>
                                        <p:cTn id="14" dur="1800" fill="hold">
                                          <p:stCondLst>
                                            <p:cond delay="1800"/>
                                          </p:stCondLst>
                                        </p:cTn>
                                        <p:tgtEl>
                                          <p:spTgt spid="13"/>
                                        </p:tgtEl>
                                        <p:attrNameLst>
                                          <p:attrName>r</p:attrName>
                                        </p:attrNameLst>
                                      </p:cBhvr>
                                    </p:animRot>
                                    <p:animRot by="240000">
                                      <p:cBhvr>
                                        <p:cTn id="15" dur="1800" fill="hold">
                                          <p:stCondLst>
                                            <p:cond delay="3600"/>
                                          </p:stCondLst>
                                        </p:cTn>
                                        <p:tgtEl>
                                          <p:spTgt spid="13"/>
                                        </p:tgtEl>
                                        <p:attrNameLst>
                                          <p:attrName>r</p:attrName>
                                        </p:attrNameLst>
                                      </p:cBhvr>
                                    </p:animRot>
                                    <p:animRot by="-240000">
                                      <p:cBhvr>
                                        <p:cTn id="16" dur="1800" fill="hold">
                                          <p:stCondLst>
                                            <p:cond delay="5400"/>
                                          </p:stCondLst>
                                        </p:cTn>
                                        <p:tgtEl>
                                          <p:spTgt spid="13"/>
                                        </p:tgtEl>
                                        <p:attrNameLst>
                                          <p:attrName>r</p:attrName>
                                        </p:attrNameLst>
                                      </p:cBhvr>
                                    </p:animRot>
                                    <p:animRot by="120000">
                                      <p:cBhvr>
                                        <p:cTn id="17" dur="1800" fill="hold">
                                          <p:stCondLst>
                                            <p:cond delay="7200"/>
                                          </p:stCondLst>
                                        </p:cTn>
                                        <p:tgtEl>
                                          <p:spTgt spid="13"/>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32" presetClass="emph" presetSubtype="0" fill="hold" nodeType="withEffect">
                                  <p:stCondLst>
                                    <p:cond delay="0"/>
                                  </p:stCondLst>
                                  <p:childTnLst>
                                    <p:animRot by="120000">
                                      <p:cBhvr>
                                        <p:cTn id="22" dur="800" fill="hold">
                                          <p:stCondLst>
                                            <p:cond delay="0"/>
                                          </p:stCondLst>
                                        </p:cTn>
                                        <p:tgtEl>
                                          <p:spTgt spid="17"/>
                                        </p:tgtEl>
                                        <p:attrNameLst>
                                          <p:attrName>r</p:attrName>
                                        </p:attrNameLst>
                                      </p:cBhvr>
                                    </p:animRot>
                                    <p:animRot by="-240000">
                                      <p:cBhvr>
                                        <p:cTn id="23" dur="1600" fill="hold">
                                          <p:stCondLst>
                                            <p:cond delay="1600"/>
                                          </p:stCondLst>
                                        </p:cTn>
                                        <p:tgtEl>
                                          <p:spTgt spid="17"/>
                                        </p:tgtEl>
                                        <p:attrNameLst>
                                          <p:attrName>r</p:attrName>
                                        </p:attrNameLst>
                                      </p:cBhvr>
                                    </p:animRot>
                                    <p:animRot by="240000">
                                      <p:cBhvr>
                                        <p:cTn id="24" dur="1600" fill="hold">
                                          <p:stCondLst>
                                            <p:cond delay="3200"/>
                                          </p:stCondLst>
                                        </p:cTn>
                                        <p:tgtEl>
                                          <p:spTgt spid="17"/>
                                        </p:tgtEl>
                                        <p:attrNameLst>
                                          <p:attrName>r</p:attrName>
                                        </p:attrNameLst>
                                      </p:cBhvr>
                                    </p:animRot>
                                    <p:animRot by="-240000">
                                      <p:cBhvr>
                                        <p:cTn id="25" dur="1600" fill="hold">
                                          <p:stCondLst>
                                            <p:cond delay="4800"/>
                                          </p:stCondLst>
                                        </p:cTn>
                                        <p:tgtEl>
                                          <p:spTgt spid="17"/>
                                        </p:tgtEl>
                                        <p:attrNameLst>
                                          <p:attrName>r</p:attrName>
                                        </p:attrNameLst>
                                      </p:cBhvr>
                                    </p:animRot>
                                    <p:animRot by="120000">
                                      <p:cBhvr>
                                        <p:cTn id="26" dur="1600" fill="hold">
                                          <p:stCondLst>
                                            <p:cond delay="6400"/>
                                          </p:stCondLst>
                                        </p:cTn>
                                        <p:tgtEl>
                                          <p:spTgt spid="17"/>
                                        </p:tgtEl>
                                        <p:attrNameLst>
                                          <p:attrName>r</p:attrName>
                                        </p:attrNameLst>
                                      </p:cBhvr>
                                    </p:animRo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32" presetClass="emph" presetSubtype="0" fill="hold" nodeType="withEffect">
                                  <p:stCondLst>
                                    <p:cond delay="0"/>
                                  </p:stCondLst>
                                  <p:childTnLst>
                                    <p:animRot by="120000">
                                      <p:cBhvr>
                                        <p:cTn id="31" dur="800" fill="hold">
                                          <p:stCondLst>
                                            <p:cond delay="0"/>
                                          </p:stCondLst>
                                        </p:cTn>
                                        <p:tgtEl>
                                          <p:spTgt spid="11"/>
                                        </p:tgtEl>
                                        <p:attrNameLst>
                                          <p:attrName>r</p:attrName>
                                        </p:attrNameLst>
                                      </p:cBhvr>
                                    </p:animRot>
                                    <p:animRot by="-240000">
                                      <p:cBhvr>
                                        <p:cTn id="32" dur="1600" fill="hold">
                                          <p:stCondLst>
                                            <p:cond delay="1600"/>
                                          </p:stCondLst>
                                        </p:cTn>
                                        <p:tgtEl>
                                          <p:spTgt spid="11"/>
                                        </p:tgtEl>
                                        <p:attrNameLst>
                                          <p:attrName>r</p:attrName>
                                        </p:attrNameLst>
                                      </p:cBhvr>
                                    </p:animRot>
                                    <p:animRot by="240000">
                                      <p:cBhvr>
                                        <p:cTn id="33" dur="1600" fill="hold">
                                          <p:stCondLst>
                                            <p:cond delay="3200"/>
                                          </p:stCondLst>
                                        </p:cTn>
                                        <p:tgtEl>
                                          <p:spTgt spid="11"/>
                                        </p:tgtEl>
                                        <p:attrNameLst>
                                          <p:attrName>r</p:attrName>
                                        </p:attrNameLst>
                                      </p:cBhvr>
                                    </p:animRot>
                                    <p:animRot by="-240000">
                                      <p:cBhvr>
                                        <p:cTn id="34" dur="1600" fill="hold">
                                          <p:stCondLst>
                                            <p:cond delay="4800"/>
                                          </p:stCondLst>
                                        </p:cTn>
                                        <p:tgtEl>
                                          <p:spTgt spid="11"/>
                                        </p:tgtEl>
                                        <p:attrNameLst>
                                          <p:attrName>r</p:attrName>
                                        </p:attrNameLst>
                                      </p:cBhvr>
                                    </p:animRot>
                                    <p:animRot by="120000">
                                      <p:cBhvr>
                                        <p:cTn id="35" dur="1600" fill="hold">
                                          <p:stCondLst>
                                            <p:cond delay="6400"/>
                                          </p:stCondLst>
                                        </p:cTn>
                                        <p:tgtEl>
                                          <p:spTgt spid="11"/>
                                        </p:tgtEl>
                                        <p:attrNameLst>
                                          <p:attrName>r</p:attrName>
                                        </p:attrNameLst>
                                      </p:cBhvr>
                                    </p:animRo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32" presetClass="emph" presetSubtype="0" fill="hold" nodeType="withEffect">
                                  <p:stCondLst>
                                    <p:cond delay="0"/>
                                  </p:stCondLst>
                                  <p:childTnLst>
                                    <p:animRot by="120000">
                                      <p:cBhvr>
                                        <p:cTn id="40" dur="800" fill="hold">
                                          <p:stCondLst>
                                            <p:cond delay="0"/>
                                          </p:stCondLst>
                                        </p:cTn>
                                        <p:tgtEl>
                                          <p:spTgt spid="15"/>
                                        </p:tgtEl>
                                        <p:attrNameLst>
                                          <p:attrName>r</p:attrName>
                                        </p:attrNameLst>
                                      </p:cBhvr>
                                    </p:animRot>
                                    <p:animRot by="-240000">
                                      <p:cBhvr>
                                        <p:cTn id="41" dur="1600" fill="hold">
                                          <p:stCondLst>
                                            <p:cond delay="1600"/>
                                          </p:stCondLst>
                                        </p:cTn>
                                        <p:tgtEl>
                                          <p:spTgt spid="15"/>
                                        </p:tgtEl>
                                        <p:attrNameLst>
                                          <p:attrName>r</p:attrName>
                                        </p:attrNameLst>
                                      </p:cBhvr>
                                    </p:animRot>
                                    <p:animRot by="240000">
                                      <p:cBhvr>
                                        <p:cTn id="42" dur="1600" fill="hold">
                                          <p:stCondLst>
                                            <p:cond delay="3200"/>
                                          </p:stCondLst>
                                        </p:cTn>
                                        <p:tgtEl>
                                          <p:spTgt spid="15"/>
                                        </p:tgtEl>
                                        <p:attrNameLst>
                                          <p:attrName>r</p:attrName>
                                        </p:attrNameLst>
                                      </p:cBhvr>
                                    </p:animRot>
                                    <p:animRot by="-240000">
                                      <p:cBhvr>
                                        <p:cTn id="43" dur="1600" fill="hold">
                                          <p:stCondLst>
                                            <p:cond delay="4800"/>
                                          </p:stCondLst>
                                        </p:cTn>
                                        <p:tgtEl>
                                          <p:spTgt spid="15"/>
                                        </p:tgtEl>
                                        <p:attrNameLst>
                                          <p:attrName>r</p:attrName>
                                        </p:attrNameLst>
                                      </p:cBhvr>
                                    </p:animRot>
                                    <p:animRot by="120000">
                                      <p:cBhvr>
                                        <p:cTn id="44" dur="1600" fill="hold">
                                          <p:stCondLst>
                                            <p:cond delay="6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4490">
                <p:cTn id="45"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ChangeAspect="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sp>
        <p:nvSpPr>
          <p:cNvPr id="9" name="TextBox 8">
            <a:extLst>
              <a:ext uri="{FF2B5EF4-FFF2-40B4-BE49-F238E27FC236}">
                <a16:creationId xmlns:a16="http://schemas.microsoft.com/office/drawing/2014/main" id="{4524B102-FCCB-3344-7617-5E74610AA38C}"/>
              </a:ext>
            </a:extLst>
          </p:cNvPr>
          <p:cNvSpPr txBox="1"/>
          <p:nvPr/>
        </p:nvSpPr>
        <p:spPr>
          <a:xfrm>
            <a:off x="6096000" y="1947192"/>
            <a:ext cx="60392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KHỞI ĐỘNG</a:t>
            </a:r>
            <a:endParaRPr kumimoji="0" lang="en-US" sz="88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endParaRPr>
          </a:p>
        </p:txBody>
      </p:sp>
    </p:spTree>
    <p:extLst>
      <p:ext uri="{BB962C8B-B14F-4D97-AF65-F5344CB8AC3E}">
        <p14:creationId xmlns:p14="http://schemas.microsoft.com/office/powerpoint/2010/main" val="369434261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birds on a sign&#10;&#10;Description automatically generated">
            <a:extLst>
              <a:ext uri="{FF2B5EF4-FFF2-40B4-BE49-F238E27FC236}">
                <a16:creationId xmlns:a16="http://schemas.microsoft.com/office/drawing/2014/main" id="{B33A9783-BB74-015D-B97B-79964EA1A57A}"/>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A cartoon caterpillar holding a stick&#10;&#10;Description automatically generated">
            <a:extLst>
              <a:ext uri="{FF2B5EF4-FFF2-40B4-BE49-F238E27FC236}">
                <a16:creationId xmlns:a16="http://schemas.microsoft.com/office/drawing/2014/main" id="{FE6F83B6-D90D-538D-7714-4B1B578A20FD}"/>
              </a:ext>
            </a:extLst>
          </p:cNvPr>
          <p:cNvPicPr>
            <a:picLocks noChangeAspect="1"/>
          </p:cNvPicPr>
          <p:nvPr/>
        </p:nvPicPr>
        <p:blipFill rotWithShape="1">
          <a:blip r:embed="rId7">
            <a:extLst>
              <a:ext uri="{28A0092B-C50C-407E-A947-70E740481C1C}">
                <a14:useLocalDpi xmlns:a14="http://schemas.microsoft.com/office/drawing/2010/main" val="0"/>
              </a:ext>
            </a:extLst>
          </a:blip>
          <a:srcRect l="37151" t="29302" r="36861" b="33644"/>
          <a:stretch/>
        </p:blipFill>
        <p:spPr>
          <a:xfrm>
            <a:off x="3201030" y="1690211"/>
            <a:ext cx="3286471" cy="2635796"/>
          </a:xfrm>
          <a:prstGeom prst="rect">
            <a:avLst/>
          </a:prstGeom>
        </p:spPr>
      </p:pic>
      <p:pic>
        <p:nvPicPr>
          <p:cNvPr id="13" name="Picture 12" descr="A black background with letters and numbers&#10;&#10;Description automatically generated">
            <a:extLst>
              <a:ext uri="{FF2B5EF4-FFF2-40B4-BE49-F238E27FC236}">
                <a16:creationId xmlns:a16="http://schemas.microsoft.com/office/drawing/2014/main" id="{F8687D67-F90B-0C46-907A-72A8A3B4770D}"/>
              </a:ext>
            </a:extLst>
          </p:cNvPr>
          <p:cNvPicPr>
            <a:picLocks noChangeAspect="1"/>
          </p:cNvPicPr>
          <p:nvPr/>
        </p:nvPicPr>
        <p:blipFill rotWithShape="1">
          <a:blip r:embed="rId8">
            <a:extLst>
              <a:ext uri="{28A0092B-C50C-407E-A947-70E740481C1C}">
                <a14:useLocalDpi xmlns:a14="http://schemas.microsoft.com/office/drawing/2010/main" val="0"/>
              </a:ext>
            </a:extLst>
          </a:blip>
          <a:srcRect l="39818" t="35466" r="39851" b="43256"/>
          <a:stretch/>
        </p:blipFill>
        <p:spPr>
          <a:xfrm>
            <a:off x="6361365" y="2044811"/>
            <a:ext cx="2693582" cy="1585664"/>
          </a:xfrm>
          <a:prstGeom prst="rect">
            <a:avLst/>
          </a:prstGeom>
        </p:spPr>
      </p:pic>
      <p:pic>
        <p:nvPicPr>
          <p:cNvPr id="2" name="Picture 1" descr="A yellow and orange table&#10;&#10;Description automatically generated">
            <a:extLst>
              <a:ext uri="{FF2B5EF4-FFF2-40B4-BE49-F238E27FC236}">
                <a16:creationId xmlns:a16="http://schemas.microsoft.com/office/drawing/2014/main" id="{C9ABE2C0-4BC4-3A79-65C8-AC113F4F009A}"/>
              </a:ext>
            </a:extLst>
          </p:cNvPr>
          <p:cNvPicPr>
            <a:picLocks noChangeAspect="1"/>
          </p:cNvPicPr>
          <p:nvPr/>
        </p:nvPicPr>
        <p:blipFill rotWithShape="1">
          <a:blip r:embed="rId9">
            <a:extLst>
              <a:ext uri="{28A0092B-C50C-407E-A947-70E740481C1C}">
                <a14:useLocalDpi xmlns:a14="http://schemas.microsoft.com/office/drawing/2010/main" val="0"/>
              </a:ext>
            </a:extLst>
          </a:blip>
          <a:srcRect l="40204" t="41995" r="43139" b="38760"/>
          <a:stretch/>
        </p:blipFill>
        <p:spPr>
          <a:xfrm>
            <a:off x="6444925" y="5080796"/>
            <a:ext cx="1894840" cy="1231471"/>
          </a:xfrm>
          <a:prstGeom prst="rect">
            <a:avLst/>
          </a:prstGeom>
        </p:spPr>
      </p:pic>
      <p:pic>
        <p:nvPicPr>
          <p:cNvPr id="7" name="Picture 6" descr="A cartoon of a caterpillar&#10;&#10;Description automatically generated">
            <a:hlinkClick r:id="rId10" action="ppaction://hlinksldjump"/>
            <a:extLst>
              <a:ext uri="{FF2B5EF4-FFF2-40B4-BE49-F238E27FC236}">
                <a16:creationId xmlns:a16="http://schemas.microsoft.com/office/drawing/2014/main" id="{1EFCFEA3-CB90-0975-B571-A4A6CBCE6C8D}"/>
              </a:ext>
            </a:extLst>
          </p:cNvPr>
          <p:cNvPicPr>
            <a:picLocks noChangeAspect="1"/>
          </p:cNvPicPr>
          <p:nvPr/>
        </p:nvPicPr>
        <p:blipFill rotWithShape="1">
          <a:blip r:embed="rId11">
            <a:extLst>
              <a:ext uri="{28A0092B-C50C-407E-A947-70E740481C1C}">
                <a14:useLocalDpi xmlns:a14="http://schemas.microsoft.com/office/drawing/2010/main" val="0"/>
              </a:ext>
            </a:extLst>
          </a:blip>
          <a:srcRect l="37325" t="24186" r="37035" b="35039"/>
          <a:stretch/>
        </p:blipFill>
        <p:spPr>
          <a:xfrm flipH="1">
            <a:off x="6095994" y="3461174"/>
            <a:ext cx="2308713" cy="2147778"/>
          </a:xfrm>
          <a:prstGeom prst="rect">
            <a:avLst/>
          </a:prstGeom>
        </p:spPr>
      </p:pic>
      <p:pic>
        <p:nvPicPr>
          <p:cNvPr id="4" name="Picture 3" descr="A yellow and orange table&#10;&#10;Description automatically generated">
            <a:extLst>
              <a:ext uri="{FF2B5EF4-FFF2-40B4-BE49-F238E27FC236}">
                <a16:creationId xmlns:a16="http://schemas.microsoft.com/office/drawing/2014/main" id="{0EE4D5E5-1C31-CB98-7347-EF15339A5ACD}"/>
              </a:ext>
            </a:extLst>
          </p:cNvPr>
          <p:cNvPicPr>
            <a:picLocks noChangeAspect="1"/>
          </p:cNvPicPr>
          <p:nvPr/>
        </p:nvPicPr>
        <p:blipFill rotWithShape="1">
          <a:blip r:embed="rId9">
            <a:extLst>
              <a:ext uri="{28A0092B-C50C-407E-A947-70E740481C1C}">
                <a14:useLocalDpi xmlns:a14="http://schemas.microsoft.com/office/drawing/2010/main" val="0"/>
              </a:ext>
            </a:extLst>
          </a:blip>
          <a:srcRect l="40204" t="41995" r="43139" b="38760"/>
          <a:stretch/>
        </p:blipFill>
        <p:spPr>
          <a:xfrm>
            <a:off x="1728454" y="4749922"/>
            <a:ext cx="1894840" cy="1231471"/>
          </a:xfrm>
          <a:prstGeom prst="rect">
            <a:avLst/>
          </a:prstGeom>
        </p:spPr>
      </p:pic>
      <p:pic>
        <p:nvPicPr>
          <p:cNvPr id="19" name="Picture 18" descr="A blue caterpillar on a black background&#10;&#10;Description automatically generated">
            <a:extLst>
              <a:ext uri="{FF2B5EF4-FFF2-40B4-BE49-F238E27FC236}">
                <a16:creationId xmlns:a16="http://schemas.microsoft.com/office/drawing/2014/main" id="{498DB9A4-5A83-98F0-8F58-41117E98ED6C}"/>
              </a:ext>
            </a:extLst>
          </p:cNvPr>
          <p:cNvPicPr>
            <a:picLocks noChangeAspect="1"/>
          </p:cNvPicPr>
          <p:nvPr/>
        </p:nvPicPr>
        <p:blipFill rotWithShape="1">
          <a:blip r:embed="rId12">
            <a:extLst>
              <a:ext uri="{28A0092B-C50C-407E-A947-70E740481C1C}">
                <a14:useLocalDpi xmlns:a14="http://schemas.microsoft.com/office/drawing/2010/main" val="0"/>
              </a:ext>
            </a:extLst>
          </a:blip>
          <a:srcRect l="40185" t="33145" r="40193" b="37418"/>
          <a:stretch/>
        </p:blipFill>
        <p:spPr>
          <a:xfrm>
            <a:off x="1383398" y="3270296"/>
            <a:ext cx="2392327" cy="2018776"/>
          </a:xfrm>
          <a:prstGeom prst="rect">
            <a:avLst/>
          </a:prstGeom>
        </p:spPr>
      </p:pic>
      <p:pic>
        <p:nvPicPr>
          <p:cNvPr id="21" name="Picture 20" descr="A yellow and orange table&#10;&#10;Description automatically generated">
            <a:extLst>
              <a:ext uri="{FF2B5EF4-FFF2-40B4-BE49-F238E27FC236}">
                <a16:creationId xmlns:a16="http://schemas.microsoft.com/office/drawing/2014/main" id="{44355551-6EFA-42EB-797F-FF6FBD33EB1F}"/>
              </a:ext>
            </a:extLst>
          </p:cNvPr>
          <p:cNvPicPr>
            <a:picLocks noChangeAspect="1"/>
          </p:cNvPicPr>
          <p:nvPr/>
        </p:nvPicPr>
        <p:blipFill rotWithShape="1">
          <a:blip r:embed="rId9">
            <a:extLst>
              <a:ext uri="{28A0092B-C50C-407E-A947-70E740481C1C}">
                <a14:useLocalDpi xmlns:a14="http://schemas.microsoft.com/office/drawing/2010/main" val="0"/>
              </a:ext>
            </a:extLst>
          </a:blip>
          <a:srcRect l="40204" t="41995" r="43139" b="38760"/>
          <a:stretch/>
        </p:blipFill>
        <p:spPr>
          <a:xfrm>
            <a:off x="8331256" y="4749922"/>
            <a:ext cx="1894840" cy="1231471"/>
          </a:xfrm>
          <a:prstGeom prst="rect">
            <a:avLst/>
          </a:prstGeom>
        </p:spPr>
      </p:pic>
      <p:pic>
        <p:nvPicPr>
          <p:cNvPr id="15" name="Picture 14" descr="A cartoon of a caterpillar&#10;&#10;Description automatically generated">
            <a:hlinkClick r:id="rId13" action="ppaction://hlinksldjump"/>
            <a:extLst>
              <a:ext uri="{FF2B5EF4-FFF2-40B4-BE49-F238E27FC236}">
                <a16:creationId xmlns:a16="http://schemas.microsoft.com/office/drawing/2014/main" id="{E451F026-2E77-29BF-70A1-B7C5D1B4F20F}"/>
              </a:ext>
            </a:extLst>
          </p:cNvPr>
          <p:cNvPicPr>
            <a:picLocks noChangeAspect="1"/>
          </p:cNvPicPr>
          <p:nvPr/>
        </p:nvPicPr>
        <p:blipFill rotWithShape="1">
          <a:blip r:embed="rId14">
            <a:extLst>
              <a:ext uri="{28A0092B-C50C-407E-A947-70E740481C1C}">
                <a14:useLocalDpi xmlns:a14="http://schemas.microsoft.com/office/drawing/2010/main" val="0"/>
              </a:ext>
            </a:extLst>
          </a:blip>
          <a:srcRect l="40291" t="34417" r="39826" b="35350"/>
          <a:stretch/>
        </p:blipFill>
        <p:spPr>
          <a:xfrm flipH="1">
            <a:off x="7912196" y="3100702"/>
            <a:ext cx="2431080" cy="2073349"/>
          </a:xfrm>
          <a:prstGeom prst="rect">
            <a:avLst/>
          </a:prstGeom>
        </p:spPr>
      </p:pic>
      <p:pic>
        <p:nvPicPr>
          <p:cNvPr id="3" name="Picture 2" descr="A yellow and orange table&#10;&#10;Description automatically generated">
            <a:extLst>
              <a:ext uri="{FF2B5EF4-FFF2-40B4-BE49-F238E27FC236}">
                <a16:creationId xmlns:a16="http://schemas.microsoft.com/office/drawing/2014/main" id="{A324D7EE-0FE5-C4D1-4400-CD8B3592B847}"/>
              </a:ext>
            </a:extLst>
          </p:cNvPr>
          <p:cNvPicPr>
            <a:picLocks noChangeAspect="1"/>
          </p:cNvPicPr>
          <p:nvPr/>
        </p:nvPicPr>
        <p:blipFill rotWithShape="1">
          <a:blip r:embed="rId9">
            <a:extLst>
              <a:ext uri="{28A0092B-C50C-407E-A947-70E740481C1C}">
                <a14:useLocalDpi xmlns:a14="http://schemas.microsoft.com/office/drawing/2010/main" val="0"/>
              </a:ext>
            </a:extLst>
          </a:blip>
          <a:srcRect l="40204" t="41995" r="43139" b="38760"/>
          <a:stretch/>
        </p:blipFill>
        <p:spPr>
          <a:xfrm>
            <a:off x="3816069" y="5183371"/>
            <a:ext cx="1894840" cy="1231471"/>
          </a:xfrm>
          <a:prstGeom prst="rect">
            <a:avLst/>
          </a:prstGeom>
        </p:spPr>
      </p:pic>
      <p:pic>
        <p:nvPicPr>
          <p:cNvPr id="17" name="Picture 16" descr="A cartoon of a caterpillar&#10;&#10;Description automatically generated">
            <a:hlinkClick r:id="rId15" action="ppaction://hlinksldjump"/>
            <a:extLst>
              <a:ext uri="{FF2B5EF4-FFF2-40B4-BE49-F238E27FC236}">
                <a16:creationId xmlns:a16="http://schemas.microsoft.com/office/drawing/2014/main" id="{039B4895-3E05-5C0E-B50A-F661084A6687}"/>
              </a:ext>
            </a:extLst>
          </p:cNvPr>
          <p:cNvPicPr>
            <a:picLocks noChangeAspect="1"/>
          </p:cNvPicPr>
          <p:nvPr/>
        </p:nvPicPr>
        <p:blipFill rotWithShape="1">
          <a:blip r:embed="rId16">
            <a:extLst>
              <a:ext uri="{28A0092B-C50C-407E-A947-70E740481C1C}">
                <a14:useLocalDpi xmlns:a14="http://schemas.microsoft.com/office/drawing/2010/main" val="0"/>
              </a:ext>
            </a:extLst>
          </a:blip>
          <a:srcRect l="40456" t="31767" r="40358" b="39086"/>
          <a:stretch/>
        </p:blipFill>
        <p:spPr>
          <a:xfrm>
            <a:off x="3549309" y="3535603"/>
            <a:ext cx="2339164" cy="1998920"/>
          </a:xfrm>
          <a:prstGeom prst="rect">
            <a:avLst/>
          </a:prstGeom>
        </p:spPr>
      </p:pic>
      <p:pic>
        <p:nvPicPr>
          <p:cNvPr id="14" name="Picture 13" descr="A yellow star with red ribbons&#10;&#10;Description automatically generated">
            <a:extLst>
              <a:ext uri="{FF2B5EF4-FFF2-40B4-BE49-F238E27FC236}">
                <a16:creationId xmlns:a16="http://schemas.microsoft.com/office/drawing/2014/main" id="{1B5BB221-EEF0-8E69-D50D-212B57622B2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1512" t="29817" r="41761" b="28800"/>
          <a:stretch/>
        </p:blipFill>
        <p:spPr>
          <a:xfrm>
            <a:off x="8276867" y="4326007"/>
            <a:ext cx="667374" cy="928764"/>
          </a:xfrm>
          <a:prstGeom prst="rect">
            <a:avLst/>
          </a:prstGeom>
        </p:spPr>
      </p:pic>
      <p:pic>
        <p:nvPicPr>
          <p:cNvPr id="16" name="Picture 15" descr="A yellow star with red ribbons&#10;&#10;Description automatically generated">
            <a:extLst>
              <a:ext uri="{FF2B5EF4-FFF2-40B4-BE49-F238E27FC236}">
                <a16:creationId xmlns:a16="http://schemas.microsoft.com/office/drawing/2014/main" id="{676D8E28-EA02-9196-E680-7A9888CFE36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1512" t="29817" r="41761" b="28800"/>
          <a:stretch/>
        </p:blipFill>
        <p:spPr>
          <a:xfrm>
            <a:off x="6093170" y="4703407"/>
            <a:ext cx="667374" cy="928764"/>
          </a:xfrm>
          <a:prstGeom prst="rect">
            <a:avLst/>
          </a:prstGeom>
        </p:spPr>
      </p:pic>
      <p:pic>
        <p:nvPicPr>
          <p:cNvPr id="18" name="Picture 17" descr="A yellow star with red ribbons&#10;&#10;Description automatically generated">
            <a:extLst>
              <a:ext uri="{FF2B5EF4-FFF2-40B4-BE49-F238E27FC236}">
                <a16:creationId xmlns:a16="http://schemas.microsoft.com/office/drawing/2014/main" id="{4D278A77-EA18-33E9-592D-2FB7A77A43A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1512" t="29817" r="41761" b="28800"/>
          <a:stretch/>
        </p:blipFill>
        <p:spPr>
          <a:xfrm>
            <a:off x="5062248" y="4663239"/>
            <a:ext cx="667374" cy="928764"/>
          </a:xfrm>
          <a:prstGeom prst="rect">
            <a:avLst/>
          </a:prstGeom>
        </p:spPr>
      </p:pic>
      <p:pic>
        <p:nvPicPr>
          <p:cNvPr id="20" name="Picture 19" descr="A yellow star with red ribbons&#10;&#10;Description automatically generated">
            <a:extLst>
              <a:ext uri="{FF2B5EF4-FFF2-40B4-BE49-F238E27FC236}">
                <a16:creationId xmlns:a16="http://schemas.microsoft.com/office/drawing/2014/main" id="{746652CA-6369-7FA3-0D61-7D1341B4692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41512" t="29817" r="41761" b="28800"/>
          <a:stretch/>
        </p:blipFill>
        <p:spPr>
          <a:xfrm>
            <a:off x="2910463" y="4445602"/>
            <a:ext cx="667374" cy="928764"/>
          </a:xfrm>
          <a:prstGeom prst="rect">
            <a:avLst/>
          </a:prstGeom>
        </p:spPr>
      </p:pic>
      <p:pic>
        <p:nvPicPr>
          <p:cNvPr id="5" name="Picture 4" descr="A yellow sun on a black background&#10;&#10;Description automatically generated">
            <a:extLst>
              <a:ext uri="{FF2B5EF4-FFF2-40B4-BE49-F238E27FC236}">
                <a16:creationId xmlns:a16="http://schemas.microsoft.com/office/drawing/2014/main" id="{E9E736C6-AE3E-49B8-CB80-AD9FD4912156}"/>
              </a:ext>
            </a:extLst>
          </p:cNvPr>
          <p:cNvPicPr>
            <a:picLocks noChangeAspect="1"/>
          </p:cNvPicPr>
          <p:nvPr/>
        </p:nvPicPr>
        <p:blipFill rotWithShape="1">
          <a:blip r:embed="rId18">
            <a:extLst>
              <a:ext uri="{28A0092B-C50C-407E-A947-70E740481C1C}">
                <a14:useLocalDpi xmlns:a14="http://schemas.microsoft.com/office/drawing/2010/main" val="0"/>
              </a:ext>
            </a:extLst>
          </a:blip>
          <a:srcRect l="44971" t="34729" r="44747" b="46569"/>
          <a:stretch/>
        </p:blipFill>
        <p:spPr>
          <a:xfrm>
            <a:off x="1546362" y="235328"/>
            <a:ext cx="1253617" cy="1282558"/>
          </a:xfrm>
          <a:prstGeom prst="rect">
            <a:avLst/>
          </a:prstGeom>
        </p:spPr>
      </p:pic>
      <p:sp>
        <p:nvSpPr>
          <p:cNvPr id="6" name="Oval 5">
            <a:hlinkClick r:id="rId19" action="ppaction://hlinksldjump"/>
            <a:extLst>
              <a:ext uri="{FF2B5EF4-FFF2-40B4-BE49-F238E27FC236}">
                <a16:creationId xmlns:a16="http://schemas.microsoft.com/office/drawing/2014/main" id="{8631A9AE-BAA4-7D02-4DF4-B8F589651968}"/>
              </a:ext>
            </a:extLst>
          </p:cNvPr>
          <p:cNvSpPr/>
          <p:nvPr/>
        </p:nvSpPr>
        <p:spPr>
          <a:xfrm>
            <a:off x="2325870" y="5268392"/>
            <a:ext cx="710029" cy="710029"/>
          </a:xfrm>
          <a:prstGeom prst="ellipse">
            <a:avLst/>
          </a:prstGeom>
          <a:solidFill>
            <a:srgbClr val="41CCF5"/>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t>1</a:t>
            </a:r>
          </a:p>
        </p:txBody>
      </p:sp>
      <p:sp>
        <p:nvSpPr>
          <p:cNvPr id="8" name="Oval 7">
            <a:hlinkClick r:id="rId15" action="ppaction://hlinksldjump"/>
            <a:extLst>
              <a:ext uri="{FF2B5EF4-FFF2-40B4-BE49-F238E27FC236}">
                <a16:creationId xmlns:a16="http://schemas.microsoft.com/office/drawing/2014/main" id="{5F14A60D-62BE-1C3B-3896-65E9E42D9DA8}"/>
              </a:ext>
            </a:extLst>
          </p:cNvPr>
          <p:cNvSpPr/>
          <p:nvPr/>
        </p:nvSpPr>
        <p:spPr>
          <a:xfrm>
            <a:off x="4424940" y="5709181"/>
            <a:ext cx="683568" cy="705661"/>
          </a:xfrm>
          <a:prstGeom prst="ellipse">
            <a:avLst/>
          </a:prstGeom>
          <a:solidFill>
            <a:srgbClr val="FFC00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rPr>
              <a:t>2</a:t>
            </a:r>
            <a:endParaRPr lang="en-US" sz="6600" dirty="0">
              <a:solidFill>
                <a:schemeClr val="bg1"/>
              </a:solidFill>
            </a:endParaRPr>
          </a:p>
        </p:txBody>
      </p:sp>
      <p:sp>
        <p:nvSpPr>
          <p:cNvPr id="10" name="Oval 9">
            <a:hlinkClick r:id="rId10" action="ppaction://hlinksldjump"/>
            <a:extLst>
              <a:ext uri="{FF2B5EF4-FFF2-40B4-BE49-F238E27FC236}">
                <a16:creationId xmlns:a16="http://schemas.microsoft.com/office/drawing/2014/main" id="{C2331B90-7569-B928-0B92-1320ED10D6CF}"/>
              </a:ext>
            </a:extLst>
          </p:cNvPr>
          <p:cNvSpPr/>
          <p:nvPr/>
        </p:nvSpPr>
        <p:spPr>
          <a:xfrm>
            <a:off x="7044346" y="5592003"/>
            <a:ext cx="747376" cy="720264"/>
          </a:xfrm>
          <a:prstGeom prst="ellipse">
            <a:avLst/>
          </a:prstGeom>
          <a:solidFill>
            <a:srgbClr val="FD92B0"/>
          </a:solidFill>
          <a:ln w="38100">
            <a:solidFill>
              <a:srgbClr val="FF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t>3</a:t>
            </a:r>
          </a:p>
        </p:txBody>
      </p:sp>
      <p:sp>
        <p:nvSpPr>
          <p:cNvPr id="12" name="Oval 11">
            <a:hlinkClick r:id="rId13" action="ppaction://hlinksldjump"/>
            <a:extLst>
              <a:ext uri="{FF2B5EF4-FFF2-40B4-BE49-F238E27FC236}">
                <a16:creationId xmlns:a16="http://schemas.microsoft.com/office/drawing/2014/main" id="{F12152C7-F108-C55E-0B2D-C028A865E0B8}"/>
              </a:ext>
            </a:extLst>
          </p:cNvPr>
          <p:cNvSpPr/>
          <p:nvPr/>
        </p:nvSpPr>
        <p:spPr>
          <a:xfrm>
            <a:off x="8939186" y="5286008"/>
            <a:ext cx="734016" cy="664295"/>
          </a:xfrm>
          <a:prstGeom prst="ellipse">
            <a:avLst/>
          </a:prstGeom>
          <a:solidFill>
            <a:schemeClr val="accent2">
              <a:lumMod val="75000"/>
            </a:schemeClr>
          </a:solid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t>4</a:t>
            </a:r>
          </a:p>
        </p:txBody>
      </p:sp>
      <p:pic>
        <p:nvPicPr>
          <p:cNvPr id="23" name="Nhac-nen-vui-ve-song-dong-de-thuong-www_tiengdong_com">
            <a:hlinkClick r:id="" action="ppaction://media"/>
            <a:extLst>
              <a:ext uri="{FF2B5EF4-FFF2-40B4-BE49-F238E27FC236}">
                <a16:creationId xmlns:a16="http://schemas.microsoft.com/office/drawing/2014/main" id="{F34ED4F2-D9AD-3655-BBB8-6033D9A98344}"/>
              </a:ext>
            </a:extLst>
          </p:cNvPr>
          <p:cNvPicPr>
            <a:picLocks noChangeAspect="1"/>
          </p:cNvPicPr>
          <p:nvPr>
            <a:audioFile r:link="rId1"/>
            <p:extLst>
              <p:ext uri="{DAA4B4D4-6D71-4841-9C94-3DE7FCFB9230}">
                <p14:media xmlns:p14="http://schemas.microsoft.com/office/powerpoint/2010/main" r:embed="rId2">
                  <p14:trim st="2357" end="3461.3"/>
                </p14:media>
              </p:ext>
            </p:extLst>
          </p:nvPr>
        </p:nvPicPr>
        <p:blipFill>
          <a:blip r:embed="rId20"/>
          <a:stretch>
            <a:fillRect/>
          </a:stretch>
        </p:blipFill>
        <p:spPr>
          <a:xfrm>
            <a:off x="12505437" y="-3132"/>
            <a:ext cx="406400" cy="406400"/>
          </a:xfrm>
          <a:prstGeom prst="rect">
            <a:avLst/>
          </a:prstGeom>
        </p:spPr>
      </p:pic>
    </p:spTree>
    <p:extLst>
      <p:ext uri="{BB962C8B-B14F-4D97-AF65-F5344CB8AC3E}">
        <p14:creationId xmlns:p14="http://schemas.microsoft.com/office/powerpoint/2010/main" val="395215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28" fill="hold"/>
                                        <p:tgtEl>
                                          <p:spTgt spid="23"/>
                                        </p:tgtEl>
                                      </p:cBhvr>
                                    </p:cmd>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par>
                                <p:cTn id="15" presetID="32" presetClass="emph" presetSubtype="0" fill="hold" nodeType="withEffect">
                                  <p:stCondLst>
                                    <p:cond delay="0"/>
                                  </p:stCondLst>
                                  <p:childTnLst>
                                    <p:animRot by="120000">
                                      <p:cBhvr>
                                        <p:cTn id="16" dur="900" fill="hold">
                                          <p:stCondLst>
                                            <p:cond delay="0"/>
                                          </p:stCondLst>
                                        </p:cTn>
                                        <p:tgtEl>
                                          <p:spTgt spid="19"/>
                                        </p:tgtEl>
                                        <p:attrNameLst>
                                          <p:attrName>r</p:attrName>
                                        </p:attrNameLst>
                                      </p:cBhvr>
                                    </p:animRot>
                                    <p:animRot by="-240000">
                                      <p:cBhvr>
                                        <p:cTn id="17" dur="1800" fill="hold">
                                          <p:stCondLst>
                                            <p:cond delay="1800"/>
                                          </p:stCondLst>
                                        </p:cTn>
                                        <p:tgtEl>
                                          <p:spTgt spid="19"/>
                                        </p:tgtEl>
                                        <p:attrNameLst>
                                          <p:attrName>r</p:attrName>
                                        </p:attrNameLst>
                                      </p:cBhvr>
                                    </p:animRot>
                                    <p:animRot by="240000">
                                      <p:cBhvr>
                                        <p:cTn id="18" dur="1800" fill="hold">
                                          <p:stCondLst>
                                            <p:cond delay="3600"/>
                                          </p:stCondLst>
                                        </p:cTn>
                                        <p:tgtEl>
                                          <p:spTgt spid="19"/>
                                        </p:tgtEl>
                                        <p:attrNameLst>
                                          <p:attrName>r</p:attrName>
                                        </p:attrNameLst>
                                      </p:cBhvr>
                                    </p:animRot>
                                    <p:animRot by="-240000">
                                      <p:cBhvr>
                                        <p:cTn id="19" dur="1800" fill="hold">
                                          <p:stCondLst>
                                            <p:cond delay="5400"/>
                                          </p:stCondLst>
                                        </p:cTn>
                                        <p:tgtEl>
                                          <p:spTgt spid="19"/>
                                        </p:tgtEl>
                                        <p:attrNameLst>
                                          <p:attrName>r</p:attrName>
                                        </p:attrNameLst>
                                      </p:cBhvr>
                                    </p:animRot>
                                    <p:animRot by="120000">
                                      <p:cBhvr>
                                        <p:cTn id="20" dur="1800" fill="hold">
                                          <p:stCondLst>
                                            <p:cond delay="7200"/>
                                          </p:stCondLst>
                                        </p:cTn>
                                        <p:tgtEl>
                                          <p:spTgt spid="19"/>
                                        </p:tgtEl>
                                        <p:attrNameLst>
                                          <p:attrName>r</p:attrName>
                                        </p:attrNameLst>
                                      </p:cBhvr>
                                    </p:animRot>
                                  </p:childTnLst>
                                </p:cTn>
                              </p:par>
                              <p:par>
                                <p:cTn id="21" presetID="32" presetClass="emph" presetSubtype="0" fill="hold" nodeType="withEffect">
                                  <p:stCondLst>
                                    <p:cond delay="0"/>
                                  </p:stCondLst>
                                  <p:childTnLst>
                                    <p:animRot by="120000">
                                      <p:cBhvr>
                                        <p:cTn id="22" dur="800" fill="hold">
                                          <p:stCondLst>
                                            <p:cond delay="0"/>
                                          </p:stCondLst>
                                        </p:cTn>
                                        <p:tgtEl>
                                          <p:spTgt spid="17"/>
                                        </p:tgtEl>
                                        <p:attrNameLst>
                                          <p:attrName>r</p:attrName>
                                        </p:attrNameLst>
                                      </p:cBhvr>
                                    </p:animRot>
                                    <p:animRot by="-240000">
                                      <p:cBhvr>
                                        <p:cTn id="23" dur="1600" fill="hold">
                                          <p:stCondLst>
                                            <p:cond delay="1600"/>
                                          </p:stCondLst>
                                        </p:cTn>
                                        <p:tgtEl>
                                          <p:spTgt spid="17"/>
                                        </p:tgtEl>
                                        <p:attrNameLst>
                                          <p:attrName>r</p:attrName>
                                        </p:attrNameLst>
                                      </p:cBhvr>
                                    </p:animRot>
                                    <p:animRot by="240000">
                                      <p:cBhvr>
                                        <p:cTn id="24" dur="1600" fill="hold">
                                          <p:stCondLst>
                                            <p:cond delay="3200"/>
                                          </p:stCondLst>
                                        </p:cTn>
                                        <p:tgtEl>
                                          <p:spTgt spid="17"/>
                                        </p:tgtEl>
                                        <p:attrNameLst>
                                          <p:attrName>r</p:attrName>
                                        </p:attrNameLst>
                                      </p:cBhvr>
                                    </p:animRot>
                                    <p:animRot by="-240000">
                                      <p:cBhvr>
                                        <p:cTn id="25" dur="1600" fill="hold">
                                          <p:stCondLst>
                                            <p:cond delay="4800"/>
                                          </p:stCondLst>
                                        </p:cTn>
                                        <p:tgtEl>
                                          <p:spTgt spid="17"/>
                                        </p:tgtEl>
                                        <p:attrNameLst>
                                          <p:attrName>r</p:attrName>
                                        </p:attrNameLst>
                                      </p:cBhvr>
                                    </p:animRot>
                                    <p:animRot by="120000">
                                      <p:cBhvr>
                                        <p:cTn id="26" dur="1600" fill="hold">
                                          <p:stCondLst>
                                            <p:cond delay="6400"/>
                                          </p:stCondLst>
                                        </p:cTn>
                                        <p:tgtEl>
                                          <p:spTgt spid="17"/>
                                        </p:tgtEl>
                                        <p:attrNameLst>
                                          <p:attrName>r</p:attrName>
                                        </p:attrNameLst>
                                      </p:cBhvr>
                                    </p:animRot>
                                  </p:childTnLst>
                                </p:cTn>
                              </p:par>
                              <p:par>
                                <p:cTn id="27" presetID="32" presetClass="emph" presetSubtype="0" fill="hold" nodeType="withEffect">
                                  <p:stCondLst>
                                    <p:cond delay="0"/>
                                  </p:stCondLst>
                                  <p:childTnLst>
                                    <p:animRot by="120000">
                                      <p:cBhvr>
                                        <p:cTn id="28" dur="800" fill="hold">
                                          <p:stCondLst>
                                            <p:cond delay="0"/>
                                          </p:stCondLst>
                                        </p:cTn>
                                        <p:tgtEl>
                                          <p:spTgt spid="7"/>
                                        </p:tgtEl>
                                        <p:attrNameLst>
                                          <p:attrName>r</p:attrName>
                                        </p:attrNameLst>
                                      </p:cBhvr>
                                    </p:animRot>
                                    <p:animRot by="-240000">
                                      <p:cBhvr>
                                        <p:cTn id="29" dur="1600" fill="hold">
                                          <p:stCondLst>
                                            <p:cond delay="1600"/>
                                          </p:stCondLst>
                                        </p:cTn>
                                        <p:tgtEl>
                                          <p:spTgt spid="7"/>
                                        </p:tgtEl>
                                        <p:attrNameLst>
                                          <p:attrName>r</p:attrName>
                                        </p:attrNameLst>
                                      </p:cBhvr>
                                    </p:animRot>
                                    <p:animRot by="240000">
                                      <p:cBhvr>
                                        <p:cTn id="30" dur="1600" fill="hold">
                                          <p:stCondLst>
                                            <p:cond delay="3200"/>
                                          </p:stCondLst>
                                        </p:cTn>
                                        <p:tgtEl>
                                          <p:spTgt spid="7"/>
                                        </p:tgtEl>
                                        <p:attrNameLst>
                                          <p:attrName>r</p:attrName>
                                        </p:attrNameLst>
                                      </p:cBhvr>
                                    </p:animRot>
                                    <p:animRot by="-240000">
                                      <p:cBhvr>
                                        <p:cTn id="31" dur="1600" fill="hold">
                                          <p:stCondLst>
                                            <p:cond delay="4800"/>
                                          </p:stCondLst>
                                        </p:cTn>
                                        <p:tgtEl>
                                          <p:spTgt spid="7"/>
                                        </p:tgtEl>
                                        <p:attrNameLst>
                                          <p:attrName>r</p:attrName>
                                        </p:attrNameLst>
                                      </p:cBhvr>
                                    </p:animRot>
                                    <p:animRot by="120000">
                                      <p:cBhvr>
                                        <p:cTn id="32" dur="1600" fill="hold">
                                          <p:stCondLst>
                                            <p:cond delay="6400"/>
                                          </p:stCondLst>
                                        </p:cTn>
                                        <p:tgtEl>
                                          <p:spTgt spid="7"/>
                                        </p:tgtEl>
                                        <p:attrNameLst>
                                          <p:attrName>r</p:attrName>
                                        </p:attrNameLst>
                                      </p:cBhvr>
                                    </p:animRot>
                                  </p:childTnLst>
                                </p:cTn>
                              </p:par>
                              <p:par>
                                <p:cTn id="33" presetID="32" presetClass="emph" presetSubtype="0" fill="hold" nodeType="withEffect">
                                  <p:stCondLst>
                                    <p:cond delay="0"/>
                                  </p:stCondLst>
                                  <p:childTnLst>
                                    <p:animRot by="120000">
                                      <p:cBhvr>
                                        <p:cTn id="34" dur="800" fill="hold">
                                          <p:stCondLst>
                                            <p:cond delay="0"/>
                                          </p:stCondLst>
                                        </p:cTn>
                                        <p:tgtEl>
                                          <p:spTgt spid="15"/>
                                        </p:tgtEl>
                                        <p:attrNameLst>
                                          <p:attrName>r</p:attrName>
                                        </p:attrNameLst>
                                      </p:cBhvr>
                                    </p:animRot>
                                    <p:animRot by="-240000">
                                      <p:cBhvr>
                                        <p:cTn id="35" dur="1600" fill="hold">
                                          <p:stCondLst>
                                            <p:cond delay="1600"/>
                                          </p:stCondLst>
                                        </p:cTn>
                                        <p:tgtEl>
                                          <p:spTgt spid="15"/>
                                        </p:tgtEl>
                                        <p:attrNameLst>
                                          <p:attrName>r</p:attrName>
                                        </p:attrNameLst>
                                      </p:cBhvr>
                                    </p:animRot>
                                    <p:animRot by="240000">
                                      <p:cBhvr>
                                        <p:cTn id="36" dur="1600" fill="hold">
                                          <p:stCondLst>
                                            <p:cond delay="3200"/>
                                          </p:stCondLst>
                                        </p:cTn>
                                        <p:tgtEl>
                                          <p:spTgt spid="15"/>
                                        </p:tgtEl>
                                        <p:attrNameLst>
                                          <p:attrName>r</p:attrName>
                                        </p:attrNameLst>
                                      </p:cBhvr>
                                    </p:animRot>
                                    <p:animRot by="-240000">
                                      <p:cBhvr>
                                        <p:cTn id="37" dur="1600" fill="hold">
                                          <p:stCondLst>
                                            <p:cond delay="4800"/>
                                          </p:stCondLst>
                                        </p:cTn>
                                        <p:tgtEl>
                                          <p:spTgt spid="15"/>
                                        </p:tgtEl>
                                        <p:attrNameLst>
                                          <p:attrName>r</p:attrName>
                                        </p:attrNameLst>
                                      </p:cBhvr>
                                    </p:animRot>
                                    <p:animRot by="120000">
                                      <p:cBhvr>
                                        <p:cTn id="38" dur="1600" fill="hold">
                                          <p:stCondLst>
                                            <p:cond delay="6400"/>
                                          </p:stCondLst>
                                        </p:cTn>
                                        <p:tgtEl>
                                          <p:spTgt spid="15"/>
                                        </p:tgtEl>
                                        <p:attrNameLst>
                                          <p:attrName>r</p:attrName>
                                        </p:attrNameLst>
                                      </p:cBhvr>
                                    </p:animRot>
                                  </p:childTnLst>
                                </p:cTn>
                              </p:par>
                              <p:par>
                                <p:cTn id="39" presetID="1" presetClass="entr"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par>
                                <p:cTn id="52" presetID="10" presetClass="entr" presetSubtype="0" fill="hold" nodeType="withEffect">
                                  <p:stCondLst>
                                    <p:cond delay="2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750"/>
                                        <p:tgtEl>
                                          <p:spTgt spid="20"/>
                                        </p:tgtEl>
                                      </p:cBhvr>
                                    </p:animEffect>
                                  </p:childTnLst>
                                  <p:subTnLst>
                                    <p:audio>
                                      <p:cMediaNode>
                                        <p:cTn display="0" masterRel="sameClick">
                                          <p:stCondLst>
                                            <p:cond evt="begin" delay="0">
                                              <p:tn val="5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1" nodeType="clickEffect">
                                  <p:stCondLst>
                                    <p:cond delay="0"/>
                                  </p:stCondLst>
                                  <p:childTnLst>
                                    <p:set>
                                      <p:cBhvr>
                                        <p:cTn id="59" dur="1" fill="hold">
                                          <p:stCondLst>
                                            <p:cond delay="0"/>
                                          </p:stCondLst>
                                        </p:cTn>
                                        <p:tgtEl>
                                          <p:spTgt spid="8"/>
                                        </p:tgtEl>
                                        <p:attrNameLst>
                                          <p:attrName>style.visibility</p:attrName>
                                        </p:attrNameLst>
                                      </p:cBhvr>
                                      <p:to>
                                        <p:strVal val="visible"/>
                                      </p:to>
                                    </p:set>
                                  </p:childTnLst>
                                </p:cTn>
                              </p:par>
                              <p:par>
                                <p:cTn id="60" presetID="10" presetClass="entr" presetSubtype="0" fill="hold" nodeType="withEffect">
                                  <p:stCondLst>
                                    <p:cond delay="25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750"/>
                                        <p:tgtEl>
                                          <p:spTgt spid="18"/>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0"/>
                                        </p:tgtEl>
                                        <p:attrNameLst>
                                          <p:attrName>style.visibility</p:attrName>
                                        </p:attrNameLst>
                                      </p:cBhvr>
                                      <p:to>
                                        <p:strVal val="visible"/>
                                      </p:to>
                                    </p:set>
                                  </p:childTnLst>
                                </p:cTn>
                              </p:par>
                              <p:par>
                                <p:cTn id="68" presetID="1" presetClass="entr" presetSubtype="0" fill="hold" nodeType="withEffect">
                                  <p:stCondLst>
                                    <p:cond delay="250"/>
                                  </p:stCondLst>
                                  <p:childTnLst>
                                    <p:set>
                                      <p:cBhvr>
                                        <p:cTn id="69" dur="1" fill="hold">
                                          <p:stCondLst>
                                            <p:cond delay="749"/>
                                          </p:stCondLst>
                                        </p:cTn>
                                        <p:tgtEl>
                                          <p:spTgt spid="1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par>
                                <p:cTn id="75" presetID="1" presetClass="entr" presetSubtype="0" fill="hold" nodeType="withEffect">
                                  <p:stCondLst>
                                    <p:cond delay="250"/>
                                  </p:stCondLst>
                                  <p:childTnLst>
                                    <p:set>
                                      <p:cBhvr>
                                        <p:cTn id="76" dur="1" fill="hold">
                                          <p:stCondLst>
                                            <p:cond delay="749"/>
                                          </p:stCondLst>
                                        </p:cTn>
                                        <p:tgtEl>
                                          <p:spTgt spid="1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
                  </p:tgtEl>
                </p:cond>
              </p:nextCondLst>
            </p:seq>
            <p:audio>
              <p:cMediaNode vol="31633">
                <p:cTn id="77" fill="hold" display="0">
                  <p:stCondLst>
                    <p:cond delay="indefinite"/>
                  </p:stCondLst>
                  <p:endCondLst>
                    <p:cond evt="onStopAudio" delay="0">
                      <p:tgtEl>
                        <p:sldTgt/>
                      </p:tgtEl>
                    </p:cond>
                  </p:endCondLst>
                </p:cTn>
                <p:tgtEl>
                  <p:spTgt spid="23"/>
                </p:tgtEl>
              </p:cMediaNode>
            </p:audio>
          </p:childTnLst>
        </p:cTn>
      </p:par>
    </p:tnLst>
    <p:bldLst>
      <p:bldP spid="6" grpId="0" animBg="1"/>
      <p:bldP spid="6" grpId="1" animBg="1"/>
      <p:bldP spid="8" grpId="0" animBg="1"/>
      <p:bldP spid="8" grpId="1" animBg="1"/>
      <p:bldP spid="10" grpId="0" animBg="1"/>
      <p:bldP spid="10" grpId="1"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flowers and a fence&#10;&#10;Description automatically generated">
            <a:extLst>
              <a:ext uri="{FF2B5EF4-FFF2-40B4-BE49-F238E27FC236}">
                <a16:creationId xmlns:a16="http://schemas.microsoft.com/office/drawing/2014/main" id="{57F8ABB0-18FF-AB64-E656-045213D5239E}"/>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artoon of a caterpillar reading a book&#10;&#10;Description automatically generated">
            <a:hlinkClick r:id="rId8" action="ppaction://hlinksldjump"/>
            <a:extLst>
              <a:ext uri="{FF2B5EF4-FFF2-40B4-BE49-F238E27FC236}">
                <a16:creationId xmlns:a16="http://schemas.microsoft.com/office/drawing/2014/main" id="{9EC92F98-F944-0CCA-BFDC-25EA625B09C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546" t="9458" r="23692" b="9922"/>
          <a:stretch/>
        </p:blipFill>
        <p:spPr>
          <a:xfrm>
            <a:off x="0" y="4970405"/>
            <a:ext cx="2140109" cy="1839432"/>
          </a:xfrm>
          <a:prstGeom prst="rect">
            <a:avLst/>
          </a:prstGeom>
        </p:spPr>
      </p:pic>
      <p:pic>
        <p:nvPicPr>
          <p:cNvPr id="11" name="Picture 10" descr="A yellow rectangular object with a black background&#10;&#10;Description automatically generated">
            <a:extLst>
              <a:ext uri="{FF2B5EF4-FFF2-40B4-BE49-F238E27FC236}">
                <a16:creationId xmlns:a16="http://schemas.microsoft.com/office/drawing/2014/main" id="{1F67B520-83A0-7678-BE5C-EEB5B45D82A2}"/>
              </a:ext>
            </a:extLst>
          </p:cNvPr>
          <p:cNvPicPr>
            <a:picLocks noChangeAspect="1"/>
          </p:cNvPicPr>
          <p:nvPr/>
        </p:nvPicPr>
        <p:blipFill rotWithShape="1">
          <a:blip r:embed="rId10">
            <a:extLst>
              <a:ext uri="{28A0092B-C50C-407E-A947-70E740481C1C}">
                <a14:useLocalDpi xmlns:a14="http://schemas.microsoft.com/office/drawing/2010/main" val="0"/>
              </a:ext>
            </a:extLst>
          </a:blip>
          <a:srcRect l="32355" t="41085" r="32500" b="41241"/>
          <a:stretch/>
        </p:blipFill>
        <p:spPr>
          <a:xfrm>
            <a:off x="1651587" y="4933203"/>
            <a:ext cx="4444410" cy="1257458"/>
          </a:xfrm>
          <a:prstGeom prst="rect">
            <a:avLst/>
          </a:prstGeom>
        </p:spPr>
      </p:pic>
      <p:pic>
        <p:nvPicPr>
          <p:cNvPr id="13" name="Picture 12" descr="A pink rectangular object with a black background&#10;&#10;Description automatically generated">
            <a:extLst>
              <a:ext uri="{FF2B5EF4-FFF2-40B4-BE49-F238E27FC236}">
                <a16:creationId xmlns:a16="http://schemas.microsoft.com/office/drawing/2014/main" id="{5F556992-A8CC-30CB-A7BF-8A4ADAB46BB2}"/>
              </a:ext>
            </a:extLst>
          </p:cNvPr>
          <p:cNvPicPr>
            <a:picLocks noChangeAspect="1"/>
          </p:cNvPicPr>
          <p:nvPr/>
        </p:nvPicPr>
        <p:blipFill rotWithShape="1">
          <a:blip r:embed="rId11">
            <a:extLst>
              <a:ext uri="{28A0092B-C50C-407E-A947-70E740481C1C}">
                <a14:useLocalDpi xmlns:a14="http://schemas.microsoft.com/office/drawing/2010/main" val="0"/>
              </a:ext>
            </a:extLst>
          </a:blip>
          <a:srcRect l="31647" t="37347" r="31899" b="44745"/>
          <a:stretch/>
        </p:blipFill>
        <p:spPr>
          <a:xfrm>
            <a:off x="1651587" y="3296211"/>
            <a:ext cx="4444411" cy="1257458"/>
          </a:xfrm>
          <a:prstGeom prst="rect">
            <a:avLst/>
          </a:prstGeom>
        </p:spPr>
      </p:pic>
      <p:pic>
        <p:nvPicPr>
          <p:cNvPr id="15" name="Picture 14" descr="A blue oval with white border&#10;&#10;Description automatically generated">
            <a:extLst>
              <a:ext uri="{FF2B5EF4-FFF2-40B4-BE49-F238E27FC236}">
                <a16:creationId xmlns:a16="http://schemas.microsoft.com/office/drawing/2014/main" id="{B1951184-A79F-2718-C06C-DD76435B6EE3}"/>
              </a:ext>
            </a:extLst>
          </p:cNvPr>
          <p:cNvPicPr>
            <a:picLocks noChangeAspect="1"/>
          </p:cNvPicPr>
          <p:nvPr/>
        </p:nvPicPr>
        <p:blipFill rotWithShape="1">
          <a:blip r:embed="rId12">
            <a:extLst>
              <a:ext uri="{28A0092B-C50C-407E-A947-70E740481C1C}">
                <a14:useLocalDpi xmlns:a14="http://schemas.microsoft.com/office/drawing/2010/main" val="0"/>
              </a:ext>
            </a:extLst>
          </a:blip>
          <a:srcRect l="31986" t="37176" r="32171" b="45052"/>
          <a:stretch/>
        </p:blipFill>
        <p:spPr>
          <a:xfrm>
            <a:off x="6757280" y="5015751"/>
            <a:ext cx="4444410" cy="1257458"/>
          </a:xfrm>
          <a:prstGeom prst="rect">
            <a:avLst/>
          </a:prstGeom>
        </p:spPr>
      </p:pic>
      <p:pic>
        <p:nvPicPr>
          <p:cNvPr id="17" name="Picture 16" descr="A close-up of a minus&#10;&#10;Description automatically generated">
            <a:extLst>
              <a:ext uri="{FF2B5EF4-FFF2-40B4-BE49-F238E27FC236}">
                <a16:creationId xmlns:a16="http://schemas.microsoft.com/office/drawing/2014/main" id="{E15B8582-92DB-3CAC-5DC7-1B69FB8CDFFD}"/>
              </a:ext>
            </a:extLst>
          </p:cNvPr>
          <p:cNvPicPr>
            <a:picLocks noChangeAspect="1"/>
          </p:cNvPicPr>
          <p:nvPr/>
        </p:nvPicPr>
        <p:blipFill rotWithShape="1">
          <a:blip r:embed="rId13">
            <a:extLst>
              <a:ext uri="{28A0092B-C50C-407E-A947-70E740481C1C}">
                <a14:useLocalDpi xmlns:a14="http://schemas.microsoft.com/office/drawing/2010/main" val="0"/>
              </a:ext>
            </a:extLst>
          </a:blip>
          <a:srcRect l="31541" t="43671" r="31918" b="38655"/>
          <a:stretch/>
        </p:blipFill>
        <p:spPr>
          <a:xfrm>
            <a:off x="6757279" y="3291988"/>
            <a:ext cx="4444411" cy="1212112"/>
          </a:xfrm>
          <a:prstGeom prst="rect">
            <a:avLst/>
          </a:prstGeom>
        </p:spPr>
      </p:pic>
      <p:pic>
        <p:nvPicPr>
          <p:cNvPr id="19" name="Picture 18" descr="A dragonfly on a letter d&#10;&#10;Description automatically generated">
            <a:extLst>
              <a:ext uri="{FF2B5EF4-FFF2-40B4-BE49-F238E27FC236}">
                <a16:creationId xmlns:a16="http://schemas.microsoft.com/office/drawing/2014/main" id="{C828175D-A1A4-CF7A-DE1A-8403628BC8B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7843" t="9188" r="28253" b="9188"/>
          <a:stretch/>
        </p:blipFill>
        <p:spPr>
          <a:xfrm>
            <a:off x="6607187" y="4701347"/>
            <a:ext cx="1288973" cy="1456153"/>
          </a:xfrm>
          <a:prstGeom prst="rect">
            <a:avLst/>
          </a:prstGeom>
        </p:spPr>
      </p:pic>
      <p:pic>
        <p:nvPicPr>
          <p:cNvPr id="21" name="Picture 20" descr="A cartoon cow with a green letter&#10;&#10;Description automatically generated">
            <a:extLst>
              <a:ext uri="{FF2B5EF4-FFF2-40B4-BE49-F238E27FC236}">
                <a16:creationId xmlns:a16="http://schemas.microsoft.com/office/drawing/2014/main" id="{793D46A8-FD23-30DA-9D86-668866004D6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0415" t="9540" r="30658" b="10271"/>
          <a:stretch/>
        </p:blipFill>
        <p:spPr>
          <a:xfrm>
            <a:off x="6497924" y="3097516"/>
            <a:ext cx="1291001" cy="1456153"/>
          </a:xfrm>
          <a:prstGeom prst="rect">
            <a:avLst/>
          </a:prstGeom>
        </p:spPr>
      </p:pic>
      <p:pic>
        <p:nvPicPr>
          <p:cNvPr id="23" name="Picture 22" descr="A bug on a letter&#10;&#10;Description automatically generated">
            <a:extLst>
              <a:ext uri="{FF2B5EF4-FFF2-40B4-BE49-F238E27FC236}">
                <a16:creationId xmlns:a16="http://schemas.microsoft.com/office/drawing/2014/main" id="{497D820D-57BD-BF8A-11B6-18E150A57B3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1293" t="29200" r="35823" b="20796"/>
          <a:stretch/>
        </p:blipFill>
        <p:spPr>
          <a:xfrm>
            <a:off x="1449859" y="4683270"/>
            <a:ext cx="1184644" cy="1456153"/>
          </a:xfrm>
          <a:prstGeom prst="rect">
            <a:avLst/>
          </a:prstGeom>
        </p:spPr>
      </p:pic>
      <p:pic>
        <p:nvPicPr>
          <p:cNvPr id="25" name="Picture 24" descr="A yellow letter with a worm in it&#10;&#10;Description automatically generated">
            <a:extLst>
              <a:ext uri="{FF2B5EF4-FFF2-40B4-BE49-F238E27FC236}">
                <a16:creationId xmlns:a16="http://schemas.microsoft.com/office/drawing/2014/main" id="{10B6114D-0CA4-C4E5-82D2-7350AD12D2E2}"/>
              </a:ext>
            </a:extLst>
          </p:cNvPr>
          <p:cNvPicPr>
            <a:picLocks noChangeAspect="1"/>
          </p:cNvPicPr>
          <p:nvPr/>
        </p:nvPicPr>
        <p:blipFill rotWithShape="1">
          <a:blip r:embed="rId17">
            <a:extLst>
              <a:ext uri="{28A0092B-C50C-407E-A947-70E740481C1C}">
                <a14:useLocalDpi xmlns:a14="http://schemas.microsoft.com/office/drawing/2010/main" val="0"/>
              </a:ext>
            </a:extLst>
          </a:blip>
          <a:srcRect l="43910" t="35605" r="43982" b="41279"/>
          <a:stretch/>
        </p:blipFill>
        <p:spPr>
          <a:xfrm>
            <a:off x="1449859" y="3124986"/>
            <a:ext cx="1184644" cy="1456153"/>
          </a:xfrm>
          <a:prstGeom prst="rect">
            <a:avLst/>
          </a:prstGeom>
        </p:spPr>
      </p:pic>
      <p:sp>
        <p:nvSpPr>
          <p:cNvPr id="26" name="TextBox 25">
            <a:extLst>
              <a:ext uri="{FF2B5EF4-FFF2-40B4-BE49-F238E27FC236}">
                <a16:creationId xmlns:a16="http://schemas.microsoft.com/office/drawing/2014/main" id="{E0D16D7C-8120-ACC7-C3CC-57ABE9F1E30D}"/>
              </a:ext>
            </a:extLst>
          </p:cNvPr>
          <p:cNvSpPr txBox="1"/>
          <p:nvPr/>
        </p:nvSpPr>
        <p:spPr>
          <a:xfrm>
            <a:off x="7767424" y="3497908"/>
            <a:ext cx="39726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atin typeface="Arial" panose="020B0604020202020204" pitchFamily="34" charset="0"/>
                <a:cs typeface="Arial" panose="020B0604020202020204" pitchFamily="34" charset="0"/>
              </a:rPr>
              <a:t>mênh mông</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8BFF92C-0931-1B46-E86E-3A70BCA46025}"/>
              </a:ext>
            </a:extLst>
          </p:cNvPr>
          <p:cNvSpPr txBox="1"/>
          <p:nvPr/>
        </p:nvSpPr>
        <p:spPr>
          <a:xfrm>
            <a:off x="2599794" y="3317760"/>
            <a:ext cx="28359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atin typeface="Arial" panose="020B0604020202020204" pitchFamily="34" charset="0"/>
                <a:cs typeface="Arial" panose="020B0604020202020204" pitchFamily="34" charset="0"/>
              </a:rPr>
              <a:t>nặng trĩu</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8DB3F3B-1DEB-1C8C-4D65-B7F12364E1E1}"/>
              </a:ext>
            </a:extLst>
          </p:cNvPr>
          <p:cNvSpPr txBox="1"/>
          <p:nvPr/>
        </p:nvSpPr>
        <p:spPr>
          <a:xfrm>
            <a:off x="2682434" y="4921790"/>
            <a:ext cx="23901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atin typeface="Arial" panose="020B0604020202020204" pitchFamily="34" charset="0"/>
                <a:cs typeface="Arial" panose="020B0604020202020204" pitchFamily="34" charset="0"/>
              </a:rPr>
              <a:t>xa xôi</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8F4EF19-2A50-186F-59EE-5AECA9910F9D}"/>
              </a:ext>
            </a:extLst>
          </p:cNvPr>
          <p:cNvSpPr txBox="1"/>
          <p:nvPr/>
        </p:nvSpPr>
        <p:spPr>
          <a:xfrm>
            <a:off x="7776556" y="5191259"/>
            <a:ext cx="32061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atin typeface="Arial" panose="020B0604020202020204" pitchFamily="34" charset="0"/>
                <a:cs typeface="Arial" panose="020B0604020202020204" pitchFamily="34" charset="0"/>
              </a:rPr>
              <a:t>trong xanh</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3" name="Picture 32" descr="A red x on a black background&#10;&#10;Description automatically generated">
            <a:extLst>
              <a:ext uri="{FF2B5EF4-FFF2-40B4-BE49-F238E27FC236}">
                <a16:creationId xmlns:a16="http://schemas.microsoft.com/office/drawing/2014/main" id="{ABC7F1AE-366A-7C8A-4FE2-DA635B7CEB9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7580" t="9731" r="27355" b="9731"/>
          <a:stretch/>
        </p:blipFill>
        <p:spPr>
          <a:xfrm>
            <a:off x="5184126" y="3378759"/>
            <a:ext cx="1168733" cy="1174910"/>
          </a:xfrm>
          <a:prstGeom prst="rect">
            <a:avLst/>
          </a:prstGeom>
        </p:spPr>
      </p:pic>
      <p:pic>
        <p:nvPicPr>
          <p:cNvPr id="34" name="Picture 33" descr="A red x on a black background&#10;&#10;Description automatically generated">
            <a:extLst>
              <a:ext uri="{FF2B5EF4-FFF2-40B4-BE49-F238E27FC236}">
                <a16:creationId xmlns:a16="http://schemas.microsoft.com/office/drawing/2014/main" id="{BA803E09-2D92-DFE6-642B-F0F8F692C2B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7580" t="9731" r="27355" b="9731"/>
          <a:stretch/>
        </p:blipFill>
        <p:spPr>
          <a:xfrm>
            <a:off x="5093370" y="5027164"/>
            <a:ext cx="1168733" cy="1174910"/>
          </a:xfrm>
          <a:prstGeom prst="rect">
            <a:avLst/>
          </a:prstGeom>
        </p:spPr>
      </p:pic>
      <p:sp>
        <p:nvSpPr>
          <p:cNvPr id="5" name="Rectangle: Rounded Corners 4">
            <a:extLst>
              <a:ext uri="{FF2B5EF4-FFF2-40B4-BE49-F238E27FC236}">
                <a16:creationId xmlns:a16="http://schemas.microsoft.com/office/drawing/2014/main" id="{F294043A-2CFB-1CED-7FCE-7B60887C40A7}"/>
              </a:ext>
            </a:extLst>
          </p:cNvPr>
          <p:cNvSpPr>
            <a:spLocks/>
          </p:cNvSpPr>
          <p:nvPr/>
        </p:nvSpPr>
        <p:spPr>
          <a:xfrm>
            <a:off x="711908" y="478482"/>
            <a:ext cx="11100390" cy="2297531"/>
          </a:xfrm>
          <a:custGeom>
            <a:avLst/>
            <a:gdLst>
              <a:gd name="connsiteX0" fmla="*/ 0 w 11100390"/>
              <a:gd name="connsiteY0" fmla="*/ 382929 h 2297531"/>
              <a:gd name="connsiteX1" fmla="*/ 382929 w 11100390"/>
              <a:gd name="connsiteY1" fmla="*/ 0 h 2297531"/>
              <a:gd name="connsiteX2" fmla="*/ 647034 w 11100390"/>
              <a:gd name="connsiteY2" fmla="*/ 0 h 2297531"/>
              <a:gd name="connsiteX3" fmla="*/ 1427865 w 11100390"/>
              <a:gd name="connsiteY3" fmla="*/ 0 h 2297531"/>
              <a:gd name="connsiteX4" fmla="*/ 1795315 w 11100390"/>
              <a:gd name="connsiteY4" fmla="*/ 0 h 2297531"/>
              <a:gd name="connsiteX5" fmla="*/ 2369456 w 11100390"/>
              <a:gd name="connsiteY5" fmla="*/ 0 h 2297531"/>
              <a:gd name="connsiteX6" fmla="*/ 2943596 w 11100390"/>
              <a:gd name="connsiteY6" fmla="*/ 0 h 2297531"/>
              <a:gd name="connsiteX7" fmla="*/ 3517737 w 11100390"/>
              <a:gd name="connsiteY7" fmla="*/ 0 h 2297531"/>
              <a:gd name="connsiteX8" fmla="*/ 3988532 w 11100390"/>
              <a:gd name="connsiteY8" fmla="*/ 0 h 2297531"/>
              <a:gd name="connsiteX9" fmla="*/ 4562673 w 11100390"/>
              <a:gd name="connsiteY9" fmla="*/ 0 h 2297531"/>
              <a:gd name="connsiteX10" fmla="*/ 5240159 w 11100390"/>
              <a:gd name="connsiteY10" fmla="*/ 0 h 2297531"/>
              <a:gd name="connsiteX11" fmla="*/ 6020990 w 11100390"/>
              <a:gd name="connsiteY11" fmla="*/ 0 h 2297531"/>
              <a:gd name="connsiteX12" fmla="*/ 6801822 w 11100390"/>
              <a:gd name="connsiteY12" fmla="*/ 0 h 2297531"/>
              <a:gd name="connsiteX13" fmla="*/ 7169272 w 11100390"/>
              <a:gd name="connsiteY13" fmla="*/ 0 h 2297531"/>
              <a:gd name="connsiteX14" fmla="*/ 7433376 w 11100390"/>
              <a:gd name="connsiteY14" fmla="*/ 0 h 2297531"/>
              <a:gd name="connsiteX15" fmla="*/ 8110862 w 11100390"/>
              <a:gd name="connsiteY15" fmla="*/ 0 h 2297531"/>
              <a:gd name="connsiteX16" fmla="*/ 8581658 w 11100390"/>
              <a:gd name="connsiteY16" fmla="*/ 0 h 2297531"/>
              <a:gd name="connsiteX17" fmla="*/ 8949108 w 11100390"/>
              <a:gd name="connsiteY17" fmla="*/ 0 h 2297531"/>
              <a:gd name="connsiteX18" fmla="*/ 9213212 w 11100390"/>
              <a:gd name="connsiteY18" fmla="*/ 0 h 2297531"/>
              <a:gd name="connsiteX19" fmla="*/ 9684008 w 11100390"/>
              <a:gd name="connsiteY19" fmla="*/ 0 h 2297531"/>
              <a:gd name="connsiteX20" fmla="*/ 10717461 w 11100390"/>
              <a:gd name="connsiteY20" fmla="*/ 0 h 2297531"/>
              <a:gd name="connsiteX21" fmla="*/ 11100390 w 11100390"/>
              <a:gd name="connsiteY21" fmla="*/ 382929 h 2297531"/>
              <a:gd name="connsiteX22" fmla="*/ 11100390 w 11100390"/>
              <a:gd name="connsiteY22" fmla="*/ 878170 h 2297531"/>
              <a:gd name="connsiteX23" fmla="*/ 11100390 w 11100390"/>
              <a:gd name="connsiteY23" fmla="*/ 1419361 h 2297531"/>
              <a:gd name="connsiteX24" fmla="*/ 11100390 w 11100390"/>
              <a:gd name="connsiteY24" fmla="*/ 1914602 h 2297531"/>
              <a:gd name="connsiteX25" fmla="*/ 10717461 w 11100390"/>
              <a:gd name="connsiteY25" fmla="*/ 2297531 h 2297531"/>
              <a:gd name="connsiteX26" fmla="*/ 10350011 w 11100390"/>
              <a:gd name="connsiteY26" fmla="*/ 2297531 h 2297531"/>
              <a:gd name="connsiteX27" fmla="*/ 9879216 w 11100390"/>
              <a:gd name="connsiteY27" fmla="*/ 2297531 h 2297531"/>
              <a:gd name="connsiteX28" fmla="*/ 9408420 w 11100390"/>
              <a:gd name="connsiteY28" fmla="*/ 2297531 h 2297531"/>
              <a:gd name="connsiteX29" fmla="*/ 8834280 w 11100390"/>
              <a:gd name="connsiteY29" fmla="*/ 2297531 h 2297531"/>
              <a:gd name="connsiteX30" fmla="*/ 8053448 w 11100390"/>
              <a:gd name="connsiteY30" fmla="*/ 2297531 h 2297531"/>
              <a:gd name="connsiteX31" fmla="*/ 7582653 w 11100390"/>
              <a:gd name="connsiteY31" fmla="*/ 2297531 h 2297531"/>
              <a:gd name="connsiteX32" fmla="*/ 7318548 w 11100390"/>
              <a:gd name="connsiteY32" fmla="*/ 2297531 h 2297531"/>
              <a:gd name="connsiteX33" fmla="*/ 6641062 w 11100390"/>
              <a:gd name="connsiteY33" fmla="*/ 2297531 h 2297531"/>
              <a:gd name="connsiteX34" fmla="*/ 6376958 w 11100390"/>
              <a:gd name="connsiteY34" fmla="*/ 2297531 h 2297531"/>
              <a:gd name="connsiteX35" fmla="*/ 6112853 w 11100390"/>
              <a:gd name="connsiteY35" fmla="*/ 2297531 h 2297531"/>
              <a:gd name="connsiteX36" fmla="*/ 5642058 w 11100390"/>
              <a:gd name="connsiteY36" fmla="*/ 2297531 h 2297531"/>
              <a:gd name="connsiteX37" fmla="*/ 5067917 w 11100390"/>
              <a:gd name="connsiteY37" fmla="*/ 2297531 h 2297531"/>
              <a:gd name="connsiteX38" fmla="*/ 4803812 w 11100390"/>
              <a:gd name="connsiteY38" fmla="*/ 2297531 h 2297531"/>
              <a:gd name="connsiteX39" fmla="*/ 4333017 w 11100390"/>
              <a:gd name="connsiteY39" fmla="*/ 2297531 h 2297531"/>
              <a:gd name="connsiteX40" fmla="*/ 3862221 w 11100390"/>
              <a:gd name="connsiteY40" fmla="*/ 2297531 h 2297531"/>
              <a:gd name="connsiteX41" fmla="*/ 3184735 w 11100390"/>
              <a:gd name="connsiteY41" fmla="*/ 2297531 h 2297531"/>
              <a:gd name="connsiteX42" fmla="*/ 2507249 w 11100390"/>
              <a:gd name="connsiteY42" fmla="*/ 2297531 h 2297531"/>
              <a:gd name="connsiteX43" fmla="*/ 1726418 w 11100390"/>
              <a:gd name="connsiteY43" fmla="*/ 2297531 h 2297531"/>
              <a:gd name="connsiteX44" fmla="*/ 1152277 w 11100390"/>
              <a:gd name="connsiteY44" fmla="*/ 2297531 h 2297531"/>
              <a:gd name="connsiteX45" fmla="*/ 382929 w 11100390"/>
              <a:gd name="connsiteY45" fmla="*/ 2297531 h 2297531"/>
              <a:gd name="connsiteX46" fmla="*/ 0 w 11100390"/>
              <a:gd name="connsiteY46" fmla="*/ 1914602 h 2297531"/>
              <a:gd name="connsiteX47" fmla="*/ 0 w 11100390"/>
              <a:gd name="connsiteY47" fmla="*/ 1419361 h 2297531"/>
              <a:gd name="connsiteX48" fmla="*/ 0 w 11100390"/>
              <a:gd name="connsiteY48" fmla="*/ 924120 h 2297531"/>
              <a:gd name="connsiteX49" fmla="*/ 0 w 11100390"/>
              <a:gd name="connsiteY49" fmla="*/ 382929 h 229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00390" h="2297531" fill="none" extrusionOk="0">
                <a:moveTo>
                  <a:pt x="0" y="382929"/>
                </a:moveTo>
                <a:cubicBezTo>
                  <a:pt x="31553" y="214046"/>
                  <a:pt x="161697" y="33168"/>
                  <a:pt x="382929" y="0"/>
                </a:cubicBezTo>
                <a:cubicBezTo>
                  <a:pt x="484579" y="-11858"/>
                  <a:pt x="555588" y="6084"/>
                  <a:pt x="647034" y="0"/>
                </a:cubicBezTo>
                <a:cubicBezTo>
                  <a:pt x="738481" y="-6084"/>
                  <a:pt x="1202454" y="7417"/>
                  <a:pt x="1427865" y="0"/>
                </a:cubicBezTo>
                <a:cubicBezTo>
                  <a:pt x="1653276" y="-7417"/>
                  <a:pt x="1676017" y="39378"/>
                  <a:pt x="1795315" y="0"/>
                </a:cubicBezTo>
                <a:cubicBezTo>
                  <a:pt x="1914613" y="-39378"/>
                  <a:pt x="2085576" y="26445"/>
                  <a:pt x="2369456" y="0"/>
                </a:cubicBezTo>
                <a:cubicBezTo>
                  <a:pt x="2653336" y="-26445"/>
                  <a:pt x="2766696" y="66318"/>
                  <a:pt x="2943596" y="0"/>
                </a:cubicBezTo>
                <a:cubicBezTo>
                  <a:pt x="3120496" y="-66318"/>
                  <a:pt x="3276489" y="18333"/>
                  <a:pt x="3517737" y="0"/>
                </a:cubicBezTo>
                <a:cubicBezTo>
                  <a:pt x="3758985" y="-18333"/>
                  <a:pt x="3797720" y="43175"/>
                  <a:pt x="3988532" y="0"/>
                </a:cubicBezTo>
                <a:cubicBezTo>
                  <a:pt x="4179344" y="-43175"/>
                  <a:pt x="4337748" y="10458"/>
                  <a:pt x="4562673" y="0"/>
                </a:cubicBezTo>
                <a:cubicBezTo>
                  <a:pt x="4787598" y="-10458"/>
                  <a:pt x="5079208" y="78448"/>
                  <a:pt x="5240159" y="0"/>
                </a:cubicBezTo>
                <a:cubicBezTo>
                  <a:pt x="5401110" y="-78448"/>
                  <a:pt x="5656455" y="91316"/>
                  <a:pt x="6020990" y="0"/>
                </a:cubicBezTo>
                <a:cubicBezTo>
                  <a:pt x="6385525" y="-91316"/>
                  <a:pt x="6521831" y="41646"/>
                  <a:pt x="6801822" y="0"/>
                </a:cubicBezTo>
                <a:cubicBezTo>
                  <a:pt x="7081813" y="-41646"/>
                  <a:pt x="6991918" y="13006"/>
                  <a:pt x="7169272" y="0"/>
                </a:cubicBezTo>
                <a:cubicBezTo>
                  <a:pt x="7346626" y="-13006"/>
                  <a:pt x="7364402" y="21624"/>
                  <a:pt x="7433376" y="0"/>
                </a:cubicBezTo>
                <a:cubicBezTo>
                  <a:pt x="7502350" y="-21624"/>
                  <a:pt x="7860450" y="17769"/>
                  <a:pt x="8110862" y="0"/>
                </a:cubicBezTo>
                <a:cubicBezTo>
                  <a:pt x="8361274" y="-17769"/>
                  <a:pt x="8383343" y="44594"/>
                  <a:pt x="8581658" y="0"/>
                </a:cubicBezTo>
                <a:cubicBezTo>
                  <a:pt x="8779973" y="-44594"/>
                  <a:pt x="8794896" y="9529"/>
                  <a:pt x="8949108" y="0"/>
                </a:cubicBezTo>
                <a:cubicBezTo>
                  <a:pt x="9103320" y="-9529"/>
                  <a:pt x="9116184" y="9281"/>
                  <a:pt x="9213212" y="0"/>
                </a:cubicBezTo>
                <a:cubicBezTo>
                  <a:pt x="9310240" y="-9281"/>
                  <a:pt x="9470287" y="344"/>
                  <a:pt x="9684008" y="0"/>
                </a:cubicBezTo>
                <a:cubicBezTo>
                  <a:pt x="9897729" y="-344"/>
                  <a:pt x="10415226" y="40161"/>
                  <a:pt x="10717461" y="0"/>
                </a:cubicBezTo>
                <a:cubicBezTo>
                  <a:pt x="10905460" y="8794"/>
                  <a:pt x="11128330" y="194896"/>
                  <a:pt x="11100390" y="382929"/>
                </a:cubicBezTo>
                <a:cubicBezTo>
                  <a:pt x="11159326" y="549358"/>
                  <a:pt x="11059004" y="708534"/>
                  <a:pt x="11100390" y="878170"/>
                </a:cubicBezTo>
                <a:cubicBezTo>
                  <a:pt x="11141776" y="1047806"/>
                  <a:pt x="11087005" y="1158480"/>
                  <a:pt x="11100390" y="1419361"/>
                </a:cubicBezTo>
                <a:cubicBezTo>
                  <a:pt x="11113775" y="1680242"/>
                  <a:pt x="11079071" y="1751391"/>
                  <a:pt x="11100390" y="1914602"/>
                </a:cubicBezTo>
                <a:cubicBezTo>
                  <a:pt x="11108709" y="2066843"/>
                  <a:pt x="10919961" y="2351960"/>
                  <a:pt x="10717461" y="2297531"/>
                </a:cubicBezTo>
                <a:cubicBezTo>
                  <a:pt x="10601845" y="2334787"/>
                  <a:pt x="10512923" y="2285999"/>
                  <a:pt x="10350011" y="2297531"/>
                </a:cubicBezTo>
                <a:cubicBezTo>
                  <a:pt x="10187099" y="2309063"/>
                  <a:pt x="10063507" y="2294500"/>
                  <a:pt x="9879216" y="2297531"/>
                </a:cubicBezTo>
                <a:cubicBezTo>
                  <a:pt x="9694926" y="2300562"/>
                  <a:pt x="9513328" y="2255549"/>
                  <a:pt x="9408420" y="2297531"/>
                </a:cubicBezTo>
                <a:cubicBezTo>
                  <a:pt x="9303512" y="2339513"/>
                  <a:pt x="9039865" y="2229152"/>
                  <a:pt x="8834280" y="2297531"/>
                </a:cubicBezTo>
                <a:cubicBezTo>
                  <a:pt x="8628695" y="2365910"/>
                  <a:pt x="8282684" y="2216142"/>
                  <a:pt x="8053448" y="2297531"/>
                </a:cubicBezTo>
                <a:cubicBezTo>
                  <a:pt x="7824212" y="2378920"/>
                  <a:pt x="7732485" y="2257515"/>
                  <a:pt x="7582653" y="2297531"/>
                </a:cubicBezTo>
                <a:cubicBezTo>
                  <a:pt x="7432822" y="2337547"/>
                  <a:pt x="7386179" y="2284532"/>
                  <a:pt x="7318548" y="2297531"/>
                </a:cubicBezTo>
                <a:cubicBezTo>
                  <a:pt x="7250917" y="2310530"/>
                  <a:pt x="6911064" y="2247097"/>
                  <a:pt x="6641062" y="2297531"/>
                </a:cubicBezTo>
                <a:cubicBezTo>
                  <a:pt x="6371060" y="2347965"/>
                  <a:pt x="6439230" y="2268990"/>
                  <a:pt x="6376958" y="2297531"/>
                </a:cubicBezTo>
                <a:cubicBezTo>
                  <a:pt x="6314686" y="2326072"/>
                  <a:pt x="6181485" y="2280625"/>
                  <a:pt x="6112853" y="2297531"/>
                </a:cubicBezTo>
                <a:cubicBezTo>
                  <a:pt x="6044221" y="2314437"/>
                  <a:pt x="5785171" y="2264514"/>
                  <a:pt x="5642058" y="2297531"/>
                </a:cubicBezTo>
                <a:cubicBezTo>
                  <a:pt x="5498945" y="2330548"/>
                  <a:pt x="5307854" y="2233187"/>
                  <a:pt x="5067917" y="2297531"/>
                </a:cubicBezTo>
                <a:cubicBezTo>
                  <a:pt x="4827980" y="2361875"/>
                  <a:pt x="4907892" y="2269499"/>
                  <a:pt x="4803812" y="2297531"/>
                </a:cubicBezTo>
                <a:cubicBezTo>
                  <a:pt x="4699732" y="2325563"/>
                  <a:pt x="4534831" y="2256767"/>
                  <a:pt x="4333017" y="2297531"/>
                </a:cubicBezTo>
                <a:cubicBezTo>
                  <a:pt x="4131203" y="2338295"/>
                  <a:pt x="4003908" y="2243176"/>
                  <a:pt x="3862221" y="2297531"/>
                </a:cubicBezTo>
                <a:cubicBezTo>
                  <a:pt x="3720534" y="2351886"/>
                  <a:pt x="3421885" y="2243629"/>
                  <a:pt x="3184735" y="2297531"/>
                </a:cubicBezTo>
                <a:cubicBezTo>
                  <a:pt x="2947585" y="2351433"/>
                  <a:pt x="2646662" y="2243115"/>
                  <a:pt x="2507249" y="2297531"/>
                </a:cubicBezTo>
                <a:cubicBezTo>
                  <a:pt x="2367836" y="2351947"/>
                  <a:pt x="1935322" y="2281323"/>
                  <a:pt x="1726418" y="2297531"/>
                </a:cubicBezTo>
                <a:cubicBezTo>
                  <a:pt x="1517514" y="2313739"/>
                  <a:pt x="1288953" y="2266363"/>
                  <a:pt x="1152277" y="2297531"/>
                </a:cubicBezTo>
                <a:cubicBezTo>
                  <a:pt x="1015601" y="2328699"/>
                  <a:pt x="627820" y="2255262"/>
                  <a:pt x="382929" y="2297531"/>
                </a:cubicBezTo>
                <a:cubicBezTo>
                  <a:pt x="115326" y="2316636"/>
                  <a:pt x="8389" y="2159472"/>
                  <a:pt x="0" y="1914602"/>
                </a:cubicBezTo>
                <a:cubicBezTo>
                  <a:pt x="-22075" y="1776934"/>
                  <a:pt x="30227" y="1608406"/>
                  <a:pt x="0" y="1419361"/>
                </a:cubicBezTo>
                <a:cubicBezTo>
                  <a:pt x="-30227" y="1230316"/>
                  <a:pt x="14197" y="1074483"/>
                  <a:pt x="0" y="924120"/>
                </a:cubicBezTo>
                <a:cubicBezTo>
                  <a:pt x="-14197" y="773757"/>
                  <a:pt x="8652" y="553685"/>
                  <a:pt x="0" y="382929"/>
                </a:cubicBezTo>
                <a:close/>
              </a:path>
              <a:path w="11100390" h="2297531" stroke="0" extrusionOk="0">
                <a:moveTo>
                  <a:pt x="0" y="382929"/>
                </a:moveTo>
                <a:cubicBezTo>
                  <a:pt x="20994" y="176837"/>
                  <a:pt x="131975" y="-40084"/>
                  <a:pt x="382929" y="0"/>
                </a:cubicBezTo>
                <a:cubicBezTo>
                  <a:pt x="508511" y="-24428"/>
                  <a:pt x="557363" y="16893"/>
                  <a:pt x="647034" y="0"/>
                </a:cubicBezTo>
                <a:cubicBezTo>
                  <a:pt x="736706" y="-16893"/>
                  <a:pt x="912576" y="45877"/>
                  <a:pt x="1117829" y="0"/>
                </a:cubicBezTo>
                <a:cubicBezTo>
                  <a:pt x="1323083" y="-45877"/>
                  <a:pt x="1408129" y="11333"/>
                  <a:pt x="1691970" y="0"/>
                </a:cubicBezTo>
                <a:cubicBezTo>
                  <a:pt x="1975811" y="-11333"/>
                  <a:pt x="1873460" y="12616"/>
                  <a:pt x="1956074" y="0"/>
                </a:cubicBezTo>
                <a:cubicBezTo>
                  <a:pt x="2038688" y="-12616"/>
                  <a:pt x="2424944" y="37258"/>
                  <a:pt x="2736906" y="0"/>
                </a:cubicBezTo>
                <a:cubicBezTo>
                  <a:pt x="3048868" y="-37258"/>
                  <a:pt x="3109779" y="22045"/>
                  <a:pt x="3207701" y="0"/>
                </a:cubicBezTo>
                <a:cubicBezTo>
                  <a:pt x="3305624" y="-22045"/>
                  <a:pt x="3828871" y="44414"/>
                  <a:pt x="3988532" y="0"/>
                </a:cubicBezTo>
                <a:cubicBezTo>
                  <a:pt x="4148193" y="-44414"/>
                  <a:pt x="4428349" y="7437"/>
                  <a:pt x="4666018" y="0"/>
                </a:cubicBezTo>
                <a:cubicBezTo>
                  <a:pt x="4903687" y="-7437"/>
                  <a:pt x="4859992" y="7459"/>
                  <a:pt x="4930123" y="0"/>
                </a:cubicBezTo>
                <a:cubicBezTo>
                  <a:pt x="5000254" y="-7459"/>
                  <a:pt x="5296331" y="44603"/>
                  <a:pt x="5607609" y="0"/>
                </a:cubicBezTo>
                <a:cubicBezTo>
                  <a:pt x="5918887" y="-44603"/>
                  <a:pt x="6033390" y="42760"/>
                  <a:pt x="6388440" y="0"/>
                </a:cubicBezTo>
                <a:cubicBezTo>
                  <a:pt x="6743490" y="-42760"/>
                  <a:pt x="6892003" y="14989"/>
                  <a:pt x="7065926" y="0"/>
                </a:cubicBezTo>
                <a:cubicBezTo>
                  <a:pt x="7239849" y="-14989"/>
                  <a:pt x="7235533" y="1652"/>
                  <a:pt x="7330031" y="0"/>
                </a:cubicBezTo>
                <a:cubicBezTo>
                  <a:pt x="7424529" y="-1652"/>
                  <a:pt x="7884228" y="67827"/>
                  <a:pt x="8110862" y="0"/>
                </a:cubicBezTo>
                <a:cubicBezTo>
                  <a:pt x="8337496" y="-67827"/>
                  <a:pt x="8587245" y="17499"/>
                  <a:pt x="8788348" y="0"/>
                </a:cubicBezTo>
                <a:cubicBezTo>
                  <a:pt x="8989451" y="-17499"/>
                  <a:pt x="9043326" y="16811"/>
                  <a:pt x="9155798" y="0"/>
                </a:cubicBezTo>
                <a:cubicBezTo>
                  <a:pt x="9268270" y="-16811"/>
                  <a:pt x="9410805" y="33030"/>
                  <a:pt x="9626594" y="0"/>
                </a:cubicBezTo>
                <a:cubicBezTo>
                  <a:pt x="9842383" y="-33030"/>
                  <a:pt x="9891102" y="4255"/>
                  <a:pt x="9994044" y="0"/>
                </a:cubicBezTo>
                <a:cubicBezTo>
                  <a:pt x="10096986" y="-4255"/>
                  <a:pt x="10564669" y="79684"/>
                  <a:pt x="10717461" y="0"/>
                </a:cubicBezTo>
                <a:cubicBezTo>
                  <a:pt x="10919088" y="-29138"/>
                  <a:pt x="11079607" y="176977"/>
                  <a:pt x="11100390" y="382929"/>
                </a:cubicBezTo>
                <a:cubicBezTo>
                  <a:pt x="11144768" y="525395"/>
                  <a:pt x="11043371" y="655633"/>
                  <a:pt x="11100390" y="862853"/>
                </a:cubicBezTo>
                <a:cubicBezTo>
                  <a:pt x="11157409" y="1070073"/>
                  <a:pt x="11092786" y="1229789"/>
                  <a:pt x="11100390" y="1342777"/>
                </a:cubicBezTo>
                <a:cubicBezTo>
                  <a:pt x="11107994" y="1455765"/>
                  <a:pt x="11049503" y="1783193"/>
                  <a:pt x="11100390" y="1914602"/>
                </a:cubicBezTo>
                <a:cubicBezTo>
                  <a:pt x="11071903" y="2159244"/>
                  <a:pt x="10927693" y="2262887"/>
                  <a:pt x="10717461" y="2297531"/>
                </a:cubicBezTo>
                <a:cubicBezTo>
                  <a:pt x="10569505" y="2315198"/>
                  <a:pt x="10483672" y="2264262"/>
                  <a:pt x="10350011" y="2297531"/>
                </a:cubicBezTo>
                <a:cubicBezTo>
                  <a:pt x="10216350" y="2330800"/>
                  <a:pt x="10211444" y="2294102"/>
                  <a:pt x="10085906" y="2297531"/>
                </a:cubicBezTo>
                <a:cubicBezTo>
                  <a:pt x="9960369" y="2300960"/>
                  <a:pt x="9625213" y="2223976"/>
                  <a:pt x="9408420" y="2297531"/>
                </a:cubicBezTo>
                <a:cubicBezTo>
                  <a:pt x="9191627" y="2371086"/>
                  <a:pt x="9262448" y="2293132"/>
                  <a:pt x="9144316" y="2297531"/>
                </a:cubicBezTo>
                <a:cubicBezTo>
                  <a:pt x="9026184" y="2301930"/>
                  <a:pt x="8531220" y="2208491"/>
                  <a:pt x="8363484" y="2297531"/>
                </a:cubicBezTo>
                <a:cubicBezTo>
                  <a:pt x="8195748" y="2386571"/>
                  <a:pt x="8087992" y="2296892"/>
                  <a:pt x="7996034" y="2297531"/>
                </a:cubicBezTo>
                <a:cubicBezTo>
                  <a:pt x="7904076" y="2298170"/>
                  <a:pt x="7514498" y="2268936"/>
                  <a:pt x="7215203" y="2297531"/>
                </a:cubicBezTo>
                <a:cubicBezTo>
                  <a:pt x="6915908" y="2326126"/>
                  <a:pt x="6895525" y="2265318"/>
                  <a:pt x="6641062" y="2297531"/>
                </a:cubicBezTo>
                <a:cubicBezTo>
                  <a:pt x="6386599" y="2329744"/>
                  <a:pt x="6184175" y="2282101"/>
                  <a:pt x="5860231" y="2297531"/>
                </a:cubicBezTo>
                <a:cubicBezTo>
                  <a:pt x="5536287" y="2312961"/>
                  <a:pt x="5423115" y="2248146"/>
                  <a:pt x="5182745" y="2297531"/>
                </a:cubicBezTo>
                <a:cubicBezTo>
                  <a:pt x="4942375" y="2346916"/>
                  <a:pt x="4915692" y="2254431"/>
                  <a:pt x="4711950" y="2297531"/>
                </a:cubicBezTo>
                <a:cubicBezTo>
                  <a:pt x="4508208" y="2340631"/>
                  <a:pt x="4279023" y="2292972"/>
                  <a:pt x="4137809" y="2297531"/>
                </a:cubicBezTo>
                <a:cubicBezTo>
                  <a:pt x="3996595" y="2302090"/>
                  <a:pt x="3630682" y="2236959"/>
                  <a:pt x="3460323" y="2297531"/>
                </a:cubicBezTo>
                <a:cubicBezTo>
                  <a:pt x="3289964" y="2358103"/>
                  <a:pt x="3224096" y="2246899"/>
                  <a:pt x="2989528" y="2297531"/>
                </a:cubicBezTo>
                <a:cubicBezTo>
                  <a:pt x="2754960" y="2348163"/>
                  <a:pt x="2722388" y="2293829"/>
                  <a:pt x="2518732" y="2297531"/>
                </a:cubicBezTo>
                <a:cubicBezTo>
                  <a:pt x="2315076" y="2301233"/>
                  <a:pt x="2252429" y="2291689"/>
                  <a:pt x="2047937" y="2297531"/>
                </a:cubicBezTo>
                <a:cubicBezTo>
                  <a:pt x="1843446" y="2303373"/>
                  <a:pt x="1644958" y="2212273"/>
                  <a:pt x="1267106" y="2297531"/>
                </a:cubicBezTo>
                <a:cubicBezTo>
                  <a:pt x="889254" y="2382789"/>
                  <a:pt x="734094" y="2296206"/>
                  <a:pt x="382929" y="2297531"/>
                </a:cubicBezTo>
                <a:cubicBezTo>
                  <a:pt x="179864" y="2262608"/>
                  <a:pt x="-15800" y="2163336"/>
                  <a:pt x="0" y="1914602"/>
                </a:cubicBezTo>
                <a:cubicBezTo>
                  <a:pt x="-37128" y="1687649"/>
                  <a:pt x="33560" y="1554586"/>
                  <a:pt x="0" y="1434678"/>
                </a:cubicBezTo>
                <a:cubicBezTo>
                  <a:pt x="-33560" y="1314770"/>
                  <a:pt x="5285" y="1073307"/>
                  <a:pt x="0" y="970070"/>
                </a:cubicBezTo>
                <a:cubicBezTo>
                  <a:pt x="-5285" y="866833"/>
                  <a:pt x="4854" y="618194"/>
                  <a:pt x="0" y="382929"/>
                </a:cubicBezTo>
                <a:close/>
              </a:path>
            </a:pathLst>
          </a:custGeom>
          <a:solidFill>
            <a:schemeClr val="bg1">
              <a:alpha val="95000"/>
            </a:schemeClr>
          </a:solidFill>
          <a:ln w="38100">
            <a:solidFill>
              <a:schemeClr val="tx1"/>
            </a:solidFill>
            <a:prstDash val="dash"/>
            <a:extLst>
              <a:ext uri="{C807C97D-BFC1-408E-A445-0C87EB9F89A2}">
                <ask:lineSketchStyleProps xmlns:ask="http://schemas.microsoft.com/office/drawing/2018/sketchyshapes" sd="3553196501">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Picture 34" descr="A red x on a black background&#10;&#10;Description automatically generated">
            <a:extLst>
              <a:ext uri="{FF2B5EF4-FFF2-40B4-BE49-F238E27FC236}">
                <a16:creationId xmlns:a16="http://schemas.microsoft.com/office/drawing/2014/main" id="{263AD004-7EBB-C6BF-6138-75028A44F89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7580" t="9731" r="27355" b="9731"/>
          <a:stretch/>
        </p:blipFill>
        <p:spPr>
          <a:xfrm>
            <a:off x="10480696" y="5057025"/>
            <a:ext cx="1168733" cy="1174910"/>
          </a:xfrm>
          <a:prstGeom prst="rect">
            <a:avLst/>
          </a:prstGeom>
        </p:spPr>
      </p:pic>
      <p:pic>
        <p:nvPicPr>
          <p:cNvPr id="37" name="Picture 36" descr="A green tick on a black background&#10;&#10;Description automatically generated">
            <a:extLst>
              <a:ext uri="{FF2B5EF4-FFF2-40B4-BE49-F238E27FC236}">
                <a16:creationId xmlns:a16="http://schemas.microsoft.com/office/drawing/2014/main" id="{FE07AFB5-8B0F-E463-FA79-EDBA2819A15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6975" t="29612" r="36466" b="29754"/>
          <a:stretch/>
        </p:blipFill>
        <p:spPr>
          <a:xfrm>
            <a:off x="10587890" y="3169758"/>
            <a:ext cx="1587946" cy="1366608"/>
          </a:xfrm>
          <a:prstGeom prst="rect">
            <a:avLst/>
          </a:prstGeom>
        </p:spPr>
      </p:pic>
      <p:sp>
        <p:nvSpPr>
          <p:cNvPr id="2" name="TextBox 1">
            <a:extLst>
              <a:ext uri="{FF2B5EF4-FFF2-40B4-BE49-F238E27FC236}">
                <a16:creationId xmlns:a16="http://schemas.microsoft.com/office/drawing/2014/main" id="{D90E3437-4484-24EF-A6F1-122E77DFC580}"/>
              </a:ext>
            </a:extLst>
          </p:cNvPr>
          <p:cNvSpPr txBox="1"/>
          <p:nvPr/>
        </p:nvSpPr>
        <p:spPr>
          <a:xfrm>
            <a:off x="1226074" y="1238268"/>
            <a:ext cx="1051403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n w="0"/>
                <a:effectLst>
                  <a:outerShdw blurRad="38100" dist="19050" dir="2700000" algn="tl" rotWithShape="0">
                    <a:schemeClr val="dk1">
                      <a:alpha val="40000"/>
                    </a:schemeClr>
                  </a:outerShdw>
                </a:effectLst>
              </a:rPr>
              <a:t>Đi giữa c</a:t>
            </a:r>
            <a:r>
              <a:rPr kumimoji="0" lang="en-US" sz="4400" i="0" u="none" strike="noStrike" kern="1200" normalizeH="0" baseline="0" noProof="0">
                <a:ln w="0"/>
                <a:effectLst>
                  <a:outerShdw blurRad="38100" dist="19050" dir="2700000" algn="tl" rotWithShape="0">
                    <a:schemeClr val="dk1">
                      <a:alpha val="40000"/>
                    </a:schemeClr>
                  </a:outerShdw>
                </a:effectLst>
                <a:uLnTx/>
                <a:uFillTx/>
              </a:rPr>
              <a:t>ánh </a:t>
            </a:r>
            <a:r>
              <a:rPr kumimoji="0" lang="en-US" sz="4400" i="0" u="none" strike="noStrike" kern="1200" normalizeH="0" baseline="0" noProof="0" dirty="0" err="1">
                <a:ln w="0"/>
                <a:effectLst>
                  <a:outerShdw blurRad="38100" dist="19050" dir="2700000" algn="tl" rotWithShape="0">
                    <a:schemeClr val="dk1">
                      <a:alpha val="40000"/>
                    </a:schemeClr>
                  </a:outerShdw>
                </a:effectLst>
                <a:uLnTx/>
                <a:uFillTx/>
              </a:rPr>
              <a:t>đồng</a:t>
            </a:r>
            <a:r>
              <a:rPr kumimoji="0" lang="en-US" sz="4400" i="0" u="none" strike="noStrike" kern="1200" normalizeH="0" baseline="0" noProof="0" dirty="0">
                <a:ln w="0"/>
                <a:effectLst>
                  <a:outerShdw blurRad="38100" dist="19050" dir="2700000" algn="tl" rotWithShape="0">
                    <a:schemeClr val="dk1">
                      <a:alpha val="40000"/>
                    </a:schemeClr>
                  </a:outerShdw>
                </a:effectLst>
                <a:uLnTx/>
                <a:uFillTx/>
              </a:rPr>
              <a:t> </a:t>
            </a:r>
            <a:r>
              <a:rPr kumimoji="0" lang="en-US" sz="4400" i="0" u="none" strike="noStrike" kern="1200" normalizeH="0" baseline="0" noProof="0" err="1">
                <a:ln w="0"/>
                <a:effectLst>
                  <a:outerShdw blurRad="38100" dist="19050" dir="2700000" algn="tl" rotWithShape="0">
                    <a:schemeClr val="dk1">
                      <a:alpha val="40000"/>
                    </a:schemeClr>
                  </a:outerShdw>
                </a:effectLst>
                <a:uLnTx/>
                <a:uFillTx/>
              </a:rPr>
              <a:t>lúa</a:t>
            </a:r>
            <a:r>
              <a:rPr kumimoji="0" lang="en-US" sz="4400" i="0" u="none" strike="noStrike" kern="1200" normalizeH="0" baseline="0" noProof="0">
                <a:ln w="0"/>
                <a:effectLst>
                  <a:outerShdw blurRad="38100" dist="19050" dir="2700000" algn="tl" rotWithShape="0">
                    <a:schemeClr val="dk1">
                      <a:alpha val="40000"/>
                    </a:schemeClr>
                  </a:outerShdw>
                </a:effectLst>
                <a:uLnTx/>
                <a:uFillTx/>
              </a:rPr>
              <a:t> ....., lòng</a:t>
            </a:r>
            <a:r>
              <a:rPr kumimoji="0" lang="en-US" sz="4400" i="0" u="none" strike="noStrike" kern="1200" normalizeH="0" noProof="0">
                <a:ln w="0"/>
                <a:effectLst>
                  <a:outerShdw blurRad="38100" dist="19050" dir="2700000" algn="tl" rotWithShape="0">
                    <a:schemeClr val="dk1">
                      <a:alpha val="40000"/>
                    </a:schemeClr>
                  </a:outerShdw>
                </a:effectLst>
                <a:uLnTx/>
                <a:uFillTx/>
              </a:rPr>
              <a:t> em cảm thấy thật yên bình.</a:t>
            </a:r>
            <a:r>
              <a:rPr kumimoji="0" lang="en-US" sz="4400" i="0" u="none" strike="noStrike" kern="1200" normalizeH="0" baseline="0" noProof="0">
                <a:ln w="0"/>
                <a:effectLst>
                  <a:outerShdw blurRad="38100" dist="19050" dir="2700000" algn="tl" rotWithShape="0">
                    <a:schemeClr val="dk1">
                      <a:alpha val="40000"/>
                    </a:schemeClr>
                  </a:outerShdw>
                </a:effectLst>
                <a:uLnTx/>
                <a:uFillTx/>
              </a:rPr>
              <a:t> </a:t>
            </a:r>
            <a:endParaRPr kumimoji="0" lang="en-US" sz="4400" i="0" u="none" strike="noStrike" kern="1200" normalizeH="0" baseline="0" noProof="0" dirty="0">
              <a:ln w="0"/>
              <a:effectLst>
                <a:outerShdw blurRad="38100" dist="19050" dir="2700000" algn="tl" rotWithShape="0">
                  <a:schemeClr val="dk1">
                    <a:alpha val="40000"/>
                  </a:schemeClr>
                </a:outerShdw>
              </a:effectLst>
              <a:uLnTx/>
              <a:uFillTx/>
            </a:endParaRPr>
          </a:p>
        </p:txBody>
      </p:sp>
      <p:sp>
        <p:nvSpPr>
          <p:cNvPr id="4" name="TextBox 3">
            <a:extLst>
              <a:ext uri="{FF2B5EF4-FFF2-40B4-BE49-F238E27FC236}">
                <a16:creationId xmlns:a16="http://schemas.microsoft.com/office/drawing/2014/main" id="{AE21A7CD-B4A5-7094-09E1-60A9FEFEF6F8}"/>
              </a:ext>
            </a:extLst>
          </p:cNvPr>
          <p:cNvSpPr txBox="1"/>
          <p:nvPr/>
        </p:nvSpPr>
        <p:spPr>
          <a:xfrm>
            <a:off x="1226074" y="470081"/>
            <a:ext cx="1828070" cy="830997"/>
          </a:xfrm>
          <a:prstGeom prst="rect">
            <a:avLst/>
          </a:prstGeom>
          <a:noFill/>
        </p:spPr>
        <p:txBody>
          <a:bodyPr wrap="square" rtlCol="0">
            <a:spAutoFit/>
          </a:bodyPr>
          <a:lstStyle/>
          <a:p>
            <a:r>
              <a:rPr lang="en-US" sz="4800" b="1" u="sng" dirty="0" err="1">
                <a:blipFill dpi="0" rotWithShape="1">
                  <a:blip r:embed="rId20">
                    <a:extLst>
                      <a:ext uri="{28A0092B-C50C-407E-A947-70E740481C1C}">
                        <a14:useLocalDpi xmlns:a14="http://schemas.microsoft.com/office/drawing/2010/main" val="0"/>
                      </a:ext>
                    </a:extLst>
                  </a:blip>
                  <a:srcRect/>
                  <a:stretch>
                    <a:fillRect/>
                  </a:stretch>
                </a:blipFill>
              </a:rPr>
              <a:t>Câu</a:t>
            </a:r>
            <a:r>
              <a:rPr lang="en-US" sz="4800" b="1" u="sng" dirty="0">
                <a:blipFill dpi="0" rotWithShape="1">
                  <a:blip r:embed="rId20">
                    <a:extLst>
                      <a:ext uri="{28A0092B-C50C-407E-A947-70E740481C1C}">
                        <a14:useLocalDpi xmlns:a14="http://schemas.microsoft.com/office/drawing/2010/main" val="0"/>
                      </a:ext>
                    </a:extLst>
                  </a:blip>
                  <a:srcRect/>
                  <a:stretch>
                    <a:fillRect/>
                  </a:stretch>
                </a:blipFill>
              </a:rPr>
              <a:t> 1:</a:t>
            </a:r>
            <a:r>
              <a:rPr lang="en-US" sz="4800" b="1" dirty="0">
                <a:blipFill dpi="0" rotWithShape="1">
                  <a:blip r:embed="rId20">
                    <a:extLst>
                      <a:ext uri="{28A0092B-C50C-407E-A947-70E740481C1C}">
                        <a14:useLocalDpi xmlns:a14="http://schemas.microsoft.com/office/drawing/2010/main" val="0"/>
                      </a:ext>
                    </a:extLst>
                  </a:blip>
                  <a:srcRect/>
                  <a:stretch>
                    <a:fillRect/>
                  </a:stretch>
                </a:blipFill>
              </a:rPr>
              <a:t> </a:t>
            </a:r>
          </a:p>
        </p:txBody>
      </p:sp>
      <p:sp>
        <p:nvSpPr>
          <p:cNvPr id="8" name="TextBox 7">
            <a:extLst>
              <a:ext uri="{FF2B5EF4-FFF2-40B4-BE49-F238E27FC236}">
                <a16:creationId xmlns:a16="http://schemas.microsoft.com/office/drawing/2014/main" id="{E9443098-6989-3EF6-B98B-765474C52E90}"/>
              </a:ext>
            </a:extLst>
          </p:cNvPr>
          <p:cNvSpPr txBox="1"/>
          <p:nvPr/>
        </p:nvSpPr>
        <p:spPr>
          <a:xfrm>
            <a:off x="2819976" y="446000"/>
            <a:ext cx="105140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blipFill dpi="0" rotWithShape="1">
                  <a:blip r:embed="rId21">
                    <a:extLst>
                      <a:ext uri="{28A0092B-C50C-407E-A947-70E740481C1C}">
                        <a14:useLocalDpi xmlns:a14="http://schemas.microsoft.com/office/drawing/2010/main" val="0"/>
                      </a:ext>
                    </a:extLst>
                  </a:blip>
                  <a:srcRect/>
                  <a:stretch>
                    <a:fillRect/>
                  </a:stretch>
                </a:blipFill>
                <a:effectLst/>
                <a:uLnTx/>
                <a:uFillTx/>
                <a:ea typeface="+mn-ea"/>
                <a:cs typeface="+mn-cs"/>
              </a:rPr>
              <a:t> Chọn từ ngữ thích hợp nhất</a:t>
            </a:r>
            <a:endParaRPr kumimoji="0" lang="en-US" sz="4800" b="1" i="0" u="none" strike="noStrike" kern="1200" cap="none" spc="0" normalizeH="0" baseline="0" noProof="0" dirty="0">
              <a:ln>
                <a:noFill/>
              </a:ln>
              <a:blipFill dpi="0" rotWithShape="1">
                <a:blip r:embed="rId21">
                  <a:extLst>
                    <a:ext uri="{28A0092B-C50C-407E-A947-70E740481C1C}">
                      <a14:useLocalDpi xmlns:a14="http://schemas.microsoft.com/office/drawing/2010/main" val="0"/>
                    </a:ext>
                  </a:extLst>
                </a:blip>
                <a:srcRect/>
                <a:stretch>
                  <a:fillRect/>
                </a:stretch>
              </a:blipFill>
              <a:effectLst/>
              <a:uLnTx/>
              <a:uFillTx/>
            </a:endParaRPr>
          </a:p>
        </p:txBody>
      </p:sp>
      <p:pic>
        <p:nvPicPr>
          <p:cNvPr id="6" name="Am-thanh-tra-loi-sai-wav-www_tiengdong_com">
            <a:hlinkClick r:id="" action="ppaction://media"/>
            <a:extLst>
              <a:ext uri="{FF2B5EF4-FFF2-40B4-BE49-F238E27FC236}">
                <a16:creationId xmlns:a16="http://schemas.microsoft.com/office/drawing/2014/main" id="{20DB5E7A-1CBD-EB3A-AE86-A5E005249B1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525500" y="1957881"/>
            <a:ext cx="609600" cy="609600"/>
          </a:xfrm>
          <a:prstGeom prst="rect">
            <a:avLst/>
          </a:prstGeom>
        </p:spPr>
      </p:pic>
      <p:pic>
        <p:nvPicPr>
          <p:cNvPr id="9" name="Am-thanh-tra-loi-sai-wav-www_tiengdong_com">
            <a:hlinkClick r:id="" action="ppaction://media"/>
            <a:extLst>
              <a:ext uri="{FF2B5EF4-FFF2-40B4-BE49-F238E27FC236}">
                <a16:creationId xmlns:a16="http://schemas.microsoft.com/office/drawing/2014/main" id="{FFB75298-210A-FA80-DCE6-938E9DAA033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525500" y="2515386"/>
            <a:ext cx="609600" cy="609600"/>
          </a:xfrm>
          <a:prstGeom prst="rect">
            <a:avLst/>
          </a:prstGeom>
        </p:spPr>
      </p:pic>
      <p:pic>
        <p:nvPicPr>
          <p:cNvPr id="12" name="Am-thanh-tra-loi-dung-www_nhacchuongvui_com">
            <a:hlinkClick r:id="" action="ppaction://media"/>
            <a:extLst>
              <a:ext uri="{FF2B5EF4-FFF2-40B4-BE49-F238E27FC236}">
                <a16:creationId xmlns:a16="http://schemas.microsoft.com/office/drawing/2014/main" id="{B93CEAC5-BC65-2718-8758-B628C1DE31B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2021664" y="927727"/>
            <a:ext cx="609600" cy="609600"/>
          </a:xfrm>
          <a:prstGeom prst="rect">
            <a:avLst/>
          </a:prstGeom>
        </p:spPr>
      </p:pic>
    </p:spTree>
    <p:extLst>
      <p:ext uri="{BB962C8B-B14F-4D97-AF65-F5344CB8AC3E}">
        <p14:creationId xmlns:p14="http://schemas.microsoft.com/office/powerpoint/2010/main" val="11280266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 presetClass="mediacall" presetSubtype="0" fill="hold" nodeType="withEffect">
                                  <p:stCondLst>
                                    <p:cond delay="0"/>
                                  </p:stCondLst>
                                  <p:childTnLst>
                                    <p:cmd type="call" cmd="playFrom(0.0)">
                                      <p:cBhvr>
                                        <p:cTn id="9" dur="3573" fill="hold"/>
                                        <p:tgtEl>
                                          <p:spTgt spid="6"/>
                                        </p:tgtEl>
                                      </p:cBhvr>
                                    </p:cmd>
                                  </p:childTnLst>
                                </p:cTn>
                              </p:par>
                            </p:childTnLst>
                          </p:cTn>
                        </p:par>
                      </p:childTnLst>
                    </p:cTn>
                  </p:par>
                </p:childTnLst>
              </p:cTn>
              <p:nextCondLst>
                <p:cond evt="onClick" delay="0">
                  <p:tgtEl>
                    <p:spTgt spid="25"/>
                  </p:tgtEl>
                </p:cond>
              </p:nextCondLst>
            </p:seq>
            <p:audio>
              <p:cMediaNode vol="80000">
                <p:cTn id="10" fill="hold" display="0">
                  <p:stCondLst>
                    <p:cond delay="indefinite"/>
                  </p:stCondLst>
                  <p:endCondLst>
                    <p:cond evt="onStopAudio" delay="0">
                      <p:tgtEl>
                        <p:sldTgt/>
                      </p:tgtEl>
                    </p:cond>
                  </p:endCondLst>
                </p:cTn>
                <p:tgtEl>
                  <p:spTgt spid="6"/>
                </p:tgtEl>
              </p:cMediaNode>
            </p:audio>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par>
                                <p:cTn id="17" presetID="1" presetClass="mediacall" presetSubtype="0" fill="hold" nodeType="withEffect">
                                  <p:stCondLst>
                                    <p:cond delay="0"/>
                                  </p:stCondLst>
                                  <p:childTnLst>
                                    <p:cmd type="call" cmd="playFrom(0.0)">
                                      <p:cBhvr>
                                        <p:cTn id="18" dur="3573" fill="hold"/>
                                        <p:tgtEl>
                                          <p:spTgt spid="9"/>
                                        </p:tgtEl>
                                      </p:cBhvr>
                                    </p:cmd>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 presetClass="mediacall" presetSubtype="0" fill="hold" nodeType="withEffect">
                                  <p:stCondLst>
                                    <p:cond delay="0"/>
                                  </p:stCondLst>
                                  <p:childTnLst>
                                    <p:cmd type="call" cmd="playFrom(0.0)">
                                      <p:cBhvr>
                                        <p:cTn id="26" dur="3573" fill="hold"/>
                                        <p:tgtEl>
                                          <p:spTgt spid="9"/>
                                        </p:tgtEl>
                                      </p:cBhvr>
                                    </p:cmd>
                                  </p:childTnLst>
                                </p:cTn>
                              </p:par>
                            </p:childTnLst>
                          </p:cTn>
                        </p:par>
                      </p:childTnLst>
                    </p:cTn>
                  </p:par>
                </p:childTnLst>
              </p:cTn>
              <p:nextCondLst>
                <p:cond evt="onClick" delay="0">
                  <p:tgtEl>
                    <p:spTgt spid="19"/>
                  </p:tgtEl>
                </p:cond>
              </p:nextCondLst>
            </p:seq>
            <p:audio>
              <p:cMediaNode vol="80000">
                <p:cTn id="27" fill="hold" display="0">
                  <p:stCondLst>
                    <p:cond delay="indefinite"/>
                  </p:stCondLst>
                  <p:endCondLst>
                    <p:cond evt="onStopAudio" delay="0">
                      <p:tgtEl>
                        <p:sldTgt/>
                      </p:tgtEl>
                    </p:cond>
                  </p:endCondLst>
                </p:cTn>
                <p:tgtEl>
                  <p:spTgt spid="9"/>
                </p:tgtEl>
              </p:cMediaNode>
            </p:audio>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3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par>
                                <p:cTn id="37" presetID="1" presetClass="mediacall" presetSubtype="0" fill="hold" nodeType="withEffect">
                                  <p:stCondLst>
                                    <p:cond delay="0"/>
                                  </p:stCondLst>
                                  <p:childTnLst>
                                    <p:cmd type="call" cmd="playFrom(0.0)">
                                      <p:cBhvr>
                                        <p:cTn id="38" dur="8085" fill="hold"/>
                                        <p:tgtEl>
                                          <p:spTgt spid="12"/>
                                        </p:tgtEl>
                                      </p:cBhvr>
                                    </p:cmd>
                                  </p:childTnLst>
                                </p:cTn>
                              </p:par>
                            </p:childTnLst>
                          </p:cTn>
                        </p:par>
                      </p:childTnLst>
                    </p:cTn>
                  </p:par>
                </p:childTnLst>
              </p:cTn>
              <p:nextCondLst>
                <p:cond evt="onClick" delay="0">
                  <p:tgtEl>
                    <p:spTgt spid="21"/>
                  </p:tgtEl>
                </p:cond>
              </p:nextCondLst>
            </p:seq>
            <p:audio>
              <p:cMediaNode vol="80000">
                <p:cTn id="39"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cartoon of flowers and a fence&#10;&#10;Description automatically generated">
            <a:extLst>
              <a:ext uri="{FF2B5EF4-FFF2-40B4-BE49-F238E27FC236}">
                <a16:creationId xmlns:a16="http://schemas.microsoft.com/office/drawing/2014/main" id="{0C4BA8A4-E17B-52E4-692C-9D1311B08D3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aterpillar reading a book&#10;&#10;Description automatically generated">
            <a:hlinkClick r:id="rId6" action="ppaction://hlinksldjump"/>
            <a:extLst>
              <a:ext uri="{FF2B5EF4-FFF2-40B4-BE49-F238E27FC236}">
                <a16:creationId xmlns:a16="http://schemas.microsoft.com/office/drawing/2014/main" id="{7FB057EC-A353-A9F3-EBFD-8156DBDC48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546" t="9458" r="23692" b="9922"/>
          <a:stretch/>
        </p:blipFill>
        <p:spPr>
          <a:xfrm>
            <a:off x="0" y="4944140"/>
            <a:ext cx="2140109" cy="1839432"/>
          </a:xfrm>
          <a:prstGeom prst="rect">
            <a:avLst/>
          </a:prstGeom>
        </p:spPr>
      </p:pic>
      <p:pic>
        <p:nvPicPr>
          <p:cNvPr id="7" name="Picture 6" descr="A yellow rectangular object with a black background&#10;&#10;Description automatically generated">
            <a:extLst>
              <a:ext uri="{FF2B5EF4-FFF2-40B4-BE49-F238E27FC236}">
                <a16:creationId xmlns:a16="http://schemas.microsoft.com/office/drawing/2014/main" id="{3CE31712-0C3B-45BC-6539-22B6BCA25FDD}"/>
              </a:ext>
            </a:extLst>
          </p:cNvPr>
          <p:cNvPicPr>
            <a:picLocks noChangeAspect="1"/>
          </p:cNvPicPr>
          <p:nvPr/>
        </p:nvPicPr>
        <p:blipFill rotWithShape="1">
          <a:blip r:embed="rId8">
            <a:extLst>
              <a:ext uri="{28A0092B-C50C-407E-A947-70E740481C1C}">
                <a14:useLocalDpi xmlns:a14="http://schemas.microsoft.com/office/drawing/2010/main" val="0"/>
              </a:ext>
            </a:extLst>
          </a:blip>
          <a:srcRect l="32355" t="41085" r="32500" b="41241"/>
          <a:stretch/>
        </p:blipFill>
        <p:spPr>
          <a:xfrm>
            <a:off x="1651587" y="4933055"/>
            <a:ext cx="4444410" cy="1257458"/>
          </a:xfrm>
          <a:prstGeom prst="rect">
            <a:avLst/>
          </a:prstGeom>
        </p:spPr>
      </p:pic>
      <p:pic>
        <p:nvPicPr>
          <p:cNvPr id="8" name="Picture 7" descr="A pink rectangular object with a black background&#10;&#10;Description automatically generated">
            <a:extLst>
              <a:ext uri="{FF2B5EF4-FFF2-40B4-BE49-F238E27FC236}">
                <a16:creationId xmlns:a16="http://schemas.microsoft.com/office/drawing/2014/main" id="{F9DB7EFB-F107-659C-F9B3-B9F500B9614E}"/>
              </a:ext>
            </a:extLst>
          </p:cNvPr>
          <p:cNvPicPr>
            <a:picLocks noChangeAspect="1"/>
          </p:cNvPicPr>
          <p:nvPr/>
        </p:nvPicPr>
        <p:blipFill rotWithShape="1">
          <a:blip r:embed="rId9">
            <a:extLst>
              <a:ext uri="{28A0092B-C50C-407E-A947-70E740481C1C}">
                <a14:useLocalDpi xmlns:a14="http://schemas.microsoft.com/office/drawing/2010/main" val="0"/>
              </a:ext>
            </a:extLst>
          </a:blip>
          <a:srcRect l="31647" t="37347" r="31899" b="44745"/>
          <a:stretch/>
        </p:blipFill>
        <p:spPr>
          <a:xfrm>
            <a:off x="1651587" y="3314288"/>
            <a:ext cx="4444411" cy="1257458"/>
          </a:xfrm>
          <a:prstGeom prst="rect">
            <a:avLst/>
          </a:prstGeom>
        </p:spPr>
      </p:pic>
      <p:pic>
        <p:nvPicPr>
          <p:cNvPr id="9" name="Picture 8" descr="A blue oval with white border&#10;&#10;Description automatically generated">
            <a:extLst>
              <a:ext uri="{FF2B5EF4-FFF2-40B4-BE49-F238E27FC236}">
                <a16:creationId xmlns:a16="http://schemas.microsoft.com/office/drawing/2014/main" id="{5FB59B25-F4DD-367B-57FD-2CECECDDA16B}"/>
              </a:ext>
            </a:extLst>
          </p:cNvPr>
          <p:cNvPicPr>
            <a:picLocks noChangeAspect="1"/>
          </p:cNvPicPr>
          <p:nvPr/>
        </p:nvPicPr>
        <p:blipFill rotWithShape="1">
          <a:blip r:embed="rId10">
            <a:extLst>
              <a:ext uri="{28A0092B-C50C-407E-A947-70E740481C1C}">
                <a14:useLocalDpi xmlns:a14="http://schemas.microsoft.com/office/drawing/2010/main" val="0"/>
              </a:ext>
            </a:extLst>
          </a:blip>
          <a:srcRect l="31986" t="37176" r="32171" b="45052"/>
          <a:stretch/>
        </p:blipFill>
        <p:spPr>
          <a:xfrm>
            <a:off x="6757280" y="5015751"/>
            <a:ext cx="4444410" cy="1257458"/>
          </a:xfrm>
          <a:prstGeom prst="rect">
            <a:avLst/>
          </a:prstGeom>
        </p:spPr>
      </p:pic>
      <p:pic>
        <p:nvPicPr>
          <p:cNvPr id="11" name="Picture 10" descr="A close-up of a minus&#10;&#10;Description automatically generated">
            <a:extLst>
              <a:ext uri="{FF2B5EF4-FFF2-40B4-BE49-F238E27FC236}">
                <a16:creationId xmlns:a16="http://schemas.microsoft.com/office/drawing/2014/main" id="{34878A3A-C675-BA4C-E02A-AE1D763C47F2}"/>
              </a:ext>
            </a:extLst>
          </p:cNvPr>
          <p:cNvPicPr>
            <a:picLocks noChangeAspect="1"/>
          </p:cNvPicPr>
          <p:nvPr/>
        </p:nvPicPr>
        <p:blipFill rotWithShape="1">
          <a:blip r:embed="rId11">
            <a:extLst>
              <a:ext uri="{28A0092B-C50C-407E-A947-70E740481C1C}">
                <a14:useLocalDpi xmlns:a14="http://schemas.microsoft.com/office/drawing/2010/main" val="0"/>
              </a:ext>
            </a:extLst>
          </a:blip>
          <a:srcRect l="31541" t="43671" r="31918" b="38655"/>
          <a:stretch/>
        </p:blipFill>
        <p:spPr>
          <a:xfrm>
            <a:off x="6757279" y="3339337"/>
            <a:ext cx="4444411" cy="1212112"/>
          </a:xfrm>
          <a:prstGeom prst="rect">
            <a:avLst/>
          </a:prstGeom>
        </p:spPr>
      </p:pic>
      <p:pic>
        <p:nvPicPr>
          <p:cNvPr id="13" name="Picture 12" descr="A dragonfly on a letter d&#10;&#10;Description automatically generated">
            <a:extLst>
              <a:ext uri="{FF2B5EF4-FFF2-40B4-BE49-F238E27FC236}">
                <a16:creationId xmlns:a16="http://schemas.microsoft.com/office/drawing/2014/main" id="{D1625D3C-5AB6-F9AD-ADAB-38F763048F6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843" t="9188" r="28253" b="9188"/>
          <a:stretch/>
        </p:blipFill>
        <p:spPr>
          <a:xfrm>
            <a:off x="6607187" y="4701347"/>
            <a:ext cx="1288973" cy="1456153"/>
          </a:xfrm>
          <a:prstGeom prst="rect">
            <a:avLst/>
          </a:prstGeom>
        </p:spPr>
      </p:pic>
      <p:pic>
        <p:nvPicPr>
          <p:cNvPr id="14" name="Picture 13" descr="A cartoon cow with a green letter&#10;&#10;Description automatically generated">
            <a:extLst>
              <a:ext uri="{FF2B5EF4-FFF2-40B4-BE49-F238E27FC236}">
                <a16:creationId xmlns:a16="http://schemas.microsoft.com/office/drawing/2014/main" id="{C0408175-3BE6-25FE-BEE2-34A79BEB1A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415" t="9540" r="30658" b="10271"/>
          <a:stretch/>
        </p:blipFill>
        <p:spPr>
          <a:xfrm>
            <a:off x="6497924" y="3115593"/>
            <a:ext cx="1291001" cy="1456153"/>
          </a:xfrm>
          <a:prstGeom prst="rect">
            <a:avLst/>
          </a:prstGeom>
        </p:spPr>
      </p:pic>
      <p:pic>
        <p:nvPicPr>
          <p:cNvPr id="15" name="Picture 14" descr="A bug on a letter&#10;&#10;Description automatically generated">
            <a:extLst>
              <a:ext uri="{FF2B5EF4-FFF2-40B4-BE49-F238E27FC236}">
                <a16:creationId xmlns:a16="http://schemas.microsoft.com/office/drawing/2014/main" id="{35CFDE3A-F11B-1283-96DB-1D1474C0467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1293" t="29200" r="35823" b="20796"/>
          <a:stretch/>
        </p:blipFill>
        <p:spPr>
          <a:xfrm>
            <a:off x="1449859" y="4701347"/>
            <a:ext cx="1184644" cy="1456153"/>
          </a:xfrm>
          <a:prstGeom prst="rect">
            <a:avLst/>
          </a:prstGeom>
        </p:spPr>
      </p:pic>
      <p:pic>
        <p:nvPicPr>
          <p:cNvPr id="16" name="Picture 15" descr="A yellow letter with a worm in it&#10;&#10;Description automatically generated">
            <a:extLst>
              <a:ext uri="{FF2B5EF4-FFF2-40B4-BE49-F238E27FC236}">
                <a16:creationId xmlns:a16="http://schemas.microsoft.com/office/drawing/2014/main" id="{DCBCB1D4-6575-D8B4-55A7-505768109B40}"/>
              </a:ext>
            </a:extLst>
          </p:cNvPr>
          <p:cNvPicPr>
            <a:picLocks noChangeAspect="1"/>
          </p:cNvPicPr>
          <p:nvPr/>
        </p:nvPicPr>
        <p:blipFill rotWithShape="1">
          <a:blip r:embed="rId15">
            <a:extLst>
              <a:ext uri="{28A0092B-C50C-407E-A947-70E740481C1C}">
                <a14:useLocalDpi xmlns:a14="http://schemas.microsoft.com/office/drawing/2010/main" val="0"/>
              </a:ext>
            </a:extLst>
          </a:blip>
          <a:srcRect l="43910" t="35605" r="43982" b="41279"/>
          <a:stretch/>
        </p:blipFill>
        <p:spPr>
          <a:xfrm>
            <a:off x="1449859" y="3143063"/>
            <a:ext cx="1184644" cy="1456153"/>
          </a:xfrm>
          <a:prstGeom prst="rect">
            <a:avLst/>
          </a:prstGeom>
        </p:spPr>
      </p:pic>
      <p:sp>
        <p:nvSpPr>
          <p:cNvPr id="17" name="TextBox 16">
            <a:extLst>
              <a:ext uri="{FF2B5EF4-FFF2-40B4-BE49-F238E27FC236}">
                <a16:creationId xmlns:a16="http://schemas.microsoft.com/office/drawing/2014/main" id="{EE72047B-BE58-4CB2-1F9B-B2334FA709B1}"/>
              </a:ext>
            </a:extLst>
          </p:cNvPr>
          <p:cNvSpPr txBox="1"/>
          <p:nvPr/>
        </p:nvSpPr>
        <p:spPr>
          <a:xfrm>
            <a:off x="2729654" y="3486418"/>
            <a:ext cx="29994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atin typeface="Arial" panose="020B0604020202020204" pitchFamily="34" charset="0"/>
                <a:cs typeface="Arial" panose="020B0604020202020204" pitchFamily="34" charset="0"/>
              </a:rPr>
              <a:t>yêu quý</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03D7A73-CBDA-6611-8328-0E95F65CC610}"/>
              </a:ext>
            </a:extLst>
          </p:cNvPr>
          <p:cNvSpPr txBox="1"/>
          <p:nvPr/>
        </p:nvSpPr>
        <p:spPr>
          <a:xfrm>
            <a:off x="7855212" y="3558296"/>
            <a:ext cx="25013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atin typeface="Arial" panose="020B0604020202020204" pitchFamily="34" charset="0"/>
                <a:cs typeface="Arial" panose="020B0604020202020204" pitchFamily="34" charset="0"/>
              </a:rPr>
              <a:t>yêu xa</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F6EC474-DD4D-0D59-F83A-0467744035FC}"/>
              </a:ext>
            </a:extLst>
          </p:cNvPr>
          <p:cNvSpPr txBox="1"/>
          <p:nvPr/>
        </p:nvSpPr>
        <p:spPr>
          <a:xfrm>
            <a:off x="2354726" y="5101940"/>
            <a:ext cx="29560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effectLst/>
                <a:uLnTx/>
                <a:uFillTx/>
                <a:latin typeface="Arial" panose="020B0604020202020204" pitchFamily="34" charset="0"/>
                <a:cs typeface="Arial" panose="020B0604020202020204" pitchFamily="34" charset="0"/>
              </a:rPr>
              <a:t>  thân mến</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6D2FA2C-1EAA-6B91-0528-7BAFE551C9C9}"/>
              </a:ext>
            </a:extLst>
          </p:cNvPr>
          <p:cNvSpPr txBox="1"/>
          <p:nvPr/>
        </p:nvSpPr>
        <p:spPr>
          <a:xfrm>
            <a:off x="7885353" y="5177063"/>
            <a:ext cx="37160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latin typeface="Arial" panose="020B0604020202020204" pitchFamily="34" charset="0"/>
                <a:cs typeface="Arial" panose="020B0604020202020204" pitchFamily="34" charset="0"/>
              </a:rPr>
              <a:t>thương cảm</a:t>
            </a:r>
            <a:endParaRPr kumimoji="0" lang="en-US" sz="4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1" name="Picture 20" descr="A red x on a black background&#10;&#10;Description automatically generated">
            <a:extLst>
              <a:ext uri="{FF2B5EF4-FFF2-40B4-BE49-F238E27FC236}">
                <a16:creationId xmlns:a16="http://schemas.microsoft.com/office/drawing/2014/main" id="{F77C198D-8EF2-1236-BBB5-DB39F70858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7580" t="9731" r="27355" b="9731"/>
          <a:stretch/>
        </p:blipFill>
        <p:spPr>
          <a:xfrm>
            <a:off x="10252876" y="3404422"/>
            <a:ext cx="1168733" cy="1174910"/>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AA7AC415-5740-D6C7-0B6D-F2151C9837F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7580" t="9731" r="27355" b="9731"/>
          <a:stretch/>
        </p:blipFill>
        <p:spPr>
          <a:xfrm>
            <a:off x="4961366" y="5041318"/>
            <a:ext cx="1168733" cy="1174910"/>
          </a:xfrm>
          <a:prstGeom prst="rect">
            <a:avLst/>
          </a:prstGeom>
        </p:spPr>
      </p:pic>
      <p:pic>
        <p:nvPicPr>
          <p:cNvPr id="23" name="Picture 22" descr="A red x on a black background&#10;&#10;Description automatically generated">
            <a:extLst>
              <a:ext uri="{FF2B5EF4-FFF2-40B4-BE49-F238E27FC236}">
                <a16:creationId xmlns:a16="http://schemas.microsoft.com/office/drawing/2014/main" id="{8DD29D14-F04F-8C71-9BB3-8DB78FE42DC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7580" t="9731" r="27355" b="9731"/>
          <a:stretch/>
        </p:blipFill>
        <p:spPr>
          <a:xfrm>
            <a:off x="10252876" y="4974329"/>
            <a:ext cx="1168733" cy="1174910"/>
          </a:xfrm>
          <a:prstGeom prst="rect">
            <a:avLst/>
          </a:prstGeom>
        </p:spPr>
      </p:pic>
      <p:pic>
        <p:nvPicPr>
          <p:cNvPr id="24" name="Picture 23" descr="A green tick on a black background&#10;&#10;Description automatically generated">
            <a:extLst>
              <a:ext uri="{FF2B5EF4-FFF2-40B4-BE49-F238E27FC236}">
                <a16:creationId xmlns:a16="http://schemas.microsoft.com/office/drawing/2014/main" id="{006F3997-D525-4380-EE47-C6EB368981B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6975" t="29612" r="36466" b="29754"/>
          <a:stretch/>
        </p:blipFill>
        <p:spPr>
          <a:xfrm>
            <a:off x="5198559" y="3193103"/>
            <a:ext cx="1342425" cy="1155309"/>
          </a:xfrm>
          <a:prstGeom prst="rect">
            <a:avLst/>
          </a:prstGeom>
        </p:spPr>
      </p:pic>
      <p:sp>
        <p:nvSpPr>
          <p:cNvPr id="26" name="Rectangle: Rounded Corners 25">
            <a:extLst>
              <a:ext uri="{FF2B5EF4-FFF2-40B4-BE49-F238E27FC236}">
                <a16:creationId xmlns:a16="http://schemas.microsoft.com/office/drawing/2014/main" id="{273B9F75-799E-FCF4-D192-7FC01AC53A09}"/>
              </a:ext>
            </a:extLst>
          </p:cNvPr>
          <p:cNvSpPr>
            <a:spLocks/>
          </p:cNvSpPr>
          <p:nvPr/>
        </p:nvSpPr>
        <p:spPr>
          <a:xfrm>
            <a:off x="455662" y="296976"/>
            <a:ext cx="11280670" cy="2456894"/>
          </a:xfrm>
          <a:custGeom>
            <a:avLst/>
            <a:gdLst>
              <a:gd name="connsiteX0" fmla="*/ 0 w 11280670"/>
              <a:gd name="connsiteY0" fmla="*/ 409491 h 2456894"/>
              <a:gd name="connsiteX1" fmla="*/ 409491 w 11280670"/>
              <a:gd name="connsiteY1" fmla="*/ 0 h 2456894"/>
              <a:gd name="connsiteX2" fmla="*/ 676845 w 11280670"/>
              <a:gd name="connsiteY2" fmla="*/ 0 h 2456894"/>
              <a:gd name="connsiteX3" fmla="*/ 1467284 w 11280670"/>
              <a:gd name="connsiteY3" fmla="*/ 0 h 2456894"/>
              <a:gd name="connsiteX4" fmla="*/ 1839255 w 11280670"/>
              <a:gd name="connsiteY4" fmla="*/ 0 h 2456894"/>
              <a:gd name="connsiteX5" fmla="*/ 2420460 w 11280670"/>
              <a:gd name="connsiteY5" fmla="*/ 0 h 2456894"/>
              <a:gd name="connsiteX6" fmla="*/ 3001665 w 11280670"/>
              <a:gd name="connsiteY6" fmla="*/ 0 h 2456894"/>
              <a:gd name="connsiteX7" fmla="*/ 3582870 w 11280670"/>
              <a:gd name="connsiteY7" fmla="*/ 0 h 2456894"/>
              <a:gd name="connsiteX8" fmla="*/ 4059458 w 11280670"/>
              <a:gd name="connsiteY8" fmla="*/ 0 h 2456894"/>
              <a:gd name="connsiteX9" fmla="*/ 4640663 w 11280670"/>
              <a:gd name="connsiteY9" fmla="*/ 0 h 2456894"/>
              <a:gd name="connsiteX10" fmla="*/ 5326484 w 11280670"/>
              <a:gd name="connsiteY10" fmla="*/ 0 h 2456894"/>
              <a:gd name="connsiteX11" fmla="*/ 6116923 w 11280670"/>
              <a:gd name="connsiteY11" fmla="*/ 0 h 2456894"/>
              <a:gd name="connsiteX12" fmla="*/ 6907362 w 11280670"/>
              <a:gd name="connsiteY12" fmla="*/ 0 h 2456894"/>
              <a:gd name="connsiteX13" fmla="*/ 7279333 w 11280670"/>
              <a:gd name="connsiteY13" fmla="*/ 0 h 2456894"/>
              <a:gd name="connsiteX14" fmla="*/ 7546687 w 11280670"/>
              <a:gd name="connsiteY14" fmla="*/ 0 h 2456894"/>
              <a:gd name="connsiteX15" fmla="*/ 8232509 w 11280670"/>
              <a:gd name="connsiteY15" fmla="*/ 0 h 2456894"/>
              <a:gd name="connsiteX16" fmla="*/ 8709097 w 11280670"/>
              <a:gd name="connsiteY16" fmla="*/ 0 h 2456894"/>
              <a:gd name="connsiteX17" fmla="*/ 9081068 w 11280670"/>
              <a:gd name="connsiteY17" fmla="*/ 0 h 2456894"/>
              <a:gd name="connsiteX18" fmla="*/ 9348422 w 11280670"/>
              <a:gd name="connsiteY18" fmla="*/ 0 h 2456894"/>
              <a:gd name="connsiteX19" fmla="*/ 9825010 w 11280670"/>
              <a:gd name="connsiteY19" fmla="*/ 0 h 2456894"/>
              <a:gd name="connsiteX20" fmla="*/ 10871179 w 11280670"/>
              <a:gd name="connsiteY20" fmla="*/ 0 h 2456894"/>
              <a:gd name="connsiteX21" fmla="*/ 11280670 w 11280670"/>
              <a:gd name="connsiteY21" fmla="*/ 409491 h 2456894"/>
              <a:gd name="connsiteX22" fmla="*/ 11280670 w 11280670"/>
              <a:gd name="connsiteY22" fmla="*/ 939083 h 2456894"/>
              <a:gd name="connsiteX23" fmla="*/ 11280670 w 11280670"/>
              <a:gd name="connsiteY23" fmla="*/ 1517811 h 2456894"/>
              <a:gd name="connsiteX24" fmla="*/ 11280670 w 11280670"/>
              <a:gd name="connsiteY24" fmla="*/ 2047403 h 2456894"/>
              <a:gd name="connsiteX25" fmla="*/ 10871179 w 11280670"/>
              <a:gd name="connsiteY25" fmla="*/ 2456894 h 2456894"/>
              <a:gd name="connsiteX26" fmla="*/ 10499208 w 11280670"/>
              <a:gd name="connsiteY26" fmla="*/ 2456894 h 2456894"/>
              <a:gd name="connsiteX27" fmla="*/ 10022620 w 11280670"/>
              <a:gd name="connsiteY27" fmla="*/ 2456894 h 2456894"/>
              <a:gd name="connsiteX28" fmla="*/ 9546032 w 11280670"/>
              <a:gd name="connsiteY28" fmla="*/ 2456894 h 2456894"/>
              <a:gd name="connsiteX29" fmla="*/ 8964827 w 11280670"/>
              <a:gd name="connsiteY29" fmla="*/ 2456894 h 2456894"/>
              <a:gd name="connsiteX30" fmla="*/ 8174388 w 11280670"/>
              <a:gd name="connsiteY30" fmla="*/ 2456894 h 2456894"/>
              <a:gd name="connsiteX31" fmla="*/ 7697800 w 11280670"/>
              <a:gd name="connsiteY31" fmla="*/ 2456894 h 2456894"/>
              <a:gd name="connsiteX32" fmla="*/ 7430446 w 11280670"/>
              <a:gd name="connsiteY32" fmla="*/ 2456894 h 2456894"/>
              <a:gd name="connsiteX33" fmla="*/ 6744624 w 11280670"/>
              <a:gd name="connsiteY33" fmla="*/ 2456894 h 2456894"/>
              <a:gd name="connsiteX34" fmla="*/ 6477270 w 11280670"/>
              <a:gd name="connsiteY34" fmla="*/ 2456894 h 2456894"/>
              <a:gd name="connsiteX35" fmla="*/ 6209916 w 11280670"/>
              <a:gd name="connsiteY35" fmla="*/ 2456894 h 2456894"/>
              <a:gd name="connsiteX36" fmla="*/ 5733328 w 11280670"/>
              <a:gd name="connsiteY36" fmla="*/ 2456894 h 2456894"/>
              <a:gd name="connsiteX37" fmla="*/ 5152123 w 11280670"/>
              <a:gd name="connsiteY37" fmla="*/ 2456894 h 2456894"/>
              <a:gd name="connsiteX38" fmla="*/ 4884769 w 11280670"/>
              <a:gd name="connsiteY38" fmla="*/ 2456894 h 2456894"/>
              <a:gd name="connsiteX39" fmla="*/ 4408181 w 11280670"/>
              <a:gd name="connsiteY39" fmla="*/ 2456894 h 2456894"/>
              <a:gd name="connsiteX40" fmla="*/ 3931593 w 11280670"/>
              <a:gd name="connsiteY40" fmla="*/ 2456894 h 2456894"/>
              <a:gd name="connsiteX41" fmla="*/ 3245771 w 11280670"/>
              <a:gd name="connsiteY41" fmla="*/ 2456894 h 2456894"/>
              <a:gd name="connsiteX42" fmla="*/ 2559949 w 11280670"/>
              <a:gd name="connsiteY42" fmla="*/ 2456894 h 2456894"/>
              <a:gd name="connsiteX43" fmla="*/ 1769510 w 11280670"/>
              <a:gd name="connsiteY43" fmla="*/ 2456894 h 2456894"/>
              <a:gd name="connsiteX44" fmla="*/ 1188306 w 11280670"/>
              <a:gd name="connsiteY44" fmla="*/ 2456894 h 2456894"/>
              <a:gd name="connsiteX45" fmla="*/ 409491 w 11280670"/>
              <a:gd name="connsiteY45" fmla="*/ 2456894 h 2456894"/>
              <a:gd name="connsiteX46" fmla="*/ 0 w 11280670"/>
              <a:gd name="connsiteY46" fmla="*/ 2047403 h 2456894"/>
              <a:gd name="connsiteX47" fmla="*/ 0 w 11280670"/>
              <a:gd name="connsiteY47" fmla="*/ 1517811 h 2456894"/>
              <a:gd name="connsiteX48" fmla="*/ 0 w 11280670"/>
              <a:gd name="connsiteY48" fmla="*/ 988220 h 2456894"/>
              <a:gd name="connsiteX49" fmla="*/ 0 w 11280670"/>
              <a:gd name="connsiteY49" fmla="*/ 409491 h 245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280670" h="2456894" fill="none" extrusionOk="0">
                <a:moveTo>
                  <a:pt x="0" y="409491"/>
                </a:moveTo>
                <a:cubicBezTo>
                  <a:pt x="29090" y="222611"/>
                  <a:pt x="172497" y="36884"/>
                  <a:pt x="409491" y="0"/>
                </a:cubicBezTo>
                <a:cubicBezTo>
                  <a:pt x="495210" y="-20387"/>
                  <a:pt x="596905" y="26902"/>
                  <a:pt x="676845" y="0"/>
                </a:cubicBezTo>
                <a:cubicBezTo>
                  <a:pt x="756785" y="-26902"/>
                  <a:pt x="1162879" y="85138"/>
                  <a:pt x="1467284" y="0"/>
                </a:cubicBezTo>
                <a:cubicBezTo>
                  <a:pt x="1771689" y="-85138"/>
                  <a:pt x="1669983" y="20066"/>
                  <a:pt x="1839255" y="0"/>
                </a:cubicBezTo>
                <a:cubicBezTo>
                  <a:pt x="2008527" y="-20066"/>
                  <a:pt x="2134305" y="42600"/>
                  <a:pt x="2420460" y="0"/>
                </a:cubicBezTo>
                <a:cubicBezTo>
                  <a:pt x="2706615" y="-42600"/>
                  <a:pt x="2840547" y="62495"/>
                  <a:pt x="3001665" y="0"/>
                </a:cubicBezTo>
                <a:cubicBezTo>
                  <a:pt x="3162783" y="-62495"/>
                  <a:pt x="3307558" y="11797"/>
                  <a:pt x="3582870" y="0"/>
                </a:cubicBezTo>
                <a:cubicBezTo>
                  <a:pt x="3858182" y="-11797"/>
                  <a:pt x="3929078" y="9681"/>
                  <a:pt x="4059458" y="0"/>
                </a:cubicBezTo>
                <a:cubicBezTo>
                  <a:pt x="4189838" y="-9681"/>
                  <a:pt x="4422568" y="8639"/>
                  <a:pt x="4640663" y="0"/>
                </a:cubicBezTo>
                <a:cubicBezTo>
                  <a:pt x="4858758" y="-8639"/>
                  <a:pt x="5136993" y="78533"/>
                  <a:pt x="5326484" y="0"/>
                </a:cubicBezTo>
                <a:cubicBezTo>
                  <a:pt x="5515975" y="-78533"/>
                  <a:pt x="5951111" y="71270"/>
                  <a:pt x="6116923" y="0"/>
                </a:cubicBezTo>
                <a:cubicBezTo>
                  <a:pt x="6282735" y="-71270"/>
                  <a:pt x="6546656" y="69919"/>
                  <a:pt x="6907362" y="0"/>
                </a:cubicBezTo>
                <a:cubicBezTo>
                  <a:pt x="7268068" y="-69919"/>
                  <a:pt x="7124349" y="14912"/>
                  <a:pt x="7279333" y="0"/>
                </a:cubicBezTo>
                <a:cubicBezTo>
                  <a:pt x="7434317" y="-14912"/>
                  <a:pt x="7421537" y="8599"/>
                  <a:pt x="7546687" y="0"/>
                </a:cubicBezTo>
                <a:cubicBezTo>
                  <a:pt x="7671837" y="-8599"/>
                  <a:pt x="7989066" y="25708"/>
                  <a:pt x="8232509" y="0"/>
                </a:cubicBezTo>
                <a:cubicBezTo>
                  <a:pt x="8475952" y="-25708"/>
                  <a:pt x="8546228" y="34659"/>
                  <a:pt x="8709097" y="0"/>
                </a:cubicBezTo>
                <a:cubicBezTo>
                  <a:pt x="8871966" y="-34659"/>
                  <a:pt x="8913540" y="11852"/>
                  <a:pt x="9081068" y="0"/>
                </a:cubicBezTo>
                <a:cubicBezTo>
                  <a:pt x="9248596" y="-11852"/>
                  <a:pt x="9273855" y="10254"/>
                  <a:pt x="9348422" y="0"/>
                </a:cubicBezTo>
                <a:cubicBezTo>
                  <a:pt x="9422989" y="-10254"/>
                  <a:pt x="9713132" y="48883"/>
                  <a:pt x="9825010" y="0"/>
                </a:cubicBezTo>
                <a:cubicBezTo>
                  <a:pt x="9936888" y="-48883"/>
                  <a:pt x="10451805" y="35542"/>
                  <a:pt x="10871179" y="0"/>
                </a:cubicBezTo>
                <a:cubicBezTo>
                  <a:pt x="11058629" y="14492"/>
                  <a:pt x="11332555" y="226888"/>
                  <a:pt x="11280670" y="409491"/>
                </a:cubicBezTo>
                <a:cubicBezTo>
                  <a:pt x="11340863" y="614632"/>
                  <a:pt x="11237723" y="773006"/>
                  <a:pt x="11280670" y="939083"/>
                </a:cubicBezTo>
                <a:cubicBezTo>
                  <a:pt x="11323617" y="1105160"/>
                  <a:pt x="11223410" y="1385115"/>
                  <a:pt x="11280670" y="1517811"/>
                </a:cubicBezTo>
                <a:cubicBezTo>
                  <a:pt x="11337930" y="1650507"/>
                  <a:pt x="11255852" y="1925273"/>
                  <a:pt x="11280670" y="2047403"/>
                </a:cubicBezTo>
                <a:cubicBezTo>
                  <a:pt x="11289578" y="2210123"/>
                  <a:pt x="11094089" y="2476554"/>
                  <a:pt x="10871179" y="2456894"/>
                </a:cubicBezTo>
                <a:cubicBezTo>
                  <a:pt x="10710813" y="2500134"/>
                  <a:pt x="10585583" y="2421734"/>
                  <a:pt x="10499208" y="2456894"/>
                </a:cubicBezTo>
                <a:cubicBezTo>
                  <a:pt x="10412833" y="2492054"/>
                  <a:pt x="10200519" y="2434619"/>
                  <a:pt x="10022620" y="2456894"/>
                </a:cubicBezTo>
                <a:cubicBezTo>
                  <a:pt x="9844721" y="2479169"/>
                  <a:pt x="9674951" y="2410176"/>
                  <a:pt x="9546032" y="2456894"/>
                </a:cubicBezTo>
                <a:cubicBezTo>
                  <a:pt x="9417113" y="2503612"/>
                  <a:pt x="9231862" y="2395953"/>
                  <a:pt x="8964827" y="2456894"/>
                </a:cubicBezTo>
                <a:cubicBezTo>
                  <a:pt x="8697792" y="2517835"/>
                  <a:pt x="8484173" y="2377812"/>
                  <a:pt x="8174388" y="2456894"/>
                </a:cubicBezTo>
                <a:cubicBezTo>
                  <a:pt x="7864603" y="2535976"/>
                  <a:pt x="7801231" y="2451914"/>
                  <a:pt x="7697800" y="2456894"/>
                </a:cubicBezTo>
                <a:cubicBezTo>
                  <a:pt x="7594369" y="2461874"/>
                  <a:pt x="7528840" y="2455002"/>
                  <a:pt x="7430446" y="2456894"/>
                </a:cubicBezTo>
                <a:cubicBezTo>
                  <a:pt x="7332052" y="2458786"/>
                  <a:pt x="7035397" y="2375354"/>
                  <a:pt x="6744624" y="2456894"/>
                </a:cubicBezTo>
                <a:cubicBezTo>
                  <a:pt x="6453851" y="2538434"/>
                  <a:pt x="6550741" y="2433693"/>
                  <a:pt x="6477270" y="2456894"/>
                </a:cubicBezTo>
                <a:cubicBezTo>
                  <a:pt x="6403799" y="2480095"/>
                  <a:pt x="6279868" y="2446834"/>
                  <a:pt x="6209916" y="2456894"/>
                </a:cubicBezTo>
                <a:cubicBezTo>
                  <a:pt x="6139964" y="2466954"/>
                  <a:pt x="5956700" y="2408030"/>
                  <a:pt x="5733328" y="2456894"/>
                </a:cubicBezTo>
                <a:cubicBezTo>
                  <a:pt x="5509956" y="2505758"/>
                  <a:pt x="5325801" y="2425214"/>
                  <a:pt x="5152123" y="2456894"/>
                </a:cubicBezTo>
                <a:cubicBezTo>
                  <a:pt x="4978446" y="2488574"/>
                  <a:pt x="5000473" y="2426512"/>
                  <a:pt x="4884769" y="2456894"/>
                </a:cubicBezTo>
                <a:cubicBezTo>
                  <a:pt x="4769065" y="2487276"/>
                  <a:pt x="4535940" y="2415658"/>
                  <a:pt x="4408181" y="2456894"/>
                </a:cubicBezTo>
                <a:cubicBezTo>
                  <a:pt x="4280422" y="2498130"/>
                  <a:pt x="4051655" y="2403885"/>
                  <a:pt x="3931593" y="2456894"/>
                </a:cubicBezTo>
                <a:cubicBezTo>
                  <a:pt x="3811531" y="2509903"/>
                  <a:pt x="3537336" y="2395575"/>
                  <a:pt x="3245771" y="2456894"/>
                </a:cubicBezTo>
                <a:cubicBezTo>
                  <a:pt x="2954206" y="2518213"/>
                  <a:pt x="2831981" y="2379207"/>
                  <a:pt x="2559949" y="2456894"/>
                </a:cubicBezTo>
                <a:cubicBezTo>
                  <a:pt x="2287917" y="2534581"/>
                  <a:pt x="2144758" y="2363644"/>
                  <a:pt x="1769510" y="2456894"/>
                </a:cubicBezTo>
                <a:cubicBezTo>
                  <a:pt x="1394262" y="2550144"/>
                  <a:pt x="1361791" y="2400254"/>
                  <a:pt x="1188306" y="2456894"/>
                </a:cubicBezTo>
                <a:cubicBezTo>
                  <a:pt x="1014821" y="2513534"/>
                  <a:pt x="717248" y="2443032"/>
                  <a:pt x="409491" y="2456894"/>
                </a:cubicBezTo>
                <a:cubicBezTo>
                  <a:pt x="163002" y="2463817"/>
                  <a:pt x="2827" y="2284807"/>
                  <a:pt x="0" y="2047403"/>
                </a:cubicBezTo>
                <a:cubicBezTo>
                  <a:pt x="-27746" y="1919658"/>
                  <a:pt x="19423" y="1651889"/>
                  <a:pt x="0" y="1517811"/>
                </a:cubicBezTo>
                <a:cubicBezTo>
                  <a:pt x="-19423" y="1383733"/>
                  <a:pt x="16632" y="1205670"/>
                  <a:pt x="0" y="988220"/>
                </a:cubicBezTo>
                <a:cubicBezTo>
                  <a:pt x="-16632" y="770770"/>
                  <a:pt x="42886" y="678049"/>
                  <a:pt x="0" y="409491"/>
                </a:cubicBezTo>
                <a:close/>
              </a:path>
              <a:path w="11280670" h="2456894" stroke="0" extrusionOk="0">
                <a:moveTo>
                  <a:pt x="0" y="409491"/>
                </a:moveTo>
                <a:cubicBezTo>
                  <a:pt x="36002" y="192584"/>
                  <a:pt x="163051" y="-20601"/>
                  <a:pt x="409491" y="0"/>
                </a:cubicBezTo>
                <a:cubicBezTo>
                  <a:pt x="490096" y="-15054"/>
                  <a:pt x="563336" y="26041"/>
                  <a:pt x="676845" y="0"/>
                </a:cubicBezTo>
                <a:cubicBezTo>
                  <a:pt x="790354" y="-26041"/>
                  <a:pt x="1050566" y="31088"/>
                  <a:pt x="1153433" y="0"/>
                </a:cubicBezTo>
                <a:cubicBezTo>
                  <a:pt x="1256300" y="-31088"/>
                  <a:pt x="1574721" y="57742"/>
                  <a:pt x="1734638" y="0"/>
                </a:cubicBezTo>
                <a:cubicBezTo>
                  <a:pt x="1894555" y="-57742"/>
                  <a:pt x="1946586" y="31254"/>
                  <a:pt x="2001992" y="0"/>
                </a:cubicBezTo>
                <a:cubicBezTo>
                  <a:pt x="2057398" y="-31254"/>
                  <a:pt x="2627935" y="51865"/>
                  <a:pt x="2792431" y="0"/>
                </a:cubicBezTo>
                <a:cubicBezTo>
                  <a:pt x="2956927" y="-51865"/>
                  <a:pt x="3070108" y="55184"/>
                  <a:pt x="3269019" y="0"/>
                </a:cubicBezTo>
                <a:cubicBezTo>
                  <a:pt x="3467930" y="-55184"/>
                  <a:pt x="3689672" y="43064"/>
                  <a:pt x="4059458" y="0"/>
                </a:cubicBezTo>
                <a:cubicBezTo>
                  <a:pt x="4429244" y="-43064"/>
                  <a:pt x="4580713" y="74249"/>
                  <a:pt x="4745279" y="0"/>
                </a:cubicBezTo>
                <a:cubicBezTo>
                  <a:pt x="4909845" y="-74249"/>
                  <a:pt x="4923663" y="23273"/>
                  <a:pt x="5012634" y="0"/>
                </a:cubicBezTo>
                <a:cubicBezTo>
                  <a:pt x="5101605" y="-23273"/>
                  <a:pt x="5397541" y="50380"/>
                  <a:pt x="5698455" y="0"/>
                </a:cubicBezTo>
                <a:cubicBezTo>
                  <a:pt x="5999369" y="-50380"/>
                  <a:pt x="6257625" y="1796"/>
                  <a:pt x="6488894" y="0"/>
                </a:cubicBezTo>
                <a:cubicBezTo>
                  <a:pt x="6720163" y="-1796"/>
                  <a:pt x="7034360" y="28342"/>
                  <a:pt x="7174716" y="0"/>
                </a:cubicBezTo>
                <a:cubicBezTo>
                  <a:pt x="7315072" y="-28342"/>
                  <a:pt x="7344008" y="2486"/>
                  <a:pt x="7442070" y="0"/>
                </a:cubicBezTo>
                <a:cubicBezTo>
                  <a:pt x="7540132" y="-2486"/>
                  <a:pt x="7964144" y="22901"/>
                  <a:pt x="8232509" y="0"/>
                </a:cubicBezTo>
                <a:cubicBezTo>
                  <a:pt x="8500874" y="-22901"/>
                  <a:pt x="8650077" y="30687"/>
                  <a:pt x="8918331" y="0"/>
                </a:cubicBezTo>
                <a:cubicBezTo>
                  <a:pt x="9186585" y="-30687"/>
                  <a:pt x="9177991" y="19564"/>
                  <a:pt x="9290302" y="0"/>
                </a:cubicBezTo>
                <a:cubicBezTo>
                  <a:pt x="9402613" y="-19564"/>
                  <a:pt x="9534324" y="35304"/>
                  <a:pt x="9766890" y="0"/>
                </a:cubicBezTo>
                <a:cubicBezTo>
                  <a:pt x="9999456" y="-35304"/>
                  <a:pt x="10029346" y="28864"/>
                  <a:pt x="10138861" y="0"/>
                </a:cubicBezTo>
                <a:cubicBezTo>
                  <a:pt x="10248376" y="-28864"/>
                  <a:pt x="10514878" y="26375"/>
                  <a:pt x="10871179" y="0"/>
                </a:cubicBezTo>
                <a:cubicBezTo>
                  <a:pt x="11083751" y="-40147"/>
                  <a:pt x="11241486" y="193769"/>
                  <a:pt x="11280670" y="409491"/>
                </a:cubicBezTo>
                <a:cubicBezTo>
                  <a:pt x="11339994" y="562734"/>
                  <a:pt x="11255832" y="724299"/>
                  <a:pt x="11280670" y="922703"/>
                </a:cubicBezTo>
                <a:cubicBezTo>
                  <a:pt x="11305508" y="1121107"/>
                  <a:pt x="11252635" y="1286468"/>
                  <a:pt x="11280670" y="1435916"/>
                </a:cubicBezTo>
                <a:cubicBezTo>
                  <a:pt x="11308705" y="1585364"/>
                  <a:pt x="11207462" y="1912185"/>
                  <a:pt x="11280670" y="2047403"/>
                </a:cubicBezTo>
                <a:cubicBezTo>
                  <a:pt x="11240769" y="2320000"/>
                  <a:pt x="11095331" y="2401502"/>
                  <a:pt x="10871179" y="2456894"/>
                </a:cubicBezTo>
                <a:cubicBezTo>
                  <a:pt x="10696655" y="2493320"/>
                  <a:pt x="10582784" y="2426054"/>
                  <a:pt x="10499208" y="2456894"/>
                </a:cubicBezTo>
                <a:cubicBezTo>
                  <a:pt x="10415632" y="2487734"/>
                  <a:pt x="10356258" y="2450544"/>
                  <a:pt x="10231854" y="2456894"/>
                </a:cubicBezTo>
                <a:cubicBezTo>
                  <a:pt x="10107450" y="2463244"/>
                  <a:pt x="9694934" y="2419348"/>
                  <a:pt x="9546032" y="2456894"/>
                </a:cubicBezTo>
                <a:cubicBezTo>
                  <a:pt x="9397130" y="2494440"/>
                  <a:pt x="9350417" y="2445380"/>
                  <a:pt x="9278678" y="2456894"/>
                </a:cubicBezTo>
                <a:cubicBezTo>
                  <a:pt x="9206939" y="2468408"/>
                  <a:pt x="8687211" y="2419011"/>
                  <a:pt x="8488239" y="2456894"/>
                </a:cubicBezTo>
                <a:cubicBezTo>
                  <a:pt x="8289267" y="2494777"/>
                  <a:pt x="8244909" y="2419923"/>
                  <a:pt x="8116268" y="2456894"/>
                </a:cubicBezTo>
                <a:cubicBezTo>
                  <a:pt x="7987627" y="2493865"/>
                  <a:pt x="7559427" y="2456576"/>
                  <a:pt x="7325829" y="2456894"/>
                </a:cubicBezTo>
                <a:cubicBezTo>
                  <a:pt x="7092231" y="2457212"/>
                  <a:pt x="6899155" y="2442405"/>
                  <a:pt x="6744624" y="2456894"/>
                </a:cubicBezTo>
                <a:cubicBezTo>
                  <a:pt x="6590094" y="2471383"/>
                  <a:pt x="6289030" y="2382103"/>
                  <a:pt x="5954186" y="2456894"/>
                </a:cubicBezTo>
                <a:cubicBezTo>
                  <a:pt x="5619342" y="2531685"/>
                  <a:pt x="5506999" y="2429954"/>
                  <a:pt x="5268364" y="2456894"/>
                </a:cubicBezTo>
                <a:cubicBezTo>
                  <a:pt x="5029729" y="2483834"/>
                  <a:pt x="5023759" y="2400815"/>
                  <a:pt x="4791776" y="2456894"/>
                </a:cubicBezTo>
                <a:cubicBezTo>
                  <a:pt x="4559793" y="2512973"/>
                  <a:pt x="4423152" y="2413264"/>
                  <a:pt x="4210571" y="2456894"/>
                </a:cubicBezTo>
                <a:cubicBezTo>
                  <a:pt x="3997991" y="2500524"/>
                  <a:pt x="3774308" y="2383033"/>
                  <a:pt x="3524749" y="2456894"/>
                </a:cubicBezTo>
                <a:cubicBezTo>
                  <a:pt x="3275190" y="2530755"/>
                  <a:pt x="3174737" y="2425114"/>
                  <a:pt x="3048161" y="2456894"/>
                </a:cubicBezTo>
                <a:cubicBezTo>
                  <a:pt x="2921585" y="2488674"/>
                  <a:pt x="2794075" y="2452192"/>
                  <a:pt x="2571573" y="2456894"/>
                </a:cubicBezTo>
                <a:cubicBezTo>
                  <a:pt x="2349071" y="2461596"/>
                  <a:pt x="2317985" y="2413817"/>
                  <a:pt x="2094985" y="2456894"/>
                </a:cubicBezTo>
                <a:cubicBezTo>
                  <a:pt x="1871985" y="2499971"/>
                  <a:pt x="1633887" y="2406892"/>
                  <a:pt x="1304547" y="2456894"/>
                </a:cubicBezTo>
                <a:cubicBezTo>
                  <a:pt x="975207" y="2506896"/>
                  <a:pt x="648065" y="2418929"/>
                  <a:pt x="409491" y="2456894"/>
                </a:cubicBezTo>
                <a:cubicBezTo>
                  <a:pt x="192480" y="2418968"/>
                  <a:pt x="-19926" y="2320532"/>
                  <a:pt x="0" y="2047403"/>
                </a:cubicBezTo>
                <a:cubicBezTo>
                  <a:pt x="-31196" y="1808214"/>
                  <a:pt x="15407" y="1758105"/>
                  <a:pt x="0" y="1534191"/>
                </a:cubicBezTo>
                <a:cubicBezTo>
                  <a:pt x="-15407" y="1310277"/>
                  <a:pt x="20408" y="1221854"/>
                  <a:pt x="0" y="1037357"/>
                </a:cubicBezTo>
                <a:cubicBezTo>
                  <a:pt x="-20408" y="852860"/>
                  <a:pt x="54331" y="561939"/>
                  <a:pt x="0" y="409491"/>
                </a:cubicBezTo>
                <a:close/>
              </a:path>
            </a:pathLst>
          </a:custGeom>
          <a:solidFill>
            <a:schemeClr val="bg1">
              <a:alpha val="95000"/>
            </a:schemeClr>
          </a:solidFill>
          <a:ln w="38100">
            <a:solidFill>
              <a:schemeClr val="tx1"/>
            </a:solidFill>
            <a:prstDash val="dash"/>
            <a:extLst>
              <a:ext uri="{C807C97D-BFC1-408E-A445-0C87EB9F89A2}">
                <ask:lineSketchStyleProps xmlns:ask="http://schemas.microsoft.com/office/drawing/2018/sketchyshapes" sd="3553196501">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D3D1AFC-FF00-2745-D7BD-4766EC8E4CDB}"/>
              </a:ext>
            </a:extLst>
          </p:cNvPr>
          <p:cNvSpPr txBox="1"/>
          <p:nvPr/>
        </p:nvSpPr>
        <p:spPr>
          <a:xfrm>
            <a:off x="2819976" y="446000"/>
            <a:ext cx="8381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blipFill dpi="0" rotWithShape="1">
                  <a:blip r:embed="rId18">
                    <a:extLst>
                      <a:ext uri="{28A0092B-C50C-407E-A947-70E740481C1C}">
                        <a14:useLocalDpi xmlns:a14="http://schemas.microsoft.com/office/drawing/2010/main" val="0"/>
                      </a:ext>
                    </a:extLst>
                  </a:blip>
                  <a:srcRect/>
                  <a:stretch>
                    <a:fillRect/>
                  </a:stretch>
                </a:blipFill>
              </a:rPr>
              <a:t> </a:t>
            </a:r>
            <a:endParaRPr kumimoji="0" lang="en-US" sz="4800" b="1" i="0" u="none" strike="noStrike" kern="1200" cap="none" spc="0" normalizeH="0" baseline="0" noProof="0" dirty="0">
              <a:ln>
                <a:noFill/>
              </a:ln>
              <a:blipFill dpi="0" rotWithShape="1">
                <a:blip r:embed="rId18">
                  <a:extLst>
                    <a:ext uri="{28A0092B-C50C-407E-A947-70E740481C1C}">
                      <a14:useLocalDpi xmlns:a14="http://schemas.microsoft.com/office/drawing/2010/main" val="0"/>
                    </a:ext>
                  </a:extLst>
                </a:blip>
                <a:srcRect/>
                <a:stretch>
                  <a:fillRect/>
                </a:stretch>
              </a:blipFill>
              <a:effectLst/>
              <a:uLnTx/>
              <a:uFillTx/>
            </a:endParaRPr>
          </a:p>
        </p:txBody>
      </p:sp>
      <p:sp>
        <p:nvSpPr>
          <p:cNvPr id="29" name="TextBox 28">
            <a:extLst>
              <a:ext uri="{FF2B5EF4-FFF2-40B4-BE49-F238E27FC236}">
                <a16:creationId xmlns:a16="http://schemas.microsoft.com/office/drawing/2014/main" id="{DB6233E4-E1EE-9713-ED3E-49BB914D34D9}"/>
              </a:ext>
            </a:extLst>
          </p:cNvPr>
          <p:cNvSpPr txBox="1"/>
          <p:nvPr/>
        </p:nvSpPr>
        <p:spPr>
          <a:xfrm>
            <a:off x="843230" y="588472"/>
            <a:ext cx="111201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blipFill dpi="0" rotWithShape="1">
                  <a:blip r:embed="rId18">
                    <a:extLst>
                      <a:ext uri="{28A0092B-C50C-407E-A947-70E740481C1C}">
                        <a14:useLocalDpi xmlns:a14="http://schemas.microsoft.com/office/drawing/2010/main" val="0"/>
                      </a:ext>
                    </a:extLst>
                  </a:blip>
                  <a:srcRect/>
                  <a:stretch>
                    <a:fillRect/>
                  </a:stretch>
                </a:blipFill>
                <a:effectLst/>
                <a:uLnTx/>
                <a:uFillTx/>
              </a:rPr>
              <a:t>Câu</a:t>
            </a:r>
            <a:r>
              <a:rPr kumimoji="0" lang="en-US" sz="4000" b="1" i="0" u="sng" strike="noStrike" kern="1200" cap="none" spc="0" normalizeH="0" noProof="0" dirty="0">
                <a:ln>
                  <a:noFill/>
                </a:ln>
                <a:blipFill dpi="0" rotWithShape="1">
                  <a:blip r:embed="rId18">
                    <a:extLst>
                      <a:ext uri="{28A0092B-C50C-407E-A947-70E740481C1C}">
                        <a14:useLocalDpi xmlns:a14="http://schemas.microsoft.com/office/drawing/2010/main" val="0"/>
                      </a:ext>
                    </a:extLst>
                  </a:blip>
                  <a:srcRect/>
                  <a:stretch>
                    <a:fillRect/>
                  </a:stretch>
                </a:blipFill>
                <a:effectLst/>
                <a:uLnTx/>
                <a:uFillTx/>
              </a:rPr>
              <a:t> 2:</a:t>
            </a:r>
            <a:r>
              <a:rPr kumimoji="0" lang="en-US" sz="4000" b="1" i="0" u="none" strike="noStrike" kern="1200" cap="none" spc="0" normalizeH="0" noProof="0" dirty="0">
                <a:ln>
                  <a:noFill/>
                </a:ln>
                <a:blipFill dpi="0" rotWithShape="1">
                  <a:blip r:embed="rId18">
                    <a:extLst>
                      <a:ext uri="{28A0092B-C50C-407E-A947-70E740481C1C}">
                        <a14:useLocalDpi xmlns:a14="http://schemas.microsoft.com/office/drawing/2010/main" val="0"/>
                      </a:ext>
                    </a:extLst>
                  </a:blip>
                  <a:srcRect/>
                  <a:stretch>
                    <a:fillRect/>
                  </a:stretch>
                </a:blipFill>
                <a:effectLst/>
                <a:uLnTx/>
                <a:uFillTx/>
              </a:rPr>
              <a:t> </a:t>
            </a:r>
            <a:r>
              <a:rPr kumimoji="0" lang="en-US" sz="4000" b="1" i="0" u="none" strike="noStrike" kern="1200" cap="none" spc="0" normalizeH="0" baseline="0" noProof="0" err="1">
                <a:ln>
                  <a:noFill/>
                </a:ln>
                <a:blipFill dpi="0" rotWithShape="1">
                  <a:blip r:embed="rId18">
                    <a:extLst>
                      <a:ext uri="{28A0092B-C50C-407E-A947-70E740481C1C}">
                        <a14:useLocalDpi xmlns:a14="http://schemas.microsoft.com/office/drawing/2010/main" val="0"/>
                      </a:ext>
                    </a:extLst>
                  </a:blip>
                  <a:srcRect/>
                  <a:stretch>
                    <a:fillRect/>
                  </a:stretch>
                </a:blipFill>
                <a:effectLst/>
                <a:uLnTx/>
                <a:uFillTx/>
              </a:rPr>
              <a:t>Từ</a:t>
            </a:r>
            <a:r>
              <a:rPr kumimoji="0" lang="en-US" sz="4000" b="1" i="0" u="none" strike="noStrike" kern="1200" cap="none" spc="0" normalizeH="0" noProof="0">
                <a:ln>
                  <a:noFill/>
                </a:ln>
                <a:blipFill dpi="0" rotWithShape="1">
                  <a:blip r:embed="rId18">
                    <a:extLst>
                      <a:ext uri="{28A0092B-C50C-407E-A947-70E740481C1C}">
                        <a14:useLocalDpi xmlns:a14="http://schemas.microsoft.com/office/drawing/2010/main" val="0"/>
                      </a:ext>
                    </a:extLst>
                  </a:blip>
                  <a:srcRect/>
                  <a:stretch>
                    <a:fillRect/>
                  </a:stretch>
                </a:blipFill>
                <a:effectLst/>
                <a:uLnTx/>
                <a:uFillTx/>
              </a:rPr>
              <a:t> </a:t>
            </a:r>
            <a:r>
              <a:rPr lang="en-US" sz="4000" b="1">
                <a:blipFill dpi="0" rotWithShape="1">
                  <a:blip r:embed="rId18">
                    <a:extLst>
                      <a:ext uri="{28A0092B-C50C-407E-A947-70E740481C1C}">
                        <a14:useLocalDpi xmlns:a14="http://schemas.microsoft.com/office/drawing/2010/main" val="0"/>
                      </a:ext>
                    </a:extLst>
                  </a:blip>
                  <a:srcRect/>
                  <a:stretch>
                    <a:fillRect/>
                  </a:stretch>
                </a:blipFill>
              </a:rPr>
              <a:t>đồng nghĩa với yêu thương là?</a:t>
            </a:r>
            <a:endParaRPr kumimoji="0" lang="en-US" sz="4000" b="1" i="0" u="none" strike="noStrike" kern="1200" cap="none" spc="0" normalizeH="0" baseline="0" noProof="0" dirty="0">
              <a:ln>
                <a:noFill/>
              </a:ln>
              <a:blipFill dpi="0" rotWithShape="1">
                <a:blip r:embed="rId18">
                  <a:extLst>
                    <a:ext uri="{28A0092B-C50C-407E-A947-70E740481C1C}">
                      <a14:useLocalDpi xmlns:a14="http://schemas.microsoft.com/office/drawing/2010/main" val="0"/>
                    </a:ext>
                  </a:extLst>
                </a:blip>
                <a:srcRect/>
                <a:stretch>
                  <a:fillRect/>
                </a:stretch>
              </a:blipFill>
              <a:effectLst/>
              <a:uLnTx/>
              <a:uFillTx/>
            </a:endParaRPr>
          </a:p>
        </p:txBody>
      </p:sp>
    </p:spTree>
    <p:extLst>
      <p:ext uri="{BB962C8B-B14F-4D97-AF65-F5344CB8AC3E}">
        <p14:creationId xmlns:p14="http://schemas.microsoft.com/office/powerpoint/2010/main" val="1696618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par>
                                <p:cTn id="54" presetID="45"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500"/>
                                        <p:tgtEl>
                                          <p:spTgt spid="21"/>
                                        </p:tgtEl>
                                      </p:cBhvr>
                                    </p:animEffect>
                                    <p:anim calcmode="lin" valueType="num">
                                      <p:cBhvr>
                                        <p:cTn id="57" dur="2500" fill="hold"/>
                                        <p:tgtEl>
                                          <p:spTgt spid="21"/>
                                        </p:tgtEl>
                                        <p:attrNameLst>
                                          <p:attrName>ppt_w</p:attrName>
                                        </p:attrNameLst>
                                      </p:cBhvr>
                                      <p:tavLst>
                                        <p:tav tm="0" fmla="#ppt_w*sin(2.5*pi*$)">
                                          <p:val>
                                            <p:fltVal val="0"/>
                                          </p:val>
                                        </p:tav>
                                        <p:tav tm="100000">
                                          <p:val>
                                            <p:fltVal val="1"/>
                                          </p:val>
                                        </p:tav>
                                      </p:tavLst>
                                    </p:anim>
                                    <p:anim calcmode="lin" valueType="num">
                                      <p:cBhvr>
                                        <p:cTn id="58" dur="25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Am-thanh-tra-loi-sai-www_tiengdong_com.wav"/>
                                        </p:tgtEl>
                                      </p:cMediaNode>
                                    </p:audio>
                                  </p:sub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par>
                                <p:cTn id="64" presetID="45"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2500"/>
                                        <p:tgtEl>
                                          <p:spTgt spid="22"/>
                                        </p:tgtEl>
                                      </p:cBhvr>
                                    </p:animEffect>
                                    <p:anim calcmode="lin" valueType="num">
                                      <p:cBhvr>
                                        <p:cTn id="67" dur="2500" fill="hold"/>
                                        <p:tgtEl>
                                          <p:spTgt spid="22"/>
                                        </p:tgtEl>
                                        <p:attrNameLst>
                                          <p:attrName>ppt_w</p:attrName>
                                        </p:attrNameLst>
                                      </p:cBhvr>
                                      <p:tavLst>
                                        <p:tav tm="0" fmla="#ppt_w*sin(2.5*pi*$)">
                                          <p:val>
                                            <p:fltVal val="0"/>
                                          </p:val>
                                        </p:tav>
                                        <p:tav tm="100000">
                                          <p:val>
                                            <p:fltVal val="1"/>
                                          </p:val>
                                        </p:tav>
                                      </p:tavLst>
                                    </p:anim>
                                    <p:anim calcmode="lin" valueType="num">
                                      <p:cBhvr>
                                        <p:cTn id="68" dur="25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Am-thanh-tra-loi-sai-www_tiengdong_com.wav"/>
                                        </p:tgtEl>
                                      </p:cMediaNode>
                                    </p:audio>
                                  </p:subTnLst>
                                </p:cTn>
                              </p:par>
                            </p:childTnLst>
                          </p:cTn>
                        </p:par>
                      </p:childTnLst>
                    </p:cTn>
                  </p:par>
                </p:childTnLst>
              </p:cTn>
              <p:nextCondLst>
                <p:cond evt="onClick" delay="0">
                  <p:tgtEl>
                    <p:spTgt spid="15"/>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par>
                                <p:cTn id="74" presetID="45" presetClass="entr" presetSubtype="0"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2500"/>
                                        <p:tgtEl>
                                          <p:spTgt spid="23"/>
                                        </p:tgtEl>
                                      </p:cBhvr>
                                    </p:animEffect>
                                    <p:anim calcmode="lin" valueType="num">
                                      <p:cBhvr>
                                        <p:cTn id="77" dur="2500" fill="hold"/>
                                        <p:tgtEl>
                                          <p:spTgt spid="23"/>
                                        </p:tgtEl>
                                        <p:attrNameLst>
                                          <p:attrName>ppt_w</p:attrName>
                                        </p:attrNameLst>
                                      </p:cBhvr>
                                      <p:tavLst>
                                        <p:tav tm="0" fmla="#ppt_w*sin(2.5*pi*$)">
                                          <p:val>
                                            <p:fltVal val="0"/>
                                          </p:val>
                                        </p:tav>
                                        <p:tav tm="100000">
                                          <p:val>
                                            <p:fltVal val="1"/>
                                          </p:val>
                                        </p:tav>
                                      </p:tavLst>
                                    </p:anim>
                                    <p:anim calcmode="lin" valueType="num">
                                      <p:cBhvr>
                                        <p:cTn id="78" dur="25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Am-thanh-tra-loi-sai-www_tiengdong_com.wav"/>
                                        </p:tgtEl>
                                      </p:cMediaNode>
                                    </p:audio>
                                  </p:subTnLst>
                                </p:cTn>
                              </p:par>
                            </p:childTnLst>
                          </p:cTn>
                        </p:par>
                      </p:childTnLst>
                    </p:cTn>
                  </p:par>
                </p:childTnLst>
              </p:cTn>
              <p:nextCondLst>
                <p:cond evt="onClick" delay="0">
                  <p:tgtEl>
                    <p:spTgt spid="13"/>
                  </p:tgtEl>
                </p:cond>
              </p:nextCondLst>
            </p:seq>
          </p:childTnLst>
        </p:cTn>
      </p:par>
    </p:tnLst>
    <p:bldLst>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cartoon of flowers and a fence&#10;&#10;Description automatically generated">
            <a:extLst>
              <a:ext uri="{FF2B5EF4-FFF2-40B4-BE49-F238E27FC236}">
                <a16:creationId xmlns:a16="http://schemas.microsoft.com/office/drawing/2014/main" id="{1B51FB99-19BD-4FA6-DDAB-B9AC7E1A9F7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aterpillar reading a book&#10;&#10;Description automatically generated">
            <a:hlinkClick r:id="rId5" action="ppaction://hlinksldjump"/>
            <a:extLst>
              <a:ext uri="{FF2B5EF4-FFF2-40B4-BE49-F238E27FC236}">
                <a16:creationId xmlns:a16="http://schemas.microsoft.com/office/drawing/2014/main" id="{58F49ACD-F2B0-7DEA-7714-8AA1E4B95D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46" t="9458" r="23692" b="9922"/>
          <a:stretch/>
        </p:blipFill>
        <p:spPr>
          <a:xfrm>
            <a:off x="0" y="4944140"/>
            <a:ext cx="2140109" cy="1839432"/>
          </a:xfrm>
          <a:prstGeom prst="rect">
            <a:avLst/>
          </a:prstGeom>
        </p:spPr>
      </p:pic>
      <p:pic>
        <p:nvPicPr>
          <p:cNvPr id="6" name="Picture 5" descr="A yellow rectangle with brown stitching&#10;&#10;Description automatically generated">
            <a:extLst>
              <a:ext uri="{FF2B5EF4-FFF2-40B4-BE49-F238E27FC236}">
                <a16:creationId xmlns:a16="http://schemas.microsoft.com/office/drawing/2014/main" id="{254E3171-6AFD-629C-79EB-229016BD3381}"/>
              </a:ext>
            </a:extLst>
          </p:cNvPr>
          <p:cNvPicPr>
            <a:picLocks noChangeAspect="1"/>
          </p:cNvPicPr>
          <p:nvPr/>
        </p:nvPicPr>
        <p:blipFill rotWithShape="1">
          <a:blip r:embed="rId7">
            <a:extLst>
              <a:ext uri="{28A0092B-C50C-407E-A947-70E740481C1C}">
                <a14:useLocalDpi xmlns:a14="http://schemas.microsoft.com/office/drawing/2010/main" val="0"/>
              </a:ext>
            </a:extLst>
          </a:blip>
          <a:srcRect l="20769" t="15813" r="20104" b="45582"/>
          <a:stretch/>
        </p:blipFill>
        <p:spPr>
          <a:xfrm>
            <a:off x="1543152" y="287059"/>
            <a:ext cx="9791155" cy="2726403"/>
          </a:xfrm>
          <a:prstGeom prst="rect">
            <a:avLst/>
          </a:prstGeom>
        </p:spPr>
      </p:pic>
      <p:sp>
        <p:nvSpPr>
          <p:cNvPr id="3" name="TextBox 2">
            <a:extLst>
              <a:ext uri="{FF2B5EF4-FFF2-40B4-BE49-F238E27FC236}">
                <a16:creationId xmlns:a16="http://schemas.microsoft.com/office/drawing/2014/main" id="{C7A085B6-BB1D-B734-59F5-B8AF5C77AD06}"/>
              </a:ext>
            </a:extLst>
          </p:cNvPr>
          <p:cNvSpPr txBox="1"/>
          <p:nvPr/>
        </p:nvSpPr>
        <p:spPr>
          <a:xfrm>
            <a:off x="4406528" y="589712"/>
            <a:ext cx="677582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3333FF"/>
                </a:solidFill>
              </a:rPr>
              <a:t>Đặt</a:t>
            </a:r>
            <a:r>
              <a:rPr lang="en-US" sz="5400" b="1" dirty="0">
                <a:solidFill>
                  <a:srgbClr val="3333FF"/>
                </a:solidFill>
              </a:rPr>
              <a:t> </a:t>
            </a:r>
            <a:r>
              <a:rPr lang="en-US" sz="5400" b="1" dirty="0" err="1">
                <a:solidFill>
                  <a:srgbClr val="3333FF"/>
                </a:solidFill>
              </a:rPr>
              <a:t>câu</a:t>
            </a:r>
            <a:r>
              <a:rPr lang="en-US" sz="5400" b="1" dirty="0">
                <a:solidFill>
                  <a:srgbClr val="3333FF"/>
                </a:solidFill>
              </a:rPr>
              <a:t> </a:t>
            </a:r>
            <a:r>
              <a:rPr lang="en-US" sz="5400" b="1" dirty="0" err="1">
                <a:solidFill>
                  <a:srgbClr val="3333FF"/>
                </a:solidFill>
              </a:rPr>
              <a:t>với</a:t>
            </a:r>
            <a:r>
              <a:rPr lang="en-US" sz="5400" b="1" dirty="0">
                <a:solidFill>
                  <a:srgbClr val="3333FF"/>
                </a:solidFill>
              </a:rPr>
              <a:t> </a:t>
            </a:r>
            <a:r>
              <a:rPr lang="en-US" sz="5400" b="1" err="1">
                <a:solidFill>
                  <a:srgbClr val="3333FF"/>
                </a:solidFill>
              </a:rPr>
              <a:t>từ</a:t>
            </a:r>
            <a:r>
              <a:rPr lang="en-US" sz="5400" b="1">
                <a:solidFill>
                  <a:srgbClr val="3333FF"/>
                </a:solidFill>
              </a:rPr>
              <a:t> "ngọn" là nghĩa chuyển: </a:t>
            </a:r>
            <a:endParaRPr kumimoji="0" lang="en-US" sz="5400" b="1" i="0" u="none" strike="noStrike" kern="1200" cap="none" spc="0" normalizeH="0" baseline="0" noProof="0" dirty="0">
              <a:ln>
                <a:noFill/>
              </a:ln>
              <a:solidFill>
                <a:srgbClr val="3333FF"/>
              </a:solidFill>
              <a:effectLst/>
              <a:uLnTx/>
              <a:uFillTx/>
            </a:endParaRPr>
          </a:p>
        </p:txBody>
      </p:sp>
      <p:sp>
        <p:nvSpPr>
          <p:cNvPr id="5" name="TextBox 4">
            <a:extLst>
              <a:ext uri="{FF2B5EF4-FFF2-40B4-BE49-F238E27FC236}">
                <a16:creationId xmlns:a16="http://schemas.microsoft.com/office/drawing/2014/main" id="{2D554981-74C9-2C81-CF03-C37DDD90021C}"/>
              </a:ext>
            </a:extLst>
          </p:cNvPr>
          <p:cNvSpPr txBox="1"/>
          <p:nvPr/>
        </p:nvSpPr>
        <p:spPr>
          <a:xfrm>
            <a:off x="2366810" y="589527"/>
            <a:ext cx="19916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chemeClr val="bg1"/>
                </a:solidFill>
                <a:effectLst/>
                <a:uLnTx/>
                <a:uFillTx/>
              </a:rPr>
              <a:t>Câu</a:t>
            </a:r>
            <a:r>
              <a:rPr kumimoji="0" lang="en-US" sz="5400" b="1" i="0" u="sng" strike="noStrike" kern="1200" cap="none" spc="0" normalizeH="0" noProof="0" dirty="0">
                <a:ln>
                  <a:noFill/>
                </a:ln>
                <a:solidFill>
                  <a:schemeClr val="bg1"/>
                </a:solidFill>
                <a:effectLst/>
                <a:uLnTx/>
                <a:uFillTx/>
              </a:rPr>
              <a:t> 3:</a:t>
            </a:r>
            <a:endParaRPr kumimoji="0" lang="en-US" sz="5400" b="1" i="0" u="sng" strike="noStrike" kern="1200" cap="none" spc="0" normalizeH="0" baseline="0" noProof="0" dirty="0">
              <a:ln>
                <a:noFill/>
              </a:ln>
              <a:solidFill>
                <a:schemeClr val="bg1"/>
              </a:solidFill>
              <a:effectLst/>
              <a:uLnTx/>
              <a:uFillTx/>
            </a:endParaRPr>
          </a:p>
        </p:txBody>
      </p:sp>
      <p:sp>
        <p:nvSpPr>
          <p:cNvPr id="26" name="Rectangle: Rounded Corners 25">
            <a:extLst>
              <a:ext uri="{FF2B5EF4-FFF2-40B4-BE49-F238E27FC236}">
                <a16:creationId xmlns:a16="http://schemas.microsoft.com/office/drawing/2014/main" id="{D4BEE4B6-781B-7F60-80CA-684AAAD01048}"/>
              </a:ext>
            </a:extLst>
          </p:cNvPr>
          <p:cNvSpPr/>
          <p:nvPr/>
        </p:nvSpPr>
        <p:spPr>
          <a:xfrm>
            <a:off x="1989890" y="3447607"/>
            <a:ext cx="8897678" cy="2248786"/>
          </a:xfrm>
          <a:custGeom>
            <a:avLst/>
            <a:gdLst>
              <a:gd name="connsiteX0" fmla="*/ 0 w 8897678"/>
              <a:gd name="connsiteY0" fmla="*/ 374805 h 2248786"/>
              <a:gd name="connsiteX1" fmla="*/ 374805 w 8897678"/>
              <a:gd name="connsiteY1" fmla="*/ 0 h 2248786"/>
              <a:gd name="connsiteX2" fmla="*/ 1119771 w 8897678"/>
              <a:gd name="connsiteY2" fmla="*/ 0 h 2248786"/>
              <a:gd name="connsiteX3" fmla="*/ 1864737 w 8897678"/>
              <a:gd name="connsiteY3" fmla="*/ 0 h 2248786"/>
              <a:gd name="connsiteX4" fmla="*/ 2528223 w 8897678"/>
              <a:gd name="connsiteY4" fmla="*/ 0 h 2248786"/>
              <a:gd name="connsiteX5" fmla="*/ 3028747 w 8897678"/>
              <a:gd name="connsiteY5" fmla="*/ 0 h 2248786"/>
              <a:gd name="connsiteX6" fmla="*/ 3692233 w 8897678"/>
              <a:gd name="connsiteY6" fmla="*/ 0 h 2248786"/>
              <a:gd name="connsiteX7" fmla="*/ 4111276 w 8897678"/>
              <a:gd name="connsiteY7" fmla="*/ 0 h 2248786"/>
              <a:gd name="connsiteX8" fmla="*/ 4693281 w 8897678"/>
              <a:gd name="connsiteY8" fmla="*/ 0 h 2248786"/>
              <a:gd name="connsiteX9" fmla="*/ 5030844 w 8897678"/>
              <a:gd name="connsiteY9" fmla="*/ 0 h 2248786"/>
              <a:gd name="connsiteX10" fmla="*/ 5775810 w 8897678"/>
              <a:gd name="connsiteY10" fmla="*/ 0 h 2248786"/>
              <a:gd name="connsiteX11" fmla="*/ 6357815 w 8897678"/>
              <a:gd name="connsiteY11" fmla="*/ 0 h 2248786"/>
              <a:gd name="connsiteX12" fmla="*/ 7102781 w 8897678"/>
              <a:gd name="connsiteY12" fmla="*/ 0 h 2248786"/>
              <a:gd name="connsiteX13" fmla="*/ 7603305 w 8897678"/>
              <a:gd name="connsiteY13" fmla="*/ 0 h 2248786"/>
              <a:gd name="connsiteX14" fmla="*/ 8022349 w 8897678"/>
              <a:gd name="connsiteY14" fmla="*/ 0 h 2248786"/>
              <a:gd name="connsiteX15" fmla="*/ 8522873 w 8897678"/>
              <a:gd name="connsiteY15" fmla="*/ 0 h 2248786"/>
              <a:gd name="connsiteX16" fmla="*/ 8897678 w 8897678"/>
              <a:gd name="connsiteY16" fmla="*/ 374805 h 2248786"/>
              <a:gd name="connsiteX17" fmla="*/ 8897678 w 8897678"/>
              <a:gd name="connsiteY17" fmla="*/ 874530 h 2248786"/>
              <a:gd name="connsiteX18" fmla="*/ 8897678 w 8897678"/>
              <a:gd name="connsiteY18" fmla="*/ 1404239 h 2248786"/>
              <a:gd name="connsiteX19" fmla="*/ 8897678 w 8897678"/>
              <a:gd name="connsiteY19" fmla="*/ 1873981 h 2248786"/>
              <a:gd name="connsiteX20" fmla="*/ 8522873 w 8897678"/>
              <a:gd name="connsiteY20" fmla="*/ 2248786 h 2248786"/>
              <a:gd name="connsiteX21" fmla="*/ 7777907 w 8897678"/>
              <a:gd name="connsiteY21" fmla="*/ 2248786 h 2248786"/>
              <a:gd name="connsiteX22" fmla="*/ 7358863 w 8897678"/>
              <a:gd name="connsiteY22" fmla="*/ 2248786 h 2248786"/>
              <a:gd name="connsiteX23" fmla="*/ 7021300 w 8897678"/>
              <a:gd name="connsiteY23" fmla="*/ 2248786 h 2248786"/>
              <a:gd name="connsiteX24" fmla="*/ 6602257 w 8897678"/>
              <a:gd name="connsiteY24" fmla="*/ 2248786 h 2248786"/>
              <a:gd name="connsiteX25" fmla="*/ 6183213 w 8897678"/>
              <a:gd name="connsiteY25" fmla="*/ 2248786 h 2248786"/>
              <a:gd name="connsiteX26" fmla="*/ 5601209 w 8897678"/>
              <a:gd name="connsiteY26" fmla="*/ 2248786 h 2248786"/>
              <a:gd name="connsiteX27" fmla="*/ 5019204 w 8897678"/>
              <a:gd name="connsiteY27" fmla="*/ 2248786 h 2248786"/>
              <a:gd name="connsiteX28" fmla="*/ 4518680 w 8897678"/>
              <a:gd name="connsiteY28" fmla="*/ 2248786 h 2248786"/>
              <a:gd name="connsiteX29" fmla="*/ 3773713 w 8897678"/>
              <a:gd name="connsiteY29" fmla="*/ 2248786 h 2248786"/>
              <a:gd name="connsiteX30" fmla="*/ 3354670 w 8897678"/>
              <a:gd name="connsiteY30" fmla="*/ 2248786 h 2248786"/>
              <a:gd name="connsiteX31" fmla="*/ 2609704 w 8897678"/>
              <a:gd name="connsiteY31" fmla="*/ 2248786 h 2248786"/>
              <a:gd name="connsiteX32" fmla="*/ 2190660 w 8897678"/>
              <a:gd name="connsiteY32" fmla="*/ 2248786 h 2248786"/>
              <a:gd name="connsiteX33" fmla="*/ 1527175 w 8897678"/>
              <a:gd name="connsiteY33" fmla="*/ 2248786 h 2248786"/>
              <a:gd name="connsiteX34" fmla="*/ 374805 w 8897678"/>
              <a:gd name="connsiteY34" fmla="*/ 2248786 h 2248786"/>
              <a:gd name="connsiteX35" fmla="*/ 0 w 8897678"/>
              <a:gd name="connsiteY35" fmla="*/ 1873981 h 2248786"/>
              <a:gd name="connsiteX36" fmla="*/ 0 w 8897678"/>
              <a:gd name="connsiteY36" fmla="*/ 1404239 h 2248786"/>
              <a:gd name="connsiteX37" fmla="*/ 0 w 8897678"/>
              <a:gd name="connsiteY37" fmla="*/ 949489 h 2248786"/>
              <a:gd name="connsiteX38" fmla="*/ 0 w 8897678"/>
              <a:gd name="connsiteY38" fmla="*/ 374805 h 224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97678" h="2248786" fill="none" extrusionOk="0">
                <a:moveTo>
                  <a:pt x="0" y="374805"/>
                </a:moveTo>
                <a:cubicBezTo>
                  <a:pt x="-16917" y="184599"/>
                  <a:pt x="188459" y="4635"/>
                  <a:pt x="374805" y="0"/>
                </a:cubicBezTo>
                <a:cubicBezTo>
                  <a:pt x="731879" y="-85839"/>
                  <a:pt x="799691" y="68932"/>
                  <a:pt x="1119771" y="0"/>
                </a:cubicBezTo>
                <a:cubicBezTo>
                  <a:pt x="1439851" y="-68932"/>
                  <a:pt x="1581368" y="14498"/>
                  <a:pt x="1864737" y="0"/>
                </a:cubicBezTo>
                <a:cubicBezTo>
                  <a:pt x="2148106" y="-14498"/>
                  <a:pt x="2279414" y="37765"/>
                  <a:pt x="2528223" y="0"/>
                </a:cubicBezTo>
                <a:cubicBezTo>
                  <a:pt x="2777032" y="-37765"/>
                  <a:pt x="2846095" y="46710"/>
                  <a:pt x="3028747" y="0"/>
                </a:cubicBezTo>
                <a:cubicBezTo>
                  <a:pt x="3211399" y="-46710"/>
                  <a:pt x="3420998" y="51668"/>
                  <a:pt x="3692233" y="0"/>
                </a:cubicBezTo>
                <a:cubicBezTo>
                  <a:pt x="3963468" y="-51668"/>
                  <a:pt x="3928594" y="3289"/>
                  <a:pt x="4111276" y="0"/>
                </a:cubicBezTo>
                <a:cubicBezTo>
                  <a:pt x="4293958" y="-3289"/>
                  <a:pt x="4415106" y="65145"/>
                  <a:pt x="4693281" y="0"/>
                </a:cubicBezTo>
                <a:cubicBezTo>
                  <a:pt x="4971457" y="-65145"/>
                  <a:pt x="4936493" y="16411"/>
                  <a:pt x="5030844" y="0"/>
                </a:cubicBezTo>
                <a:cubicBezTo>
                  <a:pt x="5125195" y="-16411"/>
                  <a:pt x="5599279" y="66661"/>
                  <a:pt x="5775810" y="0"/>
                </a:cubicBezTo>
                <a:cubicBezTo>
                  <a:pt x="5952341" y="-66661"/>
                  <a:pt x="6208622" y="161"/>
                  <a:pt x="6357815" y="0"/>
                </a:cubicBezTo>
                <a:cubicBezTo>
                  <a:pt x="6507008" y="-161"/>
                  <a:pt x="6907489" y="14927"/>
                  <a:pt x="7102781" y="0"/>
                </a:cubicBezTo>
                <a:cubicBezTo>
                  <a:pt x="7298073" y="-14927"/>
                  <a:pt x="7417426" y="8145"/>
                  <a:pt x="7603305" y="0"/>
                </a:cubicBezTo>
                <a:cubicBezTo>
                  <a:pt x="7789184" y="-8145"/>
                  <a:pt x="7814185" y="21943"/>
                  <a:pt x="8022349" y="0"/>
                </a:cubicBezTo>
                <a:cubicBezTo>
                  <a:pt x="8230513" y="-21943"/>
                  <a:pt x="8299126" y="41662"/>
                  <a:pt x="8522873" y="0"/>
                </a:cubicBezTo>
                <a:cubicBezTo>
                  <a:pt x="8684677" y="15854"/>
                  <a:pt x="8896476" y="107817"/>
                  <a:pt x="8897678" y="374805"/>
                </a:cubicBezTo>
                <a:cubicBezTo>
                  <a:pt x="8944363" y="602844"/>
                  <a:pt x="8874572" y="643165"/>
                  <a:pt x="8897678" y="874530"/>
                </a:cubicBezTo>
                <a:cubicBezTo>
                  <a:pt x="8920784" y="1105895"/>
                  <a:pt x="8893679" y="1274299"/>
                  <a:pt x="8897678" y="1404239"/>
                </a:cubicBezTo>
                <a:cubicBezTo>
                  <a:pt x="8901677" y="1534179"/>
                  <a:pt x="8847933" y="1761272"/>
                  <a:pt x="8897678" y="1873981"/>
                </a:cubicBezTo>
                <a:cubicBezTo>
                  <a:pt x="8927945" y="2049638"/>
                  <a:pt x="8723034" y="2271831"/>
                  <a:pt x="8522873" y="2248786"/>
                </a:cubicBezTo>
                <a:cubicBezTo>
                  <a:pt x="8243957" y="2324251"/>
                  <a:pt x="7957808" y="2216496"/>
                  <a:pt x="7777907" y="2248786"/>
                </a:cubicBezTo>
                <a:cubicBezTo>
                  <a:pt x="7598006" y="2281076"/>
                  <a:pt x="7537259" y="2213041"/>
                  <a:pt x="7358863" y="2248786"/>
                </a:cubicBezTo>
                <a:cubicBezTo>
                  <a:pt x="7180467" y="2284531"/>
                  <a:pt x="7098505" y="2248607"/>
                  <a:pt x="7021300" y="2248786"/>
                </a:cubicBezTo>
                <a:cubicBezTo>
                  <a:pt x="6944095" y="2248965"/>
                  <a:pt x="6745883" y="2232292"/>
                  <a:pt x="6602257" y="2248786"/>
                </a:cubicBezTo>
                <a:cubicBezTo>
                  <a:pt x="6458631" y="2265280"/>
                  <a:pt x="6372462" y="2245730"/>
                  <a:pt x="6183213" y="2248786"/>
                </a:cubicBezTo>
                <a:cubicBezTo>
                  <a:pt x="5993964" y="2251842"/>
                  <a:pt x="5843088" y="2211762"/>
                  <a:pt x="5601209" y="2248786"/>
                </a:cubicBezTo>
                <a:cubicBezTo>
                  <a:pt x="5359330" y="2285810"/>
                  <a:pt x="5252766" y="2185750"/>
                  <a:pt x="5019204" y="2248786"/>
                </a:cubicBezTo>
                <a:cubicBezTo>
                  <a:pt x="4785642" y="2311822"/>
                  <a:pt x="4745100" y="2233312"/>
                  <a:pt x="4518680" y="2248786"/>
                </a:cubicBezTo>
                <a:cubicBezTo>
                  <a:pt x="4292260" y="2264260"/>
                  <a:pt x="4030993" y="2190424"/>
                  <a:pt x="3773713" y="2248786"/>
                </a:cubicBezTo>
                <a:cubicBezTo>
                  <a:pt x="3516433" y="2307148"/>
                  <a:pt x="3556477" y="2248060"/>
                  <a:pt x="3354670" y="2248786"/>
                </a:cubicBezTo>
                <a:cubicBezTo>
                  <a:pt x="3152863" y="2249512"/>
                  <a:pt x="2788874" y="2212172"/>
                  <a:pt x="2609704" y="2248786"/>
                </a:cubicBezTo>
                <a:cubicBezTo>
                  <a:pt x="2430534" y="2285400"/>
                  <a:pt x="2295710" y="2220073"/>
                  <a:pt x="2190660" y="2248786"/>
                </a:cubicBezTo>
                <a:cubicBezTo>
                  <a:pt x="2085610" y="2277499"/>
                  <a:pt x="1718445" y="2211527"/>
                  <a:pt x="1527175" y="2248786"/>
                </a:cubicBezTo>
                <a:cubicBezTo>
                  <a:pt x="1335905" y="2286045"/>
                  <a:pt x="865899" y="2230865"/>
                  <a:pt x="374805" y="2248786"/>
                </a:cubicBezTo>
                <a:cubicBezTo>
                  <a:pt x="145070" y="2233333"/>
                  <a:pt x="56752" y="2085588"/>
                  <a:pt x="0" y="1873981"/>
                </a:cubicBezTo>
                <a:cubicBezTo>
                  <a:pt x="-53374" y="1699050"/>
                  <a:pt x="24298" y="1550848"/>
                  <a:pt x="0" y="1404239"/>
                </a:cubicBezTo>
                <a:cubicBezTo>
                  <a:pt x="-24298" y="1257630"/>
                  <a:pt x="51869" y="1081295"/>
                  <a:pt x="0" y="949489"/>
                </a:cubicBezTo>
                <a:cubicBezTo>
                  <a:pt x="-51869" y="817683"/>
                  <a:pt x="34327" y="496881"/>
                  <a:pt x="0" y="374805"/>
                </a:cubicBezTo>
                <a:close/>
              </a:path>
              <a:path w="8897678" h="2248786" stroke="0" extrusionOk="0">
                <a:moveTo>
                  <a:pt x="0" y="374805"/>
                </a:moveTo>
                <a:cubicBezTo>
                  <a:pt x="-42718" y="141457"/>
                  <a:pt x="136399" y="11788"/>
                  <a:pt x="374805" y="0"/>
                </a:cubicBezTo>
                <a:cubicBezTo>
                  <a:pt x="573977" y="-46769"/>
                  <a:pt x="761465" y="5551"/>
                  <a:pt x="1119771" y="0"/>
                </a:cubicBezTo>
                <a:cubicBezTo>
                  <a:pt x="1478077" y="-5551"/>
                  <a:pt x="1403710" y="49676"/>
                  <a:pt x="1620295" y="0"/>
                </a:cubicBezTo>
                <a:cubicBezTo>
                  <a:pt x="1836880" y="-49676"/>
                  <a:pt x="1833923" y="11109"/>
                  <a:pt x="2039339" y="0"/>
                </a:cubicBezTo>
                <a:cubicBezTo>
                  <a:pt x="2244755" y="-11109"/>
                  <a:pt x="2482974" y="38998"/>
                  <a:pt x="2702824" y="0"/>
                </a:cubicBezTo>
                <a:cubicBezTo>
                  <a:pt x="2922675" y="-38998"/>
                  <a:pt x="3018162" y="36733"/>
                  <a:pt x="3203349" y="0"/>
                </a:cubicBezTo>
                <a:cubicBezTo>
                  <a:pt x="3388537" y="-36733"/>
                  <a:pt x="3680621" y="2690"/>
                  <a:pt x="3948315" y="0"/>
                </a:cubicBezTo>
                <a:cubicBezTo>
                  <a:pt x="4216009" y="-2690"/>
                  <a:pt x="4224753" y="46072"/>
                  <a:pt x="4367358" y="0"/>
                </a:cubicBezTo>
                <a:cubicBezTo>
                  <a:pt x="4509963" y="-46072"/>
                  <a:pt x="4940333" y="63186"/>
                  <a:pt x="5112325" y="0"/>
                </a:cubicBezTo>
                <a:cubicBezTo>
                  <a:pt x="5284317" y="-63186"/>
                  <a:pt x="5322220" y="27391"/>
                  <a:pt x="5449887" y="0"/>
                </a:cubicBezTo>
                <a:cubicBezTo>
                  <a:pt x="5577554" y="-27391"/>
                  <a:pt x="5827284" y="41457"/>
                  <a:pt x="6031892" y="0"/>
                </a:cubicBezTo>
                <a:cubicBezTo>
                  <a:pt x="6236501" y="-41457"/>
                  <a:pt x="6386979" y="61179"/>
                  <a:pt x="6613897" y="0"/>
                </a:cubicBezTo>
                <a:cubicBezTo>
                  <a:pt x="6840816" y="-61179"/>
                  <a:pt x="6906880" y="13889"/>
                  <a:pt x="7114421" y="0"/>
                </a:cubicBezTo>
                <a:cubicBezTo>
                  <a:pt x="7321962" y="-13889"/>
                  <a:pt x="7670073" y="70770"/>
                  <a:pt x="7859387" y="0"/>
                </a:cubicBezTo>
                <a:cubicBezTo>
                  <a:pt x="8048701" y="-70770"/>
                  <a:pt x="8262293" y="3515"/>
                  <a:pt x="8522873" y="0"/>
                </a:cubicBezTo>
                <a:cubicBezTo>
                  <a:pt x="8696852" y="5422"/>
                  <a:pt x="8850642" y="135352"/>
                  <a:pt x="8897678" y="374805"/>
                </a:cubicBezTo>
                <a:cubicBezTo>
                  <a:pt x="8957635" y="540845"/>
                  <a:pt x="8865687" y="667549"/>
                  <a:pt x="8897678" y="889522"/>
                </a:cubicBezTo>
                <a:cubicBezTo>
                  <a:pt x="8929669" y="1111495"/>
                  <a:pt x="8881343" y="1148757"/>
                  <a:pt x="8897678" y="1389247"/>
                </a:cubicBezTo>
                <a:cubicBezTo>
                  <a:pt x="8914013" y="1629738"/>
                  <a:pt x="8864554" y="1741059"/>
                  <a:pt x="8897678" y="1873981"/>
                </a:cubicBezTo>
                <a:cubicBezTo>
                  <a:pt x="8862302" y="2082436"/>
                  <a:pt x="8751881" y="2209110"/>
                  <a:pt x="8522873" y="2248786"/>
                </a:cubicBezTo>
                <a:cubicBezTo>
                  <a:pt x="8352557" y="2279694"/>
                  <a:pt x="8084622" y="2243111"/>
                  <a:pt x="7859387" y="2248786"/>
                </a:cubicBezTo>
                <a:cubicBezTo>
                  <a:pt x="7634152" y="2254461"/>
                  <a:pt x="7584236" y="2222729"/>
                  <a:pt x="7440344" y="2248786"/>
                </a:cubicBezTo>
                <a:cubicBezTo>
                  <a:pt x="7296452" y="2274843"/>
                  <a:pt x="7073658" y="2206031"/>
                  <a:pt x="6858339" y="2248786"/>
                </a:cubicBezTo>
                <a:cubicBezTo>
                  <a:pt x="6643021" y="2291541"/>
                  <a:pt x="6610228" y="2209039"/>
                  <a:pt x="6520776" y="2248786"/>
                </a:cubicBezTo>
                <a:cubicBezTo>
                  <a:pt x="6431324" y="2288533"/>
                  <a:pt x="6251606" y="2238416"/>
                  <a:pt x="6183213" y="2248786"/>
                </a:cubicBezTo>
                <a:cubicBezTo>
                  <a:pt x="6114820" y="2259156"/>
                  <a:pt x="5726331" y="2204307"/>
                  <a:pt x="5601209" y="2248786"/>
                </a:cubicBezTo>
                <a:cubicBezTo>
                  <a:pt x="5476087" y="2293265"/>
                  <a:pt x="5368978" y="2230177"/>
                  <a:pt x="5182165" y="2248786"/>
                </a:cubicBezTo>
                <a:cubicBezTo>
                  <a:pt x="4995352" y="2267395"/>
                  <a:pt x="4654933" y="2238748"/>
                  <a:pt x="4518680" y="2248786"/>
                </a:cubicBezTo>
                <a:cubicBezTo>
                  <a:pt x="4382427" y="2258824"/>
                  <a:pt x="4200956" y="2221214"/>
                  <a:pt x="4099636" y="2248786"/>
                </a:cubicBezTo>
                <a:cubicBezTo>
                  <a:pt x="3998316" y="2276358"/>
                  <a:pt x="3697891" y="2241578"/>
                  <a:pt x="3436151" y="2248786"/>
                </a:cubicBezTo>
                <a:cubicBezTo>
                  <a:pt x="3174411" y="2255994"/>
                  <a:pt x="3178054" y="2227963"/>
                  <a:pt x="3098588" y="2248786"/>
                </a:cubicBezTo>
                <a:cubicBezTo>
                  <a:pt x="3019122" y="2269609"/>
                  <a:pt x="2574438" y="2177547"/>
                  <a:pt x="2435102" y="2248786"/>
                </a:cubicBezTo>
                <a:cubicBezTo>
                  <a:pt x="2295766" y="2320025"/>
                  <a:pt x="2120644" y="2212403"/>
                  <a:pt x="2016059" y="2248786"/>
                </a:cubicBezTo>
                <a:cubicBezTo>
                  <a:pt x="1911474" y="2285169"/>
                  <a:pt x="1824301" y="2238261"/>
                  <a:pt x="1678496" y="2248786"/>
                </a:cubicBezTo>
                <a:cubicBezTo>
                  <a:pt x="1532691" y="2259311"/>
                  <a:pt x="1434182" y="2200989"/>
                  <a:pt x="1259452" y="2248786"/>
                </a:cubicBezTo>
                <a:cubicBezTo>
                  <a:pt x="1084722" y="2296583"/>
                  <a:pt x="808552" y="2183993"/>
                  <a:pt x="374805" y="2248786"/>
                </a:cubicBezTo>
                <a:cubicBezTo>
                  <a:pt x="209094" y="2237858"/>
                  <a:pt x="-6850" y="2128431"/>
                  <a:pt x="0" y="1873981"/>
                </a:cubicBezTo>
                <a:cubicBezTo>
                  <a:pt x="-32472" y="1688441"/>
                  <a:pt x="21355" y="1581809"/>
                  <a:pt x="0" y="1404239"/>
                </a:cubicBezTo>
                <a:cubicBezTo>
                  <a:pt x="-21355" y="1226669"/>
                  <a:pt x="42852" y="1061968"/>
                  <a:pt x="0" y="919506"/>
                </a:cubicBezTo>
                <a:cubicBezTo>
                  <a:pt x="-42852" y="777044"/>
                  <a:pt x="7644" y="546310"/>
                  <a:pt x="0" y="374805"/>
                </a:cubicBezTo>
                <a:close/>
              </a:path>
            </a:pathLst>
          </a:custGeom>
          <a:solidFill>
            <a:schemeClr val="bg1">
              <a:alpha val="95000"/>
            </a:schemeClr>
          </a:solidFill>
          <a:ln w="38100">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1CF6383-0DBA-E939-0B9D-966A82806E6F}"/>
              </a:ext>
            </a:extLst>
          </p:cNvPr>
          <p:cNvSpPr txBox="1"/>
          <p:nvPr/>
        </p:nvSpPr>
        <p:spPr>
          <a:xfrm>
            <a:off x="2583712" y="3860028"/>
            <a:ext cx="8750595" cy="1107996"/>
          </a:xfrm>
          <a:prstGeom prst="rect">
            <a:avLst/>
          </a:prstGeom>
          <a:noFill/>
        </p:spPr>
        <p:txBody>
          <a:bodyPr wrap="square" rtlCol="0">
            <a:spAutoFit/>
          </a:bodyPr>
          <a:lstStyle/>
          <a:p>
            <a:r>
              <a:rPr lang="en-US" sz="6600" b="1">
                <a:blipFill dpi="0" rotWithShape="1">
                  <a:blip r:embed="rId8">
                    <a:extLst>
                      <a:ext uri="{28A0092B-C50C-407E-A947-70E740481C1C}">
                        <a14:useLocalDpi xmlns:a14="http://schemas.microsoft.com/office/drawing/2010/main" val="0"/>
                      </a:ext>
                    </a:extLst>
                  </a:blip>
                  <a:srcRect/>
                  <a:stretch>
                    <a:fillRect/>
                  </a:stretch>
                </a:blipFill>
              </a:rPr>
              <a:t>Ngọn cây kia khá cao.</a:t>
            </a:r>
            <a:endParaRPr lang="en-US" sz="6600" b="1" dirty="0">
              <a:blipFill dpi="0" rotWithShape="1">
                <a:blip r:embed="rId8">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3867928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descr="A cartoon of flowers and a fence&#10;&#10;Description automatically generated">
            <a:extLst>
              <a:ext uri="{FF2B5EF4-FFF2-40B4-BE49-F238E27FC236}">
                <a16:creationId xmlns:a16="http://schemas.microsoft.com/office/drawing/2014/main" id="{DDD3C9A1-7E04-A404-C85A-6ED09853BE2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aterpillar reading a book&#10;&#10;Description automatically generated">
            <a:hlinkClick r:id="rId5" action="ppaction://hlinksldjump"/>
            <a:extLst>
              <a:ext uri="{FF2B5EF4-FFF2-40B4-BE49-F238E27FC236}">
                <a16:creationId xmlns:a16="http://schemas.microsoft.com/office/drawing/2014/main" id="{D417338A-6EEF-38D5-30FF-BB4157DC3B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46" t="9458" r="23692" b="9922"/>
          <a:stretch/>
        </p:blipFill>
        <p:spPr>
          <a:xfrm>
            <a:off x="0" y="4944140"/>
            <a:ext cx="2140109" cy="1839432"/>
          </a:xfrm>
          <a:prstGeom prst="rect">
            <a:avLst/>
          </a:prstGeom>
        </p:spPr>
      </p:pic>
      <p:sp>
        <p:nvSpPr>
          <p:cNvPr id="3" name="Rectangle: Rounded Corners 2">
            <a:extLst>
              <a:ext uri="{FF2B5EF4-FFF2-40B4-BE49-F238E27FC236}">
                <a16:creationId xmlns:a16="http://schemas.microsoft.com/office/drawing/2014/main" id="{94FE5D29-0EC7-22E4-58F3-6485B160A637}"/>
              </a:ext>
            </a:extLst>
          </p:cNvPr>
          <p:cNvSpPr/>
          <p:nvPr/>
        </p:nvSpPr>
        <p:spPr>
          <a:xfrm>
            <a:off x="698453" y="258655"/>
            <a:ext cx="10792046" cy="3110313"/>
          </a:xfrm>
          <a:custGeom>
            <a:avLst/>
            <a:gdLst>
              <a:gd name="connsiteX0" fmla="*/ 0 w 10792046"/>
              <a:gd name="connsiteY0" fmla="*/ 518396 h 3110313"/>
              <a:gd name="connsiteX1" fmla="*/ 518396 w 10792046"/>
              <a:gd name="connsiteY1" fmla="*/ 0 h 3110313"/>
              <a:gd name="connsiteX2" fmla="*/ 1189787 w 10792046"/>
              <a:gd name="connsiteY2" fmla="*/ 0 h 3110313"/>
              <a:gd name="connsiteX3" fmla="*/ 1958731 w 10792046"/>
              <a:gd name="connsiteY3" fmla="*/ 0 h 3110313"/>
              <a:gd name="connsiteX4" fmla="*/ 2435016 w 10792046"/>
              <a:gd name="connsiteY4" fmla="*/ 0 h 3110313"/>
              <a:gd name="connsiteX5" fmla="*/ 2813750 w 10792046"/>
              <a:gd name="connsiteY5" fmla="*/ 0 h 3110313"/>
              <a:gd name="connsiteX6" fmla="*/ 3387588 w 10792046"/>
              <a:gd name="connsiteY6" fmla="*/ 0 h 3110313"/>
              <a:gd name="connsiteX7" fmla="*/ 4058979 w 10792046"/>
              <a:gd name="connsiteY7" fmla="*/ 0 h 3110313"/>
              <a:gd name="connsiteX8" fmla="*/ 4827923 w 10792046"/>
              <a:gd name="connsiteY8" fmla="*/ 0 h 3110313"/>
              <a:gd name="connsiteX9" fmla="*/ 5499314 w 10792046"/>
              <a:gd name="connsiteY9" fmla="*/ 0 h 3110313"/>
              <a:gd name="connsiteX10" fmla="*/ 6268257 w 10792046"/>
              <a:gd name="connsiteY10" fmla="*/ 0 h 3110313"/>
              <a:gd name="connsiteX11" fmla="*/ 6939648 w 10792046"/>
              <a:gd name="connsiteY11" fmla="*/ 0 h 3110313"/>
              <a:gd name="connsiteX12" fmla="*/ 7318382 w 10792046"/>
              <a:gd name="connsiteY12" fmla="*/ 0 h 3110313"/>
              <a:gd name="connsiteX13" fmla="*/ 7989773 w 10792046"/>
              <a:gd name="connsiteY13" fmla="*/ 0 h 3110313"/>
              <a:gd name="connsiteX14" fmla="*/ 8466059 w 10792046"/>
              <a:gd name="connsiteY14" fmla="*/ 0 h 3110313"/>
              <a:gd name="connsiteX15" fmla="*/ 8844792 w 10792046"/>
              <a:gd name="connsiteY15" fmla="*/ 0 h 3110313"/>
              <a:gd name="connsiteX16" fmla="*/ 9125973 w 10792046"/>
              <a:gd name="connsiteY16" fmla="*/ 0 h 3110313"/>
              <a:gd name="connsiteX17" fmla="*/ 9504706 w 10792046"/>
              <a:gd name="connsiteY17" fmla="*/ 0 h 3110313"/>
              <a:gd name="connsiteX18" fmla="*/ 10273650 w 10792046"/>
              <a:gd name="connsiteY18" fmla="*/ 0 h 3110313"/>
              <a:gd name="connsiteX19" fmla="*/ 10792046 w 10792046"/>
              <a:gd name="connsiteY19" fmla="*/ 518396 h 3110313"/>
              <a:gd name="connsiteX20" fmla="*/ 10792046 w 10792046"/>
              <a:gd name="connsiteY20" fmla="*/ 1078247 h 3110313"/>
              <a:gd name="connsiteX21" fmla="*/ 10792046 w 10792046"/>
              <a:gd name="connsiteY21" fmla="*/ 1638097 h 3110313"/>
              <a:gd name="connsiteX22" fmla="*/ 10792046 w 10792046"/>
              <a:gd name="connsiteY22" fmla="*/ 2115007 h 3110313"/>
              <a:gd name="connsiteX23" fmla="*/ 10792046 w 10792046"/>
              <a:gd name="connsiteY23" fmla="*/ 2591917 h 3110313"/>
              <a:gd name="connsiteX24" fmla="*/ 10273650 w 10792046"/>
              <a:gd name="connsiteY24" fmla="*/ 3110313 h 3110313"/>
              <a:gd name="connsiteX25" fmla="*/ 9894917 w 10792046"/>
              <a:gd name="connsiteY25" fmla="*/ 3110313 h 3110313"/>
              <a:gd name="connsiteX26" fmla="*/ 9613736 w 10792046"/>
              <a:gd name="connsiteY26" fmla="*/ 3110313 h 3110313"/>
              <a:gd name="connsiteX27" fmla="*/ 8844792 w 10792046"/>
              <a:gd name="connsiteY27" fmla="*/ 3110313 h 3110313"/>
              <a:gd name="connsiteX28" fmla="*/ 8075849 w 10792046"/>
              <a:gd name="connsiteY28" fmla="*/ 3110313 h 3110313"/>
              <a:gd name="connsiteX29" fmla="*/ 7794668 w 10792046"/>
              <a:gd name="connsiteY29" fmla="*/ 3110313 h 3110313"/>
              <a:gd name="connsiteX30" fmla="*/ 7220829 w 10792046"/>
              <a:gd name="connsiteY30" fmla="*/ 3110313 h 3110313"/>
              <a:gd name="connsiteX31" fmla="*/ 6744543 w 10792046"/>
              <a:gd name="connsiteY31" fmla="*/ 3110313 h 3110313"/>
              <a:gd name="connsiteX32" fmla="*/ 6268257 w 10792046"/>
              <a:gd name="connsiteY32" fmla="*/ 3110313 h 3110313"/>
              <a:gd name="connsiteX33" fmla="*/ 5791972 w 10792046"/>
              <a:gd name="connsiteY33" fmla="*/ 3110313 h 3110313"/>
              <a:gd name="connsiteX34" fmla="*/ 5510791 w 10792046"/>
              <a:gd name="connsiteY34" fmla="*/ 3110313 h 3110313"/>
              <a:gd name="connsiteX35" fmla="*/ 4741847 w 10792046"/>
              <a:gd name="connsiteY35" fmla="*/ 3110313 h 3110313"/>
              <a:gd name="connsiteX36" fmla="*/ 3972904 w 10792046"/>
              <a:gd name="connsiteY36" fmla="*/ 3110313 h 3110313"/>
              <a:gd name="connsiteX37" fmla="*/ 3691723 w 10792046"/>
              <a:gd name="connsiteY37" fmla="*/ 3110313 h 3110313"/>
              <a:gd name="connsiteX38" fmla="*/ 3312989 w 10792046"/>
              <a:gd name="connsiteY38" fmla="*/ 3110313 h 3110313"/>
              <a:gd name="connsiteX39" fmla="*/ 2739151 w 10792046"/>
              <a:gd name="connsiteY39" fmla="*/ 3110313 h 3110313"/>
              <a:gd name="connsiteX40" fmla="*/ 2067760 w 10792046"/>
              <a:gd name="connsiteY40" fmla="*/ 3110313 h 3110313"/>
              <a:gd name="connsiteX41" fmla="*/ 1591474 w 10792046"/>
              <a:gd name="connsiteY41" fmla="*/ 3110313 h 3110313"/>
              <a:gd name="connsiteX42" fmla="*/ 1212741 w 10792046"/>
              <a:gd name="connsiteY42" fmla="*/ 3110313 h 3110313"/>
              <a:gd name="connsiteX43" fmla="*/ 518396 w 10792046"/>
              <a:gd name="connsiteY43" fmla="*/ 3110313 h 3110313"/>
              <a:gd name="connsiteX44" fmla="*/ 0 w 10792046"/>
              <a:gd name="connsiteY44" fmla="*/ 2591917 h 3110313"/>
              <a:gd name="connsiteX45" fmla="*/ 0 w 10792046"/>
              <a:gd name="connsiteY45" fmla="*/ 2135742 h 3110313"/>
              <a:gd name="connsiteX46" fmla="*/ 0 w 10792046"/>
              <a:gd name="connsiteY46" fmla="*/ 1617362 h 3110313"/>
              <a:gd name="connsiteX47" fmla="*/ 0 w 10792046"/>
              <a:gd name="connsiteY47" fmla="*/ 1140452 h 3110313"/>
              <a:gd name="connsiteX48" fmla="*/ 0 w 10792046"/>
              <a:gd name="connsiteY48" fmla="*/ 518396 h 311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92046" h="3110313" fill="none" extrusionOk="0">
                <a:moveTo>
                  <a:pt x="0" y="518396"/>
                </a:moveTo>
                <a:cubicBezTo>
                  <a:pt x="61925" y="253337"/>
                  <a:pt x="211175" y="-41514"/>
                  <a:pt x="518396" y="0"/>
                </a:cubicBezTo>
                <a:cubicBezTo>
                  <a:pt x="782184" y="-75379"/>
                  <a:pt x="1036762" y="21343"/>
                  <a:pt x="1189787" y="0"/>
                </a:cubicBezTo>
                <a:cubicBezTo>
                  <a:pt x="1342812" y="-21343"/>
                  <a:pt x="1647113" y="3232"/>
                  <a:pt x="1958731" y="0"/>
                </a:cubicBezTo>
                <a:cubicBezTo>
                  <a:pt x="2270349" y="-3232"/>
                  <a:pt x="2322796" y="31124"/>
                  <a:pt x="2435016" y="0"/>
                </a:cubicBezTo>
                <a:cubicBezTo>
                  <a:pt x="2547237" y="-31124"/>
                  <a:pt x="2639211" y="19609"/>
                  <a:pt x="2813750" y="0"/>
                </a:cubicBezTo>
                <a:cubicBezTo>
                  <a:pt x="2988289" y="-19609"/>
                  <a:pt x="3141895" y="56479"/>
                  <a:pt x="3387588" y="0"/>
                </a:cubicBezTo>
                <a:cubicBezTo>
                  <a:pt x="3633281" y="-56479"/>
                  <a:pt x="3773797" y="75671"/>
                  <a:pt x="4058979" y="0"/>
                </a:cubicBezTo>
                <a:cubicBezTo>
                  <a:pt x="4344161" y="-75671"/>
                  <a:pt x="4567393" y="13773"/>
                  <a:pt x="4827923" y="0"/>
                </a:cubicBezTo>
                <a:cubicBezTo>
                  <a:pt x="5088453" y="-13773"/>
                  <a:pt x="5213875" y="39979"/>
                  <a:pt x="5499314" y="0"/>
                </a:cubicBezTo>
                <a:cubicBezTo>
                  <a:pt x="5784753" y="-39979"/>
                  <a:pt x="6083322" y="10581"/>
                  <a:pt x="6268257" y="0"/>
                </a:cubicBezTo>
                <a:cubicBezTo>
                  <a:pt x="6453192" y="-10581"/>
                  <a:pt x="6647652" y="73310"/>
                  <a:pt x="6939648" y="0"/>
                </a:cubicBezTo>
                <a:cubicBezTo>
                  <a:pt x="7231644" y="-73310"/>
                  <a:pt x="7230978" y="40243"/>
                  <a:pt x="7318382" y="0"/>
                </a:cubicBezTo>
                <a:cubicBezTo>
                  <a:pt x="7405786" y="-40243"/>
                  <a:pt x="7741079" y="73794"/>
                  <a:pt x="7989773" y="0"/>
                </a:cubicBezTo>
                <a:cubicBezTo>
                  <a:pt x="8238467" y="-73794"/>
                  <a:pt x="8262491" y="21190"/>
                  <a:pt x="8466059" y="0"/>
                </a:cubicBezTo>
                <a:cubicBezTo>
                  <a:pt x="8669627" y="-21190"/>
                  <a:pt x="8716328" y="12643"/>
                  <a:pt x="8844792" y="0"/>
                </a:cubicBezTo>
                <a:cubicBezTo>
                  <a:pt x="8973256" y="-12643"/>
                  <a:pt x="9058792" y="15296"/>
                  <a:pt x="9125973" y="0"/>
                </a:cubicBezTo>
                <a:cubicBezTo>
                  <a:pt x="9193154" y="-15296"/>
                  <a:pt x="9398531" y="19482"/>
                  <a:pt x="9504706" y="0"/>
                </a:cubicBezTo>
                <a:cubicBezTo>
                  <a:pt x="9610881" y="-19482"/>
                  <a:pt x="9965922" y="39333"/>
                  <a:pt x="10273650" y="0"/>
                </a:cubicBezTo>
                <a:cubicBezTo>
                  <a:pt x="10576746" y="-11567"/>
                  <a:pt x="10799191" y="226050"/>
                  <a:pt x="10792046" y="518396"/>
                </a:cubicBezTo>
                <a:cubicBezTo>
                  <a:pt x="10843490" y="760825"/>
                  <a:pt x="10773851" y="921066"/>
                  <a:pt x="10792046" y="1078247"/>
                </a:cubicBezTo>
                <a:cubicBezTo>
                  <a:pt x="10810241" y="1235428"/>
                  <a:pt x="10742603" y="1447130"/>
                  <a:pt x="10792046" y="1638097"/>
                </a:cubicBezTo>
                <a:cubicBezTo>
                  <a:pt x="10841489" y="1829064"/>
                  <a:pt x="10785518" y="1946691"/>
                  <a:pt x="10792046" y="2115007"/>
                </a:cubicBezTo>
                <a:cubicBezTo>
                  <a:pt x="10798574" y="2283323"/>
                  <a:pt x="10781773" y="2429458"/>
                  <a:pt x="10792046" y="2591917"/>
                </a:cubicBezTo>
                <a:cubicBezTo>
                  <a:pt x="10834301" y="2863379"/>
                  <a:pt x="10584364" y="3051738"/>
                  <a:pt x="10273650" y="3110313"/>
                </a:cubicBezTo>
                <a:cubicBezTo>
                  <a:pt x="10131494" y="3144384"/>
                  <a:pt x="9974386" y="3071636"/>
                  <a:pt x="9894917" y="3110313"/>
                </a:cubicBezTo>
                <a:cubicBezTo>
                  <a:pt x="9815448" y="3148990"/>
                  <a:pt x="9693688" y="3086373"/>
                  <a:pt x="9613736" y="3110313"/>
                </a:cubicBezTo>
                <a:cubicBezTo>
                  <a:pt x="9533784" y="3134253"/>
                  <a:pt x="9154195" y="3071012"/>
                  <a:pt x="8844792" y="3110313"/>
                </a:cubicBezTo>
                <a:cubicBezTo>
                  <a:pt x="8535389" y="3149614"/>
                  <a:pt x="8377096" y="3105034"/>
                  <a:pt x="8075849" y="3110313"/>
                </a:cubicBezTo>
                <a:cubicBezTo>
                  <a:pt x="7774602" y="3115592"/>
                  <a:pt x="7927715" y="3105901"/>
                  <a:pt x="7794668" y="3110313"/>
                </a:cubicBezTo>
                <a:cubicBezTo>
                  <a:pt x="7661621" y="3114725"/>
                  <a:pt x="7348042" y="3096466"/>
                  <a:pt x="7220829" y="3110313"/>
                </a:cubicBezTo>
                <a:cubicBezTo>
                  <a:pt x="7093616" y="3124160"/>
                  <a:pt x="6959645" y="3095764"/>
                  <a:pt x="6744543" y="3110313"/>
                </a:cubicBezTo>
                <a:cubicBezTo>
                  <a:pt x="6529441" y="3124862"/>
                  <a:pt x="6505065" y="3106688"/>
                  <a:pt x="6268257" y="3110313"/>
                </a:cubicBezTo>
                <a:cubicBezTo>
                  <a:pt x="6031449" y="3113938"/>
                  <a:pt x="5938676" y="3065377"/>
                  <a:pt x="5791972" y="3110313"/>
                </a:cubicBezTo>
                <a:cubicBezTo>
                  <a:pt x="5645269" y="3155249"/>
                  <a:pt x="5581820" y="3082895"/>
                  <a:pt x="5510791" y="3110313"/>
                </a:cubicBezTo>
                <a:cubicBezTo>
                  <a:pt x="5439762" y="3137731"/>
                  <a:pt x="5032928" y="3070979"/>
                  <a:pt x="4741847" y="3110313"/>
                </a:cubicBezTo>
                <a:cubicBezTo>
                  <a:pt x="4450766" y="3149647"/>
                  <a:pt x="4188312" y="3035690"/>
                  <a:pt x="3972904" y="3110313"/>
                </a:cubicBezTo>
                <a:cubicBezTo>
                  <a:pt x="3757496" y="3184936"/>
                  <a:pt x="3811961" y="3084754"/>
                  <a:pt x="3691723" y="3110313"/>
                </a:cubicBezTo>
                <a:cubicBezTo>
                  <a:pt x="3571485" y="3135872"/>
                  <a:pt x="3442675" y="3101908"/>
                  <a:pt x="3312989" y="3110313"/>
                </a:cubicBezTo>
                <a:cubicBezTo>
                  <a:pt x="3183303" y="3118718"/>
                  <a:pt x="2993887" y="3083748"/>
                  <a:pt x="2739151" y="3110313"/>
                </a:cubicBezTo>
                <a:cubicBezTo>
                  <a:pt x="2484415" y="3136878"/>
                  <a:pt x="2357339" y="3094938"/>
                  <a:pt x="2067760" y="3110313"/>
                </a:cubicBezTo>
                <a:cubicBezTo>
                  <a:pt x="1778181" y="3125688"/>
                  <a:pt x="1732929" y="3086394"/>
                  <a:pt x="1591474" y="3110313"/>
                </a:cubicBezTo>
                <a:cubicBezTo>
                  <a:pt x="1450019" y="3134232"/>
                  <a:pt x="1378813" y="3071628"/>
                  <a:pt x="1212741" y="3110313"/>
                </a:cubicBezTo>
                <a:cubicBezTo>
                  <a:pt x="1046669" y="3148998"/>
                  <a:pt x="733874" y="3090008"/>
                  <a:pt x="518396" y="3110313"/>
                </a:cubicBezTo>
                <a:cubicBezTo>
                  <a:pt x="250564" y="3172863"/>
                  <a:pt x="46302" y="2876522"/>
                  <a:pt x="0" y="2591917"/>
                </a:cubicBezTo>
                <a:cubicBezTo>
                  <a:pt x="-38701" y="2492537"/>
                  <a:pt x="48508" y="2294078"/>
                  <a:pt x="0" y="2135742"/>
                </a:cubicBezTo>
                <a:cubicBezTo>
                  <a:pt x="-48508" y="1977407"/>
                  <a:pt x="5195" y="1828020"/>
                  <a:pt x="0" y="1617362"/>
                </a:cubicBezTo>
                <a:cubicBezTo>
                  <a:pt x="-5195" y="1406704"/>
                  <a:pt x="2914" y="1263463"/>
                  <a:pt x="0" y="1140452"/>
                </a:cubicBezTo>
                <a:cubicBezTo>
                  <a:pt x="-2914" y="1017441"/>
                  <a:pt x="7561" y="815426"/>
                  <a:pt x="0" y="518396"/>
                </a:cubicBezTo>
                <a:close/>
              </a:path>
              <a:path w="10792046" h="3110313" stroke="0" extrusionOk="0">
                <a:moveTo>
                  <a:pt x="0" y="518396"/>
                </a:moveTo>
                <a:cubicBezTo>
                  <a:pt x="-49507" y="201557"/>
                  <a:pt x="164880" y="25226"/>
                  <a:pt x="518396" y="0"/>
                </a:cubicBezTo>
                <a:cubicBezTo>
                  <a:pt x="886816" y="-4267"/>
                  <a:pt x="1039050" y="68252"/>
                  <a:pt x="1287340" y="0"/>
                </a:cubicBezTo>
                <a:cubicBezTo>
                  <a:pt x="1535630" y="-68252"/>
                  <a:pt x="1645550" y="33368"/>
                  <a:pt x="1763625" y="0"/>
                </a:cubicBezTo>
                <a:cubicBezTo>
                  <a:pt x="1881700" y="-33368"/>
                  <a:pt x="1962412" y="30266"/>
                  <a:pt x="2142359" y="0"/>
                </a:cubicBezTo>
                <a:cubicBezTo>
                  <a:pt x="2322306" y="-30266"/>
                  <a:pt x="2634474" y="24119"/>
                  <a:pt x="2813750" y="0"/>
                </a:cubicBezTo>
                <a:cubicBezTo>
                  <a:pt x="2993026" y="-24119"/>
                  <a:pt x="3142326" y="37427"/>
                  <a:pt x="3290036" y="0"/>
                </a:cubicBezTo>
                <a:cubicBezTo>
                  <a:pt x="3437746" y="-37427"/>
                  <a:pt x="3791146" y="66554"/>
                  <a:pt x="4058979" y="0"/>
                </a:cubicBezTo>
                <a:cubicBezTo>
                  <a:pt x="4326812" y="-66554"/>
                  <a:pt x="4258823" y="29923"/>
                  <a:pt x="4437713" y="0"/>
                </a:cubicBezTo>
                <a:cubicBezTo>
                  <a:pt x="4616603" y="-29923"/>
                  <a:pt x="4829558" y="9268"/>
                  <a:pt x="5206656" y="0"/>
                </a:cubicBezTo>
                <a:cubicBezTo>
                  <a:pt x="5583754" y="-9268"/>
                  <a:pt x="5353631" y="16622"/>
                  <a:pt x="5487837" y="0"/>
                </a:cubicBezTo>
                <a:cubicBezTo>
                  <a:pt x="5622043" y="-16622"/>
                  <a:pt x="5941204" y="36697"/>
                  <a:pt x="6061676" y="0"/>
                </a:cubicBezTo>
                <a:cubicBezTo>
                  <a:pt x="6182148" y="-36697"/>
                  <a:pt x="6402591" y="33940"/>
                  <a:pt x="6635514" y="0"/>
                </a:cubicBezTo>
                <a:cubicBezTo>
                  <a:pt x="6868437" y="-33940"/>
                  <a:pt x="6929503" y="53485"/>
                  <a:pt x="7111800" y="0"/>
                </a:cubicBezTo>
                <a:cubicBezTo>
                  <a:pt x="7294097" y="-53485"/>
                  <a:pt x="7666142" y="71375"/>
                  <a:pt x="7880744" y="0"/>
                </a:cubicBezTo>
                <a:cubicBezTo>
                  <a:pt x="8095346" y="-71375"/>
                  <a:pt x="8390421" y="31857"/>
                  <a:pt x="8649687" y="0"/>
                </a:cubicBezTo>
                <a:cubicBezTo>
                  <a:pt x="8908953" y="-31857"/>
                  <a:pt x="8881151" y="16811"/>
                  <a:pt x="9028421" y="0"/>
                </a:cubicBezTo>
                <a:cubicBezTo>
                  <a:pt x="9175691" y="-16811"/>
                  <a:pt x="9423700" y="26087"/>
                  <a:pt x="9602259" y="0"/>
                </a:cubicBezTo>
                <a:cubicBezTo>
                  <a:pt x="9780818" y="-26087"/>
                  <a:pt x="10012134" y="51098"/>
                  <a:pt x="10273650" y="0"/>
                </a:cubicBezTo>
                <a:cubicBezTo>
                  <a:pt x="10557394" y="-7696"/>
                  <a:pt x="10804511" y="229562"/>
                  <a:pt x="10792046" y="518396"/>
                </a:cubicBezTo>
                <a:cubicBezTo>
                  <a:pt x="10834432" y="685443"/>
                  <a:pt x="10777729" y="867014"/>
                  <a:pt x="10792046" y="974571"/>
                </a:cubicBezTo>
                <a:cubicBezTo>
                  <a:pt x="10806363" y="1082128"/>
                  <a:pt x="10782552" y="1386158"/>
                  <a:pt x="10792046" y="1534421"/>
                </a:cubicBezTo>
                <a:cubicBezTo>
                  <a:pt x="10801540" y="1682684"/>
                  <a:pt x="10752697" y="1922319"/>
                  <a:pt x="10792046" y="2052802"/>
                </a:cubicBezTo>
                <a:cubicBezTo>
                  <a:pt x="10831395" y="2183285"/>
                  <a:pt x="10748263" y="2362930"/>
                  <a:pt x="10792046" y="2591917"/>
                </a:cubicBezTo>
                <a:cubicBezTo>
                  <a:pt x="10790462" y="2835497"/>
                  <a:pt x="10577577" y="3113988"/>
                  <a:pt x="10273650" y="3110313"/>
                </a:cubicBezTo>
                <a:cubicBezTo>
                  <a:pt x="10103791" y="3134951"/>
                  <a:pt x="9961943" y="3100141"/>
                  <a:pt x="9699812" y="3110313"/>
                </a:cubicBezTo>
                <a:cubicBezTo>
                  <a:pt x="9437681" y="3120485"/>
                  <a:pt x="9347796" y="3051878"/>
                  <a:pt x="9125973" y="3110313"/>
                </a:cubicBezTo>
                <a:cubicBezTo>
                  <a:pt x="8904150" y="3168748"/>
                  <a:pt x="8880385" y="3107356"/>
                  <a:pt x="8747240" y="3110313"/>
                </a:cubicBezTo>
                <a:cubicBezTo>
                  <a:pt x="8614095" y="3113270"/>
                  <a:pt x="8240386" y="3038549"/>
                  <a:pt x="8075849" y="3110313"/>
                </a:cubicBezTo>
                <a:cubicBezTo>
                  <a:pt x="7911312" y="3182077"/>
                  <a:pt x="7850062" y="3102662"/>
                  <a:pt x="7697115" y="3110313"/>
                </a:cubicBezTo>
                <a:cubicBezTo>
                  <a:pt x="7544168" y="3117964"/>
                  <a:pt x="7240560" y="3064533"/>
                  <a:pt x="7025724" y="3110313"/>
                </a:cubicBezTo>
                <a:cubicBezTo>
                  <a:pt x="6810888" y="3156093"/>
                  <a:pt x="6851441" y="3079090"/>
                  <a:pt x="6744543" y="3110313"/>
                </a:cubicBezTo>
                <a:cubicBezTo>
                  <a:pt x="6637645" y="3141536"/>
                  <a:pt x="6249372" y="3074499"/>
                  <a:pt x="6073152" y="3110313"/>
                </a:cubicBezTo>
                <a:cubicBezTo>
                  <a:pt x="5896932" y="3146127"/>
                  <a:pt x="5788531" y="3091619"/>
                  <a:pt x="5694419" y="3110313"/>
                </a:cubicBezTo>
                <a:cubicBezTo>
                  <a:pt x="5600307" y="3129007"/>
                  <a:pt x="5498181" y="3077922"/>
                  <a:pt x="5413238" y="3110313"/>
                </a:cubicBezTo>
                <a:cubicBezTo>
                  <a:pt x="5328295" y="3142704"/>
                  <a:pt x="5219604" y="3088676"/>
                  <a:pt x="5034505" y="3110313"/>
                </a:cubicBezTo>
                <a:cubicBezTo>
                  <a:pt x="4849406" y="3131950"/>
                  <a:pt x="4520205" y="3094845"/>
                  <a:pt x="4363114" y="3110313"/>
                </a:cubicBezTo>
                <a:cubicBezTo>
                  <a:pt x="4206023" y="3125781"/>
                  <a:pt x="4163671" y="3106504"/>
                  <a:pt x="3984380" y="3110313"/>
                </a:cubicBezTo>
                <a:cubicBezTo>
                  <a:pt x="3805089" y="3114122"/>
                  <a:pt x="3805983" y="3102017"/>
                  <a:pt x="3703200" y="3110313"/>
                </a:cubicBezTo>
                <a:cubicBezTo>
                  <a:pt x="3600417" y="3118609"/>
                  <a:pt x="3461329" y="3083518"/>
                  <a:pt x="3324466" y="3110313"/>
                </a:cubicBezTo>
                <a:cubicBezTo>
                  <a:pt x="3187603" y="3137108"/>
                  <a:pt x="3065886" y="3059923"/>
                  <a:pt x="2848180" y="3110313"/>
                </a:cubicBezTo>
                <a:cubicBezTo>
                  <a:pt x="2630474" y="3160703"/>
                  <a:pt x="2390180" y="3055563"/>
                  <a:pt x="2274342" y="3110313"/>
                </a:cubicBezTo>
                <a:cubicBezTo>
                  <a:pt x="2158504" y="3165063"/>
                  <a:pt x="2064587" y="3076346"/>
                  <a:pt x="1895608" y="3110313"/>
                </a:cubicBezTo>
                <a:cubicBezTo>
                  <a:pt x="1726629" y="3144280"/>
                  <a:pt x="1444911" y="3043362"/>
                  <a:pt x="1126665" y="3110313"/>
                </a:cubicBezTo>
                <a:cubicBezTo>
                  <a:pt x="808419" y="3177264"/>
                  <a:pt x="742014" y="3105293"/>
                  <a:pt x="518396" y="3110313"/>
                </a:cubicBezTo>
                <a:cubicBezTo>
                  <a:pt x="243900" y="3151760"/>
                  <a:pt x="16769" y="2885279"/>
                  <a:pt x="0" y="2591917"/>
                </a:cubicBezTo>
                <a:cubicBezTo>
                  <a:pt x="-12310" y="2438819"/>
                  <a:pt x="55220" y="2311369"/>
                  <a:pt x="0" y="2073537"/>
                </a:cubicBezTo>
                <a:cubicBezTo>
                  <a:pt x="-55220" y="1835705"/>
                  <a:pt x="24980" y="1776396"/>
                  <a:pt x="0" y="1534421"/>
                </a:cubicBezTo>
                <a:cubicBezTo>
                  <a:pt x="-24980" y="1292446"/>
                  <a:pt x="8165" y="1271772"/>
                  <a:pt x="0" y="1057511"/>
                </a:cubicBezTo>
                <a:cubicBezTo>
                  <a:pt x="-8165" y="843250"/>
                  <a:pt x="46211" y="782180"/>
                  <a:pt x="0" y="518396"/>
                </a:cubicBezTo>
                <a:close/>
              </a:path>
            </a:pathLst>
          </a:custGeom>
          <a:solidFill>
            <a:schemeClr val="bg1">
              <a:alpha val="95000"/>
            </a:schemeClr>
          </a:solidFill>
          <a:ln w="38100">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9700EB-54BD-9FEE-3E8F-59CD8329F481}"/>
              </a:ext>
            </a:extLst>
          </p:cNvPr>
          <p:cNvSpPr txBox="1"/>
          <p:nvPr/>
        </p:nvSpPr>
        <p:spPr>
          <a:xfrm>
            <a:off x="1208347" y="817734"/>
            <a:ext cx="104177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err="1">
                <a:ln>
                  <a:noFill/>
                </a:ln>
                <a:blipFill dpi="0" rotWithShape="1">
                  <a:blip r:embed="rId7">
                    <a:extLst>
                      <a:ext uri="{28A0092B-C50C-407E-A947-70E740481C1C}">
                        <a14:useLocalDpi xmlns:a14="http://schemas.microsoft.com/office/drawing/2010/main" val="0"/>
                      </a:ext>
                    </a:extLst>
                  </a:blip>
                  <a:srcRect/>
                  <a:stretch>
                    <a:fillRect/>
                  </a:stretch>
                </a:blipFill>
                <a:effectLst/>
                <a:uLnTx/>
                <a:uFillTx/>
              </a:rPr>
              <a:t>Câu</a:t>
            </a:r>
            <a:r>
              <a:rPr kumimoji="0" lang="en-US" sz="4800" b="1" i="0" u="sng" strike="noStrike" kern="1200" cap="none" spc="0" normalizeH="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rPr>
              <a:t> 4</a:t>
            </a:r>
            <a:r>
              <a:rPr kumimoji="0" lang="en-US" sz="4800" b="1" i="0" u="sng" strike="noStrike" kern="1200" cap="none" spc="0" normalizeH="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rPr>
              <a:t>:</a:t>
            </a:r>
            <a:r>
              <a:rPr kumimoji="0" lang="en-US" sz="4800" b="1" i="0" u="none" strike="noStrike" kern="1200" cap="none" spc="0" normalizeH="0" noProof="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rPr>
              <a:t> </a:t>
            </a:r>
            <a:r>
              <a:rPr lang="en-US" sz="4800" b="1">
                <a:blipFill dpi="0" rotWithShape="1">
                  <a:blip r:embed="rId7">
                    <a:extLst>
                      <a:ext uri="{28A0092B-C50C-407E-A947-70E740481C1C}">
                        <a14:useLocalDpi xmlns:a14="http://schemas.microsoft.com/office/drawing/2010/main" val="0"/>
                      </a:ext>
                    </a:extLst>
                  </a:blip>
                  <a:srcRect/>
                  <a:stretch>
                    <a:fillRect/>
                  </a:stretch>
                </a:blipFill>
              </a:rPr>
              <a:t>Đặt câu có từ đồng nghĩa với từ thân thiết</a:t>
            </a:r>
            <a:endParaRPr kumimoji="0" lang="en-US" sz="48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endParaRPr>
          </a:p>
        </p:txBody>
      </p:sp>
      <p:pic>
        <p:nvPicPr>
          <p:cNvPr id="29" name="Picture 28" descr="A yellow rectangle with brown stitching&#10;&#10;Description automatically generated">
            <a:extLst>
              <a:ext uri="{FF2B5EF4-FFF2-40B4-BE49-F238E27FC236}">
                <a16:creationId xmlns:a16="http://schemas.microsoft.com/office/drawing/2014/main" id="{8EEC050C-A759-13AA-65A8-FFCE477906A8}"/>
              </a:ext>
            </a:extLst>
          </p:cNvPr>
          <p:cNvPicPr>
            <a:picLocks noChangeAspect="1"/>
          </p:cNvPicPr>
          <p:nvPr/>
        </p:nvPicPr>
        <p:blipFill rotWithShape="1">
          <a:blip r:embed="rId8">
            <a:extLst>
              <a:ext uri="{28A0092B-C50C-407E-A947-70E740481C1C}">
                <a14:useLocalDpi xmlns:a14="http://schemas.microsoft.com/office/drawing/2010/main" val="0"/>
              </a:ext>
            </a:extLst>
          </a:blip>
          <a:srcRect l="20769" t="15813" r="20104" b="45582"/>
          <a:stretch/>
        </p:blipFill>
        <p:spPr>
          <a:xfrm>
            <a:off x="1605516" y="3769525"/>
            <a:ext cx="9623399" cy="2679690"/>
          </a:xfrm>
          <a:prstGeom prst="rect">
            <a:avLst/>
          </a:prstGeom>
        </p:spPr>
      </p:pic>
      <p:sp>
        <p:nvSpPr>
          <p:cNvPr id="28" name="TextBox 27">
            <a:extLst>
              <a:ext uri="{FF2B5EF4-FFF2-40B4-BE49-F238E27FC236}">
                <a16:creationId xmlns:a16="http://schemas.microsoft.com/office/drawing/2014/main" id="{7FC607CA-9875-888D-502B-ABD4344391BD}"/>
              </a:ext>
            </a:extLst>
          </p:cNvPr>
          <p:cNvSpPr txBox="1"/>
          <p:nvPr/>
        </p:nvSpPr>
        <p:spPr>
          <a:xfrm>
            <a:off x="2041916" y="4109530"/>
            <a:ext cx="8750595" cy="1754326"/>
          </a:xfrm>
          <a:prstGeom prst="rect">
            <a:avLst/>
          </a:prstGeom>
          <a:noFill/>
        </p:spPr>
        <p:txBody>
          <a:bodyPr wrap="square" rtlCol="0">
            <a:spAutoFit/>
          </a:bodyPr>
          <a:lstStyle/>
          <a:p>
            <a:pPr algn="ctr"/>
            <a:r>
              <a:rPr lang="en-US" sz="5400" b="1">
                <a:solidFill>
                  <a:srgbClr val="3333FF"/>
                </a:solidFill>
              </a:rPr>
              <a:t>Chú Nam rất </a:t>
            </a:r>
            <a:r>
              <a:rPr lang="en-US" sz="5400" b="1">
                <a:solidFill>
                  <a:srgbClr val="FF0000"/>
                </a:solidFill>
              </a:rPr>
              <a:t>thân mật</a:t>
            </a:r>
            <a:r>
              <a:rPr lang="en-US" sz="5400" b="1">
                <a:solidFill>
                  <a:srgbClr val="3333FF"/>
                </a:solidFill>
              </a:rPr>
              <a:t> khi tiếp khách</a:t>
            </a:r>
            <a:endParaRPr lang="en-US" sz="5400" b="1" dirty="0">
              <a:solidFill>
                <a:srgbClr val="3333FF"/>
              </a:solidFill>
            </a:endParaRPr>
          </a:p>
        </p:txBody>
      </p:sp>
    </p:spTree>
    <p:extLst>
      <p:ext uri="{BB962C8B-B14F-4D97-AF65-F5344CB8AC3E}">
        <p14:creationId xmlns:p14="http://schemas.microsoft.com/office/powerpoint/2010/main" val="3410596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kids and an elephant&#10;&#10;Description automatically generated">
            <a:extLst>
              <a:ext uri="{FF2B5EF4-FFF2-40B4-BE49-F238E27FC236}">
                <a16:creationId xmlns:a16="http://schemas.microsoft.com/office/drawing/2014/main" id="{8233D3A1-B215-32AA-A301-650F8ABEB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Content Placeholder 12" descr="A video game of a person holding a pointer&#10;&#10;Description automatically generated">
            <a:extLst>
              <a:ext uri="{FF2B5EF4-FFF2-40B4-BE49-F238E27FC236}">
                <a16:creationId xmlns:a16="http://schemas.microsoft.com/office/drawing/2014/main" id="{33B86565-1BBB-6628-3AAD-81ADD21683F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8144" y="1825625"/>
            <a:ext cx="7735712" cy="4351338"/>
          </a:xfrm>
        </p:spPr>
      </p:pic>
      <p:sp>
        <p:nvSpPr>
          <p:cNvPr id="5" name="Rectangle: Rounded Corners 4">
            <a:extLst>
              <a:ext uri="{FF2B5EF4-FFF2-40B4-BE49-F238E27FC236}">
                <a16:creationId xmlns:a16="http://schemas.microsoft.com/office/drawing/2014/main" id="{38729CA7-6EDD-152D-092F-41C89026B7DA}"/>
              </a:ext>
            </a:extLst>
          </p:cNvPr>
          <p:cNvSpPr>
            <a:spLocks noGrp="1" noRot="1" noMove="1" noResize="1" noEditPoints="1" noAdjustHandles="1" noChangeArrowheads="1" noChangeShapeType="1"/>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276AA1-F2D6-2714-5670-B0C26B7E82B1}"/>
              </a:ext>
            </a:extLst>
          </p:cNvPr>
          <p:cNvSpPr txBox="1"/>
          <p:nvPr/>
        </p:nvSpPr>
        <p:spPr>
          <a:xfrm>
            <a:off x="4550735" y="701749"/>
            <a:ext cx="29558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DẶN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DÒ</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240FE6F1-5167-2584-1F91-42C6E7488BBF}"/>
              </a:ext>
            </a:extLst>
          </p:cNvPr>
          <p:cNvSpPr txBox="1"/>
          <p:nvPr/>
        </p:nvSpPr>
        <p:spPr>
          <a:xfrm>
            <a:off x="4292010" y="2657934"/>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1AA080BA-5FCC-BAD7-90DF-690D39A9B0F3}"/>
              </a:ext>
            </a:extLst>
          </p:cNvPr>
          <p:cNvSpPr txBox="1"/>
          <p:nvPr/>
        </p:nvSpPr>
        <p:spPr>
          <a:xfrm>
            <a:off x="4292010" y="187855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D3EA4D7E-CCB1-97A6-FADA-AA9E375DEEA5}"/>
              </a:ext>
            </a:extLst>
          </p:cNvPr>
          <p:cNvSpPr txBox="1"/>
          <p:nvPr/>
        </p:nvSpPr>
        <p:spPr>
          <a:xfrm>
            <a:off x="4292010" y="3437310"/>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B40DCEFF-8483-E01D-2494-D01C5953D606}"/>
              </a:ext>
            </a:extLst>
          </p:cNvPr>
          <p:cNvSpPr txBox="1"/>
          <p:nvPr/>
        </p:nvSpPr>
        <p:spPr>
          <a:xfrm>
            <a:off x="4292010" y="4274220"/>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descr="A person holding a pointer and a box&#10;&#10;Description automatically generated">
            <a:extLst>
              <a:ext uri="{FF2B5EF4-FFF2-40B4-BE49-F238E27FC236}">
                <a16:creationId xmlns:a16="http://schemas.microsoft.com/office/drawing/2014/main" id="{3C978675-2F59-C9FD-1C22-03FFF52DB7E7}"/>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2820" t="13489" r="42704" b="21240"/>
          <a:stretch/>
        </p:blipFill>
        <p:spPr>
          <a:xfrm>
            <a:off x="1168383" y="1971712"/>
            <a:ext cx="2147778" cy="4605015"/>
          </a:xfrm>
          <a:prstGeom prst="rect">
            <a:avLst/>
          </a:prstGeom>
        </p:spPr>
      </p:pic>
      <p:pic>
        <p:nvPicPr>
          <p:cNvPr id="14" name="Picture 13" descr="A pen in the dark&#10;&#10;Description automatically generated">
            <a:extLst>
              <a:ext uri="{FF2B5EF4-FFF2-40B4-BE49-F238E27FC236}">
                <a16:creationId xmlns:a16="http://schemas.microsoft.com/office/drawing/2014/main" id="{9F7A5738-BD39-99FF-2C19-43103045205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l="40116" t="27392" r="40610" b="33799"/>
          <a:stretch/>
        </p:blipFill>
        <p:spPr>
          <a:xfrm>
            <a:off x="7400260" y="425713"/>
            <a:ext cx="999460" cy="1132059"/>
          </a:xfrm>
          <a:prstGeom prst="rect">
            <a:avLst/>
          </a:prstGeom>
        </p:spPr>
      </p:pic>
      <p:pic>
        <p:nvPicPr>
          <p:cNvPr id="16" name="Picture 15" descr="A cartoon of a child sitting at a desk with books&#10;&#10;Description automatically generated">
            <a:extLst>
              <a:ext uri="{FF2B5EF4-FFF2-40B4-BE49-F238E27FC236}">
                <a16:creationId xmlns:a16="http://schemas.microsoft.com/office/drawing/2014/main" id="{DA1081FF-24B1-70E7-A2A4-0C08857E55D0}"/>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29825" t="21052" r="29884" b="19095"/>
          <a:stretch/>
        </p:blipFill>
        <p:spPr>
          <a:xfrm>
            <a:off x="7702037" y="3726690"/>
            <a:ext cx="3410760" cy="2850037"/>
          </a:xfrm>
          <a:prstGeom prst="rect">
            <a:avLst/>
          </a:prstGeom>
        </p:spPr>
      </p:pic>
    </p:spTree>
    <p:extLst>
      <p:ext uri="{BB962C8B-B14F-4D97-AF65-F5344CB8AC3E}">
        <p14:creationId xmlns:p14="http://schemas.microsoft.com/office/powerpoint/2010/main" val="275317866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0170F72-6820-BA8D-F2AA-5BFC29D6431A}"/>
              </a:ext>
            </a:extLst>
          </p:cNvPr>
          <p:cNvSpPr txBox="1"/>
          <p:nvPr/>
        </p:nvSpPr>
        <p:spPr>
          <a:xfrm>
            <a:off x="2959396" y="0"/>
            <a:ext cx="7825562" cy="2742739"/>
          </a:xfrm>
          <a:prstGeom prst="rect">
            <a:avLst/>
          </a:prstGeom>
          <a:noFill/>
        </p:spPr>
        <p:txBody>
          <a:bodyPr wrap="square" rtlCol="0">
            <a:spAutoFit/>
          </a:bodyPr>
          <a:lstStyle/>
          <a:p>
            <a:pPr>
              <a:lnSpc>
                <a:spcPct val="150000"/>
              </a:lnSpc>
            </a:pPr>
            <a:r>
              <a:rPr lang="en-US" sz="6000" dirty="0">
                <a:solidFill>
                  <a:srgbClr val="FF0000"/>
                </a:solidFill>
                <a:latin typeface="SVN-Gretoon" panose="02040603050506020204" pitchFamily="18" charset="0"/>
              </a:rPr>
              <a:t>X</a:t>
            </a:r>
            <a:r>
              <a:rPr lang="en-US" sz="6000" dirty="0">
                <a:solidFill>
                  <a:srgbClr val="24E5A2"/>
                </a:solidFill>
                <a:latin typeface="SVN-Gretoon" panose="02040603050506020204" pitchFamily="18" charset="0"/>
              </a:rPr>
              <a:t>I</a:t>
            </a:r>
            <a:r>
              <a:rPr lang="en-US" sz="6000" dirty="0">
                <a:solidFill>
                  <a:srgbClr val="FED800"/>
                </a:solidFill>
                <a:latin typeface="SVN-Gretoon" panose="02040603050506020204" pitchFamily="18" charset="0"/>
              </a:rPr>
              <a:t>N</a:t>
            </a:r>
            <a:r>
              <a:rPr lang="en-US" sz="6000" dirty="0">
                <a:latin typeface="SVN-Gretoon" panose="02040603050506020204" pitchFamily="18" charset="0"/>
              </a:rPr>
              <a:t> </a:t>
            </a:r>
            <a:r>
              <a:rPr lang="en-US" sz="6000" dirty="0">
                <a:solidFill>
                  <a:srgbClr val="3333FF"/>
                </a:solidFill>
                <a:latin typeface="SVN-Gretoon" panose="02040603050506020204" pitchFamily="18" charset="0"/>
              </a:rPr>
              <a:t>C</a:t>
            </a:r>
            <a:r>
              <a:rPr lang="en-US" sz="6000" dirty="0">
                <a:solidFill>
                  <a:srgbClr val="FF0000"/>
                </a:solidFill>
                <a:latin typeface="SVN-Gretoon" panose="02040603050506020204" pitchFamily="18" charset="0"/>
              </a:rPr>
              <a:t>H</a:t>
            </a:r>
            <a:r>
              <a:rPr lang="en-US" sz="6000" dirty="0">
                <a:solidFill>
                  <a:srgbClr val="2BE9A6"/>
                </a:solidFill>
                <a:latin typeface="SVN-Gretoon" panose="02040603050506020204" pitchFamily="18" charset="0"/>
              </a:rPr>
              <a:t>À</a:t>
            </a:r>
            <a:r>
              <a:rPr lang="en-US" sz="6000" dirty="0">
                <a:solidFill>
                  <a:srgbClr val="FFD508"/>
                </a:solidFill>
                <a:latin typeface="SVN-Gretoon" panose="02040603050506020204" pitchFamily="18" charset="0"/>
              </a:rPr>
              <a:t>O</a:t>
            </a:r>
            <a:r>
              <a:rPr lang="en-US" sz="6000" dirty="0">
                <a:latin typeface="SVN-Gretoon" panose="02040603050506020204" pitchFamily="18" charset="0"/>
              </a:rPr>
              <a:t> </a:t>
            </a:r>
            <a:r>
              <a:rPr lang="en-US" sz="6000" dirty="0">
                <a:solidFill>
                  <a:srgbClr val="FC759B"/>
                </a:solidFill>
                <a:latin typeface="SVN-Gretoon" panose="02040603050506020204" pitchFamily="18" charset="0"/>
              </a:rPr>
              <a:t>V</a:t>
            </a:r>
            <a:r>
              <a:rPr lang="en-US" sz="6000" dirty="0">
                <a:solidFill>
                  <a:srgbClr val="FFC000"/>
                </a:solidFill>
                <a:latin typeface="SVN-Gretoon" panose="02040603050506020204" pitchFamily="18" charset="0"/>
              </a:rPr>
              <a:t>À</a:t>
            </a:r>
            <a:r>
              <a:rPr lang="en-US" sz="6000" dirty="0">
                <a:latin typeface="SVN-Gretoon" panose="02040603050506020204" pitchFamily="18" charset="0"/>
              </a:rPr>
              <a:t> </a:t>
            </a:r>
            <a:r>
              <a:rPr lang="en-US" sz="6000" dirty="0">
                <a:solidFill>
                  <a:srgbClr val="FD92B0"/>
                </a:solidFill>
                <a:latin typeface="SVN-Gretoon" panose="02040603050506020204" pitchFamily="18" charset="0"/>
              </a:rPr>
              <a:t>H</a:t>
            </a:r>
            <a:r>
              <a:rPr lang="en-US" sz="6000" dirty="0">
                <a:solidFill>
                  <a:srgbClr val="FFC000"/>
                </a:solidFill>
                <a:latin typeface="SVN-Gretoon" panose="02040603050506020204" pitchFamily="18" charset="0"/>
              </a:rPr>
              <a:t>Ẹ</a:t>
            </a:r>
            <a:r>
              <a:rPr lang="en-US" sz="6000" dirty="0">
                <a:solidFill>
                  <a:srgbClr val="FE83AA"/>
                </a:solidFill>
                <a:latin typeface="SVN-Gretoon" panose="02040603050506020204" pitchFamily="18" charset="0"/>
              </a:rPr>
              <a:t>N</a:t>
            </a:r>
            <a:r>
              <a:rPr lang="en-US" sz="6000" dirty="0">
                <a:latin typeface="SVN-Gretoon" panose="02040603050506020204" pitchFamily="18" charset="0"/>
              </a:rPr>
              <a:t> </a:t>
            </a:r>
            <a:r>
              <a:rPr lang="en-US" sz="6000" dirty="0">
                <a:solidFill>
                  <a:srgbClr val="3333FF"/>
                </a:solidFill>
                <a:latin typeface="SVN-Gretoon" panose="02040603050506020204" pitchFamily="18" charset="0"/>
              </a:rPr>
              <a:t>G</a:t>
            </a:r>
            <a:r>
              <a:rPr lang="en-US" sz="6000" dirty="0">
                <a:solidFill>
                  <a:srgbClr val="FFC000"/>
                </a:solidFill>
                <a:latin typeface="SVN-Gretoon" panose="02040603050506020204" pitchFamily="18" charset="0"/>
              </a:rPr>
              <a:t>Ặ</a:t>
            </a:r>
            <a:r>
              <a:rPr lang="en-US" sz="6000" dirty="0">
                <a:solidFill>
                  <a:srgbClr val="FF0000"/>
                </a:solidFill>
                <a:latin typeface="SVN-Gretoon" panose="02040603050506020204" pitchFamily="18" charset="0"/>
              </a:rPr>
              <a:t>P</a:t>
            </a:r>
            <a:r>
              <a:rPr lang="en-US" sz="6000" dirty="0">
                <a:latin typeface="SVN-Gretoon" panose="02040603050506020204" pitchFamily="18" charset="0"/>
              </a:rPr>
              <a:t> </a:t>
            </a:r>
            <a:r>
              <a:rPr lang="en-US" sz="6000" dirty="0">
                <a:solidFill>
                  <a:srgbClr val="FFC000"/>
                </a:solidFill>
                <a:latin typeface="SVN-Gretoon" panose="02040603050506020204" pitchFamily="18" charset="0"/>
              </a:rPr>
              <a:t>L</a:t>
            </a:r>
            <a:r>
              <a:rPr lang="en-US" sz="6000" dirty="0">
                <a:solidFill>
                  <a:srgbClr val="41CCF5"/>
                </a:solidFill>
                <a:latin typeface="SVN-Gretoon" panose="02040603050506020204" pitchFamily="18" charset="0"/>
              </a:rPr>
              <a:t>Ạ</a:t>
            </a:r>
            <a:r>
              <a:rPr lang="en-US" sz="6000" dirty="0">
                <a:solidFill>
                  <a:srgbClr val="FC759B"/>
                </a:solidFill>
                <a:latin typeface="SVN-Gretoon" panose="02040603050506020204" pitchFamily="18" charset="0"/>
              </a:rPr>
              <a:t>I</a:t>
            </a:r>
            <a:r>
              <a:rPr lang="en-US" sz="6000" dirty="0">
                <a:solidFill>
                  <a:srgbClr val="7030A0"/>
                </a:solidFill>
                <a:latin typeface="SVN-Gretoon" panose="02040603050506020204" pitchFamily="18" charset="0"/>
              </a:rPr>
              <a:t>!</a:t>
            </a:r>
          </a:p>
        </p:txBody>
      </p:sp>
    </p:spTree>
    <p:extLst>
      <p:ext uri="{BB962C8B-B14F-4D97-AF65-F5344CB8AC3E}">
        <p14:creationId xmlns:p14="http://schemas.microsoft.com/office/powerpoint/2010/main" val="207646016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8">
            <a:hlinkClick r:id="" action="ppaction://media"/>
            <a:extLst>
              <a:ext uri="{FF2B5EF4-FFF2-40B4-BE49-F238E27FC236}">
                <a16:creationId xmlns:a16="http://schemas.microsoft.com/office/drawing/2014/main" id="{22248432-DF53-76F2-3070-5205B52088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2575" y="0"/>
            <a:ext cx="9086850" cy="6858000"/>
          </a:xfrm>
          <a:prstGeom prst="rect">
            <a:avLst/>
          </a:prstGeom>
        </p:spPr>
      </p:pic>
    </p:spTree>
    <p:extLst>
      <p:ext uri="{BB962C8B-B14F-4D97-AF65-F5344CB8AC3E}">
        <p14:creationId xmlns:p14="http://schemas.microsoft.com/office/powerpoint/2010/main" val="12166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ChangeAspect="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sp>
        <p:nvSpPr>
          <p:cNvPr id="9" name="TextBox 8">
            <a:extLst>
              <a:ext uri="{FF2B5EF4-FFF2-40B4-BE49-F238E27FC236}">
                <a16:creationId xmlns:a16="http://schemas.microsoft.com/office/drawing/2014/main" id="{4524B102-FCCB-3344-7617-5E74610AA38C}"/>
              </a:ext>
            </a:extLst>
          </p:cNvPr>
          <p:cNvSpPr txBox="1"/>
          <p:nvPr/>
        </p:nvSpPr>
        <p:spPr>
          <a:xfrm>
            <a:off x="6096000" y="1764543"/>
            <a:ext cx="60392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Đặt câu để phân biệt các nghĩa của từ đa nghĩa </a:t>
            </a:r>
            <a:endParaRPr kumimoji="0" lang="en-US" sz="60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endParaRPr>
          </a:p>
        </p:txBody>
      </p:sp>
    </p:spTree>
    <p:extLst>
      <p:ext uri="{BB962C8B-B14F-4D97-AF65-F5344CB8AC3E}">
        <p14:creationId xmlns:p14="http://schemas.microsoft.com/office/powerpoint/2010/main" val="85691256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168349" y="1658245"/>
            <a:ext cx="11855301" cy="4965840"/>
          </a:xfrm>
          <a:custGeom>
            <a:avLst/>
            <a:gdLst>
              <a:gd name="connsiteX0" fmla="*/ 0 w 11855301"/>
              <a:gd name="connsiteY0" fmla="*/ 827657 h 4965840"/>
              <a:gd name="connsiteX1" fmla="*/ 827657 w 11855301"/>
              <a:gd name="connsiteY1" fmla="*/ 0 h 4965840"/>
              <a:gd name="connsiteX2" fmla="*/ 1427656 w 11855301"/>
              <a:gd name="connsiteY2" fmla="*/ 0 h 4965840"/>
              <a:gd name="connsiteX3" fmla="*/ 2027655 w 11855301"/>
              <a:gd name="connsiteY3" fmla="*/ 0 h 4965840"/>
              <a:gd name="connsiteX4" fmla="*/ 2729655 w 11855301"/>
              <a:gd name="connsiteY4" fmla="*/ 0 h 4965840"/>
              <a:gd name="connsiteX5" fmla="*/ 3533654 w 11855301"/>
              <a:gd name="connsiteY5" fmla="*/ 0 h 4965840"/>
              <a:gd name="connsiteX6" fmla="*/ 4235653 w 11855301"/>
              <a:gd name="connsiteY6" fmla="*/ 0 h 4965840"/>
              <a:gd name="connsiteX7" fmla="*/ 5039652 w 11855301"/>
              <a:gd name="connsiteY7" fmla="*/ 0 h 4965840"/>
              <a:gd name="connsiteX8" fmla="*/ 5741651 w 11855301"/>
              <a:gd name="connsiteY8" fmla="*/ 0 h 4965840"/>
              <a:gd name="connsiteX9" fmla="*/ 6137650 w 11855301"/>
              <a:gd name="connsiteY9" fmla="*/ 0 h 4965840"/>
              <a:gd name="connsiteX10" fmla="*/ 6839649 w 11855301"/>
              <a:gd name="connsiteY10" fmla="*/ 0 h 4965840"/>
              <a:gd name="connsiteX11" fmla="*/ 7337649 w 11855301"/>
              <a:gd name="connsiteY11" fmla="*/ 0 h 4965840"/>
              <a:gd name="connsiteX12" fmla="*/ 7733648 w 11855301"/>
              <a:gd name="connsiteY12" fmla="*/ 0 h 4965840"/>
              <a:gd name="connsiteX13" fmla="*/ 8027648 w 11855301"/>
              <a:gd name="connsiteY13" fmla="*/ 0 h 4965840"/>
              <a:gd name="connsiteX14" fmla="*/ 8423647 w 11855301"/>
              <a:gd name="connsiteY14" fmla="*/ 0 h 4965840"/>
              <a:gd name="connsiteX15" fmla="*/ 8819647 w 11855301"/>
              <a:gd name="connsiteY15" fmla="*/ 0 h 4965840"/>
              <a:gd name="connsiteX16" fmla="*/ 9419646 w 11855301"/>
              <a:gd name="connsiteY16" fmla="*/ 0 h 4965840"/>
              <a:gd name="connsiteX17" fmla="*/ 10019645 w 11855301"/>
              <a:gd name="connsiteY17" fmla="*/ 0 h 4965840"/>
              <a:gd name="connsiteX18" fmla="*/ 11027644 w 11855301"/>
              <a:gd name="connsiteY18" fmla="*/ 0 h 4965840"/>
              <a:gd name="connsiteX19" fmla="*/ 11855301 w 11855301"/>
              <a:gd name="connsiteY19" fmla="*/ 827657 h 4965840"/>
              <a:gd name="connsiteX20" fmla="*/ 11855301 w 11855301"/>
              <a:gd name="connsiteY20" fmla="*/ 1445622 h 4965840"/>
              <a:gd name="connsiteX21" fmla="*/ 11855301 w 11855301"/>
              <a:gd name="connsiteY21" fmla="*/ 1931166 h 4965840"/>
              <a:gd name="connsiteX22" fmla="*/ 11855301 w 11855301"/>
              <a:gd name="connsiteY22" fmla="*/ 2516025 h 4965840"/>
              <a:gd name="connsiteX23" fmla="*/ 11855301 w 11855301"/>
              <a:gd name="connsiteY23" fmla="*/ 3133990 h 4965840"/>
              <a:gd name="connsiteX24" fmla="*/ 11855301 w 11855301"/>
              <a:gd name="connsiteY24" fmla="*/ 3586429 h 4965840"/>
              <a:gd name="connsiteX25" fmla="*/ 11855301 w 11855301"/>
              <a:gd name="connsiteY25" fmla="*/ 4138183 h 4965840"/>
              <a:gd name="connsiteX26" fmla="*/ 11027644 w 11855301"/>
              <a:gd name="connsiteY26" fmla="*/ 4965840 h 4965840"/>
              <a:gd name="connsiteX27" fmla="*/ 10631645 w 11855301"/>
              <a:gd name="connsiteY27" fmla="*/ 4965840 h 4965840"/>
              <a:gd name="connsiteX28" fmla="*/ 10133645 w 11855301"/>
              <a:gd name="connsiteY28" fmla="*/ 4965840 h 4965840"/>
              <a:gd name="connsiteX29" fmla="*/ 9635646 w 11855301"/>
              <a:gd name="connsiteY29" fmla="*/ 4965840 h 4965840"/>
              <a:gd name="connsiteX30" fmla="*/ 9137646 w 11855301"/>
              <a:gd name="connsiteY30" fmla="*/ 4965840 h 4965840"/>
              <a:gd name="connsiteX31" fmla="*/ 8843647 w 11855301"/>
              <a:gd name="connsiteY31" fmla="*/ 4965840 h 4965840"/>
              <a:gd name="connsiteX32" fmla="*/ 8039648 w 11855301"/>
              <a:gd name="connsiteY32" fmla="*/ 4965840 h 4965840"/>
              <a:gd name="connsiteX33" fmla="*/ 7235649 w 11855301"/>
              <a:gd name="connsiteY33" fmla="*/ 4965840 h 4965840"/>
              <a:gd name="connsiteX34" fmla="*/ 6941649 w 11855301"/>
              <a:gd name="connsiteY34" fmla="*/ 4965840 h 4965840"/>
              <a:gd name="connsiteX35" fmla="*/ 6545650 w 11855301"/>
              <a:gd name="connsiteY35" fmla="*/ 4965840 h 4965840"/>
              <a:gd name="connsiteX36" fmla="*/ 5945650 w 11855301"/>
              <a:gd name="connsiteY36" fmla="*/ 4965840 h 4965840"/>
              <a:gd name="connsiteX37" fmla="*/ 5243651 w 11855301"/>
              <a:gd name="connsiteY37" fmla="*/ 4965840 h 4965840"/>
              <a:gd name="connsiteX38" fmla="*/ 4745652 w 11855301"/>
              <a:gd name="connsiteY38" fmla="*/ 4965840 h 4965840"/>
              <a:gd name="connsiteX39" fmla="*/ 4349653 w 11855301"/>
              <a:gd name="connsiteY39" fmla="*/ 4965840 h 4965840"/>
              <a:gd name="connsiteX40" fmla="*/ 3953653 w 11855301"/>
              <a:gd name="connsiteY40" fmla="*/ 4965840 h 4965840"/>
              <a:gd name="connsiteX41" fmla="*/ 3251654 w 11855301"/>
              <a:gd name="connsiteY41" fmla="*/ 4965840 h 4965840"/>
              <a:gd name="connsiteX42" fmla="*/ 2957654 w 11855301"/>
              <a:gd name="connsiteY42" fmla="*/ 4965840 h 4965840"/>
              <a:gd name="connsiteX43" fmla="*/ 2459655 w 11855301"/>
              <a:gd name="connsiteY43" fmla="*/ 4965840 h 4965840"/>
              <a:gd name="connsiteX44" fmla="*/ 1859656 w 11855301"/>
              <a:gd name="connsiteY44" fmla="*/ 4965840 h 4965840"/>
              <a:gd name="connsiteX45" fmla="*/ 1463656 w 11855301"/>
              <a:gd name="connsiteY45" fmla="*/ 4965840 h 4965840"/>
              <a:gd name="connsiteX46" fmla="*/ 827657 w 11855301"/>
              <a:gd name="connsiteY46" fmla="*/ 4965840 h 4965840"/>
              <a:gd name="connsiteX47" fmla="*/ 0 w 11855301"/>
              <a:gd name="connsiteY47" fmla="*/ 4138183 h 4965840"/>
              <a:gd name="connsiteX48" fmla="*/ 0 w 11855301"/>
              <a:gd name="connsiteY48" fmla="*/ 3553323 h 4965840"/>
              <a:gd name="connsiteX49" fmla="*/ 0 w 11855301"/>
              <a:gd name="connsiteY49" fmla="*/ 3001569 h 4965840"/>
              <a:gd name="connsiteX50" fmla="*/ 0 w 11855301"/>
              <a:gd name="connsiteY50" fmla="*/ 2416709 h 4965840"/>
              <a:gd name="connsiteX51" fmla="*/ 0 w 11855301"/>
              <a:gd name="connsiteY51" fmla="*/ 1831850 h 4965840"/>
              <a:gd name="connsiteX52" fmla="*/ 0 w 11855301"/>
              <a:gd name="connsiteY52" fmla="*/ 827657 h 49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55301" h="4965840" fill="none" extrusionOk="0">
                <a:moveTo>
                  <a:pt x="0" y="827657"/>
                </a:moveTo>
                <a:cubicBezTo>
                  <a:pt x="13125" y="319750"/>
                  <a:pt x="375876" y="-19988"/>
                  <a:pt x="827657" y="0"/>
                </a:cubicBezTo>
                <a:cubicBezTo>
                  <a:pt x="1000334" y="-22870"/>
                  <a:pt x="1264341" y="21708"/>
                  <a:pt x="1427656" y="0"/>
                </a:cubicBezTo>
                <a:cubicBezTo>
                  <a:pt x="1590971" y="-21708"/>
                  <a:pt x="1730385" y="40947"/>
                  <a:pt x="2027655" y="0"/>
                </a:cubicBezTo>
                <a:cubicBezTo>
                  <a:pt x="2324925" y="-40947"/>
                  <a:pt x="2492192" y="58761"/>
                  <a:pt x="2729655" y="0"/>
                </a:cubicBezTo>
                <a:cubicBezTo>
                  <a:pt x="2967118" y="-58761"/>
                  <a:pt x="3304362" y="40598"/>
                  <a:pt x="3533654" y="0"/>
                </a:cubicBezTo>
                <a:cubicBezTo>
                  <a:pt x="3762946" y="-40598"/>
                  <a:pt x="4056954" y="82912"/>
                  <a:pt x="4235653" y="0"/>
                </a:cubicBezTo>
                <a:cubicBezTo>
                  <a:pt x="4414352" y="-82912"/>
                  <a:pt x="4831124" y="64373"/>
                  <a:pt x="5039652" y="0"/>
                </a:cubicBezTo>
                <a:cubicBezTo>
                  <a:pt x="5248180" y="-64373"/>
                  <a:pt x="5592801" y="54737"/>
                  <a:pt x="5741651" y="0"/>
                </a:cubicBezTo>
                <a:cubicBezTo>
                  <a:pt x="5890501" y="-54737"/>
                  <a:pt x="5970691" y="34857"/>
                  <a:pt x="6137650" y="0"/>
                </a:cubicBezTo>
                <a:cubicBezTo>
                  <a:pt x="6304609" y="-34857"/>
                  <a:pt x="6557434" y="20297"/>
                  <a:pt x="6839649" y="0"/>
                </a:cubicBezTo>
                <a:cubicBezTo>
                  <a:pt x="7121864" y="-20297"/>
                  <a:pt x="7207769" y="18694"/>
                  <a:pt x="7337649" y="0"/>
                </a:cubicBezTo>
                <a:cubicBezTo>
                  <a:pt x="7467529" y="-18694"/>
                  <a:pt x="7641251" y="14681"/>
                  <a:pt x="7733648" y="0"/>
                </a:cubicBezTo>
                <a:cubicBezTo>
                  <a:pt x="7826045" y="-14681"/>
                  <a:pt x="7889269" y="31188"/>
                  <a:pt x="8027648" y="0"/>
                </a:cubicBezTo>
                <a:cubicBezTo>
                  <a:pt x="8166027" y="-31188"/>
                  <a:pt x="8250675" y="8040"/>
                  <a:pt x="8423647" y="0"/>
                </a:cubicBezTo>
                <a:cubicBezTo>
                  <a:pt x="8596619" y="-8040"/>
                  <a:pt x="8682344" y="19480"/>
                  <a:pt x="8819647" y="0"/>
                </a:cubicBezTo>
                <a:cubicBezTo>
                  <a:pt x="8956950" y="-19480"/>
                  <a:pt x="9209778" y="18097"/>
                  <a:pt x="9419646" y="0"/>
                </a:cubicBezTo>
                <a:cubicBezTo>
                  <a:pt x="9629514" y="-18097"/>
                  <a:pt x="9722414" y="47337"/>
                  <a:pt x="10019645" y="0"/>
                </a:cubicBezTo>
                <a:cubicBezTo>
                  <a:pt x="10316876" y="-47337"/>
                  <a:pt x="10790800" y="67138"/>
                  <a:pt x="11027644" y="0"/>
                </a:cubicBezTo>
                <a:cubicBezTo>
                  <a:pt x="11417900" y="15826"/>
                  <a:pt x="11781089" y="440204"/>
                  <a:pt x="11855301" y="827657"/>
                </a:cubicBezTo>
                <a:cubicBezTo>
                  <a:pt x="11907366" y="1062832"/>
                  <a:pt x="11832708" y="1281105"/>
                  <a:pt x="11855301" y="1445622"/>
                </a:cubicBezTo>
                <a:cubicBezTo>
                  <a:pt x="11877894" y="1610140"/>
                  <a:pt x="11824569" y="1735041"/>
                  <a:pt x="11855301" y="1931166"/>
                </a:cubicBezTo>
                <a:cubicBezTo>
                  <a:pt x="11886033" y="2127291"/>
                  <a:pt x="11798694" y="2345041"/>
                  <a:pt x="11855301" y="2516025"/>
                </a:cubicBezTo>
                <a:cubicBezTo>
                  <a:pt x="11911908" y="2687009"/>
                  <a:pt x="11828279" y="2913997"/>
                  <a:pt x="11855301" y="3133990"/>
                </a:cubicBezTo>
                <a:cubicBezTo>
                  <a:pt x="11882323" y="3353984"/>
                  <a:pt x="11826657" y="3391779"/>
                  <a:pt x="11855301" y="3586429"/>
                </a:cubicBezTo>
                <a:cubicBezTo>
                  <a:pt x="11883945" y="3781079"/>
                  <a:pt x="11807805" y="4017256"/>
                  <a:pt x="11855301" y="4138183"/>
                </a:cubicBezTo>
                <a:cubicBezTo>
                  <a:pt x="11909968" y="4513627"/>
                  <a:pt x="11457846" y="4978388"/>
                  <a:pt x="11027644" y="4965840"/>
                </a:cubicBezTo>
                <a:cubicBezTo>
                  <a:pt x="10927786" y="5012477"/>
                  <a:pt x="10790008" y="4933777"/>
                  <a:pt x="10631645" y="4965840"/>
                </a:cubicBezTo>
                <a:cubicBezTo>
                  <a:pt x="10473282" y="4997903"/>
                  <a:pt x="10331383" y="4949841"/>
                  <a:pt x="10133645" y="4965840"/>
                </a:cubicBezTo>
                <a:cubicBezTo>
                  <a:pt x="9935907" y="4981839"/>
                  <a:pt x="9856859" y="4918657"/>
                  <a:pt x="9635646" y="4965840"/>
                </a:cubicBezTo>
                <a:cubicBezTo>
                  <a:pt x="9414433" y="5013023"/>
                  <a:pt x="9282558" y="4941272"/>
                  <a:pt x="9137646" y="4965840"/>
                </a:cubicBezTo>
                <a:cubicBezTo>
                  <a:pt x="8992734" y="4990408"/>
                  <a:pt x="8948607" y="4965540"/>
                  <a:pt x="8843647" y="4965840"/>
                </a:cubicBezTo>
                <a:cubicBezTo>
                  <a:pt x="8738687" y="4966140"/>
                  <a:pt x="8290832" y="4941228"/>
                  <a:pt x="8039648" y="4965840"/>
                </a:cubicBezTo>
                <a:cubicBezTo>
                  <a:pt x="7788464" y="4990452"/>
                  <a:pt x="7415919" y="4909683"/>
                  <a:pt x="7235649" y="4965840"/>
                </a:cubicBezTo>
                <a:cubicBezTo>
                  <a:pt x="7055379" y="5021997"/>
                  <a:pt x="7003293" y="4941315"/>
                  <a:pt x="6941649" y="4965840"/>
                </a:cubicBezTo>
                <a:cubicBezTo>
                  <a:pt x="6880005" y="4990365"/>
                  <a:pt x="6644997" y="4934340"/>
                  <a:pt x="6545650" y="4965840"/>
                </a:cubicBezTo>
                <a:cubicBezTo>
                  <a:pt x="6446303" y="4997340"/>
                  <a:pt x="6151915" y="4964665"/>
                  <a:pt x="5945650" y="4965840"/>
                </a:cubicBezTo>
                <a:cubicBezTo>
                  <a:pt x="5739385" y="4967015"/>
                  <a:pt x="5433389" y="4890845"/>
                  <a:pt x="5243651" y="4965840"/>
                </a:cubicBezTo>
                <a:cubicBezTo>
                  <a:pt x="5053913" y="5040835"/>
                  <a:pt x="4971765" y="4955424"/>
                  <a:pt x="4745652" y="4965840"/>
                </a:cubicBezTo>
                <a:cubicBezTo>
                  <a:pt x="4519539" y="4976256"/>
                  <a:pt x="4509638" y="4964965"/>
                  <a:pt x="4349653" y="4965840"/>
                </a:cubicBezTo>
                <a:cubicBezTo>
                  <a:pt x="4189668" y="4966715"/>
                  <a:pt x="4058603" y="4942755"/>
                  <a:pt x="3953653" y="4965840"/>
                </a:cubicBezTo>
                <a:cubicBezTo>
                  <a:pt x="3848703" y="4988925"/>
                  <a:pt x="3534524" y="4927228"/>
                  <a:pt x="3251654" y="4965840"/>
                </a:cubicBezTo>
                <a:cubicBezTo>
                  <a:pt x="2968784" y="5004452"/>
                  <a:pt x="3104197" y="4964135"/>
                  <a:pt x="2957654" y="4965840"/>
                </a:cubicBezTo>
                <a:cubicBezTo>
                  <a:pt x="2811111" y="4967545"/>
                  <a:pt x="2660350" y="4948214"/>
                  <a:pt x="2459655" y="4965840"/>
                </a:cubicBezTo>
                <a:cubicBezTo>
                  <a:pt x="2258960" y="4983466"/>
                  <a:pt x="2143468" y="4919446"/>
                  <a:pt x="1859656" y="4965840"/>
                </a:cubicBezTo>
                <a:cubicBezTo>
                  <a:pt x="1575844" y="5012234"/>
                  <a:pt x="1579416" y="4922383"/>
                  <a:pt x="1463656" y="4965840"/>
                </a:cubicBezTo>
                <a:cubicBezTo>
                  <a:pt x="1347896" y="5009297"/>
                  <a:pt x="1106668" y="4911897"/>
                  <a:pt x="827657" y="4965840"/>
                </a:cubicBezTo>
                <a:cubicBezTo>
                  <a:pt x="281642" y="4981856"/>
                  <a:pt x="61378" y="4555272"/>
                  <a:pt x="0" y="4138183"/>
                </a:cubicBezTo>
                <a:cubicBezTo>
                  <a:pt x="-31670" y="3872969"/>
                  <a:pt x="53023" y="3796256"/>
                  <a:pt x="0" y="3553323"/>
                </a:cubicBezTo>
                <a:cubicBezTo>
                  <a:pt x="-53023" y="3310390"/>
                  <a:pt x="26539" y="3191901"/>
                  <a:pt x="0" y="3001569"/>
                </a:cubicBezTo>
                <a:cubicBezTo>
                  <a:pt x="-26539" y="2811237"/>
                  <a:pt x="45905" y="2587300"/>
                  <a:pt x="0" y="2416709"/>
                </a:cubicBezTo>
                <a:cubicBezTo>
                  <a:pt x="-45905" y="2246118"/>
                  <a:pt x="52527" y="2000638"/>
                  <a:pt x="0" y="1831850"/>
                </a:cubicBezTo>
                <a:cubicBezTo>
                  <a:pt x="-52527" y="1663062"/>
                  <a:pt x="49254" y="1045046"/>
                  <a:pt x="0" y="827657"/>
                </a:cubicBezTo>
                <a:close/>
              </a:path>
              <a:path w="11855301" h="4965840" stroke="0" extrusionOk="0">
                <a:moveTo>
                  <a:pt x="0" y="827657"/>
                </a:moveTo>
                <a:cubicBezTo>
                  <a:pt x="-48926" y="340377"/>
                  <a:pt x="358183" y="4644"/>
                  <a:pt x="827657" y="0"/>
                </a:cubicBezTo>
                <a:cubicBezTo>
                  <a:pt x="1197845" y="-49436"/>
                  <a:pt x="1308672" y="57142"/>
                  <a:pt x="1631656" y="0"/>
                </a:cubicBezTo>
                <a:cubicBezTo>
                  <a:pt x="1954640" y="-57142"/>
                  <a:pt x="2008970" y="29346"/>
                  <a:pt x="2129655" y="0"/>
                </a:cubicBezTo>
                <a:cubicBezTo>
                  <a:pt x="2250340" y="-29346"/>
                  <a:pt x="2444179" y="19520"/>
                  <a:pt x="2525655" y="0"/>
                </a:cubicBezTo>
                <a:cubicBezTo>
                  <a:pt x="2607131" y="-19520"/>
                  <a:pt x="2894439" y="69949"/>
                  <a:pt x="3227654" y="0"/>
                </a:cubicBezTo>
                <a:cubicBezTo>
                  <a:pt x="3560869" y="-69949"/>
                  <a:pt x="3525128" y="41072"/>
                  <a:pt x="3725653" y="0"/>
                </a:cubicBezTo>
                <a:cubicBezTo>
                  <a:pt x="3926178" y="-41072"/>
                  <a:pt x="4289828" y="91153"/>
                  <a:pt x="4529652" y="0"/>
                </a:cubicBezTo>
                <a:cubicBezTo>
                  <a:pt x="4769476" y="-91153"/>
                  <a:pt x="4821170" y="15815"/>
                  <a:pt x="4925652" y="0"/>
                </a:cubicBezTo>
                <a:cubicBezTo>
                  <a:pt x="5030134" y="-15815"/>
                  <a:pt x="5427875" y="76033"/>
                  <a:pt x="5729651" y="0"/>
                </a:cubicBezTo>
                <a:cubicBezTo>
                  <a:pt x="6031427" y="-76033"/>
                  <a:pt x="5963042" y="32486"/>
                  <a:pt x="6023650" y="0"/>
                </a:cubicBezTo>
                <a:cubicBezTo>
                  <a:pt x="6084258" y="-32486"/>
                  <a:pt x="6478928" y="61838"/>
                  <a:pt x="6623650" y="0"/>
                </a:cubicBezTo>
                <a:cubicBezTo>
                  <a:pt x="6768372" y="-61838"/>
                  <a:pt x="7022412" y="22330"/>
                  <a:pt x="7223649" y="0"/>
                </a:cubicBezTo>
                <a:cubicBezTo>
                  <a:pt x="7424886" y="-22330"/>
                  <a:pt x="7575360" y="27134"/>
                  <a:pt x="7721648" y="0"/>
                </a:cubicBezTo>
                <a:cubicBezTo>
                  <a:pt x="7867936" y="-27134"/>
                  <a:pt x="8270015" y="3359"/>
                  <a:pt x="8525647" y="0"/>
                </a:cubicBezTo>
                <a:cubicBezTo>
                  <a:pt x="8781279" y="-3359"/>
                  <a:pt x="8998119" y="36522"/>
                  <a:pt x="9329646" y="0"/>
                </a:cubicBezTo>
                <a:cubicBezTo>
                  <a:pt x="9661173" y="-36522"/>
                  <a:pt x="9627568" y="37811"/>
                  <a:pt x="9725646" y="0"/>
                </a:cubicBezTo>
                <a:cubicBezTo>
                  <a:pt x="9823724" y="-37811"/>
                  <a:pt x="10071397" y="5295"/>
                  <a:pt x="10325645" y="0"/>
                </a:cubicBezTo>
                <a:cubicBezTo>
                  <a:pt x="10579893" y="-5295"/>
                  <a:pt x="10764510" y="44263"/>
                  <a:pt x="11027644" y="0"/>
                </a:cubicBezTo>
                <a:cubicBezTo>
                  <a:pt x="11452982" y="-95552"/>
                  <a:pt x="11902269" y="361013"/>
                  <a:pt x="11855301" y="827657"/>
                </a:cubicBezTo>
                <a:cubicBezTo>
                  <a:pt x="11880558" y="950406"/>
                  <a:pt x="11819911" y="1100011"/>
                  <a:pt x="11855301" y="1280096"/>
                </a:cubicBezTo>
                <a:cubicBezTo>
                  <a:pt x="11890691" y="1460181"/>
                  <a:pt x="11807361" y="1629864"/>
                  <a:pt x="11855301" y="1898060"/>
                </a:cubicBezTo>
                <a:cubicBezTo>
                  <a:pt x="11903241" y="2166256"/>
                  <a:pt x="11821601" y="2207177"/>
                  <a:pt x="11855301" y="2449815"/>
                </a:cubicBezTo>
                <a:cubicBezTo>
                  <a:pt x="11889001" y="2692453"/>
                  <a:pt x="11829111" y="2743347"/>
                  <a:pt x="11855301" y="2935359"/>
                </a:cubicBezTo>
                <a:cubicBezTo>
                  <a:pt x="11881491" y="3127371"/>
                  <a:pt x="11816936" y="3224573"/>
                  <a:pt x="11855301" y="3487113"/>
                </a:cubicBezTo>
                <a:cubicBezTo>
                  <a:pt x="11893666" y="3749653"/>
                  <a:pt x="11817265" y="3983915"/>
                  <a:pt x="11855301" y="4138183"/>
                </a:cubicBezTo>
                <a:cubicBezTo>
                  <a:pt x="11872141" y="4543492"/>
                  <a:pt x="11568857" y="5056786"/>
                  <a:pt x="11027644" y="4965840"/>
                </a:cubicBezTo>
                <a:cubicBezTo>
                  <a:pt x="10727214" y="4976095"/>
                  <a:pt x="10608813" y="4950068"/>
                  <a:pt x="10223645" y="4965840"/>
                </a:cubicBezTo>
                <a:cubicBezTo>
                  <a:pt x="9838477" y="4981612"/>
                  <a:pt x="9819598" y="4951714"/>
                  <a:pt x="9521646" y="4965840"/>
                </a:cubicBezTo>
                <a:cubicBezTo>
                  <a:pt x="9223694" y="4979966"/>
                  <a:pt x="9255328" y="4921552"/>
                  <a:pt x="9125646" y="4965840"/>
                </a:cubicBezTo>
                <a:cubicBezTo>
                  <a:pt x="8995964" y="5010128"/>
                  <a:pt x="8705773" y="4904632"/>
                  <a:pt x="8423647" y="4965840"/>
                </a:cubicBezTo>
                <a:cubicBezTo>
                  <a:pt x="8141521" y="5027048"/>
                  <a:pt x="8206474" y="4933888"/>
                  <a:pt x="8129648" y="4965840"/>
                </a:cubicBezTo>
                <a:cubicBezTo>
                  <a:pt x="8052822" y="4997792"/>
                  <a:pt x="7612098" y="4917810"/>
                  <a:pt x="7427649" y="4965840"/>
                </a:cubicBezTo>
                <a:cubicBezTo>
                  <a:pt x="7243200" y="5013870"/>
                  <a:pt x="7169137" y="4965242"/>
                  <a:pt x="7031649" y="4965840"/>
                </a:cubicBezTo>
                <a:cubicBezTo>
                  <a:pt x="6894161" y="4966438"/>
                  <a:pt x="6878823" y="4957255"/>
                  <a:pt x="6737649" y="4965840"/>
                </a:cubicBezTo>
                <a:cubicBezTo>
                  <a:pt x="6596475" y="4974425"/>
                  <a:pt x="6529828" y="4922228"/>
                  <a:pt x="6341650" y="4965840"/>
                </a:cubicBezTo>
                <a:cubicBezTo>
                  <a:pt x="6153472" y="5009452"/>
                  <a:pt x="5853332" y="4904417"/>
                  <a:pt x="5639651" y="4965840"/>
                </a:cubicBezTo>
                <a:cubicBezTo>
                  <a:pt x="5425970" y="5027263"/>
                  <a:pt x="5330831" y="4963781"/>
                  <a:pt x="5243651" y="4965840"/>
                </a:cubicBezTo>
                <a:cubicBezTo>
                  <a:pt x="5156471" y="4967899"/>
                  <a:pt x="5066685" y="4948806"/>
                  <a:pt x="4949652" y="4965840"/>
                </a:cubicBezTo>
                <a:cubicBezTo>
                  <a:pt x="4832619" y="4982874"/>
                  <a:pt x="4721026" y="4919022"/>
                  <a:pt x="4553652" y="4965840"/>
                </a:cubicBezTo>
                <a:cubicBezTo>
                  <a:pt x="4386278" y="5012658"/>
                  <a:pt x="4239631" y="4956822"/>
                  <a:pt x="4055653" y="4965840"/>
                </a:cubicBezTo>
                <a:cubicBezTo>
                  <a:pt x="3871675" y="4974858"/>
                  <a:pt x="3690802" y="4944520"/>
                  <a:pt x="3455654" y="4965840"/>
                </a:cubicBezTo>
                <a:cubicBezTo>
                  <a:pt x="3220506" y="4987160"/>
                  <a:pt x="3155938" y="4924437"/>
                  <a:pt x="3059654" y="4965840"/>
                </a:cubicBezTo>
                <a:cubicBezTo>
                  <a:pt x="2963370" y="5007243"/>
                  <a:pt x="2632440" y="4926644"/>
                  <a:pt x="2255655" y="4965840"/>
                </a:cubicBezTo>
                <a:cubicBezTo>
                  <a:pt x="1878870" y="5005036"/>
                  <a:pt x="1862199" y="4947483"/>
                  <a:pt x="1655656" y="4965840"/>
                </a:cubicBezTo>
                <a:cubicBezTo>
                  <a:pt x="1449113" y="4984197"/>
                  <a:pt x="1178826" y="4955195"/>
                  <a:pt x="827657" y="4965840"/>
                </a:cubicBezTo>
                <a:cubicBezTo>
                  <a:pt x="309569" y="4896064"/>
                  <a:pt x="77374" y="4511565"/>
                  <a:pt x="0" y="4138183"/>
                </a:cubicBezTo>
                <a:cubicBezTo>
                  <a:pt x="-61092" y="3870350"/>
                  <a:pt x="13665" y="3815799"/>
                  <a:pt x="0" y="3520218"/>
                </a:cubicBezTo>
                <a:cubicBezTo>
                  <a:pt x="-13665" y="3224638"/>
                  <a:pt x="42049" y="3175621"/>
                  <a:pt x="0" y="3034674"/>
                </a:cubicBezTo>
                <a:cubicBezTo>
                  <a:pt x="-42049" y="2893727"/>
                  <a:pt x="55892" y="2718152"/>
                  <a:pt x="0" y="2482920"/>
                </a:cubicBezTo>
                <a:cubicBezTo>
                  <a:pt x="-55892" y="2247688"/>
                  <a:pt x="9517" y="2157077"/>
                  <a:pt x="0" y="2030481"/>
                </a:cubicBezTo>
                <a:cubicBezTo>
                  <a:pt x="-9517" y="1903885"/>
                  <a:pt x="28271" y="1579314"/>
                  <a:pt x="0" y="1412517"/>
                </a:cubicBezTo>
                <a:cubicBezTo>
                  <a:pt x="-28271" y="1245720"/>
                  <a:pt x="4013" y="1016215"/>
                  <a:pt x="0" y="827657"/>
                </a:cubicBezTo>
                <a:close/>
              </a:path>
            </a:pathLst>
          </a:custGeom>
          <a:solidFill>
            <a:schemeClr val="bg1">
              <a:alpha val="95000"/>
            </a:schemeClr>
          </a:solidFill>
          <a:ln w="38100">
            <a:solidFill>
              <a:schemeClr val="tx1"/>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30F8D7AE-D626-B9C5-5CA2-8FBBBE9D5094}"/>
              </a:ext>
            </a:extLst>
          </p:cNvPr>
          <p:cNvSpPr/>
          <p:nvPr/>
        </p:nvSpPr>
        <p:spPr>
          <a:xfrm>
            <a:off x="362574" y="1839371"/>
            <a:ext cx="11466852" cy="158962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EC41E43-D9C7-F860-7D33-BF08CFEB6F9A}"/>
              </a:ext>
            </a:extLst>
          </p:cNvPr>
          <p:cNvGrpSpPr/>
          <p:nvPr/>
        </p:nvGrpSpPr>
        <p:grpSpPr>
          <a:xfrm>
            <a:off x="706425" y="233915"/>
            <a:ext cx="10211439" cy="1190415"/>
            <a:chOff x="706425" y="233915"/>
            <a:chExt cx="10211439" cy="1190415"/>
          </a:xfrm>
        </p:grpSpPr>
        <p:sp>
          <p:nvSpPr>
            <p:cNvPr id="14" name="Rectangle: Rounded Corners 13">
              <a:extLst>
                <a:ext uri="{FF2B5EF4-FFF2-40B4-BE49-F238E27FC236}">
                  <a16:creationId xmlns:a16="http://schemas.microsoft.com/office/drawing/2014/main" id="{B6B5BE21-0670-507E-4DFF-C82C12D6224F}"/>
                </a:ext>
              </a:extLst>
            </p:cNvPr>
            <p:cNvSpPr/>
            <p:nvPr/>
          </p:nvSpPr>
          <p:spPr>
            <a:xfrm>
              <a:off x="1274134" y="233915"/>
              <a:ext cx="9643730" cy="1190415"/>
            </a:xfrm>
            <a:custGeom>
              <a:avLst/>
              <a:gdLst>
                <a:gd name="connsiteX0" fmla="*/ 0 w 9643730"/>
                <a:gd name="connsiteY0" fmla="*/ 198406 h 1190415"/>
                <a:gd name="connsiteX1" fmla="*/ 198406 w 9643730"/>
                <a:gd name="connsiteY1" fmla="*/ 0 h 1190415"/>
                <a:gd name="connsiteX2" fmla="*/ 9445324 w 9643730"/>
                <a:gd name="connsiteY2" fmla="*/ 0 h 1190415"/>
                <a:gd name="connsiteX3" fmla="*/ 9643730 w 9643730"/>
                <a:gd name="connsiteY3" fmla="*/ 198406 h 1190415"/>
                <a:gd name="connsiteX4" fmla="*/ 9643730 w 9643730"/>
                <a:gd name="connsiteY4" fmla="*/ 992009 h 1190415"/>
                <a:gd name="connsiteX5" fmla="*/ 9445324 w 9643730"/>
                <a:gd name="connsiteY5" fmla="*/ 1190415 h 1190415"/>
                <a:gd name="connsiteX6" fmla="*/ 198406 w 9643730"/>
                <a:gd name="connsiteY6" fmla="*/ 1190415 h 1190415"/>
                <a:gd name="connsiteX7" fmla="*/ 0 w 9643730"/>
                <a:gd name="connsiteY7" fmla="*/ 992009 h 1190415"/>
                <a:gd name="connsiteX8" fmla="*/ 0 w 9643730"/>
                <a:gd name="connsiteY8" fmla="*/ 198406 h 119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3730" h="1190415" fill="none" extrusionOk="0">
                  <a:moveTo>
                    <a:pt x="0" y="198406"/>
                  </a:moveTo>
                  <a:cubicBezTo>
                    <a:pt x="-7531" y="77270"/>
                    <a:pt x="89732" y="3462"/>
                    <a:pt x="198406" y="0"/>
                  </a:cubicBezTo>
                  <a:cubicBezTo>
                    <a:pt x="3688633" y="28074"/>
                    <a:pt x="6866578" y="-99667"/>
                    <a:pt x="9445324" y="0"/>
                  </a:cubicBezTo>
                  <a:cubicBezTo>
                    <a:pt x="9558011" y="-9501"/>
                    <a:pt x="9651187" y="89673"/>
                    <a:pt x="9643730" y="198406"/>
                  </a:cubicBezTo>
                  <a:cubicBezTo>
                    <a:pt x="9629185" y="377519"/>
                    <a:pt x="9696228" y="731313"/>
                    <a:pt x="9643730" y="992009"/>
                  </a:cubicBezTo>
                  <a:cubicBezTo>
                    <a:pt x="9639685" y="1104537"/>
                    <a:pt x="9546601" y="1189868"/>
                    <a:pt x="9445324" y="1190415"/>
                  </a:cubicBezTo>
                  <a:cubicBezTo>
                    <a:pt x="6426997" y="1213927"/>
                    <a:pt x="2302112" y="1286232"/>
                    <a:pt x="198406" y="1190415"/>
                  </a:cubicBezTo>
                  <a:cubicBezTo>
                    <a:pt x="103143" y="1183047"/>
                    <a:pt x="8974" y="1109196"/>
                    <a:pt x="0" y="992009"/>
                  </a:cubicBezTo>
                  <a:cubicBezTo>
                    <a:pt x="63506" y="693103"/>
                    <a:pt x="-23141" y="387811"/>
                    <a:pt x="0" y="198406"/>
                  </a:cubicBezTo>
                  <a:close/>
                </a:path>
                <a:path w="9643730" h="1190415" stroke="0" extrusionOk="0">
                  <a:moveTo>
                    <a:pt x="0" y="198406"/>
                  </a:moveTo>
                  <a:cubicBezTo>
                    <a:pt x="-432" y="92203"/>
                    <a:pt x="88824" y="-17240"/>
                    <a:pt x="198406" y="0"/>
                  </a:cubicBezTo>
                  <a:cubicBezTo>
                    <a:pt x="4119736" y="169132"/>
                    <a:pt x="5678662" y="-155971"/>
                    <a:pt x="9445324" y="0"/>
                  </a:cubicBezTo>
                  <a:cubicBezTo>
                    <a:pt x="9534997" y="-418"/>
                    <a:pt x="9646797" y="105760"/>
                    <a:pt x="9643730" y="198406"/>
                  </a:cubicBezTo>
                  <a:cubicBezTo>
                    <a:pt x="9582110" y="589037"/>
                    <a:pt x="9662883" y="861400"/>
                    <a:pt x="9643730" y="992009"/>
                  </a:cubicBezTo>
                  <a:cubicBezTo>
                    <a:pt x="9647294" y="1092182"/>
                    <a:pt x="9556625" y="1190356"/>
                    <a:pt x="9445324" y="1190415"/>
                  </a:cubicBezTo>
                  <a:cubicBezTo>
                    <a:pt x="7236339" y="1282016"/>
                    <a:pt x="4805681" y="1261877"/>
                    <a:pt x="198406" y="1190415"/>
                  </a:cubicBezTo>
                  <a:cubicBezTo>
                    <a:pt x="94407" y="1188909"/>
                    <a:pt x="9702" y="1093249"/>
                    <a:pt x="0" y="992009"/>
                  </a:cubicBezTo>
                  <a:cubicBezTo>
                    <a:pt x="25104" y="821672"/>
                    <a:pt x="-68014" y="397908"/>
                    <a:pt x="0" y="198406"/>
                  </a:cubicBezTo>
                  <a:close/>
                </a:path>
              </a:pathLst>
            </a:custGeom>
            <a:solidFill>
              <a:schemeClr val="bg1"/>
            </a:solidFill>
            <a:ln w="19050">
              <a:extLst>
                <a:ext uri="{C807C97D-BFC1-408E-A445-0C87EB9F89A2}">
                  <ask:lineSketchStyleProps xmlns:ask="http://schemas.microsoft.com/office/drawing/2018/sketchyshapes" sd="275425991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A59DFB65-66C3-5F8D-AA88-7A2E084F0265}"/>
                </a:ext>
              </a:extLst>
            </p:cNvPr>
            <p:cNvSpPr/>
            <p:nvPr/>
          </p:nvSpPr>
          <p:spPr>
            <a:xfrm>
              <a:off x="706425" y="233915"/>
              <a:ext cx="1339702" cy="1190415"/>
            </a:xfrm>
            <a:custGeom>
              <a:avLst/>
              <a:gdLst>
                <a:gd name="connsiteX0" fmla="*/ 0 w 1339702"/>
                <a:gd name="connsiteY0" fmla="*/ 0 h 1190415"/>
                <a:gd name="connsiteX1" fmla="*/ 744495 w 1339702"/>
                <a:gd name="connsiteY1" fmla="*/ 0 h 1190415"/>
                <a:gd name="connsiteX2" fmla="*/ 1339702 w 1339702"/>
                <a:gd name="connsiteY2" fmla="*/ 595208 h 1190415"/>
                <a:gd name="connsiteX3" fmla="*/ 744495 w 1339702"/>
                <a:gd name="connsiteY3" fmla="*/ 1190415 h 1190415"/>
                <a:gd name="connsiteX4" fmla="*/ 0 w 1339702"/>
                <a:gd name="connsiteY4" fmla="*/ 1190415 h 1190415"/>
                <a:gd name="connsiteX5" fmla="*/ 0 w 1339702"/>
                <a:gd name="connsiteY5" fmla="*/ 0 h 119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9702" h="1190415" fill="none" extrusionOk="0">
                  <a:moveTo>
                    <a:pt x="0" y="0"/>
                  </a:moveTo>
                  <a:cubicBezTo>
                    <a:pt x="229592" y="-61282"/>
                    <a:pt x="438859" y="-33836"/>
                    <a:pt x="744495" y="0"/>
                  </a:cubicBezTo>
                  <a:cubicBezTo>
                    <a:pt x="995519" y="180775"/>
                    <a:pt x="1031021" y="371308"/>
                    <a:pt x="1339702" y="595208"/>
                  </a:cubicBezTo>
                  <a:cubicBezTo>
                    <a:pt x="1217504" y="797976"/>
                    <a:pt x="845760" y="1071287"/>
                    <a:pt x="744495" y="1190415"/>
                  </a:cubicBezTo>
                  <a:cubicBezTo>
                    <a:pt x="588060" y="1237605"/>
                    <a:pt x="243959" y="1214500"/>
                    <a:pt x="0" y="1190415"/>
                  </a:cubicBezTo>
                  <a:cubicBezTo>
                    <a:pt x="-37518" y="746516"/>
                    <a:pt x="-60392" y="412150"/>
                    <a:pt x="0" y="0"/>
                  </a:cubicBezTo>
                  <a:close/>
                </a:path>
                <a:path w="1339702" h="1190415" stroke="0" extrusionOk="0">
                  <a:moveTo>
                    <a:pt x="0" y="0"/>
                  </a:moveTo>
                  <a:cubicBezTo>
                    <a:pt x="281190" y="-60947"/>
                    <a:pt x="553212" y="-13153"/>
                    <a:pt x="744495" y="0"/>
                  </a:cubicBezTo>
                  <a:cubicBezTo>
                    <a:pt x="978253" y="231630"/>
                    <a:pt x="1177662" y="366285"/>
                    <a:pt x="1339702" y="595208"/>
                  </a:cubicBezTo>
                  <a:cubicBezTo>
                    <a:pt x="1231524" y="609526"/>
                    <a:pt x="830697" y="1051283"/>
                    <a:pt x="744495" y="1190415"/>
                  </a:cubicBezTo>
                  <a:cubicBezTo>
                    <a:pt x="462143" y="1223856"/>
                    <a:pt x="325705" y="1154741"/>
                    <a:pt x="0" y="1190415"/>
                  </a:cubicBezTo>
                  <a:cubicBezTo>
                    <a:pt x="-68450" y="641670"/>
                    <a:pt x="49649" y="37300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745518087">
                    <a:prstGeom prst="homePlat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40000"/>
                    <a:lumOff val="60000"/>
                  </a:schemeClr>
                </a:solidFill>
              </a:endParaRPr>
            </a:p>
          </p:txBody>
        </p:sp>
      </p:grpSp>
      <p:sp>
        <p:nvSpPr>
          <p:cNvPr id="18" name="TextBox 17">
            <a:extLst>
              <a:ext uri="{FF2B5EF4-FFF2-40B4-BE49-F238E27FC236}">
                <a16:creationId xmlns:a16="http://schemas.microsoft.com/office/drawing/2014/main" id="{F2847EB8-AD81-AAB0-C58C-91112E38A7D2}"/>
              </a:ext>
            </a:extLst>
          </p:cNvPr>
          <p:cNvSpPr txBox="1"/>
          <p:nvPr/>
        </p:nvSpPr>
        <p:spPr>
          <a:xfrm>
            <a:off x="2147898" y="190624"/>
            <a:ext cx="8668195" cy="1138773"/>
          </a:xfrm>
          <a:prstGeom prst="rect">
            <a:avLst/>
          </a:prstGeom>
          <a:noFill/>
        </p:spPr>
        <p:txBody>
          <a:bodyPr wrap="square">
            <a:spAutoFit/>
          </a:bodyPr>
          <a:lstStyle/>
          <a:p>
            <a:pPr lvl="0">
              <a:defRPr/>
            </a:pPr>
            <a:r>
              <a:rPr lang="vi-VN" sz="3600" b="1">
                <a:solidFill>
                  <a:srgbClr val="FF00FF"/>
                </a:solidFill>
                <a:latin typeface="Arial-Rounded-Bold"/>
              </a:rPr>
              <a:t>1. </a:t>
            </a:r>
            <a:r>
              <a:rPr lang="vi-VN" sz="3200" b="1">
                <a:solidFill>
                  <a:srgbClr val="000000"/>
                </a:solidFill>
                <a:latin typeface="Arial-BoldMT"/>
              </a:rPr>
              <a:t>Đọc các nghĩa của từ “lưng” và thực hiện yêu cầu:</a:t>
            </a:r>
            <a:endParaRPr kumimoji="0" lang="en-US" sz="3200" b="1" i="0" u="none" strike="noStrike" kern="1200" cap="none" spc="0" normalizeH="0" baseline="0" noProof="0" dirty="0">
              <a:ln w="9525">
                <a:solidFill>
                  <a:prstClr val="white"/>
                </a:solidFill>
                <a:prstDash val="solid"/>
              </a:ln>
              <a:solidFill>
                <a:srgbClr val="3366FF"/>
              </a:solidFill>
              <a:effectLst>
                <a:outerShdw blurRad="12700" dist="38100" dir="2700000" algn="tl" rotWithShape="0">
                  <a:srgbClr val="5B9BD5">
                    <a:lumMod val="60000"/>
                    <a:lumOff val="40000"/>
                  </a:srgbClr>
                </a:outerShdw>
              </a:effectLst>
              <a:uLnTx/>
              <a:uFillTx/>
              <a:latin typeface="Calibri" panose="020F0502020204030204"/>
            </a:endParaRPr>
          </a:p>
        </p:txBody>
      </p:sp>
      <p:pic>
        <p:nvPicPr>
          <p:cNvPr id="20" name="Picture 19" descr="A blue number with eyes and a black background&#10;&#10;Description automatically generated">
            <a:extLst>
              <a:ext uri="{FF2B5EF4-FFF2-40B4-BE49-F238E27FC236}">
                <a16:creationId xmlns:a16="http://schemas.microsoft.com/office/drawing/2014/main" id="{35F5E424-8111-A4EF-84FA-080104CC19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994" t="29923" r="43053" b="29612"/>
          <a:stretch/>
        </p:blipFill>
        <p:spPr>
          <a:xfrm>
            <a:off x="832419" y="374040"/>
            <a:ext cx="543857" cy="887167"/>
          </a:xfrm>
          <a:prstGeom prst="rect">
            <a:avLst/>
          </a:prstGeom>
        </p:spPr>
      </p:pic>
      <p:sp>
        <p:nvSpPr>
          <p:cNvPr id="6" name="Flowchart: Alternate Process 5">
            <a:extLst>
              <a:ext uri="{FF2B5EF4-FFF2-40B4-BE49-F238E27FC236}">
                <a16:creationId xmlns:a16="http://schemas.microsoft.com/office/drawing/2014/main" id="{64D26195-F113-44BF-4062-ED564705A34F}"/>
              </a:ext>
            </a:extLst>
          </p:cNvPr>
          <p:cNvSpPr/>
          <p:nvPr/>
        </p:nvSpPr>
        <p:spPr>
          <a:xfrm>
            <a:off x="2016001" y="3846621"/>
            <a:ext cx="8156944" cy="1106319"/>
          </a:xfrm>
          <a:prstGeom prst="flowChartAlternateProcess">
            <a:avLst/>
          </a:prstGeom>
          <a:solidFill>
            <a:srgbClr val="CCCCFF"/>
          </a:solidFill>
          <a:ln w="28575">
            <a:solidFill>
              <a:srgbClr val="7030A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a:solidFill>
                  <a:schemeClr val="tx1"/>
                </a:solidFill>
                <a:latin typeface="Arial" panose="020B0604020202020204" pitchFamily="34" charset="0"/>
                <a:cs typeface="Arial" panose="020B0604020202020204" pitchFamily="34" charset="0"/>
              </a:rPr>
              <a:t>a. Trong các nghĩa trên, nghĩa nào là nghĩa gốc, nghĩa nào là nghĩa chuyển?</a:t>
            </a:r>
            <a:endParaRPr lang="en-US" sz="3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DDC1BEB2-1F3A-BE84-49C8-750064A6DEB7}"/>
              </a:ext>
            </a:extLst>
          </p:cNvPr>
          <p:cNvSpPr/>
          <p:nvPr/>
        </p:nvSpPr>
        <p:spPr>
          <a:xfrm>
            <a:off x="2016001" y="5225469"/>
            <a:ext cx="8156945" cy="1106319"/>
          </a:xfrm>
          <a:prstGeom prst="flowChartAlternateProcess">
            <a:avLst/>
          </a:prstGeom>
          <a:solidFill>
            <a:schemeClr val="accent2">
              <a:lumMod val="40000"/>
              <a:lumOff val="60000"/>
            </a:schemeClr>
          </a:solidFill>
          <a:ln w="28575">
            <a:solidFill>
              <a:schemeClr val="accent2"/>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000">
                <a:solidFill>
                  <a:schemeClr val="tx1"/>
                </a:solidFill>
                <a:latin typeface="Arial" panose="020B0604020202020204" pitchFamily="34" charset="0"/>
                <a:cs typeface="Arial" panose="020B0604020202020204" pitchFamily="34" charset="0"/>
              </a:rPr>
              <a:t>b. Đặt câu để phân biệt nghĩa gốc và một nghĩa chuyển của từ “lưng”</a:t>
            </a:r>
            <a:endParaRPr lang="en-US" sz="3000">
              <a:solidFill>
                <a:schemeClr val="tx1"/>
              </a:solidFill>
              <a:latin typeface="Arial" panose="020B0604020202020204" pitchFamily="34" charset="0"/>
              <a:cs typeface="Arial" panose="020B0604020202020204" pitchFamily="34" charset="0"/>
            </a:endParaRPr>
          </a:p>
        </p:txBody>
      </p:sp>
      <p:pic>
        <p:nvPicPr>
          <p:cNvPr id="4" name="Picture 3" descr="A cartoon of a child pointing&#10;&#10;Description automatically generated">
            <a:extLst>
              <a:ext uri="{FF2B5EF4-FFF2-40B4-BE49-F238E27FC236}">
                <a16:creationId xmlns:a16="http://schemas.microsoft.com/office/drawing/2014/main" id="{D6304913-CC5C-0557-F8E9-93539AA41453}"/>
              </a:ext>
            </a:extLst>
          </p:cNvPr>
          <p:cNvPicPr>
            <a:picLocks noChangeAspect="1"/>
          </p:cNvPicPr>
          <p:nvPr/>
        </p:nvPicPr>
        <p:blipFill rotWithShape="1">
          <a:blip r:embed="rId4">
            <a:extLst>
              <a:ext uri="{28A0092B-C50C-407E-A947-70E740481C1C}">
                <a14:useLocalDpi xmlns:a14="http://schemas.microsoft.com/office/drawing/2010/main" val="0"/>
              </a:ext>
            </a:extLst>
          </a:blip>
          <a:srcRect l="37973" t="21964" r="40959" b="20915"/>
          <a:stretch/>
        </p:blipFill>
        <p:spPr>
          <a:xfrm>
            <a:off x="231665" y="3872611"/>
            <a:ext cx="1804122" cy="2751474"/>
          </a:xfrm>
          <a:prstGeom prst="rect">
            <a:avLst/>
          </a:prstGeom>
        </p:spPr>
      </p:pic>
      <p:pic>
        <p:nvPicPr>
          <p:cNvPr id="13" name="Picture 12" descr="A cartoon of a child holding a star&#10;&#10;Description automatically generated">
            <a:extLst>
              <a:ext uri="{FF2B5EF4-FFF2-40B4-BE49-F238E27FC236}">
                <a16:creationId xmlns:a16="http://schemas.microsoft.com/office/drawing/2014/main" id="{93C7D269-8CA8-7D13-1BA8-B02D406B46F2}"/>
              </a:ext>
            </a:extLst>
          </p:cNvPr>
          <p:cNvPicPr>
            <a:picLocks noChangeAspect="1"/>
          </p:cNvPicPr>
          <p:nvPr/>
        </p:nvPicPr>
        <p:blipFill rotWithShape="1">
          <a:blip r:embed="rId5">
            <a:extLst>
              <a:ext uri="{28A0092B-C50C-407E-A947-70E740481C1C}">
                <a14:useLocalDpi xmlns:a14="http://schemas.microsoft.com/office/drawing/2010/main" val="0"/>
              </a:ext>
            </a:extLst>
          </a:blip>
          <a:srcRect l="37973" t="24008" r="43052" b="23547"/>
          <a:stretch/>
        </p:blipFill>
        <p:spPr>
          <a:xfrm>
            <a:off x="10432010" y="4044782"/>
            <a:ext cx="1654956" cy="2573010"/>
          </a:xfrm>
          <a:prstGeom prst="rect">
            <a:avLst/>
          </a:prstGeom>
        </p:spPr>
      </p:pic>
      <p:sp>
        <p:nvSpPr>
          <p:cNvPr id="3" name="TextBox 2">
            <a:extLst>
              <a:ext uri="{FF2B5EF4-FFF2-40B4-BE49-F238E27FC236}">
                <a16:creationId xmlns:a16="http://schemas.microsoft.com/office/drawing/2014/main" id="{04C0B4AC-6306-B6BC-F700-213E438227B1}"/>
              </a:ext>
            </a:extLst>
          </p:cNvPr>
          <p:cNvSpPr txBox="1"/>
          <p:nvPr/>
        </p:nvSpPr>
        <p:spPr>
          <a:xfrm>
            <a:off x="1903353" y="2075488"/>
            <a:ext cx="9953472" cy="1200329"/>
          </a:xfrm>
          <a:prstGeom prst="rect">
            <a:avLst/>
          </a:prstGeom>
          <a:noFill/>
        </p:spPr>
        <p:txBody>
          <a:bodyPr wrap="square">
            <a:spAutoFit/>
          </a:bodyPr>
          <a:lstStyle/>
          <a:p>
            <a:pPr lvl="0">
              <a:defRPr/>
            </a:pPr>
            <a:r>
              <a:rPr lang="vi-VN" sz="3600" b="1">
                <a:latin typeface="Arial-Rounded-Bold"/>
              </a:rPr>
              <a:t>1</a:t>
            </a:r>
            <a:r>
              <a:rPr lang="vi-VN" sz="3200">
                <a:latin typeface="Arial-Rounded-Bold"/>
              </a:rPr>
              <a:t> Phần phía sau của cơ thể người. </a:t>
            </a:r>
            <a:r>
              <a:rPr lang="vi-VN" sz="3600" b="1">
                <a:latin typeface="Arial-Rounded-Bold"/>
              </a:rPr>
              <a:t>2</a:t>
            </a:r>
            <a:r>
              <a:rPr lang="vi-VN" sz="3200">
                <a:latin typeface="Arial-Rounded-Bold"/>
              </a:rPr>
              <a:t> Phần ghế để tựa vào</a:t>
            </a:r>
            <a:r>
              <a:rPr lang="en-US" sz="3200">
                <a:latin typeface="Arial-Rounded-Bold"/>
              </a:rPr>
              <a:t> </a:t>
            </a:r>
            <a:r>
              <a:rPr lang="vi-VN" sz="3200">
                <a:latin typeface="Arial-Rounded-Bold"/>
              </a:rPr>
              <a:t>khi ngồi. </a:t>
            </a:r>
            <a:r>
              <a:rPr lang="vi-VN" sz="3600" b="1">
                <a:latin typeface="Arial-Rounded-Bold"/>
              </a:rPr>
              <a:t>3</a:t>
            </a:r>
            <a:r>
              <a:rPr lang="vi-VN" sz="3200">
                <a:latin typeface="Arial-Rounded-Bold"/>
              </a:rPr>
              <a:t> Bộ phận phía sau của một số vật.</a:t>
            </a:r>
            <a:endParaRPr kumimoji="0" lang="en-US" sz="2800" i="0" u="none" strike="noStrike" kern="1200" cap="none" spc="0" normalizeH="0" baseline="0" noProof="0" dirty="0">
              <a:ln w="9525">
                <a:solidFill>
                  <a:prstClr val="white"/>
                </a:solidFill>
                <a:prstDash val="solid"/>
              </a:ln>
              <a:effectLst>
                <a:outerShdw blurRad="12700" dist="38100" dir="2700000" algn="tl" rotWithShape="0">
                  <a:srgbClr val="5B9BD5">
                    <a:lumMod val="60000"/>
                    <a:lumOff val="40000"/>
                  </a:srgbClr>
                </a:outerShdw>
              </a:effectLst>
              <a:uLnTx/>
              <a:uFillTx/>
              <a:latin typeface="Calibri" panose="020F0502020204030204"/>
            </a:endParaRPr>
          </a:p>
        </p:txBody>
      </p:sp>
      <p:sp>
        <p:nvSpPr>
          <p:cNvPr id="12" name="Flowchart: Alternate Process 11">
            <a:extLst>
              <a:ext uri="{FF2B5EF4-FFF2-40B4-BE49-F238E27FC236}">
                <a16:creationId xmlns:a16="http://schemas.microsoft.com/office/drawing/2014/main" id="{E6CD7249-4FD0-9AF4-E95D-91E0728B7337}"/>
              </a:ext>
            </a:extLst>
          </p:cNvPr>
          <p:cNvSpPr/>
          <p:nvPr/>
        </p:nvSpPr>
        <p:spPr>
          <a:xfrm>
            <a:off x="520402" y="2294414"/>
            <a:ext cx="1382951" cy="625038"/>
          </a:xfrm>
          <a:prstGeom prst="flowChartAlternateProcess">
            <a:avLst/>
          </a:prstGeom>
          <a:solidFill>
            <a:schemeClr val="bg1"/>
          </a:solidFill>
          <a:ln w="28575">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a:solidFill>
                  <a:schemeClr val="tx1"/>
                </a:solidFill>
                <a:latin typeface="Arial" panose="020B0604020202020204" pitchFamily="34" charset="0"/>
                <a:cs typeface="Arial" panose="020B0604020202020204" pitchFamily="34" charset="0"/>
              </a:rPr>
              <a:t>lưng</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of kids picking oranges from a tree&#10;&#10;Description automatically generated">
            <a:extLst>
              <a:ext uri="{FF2B5EF4-FFF2-40B4-BE49-F238E27FC236}">
                <a16:creationId xmlns:a16="http://schemas.microsoft.com/office/drawing/2014/main" id="{44D5ACA1-C5C2-4234-F920-DD3E683D1F7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nk rectangular object with black border&#10;&#10;Description automatically generated">
            <a:extLst>
              <a:ext uri="{FF2B5EF4-FFF2-40B4-BE49-F238E27FC236}">
                <a16:creationId xmlns:a16="http://schemas.microsoft.com/office/drawing/2014/main" id="{17359A4D-A2D3-DA63-7682-511F62DD584A}"/>
              </a:ext>
            </a:extLst>
          </p:cNvPr>
          <p:cNvPicPr>
            <a:picLocks noChangeAspect="1"/>
          </p:cNvPicPr>
          <p:nvPr/>
        </p:nvPicPr>
        <p:blipFill rotWithShape="1">
          <a:blip r:embed="rId3">
            <a:extLst>
              <a:ext uri="{28A0092B-C50C-407E-A947-70E740481C1C}">
                <a14:useLocalDpi xmlns:a14="http://schemas.microsoft.com/office/drawing/2010/main" val="0"/>
              </a:ext>
            </a:extLst>
          </a:blip>
          <a:srcRect l="5407" t="9767" r="3023" b="8372"/>
          <a:stretch/>
        </p:blipFill>
        <p:spPr>
          <a:xfrm>
            <a:off x="5688418" y="2580493"/>
            <a:ext cx="6315739" cy="4096753"/>
          </a:xfrm>
          <a:prstGeom prst="rect">
            <a:avLst/>
          </a:prstGeom>
        </p:spPr>
      </p:pic>
      <p:sp>
        <p:nvSpPr>
          <p:cNvPr id="10" name="TextBox 9">
            <a:extLst>
              <a:ext uri="{FF2B5EF4-FFF2-40B4-BE49-F238E27FC236}">
                <a16:creationId xmlns:a16="http://schemas.microsoft.com/office/drawing/2014/main" id="{C02CA22C-D54D-7A8E-3275-71690A017965}"/>
              </a:ext>
            </a:extLst>
          </p:cNvPr>
          <p:cNvSpPr txBox="1"/>
          <p:nvPr/>
        </p:nvSpPr>
        <p:spPr>
          <a:xfrm>
            <a:off x="6091188" y="1380164"/>
            <a:ext cx="5949421" cy="923330"/>
          </a:xfrm>
          <a:prstGeom prst="rect">
            <a:avLst/>
          </a:prstGeom>
          <a:noFill/>
        </p:spPr>
        <p:txBody>
          <a:bodyPr wrap="square" rtlCol="0">
            <a:spAutoFit/>
          </a:bodyPr>
          <a:lstStyle/>
          <a:p>
            <a:r>
              <a:rPr lang="en-US" sz="5400">
                <a:ln>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Gretoon" panose="02040603050506020204" pitchFamily="18" charset="0"/>
              </a:rPr>
              <a:t>Chuyền hoa </a:t>
            </a:r>
            <a:endParaRPr lang="en-US" sz="5400" dirty="0">
              <a:ln>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Gretoon" panose="02040603050506020204" pitchFamily="18" charset="0"/>
            </a:endParaRPr>
          </a:p>
        </p:txBody>
      </p:sp>
      <p:sp>
        <p:nvSpPr>
          <p:cNvPr id="11" name="TextBox 10">
            <a:extLst>
              <a:ext uri="{FF2B5EF4-FFF2-40B4-BE49-F238E27FC236}">
                <a16:creationId xmlns:a16="http://schemas.microsoft.com/office/drawing/2014/main" id="{E5750D06-F955-DCCD-DF22-BC3A6C37B90B}"/>
              </a:ext>
            </a:extLst>
          </p:cNvPr>
          <p:cNvSpPr txBox="1"/>
          <p:nvPr/>
        </p:nvSpPr>
        <p:spPr>
          <a:xfrm>
            <a:off x="6091188" y="3474707"/>
            <a:ext cx="5510198" cy="2308324"/>
          </a:xfrm>
          <a:prstGeom prst="rect">
            <a:avLst/>
          </a:prstGeom>
          <a:noFill/>
        </p:spPr>
        <p:txBody>
          <a:bodyPr wrap="square" rtlCol="0">
            <a:spAutoFit/>
          </a:bodyPr>
          <a:lstStyle/>
          <a:p>
            <a:pPr algn="just"/>
            <a:r>
              <a:rPr lang="en-US" sz="4800" b="1"/>
              <a:t>Nghĩa 1 là nghĩa gốc, nghĩa 2, 3 là nghĩa chuyển.</a:t>
            </a:r>
            <a:endParaRPr lang="en-US" sz="4800" b="1" dirty="0"/>
          </a:p>
        </p:txBody>
      </p:sp>
      <p:sp>
        <p:nvSpPr>
          <p:cNvPr id="12" name="TextBox 11">
            <a:extLst>
              <a:ext uri="{FF2B5EF4-FFF2-40B4-BE49-F238E27FC236}">
                <a16:creationId xmlns:a16="http://schemas.microsoft.com/office/drawing/2014/main" id="{A9E05C8B-8C73-CB2E-60DD-CA7AED92F483}"/>
              </a:ext>
            </a:extLst>
          </p:cNvPr>
          <p:cNvSpPr txBox="1"/>
          <p:nvPr/>
        </p:nvSpPr>
        <p:spPr>
          <a:xfrm rot="160364">
            <a:off x="7054701" y="916249"/>
            <a:ext cx="3583173" cy="927829"/>
          </a:xfrm>
          <a:prstGeom prst="rect">
            <a:avLst/>
          </a:prstGeom>
          <a:noFill/>
        </p:spPr>
        <p:txBody>
          <a:bodyPr wrap="square" rtlCol="0">
            <a:prstTxWarp prst="textArchUp">
              <a:avLst>
                <a:gd name="adj" fmla="val 11616382"/>
              </a:avLst>
            </a:prstTxWarp>
            <a:spAutoFit/>
          </a:bodyPr>
          <a:lstStyle/>
          <a:p>
            <a:r>
              <a:rPr lang="en-US" sz="4800" dirty="0" err="1">
                <a:ln w="12700">
                  <a:solidFill>
                    <a:schemeClr val="tx1"/>
                  </a:solidFill>
                </a:ln>
                <a:solidFill>
                  <a:srgbClr val="00FFFF"/>
                </a:solidFill>
                <a:effectLst>
                  <a:glow rad="228600">
                    <a:schemeClr val="accent4">
                      <a:satMod val="175000"/>
                      <a:alpha val="40000"/>
                    </a:schemeClr>
                  </a:glow>
                </a:effectLst>
                <a:latin typeface="SVN-Gretoon" panose="02040603050506020204" pitchFamily="18" charset="0"/>
              </a:rPr>
              <a:t>Trò</a:t>
            </a:r>
            <a:r>
              <a:rPr lang="en-US" sz="4800" dirty="0">
                <a:ln w="12700">
                  <a:solidFill>
                    <a:schemeClr val="tx1"/>
                  </a:solidFill>
                </a:ln>
                <a:solidFill>
                  <a:srgbClr val="00FFFF"/>
                </a:solidFill>
                <a:effectLst>
                  <a:glow rad="228600">
                    <a:schemeClr val="accent4">
                      <a:satMod val="175000"/>
                      <a:alpha val="40000"/>
                    </a:schemeClr>
                  </a:glow>
                </a:effectLst>
                <a:latin typeface="SVN-Gretoon" panose="02040603050506020204" pitchFamily="18" charset="0"/>
              </a:rPr>
              <a:t> </a:t>
            </a:r>
            <a:r>
              <a:rPr lang="en-US" sz="4800" dirty="0" err="1">
                <a:ln w="12700">
                  <a:solidFill>
                    <a:schemeClr val="tx1"/>
                  </a:solidFill>
                </a:ln>
                <a:solidFill>
                  <a:srgbClr val="00FFFF"/>
                </a:solidFill>
                <a:effectLst>
                  <a:glow rad="228600">
                    <a:schemeClr val="accent4">
                      <a:satMod val="175000"/>
                      <a:alpha val="40000"/>
                    </a:schemeClr>
                  </a:glow>
                </a:effectLst>
                <a:latin typeface="SVN-Gretoon" panose="02040603050506020204" pitchFamily="18" charset="0"/>
              </a:rPr>
              <a:t>chơi</a:t>
            </a:r>
            <a:endParaRPr lang="en-US" sz="4800" dirty="0">
              <a:ln w="12700">
                <a:solidFill>
                  <a:schemeClr val="tx1"/>
                </a:solidFill>
              </a:ln>
              <a:solidFill>
                <a:srgbClr val="00FFFF"/>
              </a:solidFill>
              <a:effectLst>
                <a:glow rad="228600">
                  <a:schemeClr val="accent4">
                    <a:satMod val="175000"/>
                    <a:alpha val="40000"/>
                  </a:schemeClr>
                </a:glow>
              </a:effectLst>
              <a:latin typeface="SVN-Gretoon" panose="02040603050506020204" pitchFamily="18" charset="0"/>
            </a:endParaRPr>
          </a:p>
        </p:txBody>
      </p:sp>
    </p:spTree>
    <p:extLst>
      <p:ext uri="{BB962C8B-B14F-4D97-AF65-F5344CB8AC3E}">
        <p14:creationId xmlns:p14="http://schemas.microsoft.com/office/powerpoint/2010/main" val="29137279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cow and windmill in a field&#10;&#10;Description automatically generated">
            <a:extLst>
              <a:ext uri="{FF2B5EF4-FFF2-40B4-BE49-F238E27FC236}">
                <a16:creationId xmlns:a16="http://schemas.microsoft.com/office/drawing/2014/main" id="{5A75AF0E-3F31-BACD-24AB-EB04480FD08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4BE8A8C2-6010-5FCB-1E24-0876DC0D1212}"/>
              </a:ext>
            </a:extLst>
          </p:cNvPr>
          <p:cNvSpPr/>
          <p:nvPr/>
        </p:nvSpPr>
        <p:spPr>
          <a:xfrm>
            <a:off x="0" y="0"/>
            <a:ext cx="12188952" cy="6858000"/>
          </a:xfrm>
          <a:custGeom>
            <a:avLst/>
            <a:gdLst>
              <a:gd name="connsiteX0" fmla="*/ 0 w 12188952"/>
              <a:gd name="connsiteY0" fmla="*/ 1143023 h 6858000"/>
              <a:gd name="connsiteX1" fmla="*/ 1143023 w 12188952"/>
              <a:gd name="connsiteY1" fmla="*/ 0 h 6858000"/>
              <a:gd name="connsiteX2" fmla="*/ 1725547 w 12188952"/>
              <a:gd name="connsiteY2" fmla="*/ 0 h 6858000"/>
              <a:gd name="connsiteX3" fmla="*/ 2506129 w 12188952"/>
              <a:gd name="connsiteY3" fmla="*/ 0 h 6858000"/>
              <a:gd name="connsiteX4" fmla="*/ 3187682 w 12188952"/>
              <a:gd name="connsiteY4" fmla="*/ 0 h 6858000"/>
              <a:gd name="connsiteX5" fmla="*/ 3572148 w 12188952"/>
              <a:gd name="connsiteY5" fmla="*/ 0 h 6858000"/>
              <a:gd name="connsiteX6" fmla="*/ 4253701 w 12188952"/>
              <a:gd name="connsiteY6" fmla="*/ 0 h 6858000"/>
              <a:gd name="connsiteX7" fmla="*/ 4737195 w 12188952"/>
              <a:gd name="connsiteY7" fmla="*/ 0 h 6858000"/>
              <a:gd name="connsiteX8" fmla="*/ 5121661 w 12188952"/>
              <a:gd name="connsiteY8" fmla="*/ 0 h 6858000"/>
              <a:gd name="connsiteX9" fmla="*/ 5407098 w 12188952"/>
              <a:gd name="connsiteY9" fmla="*/ 0 h 6858000"/>
              <a:gd name="connsiteX10" fmla="*/ 5791564 w 12188952"/>
              <a:gd name="connsiteY10" fmla="*/ 0 h 6858000"/>
              <a:gd name="connsiteX11" fmla="*/ 6176029 w 12188952"/>
              <a:gd name="connsiteY11" fmla="*/ 0 h 6858000"/>
              <a:gd name="connsiteX12" fmla="*/ 6758553 w 12188952"/>
              <a:gd name="connsiteY12" fmla="*/ 0 h 6858000"/>
              <a:gd name="connsiteX13" fmla="*/ 7341077 w 12188952"/>
              <a:gd name="connsiteY13" fmla="*/ 0 h 6858000"/>
              <a:gd name="connsiteX14" fmla="*/ 7824572 w 12188952"/>
              <a:gd name="connsiteY14" fmla="*/ 0 h 6858000"/>
              <a:gd name="connsiteX15" fmla="*/ 8605154 w 12188952"/>
              <a:gd name="connsiteY15" fmla="*/ 0 h 6858000"/>
              <a:gd name="connsiteX16" fmla="*/ 8989620 w 12188952"/>
              <a:gd name="connsiteY16" fmla="*/ 0 h 6858000"/>
              <a:gd name="connsiteX17" fmla="*/ 9770202 w 12188952"/>
              <a:gd name="connsiteY17" fmla="*/ 0 h 6858000"/>
              <a:gd name="connsiteX18" fmla="*/ 10154667 w 12188952"/>
              <a:gd name="connsiteY18" fmla="*/ 0 h 6858000"/>
              <a:gd name="connsiteX19" fmla="*/ 11045929 w 12188952"/>
              <a:gd name="connsiteY19" fmla="*/ 0 h 6858000"/>
              <a:gd name="connsiteX20" fmla="*/ 12188952 w 12188952"/>
              <a:gd name="connsiteY20" fmla="*/ 1143023 h 6858000"/>
              <a:gd name="connsiteX21" fmla="*/ 12188952 w 12188952"/>
              <a:gd name="connsiteY21" fmla="*/ 1623078 h 6858000"/>
              <a:gd name="connsiteX22" fmla="*/ 12188952 w 12188952"/>
              <a:gd name="connsiteY22" fmla="*/ 2286012 h 6858000"/>
              <a:gd name="connsiteX23" fmla="*/ 12188952 w 12188952"/>
              <a:gd name="connsiteY23" fmla="*/ 2720347 h 6858000"/>
              <a:gd name="connsiteX24" fmla="*/ 12188952 w 12188952"/>
              <a:gd name="connsiteY24" fmla="*/ 3291841 h 6858000"/>
              <a:gd name="connsiteX25" fmla="*/ 12188952 w 12188952"/>
              <a:gd name="connsiteY25" fmla="*/ 3817616 h 6858000"/>
              <a:gd name="connsiteX26" fmla="*/ 12188952 w 12188952"/>
              <a:gd name="connsiteY26" fmla="*/ 4343391 h 6858000"/>
              <a:gd name="connsiteX27" fmla="*/ 12188952 w 12188952"/>
              <a:gd name="connsiteY27" fmla="*/ 4869166 h 6858000"/>
              <a:gd name="connsiteX28" fmla="*/ 12188952 w 12188952"/>
              <a:gd name="connsiteY28" fmla="*/ 5714977 h 6858000"/>
              <a:gd name="connsiteX29" fmla="*/ 11045929 w 12188952"/>
              <a:gd name="connsiteY29" fmla="*/ 6858000 h 6858000"/>
              <a:gd name="connsiteX30" fmla="*/ 10463405 w 12188952"/>
              <a:gd name="connsiteY30" fmla="*/ 6858000 h 6858000"/>
              <a:gd name="connsiteX31" fmla="*/ 10078939 w 12188952"/>
              <a:gd name="connsiteY31" fmla="*/ 6858000 h 6858000"/>
              <a:gd name="connsiteX32" fmla="*/ 9496415 w 12188952"/>
              <a:gd name="connsiteY32" fmla="*/ 6858000 h 6858000"/>
              <a:gd name="connsiteX33" fmla="*/ 8814863 w 12188952"/>
              <a:gd name="connsiteY33" fmla="*/ 6858000 h 6858000"/>
              <a:gd name="connsiteX34" fmla="*/ 8331368 w 12188952"/>
              <a:gd name="connsiteY34" fmla="*/ 6858000 h 6858000"/>
              <a:gd name="connsiteX35" fmla="*/ 7946902 w 12188952"/>
              <a:gd name="connsiteY35" fmla="*/ 6858000 h 6858000"/>
              <a:gd name="connsiteX36" fmla="*/ 7562436 w 12188952"/>
              <a:gd name="connsiteY36" fmla="*/ 6858000 h 6858000"/>
              <a:gd name="connsiteX37" fmla="*/ 6880883 w 12188952"/>
              <a:gd name="connsiteY37" fmla="*/ 6858000 h 6858000"/>
              <a:gd name="connsiteX38" fmla="*/ 6595447 w 12188952"/>
              <a:gd name="connsiteY38" fmla="*/ 6858000 h 6858000"/>
              <a:gd name="connsiteX39" fmla="*/ 6111952 w 12188952"/>
              <a:gd name="connsiteY39" fmla="*/ 6858000 h 6858000"/>
              <a:gd name="connsiteX40" fmla="*/ 5529428 w 12188952"/>
              <a:gd name="connsiteY40" fmla="*/ 6858000 h 6858000"/>
              <a:gd name="connsiteX41" fmla="*/ 5144962 w 12188952"/>
              <a:gd name="connsiteY41" fmla="*/ 6858000 h 6858000"/>
              <a:gd name="connsiteX42" fmla="*/ 4364380 w 12188952"/>
              <a:gd name="connsiteY42" fmla="*/ 6858000 h 6858000"/>
              <a:gd name="connsiteX43" fmla="*/ 4078943 w 12188952"/>
              <a:gd name="connsiteY43" fmla="*/ 6858000 h 6858000"/>
              <a:gd name="connsiteX44" fmla="*/ 3793507 w 12188952"/>
              <a:gd name="connsiteY44" fmla="*/ 6858000 h 6858000"/>
              <a:gd name="connsiteX45" fmla="*/ 3310012 w 12188952"/>
              <a:gd name="connsiteY45" fmla="*/ 6858000 h 6858000"/>
              <a:gd name="connsiteX46" fmla="*/ 2727488 w 12188952"/>
              <a:gd name="connsiteY46" fmla="*/ 6858000 h 6858000"/>
              <a:gd name="connsiteX47" fmla="*/ 2045935 w 12188952"/>
              <a:gd name="connsiteY47" fmla="*/ 6858000 h 6858000"/>
              <a:gd name="connsiteX48" fmla="*/ 1143023 w 12188952"/>
              <a:gd name="connsiteY48" fmla="*/ 6858000 h 6858000"/>
              <a:gd name="connsiteX49" fmla="*/ 0 w 12188952"/>
              <a:gd name="connsiteY49" fmla="*/ 5714977 h 6858000"/>
              <a:gd name="connsiteX50" fmla="*/ 0 w 12188952"/>
              <a:gd name="connsiteY50" fmla="*/ 5280641 h 6858000"/>
              <a:gd name="connsiteX51" fmla="*/ 0 w 12188952"/>
              <a:gd name="connsiteY51" fmla="*/ 4617708 h 6858000"/>
              <a:gd name="connsiteX52" fmla="*/ 0 w 12188952"/>
              <a:gd name="connsiteY52" fmla="*/ 4046214 h 6858000"/>
              <a:gd name="connsiteX53" fmla="*/ 0 w 12188952"/>
              <a:gd name="connsiteY53" fmla="*/ 3474720 h 6858000"/>
              <a:gd name="connsiteX54" fmla="*/ 0 w 12188952"/>
              <a:gd name="connsiteY54" fmla="*/ 2994664 h 6858000"/>
              <a:gd name="connsiteX55" fmla="*/ 0 w 12188952"/>
              <a:gd name="connsiteY55" fmla="*/ 2331731 h 6858000"/>
              <a:gd name="connsiteX56" fmla="*/ 0 w 12188952"/>
              <a:gd name="connsiteY56" fmla="*/ 1851676 h 6858000"/>
              <a:gd name="connsiteX57" fmla="*/ 0 w 12188952"/>
              <a:gd name="connsiteY57" fmla="*/ 11430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88952" h="6858000" fill="none" extrusionOk="0">
                <a:moveTo>
                  <a:pt x="0" y="1143023"/>
                </a:moveTo>
                <a:cubicBezTo>
                  <a:pt x="-166714" y="570231"/>
                  <a:pt x="510955" y="-39632"/>
                  <a:pt x="1143023" y="0"/>
                </a:cubicBezTo>
                <a:cubicBezTo>
                  <a:pt x="1349316" y="-39468"/>
                  <a:pt x="1515062" y="39921"/>
                  <a:pt x="1725547" y="0"/>
                </a:cubicBezTo>
                <a:cubicBezTo>
                  <a:pt x="1936032" y="-39921"/>
                  <a:pt x="2178276" y="267"/>
                  <a:pt x="2506129" y="0"/>
                </a:cubicBezTo>
                <a:cubicBezTo>
                  <a:pt x="2833982" y="-267"/>
                  <a:pt x="2854995" y="63020"/>
                  <a:pt x="3187682" y="0"/>
                </a:cubicBezTo>
                <a:cubicBezTo>
                  <a:pt x="3520369" y="-63020"/>
                  <a:pt x="3463550" y="4412"/>
                  <a:pt x="3572148" y="0"/>
                </a:cubicBezTo>
                <a:cubicBezTo>
                  <a:pt x="3680746" y="-4412"/>
                  <a:pt x="4117090" y="40884"/>
                  <a:pt x="4253701" y="0"/>
                </a:cubicBezTo>
                <a:cubicBezTo>
                  <a:pt x="4390312" y="-40884"/>
                  <a:pt x="4570906" y="28913"/>
                  <a:pt x="4737195" y="0"/>
                </a:cubicBezTo>
                <a:cubicBezTo>
                  <a:pt x="4903484" y="-28913"/>
                  <a:pt x="5000545" y="12763"/>
                  <a:pt x="5121661" y="0"/>
                </a:cubicBezTo>
                <a:cubicBezTo>
                  <a:pt x="5242777" y="-12763"/>
                  <a:pt x="5298231" y="7161"/>
                  <a:pt x="5407098" y="0"/>
                </a:cubicBezTo>
                <a:cubicBezTo>
                  <a:pt x="5515965" y="-7161"/>
                  <a:pt x="5651889" y="26654"/>
                  <a:pt x="5791564" y="0"/>
                </a:cubicBezTo>
                <a:cubicBezTo>
                  <a:pt x="5931239" y="-26654"/>
                  <a:pt x="6089949" y="42320"/>
                  <a:pt x="6176029" y="0"/>
                </a:cubicBezTo>
                <a:cubicBezTo>
                  <a:pt x="6262110" y="-42320"/>
                  <a:pt x="6546716" y="40439"/>
                  <a:pt x="6758553" y="0"/>
                </a:cubicBezTo>
                <a:cubicBezTo>
                  <a:pt x="6970390" y="-40439"/>
                  <a:pt x="7086304" y="11484"/>
                  <a:pt x="7341077" y="0"/>
                </a:cubicBezTo>
                <a:cubicBezTo>
                  <a:pt x="7595850" y="-11484"/>
                  <a:pt x="7720973" y="43579"/>
                  <a:pt x="7824572" y="0"/>
                </a:cubicBezTo>
                <a:cubicBezTo>
                  <a:pt x="7928171" y="-43579"/>
                  <a:pt x="8447876" y="25520"/>
                  <a:pt x="8605154" y="0"/>
                </a:cubicBezTo>
                <a:cubicBezTo>
                  <a:pt x="8762432" y="-25520"/>
                  <a:pt x="8806629" y="43904"/>
                  <a:pt x="8989620" y="0"/>
                </a:cubicBezTo>
                <a:cubicBezTo>
                  <a:pt x="9172611" y="-43904"/>
                  <a:pt x="9382128" y="11191"/>
                  <a:pt x="9770202" y="0"/>
                </a:cubicBezTo>
                <a:cubicBezTo>
                  <a:pt x="10158276" y="-11191"/>
                  <a:pt x="10013764" y="45761"/>
                  <a:pt x="10154667" y="0"/>
                </a:cubicBezTo>
                <a:cubicBezTo>
                  <a:pt x="10295570" y="-45761"/>
                  <a:pt x="10606953" y="82045"/>
                  <a:pt x="11045929" y="0"/>
                </a:cubicBezTo>
                <a:cubicBezTo>
                  <a:pt x="11716025" y="-60944"/>
                  <a:pt x="12367472" y="452207"/>
                  <a:pt x="12188952" y="1143023"/>
                </a:cubicBezTo>
                <a:cubicBezTo>
                  <a:pt x="12240207" y="1292964"/>
                  <a:pt x="12135618" y="1471297"/>
                  <a:pt x="12188952" y="1623078"/>
                </a:cubicBezTo>
                <a:cubicBezTo>
                  <a:pt x="12242286" y="1774859"/>
                  <a:pt x="12161083" y="2022468"/>
                  <a:pt x="12188952" y="2286012"/>
                </a:cubicBezTo>
                <a:cubicBezTo>
                  <a:pt x="12216821" y="2549556"/>
                  <a:pt x="12180696" y="2505964"/>
                  <a:pt x="12188952" y="2720347"/>
                </a:cubicBezTo>
                <a:cubicBezTo>
                  <a:pt x="12197208" y="2934731"/>
                  <a:pt x="12120463" y="3170217"/>
                  <a:pt x="12188952" y="3291841"/>
                </a:cubicBezTo>
                <a:cubicBezTo>
                  <a:pt x="12257441" y="3413465"/>
                  <a:pt x="12164997" y="3576944"/>
                  <a:pt x="12188952" y="3817616"/>
                </a:cubicBezTo>
                <a:cubicBezTo>
                  <a:pt x="12212907" y="4058289"/>
                  <a:pt x="12166292" y="4212442"/>
                  <a:pt x="12188952" y="4343391"/>
                </a:cubicBezTo>
                <a:cubicBezTo>
                  <a:pt x="12211612" y="4474341"/>
                  <a:pt x="12161315" y="4625492"/>
                  <a:pt x="12188952" y="4869166"/>
                </a:cubicBezTo>
                <a:cubicBezTo>
                  <a:pt x="12216589" y="5112840"/>
                  <a:pt x="12150104" y="5479836"/>
                  <a:pt x="12188952" y="5714977"/>
                </a:cubicBezTo>
                <a:cubicBezTo>
                  <a:pt x="12203715" y="6258579"/>
                  <a:pt x="11651481" y="6801212"/>
                  <a:pt x="11045929" y="6858000"/>
                </a:cubicBezTo>
                <a:cubicBezTo>
                  <a:pt x="10783987" y="6892351"/>
                  <a:pt x="10745660" y="6850842"/>
                  <a:pt x="10463405" y="6858000"/>
                </a:cubicBezTo>
                <a:cubicBezTo>
                  <a:pt x="10181150" y="6865158"/>
                  <a:pt x="10210666" y="6844213"/>
                  <a:pt x="10078939" y="6858000"/>
                </a:cubicBezTo>
                <a:cubicBezTo>
                  <a:pt x="9947212" y="6871787"/>
                  <a:pt x="9668934" y="6843839"/>
                  <a:pt x="9496415" y="6858000"/>
                </a:cubicBezTo>
                <a:cubicBezTo>
                  <a:pt x="9323896" y="6872161"/>
                  <a:pt x="9069947" y="6824375"/>
                  <a:pt x="8814863" y="6858000"/>
                </a:cubicBezTo>
                <a:cubicBezTo>
                  <a:pt x="8559779" y="6891625"/>
                  <a:pt x="8554840" y="6852543"/>
                  <a:pt x="8331368" y="6858000"/>
                </a:cubicBezTo>
                <a:cubicBezTo>
                  <a:pt x="8107896" y="6863457"/>
                  <a:pt x="8059296" y="6815170"/>
                  <a:pt x="7946902" y="6858000"/>
                </a:cubicBezTo>
                <a:cubicBezTo>
                  <a:pt x="7834508" y="6900830"/>
                  <a:pt x="7712632" y="6813201"/>
                  <a:pt x="7562436" y="6858000"/>
                </a:cubicBezTo>
                <a:cubicBezTo>
                  <a:pt x="7412240" y="6902799"/>
                  <a:pt x="7111771" y="6854533"/>
                  <a:pt x="6880883" y="6858000"/>
                </a:cubicBezTo>
                <a:cubicBezTo>
                  <a:pt x="6649995" y="6861467"/>
                  <a:pt x="6654350" y="6836803"/>
                  <a:pt x="6595447" y="6858000"/>
                </a:cubicBezTo>
                <a:cubicBezTo>
                  <a:pt x="6536544" y="6879197"/>
                  <a:pt x="6301123" y="6802359"/>
                  <a:pt x="6111952" y="6858000"/>
                </a:cubicBezTo>
                <a:cubicBezTo>
                  <a:pt x="5922781" y="6913641"/>
                  <a:pt x="5691043" y="6838285"/>
                  <a:pt x="5529428" y="6858000"/>
                </a:cubicBezTo>
                <a:cubicBezTo>
                  <a:pt x="5367813" y="6877715"/>
                  <a:pt x="5291985" y="6850848"/>
                  <a:pt x="5144962" y="6858000"/>
                </a:cubicBezTo>
                <a:cubicBezTo>
                  <a:pt x="4997939" y="6865152"/>
                  <a:pt x="4547911" y="6811178"/>
                  <a:pt x="4364380" y="6858000"/>
                </a:cubicBezTo>
                <a:cubicBezTo>
                  <a:pt x="4180849" y="6904822"/>
                  <a:pt x="4169343" y="6856417"/>
                  <a:pt x="4078943" y="6858000"/>
                </a:cubicBezTo>
                <a:cubicBezTo>
                  <a:pt x="3988543" y="6859583"/>
                  <a:pt x="3921946" y="6828340"/>
                  <a:pt x="3793507" y="6858000"/>
                </a:cubicBezTo>
                <a:cubicBezTo>
                  <a:pt x="3665068" y="6887660"/>
                  <a:pt x="3476059" y="6801520"/>
                  <a:pt x="3310012" y="6858000"/>
                </a:cubicBezTo>
                <a:cubicBezTo>
                  <a:pt x="3143966" y="6914480"/>
                  <a:pt x="2895162" y="6840597"/>
                  <a:pt x="2727488" y="6858000"/>
                </a:cubicBezTo>
                <a:cubicBezTo>
                  <a:pt x="2559814" y="6875403"/>
                  <a:pt x="2382642" y="6776812"/>
                  <a:pt x="2045935" y="6858000"/>
                </a:cubicBezTo>
                <a:cubicBezTo>
                  <a:pt x="1709228" y="6939188"/>
                  <a:pt x="1335939" y="6788256"/>
                  <a:pt x="1143023" y="6858000"/>
                </a:cubicBezTo>
                <a:cubicBezTo>
                  <a:pt x="660369" y="6858092"/>
                  <a:pt x="62010" y="6305308"/>
                  <a:pt x="0" y="5714977"/>
                </a:cubicBezTo>
                <a:cubicBezTo>
                  <a:pt x="-19419" y="5510156"/>
                  <a:pt x="22935" y="5397276"/>
                  <a:pt x="0" y="5280641"/>
                </a:cubicBezTo>
                <a:cubicBezTo>
                  <a:pt x="-22935" y="5164006"/>
                  <a:pt x="41792" y="4840284"/>
                  <a:pt x="0" y="4617708"/>
                </a:cubicBezTo>
                <a:cubicBezTo>
                  <a:pt x="-41792" y="4395132"/>
                  <a:pt x="29659" y="4304137"/>
                  <a:pt x="0" y="4046214"/>
                </a:cubicBezTo>
                <a:cubicBezTo>
                  <a:pt x="-29659" y="3788291"/>
                  <a:pt x="46780" y="3649319"/>
                  <a:pt x="0" y="3474720"/>
                </a:cubicBezTo>
                <a:cubicBezTo>
                  <a:pt x="-46780" y="3300121"/>
                  <a:pt x="30127" y="3098471"/>
                  <a:pt x="0" y="2994664"/>
                </a:cubicBezTo>
                <a:cubicBezTo>
                  <a:pt x="-30127" y="2890857"/>
                  <a:pt x="25665" y="2538566"/>
                  <a:pt x="0" y="2331731"/>
                </a:cubicBezTo>
                <a:cubicBezTo>
                  <a:pt x="-25665" y="2124896"/>
                  <a:pt x="9841" y="2039654"/>
                  <a:pt x="0" y="1851676"/>
                </a:cubicBezTo>
                <a:cubicBezTo>
                  <a:pt x="-9841" y="1663698"/>
                  <a:pt x="21982" y="1439431"/>
                  <a:pt x="0" y="1143023"/>
                </a:cubicBezTo>
                <a:close/>
              </a:path>
              <a:path w="12188952" h="6858000" stroke="0" extrusionOk="0">
                <a:moveTo>
                  <a:pt x="0" y="1143023"/>
                </a:moveTo>
                <a:cubicBezTo>
                  <a:pt x="-28290" y="494299"/>
                  <a:pt x="394354" y="44060"/>
                  <a:pt x="1143023" y="0"/>
                </a:cubicBezTo>
                <a:cubicBezTo>
                  <a:pt x="1307680" y="-22229"/>
                  <a:pt x="1713343" y="69044"/>
                  <a:pt x="1923605" y="0"/>
                </a:cubicBezTo>
                <a:cubicBezTo>
                  <a:pt x="2133867" y="-69044"/>
                  <a:pt x="2242226" y="57825"/>
                  <a:pt x="2407100" y="0"/>
                </a:cubicBezTo>
                <a:cubicBezTo>
                  <a:pt x="2571974" y="-57825"/>
                  <a:pt x="2677792" y="37158"/>
                  <a:pt x="2791566" y="0"/>
                </a:cubicBezTo>
                <a:cubicBezTo>
                  <a:pt x="2905340" y="-37158"/>
                  <a:pt x="3253845" y="28952"/>
                  <a:pt x="3473119" y="0"/>
                </a:cubicBezTo>
                <a:cubicBezTo>
                  <a:pt x="3692393" y="-28952"/>
                  <a:pt x="3742053" y="57675"/>
                  <a:pt x="3956613" y="0"/>
                </a:cubicBezTo>
                <a:cubicBezTo>
                  <a:pt x="4171173" y="-57675"/>
                  <a:pt x="4491859" y="37944"/>
                  <a:pt x="4737195" y="0"/>
                </a:cubicBezTo>
                <a:cubicBezTo>
                  <a:pt x="4982531" y="-37944"/>
                  <a:pt x="4952581" y="39857"/>
                  <a:pt x="5121661" y="0"/>
                </a:cubicBezTo>
                <a:cubicBezTo>
                  <a:pt x="5290741" y="-39857"/>
                  <a:pt x="5702931" y="33231"/>
                  <a:pt x="5902243" y="0"/>
                </a:cubicBezTo>
                <a:cubicBezTo>
                  <a:pt x="6101555" y="-33231"/>
                  <a:pt x="6117377" y="22272"/>
                  <a:pt x="6187680" y="0"/>
                </a:cubicBezTo>
                <a:cubicBezTo>
                  <a:pt x="6257983" y="-22272"/>
                  <a:pt x="6482443" y="59025"/>
                  <a:pt x="6770204" y="0"/>
                </a:cubicBezTo>
                <a:cubicBezTo>
                  <a:pt x="7057965" y="-59025"/>
                  <a:pt x="7147225" y="16894"/>
                  <a:pt x="7352728" y="0"/>
                </a:cubicBezTo>
                <a:cubicBezTo>
                  <a:pt x="7558231" y="-16894"/>
                  <a:pt x="7610426" y="32762"/>
                  <a:pt x="7836222" y="0"/>
                </a:cubicBezTo>
                <a:cubicBezTo>
                  <a:pt x="8062018" y="-32762"/>
                  <a:pt x="8411592" y="84155"/>
                  <a:pt x="8616804" y="0"/>
                </a:cubicBezTo>
                <a:cubicBezTo>
                  <a:pt x="8822016" y="-84155"/>
                  <a:pt x="9039603" y="61481"/>
                  <a:pt x="9397386" y="0"/>
                </a:cubicBezTo>
                <a:cubicBezTo>
                  <a:pt x="9755169" y="-61481"/>
                  <a:pt x="9676480" y="9688"/>
                  <a:pt x="9781852" y="0"/>
                </a:cubicBezTo>
                <a:cubicBezTo>
                  <a:pt x="9887224" y="-9688"/>
                  <a:pt x="10199434" y="66329"/>
                  <a:pt x="10364376" y="0"/>
                </a:cubicBezTo>
                <a:cubicBezTo>
                  <a:pt x="10529318" y="-66329"/>
                  <a:pt x="10742789" y="18581"/>
                  <a:pt x="11045929" y="0"/>
                </a:cubicBezTo>
                <a:cubicBezTo>
                  <a:pt x="11620900" y="-169372"/>
                  <a:pt x="12284548" y="492328"/>
                  <a:pt x="12188952" y="1143023"/>
                </a:cubicBezTo>
                <a:cubicBezTo>
                  <a:pt x="12219798" y="1305508"/>
                  <a:pt x="12179069" y="1389599"/>
                  <a:pt x="12188952" y="1577359"/>
                </a:cubicBezTo>
                <a:cubicBezTo>
                  <a:pt x="12198835" y="1765119"/>
                  <a:pt x="12143764" y="1975571"/>
                  <a:pt x="12188952" y="2240292"/>
                </a:cubicBezTo>
                <a:cubicBezTo>
                  <a:pt x="12234140" y="2505013"/>
                  <a:pt x="12172433" y="2533710"/>
                  <a:pt x="12188952" y="2811786"/>
                </a:cubicBezTo>
                <a:cubicBezTo>
                  <a:pt x="12205471" y="3089862"/>
                  <a:pt x="12160715" y="3169705"/>
                  <a:pt x="12188952" y="3291841"/>
                </a:cubicBezTo>
                <a:cubicBezTo>
                  <a:pt x="12217189" y="3413977"/>
                  <a:pt x="12164790" y="3719854"/>
                  <a:pt x="12188952" y="3863336"/>
                </a:cubicBezTo>
                <a:cubicBezTo>
                  <a:pt x="12213114" y="4006819"/>
                  <a:pt x="12161306" y="4195130"/>
                  <a:pt x="12188952" y="4297671"/>
                </a:cubicBezTo>
                <a:cubicBezTo>
                  <a:pt x="12216598" y="4400212"/>
                  <a:pt x="12147899" y="4618553"/>
                  <a:pt x="12188952" y="4732007"/>
                </a:cubicBezTo>
                <a:cubicBezTo>
                  <a:pt x="12230005" y="4845461"/>
                  <a:pt x="12106521" y="5480211"/>
                  <a:pt x="12188952" y="5714977"/>
                </a:cubicBezTo>
                <a:cubicBezTo>
                  <a:pt x="12365643" y="6408090"/>
                  <a:pt x="11717757" y="6994600"/>
                  <a:pt x="11045929" y="6858000"/>
                </a:cubicBezTo>
                <a:cubicBezTo>
                  <a:pt x="10971179" y="6883280"/>
                  <a:pt x="10859846" y="6841424"/>
                  <a:pt x="10760492" y="6858000"/>
                </a:cubicBezTo>
                <a:cubicBezTo>
                  <a:pt x="10661138" y="6874576"/>
                  <a:pt x="10238713" y="6841375"/>
                  <a:pt x="10078939" y="6858000"/>
                </a:cubicBezTo>
                <a:cubicBezTo>
                  <a:pt x="9919165" y="6874625"/>
                  <a:pt x="9900767" y="6844446"/>
                  <a:pt x="9793503" y="6858000"/>
                </a:cubicBezTo>
                <a:cubicBezTo>
                  <a:pt x="9686239" y="6871554"/>
                  <a:pt x="9297117" y="6790925"/>
                  <a:pt x="9111950" y="6858000"/>
                </a:cubicBezTo>
                <a:cubicBezTo>
                  <a:pt x="8926783" y="6925075"/>
                  <a:pt x="8841443" y="6849362"/>
                  <a:pt x="8727484" y="6858000"/>
                </a:cubicBezTo>
                <a:cubicBezTo>
                  <a:pt x="8613525" y="6866638"/>
                  <a:pt x="8522318" y="6843697"/>
                  <a:pt x="8442047" y="6858000"/>
                </a:cubicBezTo>
                <a:cubicBezTo>
                  <a:pt x="8361776" y="6872303"/>
                  <a:pt x="8197816" y="6819124"/>
                  <a:pt x="8057581" y="6858000"/>
                </a:cubicBezTo>
                <a:cubicBezTo>
                  <a:pt x="7917346" y="6896876"/>
                  <a:pt x="7646839" y="6827944"/>
                  <a:pt x="7376029" y="6858000"/>
                </a:cubicBezTo>
                <a:cubicBezTo>
                  <a:pt x="7105219" y="6888056"/>
                  <a:pt x="7179518" y="6837442"/>
                  <a:pt x="6991563" y="6858000"/>
                </a:cubicBezTo>
                <a:cubicBezTo>
                  <a:pt x="6803608" y="6878558"/>
                  <a:pt x="6821573" y="6848041"/>
                  <a:pt x="6706126" y="6858000"/>
                </a:cubicBezTo>
                <a:cubicBezTo>
                  <a:pt x="6590679" y="6867959"/>
                  <a:pt x="6510572" y="6846978"/>
                  <a:pt x="6321660" y="6858000"/>
                </a:cubicBezTo>
                <a:cubicBezTo>
                  <a:pt x="6132748" y="6869022"/>
                  <a:pt x="6054090" y="6857051"/>
                  <a:pt x="5838165" y="6858000"/>
                </a:cubicBezTo>
                <a:cubicBezTo>
                  <a:pt x="5622241" y="6858949"/>
                  <a:pt x="5469764" y="6841162"/>
                  <a:pt x="5255642" y="6858000"/>
                </a:cubicBezTo>
                <a:cubicBezTo>
                  <a:pt x="5041520" y="6874838"/>
                  <a:pt x="5012951" y="6839191"/>
                  <a:pt x="4871176" y="6858000"/>
                </a:cubicBezTo>
                <a:cubicBezTo>
                  <a:pt x="4729401" y="6876809"/>
                  <a:pt x="4477339" y="6807807"/>
                  <a:pt x="4090594" y="6858000"/>
                </a:cubicBezTo>
                <a:cubicBezTo>
                  <a:pt x="3703849" y="6908193"/>
                  <a:pt x="3661768" y="6837255"/>
                  <a:pt x="3508070" y="6858000"/>
                </a:cubicBezTo>
                <a:cubicBezTo>
                  <a:pt x="3354372" y="6878745"/>
                  <a:pt x="3105200" y="6849611"/>
                  <a:pt x="2727488" y="6858000"/>
                </a:cubicBezTo>
                <a:cubicBezTo>
                  <a:pt x="2349776" y="6866389"/>
                  <a:pt x="2219112" y="6793195"/>
                  <a:pt x="2045935" y="6858000"/>
                </a:cubicBezTo>
                <a:cubicBezTo>
                  <a:pt x="1872758" y="6922805"/>
                  <a:pt x="1399803" y="6847211"/>
                  <a:pt x="1143023" y="6858000"/>
                </a:cubicBezTo>
                <a:cubicBezTo>
                  <a:pt x="578120" y="6869378"/>
                  <a:pt x="-50709" y="6364804"/>
                  <a:pt x="0" y="5714977"/>
                </a:cubicBezTo>
                <a:cubicBezTo>
                  <a:pt x="-16098" y="5514499"/>
                  <a:pt x="44475" y="5402250"/>
                  <a:pt x="0" y="5189202"/>
                </a:cubicBezTo>
                <a:cubicBezTo>
                  <a:pt x="-44475" y="4976155"/>
                  <a:pt x="23780" y="4942722"/>
                  <a:pt x="0" y="4754867"/>
                </a:cubicBezTo>
                <a:cubicBezTo>
                  <a:pt x="-23780" y="4567013"/>
                  <a:pt x="9335" y="4247380"/>
                  <a:pt x="0" y="4091933"/>
                </a:cubicBezTo>
                <a:cubicBezTo>
                  <a:pt x="-9335" y="3936486"/>
                  <a:pt x="41597" y="3738698"/>
                  <a:pt x="0" y="3520439"/>
                </a:cubicBezTo>
                <a:cubicBezTo>
                  <a:pt x="-41597" y="3302180"/>
                  <a:pt x="7603" y="3080610"/>
                  <a:pt x="0" y="2857506"/>
                </a:cubicBezTo>
                <a:cubicBezTo>
                  <a:pt x="-7603" y="2634402"/>
                  <a:pt x="9871" y="2562736"/>
                  <a:pt x="0" y="2331731"/>
                </a:cubicBezTo>
                <a:cubicBezTo>
                  <a:pt x="-9871" y="2100726"/>
                  <a:pt x="38109" y="2076847"/>
                  <a:pt x="0" y="1851676"/>
                </a:cubicBezTo>
                <a:cubicBezTo>
                  <a:pt x="-38109" y="1626506"/>
                  <a:pt x="24038" y="1375073"/>
                  <a:pt x="0" y="1143023"/>
                </a:cubicBezTo>
                <a:close/>
              </a:path>
            </a:pathLst>
          </a:custGeom>
          <a:solidFill>
            <a:schemeClr val="bg1">
              <a:alpha val="95000"/>
            </a:schemeClr>
          </a:solidFill>
          <a:ln w="28575">
            <a:solidFill>
              <a:srgbClr val="FF7C80"/>
            </a:solidFill>
            <a:prstDash val="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kids sitting at a desk&#10;&#10;Description automatically generated">
            <a:extLst>
              <a:ext uri="{FF2B5EF4-FFF2-40B4-BE49-F238E27FC236}">
                <a16:creationId xmlns:a16="http://schemas.microsoft.com/office/drawing/2014/main" id="{0487B3B1-D923-88E2-7BFF-6B2061C79EF9}"/>
              </a:ext>
            </a:extLst>
          </p:cNvPr>
          <p:cNvPicPr>
            <a:picLocks noChangeAspect="1"/>
          </p:cNvPicPr>
          <p:nvPr/>
        </p:nvPicPr>
        <p:blipFill rotWithShape="1">
          <a:blip r:embed="rId3">
            <a:extLst>
              <a:ext uri="{28A0092B-C50C-407E-A947-70E740481C1C}">
                <a14:useLocalDpi xmlns:a14="http://schemas.microsoft.com/office/drawing/2010/main" val="0"/>
              </a:ext>
            </a:extLst>
          </a:blip>
          <a:srcRect l="36454" t="30543" r="45668" b="37364"/>
          <a:stretch/>
        </p:blipFill>
        <p:spPr>
          <a:xfrm>
            <a:off x="6549736" y="1634985"/>
            <a:ext cx="5275449" cy="5326912"/>
          </a:xfrm>
          <a:prstGeom prst="rect">
            <a:avLst/>
          </a:prstGeom>
        </p:spPr>
      </p:pic>
      <p:pic>
        <p:nvPicPr>
          <p:cNvPr id="7" name="Picture 6" descr="A light bulb with wings&#10;&#10;Description automatically generated">
            <a:extLst>
              <a:ext uri="{FF2B5EF4-FFF2-40B4-BE49-F238E27FC236}">
                <a16:creationId xmlns:a16="http://schemas.microsoft.com/office/drawing/2014/main" id="{62F2C975-B6D0-761A-B414-ECDBFA316F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94" t="20466" r="50025" b="39070"/>
          <a:stretch/>
        </p:blipFill>
        <p:spPr>
          <a:xfrm rot="20186841">
            <a:off x="9584610" y="491495"/>
            <a:ext cx="1106281" cy="854140"/>
          </a:xfrm>
          <a:prstGeom prst="rect">
            <a:avLst/>
          </a:prstGeom>
        </p:spPr>
      </p:pic>
      <p:sp>
        <p:nvSpPr>
          <p:cNvPr id="8" name="TextBox 7">
            <a:extLst>
              <a:ext uri="{FF2B5EF4-FFF2-40B4-BE49-F238E27FC236}">
                <a16:creationId xmlns:a16="http://schemas.microsoft.com/office/drawing/2014/main" id="{3524AF6D-E6F6-7E61-5EDE-70F69CD0B5C1}"/>
              </a:ext>
            </a:extLst>
          </p:cNvPr>
          <p:cNvSpPr txBox="1"/>
          <p:nvPr/>
        </p:nvSpPr>
        <p:spPr>
          <a:xfrm>
            <a:off x="582610" y="2323943"/>
            <a:ext cx="5603359"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Apple" panose="02040603050506020204" pitchFamily="18" charset="0"/>
                <a:ea typeface="+mn-ea"/>
                <a:cs typeface="+mn-cs"/>
              </a:rPr>
              <a:t>THẢO LUẬN NHÓM ĐÔI</a:t>
            </a:r>
          </a:p>
        </p:txBody>
      </p:sp>
      <p:sp>
        <p:nvSpPr>
          <p:cNvPr id="2" name="Flowchart: Alternate Process 1">
            <a:extLst>
              <a:ext uri="{FF2B5EF4-FFF2-40B4-BE49-F238E27FC236}">
                <a16:creationId xmlns:a16="http://schemas.microsoft.com/office/drawing/2014/main" id="{185F17E5-88F1-64CD-5416-F7C079DD8F22}"/>
              </a:ext>
            </a:extLst>
          </p:cNvPr>
          <p:cNvSpPr/>
          <p:nvPr/>
        </p:nvSpPr>
        <p:spPr>
          <a:xfrm>
            <a:off x="814720" y="409938"/>
            <a:ext cx="8508311" cy="1363997"/>
          </a:xfrm>
          <a:prstGeom prst="flowChartAlternateProcess">
            <a:avLst/>
          </a:prstGeom>
          <a:solidFill>
            <a:schemeClr val="accent4">
              <a:lumMod val="20000"/>
              <a:lumOff val="80000"/>
            </a:schemeClr>
          </a:solidFill>
          <a:ln w="28575">
            <a:solidFill>
              <a:schemeClr val="accent2"/>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Arial" panose="020B0604020202020204" pitchFamily="34" charset="0"/>
                <a:cs typeface="Arial" panose="020B0604020202020204" pitchFamily="34" charset="0"/>
              </a:rPr>
              <a:t>b. Đặt câu để phân biệt nghĩa gốc và một nghĩa chuyển của từ “lưng”</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6349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lassroom&#10;&#10;Description automatically generated">
            <a:extLst>
              <a:ext uri="{FF2B5EF4-FFF2-40B4-BE49-F238E27FC236}">
                <a16:creationId xmlns:a16="http://schemas.microsoft.com/office/drawing/2014/main" id="{16A4C26D-1429-9ED0-7108-E09F9B82E0B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kids holding a chalkboard&#10;&#10;Description automatically generated">
            <a:extLst>
              <a:ext uri="{FF2B5EF4-FFF2-40B4-BE49-F238E27FC236}">
                <a16:creationId xmlns:a16="http://schemas.microsoft.com/office/drawing/2014/main" id="{9602907C-F05F-FA6F-B077-8F4386D154C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401" t="17519" r="31715" b="13333"/>
          <a:stretch/>
        </p:blipFill>
        <p:spPr>
          <a:xfrm>
            <a:off x="1051495" y="1307805"/>
            <a:ext cx="5044505" cy="5624623"/>
          </a:xfrm>
          <a:prstGeom prst="rect">
            <a:avLst/>
          </a:prstGeom>
        </p:spPr>
      </p:pic>
      <p:sp>
        <p:nvSpPr>
          <p:cNvPr id="9" name="TextBox 8">
            <a:extLst>
              <a:ext uri="{FF2B5EF4-FFF2-40B4-BE49-F238E27FC236}">
                <a16:creationId xmlns:a16="http://schemas.microsoft.com/office/drawing/2014/main" id="{4524B102-FCCB-3344-7617-5E74610AA38C}"/>
              </a:ext>
            </a:extLst>
          </p:cNvPr>
          <p:cNvSpPr txBox="1"/>
          <p:nvPr/>
        </p:nvSpPr>
        <p:spPr>
          <a:xfrm>
            <a:off x="6096000" y="1947192"/>
            <a:ext cx="603929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Cookies" panose="02040603050506020204" pitchFamily="18" charset="0"/>
                <a:ea typeface="+mn-ea"/>
                <a:cs typeface="+mn-cs"/>
              </a:rPr>
              <a:t>TRƯỚC LỚP </a:t>
            </a:r>
          </a:p>
        </p:txBody>
      </p:sp>
    </p:spTree>
    <p:extLst>
      <p:ext uri="{BB962C8B-B14F-4D97-AF65-F5344CB8AC3E}">
        <p14:creationId xmlns:p14="http://schemas.microsoft.com/office/powerpoint/2010/main" val="298127972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2135</TotalTime>
  <Words>1204</Words>
  <Application>Microsoft Office PowerPoint</Application>
  <PresentationFormat>Widescreen</PresentationFormat>
  <Paragraphs>110</Paragraphs>
  <Slides>36</Slides>
  <Notes>5</Notes>
  <HiddenSlides>4</HiddenSlides>
  <MMClips>6</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36</vt:i4>
      </vt:variant>
    </vt:vector>
  </HeadingPairs>
  <TitlesOfParts>
    <vt:vector size="53" baseType="lpstr">
      <vt:lpstr>Arial</vt:lpstr>
      <vt:lpstr>Arial-BoldMT</vt:lpstr>
      <vt:lpstr>Arial-ItalicMT</vt:lpstr>
      <vt:lpstr>ArialMT</vt:lpstr>
      <vt:lpstr>Arial-Rounded-Bold</vt:lpstr>
      <vt:lpstr>Calibri</vt:lpstr>
      <vt:lpstr>Calibri Light</vt:lpstr>
      <vt:lpstr>SVN-Apple</vt:lpstr>
      <vt:lpstr>SVN-Cookies</vt:lpstr>
      <vt:lpstr>SVN-Gretoon</vt:lpstr>
      <vt:lpstr>Times New Roman</vt:lpstr>
      <vt:lpstr>UTM Duepuntozero</vt:lpstr>
      <vt:lpstr>UTM Mother</vt:lpstr>
      <vt:lpstr>UTM Showcard</vt:lpstr>
      <vt:lpstr>Wingdings-Regular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89</cp:revision>
  <dcterms:created xsi:type="dcterms:W3CDTF">2023-08-04T14:01:14Z</dcterms:created>
  <dcterms:modified xsi:type="dcterms:W3CDTF">2024-07-29T15:17:57Z</dcterms:modified>
  <cp:category>9Slide.vn</cp:category>
</cp:coreProperties>
</file>