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0" r:id="rId4"/>
    <p:sldId id="279" r:id="rId5"/>
    <p:sldId id="281" r:id="rId6"/>
    <p:sldId id="282" r:id="rId7"/>
    <p:sldId id="284" r:id="rId8"/>
    <p:sldId id="283" r:id="rId9"/>
    <p:sldId id="278" r:id="rId10"/>
    <p:sldId id="285" r:id="rId11"/>
    <p:sldId id="286" r:id="rId12"/>
    <p:sldId id="287" r:id="rId13"/>
    <p:sldId id="288" r:id="rId14"/>
    <p:sldId id="289" r:id="rId15"/>
    <p:sldId id="290" r:id="rId16"/>
    <p:sldId id="291" r:id="rId17"/>
    <p:sldId id="293" r:id="rId18"/>
    <p:sldId id="292" r:id="rId19"/>
    <p:sldId id="294" r:id="rId20"/>
    <p:sldId id="295" r:id="rId21"/>
    <p:sldId id="277" r:id="rId22"/>
  </p:sldIdLst>
  <p:sldSz cx="12192000" cy="6858000"/>
  <p:notesSz cx="6858000" cy="9144000"/>
  <p:embeddedFontLst>
    <p:embeddedFont>
      <p:font typeface="#9Slide03 SFU Futura_05" panose="00000800000000000000" pitchFamily="2" charset="0"/>
      <p:bold r:id="rId23"/>
    </p:embeddedFont>
    <p:embeddedFont>
      <p:font typeface="#9Slide05 Dear Saturday" panose="02000505000000020004" pitchFamily="2" charset="0"/>
      <p:regular r:id="rId24"/>
    </p:embeddedFont>
    <p:embeddedFont>
      <p:font typeface="#9Slide05 SVNFadilla" pitchFamily="2" charset="0"/>
      <p:regular r:id="rId25"/>
    </p:embeddedFont>
    <p:embeddedFont>
      <p:font typeface="#9Slide07 IcielKoni" pitchFamily="2" charset="0"/>
      <p:bold r:id="rId26"/>
    </p:embeddedFont>
    <p:embeddedFont>
      <p:font typeface="#9Slide07 SVNZiclets" panose="02000603000000000000" pitchFamily="2" charset="0"/>
      <p:regular r:id="rId27"/>
    </p:embeddedFont>
    <p:embeddedFont>
      <p:font typeface="Cambria Math" panose="02040503050406030204" pitchFamily="18"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E1F5"/>
    <a:srgbClr val="FFCB08"/>
    <a:srgbClr val="B6D8F2"/>
    <a:srgbClr val="E89F2E"/>
    <a:srgbClr val="FF6699"/>
    <a:srgbClr val="EE004F"/>
    <a:srgbClr val="66CCFF"/>
    <a:srgbClr val="66FFFF"/>
    <a:srgbClr val="FF9966"/>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5010" autoAdjust="0"/>
  </p:normalViewPr>
  <p:slideViewPr>
    <p:cSldViewPr snapToGrid="0">
      <p:cViewPr>
        <p:scale>
          <a:sx n="25" d="100"/>
          <a:sy n="25" d="100"/>
        </p:scale>
        <p:origin x="2442" y="8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22/06/2024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863073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22/06/2024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055934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22/06/2024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4232325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22/06/2024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2726009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22/06/2024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488523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22/06/2024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096174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22/06/2024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011255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22/06/2024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416024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22/06/2024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391526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22/06/2024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508208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22/06/2024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266730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E001286A-89AC-A53B-3507-74D907F7C44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t="2553" b="2905"/>
          <a:stretch/>
        </p:blipFill>
        <p:spPr>
          <a:xfrm>
            <a:off x="0" y="-25758"/>
            <a:ext cx="12192000" cy="6915955"/>
          </a:xfrm>
          <a:prstGeom prst="rect">
            <a:avLst/>
          </a:prstGeom>
        </p:spPr>
      </p:pic>
    </p:spTree>
    <p:extLst>
      <p:ext uri="{BB962C8B-B14F-4D97-AF65-F5344CB8AC3E}">
        <p14:creationId xmlns:p14="http://schemas.microsoft.com/office/powerpoint/2010/main" val="193264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5760" y="26126"/>
            <a:ext cx="2255473" cy="877163"/>
          </a:xfrm>
          <a:prstGeom prst="rect">
            <a:avLst/>
          </a:prstGeom>
          <a:noFill/>
        </p:spPr>
        <p:txBody>
          <a:bodyPr wrap="square" lIns="91440" tIns="45720" rIns="91440" bIns="45720">
            <a:spAutoFit/>
          </a:bodyPr>
          <a:lstStyle/>
          <a:p>
            <a:pPr algn="ctr">
              <a:spcBef>
                <a:spcPts val="600"/>
              </a:spcBef>
            </a:pPr>
            <a:r>
              <a:rPr lang="en-US" sz="5000" b="1" dirty="0" err="1">
                <a:ln w="152400">
                  <a:solidFill>
                    <a:schemeClr val="bg1"/>
                  </a:solidFill>
                </a:ln>
                <a:solidFill>
                  <a:schemeClr val="bg1"/>
                </a:solidFill>
                <a:effectLst>
                  <a:outerShdw blurRad="38100" dist="19050" dir="2700000" algn="tl" rotWithShape="0">
                    <a:schemeClr val="dk1">
                      <a:alpha val="40000"/>
                    </a:schemeClr>
                  </a:outerShdw>
                </a:effectLst>
                <a:latin typeface="#9Slide05 SVNFadilla" pitchFamily="2" charset="0"/>
              </a:rPr>
              <a:t>Bài</a:t>
            </a:r>
            <a:r>
              <a:rPr lang="en-US" sz="5000" b="1" dirty="0">
                <a:ln w="152400">
                  <a:solidFill>
                    <a:schemeClr val="bg1"/>
                  </a:solidFill>
                </a:ln>
                <a:solidFill>
                  <a:schemeClr val="bg1"/>
                </a:solidFill>
                <a:effectLst>
                  <a:outerShdw blurRad="38100" dist="19050" dir="2700000" algn="tl" rotWithShape="0">
                    <a:schemeClr val="dk1">
                      <a:alpha val="40000"/>
                    </a:schemeClr>
                  </a:outerShdw>
                </a:effectLst>
                <a:latin typeface="#9Slide05 SVNFadilla" pitchFamily="2" charset="0"/>
              </a:rPr>
              <a:t> 38</a:t>
            </a:r>
            <a:endParaRPr lang="en-US" sz="5000" b="1" cap="none" spc="0" dirty="0">
              <a:ln w="152400">
                <a:solidFill>
                  <a:schemeClr val="bg1"/>
                </a:solidFill>
              </a:ln>
              <a:solidFill>
                <a:schemeClr val="bg1"/>
              </a:solidFill>
              <a:effectLst>
                <a:outerShdw blurRad="38100" dist="19050" dir="2700000" algn="tl" rotWithShape="0">
                  <a:schemeClr val="dk1">
                    <a:alpha val="40000"/>
                  </a:schemeClr>
                </a:outerShdw>
              </a:effectLst>
              <a:latin typeface="#9Slide05 SVNFadilla" pitchFamily="2" charset="0"/>
            </a:endParaRPr>
          </a:p>
        </p:txBody>
      </p:sp>
      <p:sp>
        <p:nvSpPr>
          <p:cNvPr id="6" name="Rectangle 5"/>
          <p:cNvSpPr/>
          <p:nvPr/>
        </p:nvSpPr>
        <p:spPr>
          <a:xfrm>
            <a:off x="365760" y="29416"/>
            <a:ext cx="2255473" cy="877163"/>
          </a:xfrm>
          <a:prstGeom prst="rect">
            <a:avLst/>
          </a:prstGeom>
          <a:noFill/>
        </p:spPr>
        <p:txBody>
          <a:bodyPr wrap="square" lIns="91440" tIns="45720" rIns="91440" bIns="45720">
            <a:spAutoFit/>
          </a:bodyPr>
          <a:lstStyle/>
          <a:p>
            <a:pPr algn="ctr">
              <a:spcBef>
                <a:spcPts val="600"/>
              </a:spcBef>
            </a:pPr>
            <a:r>
              <a:rPr lang="en-US" sz="5000" b="1" err="1">
                <a:ln w="0"/>
                <a:solidFill>
                  <a:srgbClr val="002060"/>
                </a:solidFill>
                <a:effectLst>
                  <a:outerShdw blurRad="38100" dist="19050" dir="2700000" algn="tl" rotWithShape="0">
                    <a:schemeClr val="dk1">
                      <a:alpha val="40000"/>
                    </a:schemeClr>
                  </a:outerShdw>
                </a:effectLst>
                <a:latin typeface="#9Slide05 SVNFadilla" pitchFamily="2" charset="0"/>
              </a:rPr>
              <a:t>Bài</a:t>
            </a:r>
            <a:r>
              <a:rPr lang="en-US" sz="5000" b="1">
                <a:ln w="0"/>
                <a:solidFill>
                  <a:srgbClr val="002060"/>
                </a:solidFill>
                <a:effectLst>
                  <a:outerShdw blurRad="38100" dist="19050" dir="2700000" algn="tl" rotWithShape="0">
                    <a:schemeClr val="dk1">
                      <a:alpha val="40000"/>
                    </a:schemeClr>
                  </a:outerShdw>
                </a:effectLst>
                <a:latin typeface="#9Slide05 SVNFadilla" pitchFamily="2" charset="0"/>
              </a:rPr>
              <a:t> 52</a:t>
            </a:r>
            <a:endParaRPr lang="en-US" sz="5000" b="1" cap="none" spc="0" dirty="0">
              <a:ln w="0"/>
              <a:solidFill>
                <a:srgbClr val="002060"/>
              </a:solidFill>
              <a:effectLst>
                <a:outerShdw blurRad="38100" dist="19050" dir="2700000" algn="tl" rotWithShape="0">
                  <a:schemeClr val="dk1">
                    <a:alpha val="40000"/>
                  </a:schemeClr>
                </a:outerShdw>
              </a:effectLst>
              <a:latin typeface="#9Slide05 SVNFadilla" pitchFamily="2" charset="0"/>
            </a:endParaRPr>
          </a:p>
        </p:txBody>
      </p:sp>
      <p:grpSp>
        <p:nvGrpSpPr>
          <p:cNvPr id="7" name="Group 6"/>
          <p:cNvGrpSpPr/>
          <p:nvPr/>
        </p:nvGrpSpPr>
        <p:grpSpPr>
          <a:xfrm>
            <a:off x="5299234" y="15883"/>
            <a:ext cx="1676808" cy="655212"/>
            <a:chOff x="5034481" y="263891"/>
            <a:chExt cx="2072901" cy="807190"/>
          </a:xfrm>
        </p:grpSpPr>
        <p:sp>
          <p:nvSpPr>
            <p:cNvPr id="8" name="Rectangle: Rounded Corners 7">
              <a:extLst>
                <a:ext uri="{FF2B5EF4-FFF2-40B4-BE49-F238E27FC236}">
                  <a16:creationId xmlns:a16="http://schemas.microsoft.com/office/drawing/2014/main" id="{3F6FAE35-9A11-0742-2BB6-8219DE643CCA}"/>
                </a:ext>
              </a:extLst>
            </p:cNvPr>
            <p:cNvSpPr/>
            <p:nvPr/>
          </p:nvSpPr>
          <p:spPr>
            <a:xfrm>
              <a:off x="5034481" y="263891"/>
              <a:ext cx="2072901" cy="775200"/>
            </a:xfrm>
            <a:custGeom>
              <a:avLst/>
              <a:gdLst>
                <a:gd name="connsiteX0" fmla="*/ 0 w 2072901"/>
                <a:gd name="connsiteY0" fmla="*/ 384468 h 775200"/>
                <a:gd name="connsiteX1" fmla="*/ 384468 w 2072901"/>
                <a:gd name="connsiteY1" fmla="*/ 0 h 775200"/>
                <a:gd name="connsiteX2" fmla="*/ 1688433 w 2072901"/>
                <a:gd name="connsiteY2" fmla="*/ 0 h 775200"/>
                <a:gd name="connsiteX3" fmla="*/ 2072901 w 2072901"/>
                <a:gd name="connsiteY3" fmla="*/ 384468 h 775200"/>
                <a:gd name="connsiteX4" fmla="*/ 2072901 w 2072901"/>
                <a:gd name="connsiteY4" fmla="*/ 390732 h 775200"/>
                <a:gd name="connsiteX5" fmla="*/ 1688433 w 2072901"/>
                <a:gd name="connsiteY5" fmla="*/ 775200 h 775200"/>
                <a:gd name="connsiteX6" fmla="*/ 384468 w 2072901"/>
                <a:gd name="connsiteY6" fmla="*/ 775200 h 775200"/>
                <a:gd name="connsiteX7" fmla="*/ 0 w 2072901"/>
                <a:gd name="connsiteY7" fmla="*/ 390732 h 775200"/>
                <a:gd name="connsiteX8" fmla="*/ 0 w 2072901"/>
                <a:gd name="connsiteY8" fmla="*/ 384468 h 7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901" h="775200" fill="none" extrusionOk="0">
                  <a:moveTo>
                    <a:pt x="0" y="384468"/>
                  </a:moveTo>
                  <a:cubicBezTo>
                    <a:pt x="-12872" y="170050"/>
                    <a:pt x="185822" y="11196"/>
                    <a:pt x="384468" y="0"/>
                  </a:cubicBezTo>
                  <a:cubicBezTo>
                    <a:pt x="738831" y="16003"/>
                    <a:pt x="1094798" y="52096"/>
                    <a:pt x="1688433" y="0"/>
                  </a:cubicBezTo>
                  <a:cubicBezTo>
                    <a:pt x="1916019" y="23491"/>
                    <a:pt x="2081622" y="182814"/>
                    <a:pt x="2072901" y="384468"/>
                  </a:cubicBezTo>
                  <a:cubicBezTo>
                    <a:pt x="2073381" y="387131"/>
                    <a:pt x="2072530" y="388817"/>
                    <a:pt x="2072901" y="390732"/>
                  </a:cubicBezTo>
                  <a:cubicBezTo>
                    <a:pt x="2050851" y="606689"/>
                    <a:pt x="1879173" y="760299"/>
                    <a:pt x="1688433" y="775200"/>
                  </a:cubicBezTo>
                  <a:cubicBezTo>
                    <a:pt x="1390338" y="676892"/>
                    <a:pt x="727790" y="684210"/>
                    <a:pt x="384468" y="775200"/>
                  </a:cubicBezTo>
                  <a:cubicBezTo>
                    <a:pt x="173605" y="755276"/>
                    <a:pt x="-8064" y="607777"/>
                    <a:pt x="0" y="390732"/>
                  </a:cubicBezTo>
                  <a:cubicBezTo>
                    <a:pt x="303" y="387805"/>
                    <a:pt x="-30" y="386750"/>
                    <a:pt x="0" y="384468"/>
                  </a:cubicBezTo>
                  <a:close/>
                </a:path>
                <a:path w="2072901" h="775200" stroke="0" extrusionOk="0">
                  <a:moveTo>
                    <a:pt x="0" y="384468"/>
                  </a:moveTo>
                  <a:cubicBezTo>
                    <a:pt x="-8371" y="166969"/>
                    <a:pt x="142796" y="11010"/>
                    <a:pt x="384468" y="0"/>
                  </a:cubicBezTo>
                  <a:cubicBezTo>
                    <a:pt x="1035628" y="60111"/>
                    <a:pt x="1442162" y="-42628"/>
                    <a:pt x="1688433" y="0"/>
                  </a:cubicBezTo>
                  <a:cubicBezTo>
                    <a:pt x="1878411" y="21834"/>
                    <a:pt x="2066274" y="208762"/>
                    <a:pt x="2072901" y="384468"/>
                  </a:cubicBezTo>
                  <a:cubicBezTo>
                    <a:pt x="2072541" y="385373"/>
                    <a:pt x="2072339" y="389801"/>
                    <a:pt x="2072901" y="390732"/>
                  </a:cubicBezTo>
                  <a:cubicBezTo>
                    <a:pt x="2076288" y="603470"/>
                    <a:pt x="1913251" y="749513"/>
                    <a:pt x="1688433" y="775200"/>
                  </a:cubicBezTo>
                  <a:cubicBezTo>
                    <a:pt x="1252485" y="661945"/>
                    <a:pt x="731984" y="707079"/>
                    <a:pt x="384468" y="775200"/>
                  </a:cubicBezTo>
                  <a:cubicBezTo>
                    <a:pt x="171034" y="764728"/>
                    <a:pt x="-10622" y="617830"/>
                    <a:pt x="0" y="390732"/>
                  </a:cubicBezTo>
                  <a:cubicBezTo>
                    <a:pt x="465" y="389729"/>
                    <a:pt x="-93" y="386978"/>
                    <a:pt x="0" y="384468"/>
                  </a:cubicBezTo>
                  <a:close/>
                </a:path>
              </a:pathLst>
            </a:custGeom>
            <a:solidFill>
              <a:schemeClr val="bg1">
                <a:alpha val="96000"/>
              </a:schemeClr>
            </a:solidFill>
            <a:ln w="44450" cap="rnd" cmpd="thickThin">
              <a:solidFill>
                <a:srgbClr val="002060"/>
              </a:solidFill>
              <a:prstDash val="dash"/>
              <a:round/>
              <a:extLst>
                <a:ext uri="{C807C97D-BFC1-408E-A445-0C87EB9F89A2}">
                  <ask:lineSketchStyleProps xmlns:ask="http://schemas.microsoft.com/office/drawing/2018/sketchyshapes" sd="1219033472">
                    <a:prstGeom prst="roundRect">
                      <a:avLst>
                        <a:gd name="adj" fmla="val 49596"/>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8"/>
            <p:cNvSpPr/>
            <p:nvPr/>
          </p:nvSpPr>
          <p:spPr>
            <a:xfrm>
              <a:off x="5334002" y="388582"/>
              <a:ext cx="1474336" cy="682499"/>
            </a:xfrm>
            <a:prstGeom prst="rect">
              <a:avLst/>
            </a:prstGeom>
            <a:noFill/>
          </p:spPr>
          <p:txBody>
            <a:bodyPr wrap="square" lIns="91440" tIns="45720" rIns="91440" bIns="45720">
              <a:spAutoFit/>
            </a:bodyPr>
            <a:lstStyle/>
            <a:p>
              <a:pPr algn="ctr">
                <a:spcBef>
                  <a:spcPts val="600"/>
                </a:spcBef>
              </a:pPr>
              <a:r>
                <a:rPr lang="en-US" sz="3000" b="1" dirty="0" err="1">
                  <a:ln w="0"/>
                  <a:solidFill>
                    <a:srgbClr val="0070C0"/>
                  </a:solidFill>
                  <a:effectLst>
                    <a:outerShdw blurRad="38100" dist="19050" dir="2700000" algn="tl" rotWithShape="0">
                      <a:schemeClr val="dk1">
                        <a:alpha val="40000"/>
                      </a:schemeClr>
                    </a:outerShdw>
                  </a:effectLst>
                  <a:latin typeface="#9Slide05 Dear Saturday" panose="02000505000000020004" pitchFamily="2" charset="0"/>
                </a:rPr>
                <a:t>Toán</a:t>
              </a:r>
              <a:endParaRPr lang="en-US" sz="3000" b="1" cap="none" spc="0" dirty="0">
                <a:ln w="0"/>
                <a:solidFill>
                  <a:srgbClr val="0070C0"/>
                </a:solidFill>
                <a:effectLst>
                  <a:outerShdw blurRad="38100" dist="19050" dir="2700000" algn="tl" rotWithShape="0">
                    <a:schemeClr val="dk1">
                      <a:alpha val="40000"/>
                    </a:schemeClr>
                  </a:outerShdw>
                </a:effectLst>
                <a:latin typeface="#9Slide05 Dear Saturday" panose="02000505000000020004" pitchFamily="2" charset="0"/>
              </a:endParaRPr>
            </a:p>
          </p:txBody>
        </p:sp>
      </p:grpSp>
      <p:sp>
        <p:nvSpPr>
          <p:cNvPr id="10" name="Rectangle 9"/>
          <p:cNvSpPr/>
          <p:nvPr/>
        </p:nvSpPr>
        <p:spPr>
          <a:xfrm>
            <a:off x="3456261" y="1025279"/>
            <a:ext cx="5707011" cy="938719"/>
          </a:xfrm>
          <a:prstGeom prst="rect">
            <a:avLst/>
          </a:prstGeom>
          <a:noFill/>
        </p:spPr>
        <p:txBody>
          <a:bodyPr wrap="none" lIns="91440" tIns="45720" rIns="91440" bIns="45720">
            <a:spAutoFit/>
          </a:bodyPr>
          <a:lstStyle/>
          <a:p>
            <a:pPr algn="ctr"/>
            <a:r>
              <a:rPr lang="en-US" sz="5500" b="1" spc="50" dirty="0">
                <a:ln w="152400" cmpd="sng">
                  <a:solidFill>
                    <a:schemeClr val="bg1"/>
                  </a:solidFill>
                  <a:prstDash val="solid"/>
                </a:ln>
                <a:solidFill>
                  <a:schemeClr val="bg1"/>
                </a:solidFill>
                <a:latin typeface="#9Slide07 IcielKoni" pitchFamily="2" charset="0"/>
              </a:rPr>
              <a:t>ÔN TẬP HỌC KÌ I</a:t>
            </a:r>
            <a:endParaRPr lang="en-US" sz="5500" b="1" cap="none" spc="50" dirty="0">
              <a:ln w="152400" cmpd="sng">
                <a:solidFill>
                  <a:schemeClr val="bg1"/>
                </a:solidFill>
                <a:prstDash val="solid"/>
              </a:ln>
              <a:solidFill>
                <a:schemeClr val="bg1"/>
              </a:solidFill>
              <a:effectLst/>
              <a:latin typeface="#9Slide07 IcielKoni" pitchFamily="2" charset="0"/>
            </a:endParaRPr>
          </a:p>
        </p:txBody>
      </p:sp>
      <p:sp>
        <p:nvSpPr>
          <p:cNvPr id="11" name="Rectangle 10"/>
          <p:cNvSpPr/>
          <p:nvPr/>
        </p:nvSpPr>
        <p:spPr>
          <a:xfrm>
            <a:off x="3456261" y="1020681"/>
            <a:ext cx="5707011" cy="938719"/>
          </a:xfrm>
          <a:prstGeom prst="rect">
            <a:avLst/>
          </a:prstGeom>
          <a:noFill/>
        </p:spPr>
        <p:txBody>
          <a:bodyPr wrap="none" lIns="91440" tIns="45720" rIns="91440" bIns="45720">
            <a:spAutoFit/>
          </a:bodyPr>
          <a:lstStyle/>
          <a:p>
            <a:pPr algn="ctr"/>
            <a:r>
              <a:rPr lang="en-US" sz="5500" b="1" spc="50" dirty="0">
                <a:ln w="9525" cmpd="sng">
                  <a:noFill/>
                  <a:prstDash val="solid"/>
                </a:ln>
                <a:solidFill>
                  <a:srgbClr val="FF0066"/>
                </a:solidFill>
                <a:latin typeface="#9Slide07 IcielKoni" pitchFamily="2" charset="0"/>
              </a:rPr>
              <a:t>ÔN TẬP HỌC KÌ I</a:t>
            </a:r>
            <a:endParaRPr lang="en-US" sz="5500" b="1" cap="none" spc="50" dirty="0">
              <a:ln w="9525" cmpd="sng">
                <a:noFill/>
                <a:prstDash val="solid"/>
              </a:ln>
              <a:solidFill>
                <a:srgbClr val="FF0066"/>
              </a:solidFill>
              <a:effectLst/>
              <a:latin typeface="#9Slide07 IcielKoni" pitchFamily="2" charset="0"/>
            </a:endParaRPr>
          </a:p>
        </p:txBody>
      </p:sp>
      <p:sp>
        <p:nvSpPr>
          <p:cNvPr id="12" name="Rectangle 11"/>
          <p:cNvSpPr/>
          <p:nvPr/>
        </p:nvSpPr>
        <p:spPr>
          <a:xfrm>
            <a:off x="2255473" y="1946496"/>
            <a:ext cx="7947212" cy="784830"/>
          </a:xfrm>
          <a:prstGeom prst="rect">
            <a:avLst/>
          </a:prstGeom>
          <a:noFill/>
        </p:spPr>
        <p:txBody>
          <a:bodyPr wrap="square" lIns="91440" tIns="45720" rIns="91440" bIns="45720">
            <a:spAutoFit/>
          </a:bodyPr>
          <a:lstStyle/>
          <a:p>
            <a:pPr algn="ctr">
              <a:spcBef>
                <a:spcPts val="600"/>
              </a:spcBef>
            </a:pPr>
            <a:r>
              <a:rPr lang="en-US" sz="4500" b="1" dirty="0" err="1">
                <a:ln w="0"/>
                <a:solidFill>
                  <a:schemeClr val="bg1"/>
                </a:solidFill>
                <a:effectLst>
                  <a:outerShdw blurRad="38100" dist="19050" dir="2700000" algn="tl" rotWithShape="0">
                    <a:schemeClr val="dk1">
                      <a:alpha val="40000"/>
                    </a:schemeClr>
                  </a:outerShdw>
                </a:effectLst>
                <a:latin typeface="#9Slide03 SFU Futura_05" panose="00000800000000000000" pitchFamily="2" charset="0"/>
              </a:rPr>
              <a:t>Ôn</a:t>
            </a:r>
            <a:r>
              <a:rPr lang="en-US" sz="4500" b="1" dirty="0">
                <a:ln w="0"/>
                <a:solidFill>
                  <a:schemeClr val="bg1"/>
                </a:solidFill>
                <a:effectLst>
                  <a:outerShdw blurRad="38100" dist="19050" dir="2700000" algn="tl" rotWithShape="0">
                    <a:schemeClr val="dk1">
                      <a:alpha val="40000"/>
                    </a:schemeClr>
                  </a:outerShdw>
                </a:effectLst>
                <a:latin typeface="#9Slide03 SFU Futura_05" panose="00000800000000000000" pitchFamily="2" charset="0"/>
              </a:rPr>
              <a:t> </a:t>
            </a:r>
            <a:r>
              <a:rPr lang="en-US" sz="4500" b="1" err="1">
                <a:ln w="0"/>
                <a:solidFill>
                  <a:schemeClr val="bg1"/>
                </a:solidFill>
                <a:effectLst>
                  <a:outerShdw blurRad="38100" dist="19050" dir="2700000" algn="tl" rotWithShape="0">
                    <a:schemeClr val="dk1">
                      <a:alpha val="40000"/>
                    </a:schemeClr>
                  </a:outerShdw>
                </a:effectLst>
                <a:latin typeface="#9Slide03 SFU Futura_05" panose="00000800000000000000" pitchFamily="2" charset="0"/>
              </a:rPr>
              <a:t>tập</a:t>
            </a:r>
            <a:r>
              <a:rPr lang="en-US" sz="4500" b="1">
                <a:ln w="0"/>
                <a:solidFill>
                  <a:schemeClr val="bg1"/>
                </a:solidFill>
                <a:effectLst>
                  <a:outerShdw blurRad="38100" dist="19050" dir="2700000" algn="tl" rotWithShape="0">
                    <a:schemeClr val="dk1">
                      <a:alpha val="40000"/>
                    </a:schemeClr>
                  </a:outerShdw>
                </a:effectLst>
                <a:latin typeface="#9Slide03 SFU Futura_05" panose="00000800000000000000" pitchFamily="2" charset="0"/>
              </a:rPr>
              <a:t> phân số</a:t>
            </a:r>
            <a:endParaRPr lang="en-US" sz="4500" b="1" cap="none" spc="0" dirty="0">
              <a:ln w="0"/>
              <a:solidFill>
                <a:schemeClr val="bg1"/>
              </a:solidFill>
              <a:effectLst>
                <a:outerShdw blurRad="38100" dist="19050" dir="2700000" algn="tl" rotWithShape="0">
                  <a:schemeClr val="dk1">
                    <a:alpha val="40000"/>
                  </a:schemeClr>
                </a:outerShdw>
              </a:effectLst>
              <a:latin typeface="#9Slide03 SFU Futura_05" panose="00000800000000000000" pitchFamily="2" charset="0"/>
            </a:endParaRPr>
          </a:p>
        </p:txBody>
      </p:sp>
    </p:spTree>
    <p:extLst>
      <p:ext uri="{BB962C8B-B14F-4D97-AF65-F5344CB8AC3E}">
        <p14:creationId xmlns:p14="http://schemas.microsoft.com/office/powerpoint/2010/main" val="9515929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1475978" y="360972"/>
            <a:ext cx="10443810" cy="5078313"/>
          </a:xfrm>
          <a:prstGeom prst="rect">
            <a:avLst/>
          </a:prstGeom>
          <a:noFill/>
        </p:spPr>
        <p:txBody>
          <a:bodyPr wrap="square" lIns="91440" tIns="45720" rIns="91440" bIns="45720">
            <a:spAutoFit/>
          </a:bodyPr>
          <a:lstStyle/>
          <a:p>
            <a:pPr algn="l"/>
            <a:r>
              <a:rPr lang="en-US" sz="5400" b="0" i="0" u="none" strike="noStrike" baseline="0">
                <a:solidFill>
                  <a:srgbClr val="000000"/>
                </a:solidFill>
                <a:latin typeface="Arial" panose="020B0604020202020204" pitchFamily="34" charset="0"/>
                <a:cs typeface="Arial" panose="020B0604020202020204" pitchFamily="34" charset="0"/>
              </a:rPr>
              <a:t>Làm tròn mỗi số thập phân sau đến hàng có chữ số màu đỏ.</a:t>
            </a:r>
          </a:p>
          <a:p>
            <a:pPr lvl="7"/>
            <a:r>
              <a:rPr lang="pt-BR" sz="5400" b="0" i="0" u="none" strike="noStrike" baseline="0">
                <a:solidFill>
                  <a:srgbClr val="0070C0"/>
                </a:solidFill>
                <a:latin typeface="Arial" panose="020B0604020202020204" pitchFamily="34" charset="0"/>
                <a:cs typeface="Arial" panose="020B0604020202020204" pitchFamily="34" charset="0"/>
              </a:rPr>
              <a:t>a)</a:t>
            </a:r>
            <a:r>
              <a:rPr lang="pt-BR" sz="5400" b="0" i="0" u="none" strike="noStrike" baseline="0">
                <a:solidFill>
                  <a:srgbClr val="FF0000"/>
                </a:solidFill>
                <a:latin typeface="Arial" panose="020B0604020202020204" pitchFamily="34" charset="0"/>
                <a:cs typeface="Arial" panose="020B0604020202020204" pitchFamily="34" charset="0"/>
              </a:rPr>
              <a:t> 4</a:t>
            </a:r>
            <a:r>
              <a:rPr lang="pt-BR" sz="5400" b="0" i="0" u="none" strike="noStrike" baseline="0">
                <a:solidFill>
                  <a:srgbClr val="000000"/>
                </a:solidFill>
                <a:latin typeface="Arial" panose="020B0604020202020204" pitchFamily="34" charset="0"/>
                <a:cs typeface="Arial" panose="020B0604020202020204" pitchFamily="34" charset="0"/>
              </a:rPr>
              <a:t>5,37 </a:t>
            </a:r>
          </a:p>
          <a:p>
            <a:pPr lvl="7"/>
            <a:r>
              <a:rPr lang="pt-BR" sz="5400" b="0" i="0" u="none" strike="noStrike" baseline="0">
                <a:solidFill>
                  <a:srgbClr val="0070C0"/>
                </a:solidFill>
                <a:latin typeface="Arial" panose="020B0604020202020204" pitchFamily="34" charset="0"/>
                <a:cs typeface="Arial" panose="020B0604020202020204" pitchFamily="34" charset="0"/>
              </a:rPr>
              <a:t>b)</a:t>
            </a:r>
            <a:r>
              <a:rPr lang="pt-BR" sz="5400" b="0" i="0" u="none" strike="noStrike" baseline="0">
                <a:solidFill>
                  <a:srgbClr val="FF0000"/>
                </a:solidFill>
                <a:latin typeface="Arial" panose="020B0604020202020204" pitchFamily="34" charset="0"/>
                <a:cs typeface="Arial" panose="020B0604020202020204" pitchFamily="34" charset="0"/>
              </a:rPr>
              <a:t> </a:t>
            </a:r>
            <a:r>
              <a:rPr lang="pt-BR" sz="5400" b="0" i="0" u="none" strike="noStrike" baseline="0">
                <a:solidFill>
                  <a:srgbClr val="000000"/>
                </a:solidFill>
                <a:latin typeface="Arial" panose="020B0604020202020204" pitchFamily="34" charset="0"/>
                <a:cs typeface="Arial" panose="020B0604020202020204" pitchFamily="34" charset="0"/>
              </a:rPr>
              <a:t>9</a:t>
            </a:r>
            <a:r>
              <a:rPr lang="pt-BR" sz="5400" b="0" i="0" u="none" strike="noStrike" baseline="0">
                <a:solidFill>
                  <a:srgbClr val="FF0000"/>
                </a:solidFill>
                <a:latin typeface="Arial" panose="020B0604020202020204" pitchFamily="34" charset="0"/>
                <a:cs typeface="Arial" panose="020B0604020202020204" pitchFamily="34" charset="0"/>
              </a:rPr>
              <a:t>9</a:t>
            </a:r>
            <a:r>
              <a:rPr lang="pt-BR" sz="5400" b="0" i="0" u="none" strike="noStrike" baseline="0">
                <a:solidFill>
                  <a:srgbClr val="000000"/>
                </a:solidFill>
                <a:latin typeface="Arial" panose="020B0604020202020204" pitchFamily="34" charset="0"/>
                <a:cs typeface="Arial" panose="020B0604020202020204" pitchFamily="34" charset="0"/>
              </a:rPr>
              <a:t>,99 </a:t>
            </a:r>
          </a:p>
          <a:p>
            <a:pPr lvl="7"/>
            <a:r>
              <a:rPr lang="pt-BR" sz="5400" b="0" i="0" u="none" strike="noStrike" baseline="0">
                <a:solidFill>
                  <a:srgbClr val="0070C0"/>
                </a:solidFill>
                <a:latin typeface="Arial" panose="020B0604020202020204" pitchFamily="34" charset="0"/>
                <a:cs typeface="Arial" panose="020B0604020202020204" pitchFamily="34" charset="0"/>
              </a:rPr>
              <a:t>c) </a:t>
            </a:r>
            <a:r>
              <a:rPr lang="pt-BR" sz="5400" b="0" i="0" u="none" strike="noStrike" baseline="0">
                <a:solidFill>
                  <a:srgbClr val="000000"/>
                </a:solidFill>
                <a:latin typeface="Arial" panose="020B0604020202020204" pitchFamily="34" charset="0"/>
                <a:cs typeface="Arial" panose="020B0604020202020204" pitchFamily="34" charset="0"/>
              </a:rPr>
              <a:t>3,</a:t>
            </a:r>
            <a:r>
              <a:rPr lang="pt-BR" sz="5400" b="0" i="0" u="none" strike="noStrike" baseline="0">
                <a:solidFill>
                  <a:srgbClr val="FF0000"/>
                </a:solidFill>
                <a:latin typeface="Arial" panose="020B0604020202020204" pitchFamily="34" charset="0"/>
                <a:cs typeface="Arial" panose="020B0604020202020204" pitchFamily="34" charset="0"/>
              </a:rPr>
              <a:t>6</a:t>
            </a:r>
            <a:r>
              <a:rPr lang="pt-BR" sz="5400" b="0" i="0" u="none" strike="noStrike" baseline="0">
                <a:solidFill>
                  <a:srgbClr val="000000"/>
                </a:solidFill>
                <a:latin typeface="Arial" panose="020B0604020202020204" pitchFamily="34" charset="0"/>
                <a:cs typeface="Arial" panose="020B0604020202020204" pitchFamily="34" charset="0"/>
              </a:rPr>
              <a:t>51 </a:t>
            </a:r>
          </a:p>
          <a:p>
            <a:pPr lvl="7"/>
            <a:r>
              <a:rPr lang="pt-BR" sz="5400" b="0" i="0" u="none" strike="noStrike" baseline="0">
                <a:solidFill>
                  <a:srgbClr val="0070C0"/>
                </a:solidFill>
                <a:latin typeface="Arial" panose="020B0604020202020204" pitchFamily="34" charset="0"/>
                <a:cs typeface="Arial" panose="020B0604020202020204" pitchFamily="34" charset="0"/>
              </a:rPr>
              <a:t>d)</a:t>
            </a:r>
            <a:r>
              <a:rPr lang="pt-BR" sz="5400" b="0" i="0" u="none" strike="noStrike" baseline="0">
                <a:solidFill>
                  <a:srgbClr val="FF0000"/>
                </a:solidFill>
                <a:latin typeface="Arial" panose="020B0604020202020204" pitchFamily="34" charset="0"/>
                <a:cs typeface="Arial" panose="020B0604020202020204" pitchFamily="34" charset="0"/>
              </a:rPr>
              <a:t> </a:t>
            </a:r>
            <a:r>
              <a:rPr lang="pt-BR" sz="5400" b="0" i="0" u="none" strike="noStrike" baseline="0">
                <a:solidFill>
                  <a:srgbClr val="000000"/>
                </a:solidFill>
                <a:latin typeface="Arial" panose="020B0604020202020204" pitchFamily="34" charset="0"/>
                <a:cs typeface="Arial" panose="020B0604020202020204" pitchFamily="34" charset="0"/>
              </a:rPr>
              <a:t>0,7</a:t>
            </a:r>
            <a:r>
              <a:rPr lang="pt-BR" sz="5400" b="0" i="0" u="none" strike="noStrike" baseline="0">
                <a:solidFill>
                  <a:srgbClr val="FF0000"/>
                </a:solidFill>
                <a:latin typeface="Arial" panose="020B0604020202020204" pitchFamily="34" charset="0"/>
                <a:cs typeface="Arial" panose="020B0604020202020204" pitchFamily="34" charset="0"/>
              </a:rPr>
              <a:t>8</a:t>
            </a:r>
            <a:r>
              <a:rPr lang="pt-BR" sz="5400" b="0" i="0" u="none" strike="noStrike" baseline="0">
                <a:solidFill>
                  <a:srgbClr val="000000"/>
                </a:solidFill>
                <a:latin typeface="Arial" panose="020B0604020202020204" pitchFamily="34" charset="0"/>
                <a:cs typeface="Arial" panose="020B0604020202020204" pitchFamily="34" charset="0"/>
              </a:rPr>
              <a:t>8</a:t>
            </a:r>
            <a:endParaRPr kumimoji="0" lang="en-US" sz="7200" b="0" i="0" u="none" strike="noStrike" kern="1200" cap="none" spc="0" normalizeH="0" baseline="0" noProof="0" dirty="0">
              <a:ln w="0"/>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A5957D5-59E0-2781-CA62-25414C4B38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034" y="360972"/>
            <a:ext cx="811818" cy="811818"/>
          </a:xfrm>
          <a:prstGeom prst="rect">
            <a:avLst/>
          </a:prstGeom>
        </p:spPr>
      </p:pic>
    </p:spTree>
    <p:extLst>
      <p:ext uri="{BB962C8B-B14F-4D97-AF65-F5344CB8AC3E}">
        <p14:creationId xmlns:p14="http://schemas.microsoft.com/office/powerpoint/2010/main" val="15217318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1079538" y="360974"/>
            <a:ext cx="10443810" cy="1569660"/>
          </a:xfrm>
          <a:prstGeom prst="rect">
            <a:avLst/>
          </a:prstGeom>
          <a:noFill/>
        </p:spPr>
        <p:txBody>
          <a:bodyPr wrap="square" lIns="91440" tIns="45720" rIns="91440" bIns="45720">
            <a:spAutoFit/>
          </a:bodyPr>
          <a:lstStyle/>
          <a:p>
            <a:pPr marL="685800" marR="0" lvl="0" indent="-6858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4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Làm tròn số </a:t>
            </a:r>
            <a:r>
              <a:rPr kumimoji="0" lang="pt-BR" sz="48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4</a:t>
            </a:r>
            <a:r>
              <a:rPr kumimoji="0" lang="pt-BR" sz="4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5,37 đến hàng có chữ số màu đỏ được số </a:t>
            </a:r>
            <a:r>
              <a:rPr kumimoji="0" lang="pt-BR" sz="48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50 </a:t>
            </a:r>
          </a:p>
        </p:txBody>
      </p:sp>
      <p:pic>
        <p:nvPicPr>
          <p:cNvPr id="3" name="Picture 2">
            <a:extLst>
              <a:ext uri="{FF2B5EF4-FFF2-40B4-BE49-F238E27FC236}">
                <a16:creationId xmlns:a16="http://schemas.microsoft.com/office/drawing/2014/main" id="{FA5957D5-59E0-2781-CA62-25414C4B38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93" y="62031"/>
            <a:ext cx="811818" cy="811818"/>
          </a:xfrm>
          <a:prstGeom prst="rect">
            <a:avLst/>
          </a:prstGeom>
        </p:spPr>
      </p:pic>
      <p:sp>
        <p:nvSpPr>
          <p:cNvPr id="2" name="Rectangle 1">
            <a:extLst>
              <a:ext uri="{FF2B5EF4-FFF2-40B4-BE49-F238E27FC236}">
                <a16:creationId xmlns:a16="http://schemas.microsoft.com/office/drawing/2014/main" id="{1AFEFEE3-1D66-B802-9328-2F582E14A8B6}"/>
              </a:ext>
            </a:extLst>
          </p:cNvPr>
          <p:cNvSpPr/>
          <p:nvPr/>
        </p:nvSpPr>
        <p:spPr>
          <a:xfrm>
            <a:off x="1079538" y="1899380"/>
            <a:ext cx="10443810" cy="1569660"/>
          </a:xfrm>
          <a:prstGeom prst="rect">
            <a:avLst/>
          </a:prstGeom>
          <a:noFill/>
        </p:spPr>
        <p:txBody>
          <a:bodyPr wrap="square" lIns="91440" tIns="45720" rIns="91440" bIns="45720">
            <a:spAutoFit/>
          </a:bodyPr>
          <a:lstStyle/>
          <a:p>
            <a:pPr marL="685800" marR="0" lvl="0" indent="-6858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4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Làm tròn số </a:t>
            </a:r>
            <a:r>
              <a:rPr kumimoji="0" lang="pt-BR" sz="4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9</a:t>
            </a:r>
            <a:r>
              <a:rPr kumimoji="0" lang="pt-BR" sz="48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9</a:t>
            </a:r>
            <a:r>
              <a:rPr kumimoji="0" lang="pt-BR" sz="4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,99 đến hàng có chữ số màu đỏ được số </a:t>
            </a:r>
            <a:r>
              <a:rPr kumimoji="0" lang="pt-BR" sz="48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100</a:t>
            </a:r>
          </a:p>
        </p:txBody>
      </p:sp>
      <p:sp>
        <p:nvSpPr>
          <p:cNvPr id="4" name="Rectangle 3">
            <a:extLst>
              <a:ext uri="{FF2B5EF4-FFF2-40B4-BE49-F238E27FC236}">
                <a16:creationId xmlns:a16="http://schemas.microsoft.com/office/drawing/2014/main" id="{CFDA4A1B-6219-B373-101B-0015E619FF6C}"/>
              </a:ext>
            </a:extLst>
          </p:cNvPr>
          <p:cNvSpPr/>
          <p:nvPr/>
        </p:nvSpPr>
        <p:spPr>
          <a:xfrm>
            <a:off x="1079538" y="3469763"/>
            <a:ext cx="10443810" cy="1569660"/>
          </a:xfrm>
          <a:prstGeom prst="rect">
            <a:avLst/>
          </a:prstGeom>
          <a:noFill/>
        </p:spPr>
        <p:txBody>
          <a:bodyPr wrap="square" lIns="91440" tIns="45720" rIns="91440" bIns="45720">
            <a:spAutoFit/>
          </a:bodyPr>
          <a:lstStyle/>
          <a:p>
            <a:pPr marL="685800" marR="0" lvl="0" indent="-6858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4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Làm tròn số </a:t>
            </a:r>
            <a:r>
              <a:rPr kumimoji="0" lang="pt-BR" sz="4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3,</a:t>
            </a:r>
            <a:r>
              <a:rPr kumimoji="0" lang="pt-BR" sz="48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6</a:t>
            </a:r>
            <a:r>
              <a:rPr kumimoji="0" lang="pt-BR" sz="4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51 </a:t>
            </a:r>
            <a:r>
              <a:rPr kumimoji="0" lang="vi-VN" sz="4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đến hàng có chữ số màu đỏ được số</a:t>
            </a:r>
            <a:r>
              <a:rPr kumimoji="0" lang="en-US" sz="4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pt-BR" sz="48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3,7</a:t>
            </a:r>
          </a:p>
        </p:txBody>
      </p:sp>
      <p:sp>
        <p:nvSpPr>
          <p:cNvPr id="6" name="Rectangle 5">
            <a:extLst>
              <a:ext uri="{FF2B5EF4-FFF2-40B4-BE49-F238E27FC236}">
                <a16:creationId xmlns:a16="http://schemas.microsoft.com/office/drawing/2014/main" id="{782603C5-D798-04A1-4BF6-6283D9669BCE}"/>
              </a:ext>
            </a:extLst>
          </p:cNvPr>
          <p:cNvSpPr/>
          <p:nvPr/>
        </p:nvSpPr>
        <p:spPr>
          <a:xfrm>
            <a:off x="1079538" y="4981813"/>
            <a:ext cx="10443810" cy="1569660"/>
          </a:xfrm>
          <a:prstGeom prst="rect">
            <a:avLst/>
          </a:prstGeom>
          <a:noFill/>
        </p:spPr>
        <p:txBody>
          <a:bodyPr wrap="square" lIns="91440" tIns="45720" rIns="91440" bIns="45720">
            <a:spAutoFit/>
          </a:bodyPr>
          <a:lstStyle/>
          <a:p>
            <a:pPr marL="685800" marR="0" lvl="0" indent="-6858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4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Làm tròn số </a:t>
            </a:r>
            <a:r>
              <a:rPr kumimoji="0" lang="pt-BR" sz="4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0,7</a:t>
            </a:r>
            <a:r>
              <a:rPr kumimoji="0" lang="pt-BR" sz="48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8</a:t>
            </a:r>
            <a:r>
              <a:rPr kumimoji="0" lang="pt-BR" sz="4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8 </a:t>
            </a:r>
            <a:r>
              <a:rPr kumimoji="0" lang="vi-VN" sz="4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đến hàng có chữ số màu đỏ được số</a:t>
            </a:r>
            <a:r>
              <a:rPr kumimoji="0" lang="pt-BR" sz="4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pt-BR" sz="48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0,79</a:t>
            </a:r>
          </a:p>
        </p:txBody>
      </p:sp>
    </p:spTree>
    <p:extLst>
      <p:ext uri="{BB962C8B-B14F-4D97-AF65-F5344CB8AC3E}">
        <p14:creationId xmlns:p14="http://schemas.microsoft.com/office/powerpoint/2010/main" val="20243133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4"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8" name="Rectangle 7"/>
              <p:cNvSpPr/>
              <p:nvPr/>
            </p:nvSpPr>
            <p:spPr>
              <a:xfrm>
                <a:off x="1408415" y="494322"/>
                <a:ext cx="10078735" cy="5113836"/>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Câu nào đúng, câu nào sai?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 </a:t>
                </a:r>
                <a:r>
                  <a:rPr kumimoji="0" lang="vi-VN" sz="4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Hỗn số 8</a:t>
                </a:r>
                <a14:m>
                  <m:oMath xmlns:m="http://schemas.openxmlformats.org/officeDocument/2006/math">
                    <m:f>
                      <m:fPr>
                        <m:ctrlPr>
                          <a:rPr kumimoji="0" lang="vi-VN" sz="4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ctrlPr>
                      </m:fPr>
                      <m:num>
                        <m:r>
                          <a:rPr kumimoji="0" lang="en-US" sz="4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4</m:t>
                        </m:r>
                      </m:num>
                      <m:den>
                        <m:r>
                          <a:rPr kumimoji="0" lang="en-US" sz="4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5</m:t>
                        </m:r>
                      </m:den>
                    </m:f>
                  </m:oMath>
                </a14:m>
                <a:r>
                  <a:rPr lang="en-US" sz="4400">
                    <a:solidFill>
                      <a:srgbClr val="000000"/>
                    </a:solidFill>
                    <a:latin typeface="Arial" panose="020B0604020202020204" pitchFamily="34" charset="0"/>
                    <a:cs typeface="Arial" panose="020B0604020202020204" pitchFamily="34" charset="0"/>
                  </a:rPr>
                  <a:t> </a:t>
                </a:r>
                <a:r>
                  <a:rPr kumimoji="0" lang="vi-VN" sz="4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được viết dưới dạng số thập phân là 8,4.</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a:t>
                </a:r>
                <a:r>
                  <a:rPr kumimoji="0" lang="vi-VN" sz="4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Số thập phân có ba đơn vị và mười lăm phần nghìn được viết là 3,15.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c)</a:t>
                </a:r>
                <a:r>
                  <a:rPr kumimoji="0" lang="vi-VN" sz="4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Số tự nhiên có thể viết dưới dạng số thập phân với phần thập phân</a:t>
                </a:r>
                <a:r>
                  <a:rPr kumimoji="0" lang="en-US" sz="4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4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bằng 0.</a:t>
                </a:r>
                <a:endParaRPr kumimoji="0" lang="en-US" sz="6000" b="0"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1408415" y="494322"/>
                <a:ext cx="10078735" cy="5113836"/>
              </a:xfrm>
              <a:prstGeom prst="rect">
                <a:avLst/>
              </a:prstGeom>
              <a:blipFill>
                <a:blip r:embed="rId2"/>
                <a:stretch>
                  <a:fillRect l="-2420" t="-2503" r="-3993" b="-4648"/>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A7DA5E0E-AA8C-0886-F65A-3E64134433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617" y="456222"/>
            <a:ext cx="858902" cy="858902"/>
          </a:xfrm>
          <a:prstGeom prst="rect">
            <a:avLst/>
          </a:prstGeom>
        </p:spPr>
      </p:pic>
    </p:spTree>
    <p:extLst>
      <p:ext uri="{BB962C8B-B14F-4D97-AF65-F5344CB8AC3E}">
        <p14:creationId xmlns:p14="http://schemas.microsoft.com/office/powerpoint/2010/main" val="27728116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8" name="Rectangle 7"/>
              <p:cNvSpPr/>
              <p:nvPr/>
            </p:nvSpPr>
            <p:spPr>
              <a:xfrm>
                <a:off x="1408415" y="494322"/>
                <a:ext cx="10078735" cy="2405402"/>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Câu nào đúng, câu nào sai?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 </a:t>
                </a:r>
                <a:r>
                  <a:rPr kumimoji="0" lang="vi-VN" sz="4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Hỗn số 8</a:t>
                </a:r>
                <a14:m>
                  <m:oMath xmlns:m="http://schemas.openxmlformats.org/officeDocument/2006/math">
                    <m:f>
                      <m:fPr>
                        <m:ctrlPr>
                          <a:rPr kumimoji="0" lang="vi-VN" sz="4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ctrlPr>
                      </m:fPr>
                      <m:num>
                        <m:r>
                          <a:rPr kumimoji="0" lang="en-US" sz="4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4</m:t>
                        </m:r>
                      </m:num>
                      <m:den>
                        <m:r>
                          <a:rPr kumimoji="0" lang="en-US" sz="4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5</m:t>
                        </m:r>
                      </m:den>
                    </m:f>
                  </m:oMath>
                </a14:m>
                <a:r>
                  <a:rPr kumimoji="0" lang="en-US" sz="4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4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được viết dưới dạng số thập phân là 8,4.</a:t>
                </a:r>
              </a:p>
            </p:txBody>
          </p:sp>
        </mc:Choice>
        <mc:Fallback>
          <p:sp>
            <p:nvSpPr>
              <p:cNvPr id="8" name="Rectangle 7"/>
              <p:cNvSpPr>
                <a:spLocks noRot="1" noChangeAspect="1" noMove="1" noResize="1" noEditPoints="1" noAdjustHandles="1" noChangeArrowheads="1" noChangeShapeType="1" noTextEdit="1"/>
              </p:cNvSpPr>
              <p:nvPr/>
            </p:nvSpPr>
            <p:spPr>
              <a:xfrm>
                <a:off x="1408415" y="494322"/>
                <a:ext cx="10078735" cy="2405402"/>
              </a:xfrm>
              <a:prstGeom prst="rect">
                <a:avLst/>
              </a:prstGeom>
              <a:blipFill>
                <a:blip r:embed="rId2"/>
                <a:stretch>
                  <a:fillRect l="-2420" t="-5316" r="-3993" b="-10886"/>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A7DA5E0E-AA8C-0886-F65A-3E64134433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617" y="456222"/>
            <a:ext cx="858902" cy="858902"/>
          </a:xfrm>
          <a:prstGeom prst="rect">
            <a:avLst/>
          </a:prstGeom>
        </p:spPr>
      </p:pic>
      <mc:AlternateContent xmlns:mc="http://schemas.openxmlformats.org/markup-compatibility/2006">
        <mc:Choice xmlns:a14="http://schemas.microsoft.com/office/drawing/2010/main" Requires="a14">
          <p:sp>
            <p:nvSpPr>
              <p:cNvPr id="2" name="Rectangle 1">
                <a:extLst>
                  <a:ext uri="{FF2B5EF4-FFF2-40B4-BE49-F238E27FC236}">
                    <a16:creationId xmlns:a16="http://schemas.microsoft.com/office/drawing/2014/main" id="{4C0225A8-0256-6ADA-463C-CE86849DC0E0}"/>
                  </a:ext>
                </a:extLst>
              </p:cNvPr>
              <p:cNvSpPr/>
              <p:nvPr/>
            </p:nvSpPr>
            <p:spPr>
              <a:xfrm>
                <a:off x="1408415" y="4442340"/>
                <a:ext cx="10078735" cy="1728294"/>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Hỗn số 8</a:t>
                </a:r>
                <a14:m>
                  <m:oMath xmlns:m="http://schemas.openxmlformats.org/officeDocument/2006/math">
                    <m:f>
                      <m:fPr>
                        <m:ctrlPr>
                          <a:rPr kumimoji="0" lang="vi-VN" sz="4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Arial" panose="020B0604020202020204" pitchFamily="34" charset="0"/>
                          </a:rPr>
                        </m:ctrlPr>
                      </m:fPr>
                      <m:num>
                        <m:r>
                          <a:rPr kumimoji="0" lang="en-US" sz="4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Arial" panose="020B0604020202020204" pitchFamily="34" charset="0"/>
                          </a:rPr>
                          <m:t>4</m:t>
                        </m:r>
                      </m:num>
                      <m:den>
                        <m:r>
                          <a:rPr kumimoji="0" lang="en-US" sz="4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Arial" panose="020B0604020202020204" pitchFamily="34" charset="0"/>
                          </a:rPr>
                          <m:t>5</m:t>
                        </m:r>
                      </m:den>
                    </m:f>
                  </m:oMath>
                </a14:m>
                <a:r>
                  <a:rPr kumimoji="0" lang="en-US" sz="4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vi-VN" sz="4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được viết dưới dạng số thập phân là 8,</a:t>
                </a:r>
                <a:r>
                  <a:rPr kumimoji="0" lang="en-US" sz="4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8</a:t>
                </a:r>
                <a:r>
                  <a:rPr kumimoji="0" lang="vi-VN" sz="4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p:txBody>
          </p:sp>
        </mc:Choice>
        <mc:Fallback>
          <p:sp>
            <p:nvSpPr>
              <p:cNvPr id="2" name="Rectangle 1">
                <a:extLst>
                  <a:ext uri="{FF2B5EF4-FFF2-40B4-BE49-F238E27FC236}">
                    <a16:creationId xmlns:a16="http://schemas.microsoft.com/office/drawing/2014/main" id="{4C0225A8-0256-6ADA-463C-CE86849DC0E0}"/>
                  </a:ext>
                </a:extLst>
              </p:cNvPr>
              <p:cNvSpPr>
                <a:spLocks noRot="1" noChangeAspect="1" noMove="1" noResize="1" noEditPoints="1" noAdjustHandles="1" noChangeArrowheads="1" noChangeShapeType="1" noTextEdit="1"/>
              </p:cNvSpPr>
              <p:nvPr/>
            </p:nvSpPr>
            <p:spPr>
              <a:xfrm>
                <a:off x="1408415" y="4442340"/>
                <a:ext cx="10078735" cy="1728294"/>
              </a:xfrm>
              <a:prstGeom prst="rect">
                <a:avLst/>
              </a:prstGeom>
              <a:blipFill>
                <a:blip r:embed="rId4"/>
                <a:stretch>
                  <a:fillRect l="-2420" t="-707" r="-3993" b="-15901"/>
                </a:stretch>
              </a:blipFill>
            </p:spPr>
            <p:txBody>
              <a:bodyPr/>
              <a:lstStyle/>
              <a:p>
                <a:r>
                  <a:rPr lang="en-US">
                    <a:noFill/>
                  </a:rPr>
                  <a:t> </a:t>
                </a:r>
              </a:p>
            </p:txBody>
          </p:sp>
        </mc:Fallback>
      </mc:AlternateContent>
      <p:sp>
        <p:nvSpPr>
          <p:cNvPr id="3" name="Arrow: Right 2">
            <a:extLst>
              <a:ext uri="{FF2B5EF4-FFF2-40B4-BE49-F238E27FC236}">
                <a16:creationId xmlns:a16="http://schemas.microsoft.com/office/drawing/2014/main" id="{873FD14B-0360-9DC0-9467-AE70B4699222}"/>
              </a:ext>
            </a:extLst>
          </p:cNvPr>
          <p:cNvSpPr/>
          <p:nvPr/>
        </p:nvSpPr>
        <p:spPr>
          <a:xfrm>
            <a:off x="1408415" y="3366232"/>
            <a:ext cx="820435" cy="30480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8963804-7F60-58BB-A2FE-48FFADB76F9D}"/>
              </a:ext>
            </a:extLst>
          </p:cNvPr>
          <p:cNvSpPr/>
          <p:nvPr/>
        </p:nvSpPr>
        <p:spPr>
          <a:xfrm>
            <a:off x="2495550" y="3185040"/>
            <a:ext cx="1466850" cy="681676"/>
          </a:xfrm>
          <a:prstGeom prst="roundRect">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rPr>
              <a:t>SAI</a:t>
            </a:r>
          </a:p>
        </p:txBody>
      </p:sp>
    </p:spTree>
    <p:extLst>
      <p:ext uri="{BB962C8B-B14F-4D97-AF65-F5344CB8AC3E}">
        <p14:creationId xmlns:p14="http://schemas.microsoft.com/office/powerpoint/2010/main" val="28987189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1408415" y="494322"/>
            <a:ext cx="10078735" cy="2123658"/>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Câu nào đúng, câu nào sai?</a:t>
            </a:r>
          </a:p>
          <a:p>
            <a:pPr lvl="0" algn="just">
              <a:defRPr/>
            </a:pPr>
            <a:r>
              <a:rPr lang="vi-VN" sz="4400">
                <a:solidFill>
                  <a:srgbClr val="FF0000"/>
                </a:solidFill>
                <a:cs typeface="Arial" panose="020B0604020202020204" pitchFamily="34" charset="0"/>
              </a:rPr>
              <a:t>b)</a:t>
            </a:r>
            <a:r>
              <a:rPr lang="vi-VN" sz="4400">
                <a:solidFill>
                  <a:srgbClr val="000000"/>
                </a:solidFill>
                <a:cs typeface="Arial" panose="020B0604020202020204" pitchFamily="34" charset="0"/>
              </a:rPr>
              <a:t> Số thập phân có ba đơn vị và mười lăm phần nghìn được viết là 3,15.</a:t>
            </a:r>
          </a:p>
        </p:txBody>
      </p:sp>
      <p:pic>
        <p:nvPicPr>
          <p:cNvPr id="4" name="Picture 3">
            <a:extLst>
              <a:ext uri="{FF2B5EF4-FFF2-40B4-BE49-F238E27FC236}">
                <a16:creationId xmlns:a16="http://schemas.microsoft.com/office/drawing/2014/main" id="{A7DA5E0E-AA8C-0886-F65A-3E64134433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8617" y="456222"/>
            <a:ext cx="858902" cy="858902"/>
          </a:xfrm>
          <a:prstGeom prst="rect">
            <a:avLst/>
          </a:prstGeom>
        </p:spPr>
      </p:pic>
      <p:sp>
        <p:nvSpPr>
          <p:cNvPr id="2" name="Rectangle 1">
            <a:extLst>
              <a:ext uri="{FF2B5EF4-FFF2-40B4-BE49-F238E27FC236}">
                <a16:creationId xmlns:a16="http://schemas.microsoft.com/office/drawing/2014/main" id="{4C0225A8-0256-6ADA-463C-CE86849DC0E0}"/>
              </a:ext>
            </a:extLst>
          </p:cNvPr>
          <p:cNvSpPr/>
          <p:nvPr/>
        </p:nvSpPr>
        <p:spPr>
          <a:xfrm>
            <a:off x="1408415" y="4442340"/>
            <a:ext cx="10078735" cy="1446550"/>
          </a:xfrm>
          <a:prstGeom prst="rect">
            <a:avLst/>
          </a:prstGeom>
          <a:noFill/>
        </p:spPr>
        <p:txBody>
          <a:bodyPr wrap="square" lIns="91440" tIns="45720" rIns="91440" bIns="45720">
            <a:spAutoFit/>
          </a:bodyPr>
          <a:lstStyle/>
          <a:p>
            <a:pPr lvl="0" algn="just"/>
            <a:r>
              <a:rPr lang="vi-VN" sz="4400">
                <a:solidFill>
                  <a:srgbClr val="FF0000"/>
                </a:solidFill>
                <a:cs typeface="Arial" panose="020B0604020202020204" pitchFamily="34" charset="0"/>
              </a:rPr>
              <a:t>Số thập phân có ba đơn vị và mười lăm phần nghìn được viết là </a:t>
            </a:r>
            <a:r>
              <a:rPr lang="en-US" sz="4400">
                <a:solidFill>
                  <a:srgbClr val="0070C0"/>
                </a:solidFill>
                <a:cs typeface="Arial" panose="020B0604020202020204" pitchFamily="34" charset="0"/>
              </a:rPr>
              <a:t>3</a:t>
            </a:r>
            <a:r>
              <a:rPr lang="vi-VN" sz="4400">
                <a:solidFill>
                  <a:srgbClr val="0070C0"/>
                </a:solidFill>
                <a:cs typeface="Arial" panose="020B0604020202020204" pitchFamily="34" charset="0"/>
              </a:rPr>
              <a:t>,</a:t>
            </a:r>
            <a:r>
              <a:rPr lang="en-US" sz="4400">
                <a:solidFill>
                  <a:srgbClr val="0070C0"/>
                </a:solidFill>
                <a:cs typeface="Arial" panose="020B0604020202020204" pitchFamily="34" charset="0"/>
              </a:rPr>
              <a:t>015</a:t>
            </a:r>
            <a:endParaRPr lang="vi-VN" sz="4400">
              <a:solidFill>
                <a:srgbClr val="0070C0"/>
              </a:solidFill>
              <a:cs typeface="Arial" panose="020B0604020202020204" pitchFamily="34" charset="0"/>
            </a:endParaRPr>
          </a:p>
        </p:txBody>
      </p:sp>
      <p:sp>
        <p:nvSpPr>
          <p:cNvPr id="3" name="Arrow: Right 2">
            <a:extLst>
              <a:ext uri="{FF2B5EF4-FFF2-40B4-BE49-F238E27FC236}">
                <a16:creationId xmlns:a16="http://schemas.microsoft.com/office/drawing/2014/main" id="{873FD14B-0360-9DC0-9467-AE70B4699222}"/>
              </a:ext>
            </a:extLst>
          </p:cNvPr>
          <p:cNvSpPr/>
          <p:nvPr/>
        </p:nvSpPr>
        <p:spPr>
          <a:xfrm>
            <a:off x="1408415" y="3366232"/>
            <a:ext cx="820435" cy="30480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08963804-7F60-58BB-A2FE-48FFADB76F9D}"/>
              </a:ext>
            </a:extLst>
          </p:cNvPr>
          <p:cNvSpPr/>
          <p:nvPr/>
        </p:nvSpPr>
        <p:spPr>
          <a:xfrm>
            <a:off x="2495550" y="3185040"/>
            <a:ext cx="1466850" cy="681676"/>
          </a:xfrm>
          <a:prstGeom prst="roundRect">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mn-ea"/>
                <a:cs typeface="+mn-cs"/>
              </a:rPr>
              <a:t>SAI</a:t>
            </a:r>
          </a:p>
        </p:txBody>
      </p:sp>
    </p:spTree>
    <p:extLst>
      <p:ext uri="{BB962C8B-B14F-4D97-AF65-F5344CB8AC3E}">
        <p14:creationId xmlns:p14="http://schemas.microsoft.com/office/powerpoint/2010/main" val="26582775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1408415" y="494322"/>
            <a:ext cx="10078735" cy="2123658"/>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Câu nào đúng, câu nào sai?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c)</a:t>
            </a:r>
            <a:r>
              <a:rPr kumimoji="0" lang="vi-VN" sz="4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Số tự nhiên có thể viết dưới dạng số thập phân với phần thập phân</a:t>
            </a:r>
            <a:r>
              <a:rPr kumimoji="0" lang="en-US" sz="4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4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bằng 0.</a:t>
            </a:r>
            <a:endParaRPr kumimoji="0" lang="en-US" sz="6000" b="0"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A7DA5E0E-AA8C-0886-F65A-3E64134433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8617" y="456222"/>
            <a:ext cx="858902" cy="858902"/>
          </a:xfrm>
          <a:prstGeom prst="rect">
            <a:avLst/>
          </a:prstGeom>
        </p:spPr>
      </p:pic>
      <p:sp>
        <p:nvSpPr>
          <p:cNvPr id="2" name="Rectangle 1">
            <a:extLst>
              <a:ext uri="{FF2B5EF4-FFF2-40B4-BE49-F238E27FC236}">
                <a16:creationId xmlns:a16="http://schemas.microsoft.com/office/drawing/2014/main" id="{4C0225A8-0256-6ADA-463C-CE86849DC0E0}"/>
              </a:ext>
            </a:extLst>
          </p:cNvPr>
          <p:cNvSpPr/>
          <p:nvPr/>
        </p:nvSpPr>
        <p:spPr>
          <a:xfrm>
            <a:off x="1408415" y="4442340"/>
            <a:ext cx="10078735" cy="769441"/>
          </a:xfrm>
          <a:prstGeom prst="rect">
            <a:avLst/>
          </a:prstGeom>
          <a:noFill/>
        </p:spPr>
        <p:txBody>
          <a:bodyPr wrap="square" lIns="91440" tIns="45720" rIns="91440" bIns="45720">
            <a:spAutoFit/>
          </a:bodyPr>
          <a:lstStyle/>
          <a:p>
            <a:pPr lvl="0" algn="just"/>
            <a:r>
              <a:rPr lang="vi-VN" sz="4400">
                <a:solidFill>
                  <a:srgbClr val="FF0000"/>
                </a:solidFill>
                <a:cs typeface="Arial" panose="020B0604020202020204" pitchFamily="34" charset="0"/>
              </a:rPr>
              <a:t>Ví dụ: 15 có thể viết là 15,0 hay 15,00.</a:t>
            </a:r>
            <a:endParaRPr kumimoji="0" lang="vi-VN" sz="4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3" name="Arrow: Right 2">
            <a:extLst>
              <a:ext uri="{FF2B5EF4-FFF2-40B4-BE49-F238E27FC236}">
                <a16:creationId xmlns:a16="http://schemas.microsoft.com/office/drawing/2014/main" id="{873FD14B-0360-9DC0-9467-AE70B4699222}"/>
              </a:ext>
            </a:extLst>
          </p:cNvPr>
          <p:cNvSpPr/>
          <p:nvPr/>
        </p:nvSpPr>
        <p:spPr>
          <a:xfrm>
            <a:off x="1408415" y="3366232"/>
            <a:ext cx="820435" cy="30480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08963804-7F60-58BB-A2FE-48FFADB76F9D}"/>
              </a:ext>
            </a:extLst>
          </p:cNvPr>
          <p:cNvSpPr/>
          <p:nvPr/>
        </p:nvSpPr>
        <p:spPr>
          <a:xfrm>
            <a:off x="2495550" y="3185040"/>
            <a:ext cx="2152650" cy="681676"/>
          </a:xfrm>
          <a:prstGeom prst="roundRect">
            <a:avLst/>
          </a:prstGeom>
          <a:solidFill>
            <a:schemeClr val="accent4">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a:solidFill>
                  <a:prstClr val="black"/>
                </a:solidFill>
                <a:latin typeface="Calibri" panose="020F0502020204030204"/>
              </a:rPr>
              <a:t>ĐÚNG</a:t>
            </a:r>
            <a:endParaRPr kumimoji="0" lang="en-US" sz="4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26650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9966" y="228600"/>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1645814" y="576994"/>
            <a:ext cx="10078735" cy="769441"/>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Chú mèo dùng các chữ số 0; 3; 5; 7 để</a:t>
            </a:r>
            <a:endParaRPr kumimoji="0" lang="en-US" sz="6000" b="0"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9C5C044E-9210-68C9-B1D5-37A393FF1F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966" y="197963"/>
            <a:ext cx="1380667" cy="1168077"/>
          </a:xfrm>
          <a:prstGeom prst="rect">
            <a:avLst/>
          </a:prstGeom>
        </p:spPr>
      </p:pic>
      <p:pic>
        <p:nvPicPr>
          <p:cNvPr id="13" name="Picture 12">
            <a:extLst>
              <a:ext uri="{FF2B5EF4-FFF2-40B4-BE49-F238E27FC236}">
                <a16:creationId xmlns:a16="http://schemas.microsoft.com/office/drawing/2014/main" id="{D2B7FE21-9D47-4474-BC88-4BAFD84235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451" y="3443580"/>
            <a:ext cx="11257098" cy="1895773"/>
          </a:xfrm>
          <a:prstGeom prst="rect">
            <a:avLst/>
          </a:prstGeom>
        </p:spPr>
      </p:pic>
      <p:sp>
        <p:nvSpPr>
          <p:cNvPr id="14" name="Rectangle 13">
            <a:extLst>
              <a:ext uri="{FF2B5EF4-FFF2-40B4-BE49-F238E27FC236}">
                <a16:creationId xmlns:a16="http://schemas.microsoft.com/office/drawing/2014/main" id="{01F22D1F-31A2-6A20-296C-D13529DCE721}"/>
              </a:ext>
            </a:extLst>
          </p:cNvPr>
          <p:cNvSpPr/>
          <p:nvPr/>
        </p:nvSpPr>
        <p:spPr>
          <a:xfrm>
            <a:off x="712364" y="1319922"/>
            <a:ext cx="10698586" cy="2123658"/>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viết các số thập phân bé hơn 1</a:t>
            </a:r>
            <a:r>
              <a:rPr kumimoji="0" lang="en-US" sz="4400" b="0" i="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4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dưới đây (mỗi chữ số chỉ dùng một lần trong mỗi số). Em hãy giúp chú mèo</a:t>
            </a:r>
            <a:r>
              <a:rPr kumimoji="0" lang="en-US" sz="4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4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viết số thứ sáu.</a:t>
            </a:r>
            <a:endParaRPr kumimoji="0" lang="en-US" sz="6000" b="0"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endParaRPr>
          </a:p>
        </p:txBody>
      </p:sp>
      <p:cxnSp>
        <p:nvCxnSpPr>
          <p:cNvPr id="16" name="Straight Connector 15">
            <a:extLst>
              <a:ext uri="{FF2B5EF4-FFF2-40B4-BE49-F238E27FC236}">
                <a16:creationId xmlns:a16="http://schemas.microsoft.com/office/drawing/2014/main" id="{2A406F81-71EC-D975-2382-B41D3652CB2F}"/>
              </a:ext>
            </a:extLst>
          </p:cNvPr>
          <p:cNvCxnSpPr/>
          <p:nvPr/>
        </p:nvCxnSpPr>
        <p:spPr>
          <a:xfrm>
            <a:off x="6419850" y="1981200"/>
            <a:ext cx="27051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9E1CF5E-59BB-2482-A5FF-CCB85A3201EB}"/>
              </a:ext>
            </a:extLst>
          </p:cNvPr>
          <p:cNvCxnSpPr>
            <a:cxnSpLocks/>
          </p:cNvCxnSpPr>
          <p:nvPr/>
        </p:nvCxnSpPr>
        <p:spPr>
          <a:xfrm>
            <a:off x="4171950" y="1319922"/>
            <a:ext cx="634365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21141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9966" y="228600"/>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1645814" y="576994"/>
            <a:ext cx="10078735" cy="769441"/>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Chú mèo dùng các chữ số 0; 3; 5; 7 để</a:t>
            </a:r>
            <a:endParaRPr kumimoji="0" lang="en-US" sz="6000" b="0"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9C5C044E-9210-68C9-B1D5-37A393FF1F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966" y="197963"/>
            <a:ext cx="1380667" cy="1168077"/>
          </a:xfrm>
          <a:prstGeom prst="rect">
            <a:avLst/>
          </a:prstGeom>
        </p:spPr>
      </p:pic>
      <p:pic>
        <p:nvPicPr>
          <p:cNvPr id="13" name="Picture 12">
            <a:extLst>
              <a:ext uri="{FF2B5EF4-FFF2-40B4-BE49-F238E27FC236}">
                <a16:creationId xmlns:a16="http://schemas.microsoft.com/office/drawing/2014/main" id="{D2B7FE21-9D47-4474-BC88-4BAFD84235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451" y="3443580"/>
            <a:ext cx="11257098" cy="1895773"/>
          </a:xfrm>
          <a:prstGeom prst="rect">
            <a:avLst/>
          </a:prstGeom>
        </p:spPr>
      </p:pic>
      <p:sp>
        <p:nvSpPr>
          <p:cNvPr id="14" name="Rectangle 13">
            <a:extLst>
              <a:ext uri="{FF2B5EF4-FFF2-40B4-BE49-F238E27FC236}">
                <a16:creationId xmlns:a16="http://schemas.microsoft.com/office/drawing/2014/main" id="{01F22D1F-31A2-6A20-296C-D13529DCE721}"/>
              </a:ext>
            </a:extLst>
          </p:cNvPr>
          <p:cNvSpPr/>
          <p:nvPr/>
        </p:nvSpPr>
        <p:spPr>
          <a:xfrm>
            <a:off x="712364" y="1319922"/>
            <a:ext cx="10698586" cy="2123658"/>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viết các số thập phân bé hơn 1</a:t>
            </a:r>
            <a:r>
              <a:rPr kumimoji="0" lang="en-US" sz="4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4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dưới đây (mỗi chữ số chỉ dùng một lần trong mỗi số). Em hãy giúp chú mèo</a:t>
            </a:r>
            <a:r>
              <a:rPr kumimoji="0" lang="en-US" sz="4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4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viết số thứ sáu.</a:t>
            </a:r>
            <a:endParaRPr kumimoji="0" lang="en-US" sz="6000" b="0"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9685BFA6-2C46-9E66-BE0E-2028CF9BD00F}"/>
              </a:ext>
            </a:extLst>
          </p:cNvPr>
          <p:cNvSpPr txBox="1"/>
          <p:nvPr/>
        </p:nvSpPr>
        <p:spPr>
          <a:xfrm>
            <a:off x="10229850" y="4629150"/>
            <a:ext cx="1181100" cy="584775"/>
          </a:xfrm>
          <a:prstGeom prst="rect">
            <a:avLst/>
          </a:prstGeom>
          <a:solidFill>
            <a:srgbClr val="FFCB08"/>
          </a:solidFill>
          <a:ln>
            <a:solidFill>
              <a:srgbClr val="FFCB08"/>
            </a:solidFill>
          </a:ln>
        </p:spPr>
        <p:txBody>
          <a:bodyPr wrap="square" rtlCol="0">
            <a:spAutoFit/>
          </a:bodyPr>
          <a:lstStyle/>
          <a:p>
            <a:pPr algn="ctr"/>
            <a:r>
              <a:rPr lang="en-US" sz="3200" b="1">
                <a:solidFill>
                  <a:srgbClr val="FF0000"/>
                </a:solidFill>
              </a:rPr>
              <a:t>0,753</a:t>
            </a:r>
          </a:p>
        </p:txBody>
      </p:sp>
    </p:spTree>
    <p:extLst>
      <p:ext uri="{BB962C8B-B14F-4D97-AF65-F5344CB8AC3E}">
        <p14:creationId xmlns:p14="http://schemas.microsoft.com/office/powerpoint/2010/main" val="23181816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9966" y="228600"/>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883983" y="1466035"/>
            <a:ext cx="10424034" cy="4401205"/>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Bạn Sơn cao 1,4 m, bạn Hồng cao 1,5 m. Bạn Đào cao hơn bạn Sơn</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nhưng thấp hơn bạn Hồng. Biết chiều cao của bạn Đào (theo đơn vị mét)</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là số thập phân có ba chữ số, trong đó chữ số hàng phần trăm là số chia</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hết cho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Bạn Đào cao .?. m.</a:t>
            </a:r>
            <a:endParaRPr kumimoji="0" lang="en-US" sz="5400" b="0"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08E7F3A9-52CB-6E94-8364-897298ACBF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251" y="285910"/>
            <a:ext cx="2592216" cy="1218434"/>
          </a:xfrm>
          <a:prstGeom prst="rect">
            <a:avLst/>
          </a:prstGeom>
        </p:spPr>
      </p:pic>
      <p:sp>
        <p:nvSpPr>
          <p:cNvPr id="2" name="Rectangle 1">
            <a:extLst>
              <a:ext uri="{FF2B5EF4-FFF2-40B4-BE49-F238E27FC236}">
                <a16:creationId xmlns:a16="http://schemas.microsoft.com/office/drawing/2014/main" id="{65876B48-EBCB-A6E2-A4E1-6C3F5FC266FC}"/>
              </a:ext>
            </a:extLst>
          </p:cNvPr>
          <p:cNvSpPr/>
          <p:nvPr/>
        </p:nvSpPr>
        <p:spPr>
          <a:xfrm>
            <a:off x="3356467" y="606039"/>
            <a:ext cx="1710833" cy="769441"/>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Số?</a:t>
            </a:r>
          </a:p>
        </p:txBody>
      </p:sp>
      <p:pic>
        <p:nvPicPr>
          <p:cNvPr id="4" name="Picture 3">
            <a:extLst>
              <a:ext uri="{FF2B5EF4-FFF2-40B4-BE49-F238E27FC236}">
                <a16:creationId xmlns:a16="http://schemas.microsoft.com/office/drawing/2014/main" id="{FB203237-3E95-62B6-EED3-36802331A424}"/>
              </a:ext>
            </a:extLst>
          </p:cNvPr>
          <p:cNvPicPr>
            <a:picLocks noChangeAspect="1"/>
          </p:cNvPicPr>
          <p:nvPr/>
        </p:nvPicPr>
        <p:blipFill>
          <a:blip r:embed="rId3"/>
          <a:stretch>
            <a:fillRect/>
          </a:stretch>
        </p:blipFill>
        <p:spPr>
          <a:xfrm>
            <a:off x="6763619" y="4645454"/>
            <a:ext cx="2312778" cy="2002836"/>
          </a:xfrm>
          <a:prstGeom prst="rect">
            <a:avLst/>
          </a:prstGeom>
        </p:spPr>
      </p:pic>
      <p:cxnSp>
        <p:nvCxnSpPr>
          <p:cNvPr id="6" name="Straight Connector 5">
            <a:extLst>
              <a:ext uri="{FF2B5EF4-FFF2-40B4-BE49-F238E27FC236}">
                <a16:creationId xmlns:a16="http://schemas.microsoft.com/office/drawing/2014/main" id="{F87A2203-CD02-80EC-927C-E1FD80F1FB0D}"/>
              </a:ext>
            </a:extLst>
          </p:cNvPr>
          <p:cNvCxnSpPr>
            <a:cxnSpLocks/>
          </p:cNvCxnSpPr>
          <p:nvPr/>
        </p:nvCxnSpPr>
        <p:spPr>
          <a:xfrm>
            <a:off x="4058519" y="3886200"/>
            <a:ext cx="695238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63EA324-F106-5D5F-EFF9-E721134C1BDF}"/>
              </a:ext>
            </a:extLst>
          </p:cNvPr>
          <p:cNvCxnSpPr>
            <a:cxnSpLocks/>
          </p:cNvCxnSpPr>
          <p:nvPr/>
        </p:nvCxnSpPr>
        <p:spPr>
          <a:xfrm>
            <a:off x="3287428" y="4438650"/>
            <a:ext cx="772347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4C7AB7B-2DCB-D756-8B70-7664A1CBAA97}"/>
              </a:ext>
            </a:extLst>
          </p:cNvPr>
          <p:cNvCxnSpPr>
            <a:cxnSpLocks/>
          </p:cNvCxnSpPr>
          <p:nvPr/>
        </p:nvCxnSpPr>
        <p:spPr>
          <a:xfrm>
            <a:off x="764251" y="5162550"/>
            <a:ext cx="252317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85816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9966" y="228600"/>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54077ED4-B6BB-2FD4-ABE5-661FEBE2FAD5}"/>
              </a:ext>
            </a:extLst>
          </p:cNvPr>
          <p:cNvSpPr/>
          <p:nvPr/>
        </p:nvSpPr>
        <p:spPr>
          <a:xfrm>
            <a:off x="934895" y="478341"/>
            <a:ext cx="10322209" cy="721809"/>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Chiều cao của bạn Đào (tính theo đơn vị</a:t>
            </a:r>
            <a:r>
              <a:rPr kumimoji="0" 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mét) là số thế nào?</a:t>
            </a:r>
            <a:r>
              <a:rPr kumimoji="0" 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4000" b="0"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endParaRPr>
          </a:p>
        </p:txBody>
      </p:sp>
      <p:sp>
        <p:nvSpPr>
          <p:cNvPr id="9" name="Arrow: Right 8">
            <a:extLst>
              <a:ext uri="{FF2B5EF4-FFF2-40B4-BE49-F238E27FC236}">
                <a16:creationId xmlns:a16="http://schemas.microsoft.com/office/drawing/2014/main" id="{00771DF8-0C00-5E71-6913-75CBBD0E0776}"/>
              </a:ext>
            </a:extLst>
          </p:cNvPr>
          <p:cNvSpPr/>
          <p:nvPr/>
        </p:nvSpPr>
        <p:spPr>
          <a:xfrm>
            <a:off x="823486" y="1458006"/>
            <a:ext cx="728317" cy="461665"/>
          </a:xfrm>
          <a:prstGeom prst="rightArrow">
            <a:avLst/>
          </a:prstGeom>
          <a:solidFill>
            <a:schemeClr val="accent4">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33CB8895-0A17-3E04-730C-287AACDDC5CA}"/>
              </a:ext>
            </a:extLst>
          </p:cNvPr>
          <p:cNvSpPr/>
          <p:nvPr/>
        </p:nvSpPr>
        <p:spPr>
          <a:xfrm>
            <a:off x="1916269" y="1458006"/>
            <a:ext cx="4724400" cy="721809"/>
          </a:xfrm>
          <a:prstGeom prst="roundRect">
            <a:avLst/>
          </a:prstGeom>
          <a:solidFill>
            <a:srgbClr val="C7E1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srgbClr val="000000"/>
                </a:solidFill>
                <a:cs typeface="Arial" panose="020B0604020202020204" pitchFamily="34" charset="0"/>
              </a:rPr>
              <a:t>Số thập phân có ba chữ số.</a:t>
            </a:r>
            <a:endParaRPr kumimoji="0" lang="en-US" sz="4000" b="0"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ectangle: Rounded Corners 11">
            <a:extLst>
              <a:ext uri="{FF2B5EF4-FFF2-40B4-BE49-F238E27FC236}">
                <a16:creationId xmlns:a16="http://schemas.microsoft.com/office/drawing/2014/main" id="{A5486DA7-371E-A97B-0DB1-73F34B4608C1}"/>
              </a:ext>
            </a:extLst>
          </p:cNvPr>
          <p:cNvSpPr/>
          <p:nvPr/>
        </p:nvSpPr>
        <p:spPr>
          <a:xfrm>
            <a:off x="782495" y="2340862"/>
            <a:ext cx="10322209" cy="721809"/>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srgbClr val="000000"/>
                </a:solidFill>
                <a:cs typeface="Arial" panose="020B0604020202020204" pitchFamily="34" charset="0"/>
              </a:rPr>
              <a:t>So với hai số 1,4 và 1,5 thì số này ra sao? Vì sao em biết?</a:t>
            </a:r>
            <a:r>
              <a:rPr lang="en-US" sz="2800">
                <a:solidFill>
                  <a:srgbClr val="000000"/>
                </a:solidFill>
                <a:cs typeface="Arial" panose="020B0604020202020204" pitchFamily="34" charset="0"/>
              </a:rPr>
              <a:t> </a:t>
            </a:r>
            <a:endParaRPr kumimoji="0" lang="en-US" sz="4000" b="0"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endParaRPr>
          </a:p>
        </p:txBody>
      </p:sp>
      <p:sp>
        <p:nvSpPr>
          <p:cNvPr id="13" name="Arrow: Right 12">
            <a:extLst>
              <a:ext uri="{FF2B5EF4-FFF2-40B4-BE49-F238E27FC236}">
                <a16:creationId xmlns:a16="http://schemas.microsoft.com/office/drawing/2014/main" id="{E092376C-2D72-375B-50D7-AEBF68345E6F}"/>
              </a:ext>
            </a:extLst>
          </p:cNvPr>
          <p:cNvSpPr/>
          <p:nvPr/>
        </p:nvSpPr>
        <p:spPr>
          <a:xfrm>
            <a:off x="826377" y="3639290"/>
            <a:ext cx="728317" cy="461665"/>
          </a:xfrm>
          <a:prstGeom prst="rightArrow">
            <a:avLst/>
          </a:prstGeom>
          <a:solidFill>
            <a:schemeClr val="accent4">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1CD16C1F-F65D-CA02-605C-B360D2083838}"/>
              </a:ext>
            </a:extLst>
          </p:cNvPr>
          <p:cNvSpPr/>
          <p:nvPr/>
        </p:nvSpPr>
        <p:spPr>
          <a:xfrm>
            <a:off x="1763869" y="3257550"/>
            <a:ext cx="9493235" cy="1134587"/>
          </a:xfrm>
          <a:prstGeom prst="roundRect">
            <a:avLst/>
          </a:prstGeom>
          <a:solidFill>
            <a:srgbClr val="C7E1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srgbClr val="000000"/>
                </a:solidFill>
                <a:cs typeface="Arial" panose="020B0604020202020204" pitchFamily="34" charset="0"/>
              </a:rPr>
              <a:t>Lớn hơn 1,4 và bé hơn 1,5. Bạn Đào cao hơn bạn Sơn nhưng thấp hơn</a:t>
            </a:r>
            <a:r>
              <a:rPr lang="en-US" sz="2800">
                <a:solidFill>
                  <a:srgbClr val="000000"/>
                </a:solidFill>
                <a:cs typeface="Arial" panose="020B0604020202020204" pitchFamily="34" charset="0"/>
              </a:rPr>
              <a:t> bạn Hồng.</a:t>
            </a:r>
            <a:endParaRPr kumimoji="0" lang="en-US" sz="4000" b="0"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endParaRPr>
          </a:p>
        </p:txBody>
      </p:sp>
      <p:sp>
        <p:nvSpPr>
          <p:cNvPr id="15" name="Rectangle: Rounded Corners 14">
            <a:extLst>
              <a:ext uri="{FF2B5EF4-FFF2-40B4-BE49-F238E27FC236}">
                <a16:creationId xmlns:a16="http://schemas.microsoft.com/office/drawing/2014/main" id="{234EA4C0-48D9-40DE-F04B-27400B446E76}"/>
              </a:ext>
            </a:extLst>
          </p:cNvPr>
          <p:cNvSpPr/>
          <p:nvPr/>
        </p:nvSpPr>
        <p:spPr>
          <a:xfrm>
            <a:off x="1035244" y="4489800"/>
            <a:ext cx="10322209" cy="1134587"/>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en-US" sz="2800">
                <a:solidFill>
                  <a:srgbClr val="000000"/>
                </a:solidFill>
                <a:cs typeface="Arial" panose="020B0604020202020204" pitchFamily="34" charset="0"/>
              </a:rPr>
              <a:t> </a:t>
            </a:r>
            <a:r>
              <a:rPr lang="vi-VN" sz="2800">
                <a:solidFill>
                  <a:srgbClr val="000000"/>
                </a:solidFill>
                <a:cs typeface="Arial" panose="020B0604020202020204" pitchFamily="34" charset="0"/>
              </a:rPr>
              <a:t>Như vậy số đo chiều cao của bạn Đào c</a:t>
            </a:r>
            <a:r>
              <a:rPr lang="en-US" sz="2800">
                <a:solidFill>
                  <a:srgbClr val="000000"/>
                </a:solidFill>
                <a:cs typeface="Arial" panose="020B0604020202020204" pitchFamily="34" charset="0"/>
              </a:rPr>
              <a:t>ó </a:t>
            </a:r>
            <a:r>
              <a:rPr lang="vi-VN" sz="2800">
                <a:solidFill>
                  <a:srgbClr val="000000"/>
                </a:solidFill>
                <a:cs typeface="Arial" panose="020B0604020202020204" pitchFamily="34" charset="0"/>
              </a:rPr>
              <a:t>phần nguyên có mấy chữ số và là chữ số nào?</a:t>
            </a:r>
            <a:endParaRPr kumimoji="0" lang="en-US" sz="4000" b="0"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endParaRPr>
          </a:p>
        </p:txBody>
      </p:sp>
      <p:sp>
        <p:nvSpPr>
          <p:cNvPr id="16" name="Arrow: Right 15">
            <a:extLst>
              <a:ext uri="{FF2B5EF4-FFF2-40B4-BE49-F238E27FC236}">
                <a16:creationId xmlns:a16="http://schemas.microsoft.com/office/drawing/2014/main" id="{FEE0343A-4568-60C7-61DC-8731FB4F2BDC}"/>
              </a:ext>
            </a:extLst>
          </p:cNvPr>
          <p:cNvSpPr/>
          <p:nvPr/>
        </p:nvSpPr>
        <p:spPr>
          <a:xfrm>
            <a:off x="1104137" y="5851205"/>
            <a:ext cx="728317" cy="461665"/>
          </a:xfrm>
          <a:prstGeom prst="rightArrow">
            <a:avLst/>
          </a:prstGeom>
          <a:solidFill>
            <a:schemeClr val="accent4">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AF3F0DD0-9885-92DB-5950-E94CC9D4387E}"/>
              </a:ext>
            </a:extLst>
          </p:cNvPr>
          <p:cNvSpPr/>
          <p:nvPr/>
        </p:nvSpPr>
        <p:spPr>
          <a:xfrm>
            <a:off x="2117829" y="5720418"/>
            <a:ext cx="6053175" cy="567294"/>
          </a:xfrm>
          <a:prstGeom prst="roundRect">
            <a:avLst/>
          </a:prstGeom>
          <a:solidFill>
            <a:srgbClr val="C7E1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srgbClr val="000000"/>
                </a:solidFill>
                <a:cs typeface="Arial" panose="020B0604020202020204" pitchFamily="34" charset="0"/>
              </a:rPr>
              <a:t>Có một chữ số và là chữ số 1.</a:t>
            </a:r>
            <a:endParaRPr kumimoji="0" lang="en-US" sz="4000" b="0"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710621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2" grpId="0" animBg="1"/>
      <p:bldP spid="13" grpId="0" animBg="1"/>
      <p:bldP spid="14" grpId="0" animBg="1"/>
      <p:bldP spid="1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59" y="339635"/>
            <a:ext cx="11420057" cy="6249309"/>
          </a:xfrm>
          <a:prstGeom prst="rect">
            <a:avLst/>
          </a:prstGeom>
          <a:solidFill>
            <a:schemeClr val="bg1">
              <a:alpha val="97000"/>
            </a:schemeClr>
          </a:solidFill>
          <a:ln w="28575">
            <a:solidFill>
              <a:srgbClr val="002060">
                <a:alpha val="8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5" name="Thiết kế chưa có tê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8051" y="464231"/>
            <a:ext cx="10633166" cy="5981156"/>
          </a:xfrm>
          <a:prstGeom prst="rect">
            <a:avLst/>
          </a:prstGeom>
        </p:spPr>
      </p:pic>
    </p:spTree>
    <p:extLst>
      <p:ext uri="{BB962C8B-B14F-4D97-AF65-F5344CB8AC3E}">
        <p14:creationId xmlns:p14="http://schemas.microsoft.com/office/powerpoint/2010/main" val="1368951068"/>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9966" y="228600"/>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54077ED4-B6BB-2FD4-ABE5-661FEBE2FAD5}"/>
              </a:ext>
            </a:extLst>
          </p:cNvPr>
          <p:cNvSpPr/>
          <p:nvPr/>
        </p:nvSpPr>
        <p:spPr>
          <a:xfrm>
            <a:off x="934895" y="478341"/>
            <a:ext cx="10322209" cy="97966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srgbClr val="000000"/>
                </a:solidFill>
                <a:cs typeface="Arial" panose="020B0604020202020204" pitchFamily="34" charset="0"/>
              </a:rPr>
              <a:t>Còn phần thập phân có bao nhiêu chữ số</a:t>
            </a:r>
            <a:r>
              <a:rPr lang="en-US" sz="2800">
                <a:solidFill>
                  <a:srgbClr val="000000"/>
                </a:solidFill>
                <a:cs typeface="Arial" panose="020B0604020202020204" pitchFamily="34" charset="0"/>
              </a:rPr>
              <a:t>, </a:t>
            </a:r>
            <a:r>
              <a:rPr lang="vi-VN" sz="2800">
                <a:solidFill>
                  <a:srgbClr val="000000"/>
                </a:solidFill>
                <a:cs typeface="Arial" panose="020B0604020202020204" pitchFamily="34" charset="0"/>
              </a:rPr>
              <a:t>trong đó chữ số hàng phần mười là chữ số mấy?,</a:t>
            </a:r>
            <a:endParaRPr kumimoji="0" lang="en-US" sz="4000" b="0"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endParaRPr>
          </a:p>
        </p:txBody>
      </p:sp>
      <p:sp>
        <p:nvSpPr>
          <p:cNvPr id="9" name="Arrow: Right 8">
            <a:extLst>
              <a:ext uri="{FF2B5EF4-FFF2-40B4-BE49-F238E27FC236}">
                <a16:creationId xmlns:a16="http://schemas.microsoft.com/office/drawing/2014/main" id="{00771DF8-0C00-5E71-6913-75CBBD0E0776}"/>
              </a:ext>
            </a:extLst>
          </p:cNvPr>
          <p:cNvSpPr/>
          <p:nvPr/>
        </p:nvSpPr>
        <p:spPr>
          <a:xfrm>
            <a:off x="912467" y="1728407"/>
            <a:ext cx="728317" cy="461665"/>
          </a:xfrm>
          <a:prstGeom prst="rightArrow">
            <a:avLst/>
          </a:prstGeom>
          <a:solidFill>
            <a:schemeClr val="accent4">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33CB8895-0A17-3E04-730C-287AACDDC5CA}"/>
              </a:ext>
            </a:extLst>
          </p:cNvPr>
          <p:cNvSpPr/>
          <p:nvPr/>
        </p:nvSpPr>
        <p:spPr>
          <a:xfrm>
            <a:off x="1971438" y="1624991"/>
            <a:ext cx="8866031" cy="721809"/>
          </a:xfrm>
          <a:prstGeom prst="roundRect">
            <a:avLst>
              <a:gd name="adj" fmla="val 19306"/>
            </a:avLst>
          </a:prstGeom>
          <a:solidFill>
            <a:srgbClr val="C7E1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srgbClr val="000000"/>
                </a:solidFill>
                <a:cs typeface="Arial" panose="020B0604020202020204" pitchFamily="34" charset="0"/>
              </a:rPr>
              <a:t>Có hai chữ số và chữ số hàng phần mười</a:t>
            </a:r>
            <a:r>
              <a:rPr lang="en-US" sz="2800">
                <a:solidFill>
                  <a:srgbClr val="000000"/>
                </a:solidFill>
                <a:cs typeface="Arial" panose="020B0604020202020204" pitchFamily="34" charset="0"/>
              </a:rPr>
              <a:t> là 4</a:t>
            </a:r>
            <a:endParaRPr kumimoji="0" lang="en-US" sz="4000" b="0"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ectangle: Rounded Corners 11">
            <a:extLst>
              <a:ext uri="{FF2B5EF4-FFF2-40B4-BE49-F238E27FC236}">
                <a16:creationId xmlns:a16="http://schemas.microsoft.com/office/drawing/2014/main" id="{A5486DA7-371E-A97B-0DB1-73F34B4608C1}"/>
              </a:ext>
            </a:extLst>
          </p:cNvPr>
          <p:cNvSpPr/>
          <p:nvPr/>
        </p:nvSpPr>
        <p:spPr>
          <a:xfrm>
            <a:off x="934895" y="2513785"/>
            <a:ext cx="10474609" cy="97966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defRPr/>
            </a:pPr>
            <a:r>
              <a:rPr lang="vi-VN" sz="2800">
                <a:solidFill>
                  <a:srgbClr val="000000"/>
                </a:solidFill>
                <a:cs typeface="Arial" panose="020B0604020202020204" pitchFamily="34" charset="0"/>
              </a:rPr>
              <a:t>Chữ số hàng phần trăm trong số đo chiều ca</a:t>
            </a:r>
            <a:r>
              <a:rPr lang="en-US" sz="2800">
                <a:solidFill>
                  <a:srgbClr val="000000"/>
                </a:solidFill>
                <a:cs typeface="Arial" panose="020B0604020202020204" pitchFamily="34" charset="0"/>
              </a:rPr>
              <a:t>o </a:t>
            </a:r>
            <a:r>
              <a:rPr lang="vi-VN" sz="2800">
                <a:solidFill>
                  <a:srgbClr val="000000"/>
                </a:solidFill>
                <a:cs typeface="Arial" panose="020B0604020202020204" pitchFamily="34" charset="0"/>
              </a:rPr>
              <a:t>của bạn Đào có đặc điểm gì?</a:t>
            </a:r>
            <a:endParaRPr kumimoji="0" lang="en-US" sz="4000" b="0"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endParaRPr>
          </a:p>
        </p:txBody>
      </p:sp>
      <p:sp>
        <p:nvSpPr>
          <p:cNvPr id="13" name="Arrow: Right 12">
            <a:extLst>
              <a:ext uri="{FF2B5EF4-FFF2-40B4-BE49-F238E27FC236}">
                <a16:creationId xmlns:a16="http://schemas.microsoft.com/office/drawing/2014/main" id="{E092376C-2D72-375B-50D7-AEBF68345E6F}"/>
              </a:ext>
            </a:extLst>
          </p:cNvPr>
          <p:cNvSpPr/>
          <p:nvPr/>
        </p:nvSpPr>
        <p:spPr>
          <a:xfrm>
            <a:off x="826377" y="3639290"/>
            <a:ext cx="728317" cy="461665"/>
          </a:xfrm>
          <a:prstGeom prst="rightArrow">
            <a:avLst/>
          </a:prstGeom>
          <a:solidFill>
            <a:schemeClr val="accent4">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1CD16C1F-F65D-CA02-605C-B360D2083838}"/>
              </a:ext>
            </a:extLst>
          </p:cNvPr>
          <p:cNvSpPr/>
          <p:nvPr/>
        </p:nvSpPr>
        <p:spPr>
          <a:xfrm>
            <a:off x="1713958" y="3596422"/>
            <a:ext cx="4321446" cy="721809"/>
          </a:xfrm>
          <a:prstGeom prst="roundRect">
            <a:avLst/>
          </a:prstGeom>
          <a:solidFill>
            <a:srgbClr val="C7E1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fr-FR" sz="2800">
                <a:solidFill>
                  <a:srgbClr val="000000"/>
                </a:solidFill>
                <a:latin typeface="Arial" panose="020B0604020202020204" pitchFamily="34" charset="0"/>
                <a:cs typeface="Arial" panose="020B0604020202020204" pitchFamily="34" charset="0"/>
              </a:rPr>
              <a:t>Là số chia hết cho 5.</a:t>
            </a:r>
            <a:endParaRPr kumimoji="0" lang="en-US" sz="4000" b="0"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endParaRPr>
          </a:p>
        </p:txBody>
      </p:sp>
      <p:sp>
        <p:nvSpPr>
          <p:cNvPr id="15" name="Rectangle: Rounded Corners 14">
            <a:extLst>
              <a:ext uri="{FF2B5EF4-FFF2-40B4-BE49-F238E27FC236}">
                <a16:creationId xmlns:a16="http://schemas.microsoft.com/office/drawing/2014/main" id="{234EA4C0-48D9-40DE-F04B-27400B446E76}"/>
              </a:ext>
            </a:extLst>
          </p:cNvPr>
          <p:cNvSpPr/>
          <p:nvPr/>
        </p:nvSpPr>
        <p:spPr>
          <a:xfrm>
            <a:off x="1147676" y="4567057"/>
            <a:ext cx="4698806" cy="721809"/>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fr-FR" sz="2800">
                <a:solidFill>
                  <a:srgbClr val="000000"/>
                </a:solidFill>
                <a:cs typeface="Arial" panose="020B0604020202020204" pitchFamily="34" charset="0"/>
              </a:rPr>
              <a:t>Vậy nó là số mấy?</a:t>
            </a:r>
            <a:endParaRPr kumimoji="0" lang="en-US" sz="4000" b="0"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endParaRPr>
          </a:p>
        </p:txBody>
      </p:sp>
      <p:sp>
        <p:nvSpPr>
          <p:cNvPr id="16" name="Arrow: Right 15">
            <a:extLst>
              <a:ext uri="{FF2B5EF4-FFF2-40B4-BE49-F238E27FC236}">
                <a16:creationId xmlns:a16="http://schemas.microsoft.com/office/drawing/2014/main" id="{FEE0343A-4568-60C7-61DC-8731FB4F2BDC}"/>
              </a:ext>
            </a:extLst>
          </p:cNvPr>
          <p:cNvSpPr/>
          <p:nvPr/>
        </p:nvSpPr>
        <p:spPr>
          <a:xfrm>
            <a:off x="5897525" y="4619871"/>
            <a:ext cx="728317" cy="461665"/>
          </a:xfrm>
          <a:prstGeom prst="rightArrow">
            <a:avLst/>
          </a:prstGeom>
          <a:solidFill>
            <a:schemeClr val="accent4">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AF3F0DD0-9885-92DB-5950-E94CC9D4387E}"/>
              </a:ext>
            </a:extLst>
          </p:cNvPr>
          <p:cNvSpPr/>
          <p:nvPr/>
        </p:nvSpPr>
        <p:spPr>
          <a:xfrm>
            <a:off x="6727929" y="4567057"/>
            <a:ext cx="1311171" cy="567294"/>
          </a:xfrm>
          <a:prstGeom prst="roundRect">
            <a:avLst/>
          </a:prstGeom>
          <a:solidFill>
            <a:srgbClr val="C7E1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a:solidFill>
                  <a:srgbClr val="000000"/>
                </a:solidFill>
                <a:latin typeface="Arial" panose="020B0604020202020204" pitchFamily="34" charset="0"/>
                <a:cs typeface="Arial" panose="020B0604020202020204" pitchFamily="34" charset="0"/>
              </a:rPr>
              <a:t>Số 5</a:t>
            </a:r>
            <a:endParaRPr kumimoji="0" lang="en-US" sz="4000" b="0"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Rounded Corners 1">
            <a:extLst>
              <a:ext uri="{FF2B5EF4-FFF2-40B4-BE49-F238E27FC236}">
                <a16:creationId xmlns:a16="http://schemas.microsoft.com/office/drawing/2014/main" id="{85E480FF-67D1-91EE-E464-6DA32985632F}"/>
              </a:ext>
            </a:extLst>
          </p:cNvPr>
          <p:cNvSpPr/>
          <p:nvPr/>
        </p:nvSpPr>
        <p:spPr>
          <a:xfrm>
            <a:off x="934894" y="5598228"/>
            <a:ext cx="8266255" cy="817059"/>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srgbClr val="000000"/>
                </a:solidFill>
                <a:cs typeface="Arial" panose="020B0604020202020204" pitchFamily="34" charset="0"/>
              </a:rPr>
              <a:t>Ta tìm được chiều cao của bạn Đào là bao nhiêu?</a:t>
            </a:r>
            <a:endParaRPr kumimoji="0" lang="en-US" sz="4000" b="0"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endParaRPr>
          </a:p>
        </p:txBody>
      </p:sp>
      <p:sp>
        <p:nvSpPr>
          <p:cNvPr id="3" name="Arrow: Right 2">
            <a:extLst>
              <a:ext uri="{FF2B5EF4-FFF2-40B4-BE49-F238E27FC236}">
                <a16:creationId xmlns:a16="http://schemas.microsoft.com/office/drawing/2014/main" id="{AA989A80-B108-C256-4002-130945F40861}"/>
              </a:ext>
            </a:extLst>
          </p:cNvPr>
          <p:cNvSpPr/>
          <p:nvPr/>
        </p:nvSpPr>
        <p:spPr>
          <a:xfrm>
            <a:off x="9490804" y="5807456"/>
            <a:ext cx="728317" cy="461665"/>
          </a:xfrm>
          <a:prstGeom prst="rightArrow">
            <a:avLst/>
          </a:prstGeom>
          <a:solidFill>
            <a:schemeClr val="accent4">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DE13EAFF-133A-7E32-4F98-2B24E24AD48B}"/>
              </a:ext>
            </a:extLst>
          </p:cNvPr>
          <p:cNvSpPr/>
          <p:nvPr/>
        </p:nvSpPr>
        <p:spPr>
          <a:xfrm>
            <a:off x="10321208" y="5754642"/>
            <a:ext cx="1432642" cy="567294"/>
          </a:xfrm>
          <a:prstGeom prst="roundRect">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en-US" sz="2800">
                <a:solidFill>
                  <a:srgbClr val="FF0000"/>
                </a:solidFill>
                <a:latin typeface="Arial" panose="020B0604020202020204" pitchFamily="34" charset="0"/>
                <a:cs typeface="Arial" panose="020B0604020202020204" pitchFamily="34" charset="0"/>
              </a:rPr>
              <a:t>1,45 m</a:t>
            </a:r>
            <a:endParaRPr kumimoji="0" lang="en-US" sz="4000" b="0" i="0" u="none" strike="noStrike" kern="1200" cap="none" spc="0" normalizeH="0" baseline="0" noProof="0" dirty="0">
              <a:ln w="0"/>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63027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barn(inVertical)">
                                      <p:cBhvr>
                                        <p:cTn id="52" dur="5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barn(inVertical)">
                                      <p:cBhvr>
                                        <p:cTn id="57" dur="500"/>
                                        <p:tgtEl>
                                          <p:spTgt spid="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barn(inVertical)">
                                      <p:cBhvr>
                                        <p:cTn id="6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2" grpId="0" animBg="1"/>
      <p:bldP spid="13" grpId="0" animBg="1"/>
      <p:bldP spid="14" grpId="0" animBg="1"/>
      <p:bldP spid="15" grpId="0" animBg="1"/>
      <p:bldP spid="16" grpId="0" animBg="1"/>
      <p:bldP spid="17" grpId="0" animBg="1"/>
      <p:bldP spid="2" grpId="0" animBg="1"/>
      <p:bldP spid="3"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705844" y="932504"/>
            <a:ext cx="7296164" cy="2092881"/>
          </a:xfrm>
          <a:prstGeom prst="rect">
            <a:avLst/>
          </a:prstGeom>
          <a:noFill/>
        </p:spPr>
        <p:txBody>
          <a:bodyPr wrap="none" lIns="91440" tIns="45720" rIns="91440" bIns="45720">
            <a:spAutoFit/>
          </a:bodyPr>
          <a:lstStyle/>
          <a:p>
            <a:pPr algn="ctr"/>
            <a:r>
              <a:rPr lang="en-US" sz="6500" b="0" cap="none" spc="300">
                <a:ln w="177800">
                  <a:solidFill>
                    <a:schemeClr val="bg1"/>
                  </a:solidFill>
                </a:ln>
                <a:solidFill>
                  <a:schemeClr val="bg1"/>
                </a:solidFill>
                <a:effectLst>
                  <a:innerShdw blurRad="63500" dist="50800" dir="10800000">
                    <a:prstClr val="black">
                      <a:alpha val="50000"/>
                    </a:prstClr>
                  </a:innerShdw>
                </a:effectLst>
                <a:latin typeface="#9Slide07 SVNZiclets" panose="02000603000000000000" pitchFamily="2" charset="0"/>
              </a:rPr>
              <a:t>TẠM BIỆT</a:t>
            </a:r>
          </a:p>
          <a:p>
            <a:pPr algn="ctr"/>
            <a:r>
              <a:rPr lang="en-US" sz="6500" spc="300">
                <a:ln w="177800">
                  <a:solidFill>
                    <a:schemeClr val="bg1"/>
                  </a:solidFill>
                </a:ln>
                <a:solidFill>
                  <a:schemeClr val="bg1"/>
                </a:solidFill>
                <a:effectLst>
                  <a:innerShdw blurRad="63500" dist="50800" dir="10800000">
                    <a:prstClr val="black">
                      <a:alpha val="50000"/>
                    </a:prstClr>
                  </a:innerShdw>
                </a:effectLst>
                <a:latin typeface="#9Slide07 SVNZiclets" panose="02000603000000000000" pitchFamily="2" charset="0"/>
              </a:rPr>
              <a:t>VÀ HẸN GẶP LẠI</a:t>
            </a:r>
            <a:endParaRPr lang="en-US" sz="6500" b="0" cap="none" spc="300">
              <a:ln w="177800">
                <a:solidFill>
                  <a:schemeClr val="bg1"/>
                </a:solidFill>
              </a:ln>
              <a:solidFill>
                <a:schemeClr val="bg1"/>
              </a:solidFill>
              <a:effectLst>
                <a:innerShdw blurRad="63500" dist="50800" dir="10800000">
                  <a:prstClr val="black">
                    <a:alpha val="50000"/>
                  </a:prstClr>
                </a:innerShdw>
              </a:effectLst>
              <a:latin typeface="#9Slide07 SVNZiclets" panose="02000603000000000000" pitchFamily="2" charset="0"/>
            </a:endParaRPr>
          </a:p>
        </p:txBody>
      </p:sp>
      <p:sp>
        <p:nvSpPr>
          <p:cNvPr id="16" name="Rectangle 15"/>
          <p:cNvSpPr/>
          <p:nvPr/>
        </p:nvSpPr>
        <p:spPr>
          <a:xfrm>
            <a:off x="2705844" y="932489"/>
            <a:ext cx="7296164" cy="2092881"/>
          </a:xfrm>
          <a:prstGeom prst="rect">
            <a:avLst/>
          </a:prstGeom>
          <a:noFill/>
        </p:spPr>
        <p:txBody>
          <a:bodyPr wrap="none" lIns="91440" tIns="45720" rIns="91440" bIns="45720">
            <a:spAutoFit/>
          </a:bodyPr>
          <a:lstStyle/>
          <a:p>
            <a:pPr algn="ctr"/>
            <a:r>
              <a:rPr lang="en-US" sz="6500" b="0" cap="none" spc="300" dirty="0">
                <a:ln w="0"/>
                <a:gradFill>
                  <a:gsLst>
                    <a:gs pos="52000">
                      <a:srgbClr val="FF0000"/>
                    </a:gs>
                    <a:gs pos="100000">
                      <a:srgbClr val="FFC000"/>
                    </a:gs>
                  </a:gsLst>
                  <a:lin ang="5400000" scaled="1"/>
                </a:gradFill>
                <a:effectLst>
                  <a:innerShdw blurRad="63500" dist="50800" dir="10800000">
                    <a:prstClr val="black">
                      <a:alpha val="50000"/>
                    </a:prstClr>
                  </a:innerShdw>
                </a:effectLst>
                <a:latin typeface="#9Slide07 SVNZiclets" panose="02000603000000000000" pitchFamily="2" charset="0"/>
              </a:rPr>
              <a:t>TẠM BIỆT</a:t>
            </a:r>
          </a:p>
          <a:p>
            <a:pPr algn="ctr"/>
            <a:r>
              <a:rPr lang="en-US" sz="6500" spc="300" dirty="0">
                <a:ln w="0"/>
                <a:gradFill>
                  <a:gsLst>
                    <a:gs pos="52000">
                      <a:srgbClr val="FF0000"/>
                    </a:gs>
                    <a:gs pos="100000">
                      <a:srgbClr val="FFC000"/>
                    </a:gs>
                  </a:gsLst>
                  <a:lin ang="5400000" scaled="1"/>
                </a:gradFill>
                <a:effectLst>
                  <a:innerShdw blurRad="63500" dist="50800" dir="10800000">
                    <a:prstClr val="black">
                      <a:alpha val="50000"/>
                    </a:prstClr>
                  </a:innerShdw>
                </a:effectLst>
                <a:latin typeface="#9Slide07 SVNZiclets" panose="02000603000000000000" pitchFamily="2" charset="0"/>
              </a:rPr>
              <a:t>VÀ HẸN GẶP LẠI</a:t>
            </a:r>
            <a:endParaRPr lang="en-US" sz="6500" b="0" cap="none" spc="300" dirty="0">
              <a:ln w="0"/>
              <a:gradFill>
                <a:gsLst>
                  <a:gs pos="52000">
                    <a:srgbClr val="FF0000"/>
                  </a:gs>
                  <a:gs pos="100000">
                    <a:srgbClr val="FFC000"/>
                  </a:gs>
                </a:gsLst>
                <a:lin ang="5400000" scaled="1"/>
              </a:gradFill>
              <a:effectLst>
                <a:innerShdw blurRad="63500" dist="50800" dir="10800000">
                  <a:prstClr val="black">
                    <a:alpha val="50000"/>
                  </a:prstClr>
                </a:innerShdw>
              </a:effectLst>
              <a:latin typeface="#9Slide07 SVNZiclets" panose="02000603000000000000" pitchFamily="2" charset="0"/>
            </a:endParaRPr>
          </a:p>
        </p:txBody>
      </p:sp>
    </p:spTree>
    <p:extLst>
      <p:ext uri="{BB962C8B-B14F-4D97-AF65-F5344CB8AC3E}">
        <p14:creationId xmlns:p14="http://schemas.microsoft.com/office/powerpoint/2010/main" val="206068458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76690" y="559552"/>
            <a:ext cx="5200463" cy="1477328"/>
          </a:xfrm>
          <a:prstGeom prst="rect">
            <a:avLst/>
          </a:prstGeom>
          <a:noFill/>
        </p:spPr>
        <p:txBody>
          <a:bodyPr wrap="none" lIns="91440" tIns="45720" rIns="91440" bIns="45720">
            <a:spAutoFit/>
          </a:bodyPr>
          <a:lstStyle/>
          <a:p>
            <a:r>
              <a:rPr lang="vi-VN" sz="3000" b="1">
                <a:ln w="0"/>
                <a:effectLst>
                  <a:outerShdw blurRad="38100" dist="19050" dir="2700000" algn="tl" rotWithShape="0">
                    <a:schemeClr val="dk1">
                      <a:alpha val="40000"/>
                    </a:schemeClr>
                  </a:outerShdw>
                </a:effectLst>
                <a:cs typeface="Arial" panose="020B0604020202020204" pitchFamily="34" charset="0"/>
              </a:rPr>
              <a:t>Chọn ý trả lời đúng nhất.</a:t>
            </a:r>
            <a:endParaRPr lang="en-US" sz="3000" b="1">
              <a:ln w="0"/>
              <a:effectLst>
                <a:outerShdw blurRad="38100" dist="19050" dir="2700000" algn="tl" rotWithShape="0">
                  <a:schemeClr val="dk1">
                    <a:alpha val="40000"/>
                  </a:schemeClr>
                </a:outerShdw>
              </a:effectLst>
              <a:cs typeface="Arial" panose="020B0604020202020204" pitchFamily="34" charset="0"/>
            </a:endParaRPr>
          </a:p>
          <a:p>
            <a:r>
              <a:rPr lang="vi-VN" sz="3000">
                <a:ln w="0"/>
                <a:cs typeface="Arial" panose="020B0604020202020204" pitchFamily="34" charset="0"/>
              </a:rPr>
              <a:t>Cả hai bình ở hình bên chứa </a:t>
            </a:r>
            <a:endParaRPr lang="en-US" sz="3000">
              <a:ln w="0"/>
              <a:cs typeface="Arial" panose="020B0604020202020204" pitchFamily="34" charset="0"/>
            </a:endParaRPr>
          </a:p>
          <a:p>
            <a:r>
              <a:rPr lang="vi-VN" sz="3000">
                <a:ln w="0"/>
                <a:cs typeface="Arial" panose="020B0604020202020204" pitchFamily="34" charset="0"/>
              </a:rPr>
              <a:t>bao nhiêu lít nước?</a:t>
            </a:r>
            <a:endParaRPr lang="en-US" sz="3000" cap="none" spc="0" dirty="0">
              <a:ln w="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2979BCD-113C-FA73-1306-288014DF5E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384" y="559552"/>
            <a:ext cx="704306" cy="704306"/>
          </a:xfrm>
          <a:prstGeom prst="rect">
            <a:avLst/>
          </a:prstGeom>
        </p:spPr>
      </p:pic>
      <p:pic>
        <p:nvPicPr>
          <p:cNvPr id="17" name="Picture 16">
            <a:extLst>
              <a:ext uri="{FF2B5EF4-FFF2-40B4-BE49-F238E27FC236}">
                <a16:creationId xmlns:a16="http://schemas.microsoft.com/office/drawing/2014/main" id="{16192C7D-E1BC-91D4-5774-40CAC48C43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0827" y="732146"/>
            <a:ext cx="2869446" cy="1836446"/>
          </a:xfrm>
          <a:prstGeom prst="rect">
            <a:avLst/>
          </a:prstGeom>
        </p:spPr>
      </p:pic>
      <p:sp>
        <p:nvSpPr>
          <p:cNvPr id="20" name="Rectangle 19">
            <a:extLst>
              <a:ext uri="{FF2B5EF4-FFF2-40B4-BE49-F238E27FC236}">
                <a16:creationId xmlns:a16="http://schemas.microsoft.com/office/drawing/2014/main" id="{98914B78-A753-9DC5-0316-74D70B0B9CE3}"/>
              </a:ext>
            </a:extLst>
          </p:cNvPr>
          <p:cNvSpPr/>
          <p:nvPr/>
        </p:nvSpPr>
        <p:spPr>
          <a:xfrm>
            <a:off x="866267" y="4821121"/>
            <a:ext cx="10454973" cy="1200329"/>
          </a:xfrm>
          <a:prstGeom prst="rect">
            <a:avLst/>
          </a:prstGeom>
          <a:noFill/>
        </p:spPr>
        <p:txBody>
          <a:bodyPr wrap="square" lIns="91440" tIns="45720" rIns="91440" bIns="45720">
            <a:spAutoFit/>
          </a:bodyPr>
          <a:lstStyle/>
          <a:p>
            <a:pPr algn="ctr"/>
            <a:r>
              <a:rPr lang="vi-VN" sz="3600" b="1">
                <a:ln w="0"/>
                <a:solidFill>
                  <a:srgbClr val="FF0000"/>
                </a:solidFill>
                <a:effectLst>
                  <a:outerShdw blurRad="38100" dist="19050" dir="2700000" algn="tl" rotWithShape="0">
                    <a:schemeClr val="dk1">
                      <a:alpha val="40000"/>
                    </a:schemeClr>
                  </a:outerShdw>
                </a:effectLst>
                <a:cs typeface="Arial" panose="020B0604020202020204" pitchFamily="34" charset="0"/>
              </a:rPr>
              <a:t>1 l nước được chia thành 10 phần bằng nhau, </a:t>
            </a:r>
            <a:endParaRPr lang="en-US" sz="3600" b="1">
              <a:ln w="0"/>
              <a:solidFill>
                <a:srgbClr val="FF0000"/>
              </a:solidFill>
              <a:effectLst>
                <a:outerShdw blurRad="38100" dist="19050" dir="2700000" algn="tl" rotWithShape="0">
                  <a:schemeClr val="dk1">
                    <a:alpha val="40000"/>
                  </a:schemeClr>
                </a:outerShdw>
              </a:effectLst>
              <a:cs typeface="Arial" panose="020B0604020202020204" pitchFamily="34" charset="0"/>
            </a:endParaRPr>
          </a:p>
          <a:p>
            <a:pPr algn="ctr"/>
            <a:r>
              <a:rPr lang="vi-VN" sz="3600" b="1">
                <a:ln w="0"/>
                <a:solidFill>
                  <a:srgbClr val="FF0000"/>
                </a:solidFill>
                <a:effectLst>
                  <a:outerShdw blurRad="38100" dist="19050" dir="2700000" algn="tl" rotWithShape="0">
                    <a:schemeClr val="dk1">
                      <a:alpha val="40000"/>
                    </a:schemeClr>
                  </a:outerShdw>
                </a:effectLst>
                <a:cs typeface="Arial" panose="020B0604020202020204" pitchFamily="34" charset="0"/>
              </a:rPr>
              <a:t>gồm 1 bình đầy và nửa bình</a:t>
            </a:r>
            <a:endParaRPr lang="en-US" sz="3600" cap="none" spc="0" dirty="0">
              <a:ln w="0"/>
              <a:solidFill>
                <a:srgbClr val="FF0000"/>
              </a:solidFill>
              <a:latin typeface="Arial" panose="020B0604020202020204" pitchFamily="34" charset="0"/>
              <a:cs typeface="Arial" panose="020B0604020202020204" pitchFamily="34" charset="0"/>
            </a:endParaRPr>
          </a:p>
        </p:txBody>
      </p:sp>
      <p:sp>
        <p:nvSpPr>
          <p:cNvPr id="21" name="Arrow: Right 20">
            <a:extLst>
              <a:ext uri="{FF2B5EF4-FFF2-40B4-BE49-F238E27FC236}">
                <a16:creationId xmlns:a16="http://schemas.microsoft.com/office/drawing/2014/main" id="{7B35C408-4E86-3D7B-8FA4-3F08BA1A180E}"/>
              </a:ext>
            </a:extLst>
          </p:cNvPr>
          <p:cNvSpPr/>
          <p:nvPr/>
        </p:nvSpPr>
        <p:spPr>
          <a:xfrm>
            <a:off x="2724150" y="2895600"/>
            <a:ext cx="400050" cy="171450"/>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C3D31B5B-9384-0D9A-A11B-E3B54A244148}"/>
              </a:ext>
            </a:extLst>
          </p:cNvPr>
          <p:cNvSpPr/>
          <p:nvPr/>
        </p:nvSpPr>
        <p:spPr>
          <a:xfrm>
            <a:off x="3276600" y="2743200"/>
            <a:ext cx="1009650" cy="457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Hỗn số</a:t>
            </a:r>
          </a:p>
        </p:txBody>
      </p:sp>
      <p:sp>
        <p:nvSpPr>
          <p:cNvPr id="23" name="Arrow: Right 22">
            <a:extLst>
              <a:ext uri="{FF2B5EF4-FFF2-40B4-BE49-F238E27FC236}">
                <a16:creationId xmlns:a16="http://schemas.microsoft.com/office/drawing/2014/main" id="{96815130-55B6-DB47-7584-EB94DBCECE62}"/>
              </a:ext>
            </a:extLst>
          </p:cNvPr>
          <p:cNvSpPr/>
          <p:nvPr/>
        </p:nvSpPr>
        <p:spPr>
          <a:xfrm>
            <a:off x="6313739" y="2786107"/>
            <a:ext cx="400050" cy="171450"/>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A8C43D69-16C5-8A5C-D583-2048741DEC8E}"/>
              </a:ext>
            </a:extLst>
          </p:cNvPr>
          <p:cNvSpPr/>
          <p:nvPr/>
        </p:nvSpPr>
        <p:spPr>
          <a:xfrm>
            <a:off x="6866189" y="2633707"/>
            <a:ext cx="1009650" cy="457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Phân số</a:t>
            </a:r>
          </a:p>
        </p:txBody>
      </p:sp>
      <p:sp>
        <p:nvSpPr>
          <p:cNvPr id="25" name="Arrow: Right 24">
            <a:extLst>
              <a:ext uri="{FF2B5EF4-FFF2-40B4-BE49-F238E27FC236}">
                <a16:creationId xmlns:a16="http://schemas.microsoft.com/office/drawing/2014/main" id="{327F0437-C8E9-B867-E3B6-B97A9B6AD1AD}"/>
              </a:ext>
            </a:extLst>
          </p:cNvPr>
          <p:cNvSpPr/>
          <p:nvPr/>
        </p:nvSpPr>
        <p:spPr>
          <a:xfrm>
            <a:off x="2724150" y="4211520"/>
            <a:ext cx="400050" cy="171450"/>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AB648A94-8BDB-1D52-3D7F-83E8DF01F3A4}"/>
              </a:ext>
            </a:extLst>
          </p:cNvPr>
          <p:cNvSpPr/>
          <p:nvPr/>
        </p:nvSpPr>
        <p:spPr>
          <a:xfrm>
            <a:off x="3276600" y="4059120"/>
            <a:ext cx="1009650" cy="65251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Số thập phân</a:t>
            </a:r>
          </a:p>
        </p:txBody>
      </p:sp>
      <p:sp>
        <p:nvSpPr>
          <p:cNvPr id="27" name="Rectangle: Rounded Corners 26">
            <a:extLst>
              <a:ext uri="{FF2B5EF4-FFF2-40B4-BE49-F238E27FC236}">
                <a16:creationId xmlns:a16="http://schemas.microsoft.com/office/drawing/2014/main" id="{42D69E5E-1633-07D9-4FF5-A0F83E692C13}"/>
              </a:ext>
            </a:extLst>
          </p:cNvPr>
          <p:cNvSpPr/>
          <p:nvPr/>
        </p:nvSpPr>
        <p:spPr>
          <a:xfrm>
            <a:off x="4617269" y="3429000"/>
            <a:ext cx="6256589" cy="1200329"/>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E8C3A1E2-3098-851B-0DF8-469F589AE5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9111" y="2036880"/>
            <a:ext cx="9319915" cy="2236599"/>
          </a:xfrm>
          <a:prstGeom prst="rect">
            <a:avLst/>
          </a:prstGeom>
        </p:spPr>
      </p:pic>
    </p:spTree>
    <p:extLst>
      <p:ext uri="{BB962C8B-B14F-4D97-AF65-F5344CB8AC3E}">
        <p14:creationId xmlns:p14="http://schemas.microsoft.com/office/powerpoint/2010/main" val="3844817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arn(inVertical)">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P spid="23" grpId="0" animBg="1"/>
      <p:bldP spid="24" grpId="0" animBg="1"/>
      <p:bldP spid="25" grpId="0" animBg="1"/>
      <p:bldP spid="26" grpId="0" animBg="1"/>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1176690" y="559552"/>
            <a:ext cx="10443810" cy="1938992"/>
          </a:xfrm>
          <a:prstGeom prst="rect">
            <a:avLst/>
          </a:prstGeom>
          <a:noFill/>
        </p:spPr>
        <p:txBody>
          <a:bodyPr wrap="square" lIns="91440" tIns="45720" rIns="91440" bIns="45720">
            <a:spAutoFit/>
          </a:bodyPr>
          <a:lstStyle/>
          <a:p>
            <a:pPr lvl="0"/>
            <a:r>
              <a:rPr lang="vi-VN" sz="3000" b="1">
                <a:ln w="0"/>
                <a:solidFill>
                  <a:prstClr val="black"/>
                </a:solidFill>
                <a:effectLst>
                  <a:outerShdw blurRad="38100" dist="19050" dir="2700000" algn="tl" rotWithShape="0">
                    <a:prstClr val="black">
                      <a:alpha val="40000"/>
                    </a:prstClr>
                  </a:outerShdw>
                </a:effectLst>
                <a:cs typeface="Arial" panose="020B0604020202020204" pitchFamily="34" charset="0"/>
              </a:rPr>
              <a:t>Đọc số thập phân, nêu phần nguyên, phần thập phân và cho biết</a:t>
            </a:r>
            <a:r>
              <a:rPr lang="en-US" sz="3000" b="1">
                <a:ln w="0"/>
                <a:solidFill>
                  <a:prstClr val="black"/>
                </a:solidFill>
                <a:effectLst>
                  <a:outerShdw blurRad="38100" dist="19050" dir="2700000" algn="tl" rotWithShape="0">
                    <a:prstClr val="black">
                      <a:alpha val="40000"/>
                    </a:prstClr>
                  </a:outerShdw>
                </a:effectLst>
                <a:cs typeface="Arial" panose="020B0604020202020204" pitchFamily="34" charset="0"/>
              </a:rPr>
              <a:t> </a:t>
            </a:r>
            <a:r>
              <a:rPr lang="vi-VN" sz="3000" b="1">
                <a:ln w="0"/>
                <a:solidFill>
                  <a:prstClr val="black"/>
                </a:solidFill>
                <a:effectLst>
                  <a:outerShdw blurRad="38100" dist="19050" dir="2700000" algn="tl" rotWithShape="0">
                    <a:prstClr val="black">
                      <a:alpha val="40000"/>
                    </a:prstClr>
                  </a:outerShdw>
                </a:effectLst>
                <a:cs typeface="Arial" panose="020B0604020202020204" pitchFamily="34" charset="0"/>
              </a:rPr>
              <a:t>mỗi chữ số của các số đó thuộc hàng nào.</a:t>
            </a:r>
            <a:endParaRPr lang="en-US" sz="3000" b="1">
              <a:ln w="0"/>
              <a:solidFill>
                <a:prstClr val="black"/>
              </a:solidFill>
              <a:effectLst>
                <a:outerShdw blurRad="38100" dist="19050" dir="2700000" algn="tl" rotWithShape="0">
                  <a:prstClr val="black">
                    <a:alpha val="40000"/>
                  </a:prstClr>
                </a:outerShdw>
              </a:effectLst>
              <a:cs typeface="Arial" panose="020B0604020202020204" pitchFamily="34" charset="0"/>
            </a:endParaRPr>
          </a:p>
          <a:p>
            <a:pPr lvl="0"/>
            <a:endParaRPr lang="vi-VN" sz="3000" b="1">
              <a:ln w="0"/>
              <a:solidFill>
                <a:prstClr val="black"/>
              </a:solidFill>
              <a:effectLst>
                <a:outerShdw blurRad="38100" dist="19050" dir="2700000" algn="tl" rotWithShape="0">
                  <a:prstClr val="black">
                    <a:alpha val="40000"/>
                  </a:prstClr>
                </a:outerShdw>
              </a:effectLst>
              <a:cs typeface="Arial" panose="020B0604020202020204" pitchFamily="34" charset="0"/>
            </a:endParaRPr>
          </a:p>
          <a:p>
            <a:pPr lvl="0"/>
            <a:r>
              <a:rPr lang="vi-VN" sz="3000" b="1">
                <a:ln w="0"/>
                <a:solidFill>
                  <a:srgbClr val="FF0000"/>
                </a:solidFill>
                <a:effectLst>
                  <a:outerShdw blurRad="38100" dist="19050" dir="2700000" algn="tl" rotWithShape="0">
                    <a:prstClr val="black">
                      <a:alpha val="40000"/>
                    </a:prstClr>
                  </a:outerShdw>
                </a:effectLst>
                <a:cs typeface="Arial" panose="020B0604020202020204" pitchFamily="34" charset="0"/>
              </a:rPr>
              <a:t>a)</a:t>
            </a:r>
            <a:r>
              <a:rPr lang="vi-VN" sz="3000" b="1">
                <a:ln w="0"/>
                <a:solidFill>
                  <a:prstClr val="black"/>
                </a:solidFill>
                <a:effectLst>
                  <a:outerShdw blurRad="38100" dist="19050" dir="2700000" algn="tl" rotWithShape="0">
                    <a:prstClr val="black">
                      <a:alpha val="40000"/>
                    </a:prstClr>
                  </a:outerShdw>
                </a:effectLst>
                <a:cs typeface="Arial" panose="020B0604020202020204" pitchFamily="34" charset="0"/>
              </a:rPr>
              <a:t> 6,37 </a:t>
            </a:r>
            <a:r>
              <a:rPr lang="en-US" sz="3000" b="1">
                <a:ln w="0"/>
                <a:solidFill>
                  <a:prstClr val="black"/>
                </a:solidFill>
                <a:effectLst>
                  <a:outerShdw blurRad="38100" dist="19050" dir="2700000" algn="tl" rotWithShape="0">
                    <a:prstClr val="black">
                      <a:alpha val="40000"/>
                    </a:prstClr>
                  </a:outerShdw>
                </a:effectLst>
                <a:cs typeface="Arial" panose="020B0604020202020204" pitchFamily="34" charset="0"/>
              </a:rPr>
              <a:t>						       </a:t>
            </a:r>
            <a:r>
              <a:rPr lang="vi-VN" sz="3000" b="1">
                <a:ln w="0"/>
                <a:solidFill>
                  <a:srgbClr val="FF0000"/>
                </a:solidFill>
                <a:effectLst>
                  <a:outerShdw blurRad="38100" dist="19050" dir="2700000" algn="tl" rotWithShape="0">
                    <a:prstClr val="black">
                      <a:alpha val="40000"/>
                    </a:prstClr>
                  </a:outerShdw>
                </a:effectLst>
                <a:cs typeface="Arial" panose="020B0604020202020204" pitchFamily="34" charset="0"/>
              </a:rPr>
              <a:t>b) </a:t>
            </a:r>
            <a:r>
              <a:rPr lang="vi-VN" sz="3000" b="1">
                <a:ln w="0"/>
                <a:solidFill>
                  <a:prstClr val="black"/>
                </a:solidFill>
                <a:effectLst>
                  <a:outerShdw blurRad="38100" dist="19050" dir="2700000" algn="tl" rotWithShape="0">
                    <a:prstClr val="black">
                      <a:alpha val="40000"/>
                    </a:prstClr>
                  </a:outerShdw>
                </a:effectLst>
                <a:cs typeface="Arial" panose="020B0604020202020204" pitchFamily="34" charset="0"/>
              </a:rPr>
              <a:t>0,945</a:t>
            </a:r>
            <a:endParaRPr kumimoji="0" lang="en-US" sz="3000" b="0"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979B7045-FB18-7477-217B-2AE8BA784C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4644" y="424585"/>
            <a:ext cx="615122" cy="615122"/>
          </a:xfrm>
          <a:prstGeom prst="rect">
            <a:avLst/>
          </a:prstGeom>
        </p:spPr>
      </p:pic>
      <p:grpSp>
        <p:nvGrpSpPr>
          <p:cNvPr id="2" name="Google Shape;4183;p58">
            <a:extLst>
              <a:ext uri="{FF2B5EF4-FFF2-40B4-BE49-F238E27FC236}">
                <a16:creationId xmlns:a16="http://schemas.microsoft.com/office/drawing/2014/main" id="{55775859-9546-A88A-BAE9-208C960FDE06}"/>
              </a:ext>
            </a:extLst>
          </p:cNvPr>
          <p:cNvGrpSpPr/>
          <p:nvPr/>
        </p:nvGrpSpPr>
        <p:grpSpPr>
          <a:xfrm>
            <a:off x="3382689" y="1950149"/>
            <a:ext cx="4256361" cy="4476859"/>
            <a:chOff x="4438650" y="692163"/>
            <a:chExt cx="3743920" cy="3937871"/>
          </a:xfrm>
        </p:grpSpPr>
        <p:sp>
          <p:nvSpPr>
            <p:cNvPr id="3" name="Google Shape;4184;p58">
              <a:extLst>
                <a:ext uri="{FF2B5EF4-FFF2-40B4-BE49-F238E27FC236}">
                  <a16:creationId xmlns:a16="http://schemas.microsoft.com/office/drawing/2014/main" id="{ABB88B21-E16C-085D-C598-5AC56FF421DB}"/>
                </a:ext>
              </a:extLst>
            </p:cNvPr>
            <p:cNvSpPr/>
            <p:nvPr/>
          </p:nvSpPr>
          <p:spPr>
            <a:xfrm>
              <a:off x="4555812" y="4371910"/>
              <a:ext cx="3508743" cy="258124"/>
            </a:xfrm>
            <a:custGeom>
              <a:avLst/>
              <a:gdLst/>
              <a:ahLst/>
              <a:cxnLst/>
              <a:rect l="l" t="t" r="r" b="b"/>
              <a:pathLst>
                <a:path w="52769" h="3882" extrusionOk="0">
                  <a:moveTo>
                    <a:pt x="26385" y="0"/>
                  </a:moveTo>
                  <a:cubicBezTo>
                    <a:pt x="11811" y="0"/>
                    <a:pt x="0" y="869"/>
                    <a:pt x="0" y="1941"/>
                  </a:cubicBezTo>
                  <a:cubicBezTo>
                    <a:pt x="0" y="3013"/>
                    <a:pt x="11811" y="3882"/>
                    <a:pt x="26385" y="3882"/>
                  </a:cubicBezTo>
                  <a:cubicBezTo>
                    <a:pt x="40958" y="3882"/>
                    <a:pt x="52769" y="3013"/>
                    <a:pt x="52769" y="1941"/>
                  </a:cubicBezTo>
                  <a:cubicBezTo>
                    <a:pt x="52769" y="869"/>
                    <a:pt x="40958" y="0"/>
                    <a:pt x="2638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 name="Google Shape;4185;p58">
              <a:extLst>
                <a:ext uri="{FF2B5EF4-FFF2-40B4-BE49-F238E27FC236}">
                  <a16:creationId xmlns:a16="http://schemas.microsoft.com/office/drawing/2014/main" id="{DC8B44FB-40EA-CF64-D7E8-C0D463BC22DB}"/>
                </a:ext>
              </a:extLst>
            </p:cNvPr>
            <p:cNvSpPr/>
            <p:nvPr/>
          </p:nvSpPr>
          <p:spPr>
            <a:xfrm>
              <a:off x="5528813" y="2072832"/>
              <a:ext cx="896186" cy="1106568"/>
            </a:xfrm>
            <a:custGeom>
              <a:avLst/>
              <a:gdLst/>
              <a:ahLst/>
              <a:cxnLst/>
              <a:rect l="l" t="t" r="r" b="b"/>
              <a:pathLst>
                <a:path w="13478" h="16642" extrusionOk="0">
                  <a:moveTo>
                    <a:pt x="10668" y="1"/>
                  </a:moveTo>
                  <a:cubicBezTo>
                    <a:pt x="10668" y="1"/>
                    <a:pt x="0" y="8168"/>
                    <a:pt x="786" y="13919"/>
                  </a:cubicBezTo>
                  <a:cubicBezTo>
                    <a:pt x="1029" y="15705"/>
                    <a:pt x="2005" y="16641"/>
                    <a:pt x="3284" y="16641"/>
                  </a:cubicBezTo>
                  <a:cubicBezTo>
                    <a:pt x="4758" y="16641"/>
                    <a:pt x="6637" y="15397"/>
                    <a:pt x="8263" y="12776"/>
                  </a:cubicBezTo>
                  <a:cubicBezTo>
                    <a:pt x="11311" y="7894"/>
                    <a:pt x="13478" y="1894"/>
                    <a:pt x="13478" y="1894"/>
                  </a:cubicBezTo>
                  <a:lnTo>
                    <a:pt x="10668" y="1"/>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 name="Google Shape;4186;p58">
              <a:extLst>
                <a:ext uri="{FF2B5EF4-FFF2-40B4-BE49-F238E27FC236}">
                  <a16:creationId xmlns:a16="http://schemas.microsoft.com/office/drawing/2014/main" id="{481BEF69-D586-1235-3514-38B35B972F3D}"/>
                </a:ext>
              </a:extLst>
            </p:cNvPr>
            <p:cNvSpPr/>
            <p:nvPr/>
          </p:nvSpPr>
          <p:spPr>
            <a:xfrm>
              <a:off x="7039350" y="2072832"/>
              <a:ext cx="896252" cy="1106568"/>
            </a:xfrm>
            <a:custGeom>
              <a:avLst/>
              <a:gdLst/>
              <a:ahLst/>
              <a:cxnLst/>
              <a:rect l="l" t="t" r="r" b="b"/>
              <a:pathLst>
                <a:path w="13479" h="16642" extrusionOk="0">
                  <a:moveTo>
                    <a:pt x="2798" y="1"/>
                  </a:moveTo>
                  <a:lnTo>
                    <a:pt x="0" y="1894"/>
                  </a:lnTo>
                  <a:cubicBezTo>
                    <a:pt x="0" y="1894"/>
                    <a:pt x="2155" y="7894"/>
                    <a:pt x="5203" y="12776"/>
                  </a:cubicBezTo>
                  <a:cubicBezTo>
                    <a:pt x="6829" y="15397"/>
                    <a:pt x="8708" y="16641"/>
                    <a:pt x="10183" y="16641"/>
                  </a:cubicBezTo>
                  <a:cubicBezTo>
                    <a:pt x="11462" y="16641"/>
                    <a:pt x="12437" y="15705"/>
                    <a:pt x="12680" y="13919"/>
                  </a:cubicBezTo>
                  <a:cubicBezTo>
                    <a:pt x="13478" y="8168"/>
                    <a:pt x="2798" y="1"/>
                    <a:pt x="2798"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 name="Google Shape;4187;p58">
              <a:extLst>
                <a:ext uri="{FF2B5EF4-FFF2-40B4-BE49-F238E27FC236}">
                  <a16:creationId xmlns:a16="http://schemas.microsoft.com/office/drawing/2014/main" id="{157538F4-76A5-DCFD-C064-1453EA9A68CB}"/>
                </a:ext>
              </a:extLst>
            </p:cNvPr>
            <p:cNvSpPr/>
            <p:nvPr/>
          </p:nvSpPr>
          <p:spPr>
            <a:xfrm>
              <a:off x="7109766" y="1118053"/>
              <a:ext cx="368235" cy="368235"/>
            </a:xfrm>
            <a:custGeom>
              <a:avLst/>
              <a:gdLst/>
              <a:ahLst/>
              <a:cxnLst/>
              <a:rect l="l" t="t" r="r" b="b"/>
              <a:pathLst>
                <a:path w="5538" h="5538" extrusionOk="0">
                  <a:moveTo>
                    <a:pt x="2775" y="1"/>
                  </a:moveTo>
                  <a:cubicBezTo>
                    <a:pt x="1239" y="1"/>
                    <a:pt x="1" y="1239"/>
                    <a:pt x="1" y="2775"/>
                  </a:cubicBezTo>
                  <a:cubicBezTo>
                    <a:pt x="1" y="4299"/>
                    <a:pt x="1239" y="5537"/>
                    <a:pt x="2775" y="5537"/>
                  </a:cubicBezTo>
                  <a:cubicBezTo>
                    <a:pt x="4299" y="5537"/>
                    <a:pt x="5537" y="4299"/>
                    <a:pt x="5537" y="2775"/>
                  </a:cubicBezTo>
                  <a:cubicBezTo>
                    <a:pt x="5537" y="1239"/>
                    <a:pt x="4299" y="1"/>
                    <a:pt x="2775"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1" name="Google Shape;4188;p58">
              <a:extLst>
                <a:ext uri="{FF2B5EF4-FFF2-40B4-BE49-F238E27FC236}">
                  <a16:creationId xmlns:a16="http://schemas.microsoft.com/office/drawing/2014/main" id="{90C6C2A1-8D38-384D-4F82-E6D30AE6A351}"/>
                </a:ext>
              </a:extLst>
            </p:cNvPr>
            <p:cNvSpPr/>
            <p:nvPr/>
          </p:nvSpPr>
          <p:spPr>
            <a:xfrm>
              <a:off x="7173135" y="1181421"/>
              <a:ext cx="241501" cy="241501"/>
            </a:xfrm>
            <a:custGeom>
              <a:avLst/>
              <a:gdLst/>
              <a:ahLst/>
              <a:cxnLst/>
              <a:rect l="l" t="t" r="r" b="b"/>
              <a:pathLst>
                <a:path w="3632" h="3632" extrusionOk="0">
                  <a:moveTo>
                    <a:pt x="1822" y="0"/>
                  </a:moveTo>
                  <a:cubicBezTo>
                    <a:pt x="810" y="0"/>
                    <a:pt x="0" y="822"/>
                    <a:pt x="0" y="1822"/>
                  </a:cubicBezTo>
                  <a:cubicBezTo>
                    <a:pt x="0" y="2822"/>
                    <a:pt x="810" y="3632"/>
                    <a:pt x="1822" y="3632"/>
                  </a:cubicBezTo>
                  <a:cubicBezTo>
                    <a:pt x="2822" y="3632"/>
                    <a:pt x="3632" y="2822"/>
                    <a:pt x="3632" y="1822"/>
                  </a:cubicBezTo>
                  <a:cubicBezTo>
                    <a:pt x="3632" y="810"/>
                    <a:pt x="2822" y="0"/>
                    <a:pt x="1822"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 name="Google Shape;4189;p58">
              <a:extLst>
                <a:ext uri="{FF2B5EF4-FFF2-40B4-BE49-F238E27FC236}">
                  <a16:creationId xmlns:a16="http://schemas.microsoft.com/office/drawing/2014/main" id="{1F81A2A1-BCA0-7EE5-A91F-DC31AADE2876}"/>
                </a:ext>
              </a:extLst>
            </p:cNvPr>
            <p:cNvSpPr/>
            <p:nvPr/>
          </p:nvSpPr>
          <p:spPr>
            <a:xfrm>
              <a:off x="5948388" y="1118053"/>
              <a:ext cx="368169" cy="368235"/>
            </a:xfrm>
            <a:custGeom>
              <a:avLst/>
              <a:gdLst/>
              <a:ahLst/>
              <a:cxnLst/>
              <a:rect l="l" t="t" r="r" b="b"/>
              <a:pathLst>
                <a:path w="5537" h="5538" extrusionOk="0">
                  <a:moveTo>
                    <a:pt x="2763" y="1"/>
                  </a:moveTo>
                  <a:cubicBezTo>
                    <a:pt x="1239" y="1"/>
                    <a:pt x="0" y="1239"/>
                    <a:pt x="0" y="2775"/>
                  </a:cubicBezTo>
                  <a:cubicBezTo>
                    <a:pt x="0" y="4299"/>
                    <a:pt x="1239" y="5537"/>
                    <a:pt x="2763" y="5537"/>
                  </a:cubicBezTo>
                  <a:cubicBezTo>
                    <a:pt x="4299" y="5537"/>
                    <a:pt x="5537" y="4299"/>
                    <a:pt x="5537" y="2775"/>
                  </a:cubicBezTo>
                  <a:cubicBezTo>
                    <a:pt x="5537" y="1239"/>
                    <a:pt x="4299" y="1"/>
                    <a:pt x="276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3" name="Google Shape;4190;p58">
              <a:extLst>
                <a:ext uri="{FF2B5EF4-FFF2-40B4-BE49-F238E27FC236}">
                  <a16:creationId xmlns:a16="http://schemas.microsoft.com/office/drawing/2014/main" id="{9998FA08-9A92-4A30-FB1A-B91B532F3DBD}"/>
                </a:ext>
              </a:extLst>
            </p:cNvPr>
            <p:cNvSpPr/>
            <p:nvPr/>
          </p:nvSpPr>
          <p:spPr>
            <a:xfrm>
              <a:off x="6011690" y="1181421"/>
              <a:ext cx="241567" cy="241501"/>
            </a:xfrm>
            <a:custGeom>
              <a:avLst/>
              <a:gdLst/>
              <a:ahLst/>
              <a:cxnLst/>
              <a:rect l="l" t="t" r="r" b="b"/>
              <a:pathLst>
                <a:path w="3633" h="3632" extrusionOk="0">
                  <a:moveTo>
                    <a:pt x="1811" y="0"/>
                  </a:moveTo>
                  <a:cubicBezTo>
                    <a:pt x="811" y="0"/>
                    <a:pt x="1" y="822"/>
                    <a:pt x="1" y="1822"/>
                  </a:cubicBezTo>
                  <a:cubicBezTo>
                    <a:pt x="1" y="2822"/>
                    <a:pt x="811" y="3632"/>
                    <a:pt x="1811" y="3632"/>
                  </a:cubicBezTo>
                  <a:cubicBezTo>
                    <a:pt x="2823" y="3632"/>
                    <a:pt x="3632" y="2822"/>
                    <a:pt x="3632" y="1822"/>
                  </a:cubicBezTo>
                  <a:cubicBezTo>
                    <a:pt x="3632" y="810"/>
                    <a:pt x="2823" y="0"/>
                    <a:pt x="1811"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4" name="Google Shape;4191;p58">
              <a:extLst>
                <a:ext uri="{FF2B5EF4-FFF2-40B4-BE49-F238E27FC236}">
                  <a16:creationId xmlns:a16="http://schemas.microsoft.com/office/drawing/2014/main" id="{660EFED7-816A-6BF3-C1FB-560ADC21D5B4}"/>
                </a:ext>
              </a:extLst>
            </p:cNvPr>
            <p:cNvSpPr/>
            <p:nvPr/>
          </p:nvSpPr>
          <p:spPr>
            <a:xfrm>
              <a:off x="6018872" y="1110140"/>
              <a:ext cx="1384706" cy="1160693"/>
            </a:xfrm>
            <a:custGeom>
              <a:avLst/>
              <a:gdLst/>
              <a:ahLst/>
              <a:cxnLst/>
              <a:rect l="l" t="t" r="r" b="b"/>
              <a:pathLst>
                <a:path w="20825" h="17456" extrusionOk="0">
                  <a:moveTo>
                    <a:pt x="10406" y="1"/>
                  </a:moveTo>
                  <a:cubicBezTo>
                    <a:pt x="4655" y="1"/>
                    <a:pt x="0" y="3906"/>
                    <a:pt x="0" y="8728"/>
                  </a:cubicBezTo>
                  <a:cubicBezTo>
                    <a:pt x="0" y="13538"/>
                    <a:pt x="4655" y="17455"/>
                    <a:pt x="10406" y="17455"/>
                  </a:cubicBezTo>
                  <a:cubicBezTo>
                    <a:pt x="16169" y="17455"/>
                    <a:pt x="20824" y="13538"/>
                    <a:pt x="20824" y="8728"/>
                  </a:cubicBezTo>
                  <a:cubicBezTo>
                    <a:pt x="20824" y="3906"/>
                    <a:pt x="16169" y="1"/>
                    <a:pt x="10406"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5" name="Google Shape;4192;p58">
              <a:extLst>
                <a:ext uri="{FF2B5EF4-FFF2-40B4-BE49-F238E27FC236}">
                  <a16:creationId xmlns:a16="http://schemas.microsoft.com/office/drawing/2014/main" id="{670E099B-B2D5-C446-7FD1-48FFB76FDA2E}"/>
                </a:ext>
              </a:extLst>
            </p:cNvPr>
            <p:cNvSpPr/>
            <p:nvPr/>
          </p:nvSpPr>
          <p:spPr>
            <a:xfrm>
              <a:off x="5854965" y="2094975"/>
              <a:ext cx="1712448" cy="2387546"/>
            </a:xfrm>
            <a:custGeom>
              <a:avLst/>
              <a:gdLst/>
              <a:ahLst/>
              <a:cxnLst/>
              <a:rect l="l" t="t" r="r" b="b"/>
              <a:pathLst>
                <a:path w="25754" h="35907" extrusionOk="0">
                  <a:moveTo>
                    <a:pt x="5739" y="1"/>
                  </a:moveTo>
                  <a:cubicBezTo>
                    <a:pt x="5739" y="1"/>
                    <a:pt x="0" y="7204"/>
                    <a:pt x="560" y="15312"/>
                  </a:cubicBezTo>
                  <a:cubicBezTo>
                    <a:pt x="1120" y="23421"/>
                    <a:pt x="3489" y="32434"/>
                    <a:pt x="2584" y="35255"/>
                  </a:cubicBezTo>
                  <a:cubicBezTo>
                    <a:pt x="2584" y="35255"/>
                    <a:pt x="4987" y="35906"/>
                    <a:pt x="6990" y="35906"/>
                  </a:cubicBezTo>
                  <a:cubicBezTo>
                    <a:pt x="7992" y="35906"/>
                    <a:pt x="8894" y="35743"/>
                    <a:pt x="9347" y="35255"/>
                  </a:cubicBezTo>
                  <a:cubicBezTo>
                    <a:pt x="10680" y="33815"/>
                    <a:pt x="8835" y="25159"/>
                    <a:pt x="12871" y="24361"/>
                  </a:cubicBezTo>
                  <a:cubicBezTo>
                    <a:pt x="16907" y="25159"/>
                    <a:pt x="15074" y="33815"/>
                    <a:pt x="16407" y="35255"/>
                  </a:cubicBezTo>
                  <a:cubicBezTo>
                    <a:pt x="16856" y="35743"/>
                    <a:pt x="17755" y="35906"/>
                    <a:pt x="18755" y="35906"/>
                  </a:cubicBezTo>
                  <a:cubicBezTo>
                    <a:pt x="20756" y="35906"/>
                    <a:pt x="23158" y="35255"/>
                    <a:pt x="23158" y="35255"/>
                  </a:cubicBezTo>
                  <a:cubicBezTo>
                    <a:pt x="22265" y="32434"/>
                    <a:pt x="24623" y="23432"/>
                    <a:pt x="25194" y="15312"/>
                  </a:cubicBezTo>
                  <a:cubicBezTo>
                    <a:pt x="25754" y="7204"/>
                    <a:pt x="20015" y="1"/>
                    <a:pt x="20015"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6" name="Google Shape;4193;p58">
              <a:extLst>
                <a:ext uri="{FF2B5EF4-FFF2-40B4-BE49-F238E27FC236}">
                  <a16:creationId xmlns:a16="http://schemas.microsoft.com/office/drawing/2014/main" id="{0EAB238C-CD91-65DE-9963-50CC7467A61A}"/>
                </a:ext>
              </a:extLst>
            </p:cNvPr>
            <p:cNvSpPr/>
            <p:nvPr/>
          </p:nvSpPr>
          <p:spPr>
            <a:xfrm>
              <a:off x="6376674" y="1604120"/>
              <a:ext cx="101401" cy="100670"/>
            </a:xfrm>
            <a:custGeom>
              <a:avLst/>
              <a:gdLst/>
              <a:ahLst/>
              <a:cxnLst/>
              <a:rect l="l" t="t" r="r" b="b"/>
              <a:pathLst>
                <a:path w="1525" h="1514" extrusionOk="0">
                  <a:moveTo>
                    <a:pt x="742" y="1"/>
                  </a:moveTo>
                  <a:cubicBezTo>
                    <a:pt x="334" y="1"/>
                    <a:pt x="1" y="342"/>
                    <a:pt x="1" y="751"/>
                  </a:cubicBezTo>
                  <a:cubicBezTo>
                    <a:pt x="1" y="1180"/>
                    <a:pt x="346" y="1513"/>
                    <a:pt x="763" y="1513"/>
                  </a:cubicBezTo>
                  <a:cubicBezTo>
                    <a:pt x="1179" y="1513"/>
                    <a:pt x="1525" y="1180"/>
                    <a:pt x="1525" y="763"/>
                  </a:cubicBezTo>
                  <a:cubicBezTo>
                    <a:pt x="1525" y="335"/>
                    <a:pt x="1179" y="1"/>
                    <a:pt x="763" y="1"/>
                  </a:cubicBezTo>
                  <a:cubicBezTo>
                    <a:pt x="756" y="1"/>
                    <a:pt x="749" y="1"/>
                    <a:pt x="742" y="1"/>
                  </a:cubicBezTo>
                  <a:close/>
                </a:path>
              </a:pathLst>
            </a:custGeom>
            <a:solidFill>
              <a:srgbClr val="434343"/>
            </a:solidFill>
            <a:ln>
              <a:noFill/>
            </a:ln>
          </p:spPr>
          <p:txBody>
            <a:bodyPr spcFirstLastPara="1" wrap="square" lIns="121900" tIns="121900" rIns="121900" bIns="121900" anchor="ctr" anchorCtr="0">
              <a:noAutofit/>
            </a:bodyPr>
            <a:lstStyle/>
            <a:p>
              <a:endParaRPr sz="2400"/>
            </a:p>
          </p:txBody>
        </p:sp>
        <p:sp>
          <p:nvSpPr>
            <p:cNvPr id="18" name="Google Shape;4194;p58">
              <a:extLst>
                <a:ext uri="{FF2B5EF4-FFF2-40B4-BE49-F238E27FC236}">
                  <a16:creationId xmlns:a16="http://schemas.microsoft.com/office/drawing/2014/main" id="{1B3807CB-BFA4-ECFD-FCAD-7E8AA825F459}"/>
                </a:ext>
              </a:extLst>
            </p:cNvPr>
            <p:cNvSpPr/>
            <p:nvPr/>
          </p:nvSpPr>
          <p:spPr>
            <a:xfrm>
              <a:off x="6953839" y="1604187"/>
              <a:ext cx="101401" cy="101401"/>
            </a:xfrm>
            <a:custGeom>
              <a:avLst/>
              <a:gdLst/>
              <a:ahLst/>
              <a:cxnLst/>
              <a:rect l="l" t="t" r="r" b="b"/>
              <a:pathLst>
                <a:path w="1525" h="1525" extrusionOk="0">
                  <a:moveTo>
                    <a:pt x="762" y="0"/>
                  </a:moveTo>
                  <a:cubicBezTo>
                    <a:pt x="346" y="0"/>
                    <a:pt x="0" y="334"/>
                    <a:pt x="0" y="762"/>
                  </a:cubicBezTo>
                  <a:cubicBezTo>
                    <a:pt x="0" y="1179"/>
                    <a:pt x="346" y="1524"/>
                    <a:pt x="762" y="1524"/>
                  </a:cubicBezTo>
                  <a:cubicBezTo>
                    <a:pt x="1179" y="1524"/>
                    <a:pt x="1524" y="1179"/>
                    <a:pt x="1524" y="762"/>
                  </a:cubicBezTo>
                  <a:cubicBezTo>
                    <a:pt x="1524" y="345"/>
                    <a:pt x="1179" y="0"/>
                    <a:pt x="762" y="0"/>
                  </a:cubicBezTo>
                  <a:close/>
                </a:path>
              </a:pathLst>
            </a:custGeom>
            <a:solidFill>
              <a:srgbClr val="434343"/>
            </a:solidFill>
            <a:ln>
              <a:noFill/>
            </a:ln>
          </p:spPr>
          <p:txBody>
            <a:bodyPr spcFirstLastPara="1" wrap="square" lIns="121900" tIns="121900" rIns="121900" bIns="121900" anchor="ctr" anchorCtr="0">
              <a:noAutofit/>
            </a:bodyPr>
            <a:lstStyle/>
            <a:p>
              <a:endParaRPr sz="2400"/>
            </a:p>
          </p:txBody>
        </p:sp>
        <p:sp>
          <p:nvSpPr>
            <p:cNvPr id="28" name="Google Shape;4195;p58">
              <a:extLst>
                <a:ext uri="{FF2B5EF4-FFF2-40B4-BE49-F238E27FC236}">
                  <a16:creationId xmlns:a16="http://schemas.microsoft.com/office/drawing/2014/main" id="{09DBB24A-74E4-7758-32CF-CD437C6E6EB4}"/>
                </a:ext>
              </a:extLst>
            </p:cNvPr>
            <p:cNvSpPr/>
            <p:nvPr/>
          </p:nvSpPr>
          <p:spPr>
            <a:xfrm>
              <a:off x="6262704" y="1720484"/>
              <a:ext cx="167096" cy="59511"/>
            </a:xfrm>
            <a:custGeom>
              <a:avLst/>
              <a:gdLst/>
              <a:ahLst/>
              <a:cxnLst/>
              <a:rect l="l" t="t" r="r" b="b"/>
              <a:pathLst>
                <a:path w="2513" h="895" extrusionOk="0">
                  <a:moveTo>
                    <a:pt x="1192" y="1"/>
                  </a:moveTo>
                  <a:cubicBezTo>
                    <a:pt x="529" y="1"/>
                    <a:pt x="0" y="199"/>
                    <a:pt x="0" y="442"/>
                  </a:cubicBezTo>
                  <a:cubicBezTo>
                    <a:pt x="0" y="692"/>
                    <a:pt x="560" y="894"/>
                    <a:pt x="1250" y="894"/>
                  </a:cubicBezTo>
                  <a:cubicBezTo>
                    <a:pt x="1953" y="894"/>
                    <a:pt x="2512" y="692"/>
                    <a:pt x="2512" y="442"/>
                  </a:cubicBezTo>
                  <a:cubicBezTo>
                    <a:pt x="2512" y="210"/>
                    <a:pt x="1982" y="1"/>
                    <a:pt x="1306" y="1"/>
                  </a:cubicBezTo>
                  <a:cubicBezTo>
                    <a:pt x="1288" y="1"/>
                    <a:pt x="1269" y="1"/>
                    <a:pt x="1250" y="1"/>
                  </a:cubicBezTo>
                  <a:cubicBezTo>
                    <a:pt x="1231" y="1"/>
                    <a:pt x="1212" y="1"/>
                    <a:pt x="1192" y="1"/>
                  </a:cubicBezTo>
                  <a:close/>
                </a:path>
              </a:pathLst>
            </a:custGeom>
            <a:solidFill>
              <a:srgbClr val="EF83A7"/>
            </a:solidFill>
            <a:ln>
              <a:noFill/>
            </a:ln>
          </p:spPr>
          <p:txBody>
            <a:bodyPr spcFirstLastPara="1" wrap="square" lIns="121900" tIns="121900" rIns="121900" bIns="121900" anchor="ctr" anchorCtr="0">
              <a:noAutofit/>
            </a:bodyPr>
            <a:lstStyle/>
            <a:p>
              <a:endParaRPr sz="2400"/>
            </a:p>
          </p:txBody>
        </p:sp>
        <p:sp>
          <p:nvSpPr>
            <p:cNvPr id="29" name="Google Shape;4196;p58">
              <a:extLst>
                <a:ext uri="{FF2B5EF4-FFF2-40B4-BE49-F238E27FC236}">
                  <a16:creationId xmlns:a16="http://schemas.microsoft.com/office/drawing/2014/main" id="{6FB3F3E1-7EAA-3375-5EB4-026C0C4B38DF}"/>
                </a:ext>
              </a:extLst>
            </p:cNvPr>
            <p:cNvSpPr/>
            <p:nvPr/>
          </p:nvSpPr>
          <p:spPr>
            <a:xfrm>
              <a:off x="6992605" y="1720550"/>
              <a:ext cx="167096" cy="60242"/>
            </a:xfrm>
            <a:custGeom>
              <a:avLst/>
              <a:gdLst/>
              <a:ahLst/>
              <a:cxnLst/>
              <a:rect l="l" t="t" r="r" b="b"/>
              <a:pathLst>
                <a:path w="2513" h="906" extrusionOk="0">
                  <a:moveTo>
                    <a:pt x="1263" y="0"/>
                  </a:moveTo>
                  <a:cubicBezTo>
                    <a:pt x="560" y="0"/>
                    <a:pt x="1" y="203"/>
                    <a:pt x="1" y="453"/>
                  </a:cubicBezTo>
                  <a:cubicBezTo>
                    <a:pt x="1" y="703"/>
                    <a:pt x="560" y="905"/>
                    <a:pt x="1263" y="905"/>
                  </a:cubicBezTo>
                  <a:cubicBezTo>
                    <a:pt x="1953" y="905"/>
                    <a:pt x="2513" y="703"/>
                    <a:pt x="2513" y="453"/>
                  </a:cubicBezTo>
                  <a:cubicBezTo>
                    <a:pt x="2513" y="203"/>
                    <a:pt x="1953" y="0"/>
                    <a:pt x="1263" y="0"/>
                  </a:cubicBezTo>
                  <a:close/>
                </a:path>
              </a:pathLst>
            </a:custGeom>
            <a:solidFill>
              <a:srgbClr val="EF83A7"/>
            </a:solidFill>
            <a:ln>
              <a:noFill/>
            </a:ln>
          </p:spPr>
          <p:txBody>
            <a:bodyPr spcFirstLastPara="1" wrap="square" lIns="121900" tIns="121900" rIns="121900" bIns="121900" anchor="ctr" anchorCtr="0">
              <a:noAutofit/>
            </a:bodyPr>
            <a:lstStyle/>
            <a:p>
              <a:endParaRPr sz="2400"/>
            </a:p>
          </p:txBody>
        </p:sp>
        <p:sp>
          <p:nvSpPr>
            <p:cNvPr id="30" name="Google Shape;4197;p58">
              <a:extLst>
                <a:ext uri="{FF2B5EF4-FFF2-40B4-BE49-F238E27FC236}">
                  <a16:creationId xmlns:a16="http://schemas.microsoft.com/office/drawing/2014/main" id="{B1E527FC-BC59-9EAA-ADF3-A7B0D2400E54}"/>
                </a:ext>
              </a:extLst>
            </p:cNvPr>
            <p:cNvSpPr/>
            <p:nvPr/>
          </p:nvSpPr>
          <p:spPr>
            <a:xfrm>
              <a:off x="6478010" y="1654855"/>
              <a:ext cx="508335" cy="524160"/>
            </a:xfrm>
            <a:custGeom>
              <a:avLst/>
              <a:gdLst/>
              <a:ahLst/>
              <a:cxnLst/>
              <a:rect l="l" t="t" r="r" b="b"/>
              <a:pathLst>
                <a:path w="7645" h="7883" extrusionOk="0">
                  <a:moveTo>
                    <a:pt x="3823" y="0"/>
                  </a:moveTo>
                  <a:cubicBezTo>
                    <a:pt x="1703" y="0"/>
                    <a:pt x="1" y="1762"/>
                    <a:pt x="1" y="3941"/>
                  </a:cubicBezTo>
                  <a:cubicBezTo>
                    <a:pt x="1" y="6120"/>
                    <a:pt x="1703" y="7882"/>
                    <a:pt x="3823" y="7882"/>
                  </a:cubicBezTo>
                  <a:cubicBezTo>
                    <a:pt x="5930" y="7882"/>
                    <a:pt x="7644" y="6120"/>
                    <a:pt x="7644" y="3941"/>
                  </a:cubicBezTo>
                  <a:cubicBezTo>
                    <a:pt x="7644" y="1762"/>
                    <a:pt x="5930" y="0"/>
                    <a:pt x="3823" y="0"/>
                  </a:cubicBezTo>
                  <a:close/>
                </a:path>
              </a:pathLst>
            </a:custGeom>
            <a:solidFill>
              <a:srgbClr val="EFEDEE"/>
            </a:solidFill>
            <a:ln>
              <a:noFill/>
            </a:ln>
          </p:spPr>
          <p:txBody>
            <a:bodyPr spcFirstLastPara="1" wrap="square" lIns="121900" tIns="121900" rIns="121900" bIns="121900" anchor="ctr" anchorCtr="0">
              <a:noAutofit/>
            </a:bodyPr>
            <a:lstStyle/>
            <a:p>
              <a:endParaRPr sz="2400"/>
            </a:p>
          </p:txBody>
        </p:sp>
        <p:sp>
          <p:nvSpPr>
            <p:cNvPr id="31" name="Google Shape;4198;p58">
              <a:extLst>
                <a:ext uri="{FF2B5EF4-FFF2-40B4-BE49-F238E27FC236}">
                  <a16:creationId xmlns:a16="http://schemas.microsoft.com/office/drawing/2014/main" id="{CA86A554-7081-4115-EE93-BA7247C3D810}"/>
                </a:ext>
              </a:extLst>
            </p:cNvPr>
            <p:cNvSpPr/>
            <p:nvPr/>
          </p:nvSpPr>
          <p:spPr>
            <a:xfrm>
              <a:off x="6625294" y="1629521"/>
              <a:ext cx="212975" cy="121947"/>
            </a:xfrm>
            <a:custGeom>
              <a:avLst/>
              <a:gdLst/>
              <a:ahLst/>
              <a:cxnLst/>
              <a:rect l="l" t="t" r="r" b="b"/>
              <a:pathLst>
                <a:path w="3203" h="1834" extrusionOk="0">
                  <a:moveTo>
                    <a:pt x="1608" y="0"/>
                  </a:moveTo>
                  <a:cubicBezTo>
                    <a:pt x="715" y="0"/>
                    <a:pt x="0" y="405"/>
                    <a:pt x="0" y="917"/>
                  </a:cubicBezTo>
                  <a:cubicBezTo>
                    <a:pt x="0" y="1417"/>
                    <a:pt x="715" y="1834"/>
                    <a:pt x="1608" y="1834"/>
                  </a:cubicBezTo>
                  <a:cubicBezTo>
                    <a:pt x="2489" y="1834"/>
                    <a:pt x="3203" y="1417"/>
                    <a:pt x="3203" y="917"/>
                  </a:cubicBezTo>
                  <a:cubicBezTo>
                    <a:pt x="3203" y="405"/>
                    <a:pt x="2489" y="0"/>
                    <a:pt x="1608" y="0"/>
                  </a:cubicBezTo>
                  <a:close/>
                </a:path>
              </a:pathLst>
            </a:custGeom>
            <a:solidFill>
              <a:srgbClr val="434343"/>
            </a:solidFill>
            <a:ln>
              <a:noFill/>
            </a:ln>
          </p:spPr>
          <p:txBody>
            <a:bodyPr spcFirstLastPara="1" wrap="square" lIns="121900" tIns="121900" rIns="121900" bIns="121900" anchor="ctr" anchorCtr="0">
              <a:noAutofit/>
            </a:bodyPr>
            <a:lstStyle/>
            <a:p>
              <a:endParaRPr sz="2400"/>
            </a:p>
          </p:txBody>
        </p:sp>
        <p:sp>
          <p:nvSpPr>
            <p:cNvPr id="32" name="Google Shape;4199;p58">
              <a:extLst>
                <a:ext uri="{FF2B5EF4-FFF2-40B4-BE49-F238E27FC236}">
                  <a16:creationId xmlns:a16="http://schemas.microsoft.com/office/drawing/2014/main" id="{D7FF735D-8278-B1D9-EB55-1D3EED24CDF7}"/>
                </a:ext>
              </a:extLst>
            </p:cNvPr>
            <p:cNvSpPr/>
            <p:nvPr/>
          </p:nvSpPr>
          <p:spPr>
            <a:xfrm>
              <a:off x="6714728" y="1690429"/>
              <a:ext cx="34111" cy="204331"/>
            </a:xfrm>
            <a:custGeom>
              <a:avLst/>
              <a:gdLst/>
              <a:ahLst/>
              <a:cxnLst/>
              <a:rect l="l" t="t" r="r" b="b"/>
              <a:pathLst>
                <a:path w="513" h="3073" extrusionOk="0">
                  <a:moveTo>
                    <a:pt x="1" y="1"/>
                  </a:moveTo>
                  <a:lnTo>
                    <a:pt x="1" y="3073"/>
                  </a:lnTo>
                  <a:lnTo>
                    <a:pt x="513" y="3073"/>
                  </a:lnTo>
                  <a:lnTo>
                    <a:pt x="513" y="1"/>
                  </a:lnTo>
                  <a:close/>
                </a:path>
              </a:pathLst>
            </a:custGeom>
            <a:solidFill>
              <a:srgbClr val="434343"/>
            </a:solidFill>
            <a:ln>
              <a:noFill/>
            </a:ln>
          </p:spPr>
          <p:txBody>
            <a:bodyPr spcFirstLastPara="1" wrap="square" lIns="121900" tIns="121900" rIns="121900" bIns="121900" anchor="ctr" anchorCtr="0">
              <a:noAutofit/>
            </a:bodyPr>
            <a:lstStyle/>
            <a:p>
              <a:endParaRPr sz="2400"/>
            </a:p>
          </p:txBody>
        </p:sp>
        <p:sp>
          <p:nvSpPr>
            <p:cNvPr id="33" name="Google Shape;4200;p58">
              <a:extLst>
                <a:ext uri="{FF2B5EF4-FFF2-40B4-BE49-F238E27FC236}">
                  <a16:creationId xmlns:a16="http://schemas.microsoft.com/office/drawing/2014/main" id="{3C8A3913-AAE0-0251-2300-B379EDF23F67}"/>
                </a:ext>
              </a:extLst>
            </p:cNvPr>
            <p:cNvSpPr/>
            <p:nvPr/>
          </p:nvSpPr>
          <p:spPr>
            <a:xfrm>
              <a:off x="6533134" y="1778665"/>
              <a:ext cx="401282" cy="135778"/>
            </a:xfrm>
            <a:custGeom>
              <a:avLst/>
              <a:gdLst/>
              <a:ahLst/>
              <a:cxnLst/>
              <a:rect l="l" t="t" r="r" b="b"/>
              <a:pathLst>
                <a:path w="6035" h="2042" extrusionOk="0">
                  <a:moveTo>
                    <a:pt x="258" y="0"/>
                  </a:moveTo>
                  <a:cubicBezTo>
                    <a:pt x="135" y="0"/>
                    <a:pt x="0" y="105"/>
                    <a:pt x="29" y="269"/>
                  </a:cubicBezTo>
                  <a:cubicBezTo>
                    <a:pt x="206" y="1458"/>
                    <a:pt x="1577" y="2042"/>
                    <a:pt x="2964" y="2042"/>
                  </a:cubicBezTo>
                  <a:cubicBezTo>
                    <a:pt x="4369" y="2042"/>
                    <a:pt x="5790" y="1444"/>
                    <a:pt x="6006" y="269"/>
                  </a:cubicBezTo>
                  <a:cubicBezTo>
                    <a:pt x="6035" y="105"/>
                    <a:pt x="5899" y="0"/>
                    <a:pt x="5777" y="0"/>
                  </a:cubicBezTo>
                  <a:cubicBezTo>
                    <a:pt x="5696" y="0"/>
                    <a:pt x="5620" y="46"/>
                    <a:pt x="5601" y="150"/>
                  </a:cubicBezTo>
                  <a:cubicBezTo>
                    <a:pt x="5422" y="1125"/>
                    <a:pt x="4194" y="1619"/>
                    <a:pt x="2979" y="1619"/>
                  </a:cubicBezTo>
                  <a:cubicBezTo>
                    <a:pt x="1774" y="1619"/>
                    <a:pt x="582" y="1134"/>
                    <a:pt x="434" y="150"/>
                  </a:cubicBezTo>
                  <a:cubicBezTo>
                    <a:pt x="415" y="46"/>
                    <a:pt x="339" y="0"/>
                    <a:pt x="258" y="0"/>
                  </a:cubicBezTo>
                  <a:close/>
                </a:path>
              </a:pathLst>
            </a:custGeom>
            <a:solidFill>
              <a:srgbClr val="434343"/>
            </a:solidFill>
            <a:ln>
              <a:noFill/>
            </a:ln>
          </p:spPr>
          <p:txBody>
            <a:bodyPr spcFirstLastPara="1" wrap="square" lIns="121900" tIns="121900" rIns="121900" bIns="121900" anchor="ctr" anchorCtr="0">
              <a:noAutofit/>
            </a:bodyPr>
            <a:lstStyle/>
            <a:p>
              <a:endParaRPr sz="2400"/>
            </a:p>
          </p:txBody>
        </p:sp>
        <p:sp>
          <p:nvSpPr>
            <p:cNvPr id="34" name="Google Shape;4201;p58">
              <a:extLst>
                <a:ext uri="{FF2B5EF4-FFF2-40B4-BE49-F238E27FC236}">
                  <a16:creationId xmlns:a16="http://schemas.microsoft.com/office/drawing/2014/main" id="{7F4D975B-8950-9269-6120-749E3F601F00}"/>
                </a:ext>
              </a:extLst>
            </p:cNvPr>
            <p:cNvSpPr/>
            <p:nvPr/>
          </p:nvSpPr>
          <p:spPr>
            <a:xfrm>
              <a:off x="6190625" y="2375245"/>
              <a:ext cx="1041140" cy="1209765"/>
            </a:xfrm>
            <a:custGeom>
              <a:avLst/>
              <a:gdLst/>
              <a:ahLst/>
              <a:cxnLst/>
              <a:rect l="l" t="t" r="r" b="b"/>
              <a:pathLst>
                <a:path w="15658" h="18194" extrusionOk="0">
                  <a:moveTo>
                    <a:pt x="7823" y="1"/>
                  </a:moveTo>
                  <a:cubicBezTo>
                    <a:pt x="3501" y="1"/>
                    <a:pt x="1" y="4073"/>
                    <a:pt x="1" y="9097"/>
                  </a:cubicBezTo>
                  <a:cubicBezTo>
                    <a:pt x="1" y="14122"/>
                    <a:pt x="3501" y="18194"/>
                    <a:pt x="7823" y="18194"/>
                  </a:cubicBezTo>
                  <a:cubicBezTo>
                    <a:pt x="12157" y="18194"/>
                    <a:pt x="15657" y="14122"/>
                    <a:pt x="15657" y="9097"/>
                  </a:cubicBezTo>
                  <a:cubicBezTo>
                    <a:pt x="15657" y="4073"/>
                    <a:pt x="12157" y="1"/>
                    <a:pt x="7823"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35" name="Google Shape;4202;p58">
              <a:extLst>
                <a:ext uri="{FF2B5EF4-FFF2-40B4-BE49-F238E27FC236}">
                  <a16:creationId xmlns:a16="http://schemas.microsoft.com/office/drawing/2014/main" id="{0C7224DE-4E4B-A886-C0B5-2B989956BD89}"/>
                </a:ext>
              </a:extLst>
            </p:cNvPr>
            <p:cNvSpPr/>
            <p:nvPr/>
          </p:nvSpPr>
          <p:spPr>
            <a:xfrm>
              <a:off x="7933091" y="1975287"/>
              <a:ext cx="244160" cy="146084"/>
            </a:xfrm>
            <a:custGeom>
              <a:avLst/>
              <a:gdLst/>
              <a:ahLst/>
              <a:cxnLst/>
              <a:rect l="l" t="t" r="r" b="b"/>
              <a:pathLst>
                <a:path w="3672" h="2197" extrusionOk="0">
                  <a:moveTo>
                    <a:pt x="3419" y="0"/>
                  </a:moveTo>
                  <a:cubicBezTo>
                    <a:pt x="3371" y="0"/>
                    <a:pt x="3324" y="22"/>
                    <a:pt x="3287" y="75"/>
                  </a:cubicBezTo>
                  <a:cubicBezTo>
                    <a:pt x="2609" y="1087"/>
                    <a:pt x="1406" y="1694"/>
                    <a:pt x="216" y="1849"/>
                  </a:cubicBezTo>
                  <a:cubicBezTo>
                    <a:pt x="0" y="1871"/>
                    <a:pt x="33" y="2196"/>
                    <a:pt x="243" y="2196"/>
                  </a:cubicBezTo>
                  <a:cubicBezTo>
                    <a:pt x="253" y="2196"/>
                    <a:pt x="264" y="2196"/>
                    <a:pt x="275" y="2194"/>
                  </a:cubicBezTo>
                  <a:cubicBezTo>
                    <a:pt x="1561" y="2027"/>
                    <a:pt x="2859" y="1372"/>
                    <a:pt x="3585" y="289"/>
                  </a:cubicBezTo>
                  <a:cubicBezTo>
                    <a:pt x="3671" y="151"/>
                    <a:pt x="3545" y="0"/>
                    <a:pt x="341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6" name="Google Shape;4203;p58">
              <a:extLst>
                <a:ext uri="{FF2B5EF4-FFF2-40B4-BE49-F238E27FC236}">
                  <a16:creationId xmlns:a16="http://schemas.microsoft.com/office/drawing/2014/main" id="{2745F3C9-1B43-2C37-9EE0-136F1510DDCE}"/>
                </a:ext>
              </a:extLst>
            </p:cNvPr>
            <p:cNvSpPr/>
            <p:nvPr/>
          </p:nvSpPr>
          <p:spPr>
            <a:xfrm>
              <a:off x="7909552" y="1902410"/>
              <a:ext cx="273018" cy="179530"/>
            </a:xfrm>
            <a:custGeom>
              <a:avLst/>
              <a:gdLst/>
              <a:ahLst/>
              <a:cxnLst/>
              <a:rect l="l" t="t" r="r" b="b"/>
              <a:pathLst>
                <a:path w="4106" h="2700" extrusionOk="0">
                  <a:moveTo>
                    <a:pt x="3856" y="1"/>
                  </a:moveTo>
                  <a:cubicBezTo>
                    <a:pt x="3809" y="1"/>
                    <a:pt x="3761" y="23"/>
                    <a:pt x="3725" y="75"/>
                  </a:cubicBezTo>
                  <a:cubicBezTo>
                    <a:pt x="2915" y="1230"/>
                    <a:pt x="1594" y="2064"/>
                    <a:pt x="212" y="2349"/>
                  </a:cubicBezTo>
                  <a:cubicBezTo>
                    <a:pt x="1" y="2394"/>
                    <a:pt x="39" y="2699"/>
                    <a:pt x="231" y="2699"/>
                  </a:cubicBezTo>
                  <a:cubicBezTo>
                    <a:pt x="244" y="2699"/>
                    <a:pt x="257" y="2698"/>
                    <a:pt x="272" y="2695"/>
                  </a:cubicBezTo>
                  <a:cubicBezTo>
                    <a:pt x="1748" y="2397"/>
                    <a:pt x="3153" y="1516"/>
                    <a:pt x="4011" y="290"/>
                  </a:cubicBezTo>
                  <a:cubicBezTo>
                    <a:pt x="4105" y="152"/>
                    <a:pt x="3982" y="1"/>
                    <a:pt x="385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7" name="Google Shape;4204;p58">
              <a:extLst>
                <a:ext uri="{FF2B5EF4-FFF2-40B4-BE49-F238E27FC236}">
                  <a16:creationId xmlns:a16="http://schemas.microsoft.com/office/drawing/2014/main" id="{600BB755-3832-C48C-8F95-7251019B463D}"/>
                </a:ext>
              </a:extLst>
            </p:cNvPr>
            <p:cNvSpPr/>
            <p:nvPr/>
          </p:nvSpPr>
          <p:spPr>
            <a:xfrm>
              <a:off x="7884417" y="1872355"/>
              <a:ext cx="245091" cy="155858"/>
            </a:xfrm>
            <a:custGeom>
              <a:avLst/>
              <a:gdLst/>
              <a:ahLst/>
              <a:cxnLst/>
              <a:rect l="l" t="t" r="r" b="b"/>
              <a:pathLst>
                <a:path w="3686" h="2344" extrusionOk="0">
                  <a:moveTo>
                    <a:pt x="3432" y="1"/>
                  </a:moveTo>
                  <a:cubicBezTo>
                    <a:pt x="3383" y="1"/>
                    <a:pt x="3333" y="22"/>
                    <a:pt x="3293" y="75"/>
                  </a:cubicBezTo>
                  <a:cubicBezTo>
                    <a:pt x="2603" y="1063"/>
                    <a:pt x="1364" y="1694"/>
                    <a:pt x="209" y="1980"/>
                  </a:cubicBezTo>
                  <a:cubicBezTo>
                    <a:pt x="1" y="2035"/>
                    <a:pt x="35" y="2344"/>
                    <a:pt x="220" y="2344"/>
                  </a:cubicBezTo>
                  <a:cubicBezTo>
                    <a:pt x="235" y="2344"/>
                    <a:pt x="252" y="2342"/>
                    <a:pt x="269" y="2337"/>
                  </a:cubicBezTo>
                  <a:cubicBezTo>
                    <a:pt x="1519" y="2015"/>
                    <a:pt x="2829" y="1361"/>
                    <a:pt x="3591" y="289"/>
                  </a:cubicBezTo>
                  <a:cubicBezTo>
                    <a:pt x="3686" y="151"/>
                    <a:pt x="3562" y="1"/>
                    <a:pt x="3432"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8" name="Google Shape;4205;p58">
              <a:extLst>
                <a:ext uri="{FF2B5EF4-FFF2-40B4-BE49-F238E27FC236}">
                  <a16:creationId xmlns:a16="http://schemas.microsoft.com/office/drawing/2014/main" id="{26B2A46A-1564-C6A8-6196-D4334A92BAF4}"/>
                </a:ext>
              </a:extLst>
            </p:cNvPr>
            <p:cNvSpPr/>
            <p:nvPr/>
          </p:nvSpPr>
          <p:spPr>
            <a:xfrm>
              <a:off x="7875707" y="1811713"/>
              <a:ext cx="244094" cy="159516"/>
            </a:xfrm>
            <a:custGeom>
              <a:avLst/>
              <a:gdLst/>
              <a:ahLst/>
              <a:cxnLst/>
              <a:rect l="l" t="t" r="r" b="b"/>
              <a:pathLst>
                <a:path w="3671" h="2399" extrusionOk="0">
                  <a:moveTo>
                    <a:pt x="3413" y="1"/>
                  </a:moveTo>
                  <a:cubicBezTo>
                    <a:pt x="3365" y="1"/>
                    <a:pt x="3317" y="21"/>
                    <a:pt x="3281" y="70"/>
                  </a:cubicBezTo>
                  <a:cubicBezTo>
                    <a:pt x="2567" y="1058"/>
                    <a:pt x="1376" y="1725"/>
                    <a:pt x="198" y="2046"/>
                  </a:cubicBezTo>
                  <a:cubicBezTo>
                    <a:pt x="0" y="2101"/>
                    <a:pt x="25" y="2399"/>
                    <a:pt x="207" y="2399"/>
                  </a:cubicBezTo>
                  <a:cubicBezTo>
                    <a:pt x="223" y="2399"/>
                    <a:pt x="239" y="2396"/>
                    <a:pt x="257" y="2392"/>
                  </a:cubicBezTo>
                  <a:cubicBezTo>
                    <a:pt x="1519" y="2058"/>
                    <a:pt x="2793" y="1356"/>
                    <a:pt x="3567" y="284"/>
                  </a:cubicBezTo>
                  <a:cubicBezTo>
                    <a:pt x="3671" y="146"/>
                    <a:pt x="3542" y="1"/>
                    <a:pt x="341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9" name="Google Shape;4206;p58">
              <a:extLst>
                <a:ext uri="{FF2B5EF4-FFF2-40B4-BE49-F238E27FC236}">
                  <a16:creationId xmlns:a16="http://schemas.microsoft.com/office/drawing/2014/main" id="{4DDF5EEB-1BCA-850E-4753-5A311AB33072}"/>
                </a:ext>
              </a:extLst>
            </p:cNvPr>
            <p:cNvSpPr/>
            <p:nvPr/>
          </p:nvSpPr>
          <p:spPr>
            <a:xfrm>
              <a:off x="7866797" y="1750406"/>
              <a:ext cx="242365" cy="171617"/>
            </a:xfrm>
            <a:custGeom>
              <a:avLst/>
              <a:gdLst/>
              <a:ahLst/>
              <a:cxnLst/>
              <a:rect l="l" t="t" r="r" b="b"/>
              <a:pathLst>
                <a:path w="3645" h="2581" extrusionOk="0">
                  <a:moveTo>
                    <a:pt x="3392" y="1"/>
                  </a:moveTo>
                  <a:cubicBezTo>
                    <a:pt x="3344" y="1"/>
                    <a:pt x="3297" y="23"/>
                    <a:pt x="3261" y="75"/>
                  </a:cubicBezTo>
                  <a:cubicBezTo>
                    <a:pt x="2582" y="1123"/>
                    <a:pt x="1451" y="1945"/>
                    <a:pt x="213" y="2218"/>
                  </a:cubicBezTo>
                  <a:cubicBezTo>
                    <a:pt x="1" y="2274"/>
                    <a:pt x="39" y="2580"/>
                    <a:pt x="231" y="2580"/>
                  </a:cubicBezTo>
                  <a:cubicBezTo>
                    <a:pt x="244" y="2580"/>
                    <a:pt x="258" y="2579"/>
                    <a:pt x="272" y="2576"/>
                  </a:cubicBezTo>
                  <a:cubicBezTo>
                    <a:pt x="1594" y="2278"/>
                    <a:pt x="2820" y="1421"/>
                    <a:pt x="3558" y="290"/>
                  </a:cubicBezTo>
                  <a:cubicBezTo>
                    <a:pt x="3644" y="152"/>
                    <a:pt x="3518" y="1"/>
                    <a:pt x="3392"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0" name="Google Shape;4207;p58">
              <a:extLst>
                <a:ext uri="{FF2B5EF4-FFF2-40B4-BE49-F238E27FC236}">
                  <a16:creationId xmlns:a16="http://schemas.microsoft.com/office/drawing/2014/main" id="{E542A124-6534-A75F-C423-FB4DE2587E95}"/>
                </a:ext>
              </a:extLst>
            </p:cNvPr>
            <p:cNvSpPr/>
            <p:nvPr/>
          </p:nvSpPr>
          <p:spPr>
            <a:xfrm>
              <a:off x="7847248" y="1687769"/>
              <a:ext cx="234918" cy="186113"/>
            </a:xfrm>
            <a:custGeom>
              <a:avLst/>
              <a:gdLst/>
              <a:ahLst/>
              <a:cxnLst/>
              <a:rect l="l" t="t" r="r" b="b"/>
              <a:pathLst>
                <a:path w="3533" h="2799" extrusionOk="0">
                  <a:moveTo>
                    <a:pt x="3285" y="0"/>
                  </a:moveTo>
                  <a:cubicBezTo>
                    <a:pt x="3236" y="0"/>
                    <a:pt x="3187" y="23"/>
                    <a:pt x="3150" y="77"/>
                  </a:cubicBezTo>
                  <a:cubicBezTo>
                    <a:pt x="2459" y="1112"/>
                    <a:pt x="1423" y="2077"/>
                    <a:pt x="197" y="2458"/>
                  </a:cubicBezTo>
                  <a:cubicBezTo>
                    <a:pt x="1" y="2523"/>
                    <a:pt x="114" y="2799"/>
                    <a:pt x="299" y="2799"/>
                  </a:cubicBezTo>
                  <a:cubicBezTo>
                    <a:pt x="316" y="2799"/>
                    <a:pt x="334" y="2796"/>
                    <a:pt x="352" y="2791"/>
                  </a:cubicBezTo>
                  <a:cubicBezTo>
                    <a:pt x="1626" y="2386"/>
                    <a:pt x="2721" y="1374"/>
                    <a:pt x="3447" y="291"/>
                  </a:cubicBezTo>
                  <a:cubicBezTo>
                    <a:pt x="3533" y="146"/>
                    <a:pt x="3410" y="0"/>
                    <a:pt x="328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1" name="Google Shape;4208;p58">
              <a:extLst>
                <a:ext uri="{FF2B5EF4-FFF2-40B4-BE49-F238E27FC236}">
                  <a16:creationId xmlns:a16="http://schemas.microsoft.com/office/drawing/2014/main" id="{83A17C68-2C4E-D0F6-AA4C-4DEC009C312A}"/>
                </a:ext>
              </a:extLst>
            </p:cNvPr>
            <p:cNvSpPr/>
            <p:nvPr/>
          </p:nvSpPr>
          <p:spPr>
            <a:xfrm>
              <a:off x="7158905" y="1841701"/>
              <a:ext cx="815464" cy="502617"/>
            </a:xfrm>
            <a:custGeom>
              <a:avLst/>
              <a:gdLst/>
              <a:ahLst/>
              <a:cxnLst/>
              <a:rect l="l" t="t" r="r" b="b"/>
              <a:pathLst>
                <a:path w="12264" h="7559" extrusionOk="0">
                  <a:moveTo>
                    <a:pt x="10942" y="0"/>
                  </a:moveTo>
                  <a:cubicBezTo>
                    <a:pt x="10382" y="167"/>
                    <a:pt x="714" y="2393"/>
                    <a:pt x="357" y="3358"/>
                  </a:cubicBezTo>
                  <a:cubicBezTo>
                    <a:pt x="0" y="4334"/>
                    <a:pt x="1512" y="7322"/>
                    <a:pt x="2262" y="7549"/>
                  </a:cubicBezTo>
                  <a:cubicBezTo>
                    <a:pt x="2284" y="7555"/>
                    <a:pt x="2314" y="7559"/>
                    <a:pt x="2351" y="7559"/>
                  </a:cubicBezTo>
                  <a:cubicBezTo>
                    <a:pt x="3548" y="7559"/>
                    <a:pt x="12263" y="4120"/>
                    <a:pt x="12263" y="4120"/>
                  </a:cubicBezTo>
                  <a:lnTo>
                    <a:pt x="10942"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2" name="Google Shape;4209;p58">
              <a:extLst>
                <a:ext uri="{FF2B5EF4-FFF2-40B4-BE49-F238E27FC236}">
                  <a16:creationId xmlns:a16="http://schemas.microsoft.com/office/drawing/2014/main" id="{3370B8C2-7F9B-A2EB-DC94-F8C049384724}"/>
                </a:ext>
              </a:extLst>
            </p:cNvPr>
            <p:cNvSpPr/>
            <p:nvPr/>
          </p:nvSpPr>
          <p:spPr>
            <a:xfrm>
              <a:off x="7226925" y="2054700"/>
              <a:ext cx="251076" cy="340386"/>
            </a:xfrm>
            <a:custGeom>
              <a:avLst/>
              <a:gdLst/>
              <a:ahLst/>
              <a:cxnLst/>
              <a:rect l="l" t="t" r="r" b="b"/>
              <a:pathLst>
                <a:path w="3776" h="9181" extrusionOk="0">
                  <a:moveTo>
                    <a:pt x="977" y="1"/>
                  </a:moveTo>
                  <a:lnTo>
                    <a:pt x="13" y="858"/>
                  </a:lnTo>
                  <a:lnTo>
                    <a:pt x="489" y="430"/>
                  </a:lnTo>
                  <a:lnTo>
                    <a:pt x="1" y="858"/>
                  </a:lnTo>
                  <a:cubicBezTo>
                    <a:pt x="37" y="894"/>
                    <a:pt x="930" y="1942"/>
                    <a:pt x="834" y="3632"/>
                  </a:cubicBezTo>
                  <a:cubicBezTo>
                    <a:pt x="763" y="4978"/>
                    <a:pt x="1251" y="5883"/>
                    <a:pt x="1692" y="6680"/>
                  </a:cubicBezTo>
                  <a:cubicBezTo>
                    <a:pt x="2108" y="7454"/>
                    <a:pt x="2442" y="8061"/>
                    <a:pt x="2299" y="9002"/>
                  </a:cubicBezTo>
                  <a:lnTo>
                    <a:pt x="3573" y="9181"/>
                  </a:lnTo>
                  <a:cubicBezTo>
                    <a:pt x="3775" y="7823"/>
                    <a:pt x="3275" y="6895"/>
                    <a:pt x="2823" y="6073"/>
                  </a:cubicBezTo>
                  <a:cubicBezTo>
                    <a:pt x="2442" y="5359"/>
                    <a:pt x="2073" y="4680"/>
                    <a:pt x="2120" y="3692"/>
                  </a:cubicBezTo>
                  <a:cubicBezTo>
                    <a:pt x="2251" y="1454"/>
                    <a:pt x="1025" y="60"/>
                    <a:pt x="97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3" name="Google Shape;4210;p58">
              <a:extLst>
                <a:ext uri="{FF2B5EF4-FFF2-40B4-BE49-F238E27FC236}">
                  <a16:creationId xmlns:a16="http://schemas.microsoft.com/office/drawing/2014/main" id="{9BAD99D3-3C4C-D5BC-E14F-236C7773DB0D}"/>
                </a:ext>
              </a:extLst>
            </p:cNvPr>
            <p:cNvSpPr/>
            <p:nvPr/>
          </p:nvSpPr>
          <p:spPr>
            <a:xfrm>
              <a:off x="5978443" y="1965446"/>
              <a:ext cx="1459909" cy="531009"/>
            </a:xfrm>
            <a:custGeom>
              <a:avLst/>
              <a:gdLst/>
              <a:ahLst/>
              <a:cxnLst/>
              <a:rect l="l" t="t" r="r" b="b"/>
              <a:pathLst>
                <a:path w="21956" h="7986" extrusionOk="0">
                  <a:moveTo>
                    <a:pt x="20483" y="1"/>
                  </a:moveTo>
                  <a:cubicBezTo>
                    <a:pt x="20446" y="1"/>
                    <a:pt x="20406" y="3"/>
                    <a:pt x="20361" y="8"/>
                  </a:cubicBezTo>
                  <a:cubicBezTo>
                    <a:pt x="20361" y="8"/>
                    <a:pt x="16687" y="2749"/>
                    <a:pt x="11141" y="2749"/>
                  </a:cubicBezTo>
                  <a:cubicBezTo>
                    <a:pt x="11047" y="2749"/>
                    <a:pt x="10954" y="2748"/>
                    <a:pt x="10859" y="2747"/>
                  </a:cubicBezTo>
                  <a:cubicBezTo>
                    <a:pt x="5144" y="2651"/>
                    <a:pt x="1870" y="20"/>
                    <a:pt x="1870" y="20"/>
                  </a:cubicBezTo>
                  <a:cubicBezTo>
                    <a:pt x="1807" y="11"/>
                    <a:pt x="1751" y="7"/>
                    <a:pt x="1702" y="7"/>
                  </a:cubicBezTo>
                  <a:cubicBezTo>
                    <a:pt x="788" y="7"/>
                    <a:pt x="2077" y="1520"/>
                    <a:pt x="1715" y="2604"/>
                  </a:cubicBezTo>
                  <a:cubicBezTo>
                    <a:pt x="1346" y="3747"/>
                    <a:pt x="1" y="4842"/>
                    <a:pt x="822" y="5961"/>
                  </a:cubicBezTo>
                  <a:cubicBezTo>
                    <a:pt x="2203" y="7843"/>
                    <a:pt x="10776" y="7985"/>
                    <a:pt x="10776" y="7985"/>
                  </a:cubicBezTo>
                  <a:cubicBezTo>
                    <a:pt x="10776" y="7985"/>
                    <a:pt x="18277" y="7819"/>
                    <a:pt x="20777" y="6283"/>
                  </a:cubicBezTo>
                  <a:cubicBezTo>
                    <a:pt x="21956" y="5557"/>
                    <a:pt x="20325" y="4044"/>
                    <a:pt x="19991" y="2890"/>
                  </a:cubicBezTo>
                  <a:cubicBezTo>
                    <a:pt x="19670" y="1777"/>
                    <a:pt x="21460" y="1"/>
                    <a:pt x="20483"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44" name="Google Shape;4211;p58">
              <a:extLst>
                <a:ext uri="{FF2B5EF4-FFF2-40B4-BE49-F238E27FC236}">
                  <a16:creationId xmlns:a16="http://schemas.microsoft.com/office/drawing/2014/main" id="{5FC68584-215F-5C32-CB69-303D435465CE}"/>
                </a:ext>
              </a:extLst>
            </p:cNvPr>
            <p:cNvSpPr/>
            <p:nvPr/>
          </p:nvSpPr>
          <p:spPr>
            <a:xfrm>
              <a:off x="6173649" y="2087363"/>
              <a:ext cx="1155108" cy="224213"/>
            </a:xfrm>
            <a:custGeom>
              <a:avLst/>
              <a:gdLst/>
              <a:ahLst/>
              <a:cxnLst/>
              <a:rect l="l" t="t" r="r" b="b"/>
              <a:pathLst>
                <a:path w="17372" h="3372" extrusionOk="0">
                  <a:moveTo>
                    <a:pt x="17086" y="1"/>
                  </a:moveTo>
                  <a:cubicBezTo>
                    <a:pt x="17085" y="1"/>
                    <a:pt x="12785" y="2166"/>
                    <a:pt x="7084" y="2166"/>
                  </a:cubicBezTo>
                  <a:cubicBezTo>
                    <a:pt x="4876" y="2166"/>
                    <a:pt x="2459" y="1842"/>
                    <a:pt x="0" y="941"/>
                  </a:cubicBezTo>
                  <a:lnTo>
                    <a:pt x="0" y="941"/>
                  </a:lnTo>
                  <a:cubicBezTo>
                    <a:pt x="1" y="942"/>
                    <a:pt x="4574" y="3372"/>
                    <a:pt x="10385" y="3372"/>
                  </a:cubicBezTo>
                  <a:cubicBezTo>
                    <a:pt x="12596" y="3372"/>
                    <a:pt x="14986" y="3020"/>
                    <a:pt x="17371" y="2048"/>
                  </a:cubicBezTo>
                  <a:cubicBezTo>
                    <a:pt x="17371" y="2048"/>
                    <a:pt x="16669" y="1322"/>
                    <a:pt x="1708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5" name="Google Shape;4212;p58">
              <a:extLst>
                <a:ext uri="{FF2B5EF4-FFF2-40B4-BE49-F238E27FC236}">
                  <a16:creationId xmlns:a16="http://schemas.microsoft.com/office/drawing/2014/main" id="{1E42112F-D96C-1B95-9D00-85507E364126}"/>
                </a:ext>
              </a:extLst>
            </p:cNvPr>
            <p:cNvSpPr/>
            <p:nvPr/>
          </p:nvSpPr>
          <p:spPr>
            <a:xfrm>
              <a:off x="5755224" y="4406753"/>
              <a:ext cx="256528" cy="122014"/>
            </a:xfrm>
            <a:custGeom>
              <a:avLst/>
              <a:gdLst/>
              <a:ahLst/>
              <a:cxnLst/>
              <a:rect l="l" t="t" r="r" b="b"/>
              <a:pathLst>
                <a:path w="3858" h="1835" extrusionOk="0">
                  <a:moveTo>
                    <a:pt x="3286" y="0"/>
                  </a:moveTo>
                  <a:lnTo>
                    <a:pt x="0" y="655"/>
                  </a:lnTo>
                  <a:cubicBezTo>
                    <a:pt x="0" y="655"/>
                    <a:pt x="119" y="1786"/>
                    <a:pt x="536" y="1834"/>
                  </a:cubicBezTo>
                  <a:cubicBezTo>
                    <a:pt x="546" y="1835"/>
                    <a:pt x="555" y="1835"/>
                    <a:pt x="565" y="1835"/>
                  </a:cubicBezTo>
                  <a:cubicBezTo>
                    <a:pt x="969" y="1835"/>
                    <a:pt x="1310" y="1119"/>
                    <a:pt x="1310" y="1119"/>
                  </a:cubicBezTo>
                  <a:cubicBezTo>
                    <a:pt x="1310" y="1119"/>
                    <a:pt x="1524" y="1703"/>
                    <a:pt x="2001" y="1703"/>
                  </a:cubicBezTo>
                  <a:cubicBezTo>
                    <a:pt x="2465" y="1691"/>
                    <a:pt x="2453" y="846"/>
                    <a:pt x="2453" y="846"/>
                  </a:cubicBezTo>
                  <a:lnTo>
                    <a:pt x="2453" y="846"/>
                  </a:lnTo>
                  <a:cubicBezTo>
                    <a:pt x="2453" y="846"/>
                    <a:pt x="2947" y="1350"/>
                    <a:pt x="3363" y="1350"/>
                  </a:cubicBezTo>
                  <a:cubicBezTo>
                    <a:pt x="3386" y="1350"/>
                    <a:pt x="3408" y="1349"/>
                    <a:pt x="3429" y="1346"/>
                  </a:cubicBezTo>
                  <a:cubicBezTo>
                    <a:pt x="3858" y="1274"/>
                    <a:pt x="3286" y="0"/>
                    <a:pt x="3286"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46" name="Google Shape;4213;p58">
              <a:extLst>
                <a:ext uri="{FF2B5EF4-FFF2-40B4-BE49-F238E27FC236}">
                  <a16:creationId xmlns:a16="http://schemas.microsoft.com/office/drawing/2014/main" id="{712FE313-13E6-58D8-34FA-7CEB0829A1DD}"/>
                </a:ext>
              </a:extLst>
            </p:cNvPr>
            <p:cNvSpPr/>
            <p:nvPr/>
          </p:nvSpPr>
          <p:spPr>
            <a:xfrm>
              <a:off x="5183179" y="4477967"/>
              <a:ext cx="250677" cy="95350"/>
            </a:xfrm>
            <a:custGeom>
              <a:avLst/>
              <a:gdLst/>
              <a:ahLst/>
              <a:cxnLst/>
              <a:rect l="l" t="t" r="r" b="b"/>
              <a:pathLst>
                <a:path w="3770" h="1434" extrusionOk="0">
                  <a:moveTo>
                    <a:pt x="328" y="1"/>
                  </a:moveTo>
                  <a:cubicBezTo>
                    <a:pt x="328" y="1"/>
                    <a:pt x="1" y="1335"/>
                    <a:pt x="413" y="1335"/>
                  </a:cubicBezTo>
                  <a:cubicBezTo>
                    <a:pt x="416" y="1335"/>
                    <a:pt x="420" y="1334"/>
                    <a:pt x="424" y="1334"/>
                  </a:cubicBezTo>
                  <a:cubicBezTo>
                    <a:pt x="864" y="1322"/>
                    <a:pt x="1293" y="667"/>
                    <a:pt x="1293" y="667"/>
                  </a:cubicBezTo>
                  <a:cubicBezTo>
                    <a:pt x="1293" y="667"/>
                    <a:pt x="1435" y="1434"/>
                    <a:pt x="1846" y="1434"/>
                  </a:cubicBezTo>
                  <a:cubicBezTo>
                    <a:pt x="1863" y="1434"/>
                    <a:pt x="1881" y="1432"/>
                    <a:pt x="1900" y="1429"/>
                  </a:cubicBezTo>
                  <a:cubicBezTo>
                    <a:pt x="2364" y="1346"/>
                    <a:pt x="2472" y="739"/>
                    <a:pt x="2472" y="739"/>
                  </a:cubicBezTo>
                  <a:cubicBezTo>
                    <a:pt x="2472" y="739"/>
                    <a:pt x="2883" y="1301"/>
                    <a:pt x="3264" y="1301"/>
                  </a:cubicBezTo>
                  <a:cubicBezTo>
                    <a:pt x="3298" y="1301"/>
                    <a:pt x="3331" y="1296"/>
                    <a:pt x="3365" y="1287"/>
                  </a:cubicBezTo>
                  <a:cubicBezTo>
                    <a:pt x="3769" y="1168"/>
                    <a:pt x="3674" y="36"/>
                    <a:pt x="3674" y="36"/>
                  </a:cubicBezTo>
                  <a:lnTo>
                    <a:pt x="328"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47" name="Google Shape;4214;p58">
              <a:extLst>
                <a:ext uri="{FF2B5EF4-FFF2-40B4-BE49-F238E27FC236}">
                  <a16:creationId xmlns:a16="http://schemas.microsoft.com/office/drawing/2014/main" id="{20C99CB8-848C-3FD7-8EAF-6123C00C9035}"/>
                </a:ext>
              </a:extLst>
            </p:cNvPr>
            <p:cNvSpPr/>
            <p:nvPr/>
          </p:nvSpPr>
          <p:spPr>
            <a:xfrm>
              <a:off x="4632612" y="2428705"/>
              <a:ext cx="1817705" cy="2070510"/>
            </a:xfrm>
            <a:custGeom>
              <a:avLst/>
              <a:gdLst/>
              <a:ahLst/>
              <a:cxnLst/>
              <a:rect l="l" t="t" r="r" b="b"/>
              <a:pathLst>
                <a:path w="27337" h="31139" extrusionOk="0">
                  <a:moveTo>
                    <a:pt x="12610" y="0"/>
                  </a:moveTo>
                  <a:cubicBezTo>
                    <a:pt x="12004" y="0"/>
                    <a:pt x="11621" y="90"/>
                    <a:pt x="11621" y="90"/>
                  </a:cubicBezTo>
                  <a:cubicBezTo>
                    <a:pt x="11621" y="90"/>
                    <a:pt x="11598" y="89"/>
                    <a:pt x="11555" y="89"/>
                  </a:cubicBezTo>
                  <a:cubicBezTo>
                    <a:pt x="10958" y="89"/>
                    <a:pt x="6492" y="285"/>
                    <a:pt x="5215" y="6114"/>
                  </a:cubicBezTo>
                  <a:cubicBezTo>
                    <a:pt x="3834" y="12365"/>
                    <a:pt x="0" y="23581"/>
                    <a:pt x="4679" y="28998"/>
                  </a:cubicBezTo>
                  <a:cubicBezTo>
                    <a:pt x="6140" y="30692"/>
                    <a:pt x="8092" y="31138"/>
                    <a:pt x="10424" y="31138"/>
                  </a:cubicBezTo>
                  <a:cubicBezTo>
                    <a:pt x="11665" y="31138"/>
                    <a:pt x="13015" y="31012"/>
                    <a:pt x="14454" y="30879"/>
                  </a:cubicBezTo>
                  <a:cubicBezTo>
                    <a:pt x="18598" y="30498"/>
                    <a:pt x="22003" y="30201"/>
                    <a:pt x="23729" y="27236"/>
                  </a:cubicBezTo>
                  <a:cubicBezTo>
                    <a:pt x="27337" y="21057"/>
                    <a:pt x="21515" y="10734"/>
                    <a:pt x="19014" y="4840"/>
                  </a:cubicBezTo>
                  <a:cubicBezTo>
                    <a:pt x="17222" y="594"/>
                    <a:pt x="14174" y="0"/>
                    <a:pt x="12610" y="0"/>
                  </a:cubicBezTo>
                  <a:close/>
                </a:path>
              </a:pathLst>
            </a:custGeom>
            <a:solidFill>
              <a:srgbClr val="434343"/>
            </a:solidFill>
            <a:ln>
              <a:noFill/>
            </a:ln>
          </p:spPr>
          <p:txBody>
            <a:bodyPr spcFirstLastPara="1" wrap="square" lIns="121900" tIns="121900" rIns="121900" bIns="121900" anchor="ctr" anchorCtr="0">
              <a:noAutofit/>
            </a:bodyPr>
            <a:lstStyle/>
            <a:p>
              <a:endParaRPr sz="2400"/>
            </a:p>
          </p:txBody>
        </p:sp>
        <p:sp>
          <p:nvSpPr>
            <p:cNvPr id="48" name="Google Shape;4215;p58">
              <a:extLst>
                <a:ext uri="{FF2B5EF4-FFF2-40B4-BE49-F238E27FC236}">
                  <a16:creationId xmlns:a16="http://schemas.microsoft.com/office/drawing/2014/main" id="{3975C7F1-65B4-DAFD-E6E3-086322A7B906}"/>
                </a:ext>
              </a:extLst>
            </p:cNvPr>
            <p:cNvSpPr/>
            <p:nvPr/>
          </p:nvSpPr>
          <p:spPr>
            <a:xfrm>
              <a:off x="4777502" y="2612094"/>
              <a:ext cx="1468620" cy="1826482"/>
            </a:xfrm>
            <a:custGeom>
              <a:avLst/>
              <a:gdLst/>
              <a:ahLst/>
              <a:cxnLst/>
              <a:rect l="l" t="t" r="r" b="b"/>
              <a:pathLst>
                <a:path w="22087" h="27469" extrusionOk="0">
                  <a:moveTo>
                    <a:pt x="13173" y="0"/>
                  </a:moveTo>
                  <a:cubicBezTo>
                    <a:pt x="13101" y="0"/>
                    <a:pt x="13028" y="4"/>
                    <a:pt x="12954" y="11"/>
                  </a:cubicBezTo>
                  <a:cubicBezTo>
                    <a:pt x="10489" y="237"/>
                    <a:pt x="10704" y="5011"/>
                    <a:pt x="10704" y="5011"/>
                  </a:cubicBezTo>
                  <a:lnTo>
                    <a:pt x="10156" y="5071"/>
                  </a:lnTo>
                  <a:lnTo>
                    <a:pt x="9596" y="5118"/>
                  </a:lnTo>
                  <a:cubicBezTo>
                    <a:pt x="9596" y="5118"/>
                    <a:pt x="8962" y="597"/>
                    <a:pt x="6643" y="597"/>
                  </a:cubicBezTo>
                  <a:cubicBezTo>
                    <a:pt x="6585" y="597"/>
                    <a:pt x="6525" y="600"/>
                    <a:pt x="6465" y="606"/>
                  </a:cubicBezTo>
                  <a:cubicBezTo>
                    <a:pt x="4001" y="832"/>
                    <a:pt x="3643" y="4761"/>
                    <a:pt x="3560" y="6857"/>
                  </a:cubicBezTo>
                  <a:cubicBezTo>
                    <a:pt x="3477" y="8952"/>
                    <a:pt x="0" y="15751"/>
                    <a:pt x="1179" y="21763"/>
                  </a:cubicBezTo>
                  <a:cubicBezTo>
                    <a:pt x="2102" y="26482"/>
                    <a:pt x="5464" y="27468"/>
                    <a:pt x="9133" y="27468"/>
                  </a:cubicBezTo>
                  <a:cubicBezTo>
                    <a:pt x="10148" y="27468"/>
                    <a:pt x="11187" y="27393"/>
                    <a:pt x="12204" y="27300"/>
                  </a:cubicBezTo>
                  <a:cubicBezTo>
                    <a:pt x="16895" y="26859"/>
                    <a:pt x="21967" y="25978"/>
                    <a:pt x="22027" y="19846"/>
                  </a:cubicBezTo>
                  <a:cubicBezTo>
                    <a:pt x="22086" y="13715"/>
                    <a:pt x="17419" y="7666"/>
                    <a:pt x="16955" y="5619"/>
                  </a:cubicBezTo>
                  <a:cubicBezTo>
                    <a:pt x="16504" y="3644"/>
                    <a:pt x="15483" y="0"/>
                    <a:pt x="13173"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 name="Google Shape;4216;p58">
              <a:extLst>
                <a:ext uri="{FF2B5EF4-FFF2-40B4-BE49-F238E27FC236}">
                  <a16:creationId xmlns:a16="http://schemas.microsoft.com/office/drawing/2014/main" id="{8AE7420D-6DE2-4DB0-275E-FD2F4E3598DE}"/>
                </a:ext>
              </a:extLst>
            </p:cNvPr>
            <p:cNvSpPr/>
            <p:nvPr/>
          </p:nvSpPr>
          <p:spPr>
            <a:xfrm>
              <a:off x="5168551" y="2839768"/>
              <a:ext cx="87172" cy="82850"/>
            </a:xfrm>
            <a:custGeom>
              <a:avLst/>
              <a:gdLst/>
              <a:ahLst/>
              <a:cxnLst/>
              <a:rect l="l" t="t" r="r" b="b"/>
              <a:pathLst>
                <a:path w="1311" h="1246" extrusionOk="0">
                  <a:moveTo>
                    <a:pt x="662" y="0"/>
                  </a:moveTo>
                  <a:cubicBezTo>
                    <a:pt x="640" y="0"/>
                    <a:pt x="618" y="1"/>
                    <a:pt x="596" y="4"/>
                  </a:cubicBezTo>
                  <a:cubicBezTo>
                    <a:pt x="251" y="28"/>
                    <a:pt x="1" y="337"/>
                    <a:pt x="36" y="682"/>
                  </a:cubicBezTo>
                  <a:cubicBezTo>
                    <a:pt x="59" y="995"/>
                    <a:pt x="333" y="1245"/>
                    <a:pt x="652" y="1245"/>
                  </a:cubicBezTo>
                  <a:cubicBezTo>
                    <a:pt x="673" y="1245"/>
                    <a:pt x="694" y="1244"/>
                    <a:pt x="715" y="1242"/>
                  </a:cubicBezTo>
                  <a:cubicBezTo>
                    <a:pt x="1060" y="1206"/>
                    <a:pt x="1310" y="909"/>
                    <a:pt x="1275" y="563"/>
                  </a:cubicBezTo>
                  <a:cubicBezTo>
                    <a:pt x="1252" y="240"/>
                    <a:pt x="980" y="0"/>
                    <a:pt x="662" y="0"/>
                  </a:cubicBezTo>
                  <a:close/>
                </a:path>
              </a:pathLst>
            </a:custGeom>
            <a:solidFill>
              <a:srgbClr val="434343"/>
            </a:solidFill>
            <a:ln>
              <a:noFill/>
            </a:ln>
          </p:spPr>
          <p:txBody>
            <a:bodyPr spcFirstLastPara="1" wrap="square" lIns="121900" tIns="121900" rIns="121900" bIns="121900" anchor="ctr" anchorCtr="0">
              <a:noAutofit/>
            </a:bodyPr>
            <a:lstStyle/>
            <a:p>
              <a:endParaRPr sz="2400"/>
            </a:p>
          </p:txBody>
        </p:sp>
        <p:sp>
          <p:nvSpPr>
            <p:cNvPr id="50" name="Google Shape;4217;p58">
              <a:extLst>
                <a:ext uri="{FF2B5EF4-FFF2-40B4-BE49-F238E27FC236}">
                  <a16:creationId xmlns:a16="http://schemas.microsoft.com/office/drawing/2014/main" id="{63D651C4-7F79-3CFA-8105-9153469546B3}"/>
                </a:ext>
              </a:extLst>
            </p:cNvPr>
            <p:cNvSpPr/>
            <p:nvPr/>
          </p:nvSpPr>
          <p:spPr>
            <a:xfrm>
              <a:off x="5640390" y="2796215"/>
              <a:ext cx="87172" cy="82850"/>
            </a:xfrm>
            <a:custGeom>
              <a:avLst/>
              <a:gdLst/>
              <a:ahLst/>
              <a:cxnLst/>
              <a:rect l="l" t="t" r="r" b="b"/>
              <a:pathLst>
                <a:path w="1311" h="1246" extrusionOk="0">
                  <a:moveTo>
                    <a:pt x="662" y="1"/>
                  </a:moveTo>
                  <a:cubicBezTo>
                    <a:pt x="640" y="1"/>
                    <a:pt x="618" y="2"/>
                    <a:pt x="596" y="4"/>
                  </a:cubicBezTo>
                  <a:cubicBezTo>
                    <a:pt x="251" y="28"/>
                    <a:pt x="1" y="337"/>
                    <a:pt x="37" y="683"/>
                  </a:cubicBezTo>
                  <a:cubicBezTo>
                    <a:pt x="59" y="1006"/>
                    <a:pt x="332" y="1246"/>
                    <a:pt x="650" y="1246"/>
                  </a:cubicBezTo>
                  <a:cubicBezTo>
                    <a:pt x="671" y="1246"/>
                    <a:pt x="693" y="1244"/>
                    <a:pt x="715" y="1242"/>
                  </a:cubicBezTo>
                  <a:cubicBezTo>
                    <a:pt x="1061" y="1206"/>
                    <a:pt x="1311" y="909"/>
                    <a:pt x="1275" y="564"/>
                  </a:cubicBezTo>
                  <a:cubicBezTo>
                    <a:pt x="1253" y="240"/>
                    <a:pt x="980" y="1"/>
                    <a:pt x="662" y="1"/>
                  </a:cubicBezTo>
                  <a:close/>
                </a:path>
              </a:pathLst>
            </a:custGeom>
            <a:solidFill>
              <a:srgbClr val="434343"/>
            </a:solidFill>
            <a:ln>
              <a:noFill/>
            </a:ln>
          </p:spPr>
          <p:txBody>
            <a:bodyPr spcFirstLastPara="1" wrap="square" lIns="121900" tIns="121900" rIns="121900" bIns="121900" anchor="ctr" anchorCtr="0">
              <a:noAutofit/>
            </a:bodyPr>
            <a:lstStyle/>
            <a:p>
              <a:endParaRPr sz="2400"/>
            </a:p>
          </p:txBody>
        </p:sp>
        <p:sp>
          <p:nvSpPr>
            <p:cNvPr id="51" name="Google Shape;4218;p58">
              <a:extLst>
                <a:ext uri="{FF2B5EF4-FFF2-40B4-BE49-F238E27FC236}">
                  <a16:creationId xmlns:a16="http://schemas.microsoft.com/office/drawing/2014/main" id="{F9709385-9C46-2542-E992-FBA32C85D721}"/>
                </a:ext>
              </a:extLst>
            </p:cNvPr>
            <p:cNvSpPr/>
            <p:nvPr/>
          </p:nvSpPr>
          <p:spPr>
            <a:xfrm>
              <a:off x="5345889" y="2857987"/>
              <a:ext cx="209850" cy="168093"/>
            </a:xfrm>
            <a:custGeom>
              <a:avLst/>
              <a:gdLst/>
              <a:ahLst/>
              <a:cxnLst/>
              <a:rect l="l" t="t" r="r" b="b"/>
              <a:pathLst>
                <a:path w="3156" h="2528" extrusionOk="0">
                  <a:moveTo>
                    <a:pt x="1784" y="1"/>
                  </a:moveTo>
                  <a:cubicBezTo>
                    <a:pt x="1588" y="1"/>
                    <a:pt x="1465" y="27"/>
                    <a:pt x="1465" y="27"/>
                  </a:cubicBezTo>
                  <a:cubicBezTo>
                    <a:pt x="1465" y="27"/>
                    <a:pt x="620" y="39"/>
                    <a:pt x="1" y="778"/>
                  </a:cubicBezTo>
                  <a:cubicBezTo>
                    <a:pt x="1" y="778"/>
                    <a:pt x="132" y="1730"/>
                    <a:pt x="1751" y="2528"/>
                  </a:cubicBezTo>
                  <a:cubicBezTo>
                    <a:pt x="3156" y="1385"/>
                    <a:pt x="3061" y="420"/>
                    <a:pt x="3061" y="420"/>
                  </a:cubicBezTo>
                  <a:cubicBezTo>
                    <a:pt x="2592" y="69"/>
                    <a:pt x="2096" y="1"/>
                    <a:pt x="1784"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52" name="Google Shape;4219;p58">
              <a:extLst>
                <a:ext uri="{FF2B5EF4-FFF2-40B4-BE49-F238E27FC236}">
                  <a16:creationId xmlns:a16="http://schemas.microsoft.com/office/drawing/2014/main" id="{02E331BA-AC14-1839-8D20-613F54E60884}"/>
                </a:ext>
              </a:extLst>
            </p:cNvPr>
            <p:cNvSpPr/>
            <p:nvPr/>
          </p:nvSpPr>
          <p:spPr>
            <a:xfrm>
              <a:off x="5083040" y="2939841"/>
              <a:ext cx="139435" cy="50800"/>
            </a:xfrm>
            <a:custGeom>
              <a:avLst/>
              <a:gdLst/>
              <a:ahLst/>
              <a:cxnLst/>
              <a:rect l="l" t="t" r="r" b="b"/>
              <a:pathLst>
                <a:path w="2097" h="764" extrusionOk="0">
                  <a:moveTo>
                    <a:pt x="1260" y="0"/>
                  </a:moveTo>
                  <a:cubicBezTo>
                    <a:pt x="1180" y="0"/>
                    <a:pt x="1098" y="4"/>
                    <a:pt x="1013" y="11"/>
                  </a:cubicBezTo>
                  <a:cubicBezTo>
                    <a:pt x="453" y="70"/>
                    <a:pt x="1" y="273"/>
                    <a:pt x="25" y="475"/>
                  </a:cubicBezTo>
                  <a:cubicBezTo>
                    <a:pt x="35" y="644"/>
                    <a:pt x="369" y="763"/>
                    <a:pt x="811" y="763"/>
                  </a:cubicBezTo>
                  <a:cubicBezTo>
                    <a:pt x="899" y="763"/>
                    <a:pt x="990" y="759"/>
                    <a:pt x="1084" y="749"/>
                  </a:cubicBezTo>
                  <a:cubicBezTo>
                    <a:pt x="1656" y="701"/>
                    <a:pt x="2096" y="499"/>
                    <a:pt x="2084" y="285"/>
                  </a:cubicBezTo>
                  <a:cubicBezTo>
                    <a:pt x="2064" y="112"/>
                    <a:pt x="1716" y="0"/>
                    <a:pt x="1260" y="0"/>
                  </a:cubicBezTo>
                  <a:close/>
                </a:path>
              </a:pathLst>
            </a:custGeom>
            <a:solidFill>
              <a:srgbClr val="EF83A7"/>
            </a:solidFill>
            <a:ln>
              <a:noFill/>
            </a:ln>
          </p:spPr>
          <p:txBody>
            <a:bodyPr spcFirstLastPara="1" wrap="square" lIns="121900" tIns="121900" rIns="121900" bIns="121900" anchor="ctr" anchorCtr="0">
              <a:noAutofit/>
            </a:bodyPr>
            <a:lstStyle/>
            <a:p>
              <a:endParaRPr sz="2400"/>
            </a:p>
          </p:txBody>
        </p:sp>
        <p:sp>
          <p:nvSpPr>
            <p:cNvPr id="53" name="Google Shape;4220;p58">
              <a:extLst>
                <a:ext uri="{FF2B5EF4-FFF2-40B4-BE49-F238E27FC236}">
                  <a16:creationId xmlns:a16="http://schemas.microsoft.com/office/drawing/2014/main" id="{FCD24DE7-5879-8C89-7643-81F22AD9629E}"/>
                </a:ext>
              </a:extLst>
            </p:cNvPr>
            <p:cNvSpPr/>
            <p:nvPr/>
          </p:nvSpPr>
          <p:spPr>
            <a:xfrm>
              <a:off x="5680020" y="2884917"/>
              <a:ext cx="139368" cy="50800"/>
            </a:xfrm>
            <a:custGeom>
              <a:avLst/>
              <a:gdLst/>
              <a:ahLst/>
              <a:cxnLst/>
              <a:rect l="l" t="t" r="r" b="b"/>
              <a:pathLst>
                <a:path w="2096" h="764" extrusionOk="0">
                  <a:moveTo>
                    <a:pt x="1285" y="1"/>
                  </a:moveTo>
                  <a:cubicBezTo>
                    <a:pt x="1198" y="1"/>
                    <a:pt x="1106" y="6"/>
                    <a:pt x="1012" y="15"/>
                  </a:cubicBezTo>
                  <a:cubicBezTo>
                    <a:pt x="441" y="63"/>
                    <a:pt x="0" y="277"/>
                    <a:pt x="24" y="480"/>
                  </a:cubicBezTo>
                  <a:cubicBezTo>
                    <a:pt x="34" y="652"/>
                    <a:pt x="381" y="764"/>
                    <a:pt x="837" y="764"/>
                  </a:cubicBezTo>
                  <a:cubicBezTo>
                    <a:pt x="916" y="764"/>
                    <a:pt x="999" y="761"/>
                    <a:pt x="1084" y="754"/>
                  </a:cubicBezTo>
                  <a:cubicBezTo>
                    <a:pt x="1655" y="694"/>
                    <a:pt x="2096" y="492"/>
                    <a:pt x="2084" y="289"/>
                  </a:cubicBezTo>
                  <a:cubicBezTo>
                    <a:pt x="2064" y="120"/>
                    <a:pt x="1728" y="1"/>
                    <a:pt x="1285" y="1"/>
                  </a:cubicBezTo>
                  <a:close/>
                </a:path>
              </a:pathLst>
            </a:custGeom>
            <a:solidFill>
              <a:srgbClr val="EF83A7"/>
            </a:solidFill>
            <a:ln>
              <a:noFill/>
            </a:ln>
          </p:spPr>
          <p:txBody>
            <a:bodyPr spcFirstLastPara="1" wrap="square" lIns="121900" tIns="121900" rIns="121900" bIns="121900" anchor="ctr" anchorCtr="0">
              <a:noAutofit/>
            </a:bodyPr>
            <a:lstStyle/>
            <a:p>
              <a:endParaRPr sz="2400"/>
            </a:p>
          </p:txBody>
        </p:sp>
        <p:sp>
          <p:nvSpPr>
            <p:cNvPr id="54" name="Google Shape;4221;p58">
              <a:extLst>
                <a:ext uri="{FF2B5EF4-FFF2-40B4-BE49-F238E27FC236}">
                  <a16:creationId xmlns:a16="http://schemas.microsoft.com/office/drawing/2014/main" id="{543EE9A3-5342-CD7A-76ED-4A9D55646215}"/>
                </a:ext>
              </a:extLst>
            </p:cNvPr>
            <p:cNvSpPr/>
            <p:nvPr/>
          </p:nvSpPr>
          <p:spPr>
            <a:xfrm>
              <a:off x="4988885" y="2155949"/>
              <a:ext cx="1087817" cy="441045"/>
            </a:xfrm>
            <a:custGeom>
              <a:avLst/>
              <a:gdLst/>
              <a:ahLst/>
              <a:cxnLst/>
              <a:rect l="l" t="t" r="r" b="b"/>
              <a:pathLst>
                <a:path w="16360" h="6633" extrusionOk="0">
                  <a:moveTo>
                    <a:pt x="7755" y="0"/>
                  </a:moveTo>
                  <a:cubicBezTo>
                    <a:pt x="7471" y="0"/>
                    <a:pt x="7180" y="12"/>
                    <a:pt x="6882" y="36"/>
                  </a:cubicBezTo>
                  <a:cubicBezTo>
                    <a:pt x="798" y="525"/>
                    <a:pt x="0" y="5525"/>
                    <a:pt x="0" y="5525"/>
                  </a:cubicBezTo>
                  <a:lnTo>
                    <a:pt x="12406" y="5513"/>
                  </a:lnTo>
                  <a:cubicBezTo>
                    <a:pt x="12811" y="5348"/>
                    <a:pt x="13175" y="5280"/>
                    <a:pt x="13501" y="5280"/>
                  </a:cubicBezTo>
                  <a:cubicBezTo>
                    <a:pt x="14957" y="5280"/>
                    <a:pt x="15633" y="6633"/>
                    <a:pt x="15633" y="6633"/>
                  </a:cubicBezTo>
                  <a:lnTo>
                    <a:pt x="16359" y="6573"/>
                  </a:lnTo>
                  <a:cubicBezTo>
                    <a:pt x="16133" y="4444"/>
                    <a:pt x="13268" y="0"/>
                    <a:pt x="775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5" name="Google Shape;4222;p58">
              <a:extLst>
                <a:ext uri="{FF2B5EF4-FFF2-40B4-BE49-F238E27FC236}">
                  <a16:creationId xmlns:a16="http://schemas.microsoft.com/office/drawing/2014/main" id="{61E26075-D895-46EF-7DA1-D51046212D34}"/>
                </a:ext>
              </a:extLst>
            </p:cNvPr>
            <p:cNvSpPr/>
            <p:nvPr/>
          </p:nvSpPr>
          <p:spPr>
            <a:xfrm>
              <a:off x="5890605" y="2437017"/>
              <a:ext cx="419634" cy="419634"/>
            </a:xfrm>
            <a:custGeom>
              <a:avLst/>
              <a:gdLst/>
              <a:ahLst/>
              <a:cxnLst/>
              <a:rect l="l" t="t" r="r" b="b"/>
              <a:pathLst>
                <a:path w="6311" h="6311" extrusionOk="0">
                  <a:moveTo>
                    <a:pt x="3167" y="0"/>
                  </a:moveTo>
                  <a:cubicBezTo>
                    <a:pt x="3048" y="0"/>
                    <a:pt x="2953" y="60"/>
                    <a:pt x="2905" y="143"/>
                  </a:cubicBezTo>
                  <a:cubicBezTo>
                    <a:pt x="2841" y="79"/>
                    <a:pt x="2748" y="34"/>
                    <a:pt x="2653" y="34"/>
                  </a:cubicBezTo>
                  <a:cubicBezTo>
                    <a:pt x="2642" y="34"/>
                    <a:pt x="2631" y="35"/>
                    <a:pt x="2620" y="36"/>
                  </a:cubicBezTo>
                  <a:cubicBezTo>
                    <a:pt x="2465" y="72"/>
                    <a:pt x="2370" y="191"/>
                    <a:pt x="2358" y="334"/>
                  </a:cubicBezTo>
                  <a:cubicBezTo>
                    <a:pt x="2305" y="247"/>
                    <a:pt x="2208" y="191"/>
                    <a:pt x="2109" y="191"/>
                  </a:cubicBezTo>
                  <a:cubicBezTo>
                    <a:pt x="2072" y="191"/>
                    <a:pt x="2036" y="199"/>
                    <a:pt x="2000" y="215"/>
                  </a:cubicBezTo>
                  <a:cubicBezTo>
                    <a:pt x="1858" y="274"/>
                    <a:pt x="1786" y="405"/>
                    <a:pt x="1810" y="548"/>
                  </a:cubicBezTo>
                  <a:cubicBezTo>
                    <a:pt x="1748" y="493"/>
                    <a:pt x="1669" y="462"/>
                    <a:pt x="1591" y="462"/>
                  </a:cubicBezTo>
                  <a:cubicBezTo>
                    <a:pt x="1535" y="462"/>
                    <a:pt x="1479" y="478"/>
                    <a:pt x="1429" y="512"/>
                  </a:cubicBezTo>
                  <a:cubicBezTo>
                    <a:pt x="1310" y="584"/>
                    <a:pt x="1262" y="739"/>
                    <a:pt x="1310" y="870"/>
                  </a:cubicBezTo>
                  <a:cubicBezTo>
                    <a:pt x="1260" y="840"/>
                    <a:pt x="1205" y="825"/>
                    <a:pt x="1149" y="825"/>
                  </a:cubicBezTo>
                  <a:cubicBezTo>
                    <a:pt x="1070" y="825"/>
                    <a:pt x="991" y="855"/>
                    <a:pt x="929" y="917"/>
                  </a:cubicBezTo>
                  <a:cubicBezTo>
                    <a:pt x="846" y="989"/>
                    <a:pt x="822" y="1108"/>
                    <a:pt x="846" y="1203"/>
                  </a:cubicBezTo>
                  <a:cubicBezTo>
                    <a:pt x="750" y="1203"/>
                    <a:pt x="643" y="1239"/>
                    <a:pt x="572" y="1334"/>
                  </a:cubicBezTo>
                  <a:cubicBezTo>
                    <a:pt x="488" y="1453"/>
                    <a:pt x="500" y="1608"/>
                    <a:pt x="596" y="1715"/>
                  </a:cubicBezTo>
                  <a:cubicBezTo>
                    <a:pt x="579" y="1712"/>
                    <a:pt x="562" y="1710"/>
                    <a:pt x="545" y="1710"/>
                  </a:cubicBezTo>
                  <a:cubicBezTo>
                    <a:pt x="429" y="1710"/>
                    <a:pt x="314" y="1779"/>
                    <a:pt x="262" y="1894"/>
                  </a:cubicBezTo>
                  <a:cubicBezTo>
                    <a:pt x="203" y="2025"/>
                    <a:pt x="250" y="2179"/>
                    <a:pt x="357" y="2263"/>
                  </a:cubicBezTo>
                  <a:cubicBezTo>
                    <a:pt x="215" y="2263"/>
                    <a:pt x="95" y="2358"/>
                    <a:pt x="60" y="2501"/>
                  </a:cubicBezTo>
                  <a:cubicBezTo>
                    <a:pt x="36" y="2644"/>
                    <a:pt x="107" y="2787"/>
                    <a:pt x="238" y="2846"/>
                  </a:cubicBezTo>
                  <a:cubicBezTo>
                    <a:pt x="95" y="2882"/>
                    <a:pt x="0" y="3001"/>
                    <a:pt x="0" y="3144"/>
                  </a:cubicBezTo>
                  <a:cubicBezTo>
                    <a:pt x="0" y="3263"/>
                    <a:pt x="60" y="3358"/>
                    <a:pt x="143" y="3406"/>
                  </a:cubicBezTo>
                  <a:cubicBezTo>
                    <a:pt x="72" y="3477"/>
                    <a:pt x="24" y="3584"/>
                    <a:pt x="48" y="3691"/>
                  </a:cubicBezTo>
                  <a:cubicBezTo>
                    <a:pt x="72" y="3846"/>
                    <a:pt x="191" y="3941"/>
                    <a:pt x="334" y="3953"/>
                  </a:cubicBezTo>
                  <a:cubicBezTo>
                    <a:pt x="215" y="4025"/>
                    <a:pt x="167" y="4180"/>
                    <a:pt x="215" y="4311"/>
                  </a:cubicBezTo>
                  <a:cubicBezTo>
                    <a:pt x="267" y="4435"/>
                    <a:pt x="373" y="4506"/>
                    <a:pt x="494" y="4506"/>
                  </a:cubicBezTo>
                  <a:cubicBezTo>
                    <a:pt x="512" y="4506"/>
                    <a:pt x="530" y="4504"/>
                    <a:pt x="548" y="4501"/>
                  </a:cubicBezTo>
                  <a:lnTo>
                    <a:pt x="548" y="4501"/>
                  </a:lnTo>
                  <a:cubicBezTo>
                    <a:pt x="453" y="4608"/>
                    <a:pt x="429" y="4763"/>
                    <a:pt x="512" y="4882"/>
                  </a:cubicBezTo>
                  <a:cubicBezTo>
                    <a:pt x="565" y="4970"/>
                    <a:pt x="664" y="5019"/>
                    <a:pt x="765" y="5019"/>
                  </a:cubicBezTo>
                  <a:cubicBezTo>
                    <a:pt x="800" y="5019"/>
                    <a:pt x="836" y="5013"/>
                    <a:pt x="869" y="5001"/>
                  </a:cubicBezTo>
                  <a:lnTo>
                    <a:pt x="869" y="5001"/>
                  </a:lnTo>
                  <a:cubicBezTo>
                    <a:pt x="798" y="5120"/>
                    <a:pt x="810" y="5275"/>
                    <a:pt x="917" y="5382"/>
                  </a:cubicBezTo>
                  <a:cubicBezTo>
                    <a:pt x="971" y="5445"/>
                    <a:pt x="1053" y="5474"/>
                    <a:pt x="1130" y="5474"/>
                  </a:cubicBezTo>
                  <a:cubicBezTo>
                    <a:pt x="1155" y="5474"/>
                    <a:pt x="1180" y="5471"/>
                    <a:pt x="1203" y="5465"/>
                  </a:cubicBezTo>
                  <a:cubicBezTo>
                    <a:pt x="1203" y="5561"/>
                    <a:pt x="1238" y="5668"/>
                    <a:pt x="1334" y="5739"/>
                  </a:cubicBezTo>
                  <a:cubicBezTo>
                    <a:pt x="1387" y="5777"/>
                    <a:pt x="1448" y="5795"/>
                    <a:pt x="1509" y="5795"/>
                  </a:cubicBezTo>
                  <a:cubicBezTo>
                    <a:pt x="1582" y="5795"/>
                    <a:pt x="1656" y="5768"/>
                    <a:pt x="1715" y="5715"/>
                  </a:cubicBezTo>
                  <a:lnTo>
                    <a:pt x="1715" y="5715"/>
                  </a:lnTo>
                  <a:cubicBezTo>
                    <a:pt x="1691" y="5846"/>
                    <a:pt x="1762" y="5989"/>
                    <a:pt x="1893" y="6049"/>
                  </a:cubicBezTo>
                  <a:cubicBezTo>
                    <a:pt x="1932" y="6067"/>
                    <a:pt x="1973" y="6075"/>
                    <a:pt x="2014" y="6075"/>
                  </a:cubicBezTo>
                  <a:cubicBezTo>
                    <a:pt x="2110" y="6075"/>
                    <a:pt x="2204" y="6029"/>
                    <a:pt x="2262" y="5954"/>
                  </a:cubicBezTo>
                  <a:cubicBezTo>
                    <a:pt x="2262" y="6096"/>
                    <a:pt x="2358" y="6216"/>
                    <a:pt x="2501" y="6251"/>
                  </a:cubicBezTo>
                  <a:cubicBezTo>
                    <a:pt x="2519" y="6254"/>
                    <a:pt x="2537" y="6256"/>
                    <a:pt x="2555" y="6256"/>
                  </a:cubicBezTo>
                  <a:cubicBezTo>
                    <a:pt x="2679" y="6256"/>
                    <a:pt x="2794" y="6187"/>
                    <a:pt x="2846" y="6073"/>
                  </a:cubicBezTo>
                  <a:cubicBezTo>
                    <a:pt x="2882" y="6216"/>
                    <a:pt x="3001" y="6311"/>
                    <a:pt x="3143" y="6311"/>
                  </a:cubicBezTo>
                  <a:cubicBezTo>
                    <a:pt x="3263" y="6311"/>
                    <a:pt x="3358" y="6251"/>
                    <a:pt x="3405" y="6156"/>
                  </a:cubicBezTo>
                  <a:cubicBezTo>
                    <a:pt x="3464" y="6225"/>
                    <a:pt x="3548" y="6269"/>
                    <a:pt x="3635" y="6269"/>
                  </a:cubicBezTo>
                  <a:cubicBezTo>
                    <a:pt x="3654" y="6269"/>
                    <a:pt x="3672" y="6267"/>
                    <a:pt x="3691" y="6263"/>
                  </a:cubicBezTo>
                  <a:cubicBezTo>
                    <a:pt x="3834" y="6239"/>
                    <a:pt x="3941" y="6120"/>
                    <a:pt x="3941" y="5977"/>
                  </a:cubicBezTo>
                  <a:cubicBezTo>
                    <a:pt x="4003" y="6066"/>
                    <a:pt x="4104" y="6115"/>
                    <a:pt x="4206" y="6115"/>
                  </a:cubicBezTo>
                  <a:cubicBezTo>
                    <a:pt x="4241" y="6115"/>
                    <a:pt x="4276" y="6109"/>
                    <a:pt x="4310" y="6096"/>
                  </a:cubicBezTo>
                  <a:cubicBezTo>
                    <a:pt x="4453" y="6037"/>
                    <a:pt x="4525" y="5906"/>
                    <a:pt x="4501" y="5763"/>
                  </a:cubicBezTo>
                  <a:lnTo>
                    <a:pt x="4501" y="5763"/>
                  </a:lnTo>
                  <a:cubicBezTo>
                    <a:pt x="4563" y="5819"/>
                    <a:pt x="4642" y="5850"/>
                    <a:pt x="4720" y="5850"/>
                  </a:cubicBezTo>
                  <a:cubicBezTo>
                    <a:pt x="4776" y="5850"/>
                    <a:pt x="4832" y="5834"/>
                    <a:pt x="4882" y="5799"/>
                  </a:cubicBezTo>
                  <a:cubicBezTo>
                    <a:pt x="5001" y="5727"/>
                    <a:pt x="5048" y="5573"/>
                    <a:pt x="5001" y="5442"/>
                  </a:cubicBezTo>
                  <a:lnTo>
                    <a:pt x="5001" y="5442"/>
                  </a:lnTo>
                  <a:cubicBezTo>
                    <a:pt x="5050" y="5471"/>
                    <a:pt x="5106" y="5487"/>
                    <a:pt x="5162" y="5487"/>
                  </a:cubicBezTo>
                  <a:cubicBezTo>
                    <a:pt x="5241" y="5487"/>
                    <a:pt x="5319" y="5457"/>
                    <a:pt x="5382" y="5394"/>
                  </a:cubicBezTo>
                  <a:cubicBezTo>
                    <a:pt x="5465" y="5311"/>
                    <a:pt x="5489" y="5204"/>
                    <a:pt x="5465" y="5096"/>
                  </a:cubicBezTo>
                  <a:lnTo>
                    <a:pt x="5465" y="5096"/>
                  </a:lnTo>
                  <a:cubicBezTo>
                    <a:pt x="5477" y="5098"/>
                    <a:pt x="5489" y="5099"/>
                    <a:pt x="5501" y="5099"/>
                  </a:cubicBezTo>
                  <a:cubicBezTo>
                    <a:pt x="5586" y="5099"/>
                    <a:pt x="5676" y="5061"/>
                    <a:pt x="5739" y="4977"/>
                  </a:cubicBezTo>
                  <a:cubicBezTo>
                    <a:pt x="5822" y="4858"/>
                    <a:pt x="5810" y="4692"/>
                    <a:pt x="5715" y="4596"/>
                  </a:cubicBezTo>
                  <a:lnTo>
                    <a:pt x="5715" y="4596"/>
                  </a:lnTo>
                  <a:cubicBezTo>
                    <a:pt x="5732" y="4599"/>
                    <a:pt x="5749" y="4601"/>
                    <a:pt x="5766" y="4601"/>
                  </a:cubicBezTo>
                  <a:cubicBezTo>
                    <a:pt x="5881" y="4601"/>
                    <a:pt x="5997" y="4532"/>
                    <a:pt x="6049" y="4418"/>
                  </a:cubicBezTo>
                  <a:cubicBezTo>
                    <a:pt x="6108" y="4275"/>
                    <a:pt x="6061" y="4132"/>
                    <a:pt x="5953" y="4049"/>
                  </a:cubicBezTo>
                  <a:cubicBezTo>
                    <a:pt x="6096" y="4049"/>
                    <a:pt x="6215" y="3941"/>
                    <a:pt x="6251" y="3799"/>
                  </a:cubicBezTo>
                  <a:cubicBezTo>
                    <a:pt x="6275" y="3656"/>
                    <a:pt x="6203" y="3525"/>
                    <a:pt x="6072" y="3465"/>
                  </a:cubicBezTo>
                  <a:cubicBezTo>
                    <a:pt x="6215" y="3429"/>
                    <a:pt x="6311" y="3310"/>
                    <a:pt x="6311" y="3168"/>
                  </a:cubicBezTo>
                  <a:cubicBezTo>
                    <a:pt x="6311" y="3048"/>
                    <a:pt x="6251" y="2953"/>
                    <a:pt x="6168" y="2906"/>
                  </a:cubicBezTo>
                  <a:cubicBezTo>
                    <a:pt x="6239" y="2834"/>
                    <a:pt x="6287" y="2727"/>
                    <a:pt x="6275" y="2608"/>
                  </a:cubicBezTo>
                  <a:cubicBezTo>
                    <a:pt x="6239" y="2465"/>
                    <a:pt x="6120" y="2370"/>
                    <a:pt x="5977" y="2358"/>
                  </a:cubicBezTo>
                  <a:cubicBezTo>
                    <a:pt x="6096" y="2286"/>
                    <a:pt x="6156" y="2132"/>
                    <a:pt x="6096" y="2001"/>
                  </a:cubicBezTo>
                  <a:cubicBezTo>
                    <a:pt x="6055" y="1876"/>
                    <a:pt x="5940" y="1806"/>
                    <a:pt x="5817" y="1806"/>
                  </a:cubicBezTo>
                  <a:cubicBezTo>
                    <a:pt x="5799" y="1806"/>
                    <a:pt x="5781" y="1807"/>
                    <a:pt x="5763" y="1810"/>
                  </a:cubicBezTo>
                  <a:cubicBezTo>
                    <a:pt x="5858" y="1703"/>
                    <a:pt x="5882" y="1548"/>
                    <a:pt x="5799" y="1429"/>
                  </a:cubicBezTo>
                  <a:cubicBezTo>
                    <a:pt x="5746" y="1341"/>
                    <a:pt x="5647" y="1292"/>
                    <a:pt x="5546" y="1292"/>
                  </a:cubicBezTo>
                  <a:cubicBezTo>
                    <a:pt x="5511" y="1292"/>
                    <a:pt x="5475" y="1298"/>
                    <a:pt x="5441" y="1310"/>
                  </a:cubicBezTo>
                  <a:cubicBezTo>
                    <a:pt x="5513" y="1191"/>
                    <a:pt x="5501" y="1036"/>
                    <a:pt x="5394" y="929"/>
                  </a:cubicBezTo>
                  <a:cubicBezTo>
                    <a:pt x="5340" y="866"/>
                    <a:pt x="5258" y="837"/>
                    <a:pt x="5181" y="837"/>
                  </a:cubicBezTo>
                  <a:cubicBezTo>
                    <a:pt x="5156" y="837"/>
                    <a:pt x="5131" y="840"/>
                    <a:pt x="5108" y="846"/>
                  </a:cubicBezTo>
                  <a:cubicBezTo>
                    <a:pt x="5108" y="751"/>
                    <a:pt x="5072" y="643"/>
                    <a:pt x="4977" y="572"/>
                  </a:cubicBezTo>
                  <a:cubicBezTo>
                    <a:pt x="4923" y="534"/>
                    <a:pt x="4863" y="516"/>
                    <a:pt x="4802" y="516"/>
                  </a:cubicBezTo>
                  <a:cubicBezTo>
                    <a:pt x="4728" y="516"/>
                    <a:pt x="4655" y="543"/>
                    <a:pt x="4596" y="596"/>
                  </a:cubicBezTo>
                  <a:cubicBezTo>
                    <a:pt x="4620" y="453"/>
                    <a:pt x="4548" y="310"/>
                    <a:pt x="4417" y="262"/>
                  </a:cubicBezTo>
                  <a:cubicBezTo>
                    <a:pt x="4378" y="245"/>
                    <a:pt x="4337" y="236"/>
                    <a:pt x="4297" y="236"/>
                  </a:cubicBezTo>
                  <a:cubicBezTo>
                    <a:pt x="4201" y="236"/>
                    <a:pt x="4107" y="282"/>
                    <a:pt x="4048" y="358"/>
                  </a:cubicBezTo>
                  <a:cubicBezTo>
                    <a:pt x="4048" y="215"/>
                    <a:pt x="3941" y="96"/>
                    <a:pt x="3798" y="60"/>
                  </a:cubicBezTo>
                  <a:cubicBezTo>
                    <a:pt x="3780" y="57"/>
                    <a:pt x="3762" y="55"/>
                    <a:pt x="3744" y="55"/>
                  </a:cubicBezTo>
                  <a:cubicBezTo>
                    <a:pt x="3620" y="55"/>
                    <a:pt x="3506" y="124"/>
                    <a:pt x="3465" y="239"/>
                  </a:cubicBezTo>
                  <a:cubicBezTo>
                    <a:pt x="3429" y="96"/>
                    <a:pt x="3310" y="0"/>
                    <a:pt x="31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6" name="Google Shape;4223;p58">
              <a:extLst>
                <a:ext uri="{FF2B5EF4-FFF2-40B4-BE49-F238E27FC236}">
                  <a16:creationId xmlns:a16="http://schemas.microsoft.com/office/drawing/2014/main" id="{E5EB17B5-CD22-9BB9-A68E-1D7F6831A805}"/>
                </a:ext>
              </a:extLst>
            </p:cNvPr>
            <p:cNvSpPr/>
            <p:nvPr/>
          </p:nvSpPr>
          <p:spPr>
            <a:xfrm>
              <a:off x="6100393" y="2542343"/>
              <a:ext cx="127533" cy="127466"/>
            </a:xfrm>
            <a:custGeom>
              <a:avLst/>
              <a:gdLst/>
              <a:ahLst/>
              <a:cxnLst/>
              <a:rect l="l" t="t" r="r" b="b"/>
              <a:pathLst>
                <a:path w="1918" h="1917" extrusionOk="0">
                  <a:moveTo>
                    <a:pt x="965" y="0"/>
                  </a:moveTo>
                  <a:cubicBezTo>
                    <a:pt x="429" y="0"/>
                    <a:pt x="0" y="429"/>
                    <a:pt x="0" y="964"/>
                  </a:cubicBezTo>
                  <a:cubicBezTo>
                    <a:pt x="0" y="1488"/>
                    <a:pt x="429" y="1917"/>
                    <a:pt x="965" y="1917"/>
                  </a:cubicBezTo>
                  <a:cubicBezTo>
                    <a:pt x="1489" y="1917"/>
                    <a:pt x="1917" y="1488"/>
                    <a:pt x="1917" y="964"/>
                  </a:cubicBezTo>
                  <a:cubicBezTo>
                    <a:pt x="1917" y="429"/>
                    <a:pt x="1489" y="0"/>
                    <a:pt x="965"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57" name="Google Shape;4224;p58">
              <a:extLst>
                <a:ext uri="{FF2B5EF4-FFF2-40B4-BE49-F238E27FC236}">
                  <a16:creationId xmlns:a16="http://schemas.microsoft.com/office/drawing/2014/main" id="{F9ABC71C-793A-99D3-08AD-1CBE9D764B2E}"/>
                </a:ext>
              </a:extLst>
            </p:cNvPr>
            <p:cNvSpPr/>
            <p:nvPr/>
          </p:nvSpPr>
          <p:spPr>
            <a:xfrm>
              <a:off x="4954042" y="2377572"/>
              <a:ext cx="936613" cy="329470"/>
            </a:xfrm>
            <a:custGeom>
              <a:avLst/>
              <a:gdLst/>
              <a:ahLst/>
              <a:cxnLst/>
              <a:rect l="l" t="t" r="r" b="b"/>
              <a:pathLst>
                <a:path w="14086" h="4955" extrusionOk="0">
                  <a:moveTo>
                    <a:pt x="7748" y="1"/>
                  </a:moveTo>
                  <a:cubicBezTo>
                    <a:pt x="7309" y="1"/>
                    <a:pt x="6944" y="15"/>
                    <a:pt x="6703" y="37"/>
                  </a:cubicBezTo>
                  <a:cubicBezTo>
                    <a:pt x="5394" y="156"/>
                    <a:pt x="476" y="1168"/>
                    <a:pt x="238" y="2752"/>
                  </a:cubicBezTo>
                  <a:cubicBezTo>
                    <a:pt x="0" y="4347"/>
                    <a:pt x="988" y="4955"/>
                    <a:pt x="988" y="4955"/>
                  </a:cubicBezTo>
                  <a:cubicBezTo>
                    <a:pt x="4417" y="2669"/>
                    <a:pt x="6941" y="2621"/>
                    <a:pt x="6941" y="2621"/>
                  </a:cubicBezTo>
                  <a:cubicBezTo>
                    <a:pt x="6941" y="2621"/>
                    <a:pt x="7218" y="2576"/>
                    <a:pt x="7727" y="2576"/>
                  </a:cubicBezTo>
                  <a:cubicBezTo>
                    <a:pt x="8746" y="2576"/>
                    <a:pt x="10696" y="2756"/>
                    <a:pt x="13228" y="3835"/>
                  </a:cubicBezTo>
                  <a:cubicBezTo>
                    <a:pt x="13228" y="3835"/>
                    <a:pt x="14085" y="3038"/>
                    <a:pt x="13561" y="1526"/>
                  </a:cubicBezTo>
                  <a:cubicBezTo>
                    <a:pt x="13134" y="291"/>
                    <a:pt x="9705" y="1"/>
                    <a:pt x="774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8" name="Google Shape;4225;p58">
              <a:extLst>
                <a:ext uri="{FF2B5EF4-FFF2-40B4-BE49-F238E27FC236}">
                  <a16:creationId xmlns:a16="http://schemas.microsoft.com/office/drawing/2014/main" id="{1FF4919B-AE2F-D42C-795A-2888208E5C8D}"/>
                </a:ext>
              </a:extLst>
            </p:cNvPr>
            <p:cNvSpPr/>
            <p:nvPr/>
          </p:nvSpPr>
          <p:spPr>
            <a:xfrm>
              <a:off x="4986624" y="2442603"/>
              <a:ext cx="858551" cy="185514"/>
            </a:xfrm>
            <a:custGeom>
              <a:avLst/>
              <a:gdLst/>
              <a:ahLst/>
              <a:cxnLst/>
              <a:rect l="l" t="t" r="r" b="b"/>
              <a:pathLst>
                <a:path w="12912" h="2790" extrusionOk="0">
                  <a:moveTo>
                    <a:pt x="7414" y="0"/>
                  </a:moveTo>
                  <a:cubicBezTo>
                    <a:pt x="6136" y="0"/>
                    <a:pt x="4857" y="173"/>
                    <a:pt x="3606" y="548"/>
                  </a:cubicBezTo>
                  <a:cubicBezTo>
                    <a:pt x="2439" y="893"/>
                    <a:pt x="1225" y="1429"/>
                    <a:pt x="272" y="2214"/>
                  </a:cubicBezTo>
                  <a:cubicBezTo>
                    <a:pt x="1" y="2439"/>
                    <a:pt x="252" y="2789"/>
                    <a:pt x="534" y="2789"/>
                  </a:cubicBezTo>
                  <a:cubicBezTo>
                    <a:pt x="610" y="2789"/>
                    <a:pt x="689" y="2763"/>
                    <a:pt x="760" y="2703"/>
                  </a:cubicBezTo>
                  <a:cubicBezTo>
                    <a:pt x="1498" y="2095"/>
                    <a:pt x="2772" y="1536"/>
                    <a:pt x="3796" y="1214"/>
                  </a:cubicBezTo>
                  <a:cubicBezTo>
                    <a:pt x="4965" y="846"/>
                    <a:pt x="6168" y="682"/>
                    <a:pt x="7375" y="682"/>
                  </a:cubicBezTo>
                  <a:cubicBezTo>
                    <a:pt x="9057" y="682"/>
                    <a:pt x="10743" y="1002"/>
                    <a:pt x="12345" y="1536"/>
                  </a:cubicBezTo>
                  <a:cubicBezTo>
                    <a:pt x="12386" y="1549"/>
                    <a:pt x="12424" y="1555"/>
                    <a:pt x="12459" y="1555"/>
                  </a:cubicBezTo>
                  <a:cubicBezTo>
                    <a:pt x="12802" y="1555"/>
                    <a:pt x="12912" y="988"/>
                    <a:pt x="12524" y="869"/>
                  </a:cubicBezTo>
                  <a:cubicBezTo>
                    <a:pt x="10868" y="315"/>
                    <a:pt x="9142" y="0"/>
                    <a:pt x="7414"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59" name="Google Shape;4226;p58">
              <a:extLst>
                <a:ext uri="{FF2B5EF4-FFF2-40B4-BE49-F238E27FC236}">
                  <a16:creationId xmlns:a16="http://schemas.microsoft.com/office/drawing/2014/main" id="{A758A4CF-0A0E-7176-650E-D695E7777B69}"/>
                </a:ext>
              </a:extLst>
            </p:cNvPr>
            <p:cNvSpPr/>
            <p:nvPr/>
          </p:nvSpPr>
          <p:spPr>
            <a:xfrm>
              <a:off x="4786212" y="2913044"/>
              <a:ext cx="1413963" cy="556875"/>
            </a:xfrm>
            <a:custGeom>
              <a:avLst/>
              <a:gdLst/>
              <a:ahLst/>
              <a:cxnLst/>
              <a:rect l="l" t="t" r="r" b="b"/>
              <a:pathLst>
                <a:path w="21265" h="8375" extrusionOk="0">
                  <a:moveTo>
                    <a:pt x="18057" y="0"/>
                  </a:moveTo>
                  <a:cubicBezTo>
                    <a:pt x="17980" y="0"/>
                    <a:pt x="17895" y="11"/>
                    <a:pt x="17800" y="33"/>
                  </a:cubicBezTo>
                  <a:cubicBezTo>
                    <a:pt x="17800" y="33"/>
                    <a:pt x="15788" y="2652"/>
                    <a:pt x="10263" y="3164"/>
                  </a:cubicBezTo>
                  <a:cubicBezTo>
                    <a:pt x="9691" y="3217"/>
                    <a:pt x="9151" y="3241"/>
                    <a:pt x="8644" y="3241"/>
                  </a:cubicBezTo>
                  <a:cubicBezTo>
                    <a:pt x="4254" y="3241"/>
                    <a:pt x="2274" y="1462"/>
                    <a:pt x="2274" y="1462"/>
                  </a:cubicBezTo>
                  <a:cubicBezTo>
                    <a:pt x="2250" y="1460"/>
                    <a:pt x="2227" y="1460"/>
                    <a:pt x="2204" y="1460"/>
                  </a:cubicBezTo>
                  <a:cubicBezTo>
                    <a:pt x="1095" y="1460"/>
                    <a:pt x="1662" y="2866"/>
                    <a:pt x="1429" y="3986"/>
                  </a:cubicBezTo>
                  <a:cubicBezTo>
                    <a:pt x="1179" y="5117"/>
                    <a:pt x="0" y="6307"/>
                    <a:pt x="917" y="7296"/>
                  </a:cubicBezTo>
                  <a:cubicBezTo>
                    <a:pt x="1713" y="8166"/>
                    <a:pt x="4355" y="8374"/>
                    <a:pt x="6696" y="8374"/>
                  </a:cubicBezTo>
                  <a:cubicBezTo>
                    <a:pt x="8837" y="8374"/>
                    <a:pt x="10728" y="8201"/>
                    <a:pt x="10728" y="8201"/>
                  </a:cubicBezTo>
                  <a:cubicBezTo>
                    <a:pt x="10728" y="8201"/>
                    <a:pt x="17943" y="7260"/>
                    <a:pt x="20205" y="5522"/>
                  </a:cubicBezTo>
                  <a:cubicBezTo>
                    <a:pt x="21265" y="4700"/>
                    <a:pt x="19550" y="3426"/>
                    <a:pt x="19098" y="2355"/>
                  </a:cubicBezTo>
                  <a:cubicBezTo>
                    <a:pt x="18693" y="1359"/>
                    <a:pt x="18932" y="0"/>
                    <a:pt x="1805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0" name="Google Shape;4227;p58">
              <a:extLst>
                <a:ext uri="{FF2B5EF4-FFF2-40B4-BE49-F238E27FC236}">
                  <a16:creationId xmlns:a16="http://schemas.microsoft.com/office/drawing/2014/main" id="{1132D738-DF49-3E8E-2AAD-8A45F3C51664}"/>
                </a:ext>
              </a:extLst>
            </p:cNvPr>
            <p:cNvSpPr/>
            <p:nvPr/>
          </p:nvSpPr>
          <p:spPr>
            <a:xfrm>
              <a:off x="4903374" y="3042639"/>
              <a:ext cx="1122659" cy="270159"/>
            </a:xfrm>
            <a:custGeom>
              <a:avLst/>
              <a:gdLst/>
              <a:ahLst/>
              <a:cxnLst/>
              <a:rect l="l" t="t" r="r" b="b"/>
              <a:pathLst>
                <a:path w="16884" h="4063" extrusionOk="0">
                  <a:moveTo>
                    <a:pt x="16395" y="1"/>
                  </a:moveTo>
                  <a:cubicBezTo>
                    <a:pt x="16395" y="1"/>
                    <a:pt x="11346" y="3253"/>
                    <a:pt x="4679" y="3253"/>
                  </a:cubicBezTo>
                  <a:cubicBezTo>
                    <a:pt x="3188" y="3253"/>
                    <a:pt x="1615" y="3090"/>
                    <a:pt x="0" y="2692"/>
                  </a:cubicBezTo>
                  <a:lnTo>
                    <a:pt x="0" y="2692"/>
                  </a:lnTo>
                  <a:cubicBezTo>
                    <a:pt x="1" y="2692"/>
                    <a:pt x="3448" y="4062"/>
                    <a:pt x="7979" y="4062"/>
                  </a:cubicBezTo>
                  <a:cubicBezTo>
                    <a:pt x="10725" y="4062"/>
                    <a:pt x="13868" y="3559"/>
                    <a:pt x="16883" y="1941"/>
                  </a:cubicBezTo>
                  <a:cubicBezTo>
                    <a:pt x="16883" y="1941"/>
                    <a:pt x="16133" y="1310"/>
                    <a:pt x="1639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61" name="Google Shape;4228;p58">
              <a:extLst>
                <a:ext uri="{FF2B5EF4-FFF2-40B4-BE49-F238E27FC236}">
                  <a16:creationId xmlns:a16="http://schemas.microsoft.com/office/drawing/2014/main" id="{03F8D5C3-D4D9-5A7A-4619-BF234C984E93}"/>
                </a:ext>
              </a:extLst>
            </p:cNvPr>
            <p:cNvSpPr/>
            <p:nvPr/>
          </p:nvSpPr>
          <p:spPr>
            <a:xfrm>
              <a:off x="5755557" y="3728320"/>
              <a:ext cx="132852" cy="235117"/>
            </a:xfrm>
            <a:custGeom>
              <a:avLst/>
              <a:gdLst/>
              <a:ahLst/>
              <a:cxnLst/>
              <a:rect l="l" t="t" r="r" b="b"/>
              <a:pathLst>
                <a:path w="1998" h="3536" extrusionOk="0">
                  <a:moveTo>
                    <a:pt x="188" y="0"/>
                  </a:moveTo>
                  <a:cubicBezTo>
                    <a:pt x="96" y="0"/>
                    <a:pt x="1" y="64"/>
                    <a:pt x="7" y="178"/>
                  </a:cubicBezTo>
                  <a:cubicBezTo>
                    <a:pt x="79" y="1428"/>
                    <a:pt x="626" y="2726"/>
                    <a:pt x="1626" y="3500"/>
                  </a:cubicBezTo>
                  <a:cubicBezTo>
                    <a:pt x="1660" y="3525"/>
                    <a:pt x="1696" y="3536"/>
                    <a:pt x="1730" y="3536"/>
                  </a:cubicBezTo>
                  <a:cubicBezTo>
                    <a:pt x="1876" y="3536"/>
                    <a:pt x="1997" y="3342"/>
                    <a:pt x="1853" y="3226"/>
                  </a:cubicBezTo>
                  <a:cubicBezTo>
                    <a:pt x="924" y="2512"/>
                    <a:pt x="412" y="1309"/>
                    <a:pt x="352" y="154"/>
                  </a:cubicBezTo>
                  <a:cubicBezTo>
                    <a:pt x="347" y="49"/>
                    <a:pt x="269" y="0"/>
                    <a:pt x="188"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2" name="Google Shape;4229;p58">
              <a:extLst>
                <a:ext uri="{FF2B5EF4-FFF2-40B4-BE49-F238E27FC236}">
                  <a16:creationId xmlns:a16="http://schemas.microsoft.com/office/drawing/2014/main" id="{C00D2F31-39EF-1139-B0FB-66CAC6AD4026}"/>
                </a:ext>
              </a:extLst>
            </p:cNvPr>
            <p:cNvSpPr/>
            <p:nvPr/>
          </p:nvSpPr>
          <p:spPr>
            <a:xfrm>
              <a:off x="5794323" y="3708505"/>
              <a:ext cx="164436" cy="264773"/>
            </a:xfrm>
            <a:custGeom>
              <a:avLst/>
              <a:gdLst/>
              <a:ahLst/>
              <a:cxnLst/>
              <a:rect l="l" t="t" r="r" b="b"/>
              <a:pathLst>
                <a:path w="2473" h="3982" extrusionOk="0">
                  <a:moveTo>
                    <a:pt x="183" y="1"/>
                  </a:moveTo>
                  <a:cubicBezTo>
                    <a:pt x="90" y="1"/>
                    <a:pt x="0" y="64"/>
                    <a:pt x="19" y="178"/>
                  </a:cubicBezTo>
                  <a:cubicBezTo>
                    <a:pt x="210" y="1619"/>
                    <a:pt x="972" y="3036"/>
                    <a:pt x="2103" y="3941"/>
                  </a:cubicBezTo>
                  <a:cubicBezTo>
                    <a:pt x="2138" y="3969"/>
                    <a:pt x="2176" y="3981"/>
                    <a:pt x="2211" y="3981"/>
                  </a:cubicBezTo>
                  <a:cubicBezTo>
                    <a:pt x="2355" y="3981"/>
                    <a:pt x="2473" y="3784"/>
                    <a:pt x="2329" y="3679"/>
                  </a:cubicBezTo>
                  <a:cubicBezTo>
                    <a:pt x="1270" y="2834"/>
                    <a:pt x="543" y="1500"/>
                    <a:pt x="365" y="155"/>
                  </a:cubicBezTo>
                  <a:cubicBezTo>
                    <a:pt x="348" y="49"/>
                    <a:pt x="264" y="1"/>
                    <a:pt x="183"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3" name="Google Shape;4230;p58">
              <a:extLst>
                <a:ext uri="{FF2B5EF4-FFF2-40B4-BE49-F238E27FC236}">
                  <a16:creationId xmlns:a16="http://schemas.microsoft.com/office/drawing/2014/main" id="{D6BC5AA6-AAFA-D4F4-50D9-1A53AF16CD66}"/>
                </a:ext>
              </a:extLst>
            </p:cNvPr>
            <p:cNvSpPr/>
            <p:nvPr/>
          </p:nvSpPr>
          <p:spPr>
            <a:xfrm>
              <a:off x="5848182" y="3687160"/>
              <a:ext cx="142493" cy="236713"/>
            </a:xfrm>
            <a:custGeom>
              <a:avLst/>
              <a:gdLst/>
              <a:ahLst/>
              <a:cxnLst/>
              <a:rect l="l" t="t" r="r" b="b"/>
              <a:pathLst>
                <a:path w="2143" h="3560" extrusionOk="0">
                  <a:moveTo>
                    <a:pt x="182" y="0"/>
                  </a:moveTo>
                  <a:cubicBezTo>
                    <a:pt x="89" y="0"/>
                    <a:pt x="0" y="64"/>
                    <a:pt x="19" y="178"/>
                  </a:cubicBezTo>
                  <a:cubicBezTo>
                    <a:pt x="245" y="1416"/>
                    <a:pt x="793" y="2726"/>
                    <a:pt x="1781" y="3524"/>
                  </a:cubicBezTo>
                  <a:cubicBezTo>
                    <a:pt x="1815" y="3549"/>
                    <a:pt x="1850" y="3559"/>
                    <a:pt x="1884" y="3559"/>
                  </a:cubicBezTo>
                  <a:cubicBezTo>
                    <a:pt x="2028" y="3559"/>
                    <a:pt x="2142" y="3366"/>
                    <a:pt x="2007" y="3250"/>
                  </a:cubicBezTo>
                  <a:cubicBezTo>
                    <a:pt x="1091" y="2512"/>
                    <a:pt x="579" y="1285"/>
                    <a:pt x="364" y="154"/>
                  </a:cubicBezTo>
                  <a:cubicBezTo>
                    <a:pt x="348" y="49"/>
                    <a:pt x="264" y="0"/>
                    <a:pt x="182"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4" name="Google Shape;4231;p58">
              <a:extLst>
                <a:ext uri="{FF2B5EF4-FFF2-40B4-BE49-F238E27FC236}">
                  <a16:creationId xmlns:a16="http://schemas.microsoft.com/office/drawing/2014/main" id="{DF049694-E22D-96C9-DF1F-E52B2B8ECF48}"/>
                </a:ext>
              </a:extLst>
            </p:cNvPr>
            <p:cNvSpPr/>
            <p:nvPr/>
          </p:nvSpPr>
          <p:spPr>
            <a:xfrm>
              <a:off x="5903904" y="3682240"/>
              <a:ext cx="146682" cy="236381"/>
            </a:xfrm>
            <a:custGeom>
              <a:avLst/>
              <a:gdLst/>
              <a:ahLst/>
              <a:cxnLst/>
              <a:rect l="l" t="t" r="r" b="b"/>
              <a:pathLst>
                <a:path w="2206" h="3555" extrusionOk="0">
                  <a:moveTo>
                    <a:pt x="185" y="1"/>
                  </a:moveTo>
                  <a:cubicBezTo>
                    <a:pt x="90" y="1"/>
                    <a:pt x="1" y="65"/>
                    <a:pt x="26" y="181"/>
                  </a:cubicBezTo>
                  <a:cubicBezTo>
                    <a:pt x="265" y="1419"/>
                    <a:pt x="860" y="2693"/>
                    <a:pt x="1848" y="3514"/>
                  </a:cubicBezTo>
                  <a:cubicBezTo>
                    <a:pt x="1881" y="3542"/>
                    <a:pt x="1916" y="3554"/>
                    <a:pt x="1950" y="3554"/>
                  </a:cubicBezTo>
                  <a:cubicBezTo>
                    <a:pt x="2088" y="3554"/>
                    <a:pt x="2206" y="3355"/>
                    <a:pt x="2062" y="3240"/>
                  </a:cubicBezTo>
                  <a:cubicBezTo>
                    <a:pt x="1158" y="2490"/>
                    <a:pt x="598" y="1300"/>
                    <a:pt x="372" y="145"/>
                  </a:cubicBezTo>
                  <a:cubicBezTo>
                    <a:pt x="350" y="47"/>
                    <a:pt x="265" y="1"/>
                    <a:pt x="185"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5" name="Google Shape;4232;p58">
              <a:extLst>
                <a:ext uri="{FF2B5EF4-FFF2-40B4-BE49-F238E27FC236}">
                  <a16:creationId xmlns:a16="http://schemas.microsoft.com/office/drawing/2014/main" id="{478B9ED5-3DBB-C20B-7797-5871C264D828}"/>
                </a:ext>
              </a:extLst>
            </p:cNvPr>
            <p:cNvSpPr/>
            <p:nvPr/>
          </p:nvSpPr>
          <p:spPr>
            <a:xfrm>
              <a:off x="5952644" y="3677652"/>
              <a:ext cx="158186" cy="235117"/>
            </a:xfrm>
            <a:custGeom>
              <a:avLst/>
              <a:gdLst/>
              <a:ahLst/>
              <a:cxnLst/>
              <a:rect l="l" t="t" r="r" b="b"/>
              <a:pathLst>
                <a:path w="2379" h="3536" extrusionOk="0">
                  <a:moveTo>
                    <a:pt x="183" y="0"/>
                  </a:moveTo>
                  <a:cubicBezTo>
                    <a:pt x="90" y="0"/>
                    <a:pt x="1" y="64"/>
                    <a:pt x="20" y="178"/>
                  </a:cubicBezTo>
                  <a:cubicBezTo>
                    <a:pt x="210" y="1476"/>
                    <a:pt x="960" y="2714"/>
                    <a:pt x="2008" y="3500"/>
                  </a:cubicBezTo>
                  <a:cubicBezTo>
                    <a:pt x="2042" y="3525"/>
                    <a:pt x="2078" y="3536"/>
                    <a:pt x="2112" y="3536"/>
                  </a:cubicBezTo>
                  <a:cubicBezTo>
                    <a:pt x="2258" y="3536"/>
                    <a:pt x="2379" y="3342"/>
                    <a:pt x="2234" y="3226"/>
                  </a:cubicBezTo>
                  <a:cubicBezTo>
                    <a:pt x="1258" y="2500"/>
                    <a:pt x="544" y="1357"/>
                    <a:pt x="365" y="154"/>
                  </a:cubicBezTo>
                  <a:cubicBezTo>
                    <a:pt x="348" y="49"/>
                    <a:pt x="264" y="0"/>
                    <a:pt x="18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6" name="Google Shape;4233;p58">
              <a:extLst>
                <a:ext uri="{FF2B5EF4-FFF2-40B4-BE49-F238E27FC236}">
                  <a16:creationId xmlns:a16="http://schemas.microsoft.com/office/drawing/2014/main" id="{8EF79B10-EC20-1F1E-BEDD-6000CB2FB2CD}"/>
                </a:ext>
              </a:extLst>
            </p:cNvPr>
            <p:cNvSpPr/>
            <p:nvPr/>
          </p:nvSpPr>
          <p:spPr>
            <a:xfrm>
              <a:off x="5999455" y="3663422"/>
              <a:ext cx="173944" cy="227205"/>
            </a:xfrm>
            <a:custGeom>
              <a:avLst/>
              <a:gdLst/>
              <a:ahLst/>
              <a:cxnLst/>
              <a:rect l="l" t="t" r="r" b="b"/>
              <a:pathLst>
                <a:path w="2616" h="3417" extrusionOk="0">
                  <a:moveTo>
                    <a:pt x="222" y="0"/>
                  </a:moveTo>
                  <a:cubicBezTo>
                    <a:pt x="117" y="0"/>
                    <a:pt x="0" y="102"/>
                    <a:pt x="30" y="237"/>
                  </a:cubicBezTo>
                  <a:cubicBezTo>
                    <a:pt x="340" y="1499"/>
                    <a:pt x="1245" y="2607"/>
                    <a:pt x="2245" y="3381"/>
                  </a:cubicBezTo>
                  <a:cubicBezTo>
                    <a:pt x="2279" y="3406"/>
                    <a:pt x="2315" y="3416"/>
                    <a:pt x="2349" y="3416"/>
                  </a:cubicBezTo>
                  <a:cubicBezTo>
                    <a:pt x="2495" y="3416"/>
                    <a:pt x="2615" y="3225"/>
                    <a:pt x="2471" y="3119"/>
                  </a:cubicBezTo>
                  <a:cubicBezTo>
                    <a:pt x="1506" y="2380"/>
                    <a:pt x="649" y="1321"/>
                    <a:pt x="363" y="118"/>
                  </a:cubicBezTo>
                  <a:cubicBezTo>
                    <a:pt x="342" y="35"/>
                    <a:pt x="284" y="0"/>
                    <a:pt x="222"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7" name="Google Shape;4234;p58">
              <a:extLst>
                <a:ext uri="{FF2B5EF4-FFF2-40B4-BE49-F238E27FC236}">
                  <a16:creationId xmlns:a16="http://schemas.microsoft.com/office/drawing/2014/main" id="{BD5333FA-5A3B-37D3-B972-54CB110B69C2}"/>
                </a:ext>
              </a:extLst>
            </p:cNvPr>
            <p:cNvSpPr/>
            <p:nvPr/>
          </p:nvSpPr>
          <p:spPr>
            <a:xfrm>
              <a:off x="5565185" y="2998355"/>
              <a:ext cx="465580" cy="764797"/>
            </a:xfrm>
            <a:custGeom>
              <a:avLst/>
              <a:gdLst/>
              <a:ahLst/>
              <a:cxnLst/>
              <a:rect l="l" t="t" r="r" b="b"/>
              <a:pathLst>
                <a:path w="7002" h="11502" extrusionOk="0">
                  <a:moveTo>
                    <a:pt x="3986" y="1"/>
                  </a:moveTo>
                  <a:cubicBezTo>
                    <a:pt x="2780" y="1"/>
                    <a:pt x="511" y="1025"/>
                    <a:pt x="275" y="1631"/>
                  </a:cubicBezTo>
                  <a:cubicBezTo>
                    <a:pt x="1" y="2346"/>
                    <a:pt x="2918" y="11501"/>
                    <a:pt x="2918" y="11501"/>
                  </a:cubicBezTo>
                  <a:lnTo>
                    <a:pt x="7002" y="10501"/>
                  </a:lnTo>
                  <a:cubicBezTo>
                    <a:pt x="6883" y="9954"/>
                    <a:pt x="5382" y="488"/>
                    <a:pt x="4466" y="83"/>
                  </a:cubicBezTo>
                  <a:cubicBezTo>
                    <a:pt x="4340" y="26"/>
                    <a:pt x="4176" y="1"/>
                    <a:pt x="3986"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8" name="Google Shape;4235;p58">
              <a:extLst>
                <a:ext uri="{FF2B5EF4-FFF2-40B4-BE49-F238E27FC236}">
                  <a16:creationId xmlns:a16="http://schemas.microsoft.com/office/drawing/2014/main" id="{AE8E28C4-B58B-C335-510F-1A6F5E906E73}"/>
                </a:ext>
              </a:extLst>
            </p:cNvPr>
            <p:cNvSpPr/>
            <p:nvPr/>
          </p:nvSpPr>
          <p:spPr>
            <a:xfrm>
              <a:off x="4621508" y="3379894"/>
              <a:ext cx="258922" cy="281130"/>
            </a:xfrm>
            <a:custGeom>
              <a:avLst/>
              <a:gdLst/>
              <a:ahLst/>
              <a:cxnLst/>
              <a:rect l="l" t="t" r="r" b="b"/>
              <a:pathLst>
                <a:path w="3894" h="4228" extrusionOk="0">
                  <a:moveTo>
                    <a:pt x="1019" y="1"/>
                  </a:moveTo>
                  <a:cubicBezTo>
                    <a:pt x="768" y="1"/>
                    <a:pt x="573" y="69"/>
                    <a:pt x="477" y="239"/>
                  </a:cubicBezTo>
                  <a:cubicBezTo>
                    <a:pt x="1" y="1084"/>
                    <a:pt x="2858" y="4228"/>
                    <a:pt x="2858" y="4228"/>
                  </a:cubicBezTo>
                  <a:lnTo>
                    <a:pt x="3894" y="1072"/>
                  </a:lnTo>
                  <a:cubicBezTo>
                    <a:pt x="3894" y="1072"/>
                    <a:pt x="2017" y="1"/>
                    <a:pt x="1019" y="1"/>
                  </a:cubicBezTo>
                  <a:close/>
                </a:path>
              </a:pathLst>
            </a:custGeom>
            <a:solidFill>
              <a:srgbClr val="141E2D"/>
            </a:solidFill>
            <a:ln>
              <a:noFill/>
            </a:ln>
          </p:spPr>
          <p:txBody>
            <a:bodyPr spcFirstLastPara="1" wrap="square" lIns="121900" tIns="121900" rIns="121900" bIns="121900" anchor="ctr" anchorCtr="0">
              <a:noAutofit/>
            </a:bodyPr>
            <a:lstStyle/>
            <a:p>
              <a:endParaRPr sz="2400"/>
            </a:p>
          </p:txBody>
        </p:sp>
        <p:sp>
          <p:nvSpPr>
            <p:cNvPr id="69" name="Google Shape;4236;p58">
              <a:extLst>
                <a:ext uri="{FF2B5EF4-FFF2-40B4-BE49-F238E27FC236}">
                  <a16:creationId xmlns:a16="http://schemas.microsoft.com/office/drawing/2014/main" id="{34F89EE3-05A1-DB54-50C2-070D62E530D5}"/>
                </a:ext>
              </a:extLst>
            </p:cNvPr>
            <p:cNvSpPr/>
            <p:nvPr/>
          </p:nvSpPr>
          <p:spPr>
            <a:xfrm>
              <a:off x="6102787" y="3232545"/>
              <a:ext cx="254932" cy="300214"/>
            </a:xfrm>
            <a:custGeom>
              <a:avLst/>
              <a:gdLst/>
              <a:ahLst/>
              <a:cxnLst/>
              <a:rect l="l" t="t" r="r" b="b"/>
              <a:pathLst>
                <a:path w="3834" h="4515" extrusionOk="0">
                  <a:moveTo>
                    <a:pt x="2820" y="1"/>
                  </a:moveTo>
                  <a:cubicBezTo>
                    <a:pt x="1884" y="1"/>
                    <a:pt x="0" y="1598"/>
                    <a:pt x="0" y="1598"/>
                  </a:cubicBezTo>
                  <a:lnTo>
                    <a:pt x="1596" y="4515"/>
                  </a:lnTo>
                  <a:cubicBezTo>
                    <a:pt x="1596" y="4515"/>
                    <a:pt x="3834" y="895"/>
                    <a:pt x="3203" y="157"/>
                  </a:cubicBezTo>
                  <a:cubicBezTo>
                    <a:pt x="3112" y="47"/>
                    <a:pt x="2980" y="1"/>
                    <a:pt x="2820" y="1"/>
                  </a:cubicBezTo>
                  <a:close/>
                </a:path>
              </a:pathLst>
            </a:custGeom>
            <a:solidFill>
              <a:srgbClr val="141E2D"/>
            </a:solidFill>
            <a:ln>
              <a:noFill/>
            </a:ln>
          </p:spPr>
          <p:txBody>
            <a:bodyPr spcFirstLastPara="1" wrap="square" lIns="121900" tIns="121900" rIns="121900" bIns="121900" anchor="ctr" anchorCtr="0">
              <a:noAutofit/>
            </a:bodyPr>
            <a:lstStyle/>
            <a:p>
              <a:endParaRPr sz="2400"/>
            </a:p>
          </p:txBody>
        </p:sp>
        <p:sp>
          <p:nvSpPr>
            <p:cNvPr id="70" name="Google Shape;4237;p58">
              <a:extLst>
                <a:ext uri="{FF2B5EF4-FFF2-40B4-BE49-F238E27FC236}">
                  <a16:creationId xmlns:a16="http://schemas.microsoft.com/office/drawing/2014/main" id="{80977DFF-D928-77B7-7368-6AC007538C97}"/>
                </a:ext>
              </a:extLst>
            </p:cNvPr>
            <p:cNvSpPr/>
            <p:nvPr/>
          </p:nvSpPr>
          <p:spPr>
            <a:xfrm>
              <a:off x="4642852" y="3311805"/>
              <a:ext cx="74538" cy="73740"/>
            </a:xfrm>
            <a:custGeom>
              <a:avLst/>
              <a:gdLst/>
              <a:ahLst/>
              <a:cxnLst/>
              <a:rect l="l" t="t" r="r" b="b"/>
              <a:pathLst>
                <a:path w="1121" h="1109" extrusionOk="0">
                  <a:moveTo>
                    <a:pt x="453" y="1"/>
                  </a:moveTo>
                  <a:lnTo>
                    <a:pt x="1" y="537"/>
                  </a:lnTo>
                  <a:lnTo>
                    <a:pt x="668" y="1108"/>
                  </a:lnTo>
                  <a:lnTo>
                    <a:pt x="1120" y="572"/>
                  </a:lnTo>
                  <a:lnTo>
                    <a:pt x="453"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71" name="Google Shape;4238;p58">
              <a:extLst>
                <a:ext uri="{FF2B5EF4-FFF2-40B4-BE49-F238E27FC236}">
                  <a16:creationId xmlns:a16="http://schemas.microsoft.com/office/drawing/2014/main" id="{BEE7F078-0128-E903-3E42-F416AE94879F}"/>
                </a:ext>
              </a:extLst>
            </p:cNvPr>
            <p:cNvSpPr/>
            <p:nvPr/>
          </p:nvSpPr>
          <p:spPr>
            <a:xfrm>
              <a:off x="4577954" y="3344453"/>
              <a:ext cx="120418" cy="106853"/>
            </a:xfrm>
            <a:custGeom>
              <a:avLst/>
              <a:gdLst/>
              <a:ahLst/>
              <a:cxnLst/>
              <a:rect l="l" t="t" r="r" b="b"/>
              <a:pathLst>
                <a:path w="1811" h="1607" extrusionOk="0">
                  <a:moveTo>
                    <a:pt x="905" y="1"/>
                  </a:moveTo>
                  <a:cubicBezTo>
                    <a:pt x="675" y="1"/>
                    <a:pt x="446" y="98"/>
                    <a:pt x="286" y="284"/>
                  </a:cubicBezTo>
                  <a:cubicBezTo>
                    <a:pt x="1" y="629"/>
                    <a:pt x="48" y="1129"/>
                    <a:pt x="382" y="1415"/>
                  </a:cubicBezTo>
                  <a:cubicBezTo>
                    <a:pt x="536" y="1543"/>
                    <a:pt x="722" y="1606"/>
                    <a:pt x="906" y="1606"/>
                  </a:cubicBezTo>
                  <a:cubicBezTo>
                    <a:pt x="1132" y="1606"/>
                    <a:pt x="1355" y="1510"/>
                    <a:pt x="1513" y="1320"/>
                  </a:cubicBezTo>
                  <a:cubicBezTo>
                    <a:pt x="1810" y="986"/>
                    <a:pt x="1763" y="474"/>
                    <a:pt x="1418" y="189"/>
                  </a:cubicBezTo>
                  <a:cubicBezTo>
                    <a:pt x="1270" y="62"/>
                    <a:pt x="1087" y="1"/>
                    <a:pt x="905"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72" name="Google Shape;4239;p58">
              <a:extLst>
                <a:ext uri="{FF2B5EF4-FFF2-40B4-BE49-F238E27FC236}">
                  <a16:creationId xmlns:a16="http://schemas.microsoft.com/office/drawing/2014/main" id="{5FA2195E-E2E0-B517-F375-710417D853DE}"/>
                </a:ext>
              </a:extLst>
            </p:cNvPr>
            <p:cNvSpPr/>
            <p:nvPr/>
          </p:nvSpPr>
          <p:spPr>
            <a:xfrm>
              <a:off x="4753697" y="3482028"/>
              <a:ext cx="47609" cy="59444"/>
            </a:xfrm>
            <a:custGeom>
              <a:avLst/>
              <a:gdLst/>
              <a:ahLst/>
              <a:cxnLst/>
              <a:rect l="l" t="t" r="r" b="b"/>
              <a:pathLst>
                <a:path w="716" h="894" extrusionOk="0">
                  <a:moveTo>
                    <a:pt x="703" y="1"/>
                  </a:moveTo>
                  <a:lnTo>
                    <a:pt x="1" y="13"/>
                  </a:lnTo>
                  <a:lnTo>
                    <a:pt x="13" y="894"/>
                  </a:lnTo>
                  <a:lnTo>
                    <a:pt x="715" y="870"/>
                  </a:lnTo>
                  <a:lnTo>
                    <a:pt x="703"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73" name="Google Shape;4240;p58">
              <a:extLst>
                <a:ext uri="{FF2B5EF4-FFF2-40B4-BE49-F238E27FC236}">
                  <a16:creationId xmlns:a16="http://schemas.microsoft.com/office/drawing/2014/main" id="{AA60B95E-5C62-5526-7216-A0648AC36498}"/>
                </a:ext>
              </a:extLst>
            </p:cNvPr>
            <p:cNvSpPr/>
            <p:nvPr/>
          </p:nvSpPr>
          <p:spPr>
            <a:xfrm>
              <a:off x="4788540" y="3457492"/>
              <a:ext cx="107718" cy="106986"/>
            </a:xfrm>
            <a:custGeom>
              <a:avLst/>
              <a:gdLst/>
              <a:ahLst/>
              <a:cxnLst/>
              <a:rect l="l" t="t" r="r" b="b"/>
              <a:pathLst>
                <a:path w="1620" h="1609" extrusionOk="0">
                  <a:moveTo>
                    <a:pt x="821" y="0"/>
                  </a:moveTo>
                  <a:cubicBezTo>
                    <a:pt x="813" y="0"/>
                    <a:pt x="806" y="0"/>
                    <a:pt x="798" y="1"/>
                  </a:cubicBezTo>
                  <a:cubicBezTo>
                    <a:pt x="346" y="1"/>
                    <a:pt x="1" y="370"/>
                    <a:pt x="1" y="822"/>
                  </a:cubicBezTo>
                  <a:cubicBezTo>
                    <a:pt x="12" y="1256"/>
                    <a:pt x="370" y="1608"/>
                    <a:pt x="801" y="1608"/>
                  </a:cubicBezTo>
                  <a:cubicBezTo>
                    <a:pt x="808" y="1608"/>
                    <a:pt x="815" y="1608"/>
                    <a:pt x="822" y="1608"/>
                  </a:cubicBezTo>
                  <a:cubicBezTo>
                    <a:pt x="1275" y="1596"/>
                    <a:pt x="1620" y="1227"/>
                    <a:pt x="1620" y="786"/>
                  </a:cubicBezTo>
                  <a:cubicBezTo>
                    <a:pt x="1608" y="342"/>
                    <a:pt x="1251" y="0"/>
                    <a:pt x="821"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74" name="Google Shape;4241;p58">
              <a:extLst>
                <a:ext uri="{FF2B5EF4-FFF2-40B4-BE49-F238E27FC236}">
                  <a16:creationId xmlns:a16="http://schemas.microsoft.com/office/drawing/2014/main" id="{BC2AA1CE-80A6-0C37-48E4-05E045AF7865}"/>
                </a:ext>
              </a:extLst>
            </p:cNvPr>
            <p:cNvSpPr/>
            <p:nvPr/>
          </p:nvSpPr>
          <p:spPr>
            <a:xfrm>
              <a:off x="4696712" y="3647530"/>
              <a:ext cx="56253" cy="65761"/>
            </a:xfrm>
            <a:custGeom>
              <a:avLst/>
              <a:gdLst/>
              <a:ahLst/>
              <a:cxnLst/>
              <a:rect l="l" t="t" r="r" b="b"/>
              <a:pathLst>
                <a:path w="846" h="989" extrusionOk="0">
                  <a:moveTo>
                    <a:pt x="691" y="0"/>
                  </a:moveTo>
                  <a:lnTo>
                    <a:pt x="1" y="119"/>
                  </a:lnTo>
                  <a:lnTo>
                    <a:pt x="155" y="988"/>
                  </a:lnTo>
                  <a:lnTo>
                    <a:pt x="846" y="869"/>
                  </a:lnTo>
                  <a:lnTo>
                    <a:pt x="691"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75" name="Google Shape;4242;p58">
              <a:extLst>
                <a:ext uri="{FF2B5EF4-FFF2-40B4-BE49-F238E27FC236}">
                  <a16:creationId xmlns:a16="http://schemas.microsoft.com/office/drawing/2014/main" id="{F26E3077-8E85-FF2F-CCB1-157CDA74684C}"/>
                </a:ext>
              </a:extLst>
            </p:cNvPr>
            <p:cNvSpPr/>
            <p:nvPr/>
          </p:nvSpPr>
          <p:spPr>
            <a:xfrm>
              <a:off x="4603288" y="3637889"/>
              <a:ext cx="114899" cy="106986"/>
            </a:xfrm>
            <a:custGeom>
              <a:avLst/>
              <a:gdLst/>
              <a:ahLst/>
              <a:cxnLst/>
              <a:rect l="l" t="t" r="r" b="b"/>
              <a:pathLst>
                <a:path w="1728" h="1609" extrusionOk="0">
                  <a:moveTo>
                    <a:pt x="875" y="0"/>
                  </a:moveTo>
                  <a:cubicBezTo>
                    <a:pt x="827" y="0"/>
                    <a:pt x="777" y="5"/>
                    <a:pt x="727" y="14"/>
                  </a:cubicBezTo>
                  <a:cubicBezTo>
                    <a:pt x="286" y="86"/>
                    <a:pt x="1" y="502"/>
                    <a:pt x="72" y="943"/>
                  </a:cubicBezTo>
                  <a:cubicBezTo>
                    <a:pt x="136" y="1338"/>
                    <a:pt x="478" y="1609"/>
                    <a:pt x="866" y="1609"/>
                  </a:cubicBezTo>
                  <a:cubicBezTo>
                    <a:pt x="910" y="1609"/>
                    <a:pt x="955" y="1605"/>
                    <a:pt x="1001" y="1598"/>
                  </a:cubicBezTo>
                  <a:cubicBezTo>
                    <a:pt x="1441" y="1514"/>
                    <a:pt x="1727" y="1098"/>
                    <a:pt x="1656" y="669"/>
                  </a:cubicBezTo>
                  <a:cubicBezTo>
                    <a:pt x="1592" y="278"/>
                    <a:pt x="1258" y="0"/>
                    <a:pt x="875"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76" name="Google Shape;4243;p58">
              <a:extLst>
                <a:ext uri="{FF2B5EF4-FFF2-40B4-BE49-F238E27FC236}">
                  <a16:creationId xmlns:a16="http://schemas.microsoft.com/office/drawing/2014/main" id="{6B130E0C-A8C1-133B-6D90-C18A55CFD996}"/>
                </a:ext>
              </a:extLst>
            </p:cNvPr>
            <p:cNvSpPr/>
            <p:nvPr/>
          </p:nvSpPr>
          <p:spPr>
            <a:xfrm>
              <a:off x="4819459" y="3819283"/>
              <a:ext cx="73674" cy="69751"/>
            </a:xfrm>
            <a:custGeom>
              <a:avLst/>
              <a:gdLst/>
              <a:ahLst/>
              <a:cxnLst/>
              <a:rect l="l" t="t" r="r" b="b"/>
              <a:pathLst>
                <a:path w="1108" h="1049" extrusionOk="0">
                  <a:moveTo>
                    <a:pt x="345" y="1"/>
                  </a:moveTo>
                  <a:lnTo>
                    <a:pt x="0" y="608"/>
                  </a:lnTo>
                  <a:lnTo>
                    <a:pt x="762" y="1049"/>
                  </a:lnTo>
                  <a:lnTo>
                    <a:pt x="1107" y="441"/>
                  </a:lnTo>
                  <a:lnTo>
                    <a:pt x="345"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77" name="Google Shape;4244;p58">
              <a:extLst>
                <a:ext uri="{FF2B5EF4-FFF2-40B4-BE49-F238E27FC236}">
                  <a16:creationId xmlns:a16="http://schemas.microsoft.com/office/drawing/2014/main" id="{EFA908ED-49CE-FAEB-9398-058E983ED3EF}"/>
                </a:ext>
              </a:extLst>
            </p:cNvPr>
            <p:cNvSpPr/>
            <p:nvPr/>
          </p:nvSpPr>
          <p:spPr>
            <a:xfrm>
              <a:off x="4827372" y="3744677"/>
              <a:ext cx="122745" cy="107186"/>
            </a:xfrm>
            <a:custGeom>
              <a:avLst/>
              <a:gdLst/>
              <a:ahLst/>
              <a:cxnLst/>
              <a:rect l="l" t="t" r="r" b="b"/>
              <a:pathLst>
                <a:path w="1846" h="1612" extrusionOk="0">
                  <a:moveTo>
                    <a:pt x="919" y="0"/>
                  </a:moveTo>
                  <a:cubicBezTo>
                    <a:pt x="641" y="0"/>
                    <a:pt x="370" y="146"/>
                    <a:pt x="226" y="408"/>
                  </a:cubicBezTo>
                  <a:cubicBezTo>
                    <a:pt x="0" y="789"/>
                    <a:pt x="131" y="1278"/>
                    <a:pt x="524" y="1504"/>
                  </a:cubicBezTo>
                  <a:cubicBezTo>
                    <a:pt x="648" y="1577"/>
                    <a:pt x="783" y="1612"/>
                    <a:pt x="917" y="1612"/>
                  </a:cubicBezTo>
                  <a:cubicBezTo>
                    <a:pt x="1195" y="1612"/>
                    <a:pt x="1467" y="1463"/>
                    <a:pt x="1619" y="1206"/>
                  </a:cubicBezTo>
                  <a:cubicBezTo>
                    <a:pt x="1846" y="825"/>
                    <a:pt x="1703" y="325"/>
                    <a:pt x="1322" y="111"/>
                  </a:cubicBezTo>
                  <a:cubicBezTo>
                    <a:pt x="1196" y="36"/>
                    <a:pt x="1056" y="0"/>
                    <a:pt x="919"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78" name="Google Shape;4245;p58">
              <a:extLst>
                <a:ext uri="{FF2B5EF4-FFF2-40B4-BE49-F238E27FC236}">
                  <a16:creationId xmlns:a16="http://schemas.microsoft.com/office/drawing/2014/main" id="{D977ABC1-C90B-5DF0-4BF5-D53A0D16C63E}"/>
                </a:ext>
              </a:extLst>
            </p:cNvPr>
            <p:cNvSpPr/>
            <p:nvPr/>
          </p:nvSpPr>
          <p:spPr>
            <a:xfrm>
              <a:off x="4959561" y="3914302"/>
              <a:ext cx="62636" cy="51532"/>
            </a:xfrm>
            <a:custGeom>
              <a:avLst/>
              <a:gdLst/>
              <a:ahLst/>
              <a:cxnLst/>
              <a:rect l="l" t="t" r="r" b="b"/>
              <a:pathLst>
                <a:path w="942" h="775" extrusionOk="0">
                  <a:moveTo>
                    <a:pt x="882" y="1"/>
                  </a:moveTo>
                  <a:lnTo>
                    <a:pt x="0" y="72"/>
                  </a:lnTo>
                  <a:lnTo>
                    <a:pt x="60" y="774"/>
                  </a:lnTo>
                  <a:lnTo>
                    <a:pt x="941" y="703"/>
                  </a:lnTo>
                  <a:lnTo>
                    <a:pt x="882"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79" name="Google Shape;4246;p58">
              <a:extLst>
                <a:ext uri="{FF2B5EF4-FFF2-40B4-BE49-F238E27FC236}">
                  <a16:creationId xmlns:a16="http://schemas.microsoft.com/office/drawing/2014/main" id="{8CAA8E11-6109-B0CA-6AF2-EDAEE8943C92}"/>
                </a:ext>
              </a:extLst>
            </p:cNvPr>
            <p:cNvSpPr/>
            <p:nvPr/>
          </p:nvSpPr>
          <p:spPr>
            <a:xfrm>
              <a:off x="4939746" y="3952137"/>
              <a:ext cx="111707" cy="107252"/>
            </a:xfrm>
            <a:custGeom>
              <a:avLst/>
              <a:gdLst/>
              <a:ahLst/>
              <a:cxnLst/>
              <a:rect l="l" t="t" r="r" b="b"/>
              <a:pathLst>
                <a:path w="1680" h="1613" extrusionOk="0">
                  <a:moveTo>
                    <a:pt x="839" y="0"/>
                  </a:moveTo>
                  <a:cubicBezTo>
                    <a:pt x="818" y="0"/>
                    <a:pt x="796" y="1"/>
                    <a:pt x="775" y="3"/>
                  </a:cubicBezTo>
                  <a:cubicBezTo>
                    <a:pt x="334" y="39"/>
                    <a:pt x="1" y="432"/>
                    <a:pt x="37" y="872"/>
                  </a:cubicBezTo>
                  <a:cubicBezTo>
                    <a:pt x="70" y="1291"/>
                    <a:pt x="427" y="1613"/>
                    <a:pt x="841" y="1613"/>
                  </a:cubicBezTo>
                  <a:cubicBezTo>
                    <a:pt x="862" y="1613"/>
                    <a:pt x="884" y="1612"/>
                    <a:pt x="906" y="1610"/>
                  </a:cubicBezTo>
                  <a:cubicBezTo>
                    <a:pt x="1346" y="1563"/>
                    <a:pt x="1680" y="1182"/>
                    <a:pt x="1644" y="741"/>
                  </a:cubicBezTo>
                  <a:cubicBezTo>
                    <a:pt x="1610" y="322"/>
                    <a:pt x="1253" y="0"/>
                    <a:pt x="839"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0" name="Google Shape;4247;p58">
              <a:extLst>
                <a:ext uri="{FF2B5EF4-FFF2-40B4-BE49-F238E27FC236}">
                  <a16:creationId xmlns:a16="http://schemas.microsoft.com/office/drawing/2014/main" id="{3BACAB0D-AEF0-4BCD-1C77-CE61C189302E}"/>
                </a:ext>
              </a:extLst>
            </p:cNvPr>
            <p:cNvSpPr/>
            <p:nvPr/>
          </p:nvSpPr>
          <p:spPr>
            <a:xfrm>
              <a:off x="5116287" y="3782911"/>
              <a:ext cx="72942" cy="67357"/>
            </a:xfrm>
            <a:custGeom>
              <a:avLst/>
              <a:gdLst/>
              <a:ahLst/>
              <a:cxnLst/>
              <a:rect l="l" t="t" r="r" b="b"/>
              <a:pathLst>
                <a:path w="1097" h="1013" extrusionOk="0">
                  <a:moveTo>
                    <a:pt x="787" y="0"/>
                  </a:moveTo>
                  <a:lnTo>
                    <a:pt x="1" y="381"/>
                  </a:lnTo>
                  <a:lnTo>
                    <a:pt x="299" y="1012"/>
                  </a:lnTo>
                  <a:lnTo>
                    <a:pt x="1096" y="631"/>
                  </a:lnTo>
                  <a:lnTo>
                    <a:pt x="787"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81" name="Google Shape;4248;p58">
              <a:extLst>
                <a:ext uri="{FF2B5EF4-FFF2-40B4-BE49-F238E27FC236}">
                  <a16:creationId xmlns:a16="http://schemas.microsoft.com/office/drawing/2014/main" id="{A2EBD957-83EF-6F41-53C3-6354F2F7DD85}"/>
                </a:ext>
              </a:extLst>
            </p:cNvPr>
            <p:cNvSpPr/>
            <p:nvPr/>
          </p:nvSpPr>
          <p:spPr>
            <a:xfrm>
              <a:off x="5062493" y="3704050"/>
              <a:ext cx="122745" cy="107053"/>
            </a:xfrm>
            <a:custGeom>
              <a:avLst/>
              <a:gdLst/>
              <a:ahLst/>
              <a:cxnLst/>
              <a:rect l="l" t="t" r="r" b="b"/>
              <a:pathLst>
                <a:path w="1846" h="1610" extrusionOk="0">
                  <a:moveTo>
                    <a:pt x="920" y="0"/>
                  </a:moveTo>
                  <a:cubicBezTo>
                    <a:pt x="804" y="0"/>
                    <a:pt x="685" y="26"/>
                    <a:pt x="572" y="79"/>
                  </a:cubicBezTo>
                  <a:cubicBezTo>
                    <a:pt x="179" y="269"/>
                    <a:pt x="0" y="746"/>
                    <a:pt x="203" y="1150"/>
                  </a:cubicBezTo>
                  <a:cubicBezTo>
                    <a:pt x="340" y="1442"/>
                    <a:pt x="625" y="1610"/>
                    <a:pt x="926" y="1610"/>
                  </a:cubicBezTo>
                  <a:cubicBezTo>
                    <a:pt x="1042" y="1610"/>
                    <a:pt x="1161" y="1585"/>
                    <a:pt x="1274" y="1531"/>
                  </a:cubicBezTo>
                  <a:cubicBezTo>
                    <a:pt x="1667" y="1341"/>
                    <a:pt x="1846" y="853"/>
                    <a:pt x="1643" y="460"/>
                  </a:cubicBezTo>
                  <a:cubicBezTo>
                    <a:pt x="1506" y="168"/>
                    <a:pt x="1221" y="0"/>
                    <a:pt x="920"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2" name="Google Shape;4249;p58">
              <a:extLst>
                <a:ext uri="{FF2B5EF4-FFF2-40B4-BE49-F238E27FC236}">
                  <a16:creationId xmlns:a16="http://schemas.microsoft.com/office/drawing/2014/main" id="{35EC2BAD-2CAE-1213-6601-EF8472B3CEE0}"/>
                </a:ext>
              </a:extLst>
            </p:cNvPr>
            <p:cNvSpPr/>
            <p:nvPr/>
          </p:nvSpPr>
          <p:spPr>
            <a:xfrm>
              <a:off x="5284183" y="3738560"/>
              <a:ext cx="74472" cy="69751"/>
            </a:xfrm>
            <a:custGeom>
              <a:avLst/>
              <a:gdLst/>
              <a:ahLst/>
              <a:cxnLst/>
              <a:rect l="l" t="t" r="r" b="b"/>
              <a:pathLst>
                <a:path w="1120" h="1049" extrusionOk="0">
                  <a:moveTo>
                    <a:pt x="762" y="0"/>
                  </a:moveTo>
                  <a:lnTo>
                    <a:pt x="0" y="441"/>
                  </a:lnTo>
                  <a:lnTo>
                    <a:pt x="357" y="1048"/>
                  </a:lnTo>
                  <a:lnTo>
                    <a:pt x="1119" y="608"/>
                  </a:lnTo>
                  <a:lnTo>
                    <a:pt x="762"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83" name="Google Shape;4250;p58">
              <a:extLst>
                <a:ext uri="{FF2B5EF4-FFF2-40B4-BE49-F238E27FC236}">
                  <a16:creationId xmlns:a16="http://schemas.microsoft.com/office/drawing/2014/main" id="{032214B3-00CD-2FD3-50BF-ED550A14E340}"/>
                </a:ext>
              </a:extLst>
            </p:cNvPr>
            <p:cNvSpPr/>
            <p:nvPr/>
          </p:nvSpPr>
          <p:spPr>
            <a:xfrm>
              <a:off x="5292894" y="3776328"/>
              <a:ext cx="121947" cy="107385"/>
            </a:xfrm>
            <a:custGeom>
              <a:avLst/>
              <a:gdLst/>
              <a:ahLst/>
              <a:cxnLst/>
              <a:rect l="l" t="t" r="r" b="b"/>
              <a:pathLst>
                <a:path w="1834" h="1615" extrusionOk="0">
                  <a:moveTo>
                    <a:pt x="921" y="0"/>
                  </a:moveTo>
                  <a:cubicBezTo>
                    <a:pt x="783" y="0"/>
                    <a:pt x="642" y="36"/>
                    <a:pt x="512" y="111"/>
                  </a:cubicBezTo>
                  <a:cubicBezTo>
                    <a:pt x="131" y="337"/>
                    <a:pt x="0" y="825"/>
                    <a:pt x="226" y="1206"/>
                  </a:cubicBezTo>
                  <a:cubicBezTo>
                    <a:pt x="370" y="1469"/>
                    <a:pt x="641" y="1615"/>
                    <a:pt x="918" y="1615"/>
                  </a:cubicBezTo>
                  <a:cubicBezTo>
                    <a:pt x="1056" y="1615"/>
                    <a:pt x="1195" y="1579"/>
                    <a:pt x="1322" y="1504"/>
                  </a:cubicBezTo>
                  <a:cubicBezTo>
                    <a:pt x="1703" y="1278"/>
                    <a:pt x="1834" y="790"/>
                    <a:pt x="1619" y="409"/>
                  </a:cubicBezTo>
                  <a:cubicBezTo>
                    <a:pt x="1468" y="146"/>
                    <a:pt x="1200" y="0"/>
                    <a:pt x="921"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84" name="Google Shape;4251;p58">
              <a:extLst>
                <a:ext uri="{FF2B5EF4-FFF2-40B4-BE49-F238E27FC236}">
                  <a16:creationId xmlns:a16="http://schemas.microsoft.com/office/drawing/2014/main" id="{1884E58E-BB9B-39E9-365D-C632655C860A}"/>
                </a:ext>
              </a:extLst>
            </p:cNvPr>
            <p:cNvSpPr/>
            <p:nvPr/>
          </p:nvSpPr>
          <p:spPr>
            <a:xfrm>
              <a:off x="5429006" y="3599190"/>
              <a:ext cx="68155" cy="58646"/>
            </a:xfrm>
            <a:custGeom>
              <a:avLst/>
              <a:gdLst/>
              <a:ahLst/>
              <a:cxnLst/>
              <a:rect l="l" t="t" r="r" b="b"/>
              <a:pathLst>
                <a:path w="1025" h="882" extrusionOk="0">
                  <a:moveTo>
                    <a:pt x="858" y="1"/>
                  </a:moveTo>
                  <a:lnTo>
                    <a:pt x="1" y="203"/>
                  </a:lnTo>
                  <a:lnTo>
                    <a:pt x="168" y="882"/>
                  </a:lnTo>
                  <a:lnTo>
                    <a:pt x="1025" y="679"/>
                  </a:lnTo>
                  <a:lnTo>
                    <a:pt x="858"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85" name="Google Shape;4252;p58">
              <a:extLst>
                <a:ext uri="{FF2B5EF4-FFF2-40B4-BE49-F238E27FC236}">
                  <a16:creationId xmlns:a16="http://schemas.microsoft.com/office/drawing/2014/main" id="{A67BC477-5413-CE90-4404-D726B8B84CA4}"/>
                </a:ext>
              </a:extLst>
            </p:cNvPr>
            <p:cNvSpPr/>
            <p:nvPr/>
          </p:nvSpPr>
          <p:spPr>
            <a:xfrm>
              <a:off x="5388645" y="3510820"/>
              <a:ext cx="118024" cy="107452"/>
            </a:xfrm>
            <a:custGeom>
              <a:avLst/>
              <a:gdLst/>
              <a:ahLst/>
              <a:cxnLst/>
              <a:rect l="l" t="t" r="r" b="b"/>
              <a:pathLst>
                <a:path w="1775" h="1616" extrusionOk="0">
                  <a:moveTo>
                    <a:pt x="881" y="1"/>
                  </a:moveTo>
                  <a:cubicBezTo>
                    <a:pt x="822" y="1"/>
                    <a:pt x="762" y="7"/>
                    <a:pt x="703" y="20"/>
                  </a:cubicBezTo>
                  <a:cubicBezTo>
                    <a:pt x="263" y="127"/>
                    <a:pt x="1" y="568"/>
                    <a:pt x="108" y="996"/>
                  </a:cubicBezTo>
                  <a:cubicBezTo>
                    <a:pt x="199" y="1362"/>
                    <a:pt x="524" y="1615"/>
                    <a:pt x="884" y="1615"/>
                  </a:cubicBezTo>
                  <a:cubicBezTo>
                    <a:pt x="946" y="1615"/>
                    <a:pt x="1009" y="1608"/>
                    <a:pt x="1072" y="1592"/>
                  </a:cubicBezTo>
                  <a:cubicBezTo>
                    <a:pt x="1513" y="1485"/>
                    <a:pt x="1775" y="1056"/>
                    <a:pt x="1668" y="615"/>
                  </a:cubicBezTo>
                  <a:cubicBezTo>
                    <a:pt x="1585" y="246"/>
                    <a:pt x="1247" y="1"/>
                    <a:pt x="881" y="1"/>
                  </a:cubicBezTo>
                  <a:close/>
                </a:path>
              </a:pathLst>
            </a:custGeom>
            <a:solidFill>
              <a:srgbClr val="5FFFBA"/>
            </a:solidFill>
            <a:ln>
              <a:noFill/>
            </a:ln>
          </p:spPr>
          <p:txBody>
            <a:bodyPr spcFirstLastPara="1" wrap="square" lIns="121900" tIns="121900" rIns="121900" bIns="121900" anchor="ctr" anchorCtr="0">
              <a:noAutofit/>
            </a:bodyPr>
            <a:lstStyle/>
            <a:p>
              <a:endParaRPr sz="2400"/>
            </a:p>
          </p:txBody>
        </p:sp>
        <p:sp>
          <p:nvSpPr>
            <p:cNvPr id="86" name="Google Shape;4253;p58">
              <a:extLst>
                <a:ext uri="{FF2B5EF4-FFF2-40B4-BE49-F238E27FC236}">
                  <a16:creationId xmlns:a16="http://schemas.microsoft.com/office/drawing/2014/main" id="{F129CB52-EE94-3D8D-F656-9BFFD2DB2864}"/>
                </a:ext>
              </a:extLst>
            </p:cNvPr>
            <p:cNvSpPr/>
            <p:nvPr/>
          </p:nvSpPr>
          <p:spPr>
            <a:xfrm>
              <a:off x="5635669" y="3646732"/>
              <a:ext cx="61838" cy="50734"/>
            </a:xfrm>
            <a:custGeom>
              <a:avLst/>
              <a:gdLst/>
              <a:ahLst/>
              <a:cxnLst/>
              <a:rect l="l" t="t" r="r" b="b"/>
              <a:pathLst>
                <a:path w="930" h="763" extrusionOk="0">
                  <a:moveTo>
                    <a:pt x="48" y="0"/>
                  </a:moveTo>
                  <a:lnTo>
                    <a:pt x="0" y="691"/>
                  </a:lnTo>
                  <a:lnTo>
                    <a:pt x="870" y="762"/>
                  </a:lnTo>
                  <a:lnTo>
                    <a:pt x="929" y="60"/>
                  </a:lnTo>
                  <a:lnTo>
                    <a:pt x="48"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87" name="Google Shape;4254;p58">
              <a:extLst>
                <a:ext uri="{FF2B5EF4-FFF2-40B4-BE49-F238E27FC236}">
                  <a16:creationId xmlns:a16="http://schemas.microsoft.com/office/drawing/2014/main" id="{AE4B14DB-A9CF-489D-1BBB-480F4CEECD5E}"/>
                </a:ext>
              </a:extLst>
            </p:cNvPr>
            <p:cNvSpPr/>
            <p:nvPr/>
          </p:nvSpPr>
          <p:spPr>
            <a:xfrm>
              <a:off x="5606345" y="3683836"/>
              <a:ext cx="110909" cy="107186"/>
            </a:xfrm>
            <a:custGeom>
              <a:avLst/>
              <a:gdLst/>
              <a:ahLst/>
              <a:cxnLst/>
              <a:rect l="l" t="t" r="r" b="b"/>
              <a:pathLst>
                <a:path w="1668" h="1612" extrusionOk="0">
                  <a:moveTo>
                    <a:pt x="849" y="1"/>
                  </a:moveTo>
                  <a:cubicBezTo>
                    <a:pt x="428" y="1"/>
                    <a:pt x="71" y="326"/>
                    <a:pt x="37" y="752"/>
                  </a:cubicBezTo>
                  <a:cubicBezTo>
                    <a:pt x="1" y="1192"/>
                    <a:pt x="334" y="1573"/>
                    <a:pt x="775" y="1609"/>
                  </a:cubicBezTo>
                  <a:cubicBezTo>
                    <a:pt x="796" y="1611"/>
                    <a:pt x="818" y="1612"/>
                    <a:pt x="839" y="1612"/>
                  </a:cubicBezTo>
                  <a:cubicBezTo>
                    <a:pt x="1253" y="1612"/>
                    <a:pt x="1610" y="1290"/>
                    <a:pt x="1644" y="871"/>
                  </a:cubicBezTo>
                  <a:cubicBezTo>
                    <a:pt x="1668" y="430"/>
                    <a:pt x="1334" y="38"/>
                    <a:pt x="894" y="2"/>
                  </a:cubicBezTo>
                  <a:cubicBezTo>
                    <a:pt x="879" y="1"/>
                    <a:pt x="864" y="1"/>
                    <a:pt x="84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8" name="Google Shape;4255;p58">
              <a:extLst>
                <a:ext uri="{FF2B5EF4-FFF2-40B4-BE49-F238E27FC236}">
                  <a16:creationId xmlns:a16="http://schemas.microsoft.com/office/drawing/2014/main" id="{E78DB078-2BCF-BA72-00FF-68FA09135F2A}"/>
                </a:ext>
              </a:extLst>
            </p:cNvPr>
            <p:cNvSpPr/>
            <p:nvPr/>
          </p:nvSpPr>
          <p:spPr>
            <a:xfrm>
              <a:off x="5774241" y="3543801"/>
              <a:ext cx="74472" cy="71280"/>
            </a:xfrm>
            <a:custGeom>
              <a:avLst/>
              <a:gdLst/>
              <a:ahLst/>
              <a:cxnLst/>
              <a:rect l="l" t="t" r="r" b="b"/>
              <a:pathLst>
                <a:path w="1120" h="1072" extrusionOk="0">
                  <a:moveTo>
                    <a:pt x="738" y="0"/>
                  </a:moveTo>
                  <a:lnTo>
                    <a:pt x="0" y="489"/>
                  </a:lnTo>
                  <a:lnTo>
                    <a:pt x="393" y="1072"/>
                  </a:lnTo>
                  <a:lnTo>
                    <a:pt x="1119" y="584"/>
                  </a:lnTo>
                  <a:lnTo>
                    <a:pt x="738"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89" name="Google Shape;4256;p58">
              <a:extLst>
                <a:ext uri="{FF2B5EF4-FFF2-40B4-BE49-F238E27FC236}">
                  <a16:creationId xmlns:a16="http://schemas.microsoft.com/office/drawing/2014/main" id="{A07705DC-2CE7-7332-8C36-F19F4801C119}"/>
                </a:ext>
              </a:extLst>
            </p:cNvPr>
            <p:cNvSpPr/>
            <p:nvPr/>
          </p:nvSpPr>
          <p:spPr>
            <a:xfrm>
              <a:off x="5714065" y="3471788"/>
              <a:ext cx="121947" cy="107186"/>
            </a:xfrm>
            <a:custGeom>
              <a:avLst/>
              <a:gdLst/>
              <a:ahLst/>
              <a:cxnLst/>
              <a:rect l="l" t="t" r="r" b="b"/>
              <a:pathLst>
                <a:path w="1834" h="1612" extrusionOk="0">
                  <a:moveTo>
                    <a:pt x="920" y="0"/>
                  </a:moveTo>
                  <a:cubicBezTo>
                    <a:pt x="767" y="0"/>
                    <a:pt x="613" y="43"/>
                    <a:pt x="476" y="131"/>
                  </a:cubicBezTo>
                  <a:cubicBezTo>
                    <a:pt x="107" y="381"/>
                    <a:pt x="0" y="881"/>
                    <a:pt x="250" y="1250"/>
                  </a:cubicBezTo>
                  <a:cubicBezTo>
                    <a:pt x="408" y="1483"/>
                    <a:pt x="666" y="1612"/>
                    <a:pt x="928" y="1612"/>
                  </a:cubicBezTo>
                  <a:cubicBezTo>
                    <a:pt x="1080" y="1612"/>
                    <a:pt x="1234" y="1568"/>
                    <a:pt x="1369" y="1476"/>
                  </a:cubicBezTo>
                  <a:cubicBezTo>
                    <a:pt x="1738" y="1226"/>
                    <a:pt x="1834" y="726"/>
                    <a:pt x="1596" y="357"/>
                  </a:cubicBezTo>
                  <a:cubicBezTo>
                    <a:pt x="1438" y="124"/>
                    <a:pt x="1181" y="0"/>
                    <a:pt x="920"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90" name="Google Shape;4257;p58">
              <a:extLst>
                <a:ext uri="{FF2B5EF4-FFF2-40B4-BE49-F238E27FC236}">
                  <a16:creationId xmlns:a16="http://schemas.microsoft.com/office/drawing/2014/main" id="{E9915B1B-2CA4-497F-99CD-9021019C931F}"/>
                </a:ext>
              </a:extLst>
            </p:cNvPr>
            <p:cNvSpPr/>
            <p:nvPr/>
          </p:nvSpPr>
          <p:spPr>
            <a:xfrm>
              <a:off x="5933361" y="3471722"/>
              <a:ext cx="74472" cy="73740"/>
            </a:xfrm>
            <a:custGeom>
              <a:avLst/>
              <a:gdLst/>
              <a:ahLst/>
              <a:cxnLst/>
              <a:rect l="l" t="t" r="r" b="b"/>
              <a:pathLst>
                <a:path w="1120" h="1109" extrusionOk="0">
                  <a:moveTo>
                    <a:pt x="643" y="1"/>
                  </a:moveTo>
                  <a:lnTo>
                    <a:pt x="0" y="596"/>
                  </a:lnTo>
                  <a:lnTo>
                    <a:pt x="476" y="1108"/>
                  </a:lnTo>
                  <a:lnTo>
                    <a:pt x="1119" y="513"/>
                  </a:lnTo>
                  <a:lnTo>
                    <a:pt x="643"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1" name="Google Shape;4258;p58">
              <a:extLst>
                <a:ext uri="{FF2B5EF4-FFF2-40B4-BE49-F238E27FC236}">
                  <a16:creationId xmlns:a16="http://schemas.microsoft.com/office/drawing/2014/main" id="{DA98CDF9-AAAD-006C-F028-A7CD40DC42FB}"/>
                </a:ext>
              </a:extLst>
            </p:cNvPr>
            <p:cNvSpPr/>
            <p:nvPr/>
          </p:nvSpPr>
          <p:spPr>
            <a:xfrm>
              <a:off x="5956301" y="3503107"/>
              <a:ext cx="118822" cy="106920"/>
            </a:xfrm>
            <a:custGeom>
              <a:avLst/>
              <a:gdLst/>
              <a:ahLst/>
              <a:cxnLst/>
              <a:rect l="l" t="t" r="r" b="b"/>
              <a:pathLst>
                <a:path w="1787" h="1608" extrusionOk="0">
                  <a:moveTo>
                    <a:pt x="891" y="0"/>
                  </a:moveTo>
                  <a:cubicBezTo>
                    <a:pt x="695" y="0"/>
                    <a:pt x="499" y="72"/>
                    <a:pt x="346" y="219"/>
                  </a:cubicBezTo>
                  <a:cubicBezTo>
                    <a:pt x="12" y="517"/>
                    <a:pt x="0" y="1029"/>
                    <a:pt x="298" y="1351"/>
                  </a:cubicBezTo>
                  <a:cubicBezTo>
                    <a:pt x="456" y="1521"/>
                    <a:pt x="673" y="1607"/>
                    <a:pt x="890" y="1607"/>
                  </a:cubicBezTo>
                  <a:cubicBezTo>
                    <a:pt x="1084" y="1607"/>
                    <a:pt x="1278" y="1538"/>
                    <a:pt x="1429" y="1398"/>
                  </a:cubicBezTo>
                  <a:cubicBezTo>
                    <a:pt x="1763" y="1089"/>
                    <a:pt x="1786" y="589"/>
                    <a:pt x="1477" y="255"/>
                  </a:cubicBezTo>
                  <a:cubicBezTo>
                    <a:pt x="1321" y="87"/>
                    <a:pt x="1106" y="0"/>
                    <a:pt x="891" y="0"/>
                  </a:cubicBezTo>
                  <a:close/>
                </a:path>
              </a:pathLst>
            </a:custGeom>
            <a:solidFill>
              <a:srgbClr val="5FFFBA"/>
            </a:solidFill>
            <a:ln>
              <a:noFill/>
            </a:ln>
          </p:spPr>
          <p:txBody>
            <a:bodyPr spcFirstLastPara="1" wrap="square" lIns="121900" tIns="121900" rIns="121900" bIns="121900" anchor="ctr" anchorCtr="0">
              <a:noAutofit/>
            </a:bodyPr>
            <a:lstStyle/>
            <a:p>
              <a:endParaRPr sz="2400"/>
            </a:p>
          </p:txBody>
        </p:sp>
        <p:sp>
          <p:nvSpPr>
            <p:cNvPr id="92" name="Google Shape;4259;p58">
              <a:extLst>
                <a:ext uri="{FF2B5EF4-FFF2-40B4-BE49-F238E27FC236}">
                  <a16:creationId xmlns:a16="http://schemas.microsoft.com/office/drawing/2014/main" id="{DB397BDC-FB72-63A2-CE17-986E5B1BACCE}"/>
                </a:ext>
              </a:extLst>
            </p:cNvPr>
            <p:cNvSpPr/>
            <p:nvPr/>
          </p:nvSpPr>
          <p:spPr>
            <a:xfrm>
              <a:off x="6037822" y="3315794"/>
              <a:ext cx="74472" cy="71280"/>
            </a:xfrm>
            <a:custGeom>
              <a:avLst/>
              <a:gdLst/>
              <a:ahLst/>
              <a:cxnLst/>
              <a:rect l="l" t="t" r="r" b="b"/>
              <a:pathLst>
                <a:path w="1120" h="1072" extrusionOk="0">
                  <a:moveTo>
                    <a:pt x="727" y="0"/>
                  </a:moveTo>
                  <a:lnTo>
                    <a:pt x="1" y="489"/>
                  </a:lnTo>
                  <a:lnTo>
                    <a:pt x="394" y="1072"/>
                  </a:lnTo>
                  <a:lnTo>
                    <a:pt x="1120" y="584"/>
                  </a:lnTo>
                  <a:lnTo>
                    <a:pt x="727"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3" name="Google Shape;4260;p58">
              <a:extLst>
                <a:ext uri="{FF2B5EF4-FFF2-40B4-BE49-F238E27FC236}">
                  <a16:creationId xmlns:a16="http://schemas.microsoft.com/office/drawing/2014/main" id="{B23E0FA7-5ADE-5115-9A97-648778C8980A}"/>
                </a:ext>
              </a:extLst>
            </p:cNvPr>
            <p:cNvSpPr/>
            <p:nvPr/>
          </p:nvSpPr>
          <p:spPr>
            <a:xfrm>
              <a:off x="5977646" y="3243982"/>
              <a:ext cx="121216" cy="106986"/>
            </a:xfrm>
            <a:custGeom>
              <a:avLst/>
              <a:gdLst/>
              <a:ahLst/>
              <a:cxnLst/>
              <a:rect l="l" t="t" r="r" b="b"/>
              <a:pathLst>
                <a:path w="1823" h="1609" extrusionOk="0">
                  <a:moveTo>
                    <a:pt x="918" y="0"/>
                  </a:moveTo>
                  <a:cubicBezTo>
                    <a:pt x="762" y="0"/>
                    <a:pt x="604" y="46"/>
                    <a:pt x="465" y="140"/>
                  </a:cubicBezTo>
                  <a:cubicBezTo>
                    <a:pt x="96" y="378"/>
                    <a:pt x="1" y="878"/>
                    <a:pt x="239" y="1247"/>
                  </a:cubicBezTo>
                  <a:cubicBezTo>
                    <a:pt x="397" y="1480"/>
                    <a:pt x="655" y="1609"/>
                    <a:pt x="916" y="1609"/>
                  </a:cubicBezTo>
                  <a:cubicBezTo>
                    <a:pt x="1069" y="1609"/>
                    <a:pt x="1222" y="1565"/>
                    <a:pt x="1358" y="1473"/>
                  </a:cubicBezTo>
                  <a:cubicBezTo>
                    <a:pt x="1727" y="1223"/>
                    <a:pt x="1823" y="735"/>
                    <a:pt x="1584" y="354"/>
                  </a:cubicBezTo>
                  <a:cubicBezTo>
                    <a:pt x="1429" y="124"/>
                    <a:pt x="1176" y="0"/>
                    <a:pt x="918"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4" name="Google Shape;4261;p58">
              <a:extLst>
                <a:ext uri="{FF2B5EF4-FFF2-40B4-BE49-F238E27FC236}">
                  <a16:creationId xmlns:a16="http://schemas.microsoft.com/office/drawing/2014/main" id="{54D56BB1-6727-2ABA-9F39-053CB38B292A}"/>
                </a:ext>
              </a:extLst>
            </p:cNvPr>
            <p:cNvSpPr/>
            <p:nvPr/>
          </p:nvSpPr>
          <p:spPr>
            <a:xfrm>
              <a:off x="6229457" y="3315794"/>
              <a:ext cx="61772" cy="50734"/>
            </a:xfrm>
            <a:custGeom>
              <a:avLst/>
              <a:gdLst/>
              <a:ahLst/>
              <a:cxnLst/>
              <a:rect l="l" t="t" r="r" b="b"/>
              <a:pathLst>
                <a:path w="929" h="763" extrusionOk="0">
                  <a:moveTo>
                    <a:pt x="48" y="0"/>
                  </a:moveTo>
                  <a:lnTo>
                    <a:pt x="0" y="703"/>
                  </a:lnTo>
                  <a:lnTo>
                    <a:pt x="881" y="762"/>
                  </a:lnTo>
                  <a:lnTo>
                    <a:pt x="929" y="60"/>
                  </a:lnTo>
                  <a:lnTo>
                    <a:pt x="48"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 name="Google Shape;4262;p58">
              <a:extLst>
                <a:ext uri="{FF2B5EF4-FFF2-40B4-BE49-F238E27FC236}">
                  <a16:creationId xmlns:a16="http://schemas.microsoft.com/office/drawing/2014/main" id="{39430B1C-2C5A-B1E2-AA11-C982AEEB5AAF}"/>
                </a:ext>
              </a:extLst>
            </p:cNvPr>
            <p:cNvSpPr/>
            <p:nvPr/>
          </p:nvSpPr>
          <p:spPr>
            <a:xfrm>
              <a:off x="6201729" y="3352831"/>
              <a:ext cx="110112" cy="107186"/>
            </a:xfrm>
            <a:custGeom>
              <a:avLst/>
              <a:gdLst/>
              <a:ahLst/>
              <a:cxnLst/>
              <a:rect l="l" t="t" r="r" b="b"/>
              <a:pathLst>
                <a:path w="1656" h="1612" extrusionOk="0">
                  <a:moveTo>
                    <a:pt x="819" y="0"/>
                  </a:moveTo>
                  <a:cubicBezTo>
                    <a:pt x="405" y="0"/>
                    <a:pt x="58" y="334"/>
                    <a:pt x="24" y="753"/>
                  </a:cubicBezTo>
                  <a:cubicBezTo>
                    <a:pt x="0" y="1194"/>
                    <a:pt x="334" y="1575"/>
                    <a:pt x="774" y="1610"/>
                  </a:cubicBezTo>
                  <a:cubicBezTo>
                    <a:pt x="789" y="1611"/>
                    <a:pt x="804" y="1612"/>
                    <a:pt x="819" y="1612"/>
                  </a:cubicBezTo>
                  <a:cubicBezTo>
                    <a:pt x="1241" y="1612"/>
                    <a:pt x="1609" y="1286"/>
                    <a:pt x="1632" y="848"/>
                  </a:cubicBezTo>
                  <a:cubicBezTo>
                    <a:pt x="1655" y="408"/>
                    <a:pt x="1322" y="27"/>
                    <a:pt x="881" y="3"/>
                  </a:cubicBezTo>
                  <a:cubicBezTo>
                    <a:pt x="860" y="1"/>
                    <a:pt x="840" y="0"/>
                    <a:pt x="819"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96" name="Google Shape;4263;p58">
              <a:extLst>
                <a:ext uri="{FF2B5EF4-FFF2-40B4-BE49-F238E27FC236}">
                  <a16:creationId xmlns:a16="http://schemas.microsoft.com/office/drawing/2014/main" id="{04C5E3BB-84EC-E449-9D80-32C0649819CA}"/>
                </a:ext>
              </a:extLst>
            </p:cNvPr>
            <p:cNvSpPr/>
            <p:nvPr/>
          </p:nvSpPr>
          <p:spPr>
            <a:xfrm>
              <a:off x="6456666" y="3336341"/>
              <a:ext cx="74472" cy="69751"/>
            </a:xfrm>
            <a:custGeom>
              <a:avLst/>
              <a:gdLst/>
              <a:ahLst/>
              <a:cxnLst/>
              <a:rect l="l" t="t" r="r" b="b"/>
              <a:pathLst>
                <a:path w="1120" h="1049" extrusionOk="0">
                  <a:moveTo>
                    <a:pt x="369" y="1"/>
                  </a:moveTo>
                  <a:lnTo>
                    <a:pt x="0" y="596"/>
                  </a:lnTo>
                  <a:lnTo>
                    <a:pt x="750" y="1049"/>
                  </a:lnTo>
                  <a:lnTo>
                    <a:pt x="1119" y="453"/>
                  </a:lnTo>
                  <a:lnTo>
                    <a:pt x="369"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7" name="Google Shape;4264;p58">
              <a:extLst>
                <a:ext uri="{FF2B5EF4-FFF2-40B4-BE49-F238E27FC236}">
                  <a16:creationId xmlns:a16="http://schemas.microsoft.com/office/drawing/2014/main" id="{0351F166-47FD-5D46-7137-71E2A85C304A}"/>
                </a:ext>
              </a:extLst>
            </p:cNvPr>
            <p:cNvSpPr/>
            <p:nvPr/>
          </p:nvSpPr>
          <p:spPr>
            <a:xfrm>
              <a:off x="6467704" y="3262467"/>
              <a:ext cx="122014" cy="106920"/>
            </a:xfrm>
            <a:custGeom>
              <a:avLst/>
              <a:gdLst/>
              <a:ahLst/>
              <a:cxnLst/>
              <a:rect l="l" t="t" r="r" b="b"/>
              <a:pathLst>
                <a:path w="1835" h="1608" extrusionOk="0">
                  <a:moveTo>
                    <a:pt x="911" y="1"/>
                  </a:moveTo>
                  <a:cubicBezTo>
                    <a:pt x="643" y="1"/>
                    <a:pt x="382" y="138"/>
                    <a:pt x="227" y="386"/>
                  </a:cubicBezTo>
                  <a:cubicBezTo>
                    <a:pt x="1" y="767"/>
                    <a:pt x="120" y="1255"/>
                    <a:pt x="501" y="1493"/>
                  </a:cubicBezTo>
                  <a:cubicBezTo>
                    <a:pt x="627" y="1570"/>
                    <a:pt x="768" y="1607"/>
                    <a:pt x="909" y="1607"/>
                  </a:cubicBezTo>
                  <a:cubicBezTo>
                    <a:pt x="1180" y="1607"/>
                    <a:pt x="1447" y="1470"/>
                    <a:pt x="1596" y="1219"/>
                  </a:cubicBezTo>
                  <a:cubicBezTo>
                    <a:pt x="1834" y="838"/>
                    <a:pt x="1715" y="350"/>
                    <a:pt x="1334" y="124"/>
                  </a:cubicBezTo>
                  <a:cubicBezTo>
                    <a:pt x="1201" y="40"/>
                    <a:pt x="1055" y="1"/>
                    <a:pt x="911"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8" name="Google Shape;4265;p58">
              <a:extLst>
                <a:ext uri="{FF2B5EF4-FFF2-40B4-BE49-F238E27FC236}">
                  <a16:creationId xmlns:a16="http://schemas.microsoft.com/office/drawing/2014/main" id="{D274B5C2-C633-277E-F4E3-7200EC7CCB53}"/>
                </a:ext>
              </a:extLst>
            </p:cNvPr>
            <p:cNvSpPr/>
            <p:nvPr/>
          </p:nvSpPr>
          <p:spPr>
            <a:xfrm>
              <a:off x="4438650" y="3014912"/>
              <a:ext cx="3732490" cy="911479"/>
            </a:xfrm>
            <a:custGeom>
              <a:avLst/>
              <a:gdLst/>
              <a:ahLst/>
              <a:cxnLst/>
              <a:rect l="l" t="t" r="r" b="b"/>
              <a:pathLst>
                <a:path w="56134" h="13708" extrusionOk="0">
                  <a:moveTo>
                    <a:pt x="50238" y="0"/>
                  </a:moveTo>
                  <a:cubicBezTo>
                    <a:pt x="49582" y="0"/>
                    <a:pt x="48920" y="53"/>
                    <a:pt x="48256" y="156"/>
                  </a:cubicBezTo>
                  <a:cubicBezTo>
                    <a:pt x="45756" y="549"/>
                    <a:pt x="43410" y="1656"/>
                    <a:pt x="41279" y="2954"/>
                  </a:cubicBezTo>
                  <a:cubicBezTo>
                    <a:pt x="39612" y="3978"/>
                    <a:pt x="38076" y="5192"/>
                    <a:pt x="36529" y="6371"/>
                  </a:cubicBezTo>
                  <a:cubicBezTo>
                    <a:pt x="35822" y="6903"/>
                    <a:pt x="35123" y="7237"/>
                    <a:pt x="34305" y="7237"/>
                  </a:cubicBezTo>
                  <a:cubicBezTo>
                    <a:pt x="34062" y="7237"/>
                    <a:pt x="33808" y="7208"/>
                    <a:pt x="33540" y="7145"/>
                  </a:cubicBezTo>
                  <a:cubicBezTo>
                    <a:pt x="32730" y="6966"/>
                    <a:pt x="31992" y="6430"/>
                    <a:pt x="31314" y="5954"/>
                  </a:cubicBezTo>
                  <a:cubicBezTo>
                    <a:pt x="31302" y="5942"/>
                    <a:pt x="31290" y="5942"/>
                    <a:pt x="31278" y="5930"/>
                  </a:cubicBezTo>
                  <a:cubicBezTo>
                    <a:pt x="30059" y="5076"/>
                    <a:pt x="28707" y="4430"/>
                    <a:pt x="27299" y="4430"/>
                  </a:cubicBezTo>
                  <a:cubicBezTo>
                    <a:pt x="26686" y="4430"/>
                    <a:pt x="26061" y="4553"/>
                    <a:pt x="25432" y="4835"/>
                  </a:cubicBezTo>
                  <a:cubicBezTo>
                    <a:pt x="23729" y="5597"/>
                    <a:pt x="22551" y="7180"/>
                    <a:pt x="21122" y="8312"/>
                  </a:cubicBezTo>
                  <a:cubicBezTo>
                    <a:pt x="20407" y="8883"/>
                    <a:pt x="19574" y="9324"/>
                    <a:pt x="18645" y="9359"/>
                  </a:cubicBezTo>
                  <a:cubicBezTo>
                    <a:pt x="18599" y="9361"/>
                    <a:pt x="18552" y="9362"/>
                    <a:pt x="18505" y="9362"/>
                  </a:cubicBezTo>
                  <a:cubicBezTo>
                    <a:pt x="17899" y="9362"/>
                    <a:pt x="17302" y="9228"/>
                    <a:pt x="16705" y="9228"/>
                  </a:cubicBezTo>
                  <a:cubicBezTo>
                    <a:pt x="16109" y="9228"/>
                    <a:pt x="15514" y="9324"/>
                    <a:pt x="14966" y="9538"/>
                  </a:cubicBezTo>
                  <a:cubicBezTo>
                    <a:pt x="13990" y="9931"/>
                    <a:pt x="13240" y="10740"/>
                    <a:pt x="12418" y="11371"/>
                  </a:cubicBezTo>
                  <a:cubicBezTo>
                    <a:pt x="11121" y="12360"/>
                    <a:pt x="9454" y="13205"/>
                    <a:pt x="7799" y="13360"/>
                  </a:cubicBezTo>
                  <a:cubicBezTo>
                    <a:pt x="7711" y="13367"/>
                    <a:pt x="7625" y="13371"/>
                    <a:pt x="7541" y="13371"/>
                  </a:cubicBezTo>
                  <a:cubicBezTo>
                    <a:pt x="6032" y="13371"/>
                    <a:pt x="5246" y="12175"/>
                    <a:pt x="4953" y="10764"/>
                  </a:cubicBezTo>
                  <a:cubicBezTo>
                    <a:pt x="4786" y="10002"/>
                    <a:pt x="4763" y="9205"/>
                    <a:pt x="4763" y="8419"/>
                  </a:cubicBezTo>
                  <a:cubicBezTo>
                    <a:pt x="4763" y="7681"/>
                    <a:pt x="4894" y="6907"/>
                    <a:pt x="4810" y="6168"/>
                  </a:cubicBezTo>
                  <a:cubicBezTo>
                    <a:pt x="4591" y="4119"/>
                    <a:pt x="2167" y="3428"/>
                    <a:pt x="393" y="3428"/>
                  </a:cubicBezTo>
                  <a:cubicBezTo>
                    <a:pt x="332" y="3428"/>
                    <a:pt x="273" y="3428"/>
                    <a:pt x="214" y="3430"/>
                  </a:cubicBezTo>
                  <a:cubicBezTo>
                    <a:pt x="0" y="3430"/>
                    <a:pt x="0" y="3775"/>
                    <a:pt x="214" y="3775"/>
                  </a:cubicBezTo>
                  <a:cubicBezTo>
                    <a:pt x="269" y="3774"/>
                    <a:pt x="324" y="3773"/>
                    <a:pt x="380" y="3773"/>
                  </a:cubicBezTo>
                  <a:cubicBezTo>
                    <a:pt x="1887" y="3773"/>
                    <a:pt x="3865" y="4250"/>
                    <a:pt x="4394" y="5811"/>
                  </a:cubicBezTo>
                  <a:cubicBezTo>
                    <a:pt x="4572" y="6371"/>
                    <a:pt x="4465" y="7002"/>
                    <a:pt x="4441" y="7573"/>
                  </a:cubicBezTo>
                  <a:cubicBezTo>
                    <a:pt x="4417" y="8193"/>
                    <a:pt x="4405" y="8812"/>
                    <a:pt x="4441" y="9431"/>
                  </a:cubicBezTo>
                  <a:cubicBezTo>
                    <a:pt x="4489" y="10455"/>
                    <a:pt x="4656" y="11514"/>
                    <a:pt x="5179" y="12419"/>
                  </a:cubicBezTo>
                  <a:cubicBezTo>
                    <a:pt x="5732" y="13368"/>
                    <a:pt x="6592" y="13708"/>
                    <a:pt x="7538" y="13708"/>
                  </a:cubicBezTo>
                  <a:cubicBezTo>
                    <a:pt x="8955" y="13708"/>
                    <a:pt x="10564" y="12945"/>
                    <a:pt x="11621" y="12324"/>
                  </a:cubicBezTo>
                  <a:cubicBezTo>
                    <a:pt x="12657" y="11717"/>
                    <a:pt x="13466" y="10848"/>
                    <a:pt x="14454" y="10205"/>
                  </a:cubicBezTo>
                  <a:cubicBezTo>
                    <a:pt x="15183" y="9724"/>
                    <a:pt x="15966" y="9595"/>
                    <a:pt x="16772" y="9595"/>
                  </a:cubicBezTo>
                  <a:cubicBezTo>
                    <a:pt x="17282" y="9595"/>
                    <a:pt x="17802" y="9647"/>
                    <a:pt x="18324" y="9693"/>
                  </a:cubicBezTo>
                  <a:cubicBezTo>
                    <a:pt x="18429" y="9703"/>
                    <a:pt x="18533" y="9708"/>
                    <a:pt x="18635" y="9708"/>
                  </a:cubicBezTo>
                  <a:cubicBezTo>
                    <a:pt x="20717" y="9708"/>
                    <a:pt x="22287" y="7702"/>
                    <a:pt x="23706" y="6442"/>
                  </a:cubicBezTo>
                  <a:cubicBezTo>
                    <a:pt x="24622" y="5633"/>
                    <a:pt x="25658" y="4918"/>
                    <a:pt x="26896" y="4764"/>
                  </a:cubicBezTo>
                  <a:cubicBezTo>
                    <a:pt x="27044" y="4747"/>
                    <a:pt x="27190" y="4739"/>
                    <a:pt x="27336" y="4739"/>
                  </a:cubicBezTo>
                  <a:cubicBezTo>
                    <a:pt x="28733" y="4739"/>
                    <a:pt x="30048" y="5478"/>
                    <a:pt x="31159" y="6276"/>
                  </a:cubicBezTo>
                  <a:cubicBezTo>
                    <a:pt x="32120" y="7047"/>
                    <a:pt x="33247" y="7606"/>
                    <a:pt x="34373" y="7606"/>
                  </a:cubicBezTo>
                  <a:cubicBezTo>
                    <a:pt x="34949" y="7606"/>
                    <a:pt x="35524" y="7460"/>
                    <a:pt x="36076" y="7121"/>
                  </a:cubicBezTo>
                  <a:cubicBezTo>
                    <a:pt x="37529" y="6228"/>
                    <a:pt x="38803" y="5014"/>
                    <a:pt x="40219" y="4049"/>
                  </a:cubicBezTo>
                  <a:cubicBezTo>
                    <a:pt x="43266" y="1974"/>
                    <a:pt x="46809" y="379"/>
                    <a:pt x="50381" y="379"/>
                  </a:cubicBezTo>
                  <a:cubicBezTo>
                    <a:pt x="52198" y="379"/>
                    <a:pt x="54023" y="792"/>
                    <a:pt x="55793" y="1763"/>
                  </a:cubicBezTo>
                  <a:cubicBezTo>
                    <a:pt x="55821" y="1779"/>
                    <a:pt x="55849" y="1786"/>
                    <a:pt x="55876" y="1786"/>
                  </a:cubicBezTo>
                  <a:cubicBezTo>
                    <a:pt x="56028" y="1786"/>
                    <a:pt x="56134" y="1557"/>
                    <a:pt x="55971" y="1465"/>
                  </a:cubicBezTo>
                  <a:cubicBezTo>
                    <a:pt x="54171" y="480"/>
                    <a:pt x="52230" y="0"/>
                    <a:pt x="5023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9" name="Google Shape;4266;p58">
              <a:extLst>
                <a:ext uri="{FF2B5EF4-FFF2-40B4-BE49-F238E27FC236}">
                  <a16:creationId xmlns:a16="http://schemas.microsoft.com/office/drawing/2014/main" id="{65212872-001C-990D-6AF3-99F4B41D8AFB}"/>
                </a:ext>
              </a:extLst>
            </p:cNvPr>
            <p:cNvSpPr/>
            <p:nvPr/>
          </p:nvSpPr>
          <p:spPr>
            <a:xfrm>
              <a:off x="6614987" y="3483624"/>
              <a:ext cx="69751" cy="61040"/>
            </a:xfrm>
            <a:custGeom>
              <a:avLst/>
              <a:gdLst/>
              <a:ahLst/>
              <a:cxnLst/>
              <a:rect l="l" t="t" r="r" b="b"/>
              <a:pathLst>
                <a:path w="1049" h="918" extrusionOk="0">
                  <a:moveTo>
                    <a:pt x="203" y="1"/>
                  </a:moveTo>
                  <a:lnTo>
                    <a:pt x="0" y="667"/>
                  </a:lnTo>
                  <a:lnTo>
                    <a:pt x="846" y="917"/>
                  </a:lnTo>
                  <a:lnTo>
                    <a:pt x="1048" y="251"/>
                  </a:lnTo>
                  <a:lnTo>
                    <a:pt x="203"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0" name="Google Shape;4267;p58">
              <a:extLst>
                <a:ext uri="{FF2B5EF4-FFF2-40B4-BE49-F238E27FC236}">
                  <a16:creationId xmlns:a16="http://schemas.microsoft.com/office/drawing/2014/main" id="{4AF10B63-921B-3E96-9F05-627814F1F69F}"/>
                </a:ext>
              </a:extLst>
            </p:cNvPr>
            <p:cNvSpPr/>
            <p:nvPr/>
          </p:nvSpPr>
          <p:spPr>
            <a:xfrm>
              <a:off x="6570636" y="3523188"/>
              <a:ext cx="119620" cy="106986"/>
            </a:xfrm>
            <a:custGeom>
              <a:avLst/>
              <a:gdLst/>
              <a:ahLst/>
              <a:cxnLst/>
              <a:rect l="l" t="t" r="r" b="b"/>
              <a:pathLst>
                <a:path w="1799" h="1609" extrusionOk="0">
                  <a:moveTo>
                    <a:pt x="893" y="1"/>
                  </a:moveTo>
                  <a:cubicBezTo>
                    <a:pt x="546" y="1"/>
                    <a:pt x="226" y="223"/>
                    <a:pt x="120" y="572"/>
                  </a:cubicBezTo>
                  <a:cubicBezTo>
                    <a:pt x="1" y="1001"/>
                    <a:pt x="239" y="1441"/>
                    <a:pt x="667" y="1572"/>
                  </a:cubicBezTo>
                  <a:cubicBezTo>
                    <a:pt x="745" y="1597"/>
                    <a:pt x="824" y="1608"/>
                    <a:pt x="901" y="1608"/>
                  </a:cubicBezTo>
                  <a:cubicBezTo>
                    <a:pt x="1241" y="1608"/>
                    <a:pt x="1561" y="1386"/>
                    <a:pt x="1668" y="1037"/>
                  </a:cubicBezTo>
                  <a:cubicBezTo>
                    <a:pt x="1799" y="608"/>
                    <a:pt x="1549" y="168"/>
                    <a:pt x="1132" y="37"/>
                  </a:cubicBezTo>
                  <a:cubicBezTo>
                    <a:pt x="1052" y="12"/>
                    <a:pt x="972" y="1"/>
                    <a:pt x="893"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1" name="Google Shape;4268;p58">
              <a:extLst>
                <a:ext uri="{FF2B5EF4-FFF2-40B4-BE49-F238E27FC236}">
                  <a16:creationId xmlns:a16="http://schemas.microsoft.com/office/drawing/2014/main" id="{A389F256-AFBD-AD83-DF3A-448A01A006E5}"/>
                </a:ext>
              </a:extLst>
            </p:cNvPr>
            <p:cNvSpPr/>
            <p:nvPr/>
          </p:nvSpPr>
          <p:spPr>
            <a:xfrm>
              <a:off x="6825573" y="3383086"/>
              <a:ext cx="74472" cy="69751"/>
            </a:xfrm>
            <a:custGeom>
              <a:avLst/>
              <a:gdLst/>
              <a:ahLst/>
              <a:cxnLst/>
              <a:rect l="l" t="t" r="r" b="b"/>
              <a:pathLst>
                <a:path w="1120" h="1049" extrusionOk="0">
                  <a:moveTo>
                    <a:pt x="763" y="0"/>
                  </a:moveTo>
                  <a:lnTo>
                    <a:pt x="1" y="453"/>
                  </a:lnTo>
                  <a:lnTo>
                    <a:pt x="358" y="1048"/>
                  </a:lnTo>
                  <a:lnTo>
                    <a:pt x="1120" y="608"/>
                  </a:lnTo>
                  <a:lnTo>
                    <a:pt x="763"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2" name="Google Shape;4269;p58">
              <a:extLst>
                <a:ext uri="{FF2B5EF4-FFF2-40B4-BE49-F238E27FC236}">
                  <a16:creationId xmlns:a16="http://schemas.microsoft.com/office/drawing/2014/main" id="{4FF08E45-F03D-AC42-55EA-9637E0BE2641}"/>
                </a:ext>
              </a:extLst>
            </p:cNvPr>
            <p:cNvSpPr/>
            <p:nvPr/>
          </p:nvSpPr>
          <p:spPr>
            <a:xfrm>
              <a:off x="6768588" y="3308414"/>
              <a:ext cx="121947" cy="106654"/>
            </a:xfrm>
            <a:custGeom>
              <a:avLst/>
              <a:gdLst/>
              <a:ahLst/>
              <a:cxnLst/>
              <a:rect l="l" t="t" r="r" b="b"/>
              <a:pathLst>
                <a:path w="1834" h="1604" extrusionOk="0">
                  <a:moveTo>
                    <a:pt x="915" y="0"/>
                  </a:moveTo>
                  <a:cubicBezTo>
                    <a:pt x="778" y="0"/>
                    <a:pt x="639" y="36"/>
                    <a:pt x="512" y="111"/>
                  </a:cubicBezTo>
                  <a:cubicBezTo>
                    <a:pt x="131" y="338"/>
                    <a:pt x="0" y="826"/>
                    <a:pt x="226" y="1207"/>
                  </a:cubicBezTo>
                  <a:cubicBezTo>
                    <a:pt x="377" y="1461"/>
                    <a:pt x="645" y="1604"/>
                    <a:pt x="919" y="1604"/>
                  </a:cubicBezTo>
                  <a:cubicBezTo>
                    <a:pt x="1056" y="1604"/>
                    <a:pt x="1195" y="1568"/>
                    <a:pt x="1322" y="1493"/>
                  </a:cubicBezTo>
                  <a:cubicBezTo>
                    <a:pt x="1703" y="1266"/>
                    <a:pt x="1834" y="778"/>
                    <a:pt x="1608" y="397"/>
                  </a:cubicBezTo>
                  <a:cubicBezTo>
                    <a:pt x="1457" y="143"/>
                    <a:pt x="1190" y="0"/>
                    <a:pt x="915"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03" name="Google Shape;4270;p58">
              <a:extLst>
                <a:ext uri="{FF2B5EF4-FFF2-40B4-BE49-F238E27FC236}">
                  <a16:creationId xmlns:a16="http://schemas.microsoft.com/office/drawing/2014/main" id="{D332A65C-E7E6-00EC-B2F3-ECE9E169EA54}"/>
                </a:ext>
              </a:extLst>
            </p:cNvPr>
            <p:cNvSpPr/>
            <p:nvPr/>
          </p:nvSpPr>
          <p:spPr>
            <a:xfrm>
              <a:off x="6983096" y="3333216"/>
              <a:ext cx="74538" cy="74472"/>
            </a:xfrm>
            <a:custGeom>
              <a:avLst/>
              <a:gdLst/>
              <a:ahLst/>
              <a:cxnLst/>
              <a:rect l="l" t="t" r="r" b="b"/>
              <a:pathLst>
                <a:path w="1121" h="1120" extrusionOk="0">
                  <a:moveTo>
                    <a:pt x="632" y="0"/>
                  </a:moveTo>
                  <a:lnTo>
                    <a:pt x="1" y="619"/>
                  </a:lnTo>
                  <a:lnTo>
                    <a:pt x="501" y="1120"/>
                  </a:lnTo>
                  <a:lnTo>
                    <a:pt x="1120" y="488"/>
                  </a:lnTo>
                  <a:lnTo>
                    <a:pt x="632"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4" name="Google Shape;4271;p58">
              <a:extLst>
                <a:ext uri="{FF2B5EF4-FFF2-40B4-BE49-F238E27FC236}">
                  <a16:creationId xmlns:a16="http://schemas.microsoft.com/office/drawing/2014/main" id="{908E7C89-71D0-DD31-63E0-7E7BB373AC63}"/>
                </a:ext>
              </a:extLst>
            </p:cNvPr>
            <p:cNvSpPr/>
            <p:nvPr/>
          </p:nvSpPr>
          <p:spPr>
            <a:xfrm>
              <a:off x="7008430" y="3362273"/>
              <a:ext cx="117226" cy="107385"/>
            </a:xfrm>
            <a:custGeom>
              <a:avLst/>
              <a:gdLst/>
              <a:ahLst/>
              <a:cxnLst/>
              <a:rect l="l" t="t" r="r" b="b"/>
              <a:pathLst>
                <a:path w="1763" h="1615" extrusionOk="0">
                  <a:moveTo>
                    <a:pt x="876" y="1"/>
                  </a:moveTo>
                  <a:cubicBezTo>
                    <a:pt x="671" y="1"/>
                    <a:pt x="465" y="81"/>
                    <a:pt x="310" y="242"/>
                  </a:cubicBezTo>
                  <a:cubicBezTo>
                    <a:pt x="1" y="552"/>
                    <a:pt x="1" y="1064"/>
                    <a:pt x="310" y="1373"/>
                  </a:cubicBezTo>
                  <a:cubicBezTo>
                    <a:pt x="465" y="1534"/>
                    <a:pt x="671" y="1614"/>
                    <a:pt x="877" y="1614"/>
                  </a:cubicBezTo>
                  <a:cubicBezTo>
                    <a:pt x="1084" y="1614"/>
                    <a:pt x="1293" y="1534"/>
                    <a:pt x="1453" y="1373"/>
                  </a:cubicBezTo>
                  <a:cubicBezTo>
                    <a:pt x="1763" y="1064"/>
                    <a:pt x="1763" y="552"/>
                    <a:pt x="1442" y="242"/>
                  </a:cubicBezTo>
                  <a:cubicBezTo>
                    <a:pt x="1287" y="81"/>
                    <a:pt x="1081" y="1"/>
                    <a:pt x="876"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5" name="Google Shape;4272;p58">
              <a:extLst>
                <a:ext uri="{FF2B5EF4-FFF2-40B4-BE49-F238E27FC236}">
                  <a16:creationId xmlns:a16="http://schemas.microsoft.com/office/drawing/2014/main" id="{B140F5F0-4126-C105-D90C-D8921203549A}"/>
                </a:ext>
              </a:extLst>
            </p:cNvPr>
            <p:cNvSpPr/>
            <p:nvPr/>
          </p:nvSpPr>
          <p:spPr>
            <a:xfrm>
              <a:off x="7110564" y="3192316"/>
              <a:ext cx="74472" cy="71280"/>
            </a:xfrm>
            <a:custGeom>
              <a:avLst/>
              <a:gdLst/>
              <a:ahLst/>
              <a:cxnLst/>
              <a:rect l="l" t="t" r="r" b="b"/>
              <a:pathLst>
                <a:path w="1120" h="1072" extrusionOk="0">
                  <a:moveTo>
                    <a:pt x="739" y="0"/>
                  </a:moveTo>
                  <a:lnTo>
                    <a:pt x="1" y="476"/>
                  </a:lnTo>
                  <a:lnTo>
                    <a:pt x="370" y="1072"/>
                  </a:lnTo>
                  <a:lnTo>
                    <a:pt x="1120" y="595"/>
                  </a:lnTo>
                  <a:lnTo>
                    <a:pt x="739"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6" name="Google Shape;4273;p58">
              <a:extLst>
                <a:ext uri="{FF2B5EF4-FFF2-40B4-BE49-F238E27FC236}">
                  <a16:creationId xmlns:a16="http://schemas.microsoft.com/office/drawing/2014/main" id="{CF64D025-DC37-60BA-B934-C203B388CF28}"/>
                </a:ext>
              </a:extLst>
            </p:cNvPr>
            <p:cNvSpPr/>
            <p:nvPr/>
          </p:nvSpPr>
          <p:spPr>
            <a:xfrm>
              <a:off x="7052781" y="3119173"/>
              <a:ext cx="122014" cy="106920"/>
            </a:xfrm>
            <a:custGeom>
              <a:avLst/>
              <a:gdLst/>
              <a:ahLst/>
              <a:cxnLst/>
              <a:rect l="l" t="t" r="r" b="b"/>
              <a:pathLst>
                <a:path w="1835" h="1608" extrusionOk="0">
                  <a:moveTo>
                    <a:pt x="910" y="0"/>
                  </a:moveTo>
                  <a:cubicBezTo>
                    <a:pt x="765" y="0"/>
                    <a:pt x="619" y="40"/>
                    <a:pt x="489" y="124"/>
                  </a:cubicBezTo>
                  <a:cubicBezTo>
                    <a:pt x="108" y="362"/>
                    <a:pt x="1" y="850"/>
                    <a:pt x="227" y="1231"/>
                  </a:cubicBezTo>
                  <a:cubicBezTo>
                    <a:pt x="380" y="1476"/>
                    <a:pt x="640" y="1607"/>
                    <a:pt x="908" y="1607"/>
                  </a:cubicBezTo>
                  <a:cubicBezTo>
                    <a:pt x="1058" y="1607"/>
                    <a:pt x="1210" y="1566"/>
                    <a:pt x="1346" y="1481"/>
                  </a:cubicBezTo>
                  <a:cubicBezTo>
                    <a:pt x="1715" y="1255"/>
                    <a:pt x="1834" y="755"/>
                    <a:pt x="1596" y="374"/>
                  </a:cubicBezTo>
                  <a:cubicBezTo>
                    <a:pt x="1442" y="135"/>
                    <a:pt x="1177" y="0"/>
                    <a:pt x="910"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7" name="Google Shape;4274;p58">
              <a:extLst>
                <a:ext uri="{FF2B5EF4-FFF2-40B4-BE49-F238E27FC236}">
                  <a16:creationId xmlns:a16="http://schemas.microsoft.com/office/drawing/2014/main" id="{2C76877D-1C73-53A2-B364-C925B836A739}"/>
                </a:ext>
              </a:extLst>
            </p:cNvPr>
            <p:cNvSpPr/>
            <p:nvPr/>
          </p:nvSpPr>
          <p:spPr>
            <a:xfrm>
              <a:off x="7292690" y="3136861"/>
              <a:ext cx="72876" cy="66559"/>
            </a:xfrm>
            <a:custGeom>
              <a:avLst/>
              <a:gdLst/>
              <a:ahLst/>
              <a:cxnLst/>
              <a:rect l="l" t="t" r="r" b="b"/>
              <a:pathLst>
                <a:path w="1096" h="1001" extrusionOk="0">
                  <a:moveTo>
                    <a:pt x="810" y="1"/>
                  </a:moveTo>
                  <a:lnTo>
                    <a:pt x="0" y="358"/>
                  </a:lnTo>
                  <a:lnTo>
                    <a:pt x="298" y="1001"/>
                  </a:lnTo>
                  <a:lnTo>
                    <a:pt x="1096" y="644"/>
                  </a:lnTo>
                  <a:lnTo>
                    <a:pt x="810"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8" name="Google Shape;4275;p58">
              <a:extLst>
                <a:ext uri="{FF2B5EF4-FFF2-40B4-BE49-F238E27FC236}">
                  <a16:creationId xmlns:a16="http://schemas.microsoft.com/office/drawing/2014/main" id="{6772CCC5-7C16-F7FD-404D-E9C942BA5366}"/>
                </a:ext>
              </a:extLst>
            </p:cNvPr>
            <p:cNvSpPr/>
            <p:nvPr/>
          </p:nvSpPr>
          <p:spPr>
            <a:xfrm>
              <a:off x="7294286" y="3176890"/>
              <a:ext cx="121947" cy="107119"/>
            </a:xfrm>
            <a:custGeom>
              <a:avLst/>
              <a:gdLst/>
              <a:ahLst/>
              <a:cxnLst/>
              <a:rect l="l" t="t" r="r" b="b"/>
              <a:pathLst>
                <a:path w="1834" h="1611" extrusionOk="0">
                  <a:moveTo>
                    <a:pt x="925" y="1"/>
                  </a:moveTo>
                  <a:cubicBezTo>
                    <a:pt x="810" y="1"/>
                    <a:pt x="694" y="25"/>
                    <a:pt x="583" y="77"/>
                  </a:cubicBezTo>
                  <a:cubicBezTo>
                    <a:pt x="179" y="256"/>
                    <a:pt x="0" y="732"/>
                    <a:pt x="191" y="1137"/>
                  </a:cubicBezTo>
                  <a:cubicBezTo>
                    <a:pt x="322" y="1435"/>
                    <a:pt x="616" y="1611"/>
                    <a:pt x="923" y="1611"/>
                  </a:cubicBezTo>
                  <a:cubicBezTo>
                    <a:pt x="1033" y="1611"/>
                    <a:pt x="1144" y="1589"/>
                    <a:pt x="1250" y="1542"/>
                  </a:cubicBezTo>
                  <a:cubicBezTo>
                    <a:pt x="1655" y="1351"/>
                    <a:pt x="1834" y="875"/>
                    <a:pt x="1655" y="470"/>
                  </a:cubicBezTo>
                  <a:cubicBezTo>
                    <a:pt x="1525" y="176"/>
                    <a:pt x="1231" y="1"/>
                    <a:pt x="925"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09" name="Google Shape;4276;p58">
              <a:extLst>
                <a:ext uri="{FF2B5EF4-FFF2-40B4-BE49-F238E27FC236}">
                  <a16:creationId xmlns:a16="http://schemas.microsoft.com/office/drawing/2014/main" id="{6A1DD85B-C371-E865-EEA4-02F0A14F300F}"/>
                </a:ext>
              </a:extLst>
            </p:cNvPr>
            <p:cNvSpPr/>
            <p:nvPr/>
          </p:nvSpPr>
          <p:spPr>
            <a:xfrm>
              <a:off x="7473154" y="3009393"/>
              <a:ext cx="68155" cy="59444"/>
            </a:xfrm>
            <a:custGeom>
              <a:avLst/>
              <a:gdLst/>
              <a:ahLst/>
              <a:cxnLst/>
              <a:rect l="l" t="t" r="r" b="b"/>
              <a:pathLst>
                <a:path w="1025" h="894" extrusionOk="0">
                  <a:moveTo>
                    <a:pt x="846" y="1"/>
                  </a:moveTo>
                  <a:lnTo>
                    <a:pt x="1" y="215"/>
                  </a:lnTo>
                  <a:lnTo>
                    <a:pt x="179" y="894"/>
                  </a:lnTo>
                  <a:lnTo>
                    <a:pt x="1025" y="679"/>
                  </a:lnTo>
                  <a:lnTo>
                    <a:pt x="846"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0" name="Google Shape;4277;p58">
              <a:extLst>
                <a:ext uri="{FF2B5EF4-FFF2-40B4-BE49-F238E27FC236}">
                  <a16:creationId xmlns:a16="http://schemas.microsoft.com/office/drawing/2014/main" id="{4F7967F2-9B83-3DEF-3337-755DEDD1C728}"/>
                </a:ext>
              </a:extLst>
            </p:cNvPr>
            <p:cNvSpPr/>
            <p:nvPr/>
          </p:nvSpPr>
          <p:spPr>
            <a:xfrm>
              <a:off x="7431995" y="2922752"/>
              <a:ext cx="118024" cy="106853"/>
            </a:xfrm>
            <a:custGeom>
              <a:avLst/>
              <a:gdLst/>
              <a:ahLst/>
              <a:cxnLst/>
              <a:rect l="l" t="t" r="r" b="b"/>
              <a:pathLst>
                <a:path w="1775" h="1607" extrusionOk="0">
                  <a:moveTo>
                    <a:pt x="889" y="1"/>
                  </a:moveTo>
                  <a:cubicBezTo>
                    <a:pt x="820" y="1"/>
                    <a:pt x="750" y="10"/>
                    <a:pt x="679" y="30"/>
                  </a:cubicBezTo>
                  <a:cubicBezTo>
                    <a:pt x="251" y="137"/>
                    <a:pt x="1" y="577"/>
                    <a:pt x="108" y="1006"/>
                  </a:cubicBezTo>
                  <a:cubicBezTo>
                    <a:pt x="197" y="1364"/>
                    <a:pt x="520" y="1606"/>
                    <a:pt x="874" y="1606"/>
                  </a:cubicBezTo>
                  <a:cubicBezTo>
                    <a:pt x="943" y="1606"/>
                    <a:pt x="1014" y="1597"/>
                    <a:pt x="1084" y="1578"/>
                  </a:cubicBezTo>
                  <a:cubicBezTo>
                    <a:pt x="1513" y="1470"/>
                    <a:pt x="1775" y="1030"/>
                    <a:pt x="1668" y="601"/>
                  </a:cubicBezTo>
                  <a:cubicBezTo>
                    <a:pt x="1568" y="243"/>
                    <a:pt x="1244" y="1"/>
                    <a:pt x="88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11" name="Google Shape;4278;p58">
              <a:extLst>
                <a:ext uri="{FF2B5EF4-FFF2-40B4-BE49-F238E27FC236}">
                  <a16:creationId xmlns:a16="http://schemas.microsoft.com/office/drawing/2014/main" id="{5C2527AF-F328-D481-EFC3-3B8CD5AFBC8A}"/>
                </a:ext>
              </a:extLst>
            </p:cNvPr>
            <p:cNvSpPr/>
            <p:nvPr/>
          </p:nvSpPr>
          <p:spPr>
            <a:xfrm>
              <a:off x="7679019" y="3030006"/>
              <a:ext cx="60242" cy="49138"/>
            </a:xfrm>
            <a:custGeom>
              <a:avLst/>
              <a:gdLst/>
              <a:ahLst/>
              <a:cxnLst/>
              <a:rect l="l" t="t" r="r" b="b"/>
              <a:pathLst>
                <a:path w="906" h="739" extrusionOk="0">
                  <a:moveTo>
                    <a:pt x="882" y="0"/>
                  </a:moveTo>
                  <a:lnTo>
                    <a:pt x="0" y="36"/>
                  </a:lnTo>
                  <a:lnTo>
                    <a:pt x="24" y="738"/>
                  </a:lnTo>
                  <a:lnTo>
                    <a:pt x="905" y="703"/>
                  </a:lnTo>
                  <a:lnTo>
                    <a:pt x="882"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2" name="Google Shape;4279;p58">
              <a:extLst>
                <a:ext uri="{FF2B5EF4-FFF2-40B4-BE49-F238E27FC236}">
                  <a16:creationId xmlns:a16="http://schemas.microsoft.com/office/drawing/2014/main" id="{6C2FF3AF-BC7C-3A22-8828-C0E6B44686AB}"/>
                </a:ext>
              </a:extLst>
            </p:cNvPr>
            <p:cNvSpPr/>
            <p:nvPr/>
          </p:nvSpPr>
          <p:spPr>
            <a:xfrm>
              <a:off x="7656876" y="3067109"/>
              <a:ext cx="109314" cy="107053"/>
            </a:xfrm>
            <a:custGeom>
              <a:avLst/>
              <a:gdLst/>
              <a:ahLst/>
              <a:cxnLst/>
              <a:rect l="l" t="t" r="r" b="b"/>
              <a:pathLst>
                <a:path w="1644" h="1610" extrusionOk="0">
                  <a:moveTo>
                    <a:pt x="830" y="1"/>
                  </a:moveTo>
                  <a:cubicBezTo>
                    <a:pt x="815" y="1"/>
                    <a:pt x="801" y="1"/>
                    <a:pt x="786" y="2"/>
                  </a:cubicBezTo>
                  <a:cubicBezTo>
                    <a:pt x="345" y="26"/>
                    <a:pt x="0" y="395"/>
                    <a:pt x="24" y="835"/>
                  </a:cubicBezTo>
                  <a:cubicBezTo>
                    <a:pt x="36" y="1280"/>
                    <a:pt x="404" y="1609"/>
                    <a:pt x="834" y="1609"/>
                  </a:cubicBezTo>
                  <a:cubicBezTo>
                    <a:pt x="842" y="1609"/>
                    <a:pt x="850" y="1609"/>
                    <a:pt x="857" y="1609"/>
                  </a:cubicBezTo>
                  <a:cubicBezTo>
                    <a:pt x="1298" y="1585"/>
                    <a:pt x="1643" y="1216"/>
                    <a:pt x="1631" y="776"/>
                  </a:cubicBezTo>
                  <a:cubicBezTo>
                    <a:pt x="1608" y="338"/>
                    <a:pt x="1262" y="1"/>
                    <a:pt x="83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13" name="Google Shape;4280;p58">
              <a:extLst>
                <a:ext uri="{FF2B5EF4-FFF2-40B4-BE49-F238E27FC236}">
                  <a16:creationId xmlns:a16="http://schemas.microsoft.com/office/drawing/2014/main" id="{A9D784C2-8BEA-40C3-D019-D6AEEC41606A}"/>
                </a:ext>
              </a:extLst>
            </p:cNvPr>
            <p:cNvSpPr/>
            <p:nvPr/>
          </p:nvSpPr>
          <p:spPr>
            <a:xfrm>
              <a:off x="7885614" y="2997557"/>
              <a:ext cx="62636" cy="51465"/>
            </a:xfrm>
            <a:custGeom>
              <a:avLst/>
              <a:gdLst/>
              <a:ahLst/>
              <a:cxnLst/>
              <a:rect l="l" t="t" r="r" b="b"/>
              <a:pathLst>
                <a:path w="942" h="774" extrusionOk="0">
                  <a:moveTo>
                    <a:pt x="61" y="0"/>
                  </a:moveTo>
                  <a:lnTo>
                    <a:pt x="1" y="703"/>
                  </a:lnTo>
                  <a:lnTo>
                    <a:pt x="882" y="774"/>
                  </a:lnTo>
                  <a:lnTo>
                    <a:pt x="942" y="83"/>
                  </a:lnTo>
                  <a:lnTo>
                    <a:pt x="61"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4" name="Google Shape;4281;p58">
              <a:extLst>
                <a:ext uri="{FF2B5EF4-FFF2-40B4-BE49-F238E27FC236}">
                  <a16:creationId xmlns:a16="http://schemas.microsoft.com/office/drawing/2014/main" id="{E7831870-8A24-6A9C-9D35-D9F20208DA79}"/>
                </a:ext>
              </a:extLst>
            </p:cNvPr>
            <p:cNvSpPr/>
            <p:nvPr/>
          </p:nvSpPr>
          <p:spPr>
            <a:xfrm>
              <a:off x="7866664" y="2903934"/>
              <a:ext cx="111641" cy="107319"/>
            </a:xfrm>
            <a:custGeom>
              <a:avLst/>
              <a:gdLst/>
              <a:ahLst/>
              <a:cxnLst/>
              <a:rect l="l" t="t" r="r" b="b"/>
              <a:pathLst>
                <a:path w="1679" h="1614" extrusionOk="0">
                  <a:moveTo>
                    <a:pt x="838" y="0"/>
                  </a:moveTo>
                  <a:cubicBezTo>
                    <a:pt x="426" y="0"/>
                    <a:pt x="70" y="311"/>
                    <a:pt x="36" y="729"/>
                  </a:cubicBezTo>
                  <a:cubicBezTo>
                    <a:pt x="0" y="1170"/>
                    <a:pt x="322" y="1563"/>
                    <a:pt x="762" y="1611"/>
                  </a:cubicBezTo>
                  <a:cubicBezTo>
                    <a:pt x="784" y="1612"/>
                    <a:pt x="806" y="1613"/>
                    <a:pt x="827" y="1613"/>
                  </a:cubicBezTo>
                  <a:cubicBezTo>
                    <a:pt x="1241" y="1613"/>
                    <a:pt x="1597" y="1291"/>
                    <a:pt x="1631" y="872"/>
                  </a:cubicBezTo>
                  <a:cubicBezTo>
                    <a:pt x="1679" y="432"/>
                    <a:pt x="1346" y="39"/>
                    <a:pt x="905" y="3"/>
                  </a:cubicBezTo>
                  <a:cubicBezTo>
                    <a:pt x="883" y="1"/>
                    <a:pt x="860" y="0"/>
                    <a:pt x="838"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15" name="Google Shape;4282;p58">
              <a:extLst>
                <a:ext uri="{FF2B5EF4-FFF2-40B4-BE49-F238E27FC236}">
                  <a16:creationId xmlns:a16="http://schemas.microsoft.com/office/drawing/2014/main" id="{61437CD5-236E-DC9C-3937-751C66C41CE6}"/>
                </a:ext>
              </a:extLst>
            </p:cNvPr>
            <p:cNvSpPr/>
            <p:nvPr/>
          </p:nvSpPr>
          <p:spPr>
            <a:xfrm>
              <a:off x="8058232" y="3083799"/>
              <a:ext cx="70549" cy="63434"/>
            </a:xfrm>
            <a:custGeom>
              <a:avLst/>
              <a:gdLst/>
              <a:ahLst/>
              <a:cxnLst/>
              <a:rect l="l" t="t" r="r" b="b"/>
              <a:pathLst>
                <a:path w="1061" h="954" extrusionOk="0">
                  <a:moveTo>
                    <a:pt x="239" y="1"/>
                  </a:moveTo>
                  <a:lnTo>
                    <a:pt x="1" y="668"/>
                  </a:lnTo>
                  <a:lnTo>
                    <a:pt x="834" y="953"/>
                  </a:lnTo>
                  <a:lnTo>
                    <a:pt x="1060" y="287"/>
                  </a:lnTo>
                  <a:lnTo>
                    <a:pt x="239"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6" name="Google Shape;4283;p58">
              <a:extLst>
                <a:ext uri="{FF2B5EF4-FFF2-40B4-BE49-F238E27FC236}">
                  <a16:creationId xmlns:a16="http://schemas.microsoft.com/office/drawing/2014/main" id="{AA311CF6-E739-9257-E91C-2FD4B1EE71EE}"/>
                </a:ext>
              </a:extLst>
            </p:cNvPr>
            <p:cNvSpPr/>
            <p:nvPr/>
          </p:nvSpPr>
          <p:spPr>
            <a:xfrm>
              <a:off x="8011553" y="3124426"/>
              <a:ext cx="120351" cy="106454"/>
            </a:xfrm>
            <a:custGeom>
              <a:avLst/>
              <a:gdLst/>
              <a:ahLst/>
              <a:cxnLst/>
              <a:rect l="l" t="t" r="r" b="b"/>
              <a:pathLst>
                <a:path w="1810" h="1601" extrusionOk="0">
                  <a:moveTo>
                    <a:pt x="903" y="1"/>
                  </a:moveTo>
                  <a:cubicBezTo>
                    <a:pt x="570" y="1"/>
                    <a:pt x="256" y="206"/>
                    <a:pt x="143" y="545"/>
                  </a:cubicBezTo>
                  <a:cubicBezTo>
                    <a:pt x="0" y="961"/>
                    <a:pt x="226" y="1414"/>
                    <a:pt x="643" y="1557"/>
                  </a:cubicBezTo>
                  <a:cubicBezTo>
                    <a:pt x="730" y="1587"/>
                    <a:pt x="819" y="1601"/>
                    <a:pt x="907" y="1601"/>
                  </a:cubicBezTo>
                  <a:cubicBezTo>
                    <a:pt x="1240" y="1601"/>
                    <a:pt x="1554" y="1396"/>
                    <a:pt x="1667" y="1057"/>
                  </a:cubicBezTo>
                  <a:cubicBezTo>
                    <a:pt x="1810" y="640"/>
                    <a:pt x="1584" y="188"/>
                    <a:pt x="1167" y="45"/>
                  </a:cubicBezTo>
                  <a:cubicBezTo>
                    <a:pt x="1080" y="15"/>
                    <a:pt x="991" y="1"/>
                    <a:pt x="903"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17" name="Google Shape;4284;p58">
              <a:extLst>
                <a:ext uri="{FF2B5EF4-FFF2-40B4-BE49-F238E27FC236}">
                  <a16:creationId xmlns:a16="http://schemas.microsoft.com/office/drawing/2014/main" id="{DBDB4DE0-343C-EBEE-79A8-40B8988E64FA}"/>
                </a:ext>
              </a:extLst>
            </p:cNvPr>
            <p:cNvSpPr/>
            <p:nvPr/>
          </p:nvSpPr>
          <p:spPr>
            <a:xfrm>
              <a:off x="5881895" y="1961190"/>
              <a:ext cx="1849422" cy="540185"/>
            </a:xfrm>
            <a:custGeom>
              <a:avLst/>
              <a:gdLst/>
              <a:ahLst/>
              <a:cxnLst/>
              <a:rect l="l" t="t" r="r" b="b"/>
              <a:pathLst>
                <a:path w="27814" h="8124" extrusionOk="0">
                  <a:moveTo>
                    <a:pt x="3263" y="1"/>
                  </a:moveTo>
                  <a:cubicBezTo>
                    <a:pt x="1870" y="263"/>
                    <a:pt x="0" y="1287"/>
                    <a:pt x="619" y="3001"/>
                  </a:cubicBezTo>
                  <a:cubicBezTo>
                    <a:pt x="941" y="3882"/>
                    <a:pt x="2536" y="4311"/>
                    <a:pt x="3298" y="4597"/>
                  </a:cubicBezTo>
                  <a:cubicBezTo>
                    <a:pt x="7537" y="6192"/>
                    <a:pt x="12145" y="7073"/>
                    <a:pt x="16609" y="7668"/>
                  </a:cubicBezTo>
                  <a:cubicBezTo>
                    <a:pt x="18419" y="7918"/>
                    <a:pt x="20241" y="8097"/>
                    <a:pt x="22074" y="8121"/>
                  </a:cubicBezTo>
                  <a:cubicBezTo>
                    <a:pt x="22218" y="8122"/>
                    <a:pt x="22363" y="8123"/>
                    <a:pt x="22510" y="8123"/>
                  </a:cubicBezTo>
                  <a:cubicBezTo>
                    <a:pt x="23597" y="8123"/>
                    <a:pt x="24769" y="8064"/>
                    <a:pt x="25765" y="7645"/>
                  </a:cubicBezTo>
                  <a:cubicBezTo>
                    <a:pt x="26289" y="7407"/>
                    <a:pt x="26777" y="6966"/>
                    <a:pt x="26861" y="6359"/>
                  </a:cubicBezTo>
                  <a:cubicBezTo>
                    <a:pt x="27087" y="4716"/>
                    <a:pt x="23932" y="4192"/>
                    <a:pt x="22896" y="3966"/>
                  </a:cubicBezTo>
                  <a:lnTo>
                    <a:pt x="22896" y="3966"/>
                  </a:lnTo>
                  <a:lnTo>
                    <a:pt x="23229" y="4287"/>
                  </a:lnTo>
                  <a:cubicBezTo>
                    <a:pt x="24194" y="4501"/>
                    <a:pt x="27813" y="5430"/>
                    <a:pt x="26087" y="7049"/>
                  </a:cubicBezTo>
                  <a:cubicBezTo>
                    <a:pt x="25242" y="7847"/>
                    <a:pt x="23467" y="7764"/>
                    <a:pt x="22420" y="7776"/>
                  </a:cubicBezTo>
                  <a:cubicBezTo>
                    <a:pt x="22308" y="7777"/>
                    <a:pt x="22196" y="7777"/>
                    <a:pt x="22083" y="7777"/>
                  </a:cubicBezTo>
                  <a:cubicBezTo>
                    <a:pt x="17477" y="7777"/>
                    <a:pt x="12798" y="6832"/>
                    <a:pt x="8347" y="5740"/>
                  </a:cubicBezTo>
                  <a:cubicBezTo>
                    <a:pt x="6168" y="5204"/>
                    <a:pt x="3858" y="4644"/>
                    <a:pt x="1858" y="3597"/>
                  </a:cubicBezTo>
                  <a:cubicBezTo>
                    <a:pt x="1143" y="3227"/>
                    <a:pt x="667" y="2823"/>
                    <a:pt x="917" y="1918"/>
                  </a:cubicBezTo>
                  <a:cubicBezTo>
                    <a:pt x="1191" y="965"/>
                    <a:pt x="2584" y="465"/>
                    <a:pt x="3453" y="299"/>
                  </a:cubicBezTo>
                  <a:lnTo>
                    <a:pt x="3263"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8" name="Google Shape;4285;p58">
              <a:extLst>
                <a:ext uri="{FF2B5EF4-FFF2-40B4-BE49-F238E27FC236}">
                  <a16:creationId xmlns:a16="http://schemas.microsoft.com/office/drawing/2014/main" id="{63A1465E-3EC5-7E06-BE05-1BA79B3BB5B5}"/>
                </a:ext>
              </a:extLst>
            </p:cNvPr>
            <p:cNvSpPr/>
            <p:nvPr/>
          </p:nvSpPr>
          <p:spPr>
            <a:xfrm>
              <a:off x="5962618" y="1946162"/>
              <a:ext cx="74472" cy="70549"/>
            </a:xfrm>
            <a:custGeom>
              <a:avLst/>
              <a:gdLst/>
              <a:ahLst/>
              <a:cxnLst/>
              <a:rect l="l" t="t" r="r" b="b"/>
              <a:pathLst>
                <a:path w="1120" h="1061" extrusionOk="0">
                  <a:moveTo>
                    <a:pt x="739" y="1"/>
                  </a:moveTo>
                  <a:lnTo>
                    <a:pt x="1" y="465"/>
                  </a:lnTo>
                  <a:lnTo>
                    <a:pt x="370" y="1060"/>
                  </a:lnTo>
                  <a:lnTo>
                    <a:pt x="1120" y="584"/>
                  </a:lnTo>
                  <a:lnTo>
                    <a:pt x="739"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9" name="Google Shape;4286;p58">
              <a:extLst>
                <a:ext uri="{FF2B5EF4-FFF2-40B4-BE49-F238E27FC236}">
                  <a16:creationId xmlns:a16="http://schemas.microsoft.com/office/drawing/2014/main" id="{33C77B30-BD68-6BBC-B382-3CB07241069A}"/>
                </a:ext>
              </a:extLst>
            </p:cNvPr>
            <p:cNvSpPr/>
            <p:nvPr/>
          </p:nvSpPr>
          <p:spPr>
            <a:xfrm>
              <a:off x="5904037" y="1872089"/>
              <a:ext cx="122014" cy="106920"/>
            </a:xfrm>
            <a:custGeom>
              <a:avLst/>
              <a:gdLst/>
              <a:ahLst/>
              <a:cxnLst/>
              <a:rect l="l" t="t" r="r" b="b"/>
              <a:pathLst>
                <a:path w="1835" h="1608" extrusionOk="0">
                  <a:moveTo>
                    <a:pt x="918" y="0"/>
                  </a:moveTo>
                  <a:cubicBezTo>
                    <a:pt x="770" y="0"/>
                    <a:pt x="621" y="41"/>
                    <a:pt x="489" y="126"/>
                  </a:cubicBezTo>
                  <a:cubicBezTo>
                    <a:pt x="108" y="365"/>
                    <a:pt x="1" y="853"/>
                    <a:pt x="239" y="1234"/>
                  </a:cubicBezTo>
                  <a:cubicBezTo>
                    <a:pt x="393" y="1473"/>
                    <a:pt x="652" y="1607"/>
                    <a:pt x="920" y="1607"/>
                  </a:cubicBezTo>
                  <a:cubicBezTo>
                    <a:pt x="1065" y="1607"/>
                    <a:pt x="1212" y="1568"/>
                    <a:pt x="1346" y="1484"/>
                  </a:cubicBezTo>
                  <a:cubicBezTo>
                    <a:pt x="1727" y="1246"/>
                    <a:pt x="1834" y="746"/>
                    <a:pt x="1596" y="376"/>
                  </a:cubicBezTo>
                  <a:cubicBezTo>
                    <a:pt x="1443" y="132"/>
                    <a:pt x="1182" y="0"/>
                    <a:pt x="918"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20" name="Google Shape;4287;p58">
              <a:extLst>
                <a:ext uri="{FF2B5EF4-FFF2-40B4-BE49-F238E27FC236}">
                  <a16:creationId xmlns:a16="http://schemas.microsoft.com/office/drawing/2014/main" id="{31B8454C-6E9F-6DA7-1FBC-37A0C302B165}"/>
                </a:ext>
              </a:extLst>
            </p:cNvPr>
            <p:cNvSpPr/>
            <p:nvPr/>
          </p:nvSpPr>
          <p:spPr>
            <a:xfrm>
              <a:off x="5926977" y="2106079"/>
              <a:ext cx="66625" cy="72942"/>
            </a:xfrm>
            <a:custGeom>
              <a:avLst/>
              <a:gdLst/>
              <a:ahLst/>
              <a:cxnLst/>
              <a:rect l="l" t="t" r="r" b="b"/>
              <a:pathLst>
                <a:path w="1002" h="1097" extrusionOk="0">
                  <a:moveTo>
                    <a:pt x="644" y="1"/>
                  </a:moveTo>
                  <a:lnTo>
                    <a:pt x="1" y="286"/>
                  </a:lnTo>
                  <a:lnTo>
                    <a:pt x="358" y="1096"/>
                  </a:lnTo>
                  <a:lnTo>
                    <a:pt x="1001" y="810"/>
                  </a:lnTo>
                  <a:lnTo>
                    <a:pt x="644"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1" name="Google Shape;4288;p58">
              <a:extLst>
                <a:ext uri="{FF2B5EF4-FFF2-40B4-BE49-F238E27FC236}">
                  <a16:creationId xmlns:a16="http://schemas.microsoft.com/office/drawing/2014/main" id="{0CA407A7-77FA-7D82-6267-C4762EA15CB3}"/>
                </a:ext>
              </a:extLst>
            </p:cNvPr>
            <p:cNvSpPr/>
            <p:nvPr/>
          </p:nvSpPr>
          <p:spPr>
            <a:xfrm>
              <a:off x="5958695" y="2062326"/>
              <a:ext cx="121947" cy="106986"/>
            </a:xfrm>
            <a:custGeom>
              <a:avLst/>
              <a:gdLst/>
              <a:ahLst/>
              <a:cxnLst/>
              <a:rect l="l" t="t" r="r" b="b"/>
              <a:pathLst>
                <a:path w="1834" h="1609" extrusionOk="0">
                  <a:moveTo>
                    <a:pt x="926" y="1"/>
                  </a:moveTo>
                  <a:cubicBezTo>
                    <a:pt x="815" y="1"/>
                    <a:pt x="703" y="25"/>
                    <a:pt x="595" y="75"/>
                  </a:cubicBezTo>
                  <a:cubicBezTo>
                    <a:pt x="191" y="254"/>
                    <a:pt x="0" y="730"/>
                    <a:pt x="179" y="1135"/>
                  </a:cubicBezTo>
                  <a:cubicBezTo>
                    <a:pt x="319" y="1433"/>
                    <a:pt x="609" y="1609"/>
                    <a:pt x="918" y="1609"/>
                  </a:cubicBezTo>
                  <a:cubicBezTo>
                    <a:pt x="1028" y="1609"/>
                    <a:pt x="1141" y="1587"/>
                    <a:pt x="1250" y="1540"/>
                  </a:cubicBezTo>
                  <a:cubicBezTo>
                    <a:pt x="1655" y="1361"/>
                    <a:pt x="1834" y="885"/>
                    <a:pt x="1655" y="480"/>
                  </a:cubicBezTo>
                  <a:cubicBezTo>
                    <a:pt x="1524" y="183"/>
                    <a:pt x="1232" y="1"/>
                    <a:pt x="926"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2" name="Google Shape;4289;p58">
              <a:extLst>
                <a:ext uri="{FF2B5EF4-FFF2-40B4-BE49-F238E27FC236}">
                  <a16:creationId xmlns:a16="http://schemas.microsoft.com/office/drawing/2014/main" id="{2561601F-5E6E-A197-7770-A2DACBE91018}"/>
                </a:ext>
              </a:extLst>
            </p:cNvPr>
            <p:cNvSpPr/>
            <p:nvPr/>
          </p:nvSpPr>
          <p:spPr>
            <a:xfrm>
              <a:off x="5984029" y="2204290"/>
              <a:ext cx="73674" cy="68886"/>
            </a:xfrm>
            <a:custGeom>
              <a:avLst/>
              <a:gdLst/>
              <a:ahLst/>
              <a:cxnLst/>
              <a:rect l="l" t="t" r="r" b="b"/>
              <a:pathLst>
                <a:path w="1108" h="1036" extrusionOk="0">
                  <a:moveTo>
                    <a:pt x="322" y="0"/>
                  </a:moveTo>
                  <a:lnTo>
                    <a:pt x="0" y="619"/>
                  </a:lnTo>
                  <a:lnTo>
                    <a:pt x="774" y="1036"/>
                  </a:lnTo>
                  <a:lnTo>
                    <a:pt x="1107" y="417"/>
                  </a:lnTo>
                  <a:lnTo>
                    <a:pt x="322"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3" name="Google Shape;4290;p58">
              <a:extLst>
                <a:ext uri="{FF2B5EF4-FFF2-40B4-BE49-F238E27FC236}">
                  <a16:creationId xmlns:a16="http://schemas.microsoft.com/office/drawing/2014/main" id="{92D0F12D-7476-5F7E-F48A-F5703D9716B7}"/>
                </a:ext>
              </a:extLst>
            </p:cNvPr>
            <p:cNvSpPr/>
            <p:nvPr/>
          </p:nvSpPr>
          <p:spPr>
            <a:xfrm>
              <a:off x="5928573" y="2243721"/>
              <a:ext cx="122014" cy="107186"/>
            </a:xfrm>
            <a:custGeom>
              <a:avLst/>
              <a:gdLst/>
              <a:ahLst/>
              <a:cxnLst/>
              <a:rect l="l" t="t" r="r" b="b"/>
              <a:pathLst>
                <a:path w="1835" h="1612" extrusionOk="0">
                  <a:moveTo>
                    <a:pt x="921" y="1"/>
                  </a:moveTo>
                  <a:cubicBezTo>
                    <a:pt x="633" y="1"/>
                    <a:pt x="355" y="159"/>
                    <a:pt x="215" y="431"/>
                  </a:cubicBezTo>
                  <a:cubicBezTo>
                    <a:pt x="1" y="824"/>
                    <a:pt x="144" y="1312"/>
                    <a:pt x="537" y="1514"/>
                  </a:cubicBezTo>
                  <a:cubicBezTo>
                    <a:pt x="657" y="1580"/>
                    <a:pt x="787" y="1611"/>
                    <a:pt x="915" y="1611"/>
                  </a:cubicBezTo>
                  <a:cubicBezTo>
                    <a:pt x="1203" y="1611"/>
                    <a:pt x="1483" y="1453"/>
                    <a:pt x="1632" y="1181"/>
                  </a:cubicBezTo>
                  <a:cubicBezTo>
                    <a:pt x="1834" y="788"/>
                    <a:pt x="1691" y="300"/>
                    <a:pt x="1299" y="98"/>
                  </a:cubicBezTo>
                  <a:cubicBezTo>
                    <a:pt x="1178" y="32"/>
                    <a:pt x="1048" y="1"/>
                    <a:pt x="921"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24" name="Google Shape;4291;p58">
              <a:extLst>
                <a:ext uri="{FF2B5EF4-FFF2-40B4-BE49-F238E27FC236}">
                  <a16:creationId xmlns:a16="http://schemas.microsoft.com/office/drawing/2014/main" id="{1BC4F10E-F16D-7415-BD97-2FB245B3D2AD}"/>
                </a:ext>
              </a:extLst>
            </p:cNvPr>
            <p:cNvSpPr/>
            <p:nvPr/>
          </p:nvSpPr>
          <p:spPr>
            <a:xfrm>
              <a:off x="6146273" y="2230355"/>
              <a:ext cx="72942" cy="66625"/>
            </a:xfrm>
            <a:custGeom>
              <a:avLst/>
              <a:gdLst/>
              <a:ahLst/>
              <a:cxnLst/>
              <a:rect l="l" t="t" r="r" b="b"/>
              <a:pathLst>
                <a:path w="1097" h="1002" extrusionOk="0">
                  <a:moveTo>
                    <a:pt x="299" y="1"/>
                  </a:moveTo>
                  <a:lnTo>
                    <a:pt x="1" y="632"/>
                  </a:lnTo>
                  <a:lnTo>
                    <a:pt x="799" y="1001"/>
                  </a:lnTo>
                  <a:lnTo>
                    <a:pt x="1096" y="370"/>
                  </a:lnTo>
                  <a:lnTo>
                    <a:pt x="299"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5" name="Google Shape;4292;p58">
              <a:extLst>
                <a:ext uri="{FF2B5EF4-FFF2-40B4-BE49-F238E27FC236}">
                  <a16:creationId xmlns:a16="http://schemas.microsoft.com/office/drawing/2014/main" id="{825D0E20-40DC-B23F-9B3B-9ACA360358AE}"/>
                </a:ext>
              </a:extLst>
            </p:cNvPr>
            <p:cNvSpPr/>
            <p:nvPr/>
          </p:nvSpPr>
          <p:spPr>
            <a:xfrm>
              <a:off x="6149465" y="2150896"/>
              <a:ext cx="122014" cy="106787"/>
            </a:xfrm>
            <a:custGeom>
              <a:avLst/>
              <a:gdLst/>
              <a:ahLst/>
              <a:cxnLst/>
              <a:rect l="l" t="t" r="r" b="b"/>
              <a:pathLst>
                <a:path w="1835" h="1606" extrusionOk="0">
                  <a:moveTo>
                    <a:pt x="923" y="0"/>
                  </a:moveTo>
                  <a:cubicBezTo>
                    <a:pt x="620" y="0"/>
                    <a:pt x="330" y="175"/>
                    <a:pt x="191" y="470"/>
                  </a:cubicBezTo>
                  <a:cubicBezTo>
                    <a:pt x="1" y="874"/>
                    <a:pt x="179" y="1351"/>
                    <a:pt x="584" y="1529"/>
                  </a:cubicBezTo>
                  <a:cubicBezTo>
                    <a:pt x="695" y="1581"/>
                    <a:pt x="811" y="1606"/>
                    <a:pt x="925" y="1606"/>
                  </a:cubicBezTo>
                  <a:cubicBezTo>
                    <a:pt x="1228" y="1606"/>
                    <a:pt x="1517" y="1434"/>
                    <a:pt x="1656" y="1148"/>
                  </a:cubicBezTo>
                  <a:cubicBezTo>
                    <a:pt x="1834" y="744"/>
                    <a:pt x="1656" y="255"/>
                    <a:pt x="1263" y="77"/>
                  </a:cubicBezTo>
                  <a:cubicBezTo>
                    <a:pt x="1152" y="25"/>
                    <a:pt x="1037" y="0"/>
                    <a:pt x="923"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26" name="Google Shape;4293;p58">
              <a:extLst>
                <a:ext uri="{FF2B5EF4-FFF2-40B4-BE49-F238E27FC236}">
                  <a16:creationId xmlns:a16="http://schemas.microsoft.com/office/drawing/2014/main" id="{BA531490-319E-2BD3-A8D3-36386641D3FD}"/>
                </a:ext>
              </a:extLst>
            </p:cNvPr>
            <p:cNvSpPr/>
            <p:nvPr/>
          </p:nvSpPr>
          <p:spPr>
            <a:xfrm>
              <a:off x="6291961" y="2315068"/>
              <a:ext cx="68155" cy="59444"/>
            </a:xfrm>
            <a:custGeom>
              <a:avLst/>
              <a:gdLst/>
              <a:ahLst/>
              <a:cxnLst/>
              <a:rect l="l" t="t" r="r" b="b"/>
              <a:pathLst>
                <a:path w="1025" h="894" extrusionOk="0">
                  <a:moveTo>
                    <a:pt x="167" y="1"/>
                  </a:moveTo>
                  <a:lnTo>
                    <a:pt x="1" y="680"/>
                  </a:lnTo>
                  <a:lnTo>
                    <a:pt x="846" y="894"/>
                  </a:lnTo>
                  <a:lnTo>
                    <a:pt x="1025" y="215"/>
                  </a:lnTo>
                  <a:lnTo>
                    <a:pt x="167"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7" name="Google Shape;4294;p58">
              <a:extLst>
                <a:ext uri="{FF2B5EF4-FFF2-40B4-BE49-F238E27FC236}">
                  <a16:creationId xmlns:a16="http://schemas.microsoft.com/office/drawing/2014/main" id="{B5667E16-C32B-1CA0-A045-990FF81A69ED}"/>
                </a:ext>
              </a:extLst>
            </p:cNvPr>
            <p:cNvSpPr/>
            <p:nvPr/>
          </p:nvSpPr>
          <p:spPr>
            <a:xfrm>
              <a:off x="6250004" y="2353900"/>
              <a:ext cx="118024" cy="107252"/>
            </a:xfrm>
            <a:custGeom>
              <a:avLst/>
              <a:gdLst/>
              <a:ahLst/>
              <a:cxnLst/>
              <a:rect l="l" t="t" r="r" b="b"/>
              <a:pathLst>
                <a:path w="1775" h="1613" extrusionOk="0">
                  <a:moveTo>
                    <a:pt x="890" y="0"/>
                  </a:moveTo>
                  <a:cubicBezTo>
                    <a:pt x="530" y="0"/>
                    <a:pt x="199" y="244"/>
                    <a:pt x="108" y="608"/>
                  </a:cubicBezTo>
                  <a:cubicBezTo>
                    <a:pt x="1" y="1036"/>
                    <a:pt x="263" y="1477"/>
                    <a:pt x="691" y="1584"/>
                  </a:cubicBezTo>
                  <a:cubicBezTo>
                    <a:pt x="761" y="1603"/>
                    <a:pt x="832" y="1613"/>
                    <a:pt x="901" y="1613"/>
                  </a:cubicBezTo>
                  <a:cubicBezTo>
                    <a:pt x="1255" y="1613"/>
                    <a:pt x="1578" y="1371"/>
                    <a:pt x="1668" y="1012"/>
                  </a:cubicBezTo>
                  <a:cubicBezTo>
                    <a:pt x="1775" y="584"/>
                    <a:pt x="1525" y="143"/>
                    <a:pt x="1084" y="24"/>
                  </a:cubicBezTo>
                  <a:cubicBezTo>
                    <a:pt x="1019" y="8"/>
                    <a:pt x="954" y="0"/>
                    <a:pt x="890"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8" name="Google Shape;4295;p58">
              <a:extLst>
                <a:ext uri="{FF2B5EF4-FFF2-40B4-BE49-F238E27FC236}">
                  <a16:creationId xmlns:a16="http://schemas.microsoft.com/office/drawing/2014/main" id="{7F3A4FC6-4D49-A835-F19D-B5597F700246}"/>
                </a:ext>
              </a:extLst>
            </p:cNvPr>
            <p:cNvSpPr/>
            <p:nvPr/>
          </p:nvSpPr>
          <p:spPr>
            <a:xfrm>
              <a:off x="6490711" y="2321451"/>
              <a:ext cx="64963" cy="55455"/>
            </a:xfrm>
            <a:custGeom>
              <a:avLst/>
              <a:gdLst/>
              <a:ahLst/>
              <a:cxnLst/>
              <a:rect l="l" t="t" r="r" b="b"/>
              <a:pathLst>
                <a:path w="977" h="834" extrusionOk="0">
                  <a:moveTo>
                    <a:pt x="119" y="0"/>
                  </a:moveTo>
                  <a:lnTo>
                    <a:pt x="0" y="691"/>
                  </a:lnTo>
                  <a:lnTo>
                    <a:pt x="857" y="834"/>
                  </a:lnTo>
                  <a:lnTo>
                    <a:pt x="976" y="143"/>
                  </a:lnTo>
                  <a:lnTo>
                    <a:pt x="119"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9" name="Google Shape;4296;p58">
              <a:extLst>
                <a:ext uri="{FF2B5EF4-FFF2-40B4-BE49-F238E27FC236}">
                  <a16:creationId xmlns:a16="http://schemas.microsoft.com/office/drawing/2014/main" id="{D49556D4-0B79-6ECE-9EED-566A816AC2F5}"/>
                </a:ext>
              </a:extLst>
            </p:cNvPr>
            <p:cNvSpPr/>
            <p:nvPr/>
          </p:nvSpPr>
          <p:spPr>
            <a:xfrm>
              <a:off x="6477212" y="2231220"/>
              <a:ext cx="114899" cy="106853"/>
            </a:xfrm>
            <a:custGeom>
              <a:avLst/>
              <a:gdLst/>
              <a:ahLst/>
              <a:cxnLst/>
              <a:rect l="l" t="t" r="r" b="b"/>
              <a:pathLst>
                <a:path w="1728" h="1607" extrusionOk="0">
                  <a:moveTo>
                    <a:pt x="866" y="1"/>
                  </a:moveTo>
                  <a:cubicBezTo>
                    <a:pt x="478" y="1"/>
                    <a:pt x="136" y="271"/>
                    <a:pt x="72" y="667"/>
                  </a:cubicBezTo>
                  <a:cubicBezTo>
                    <a:pt x="1" y="1107"/>
                    <a:pt x="287" y="1524"/>
                    <a:pt x="727" y="1595"/>
                  </a:cubicBezTo>
                  <a:cubicBezTo>
                    <a:pt x="772" y="1603"/>
                    <a:pt x="818" y="1606"/>
                    <a:pt x="862" y="1606"/>
                  </a:cubicBezTo>
                  <a:cubicBezTo>
                    <a:pt x="1250" y="1606"/>
                    <a:pt x="1592" y="1336"/>
                    <a:pt x="1656" y="940"/>
                  </a:cubicBezTo>
                  <a:cubicBezTo>
                    <a:pt x="1727" y="500"/>
                    <a:pt x="1430" y="83"/>
                    <a:pt x="1001" y="12"/>
                  </a:cubicBezTo>
                  <a:cubicBezTo>
                    <a:pt x="956" y="4"/>
                    <a:pt x="910" y="1"/>
                    <a:pt x="866"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30" name="Google Shape;4297;p58">
              <a:extLst>
                <a:ext uri="{FF2B5EF4-FFF2-40B4-BE49-F238E27FC236}">
                  <a16:creationId xmlns:a16="http://schemas.microsoft.com/office/drawing/2014/main" id="{A7FBEDAC-6936-B415-2A2D-CC5E3C61F49E}"/>
                </a:ext>
              </a:extLst>
            </p:cNvPr>
            <p:cNvSpPr/>
            <p:nvPr/>
          </p:nvSpPr>
          <p:spPr>
            <a:xfrm>
              <a:off x="6682279" y="2407693"/>
              <a:ext cx="65761" cy="56319"/>
            </a:xfrm>
            <a:custGeom>
              <a:avLst/>
              <a:gdLst/>
              <a:ahLst/>
              <a:cxnLst/>
              <a:rect l="l" t="t" r="r" b="b"/>
              <a:pathLst>
                <a:path w="989" h="847" extrusionOk="0">
                  <a:moveTo>
                    <a:pt x="131" y="1"/>
                  </a:moveTo>
                  <a:lnTo>
                    <a:pt x="0" y="692"/>
                  </a:lnTo>
                  <a:lnTo>
                    <a:pt x="870" y="846"/>
                  </a:lnTo>
                  <a:lnTo>
                    <a:pt x="989" y="144"/>
                  </a:lnTo>
                  <a:lnTo>
                    <a:pt x="131"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1" name="Google Shape;4298;p58">
              <a:extLst>
                <a:ext uri="{FF2B5EF4-FFF2-40B4-BE49-F238E27FC236}">
                  <a16:creationId xmlns:a16="http://schemas.microsoft.com/office/drawing/2014/main" id="{0FD7EE17-56E0-12C3-498A-FD51EA9B5EEF}"/>
                </a:ext>
              </a:extLst>
            </p:cNvPr>
            <p:cNvSpPr/>
            <p:nvPr/>
          </p:nvSpPr>
          <p:spPr>
            <a:xfrm>
              <a:off x="6645840" y="2446592"/>
              <a:ext cx="115697" cy="106986"/>
            </a:xfrm>
            <a:custGeom>
              <a:avLst/>
              <a:gdLst/>
              <a:ahLst/>
              <a:cxnLst/>
              <a:rect l="l" t="t" r="r" b="b"/>
              <a:pathLst>
                <a:path w="1740" h="1609" extrusionOk="0">
                  <a:moveTo>
                    <a:pt x="878" y="0"/>
                  </a:moveTo>
                  <a:cubicBezTo>
                    <a:pt x="490" y="0"/>
                    <a:pt x="147" y="271"/>
                    <a:pt x="72" y="666"/>
                  </a:cubicBezTo>
                  <a:cubicBezTo>
                    <a:pt x="1" y="1107"/>
                    <a:pt x="287" y="1523"/>
                    <a:pt x="727" y="1595"/>
                  </a:cubicBezTo>
                  <a:cubicBezTo>
                    <a:pt x="777" y="1604"/>
                    <a:pt x="827" y="1609"/>
                    <a:pt x="876" y="1609"/>
                  </a:cubicBezTo>
                  <a:cubicBezTo>
                    <a:pt x="1258" y="1609"/>
                    <a:pt x="1592" y="1332"/>
                    <a:pt x="1656" y="952"/>
                  </a:cubicBezTo>
                  <a:cubicBezTo>
                    <a:pt x="1739" y="511"/>
                    <a:pt x="1441" y="95"/>
                    <a:pt x="1013" y="11"/>
                  </a:cubicBezTo>
                  <a:cubicBezTo>
                    <a:pt x="967" y="4"/>
                    <a:pt x="922" y="0"/>
                    <a:pt x="878"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32" name="Google Shape;4299;p58">
              <a:extLst>
                <a:ext uri="{FF2B5EF4-FFF2-40B4-BE49-F238E27FC236}">
                  <a16:creationId xmlns:a16="http://schemas.microsoft.com/office/drawing/2014/main" id="{A94CDCC0-63F0-6DDA-BD98-17CF39B1E3A5}"/>
                </a:ext>
              </a:extLst>
            </p:cNvPr>
            <p:cNvSpPr/>
            <p:nvPr/>
          </p:nvSpPr>
          <p:spPr>
            <a:xfrm>
              <a:off x="6884951" y="2399781"/>
              <a:ext cx="67357" cy="58646"/>
            </a:xfrm>
            <a:custGeom>
              <a:avLst/>
              <a:gdLst/>
              <a:ahLst/>
              <a:cxnLst/>
              <a:rect l="l" t="t" r="r" b="b"/>
              <a:pathLst>
                <a:path w="1013" h="882" extrusionOk="0">
                  <a:moveTo>
                    <a:pt x="155" y="1"/>
                  </a:moveTo>
                  <a:lnTo>
                    <a:pt x="0" y="691"/>
                  </a:lnTo>
                  <a:lnTo>
                    <a:pt x="858" y="882"/>
                  </a:lnTo>
                  <a:lnTo>
                    <a:pt x="1013" y="203"/>
                  </a:lnTo>
                  <a:lnTo>
                    <a:pt x="155"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3" name="Google Shape;4300;p58">
              <a:extLst>
                <a:ext uri="{FF2B5EF4-FFF2-40B4-BE49-F238E27FC236}">
                  <a16:creationId xmlns:a16="http://schemas.microsoft.com/office/drawing/2014/main" id="{8FB8D6EA-8054-6652-4C83-25246274DB73}"/>
                </a:ext>
              </a:extLst>
            </p:cNvPr>
            <p:cNvSpPr/>
            <p:nvPr/>
          </p:nvSpPr>
          <p:spPr>
            <a:xfrm>
              <a:off x="6873049" y="2311477"/>
              <a:ext cx="117226" cy="107053"/>
            </a:xfrm>
            <a:custGeom>
              <a:avLst/>
              <a:gdLst/>
              <a:ahLst/>
              <a:cxnLst/>
              <a:rect l="l" t="t" r="r" b="b"/>
              <a:pathLst>
                <a:path w="1763" h="1610" extrusionOk="0">
                  <a:moveTo>
                    <a:pt x="889" y="0"/>
                  </a:moveTo>
                  <a:cubicBezTo>
                    <a:pt x="523" y="0"/>
                    <a:pt x="191" y="255"/>
                    <a:pt x="108" y="626"/>
                  </a:cubicBezTo>
                  <a:cubicBezTo>
                    <a:pt x="1" y="1067"/>
                    <a:pt x="275" y="1496"/>
                    <a:pt x="715" y="1591"/>
                  </a:cubicBezTo>
                  <a:cubicBezTo>
                    <a:pt x="773" y="1604"/>
                    <a:pt x="830" y="1610"/>
                    <a:pt x="887" y="1610"/>
                  </a:cubicBezTo>
                  <a:cubicBezTo>
                    <a:pt x="1253" y="1610"/>
                    <a:pt x="1585" y="1355"/>
                    <a:pt x="1668" y="984"/>
                  </a:cubicBezTo>
                  <a:cubicBezTo>
                    <a:pt x="1763" y="555"/>
                    <a:pt x="1501" y="126"/>
                    <a:pt x="1061" y="19"/>
                  </a:cubicBezTo>
                  <a:cubicBezTo>
                    <a:pt x="1003" y="6"/>
                    <a:pt x="945" y="0"/>
                    <a:pt x="889"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34" name="Google Shape;4301;p58">
              <a:extLst>
                <a:ext uri="{FF2B5EF4-FFF2-40B4-BE49-F238E27FC236}">
                  <a16:creationId xmlns:a16="http://schemas.microsoft.com/office/drawing/2014/main" id="{DF5E3361-D81E-5E7A-B1CB-D8B1ADF34824}"/>
                </a:ext>
              </a:extLst>
            </p:cNvPr>
            <p:cNvSpPr/>
            <p:nvPr/>
          </p:nvSpPr>
          <p:spPr>
            <a:xfrm>
              <a:off x="7083634" y="2484493"/>
              <a:ext cx="61040" cy="49936"/>
            </a:xfrm>
            <a:custGeom>
              <a:avLst/>
              <a:gdLst/>
              <a:ahLst/>
              <a:cxnLst/>
              <a:rect l="l" t="t" r="r" b="b"/>
              <a:pathLst>
                <a:path w="918" h="751" extrusionOk="0">
                  <a:moveTo>
                    <a:pt x="49" y="1"/>
                  </a:moveTo>
                  <a:lnTo>
                    <a:pt x="1" y="691"/>
                  </a:lnTo>
                  <a:lnTo>
                    <a:pt x="882" y="751"/>
                  </a:lnTo>
                  <a:lnTo>
                    <a:pt x="918" y="48"/>
                  </a:lnTo>
                  <a:lnTo>
                    <a:pt x="49"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5" name="Google Shape;4302;p58">
              <a:extLst>
                <a:ext uri="{FF2B5EF4-FFF2-40B4-BE49-F238E27FC236}">
                  <a16:creationId xmlns:a16="http://schemas.microsoft.com/office/drawing/2014/main" id="{B3D9BA4E-A029-D01F-A605-307933448E29}"/>
                </a:ext>
              </a:extLst>
            </p:cNvPr>
            <p:cNvSpPr/>
            <p:nvPr/>
          </p:nvSpPr>
          <p:spPr>
            <a:xfrm>
              <a:off x="7055973" y="2520865"/>
              <a:ext cx="110112" cy="107119"/>
            </a:xfrm>
            <a:custGeom>
              <a:avLst/>
              <a:gdLst/>
              <a:ahLst/>
              <a:cxnLst/>
              <a:rect l="l" t="t" r="r" b="b"/>
              <a:pathLst>
                <a:path w="1656" h="1611" extrusionOk="0">
                  <a:moveTo>
                    <a:pt x="837" y="0"/>
                  </a:moveTo>
                  <a:cubicBezTo>
                    <a:pt x="415" y="0"/>
                    <a:pt x="59" y="326"/>
                    <a:pt x="24" y="764"/>
                  </a:cubicBezTo>
                  <a:cubicBezTo>
                    <a:pt x="0" y="1204"/>
                    <a:pt x="334" y="1585"/>
                    <a:pt x="786" y="1609"/>
                  </a:cubicBezTo>
                  <a:cubicBezTo>
                    <a:pt x="801" y="1610"/>
                    <a:pt x="816" y="1610"/>
                    <a:pt x="830" y="1610"/>
                  </a:cubicBezTo>
                  <a:cubicBezTo>
                    <a:pt x="1252" y="1610"/>
                    <a:pt x="1608" y="1284"/>
                    <a:pt x="1631" y="859"/>
                  </a:cubicBezTo>
                  <a:cubicBezTo>
                    <a:pt x="1655" y="418"/>
                    <a:pt x="1322" y="37"/>
                    <a:pt x="881" y="2"/>
                  </a:cubicBezTo>
                  <a:cubicBezTo>
                    <a:pt x="866" y="1"/>
                    <a:pt x="852" y="0"/>
                    <a:pt x="837"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36" name="Google Shape;4303;p58">
              <a:extLst>
                <a:ext uri="{FF2B5EF4-FFF2-40B4-BE49-F238E27FC236}">
                  <a16:creationId xmlns:a16="http://schemas.microsoft.com/office/drawing/2014/main" id="{01885747-DEC8-35D7-42AF-8DD5A495E007}"/>
                </a:ext>
              </a:extLst>
            </p:cNvPr>
            <p:cNvSpPr/>
            <p:nvPr/>
          </p:nvSpPr>
          <p:spPr>
            <a:xfrm>
              <a:off x="7299007" y="2443334"/>
              <a:ext cx="58646" cy="46811"/>
            </a:xfrm>
            <a:custGeom>
              <a:avLst/>
              <a:gdLst/>
              <a:ahLst/>
              <a:cxnLst/>
              <a:rect l="l" t="t" r="r" b="b"/>
              <a:pathLst>
                <a:path w="882" h="704" extrusionOk="0">
                  <a:moveTo>
                    <a:pt x="0" y="1"/>
                  </a:moveTo>
                  <a:lnTo>
                    <a:pt x="0" y="703"/>
                  </a:lnTo>
                  <a:lnTo>
                    <a:pt x="882" y="703"/>
                  </a:lnTo>
                  <a:lnTo>
                    <a:pt x="882"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7" name="Google Shape;4304;p58">
              <a:extLst>
                <a:ext uri="{FF2B5EF4-FFF2-40B4-BE49-F238E27FC236}">
                  <a16:creationId xmlns:a16="http://schemas.microsoft.com/office/drawing/2014/main" id="{1C7751A5-9320-64BF-6F55-1736B1F6BEBE}"/>
                </a:ext>
              </a:extLst>
            </p:cNvPr>
            <p:cNvSpPr/>
            <p:nvPr/>
          </p:nvSpPr>
          <p:spPr>
            <a:xfrm>
              <a:off x="7275269" y="2347583"/>
              <a:ext cx="106920" cy="106920"/>
            </a:xfrm>
            <a:custGeom>
              <a:avLst/>
              <a:gdLst/>
              <a:ahLst/>
              <a:cxnLst/>
              <a:rect l="l" t="t" r="r" b="b"/>
              <a:pathLst>
                <a:path w="1608" h="1608" extrusionOk="0">
                  <a:moveTo>
                    <a:pt x="798" y="0"/>
                  </a:moveTo>
                  <a:cubicBezTo>
                    <a:pt x="357" y="0"/>
                    <a:pt x="0" y="357"/>
                    <a:pt x="0" y="810"/>
                  </a:cubicBezTo>
                  <a:cubicBezTo>
                    <a:pt x="0" y="1250"/>
                    <a:pt x="357" y="1607"/>
                    <a:pt x="798" y="1607"/>
                  </a:cubicBezTo>
                  <a:cubicBezTo>
                    <a:pt x="1250" y="1607"/>
                    <a:pt x="1608" y="1250"/>
                    <a:pt x="1608" y="810"/>
                  </a:cubicBezTo>
                  <a:cubicBezTo>
                    <a:pt x="1608" y="357"/>
                    <a:pt x="1250" y="0"/>
                    <a:pt x="798"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38" name="Google Shape;4305;p58">
              <a:extLst>
                <a:ext uri="{FF2B5EF4-FFF2-40B4-BE49-F238E27FC236}">
                  <a16:creationId xmlns:a16="http://schemas.microsoft.com/office/drawing/2014/main" id="{AE3AA8FA-043B-C056-94F7-7442C694E3A9}"/>
                </a:ext>
              </a:extLst>
            </p:cNvPr>
            <p:cNvSpPr/>
            <p:nvPr/>
          </p:nvSpPr>
          <p:spPr>
            <a:xfrm>
              <a:off x="7482663" y="2481368"/>
              <a:ext cx="61040" cy="49936"/>
            </a:xfrm>
            <a:custGeom>
              <a:avLst/>
              <a:gdLst/>
              <a:ahLst/>
              <a:cxnLst/>
              <a:rect l="l" t="t" r="r" b="b"/>
              <a:pathLst>
                <a:path w="918" h="751" extrusionOk="0">
                  <a:moveTo>
                    <a:pt x="882" y="0"/>
                  </a:moveTo>
                  <a:lnTo>
                    <a:pt x="1" y="48"/>
                  </a:lnTo>
                  <a:lnTo>
                    <a:pt x="48" y="750"/>
                  </a:lnTo>
                  <a:lnTo>
                    <a:pt x="917" y="703"/>
                  </a:lnTo>
                  <a:lnTo>
                    <a:pt x="882"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9" name="Google Shape;4306;p58">
              <a:extLst>
                <a:ext uri="{FF2B5EF4-FFF2-40B4-BE49-F238E27FC236}">
                  <a16:creationId xmlns:a16="http://schemas.microsoft.com/office/drawing/2014/main" id="{55C7F5D7-B284-3A42-0492-2EE32A500CA3}"/>
                </a:ext>
              </a:extLst>
            </p:cNvPr>
            <p:cNvSpPr/>
            <p:nvPr/>
          </p:nvSpPr>
          <p:spPr>
            <a:xfrm>
              <a:off x="7461318" y="2518472"/>
              <a:ext cx="110112" cy="107119"/>
            </a:xfrm>
            <a:custGeom>
              <a:avLst/>
              <a:gdLst/>
              <a:ahLst/>
              <a:cxnLst/>
              <a:rect l="l" t="t" r="r" b="b"/>
              <a:pathLst>
                <a:path w="1656" h="1611" extrusionOk="0">
                  <a:moveTo>
                    <a:pt x="820" y="1"/>
                  </a:moveTo>
                  <a:cubicBezTo>
                    <a:pt x="805" y="1"/>
                    <a:pt x="789" y="1"/>
                    <a:pt x="774" y="2"/>
                  </a:cubicBezTo>
                  <a:cubicBezTo>
                    <a:pt x="334" y="26"/>
                    <a:pt x="0" y="407"/>
                    <a:pt x="24" y="847"/>
                  </a:cubicBezTo>
                  <a:cubicBezTo>
                    <a:pt x="47" y="1284"/>
                    <a:pt x="404" y="1610"/>
                    <a:pt x="825" y="1610"/>
                  </a:cubicBezTo>
                  <a:cubicBezTo>
                    <a:pt x="840" y="1610"/>
                    <a:pt x="855" y="1610"/>
                    <a:pt x="869" y="1609"/>
                  </a:cubicBezTo>
                  <a:cubicBezTo>
                    <a:pt x="1310" y="1585"/>
                    <a:pt x="1655" y="1204"/>
                    <a:pt x="1631" y="764"/>
                  </a:cubicBezTo>
                  <a:cubicBezTo>
                    <a:pt x="1608" y="327"/>
                    <a:pt x="1252" y="1"/>
                    <a:pt x="820"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40" name="Google Shape;4307;p58">
              <a:extLst>
                <a:ext uri="{FF2B5EF4-FFF2-40B4-BE49-F238E27FC236}">
                  <a16:creationId xmlns:a16="http://schemas.microsoft.com/office/drawing/2014/main" id="{6E6261FE-422B-3AF0-67FD-DF42BEC4A47C}"/>
                </a:ext>
              </a:extLst>
            </p:cNvPr>
            <p:cNvSpPr/>
            <p:nvPr/>
          </p:nvSpPr>
          <p:spPr>
            <a:xfrm>
              <a:off x="7591912" y="2362611"/>
              <a:ext cx="69751" cy="74472"/>
            </a:xfrm>
            <a:custGeom>
              <a:avLst/>
              <a:gdLst/>
              <a:ahLst/>
              <a:cxnLst/>
              <a:rect l="l" t="t" r="r" b="b"/>
              <a:pathLst>
                <a:path w="1049" h="1120" extrusionOk="0">
                  <a:moveTo>
                    <a:pt x="429" y="0"/>
                  </a:moveTo>
                  <a:lnTo>
                    <a:pt x="1" y="774"/>
                  </a:lnTo>
                  <a:lnTo>
                    <a:pt x="608" y="1119"/>
                  </a:lnTo>
                  <a:lnTo>
                    <a:pt x="1049" y="346"/>
                  </a:lnTo>
                  <a:lnTo>
                    <a:pt x="429"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1" name="Google Shape;4308;p58">
              <a:extLst>
                <a:ext uri="{FF2B5EF4-FFF2-40B4-BE49-F238E27FC236}">
                  <a16:creationId xmlns:a16="http://schemas.microsoft.com/office/drawing/2014/main" id="{1D75E730-7811-30AB-4983-EC66934CA6E8}"/>
                </a:ext>
              </a:extLst>
            </p:cNvPr>
            <p:cNvSpPr/>
            <p:nvPr/>
          </p:nvSpPr>
          <p:spPr>
            <a:xfrm>
              <a:off x="7508795" y="2314004"/>
              <a:ext cx="122014" cy="106920"/>
            </a:xfrm>
            <a:custGeom>
              <a:avLst/>
              <a:gdLst/>
              <a:ahLst/>
              <a:cxnLst/>
              <a:rect l="l" t="t" r="r" b="b"/>
              <a:pathLst>
                <a:path w="1835" h="1608" extrusionOk="0">
                  <a:moveTo>
                    <a:pt x="925" y="0"/>
                  </a:moveTo>
                  <a:cubicBezTo>
                    <a:pt x="641" y="0"/>
                    <a:pt x="361" y="150"/>
                    <a:pt x="215" y="410"/>
                  </a:cubicBezTo>
                  <a:cubicBezTo>
                    <a:pt x="1" y="803"/>
                    <a:pt x="132" y="1291"/>
                    <a:pt x="524" y="1505"/>
                  </a:cubicBezTo>
                  <a:cubicBezTo>
                    <a:pt x="648" y="1574"/>
                    <a:pt x="782" y="1608"/>
                    <a:pt x="915" y="1608"/>
                  </a:cubicBezTo>
                  <a:cubicBezTo>
                    <a:pt x="1193" y="1608"/>
                    <a:pt x="1467" y="1462"/>
                    <a:pt x="1620" y="1196"/>
                  </a:cubicBezTo>
                  <a:cubicBezTo>
                    <a:pt x="1834" y="815"/>
                    <a:pt x="1691" y="326"/>
                    <a:pt x="1310" y="100"/>
                  </a:cubicBezTo>
                  <a:cubicBezTo>
                    <a:pt x="1190" y="32"/>
                    <a:pt x="1057" y="0"/>
                    <a:pt x="925"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42" name="Google Shape;4309;p58">
              <a:extLst>
                <a:ext uri="{FF2B5EF4-FFF2-40B4-BE49-F238E27FC236}">
                  <a16:creationId xmlns:a16="http://schemas.microsoft.com/office/drawing/2014/main" id="{25F59579-9235-DEEA-4100-C01E3DDF2EC3}"/>
                </a:ext>
              </a:extLst>
            </p:cNvPr>
            <p:cNvSpPr/>
            <p:nvPr/>
          </p:nvSpPr>
          <p:spPr>
            <a:xfrm>
              <a:off x="7559463" y="2232749"/>
              <a:ext cx="74472" cy="70549"/>
            </a:xfrm>
            <a:custGeom>
              <a:avLst/>
              <a:gdLst/>
              <a:ahLst/>
              <a:cxnLst/>
              <a:rect l="l" t="t" r="r" b="b"/>
              <a:pathLst>
                <a:path w="1120" h="1061" extrusionOk="0">
                  <a:moveTo>
                    <a:pt x="382" y="1"/>
                  </a:moveTo>
                  <a:lnTo>
                    <a:pt x="1" y="584"/>
                  </a:lnTo>
                  <a:lnTo>
                    <a:pt x="739" y="1060"/>
                  </a:lnTo>
                  <a:lnTo>
                    <a:pt x="1120" y="477"/>
                  </a:lnTo>
                  <a:lnTo>
                    <a:pt x="382"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3" name="Google Shape;4310;p58">
              <a:extLst>
                <a:ext uri="{FF2B5EF4-FFF2-40B4-BE49-F238E27FC236}">
                  <a16:creationId xmlns:a16="http://schemas.microsoft.com/office/drawing/2014/main" id="{B26D9779-7DF0-D47A-6109-6CC388CD5778}"/>
                </a:ext>
              </a:extLst>
            </p:cNvPr>
            <p:cNvSpPr/>
            <p:nvPr/>
          </p:nvSpPr>
          <p:spPr>
            <a:xfrm>
              <a:off x="7572163" y="2159207"/>
              <a:ext cx="121947" cy="107119"/>
            </a:xfrm>
            <a:custGeom>
              <a:avLst/>
              <a:gdLst/>
              <a:ahLst/>
              <a:cxnLst/>
              <a:rect l="l" t="t" r="r" b="b"/>
              <a:pathLst>
                <a:path w="1834" h="1611" extrusionOk="0">
                  <a:moveTo>
                    <a:pt x="906" y="1"/>
                  </a:moveTo>
                  <a:cubicBezTo>
                    <a:pt x="645" y="1"/>
                    <a:pt x="389" y="127"/>
                    <a:pt x="238" y="368"/>
                  </a:cubicBezTo>
                  <a:cubicBezTo>
                    <a:pt x="0" y="738"/>
                    <a:pt x="107" y="1238"/>
                    <a:pt x="476" y="1476"/>
                  </a:cubicBezTo>
                  <a:cubicBezTo>
                    <a:pt x="611" y="1567"/>
                    <a:pt x="764" y="1611"/>
                    <a:pt x="914" y="1611"/>
                  </a:cubicBezTo>
                  <a:cubicBezTo>
                    <a:pt x="1176" y="1611"/>
                    <a:pt x="1433" y="1479"/>
                    <a:pt x="1584" y="1238"/>
                  </a:cubicBezTo>
                  <a:cubicBezTo>
                    <a:pt x="1834" y="869"/>
                    <a:pt x="1727" y="368"/>
                    <a:pt x="1346" y="130"/>
                  </a:cubicBezTo>
                  <a:cubicBezTo>
                    <a:pt x="1210" y="43"/>
                    <a:pt x="1057" y="1"/>
                    <a:pt x="906"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44" name="Google Shape;4311;p58">
              <a:extLst>
                <a:ext uri="{FF2B5EF4-FFF2-40B4-BE49-F238E27FC236}">
                  <a16:creationId xmlns:a16="http://schemas.microsoft.com/office/drawing/2014/main" id="{4D1E481B-F98E-8943-1728-2CE944EAE31D}"/>
                </a:ext>
              </a:extLst>
            </p:cNvPr>
            <p:cNvSpPr/>
            <p:nvPr/>
          </p:nvSpPr>
          <p:spPr>
            <a:xfrm>
              <a:off x="6266627" y="834658"/>
              <a:ext cx="889138" cy="379273"/>
            </a:xfrm>
            <a:custGeom>
              <a:avLst/>
              <a:gdLst/>
              <a:ahLst/>
              <a:cxnLst/>
              <a:rect l="l" t="t" r="r" b="b"/>
              <a:pathLst>
                <a:path w="13372" h="5704" extrusionOk="0">
                  <a:moveTo>
                    <a:pt x="6740" y="0"/>
                  </a:moveTo>
                  <a:cubicBezTo>
                    <a:pt x="1275" y="2215"/>
                    <a:pt x="1" y="5703"/>
                    <a:pt x="1" y="5703"/>
                  </a:cubicBezTo>
                  <a:lnTo>
                    <a:pt x="13371" y="5144"/>
                  </a:lnTo>
                  <a:cubicBezTo>
                    <a:pt x="11740" y="1500"/>
                    <a:pt x="6740" y="0"/>
                    <a:pt x="6740"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5" name="Google Shape;4312;p58">
              <a:extLst>
                <a:ext uri="{FF2B5EF4-FFF2-40B4-BE49-F238E27FC236}">
                  <a16:creationId xmlns:a16="http://schemas.microsoft.com/office/drawing/2014/main" id="{6096333A-0F8E-41FD-A624-316A4959A1F6}"/>
                </a:ext>
              </a:extLst>
            </p:cNvPr>
            <p:cNvSpPr/>
            <p:nvPr/>
          </p:nvSpPr>
          <p:spPr>
            <a:xfrm>
              <a:off x="6245282" y="1054286"/>
              <a:ext cx="939739" cy="308459"/>
            </a:xfrm>
            <a:custGeom>
              <a:avLst/>
              <a:gdLst/>
              <a:ahLst/>
              <a:cxnLst/>
              <a:rect l="l" t="t" r="r" b="b"/>
              <a:pathLst>
                <a:path w="14133" h="4639" extrusionOk="0">
                  <a:moveTo>
                    <a:pt x="7238" y="1"/>
                  </a:moveTo>
                  <a:cubicBezTo>
                    <a:pt x="7116" y="1"/>
                    <a:pt x="7008" y="3"/>
                    <a:pt x="6918" y="7"/>
                  </a:cubicBezTo>
                  <a:cubicBezTo>
                    <a:pt x="5596" y="55"/>
                    <a:pt x="631" y="829"/>
                    <a:pt x="322" y="2400"/>
                  </a:cubicBezTo>
                  <a:cubicBezTo>
                    <a:pt x="0" y="3972"/>
                    <a:pt x="953" y="4639"/>
                    <a:pt x="953" y="4639"/>
                  </a:cubicBezTo>
                  <a:cubicBezTo>
                    <a:pt x="4276" y="2665"/>
                    <a:pt x="6700" y="2602"/>
                    <a:pt x="6995" y="2602"/>
                  </a:cubicBezTo>
                  <a:cubicBezTo>
                    <a:pt x="7015" y="2602"/>
                    <a:pt x="7025" y="2603"/>
                    <a:pt x="7025" y="2603"/>
                  </a:cubicBezTo>
                  <a:cubicBezTo>
                    <a:pt x="7025" y="2603"/>
                    <a:pt x="7170" y="2586"/>
                    <a:pt x="7441" y="2586"/>
                  </a:cubicBezTo>
                  <a:cubicBezTo>
                    <a:pt x="8299" y="2586"/>
                    <a:pt x="10426" y="2751"/>
                    <a:pt x="13240" y="4127"/>
                  </a:cubicBezTo>
                  <a:cubicBezTo>
                    <a:pt x="13240" y="4127"/>
                    <a:pt x="14133" y="3377"/>
                    <a:pt x="13692" y="1841"/>
                  </a:cubicBezTo>
                  <a:cubicBezTo>
                    <a:pt x="13271" y="400"/>
                    <a:pt x="8896" y="1"/>
                    <a:pt x="7238"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46" name="Google Shape;4313;p58">
              <a:extLst>
                <a:ext uri="{FF2B5EF4-FFF2-40B4-BE49-F238E27FC236}">
                  <a16:creationId xmlns:a16="http://schemas.microsoft.com/office/drawing/2014/main" id="{561B6CCD-7B48-DB99-76B5-6FAAB1EBE978}"/>
                </a:ext>
              </a:extLst>
            </p:cNvPr>
            <p:cNvSpPr/>
            <p:nvPr/>
          </p:nvSpPr>
          <p:spPr>
            <a:xfrm>
              <a:off x="6280724" y="1119915"/>
              <a:ext cx="861809" cy="163771"/>
            </a:xfrm>
            <a:custGeom>
              <a:avLst/>
              <a:gdLst/>
              <a:ahLst/>
              <a:cxnLst/>
              <a:rect l="l" t="t" r="r" b="b"/>
              <a:pathLst>
                <a:path w="12961" h="2463" extrusionOk="0">
                  <a:moveTo>
                    <a:pt x="6841" y="0"/>
                  </a:moveTo>
                  <a:cubicBezTo>
                    <a:pt x="5793" y="0"/>
                    <a:pt x="4744" y="120"/>
                    <a:pt x="3706" y="378"/>
                  </a:cubicBezTo>
                  <a:cubicBezTo>
                    <a:pt x="2515" y="663"/>
                    <a:pt x="1277" y="1140"/>
                    <a:pt x="289" y="1878"/>
                  </a:cubicBezTo>
                  <a:cubicBezTo>
                    <a:pt x="1" y="2089"/>
                    <a:pt x="247" y="2462"/>
                    <a:pt x="540" y="2462"/>
                  </a:cubicBezTo>
                  <a:cubicBezTo>
                    <a:pt x="610" y="2462"/>
                    <a:pt x="684" y="2441"/>
                    <a:pt x="753" y="2390"/>
                  </a:cubicBezTo>
                  <a:cubicBezTo>
                    <a:pt x="1515" y="1818"/>
                    <a:pt x="2813" y="1318"/>
                    <a:pt x="3849" y="1056"/>
                  </a:cubicBezTo>
                  <a:cubicBezTo>
                    <a:pt x="4828" y="802"/>
                    <a:pt x="5823" y="686"/>
                    <a:pt x="6816" y="686"/>
                  </a:cubicBezTo>
                  <a:cubicBezTo>
                    <a:pt x="8710" y="686"/>
                    <a:pt x="10601" y="1107"/>
                    <a:pt x="12374" y="1794"/>
                  </a:cubicBezTo>
                  <a:cubicBezTo>
                    <a:pt x="12419" y="1813"/>
                    <a:pt x="12463" y="1821"/>
                    <a:pt x="12503" y="1821"/>
                  </a:cubicBezTo>
                  <a:cubicBezTo>
                    <a:pt x="12830" y="1821"/>
                    <a:pt x="12960" y="1277"/>
                    <a:pt x="12600" y="1140"/>
                  </a:cubicBezTo>
                  <a:cubicBezTo>
                    <a:pt x="10747" y="418"/>
                    <a:pt x="8797" y="0"/>
                    <a:pt x="684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47" name="Google Shape;4314;p58">
              <a:extLst>
                <a:ext uri="{FF2B5EF4-FFF2-40B4-BE49-F238E27FC236}">
                  <a16:creationId xmlns:a16="http://schemas.microsoft.com/office/drawing/2014/main" id="{CC89EC6C-E34A-DDE8-3C5D-E02CEDEC0B2E}"/>
                </a:ext>
              </a:extLst>
            </p:cNvPr>
            <p:cNvSpPr/>
            <p:nvPr/>
          </p:nvSpPr>
          <p:spPr>
            <a:xfrm>
              <a:off x="6561127" y="692163"/>
              <a:ext cx="267699" cy="267632"/>
            </a:xfrm>
            <a:custGeom>
              <a:avLst/>
              <a:gdLst/>
              <a:ahLst/>
              <a:cxnLst/>
              <a:rect l="l" t="t" r="r" b="b"/>
              <a:pathLst>
                <a:path w="4026" h="4025" extrusionOk="0">
                  <a:moveTo>
                    <a:pt x="2025" y="0"/>
                  </a:moveTo>
                  <a:cubicBezTo>
                    <a:pt x="1953" y="0"/>
                    <a:pt x="1882" y="48"/>
                    <a:pt x="1846" y="95"/>
                  </a:cubicBezTo>
                  <a:cubicBezTo>
                    <a:pt x="1817" y="56"/>
                    <a:pt x="1763" y="33"/>
                    <a:pt x="1704" y="33"/>
                  </a:cubicBezTo>
                  <a:cubicBezTo>
                    <a:pt x="1692" y="33"/>
                    <a:pt x="1680" y="34"/>
                    <a:pt x="1668" y="36"/>
                  </a:cubicBezTo>
                  <a:cubicBezTo>
                    <a:pt x="1572" y="48"/>
                    <a:pt x="1513" y="131"/>
                    <a:pt x="1513" y="214"/>
                  </a:cubicBezTo>
                  <a:cubicBezTo>
                    <a:pt x="1478" y="162"/>
                    <a:pt x="1411" y="129"/>
                    <a:pt x="1345" y="129"/>
                  </a:cubicBezTo>
                  <a:cubicBezTo>
                    <a:pt x="1321" y="129"/>
                    <a:pt x="1297" y="133"/>
                    <a:pt x="1275" y="143"/>
                  </a:cubicBezTo>
                  <a:cubicBezTo>
                    <a:pt x="1191" y="179"/>
                    <a:pt x="1144" y="262"/>
                    <a:pt x="1156" y="357"/>
                  </a:cubicBezTo>
                  <a:cubicBezTo>
                    <a:pt x="1121" y="323"/>
                    <a:pt x="1070" y="304"/>
                    <a:pt x="1020" y="304"/>
                  </a:cubicBezTo>
                  <a:cubicBezTo>
                    <a:pt x="983" y="304"/>
                    <a:pt x="947" y="314"/>
                    <a:pt x="918" y="334"/>
                  </a:cubicBezTo>
                  <a:cubicBezTo>
                    <a:pt x="834" y="381"/>
                    <a:pt x="810" y="476"/>
                    <a:pt x="834" y="560"/>
                  </a:cubicBezTo>
                  <a:cubicBezTo>
                    <a:pt x="804" y="540"/>
                    <a:pt x="768" y="530"/>
                    <a:pt x="732" y="530"/>
                  </a:cubicBezTo>
                  <a:cubicBezTo>
                    <a:pt x="682" y="530"/>
                    <a:pt x="631" y="549"/>
                    <a:pt x="596" y="584"/>
                  </a:cubicBezTo>
                  <a:cubicBezTo>
                    <a:pt x="549" y="643"/>
                    <a:pt x="525" y="715"/>
                    <a:pt x="549" y="774"/>
                  </a:cubicBezTo>
                  <a:cubicBezTo>
                    <a:pt x="477" y="774"/>
                    <a:pt x="406" y="798"/>
                    <a:pt x="370" y="857"/>
                  </a:cubicBezTo>
                  <a:cubicBezTo>
                    <a:pt x="310" y="929"/>
                    <a:pt x="322" y="1036"/>
                    <a:pt x="382" y="1096"/>
                  </a:cubicBezTo>
                  <a:cubicBezTo>
                    <a:pt x="373" y="1094"/>
                    <a:pt x="365" y="1094"/>
                    <a:pt x="356" y="1094"/>
                  </a:cubicBezTo>
                  <a:cubicBezTo>
                    <a:pt x="280" y="1094"/>
                    <a:pt x="200" y="1140"/>
                    <a:pt x="168" y="1215"/>
                  </a:cubicBezTo>
                  <a:cubicBezTo>
                    <a:pt x="132" y="1298"/>
                    <a:pt x="156" y="1393"/>
                    <a:pt x="227" y="1441"/>
                  </a:cubicBezTo>
                  <a:cubicBezTo>
                    <a:pt x="144" y="1453"/>
                    <a:pt x="60" y="1512"/>
                    <a:pt x="48" y="1596"/>
                  </a:cubicBezTo>
                  <a:cubicBezTo>
                    <a:pt x="25" y="1691"/>
                    <a:pt x="72" y="1786"/>
                    <a:pt x="156" y="1822"/>
                  </a:cubicBezTo>
                  <a:cubicBezTo>
                    <a:pt x="72" y="1834"/>
                    <a:pt x="1" y="1917"/>
                    <a:pt x="1" y="2012"/>
                  </a:cubicBezTo>
                  <a:cubicBezTo>
                    <a:pt x="1" y="2084"/>
                    <a:pt x="37" y="2143"/>
                    <a:pt x="96" y="2179"/>
                  </a:cubicBezTo>
                  <a:cubicBezTo>
                    <a:pt x="48" y="2215"/>
                    <a:pt x="13" y="2286"/>
                    <a:pt x="37" y="2358"/>
                  </a:cubicBezTo>
                  <a:cubicBezTo>
                    <a:pt x="48" y="2453"/>
                    <a:pt x="120" y="2512"/>
                    <a:pt x="215" y="2512"/>
                  </a:cubicBezTo>
                  <a:cubicBezTo>
                    <a:pt x="144" y="2572"/>
                    <a:pt x="108" y="2667"/>
                    <a:pt x="144" y="2751"/>
                  </a:cubicBezTo>
                  <a:cubicBezTo>
                    <a:pt x="176" y="2825"/>
                    <a:pt x="246" y="2871"/>
                    <a:pt x="329" y="2871"/>
                  </a:cubicBezTo>
                  <a:cubicBezTo>
                    <a:pt x="339" y="2871"/>
                    <a:pt x="348" y="2871"/>
                    <a:pt x="358" y="2870"/>
                  </a:cubicBezTo>
                  <a:lnTo>
                    <a:pt x="358" y="2870"/>
                  </a:lnTo>
                  <a:cubicBezTo>
                    <a:pt x="287" y="2929"/>
                    <a:pt x="275" y="3036"/>
                    <a:pt x="334" y="3108"/>
                  </a:cubicBezTo>
                  <a:cubicBezTo>
                    <a:pt x="370" y="3171"/>
                    <a:pt x="434" y="3200"/>
                    <a:pt x="498" y="3200"/>
                  </a:cubicBezTo>
                  <a:cubicBezTo>
                    <a:pt x="519" y="3200"/>
                    <a:pt x="540" y="3197"/>
                    <a:pt x="560" y="3191"/>
                  </a:cubicBezTo>
                  <a:lnTo>
                    <a:pt x="560" y="3191"/>
                  </a:lnTo>
                  <a:cubicBezTo>
                    <a:pt x="513" y="3262"/>
                    <a:pt x="525" y="3370"/>
                    <a:pt x="584" y="3429"/>
                  </a:cubicBezTo>
                  <a:cubicBezTo>
                    <a:pt x="619" y="3464"/>
                    <a:pt x="667" y="3486"/>
                    <a:pt x="718" y="3486"/>
                  </a:cubicBezTo>
                  <a:cubicBezTo>
                    <a:pt x="736" y="3486"/>
                    <a:pt x="756" y="3483"/>
                    <a:pt x="775" y="3477"/>
                  </a:cubicBezTo>
                  <a:lnTo>
                    <a:pt x="775" y="3477"/>
                  </a:lnTo>
                  <a:cubicBezTo>
                    <a:pt x="763" y="3548"/>
                    <a:pt x="799" y="3620"/>
                    <a:pt x="858" y="3655"/>
                  </a:cubicBezTo>
                  <a:cubicBezTo>
                    <a:pt x="890" y="3682"/>
                    <a:pt x="930" y="3695"/>
                    <a:pt x="969" y="3695"/>
                  </a:cubicBezTo>
                  <a:cubicBezTo>
                    <a:pt x="1016" y="3695"/>
                    <a:pt x="1063" y="3676"/>
                    <a:pt x="1096" y="3643"/>
                  </a:cubicBezTo>
                  <a:lnTo>
                    <a:pt x="1096" y="3643"/>
                  </a:lnTo>
                  <a:cubicBezTo>
                    <a:pt x="1084" y="3727"/>
                    <a:pt x="1132" y="3822"/>
                    <a:pt x="1215" y="3858"/>
                  </a:cubicBezTo>
                  <a:cubicBezTo>
                    <a:pt x="1241" y="3869"/>
                    <a:pt x="1268" y="3874"/>
                    <a:pt x="1294" y="3874"/>
                  </a:cubicBezTo>
                  <a:cubicBezTo>
                    <a:pt x="1353" y="3874"/>
                    <a:pt x="1409" y="3848"/>
                    <a:pt x="1441" y="3798"/>
                  </a:cubicBezTo>
                  <a:cubicBezTo>
                    <a:pt x="1441" y="3882"/>
                    <a:pt x="1513" y="3965"/>
                    <a:pt x="1596" y="3977"/>
                  </a:cubicBezTo>
                  <a:cubicBezTo>
                    <a:pt x="1613" y="3981"/>
                    <a:pt x="1629" y="3983"/>
                    <a:pt x="1645" y="3983"/>
                  </a:cubicBezTo>
                  <a:cubicBezTo>
                    <a:pt x="1719" y="3983"/>
                    <a:pt x="1783" y="3939"/>
                    <a:pt x="1822" y="3870"/>
                  </a:cubicBezTo>
                  <a:cubicBezTo>
                    <a:pt x="1834" y="3953"/>
                    <a:pt x="1918" y="4024"/>
                    <a:pt x="2001" y="4024"/>
                  </a:cubicBezTo>
                  <a:cubicBezTo>
                    <a:pt x="2073" y="4024"/>
                    <a:pt x="2144" y="3989"/>
                    <a:pt x="2180" y="3929"/>
                  </a:cubicBezTo>
                  <a:cubicBezTo>
                    <a:pt x="2211" y="3971"/>
                    <a:pt x="2269" y="4003"/>
                    <a:pt x="2330" y="4003"/>
                  </a:cubicBezTo>
                  <a:cubicBezTo>
                    <a:pt x="2339" y="4003"/>
                    <a:pt x="2349" y="4002"/>
                    <a:pt x="2358" y="4001"/>
                  </a:cubicBezTo>
                  <a:cubicBezTo>
                    <a:pt x="2454" y="3977"/>
                    <a:pt x="2513" y="3905"/>
                    <a:pt x="2513" y="3810"/>
                  </a:cubicBezTo>
                  <a:cubicBezTo>
                    <a:pt x="2548" y="3862"/>
                    <a:pt x="2615" y="3896"/>
                    <a:pt x="2681" y="3896"/>
                  </a:cubicBezTo>
                  <a:cubicBezTo>
                    <a:pt x="2705" y="3896"/>
                    <a:pt x="2729" y="3891"/>
                    <a:pt x="2751" y="3882"/>
                  </a:cubicBezTo>
                  <a:cubicBezTo>
                    <a:pt x="2835" y="3846"/>
                    <a:pt x="2882" y="3763"/>
                    <a:pt x="2870" y="3679"/>
                  </a:cubicBezTo>
                  <a:lnTo>
                    <a:pt x="2870" y="3679"/>
                  </a:lnTo>
                  <a:cubicBezTo>
                    <a:pt x="2905" y="3714"/>
                    <a:pt x="2956" y="3732"/>
                    <a:pt x="3006" y="3732"/>
                  </a:cubicBezTo>
                  <a:cubicBezTo>
                    <a:pt x="3042" y="3732"/>
                    <a:pt x="3079" y="3723"/>
                    <a:pt x="3108" y="3703"/>
                  </a:cubicBezTo>
                  <a:cubicBezTo>
                    <a:pt x="3192" y="3643"/>
                    <a:pt x="3216" y="3548"/>
                    <a:pt x="3192" y="3465"/>
                  </a:cubicBezTo>
                  <a:lnTo>
                    <a:pt x="3192" y="3465"/>
                  </a:lnTo>
                  <a:cubicBezTo>
                    <a:pt x="3224" y="3486"/>
                    <a:pt x="3263" y="3498"/>
                    <a:pt x="3302" y="3498"/>
                  </a:cubicBezTo>
                  <a:cubicBezTo>
                    <a:pt x="3350" y="3498"/>
                    <a:pt x="3397" y="3480"/>
                    <a:pt x="3430" y="3441"/>
                  </a:cubicBezTo>
                  <a:cubicBezTo>
                    <a:pt x="3477" y="3393"/>
                    <a:pt x="3501" y="3322"/>
                    <a:pt x="3477" y="3251"/>
                  </a:cubicBezTo>
                  <a:lnTo>
                    <a:pt x="3477" y="3251"/>
                  </a:lnTo>
                  <a:cubicBezTo>
                    <a:pt x="3487" y="3252"/>
                    <a:pt x="3496" y="3253"/>
                    <a:pt x="3506" y="3253"/>
                  </a:cubicBezTo>
                  <a:cubicBezTo>
                    <a:pt x="3567" y="3253"/>
                    <a:pt x="3625" y="3220"/>
                    <a:pt x="3656" y="3179"/>
                  </a:cubicBezTo>
                  <a:cubicBezTo>
                    <a:pt x="3716" y="3096"/>
                    <a:pt x="3704" y="3001"/>
                    <a:pt x="3644" y="2929"/>
                  </a:cubicBezTo>
                  <a:lnTo>
                    <a:pt x="3644" y="2929"/>
                  </a:lnTo>
                  <a:cubicBezTo>
                    <a:pt x="3659" y="2933"/>
                    <a:pt x="3674" y="2935"/>
                    <a:pt x="3688" y="2935"/>
                  </a:cubicBezTo>
                  <a:cubicBezTo>
                    <a:pt x="3759" y="2935"/>
                    <a:pt x="3829" y="2891"/>
                    <a:pt x="3858" y="2822"/>
                  </a:cubicBezTo>
                  <a:cubicBezTo>
                    <a:pt x="3894" y="2727"/>
                    <a:pt x="3870" y="2631"/>
                    <a:pt x="3787" y="2584"/>
                  </a:cubicBezTo>
                  <a:cubicBezTo>
                    <a:pt x="3882" y="2584"/>
                    <a:pt x="3966" y="2512"/>
                    <a:pt x="3978" y="2429"/>
                  </a:cubicBezTo>
                  <a:cubicBezTo>
                    <a:pt x="4001" y="2334"/>
                    <a:pt x="3954" y="2239"/>
                    <a:pt x="3870" y="2203"/>
                  </a:cubicBezTo>
                  <a:cubicBezTo>
                    <a:pt x="3954" y="2191"/>
                    <a:pt x="4025" y="2108"/>
                    <a:pt x="4025" y="2024"/>
                  </a:cubicBezTo>
                  <a:cubicBezTo>
                    <a:pt x="4025" y="1953"/>
                    <a:pt x="3989" y="1881"/>
                    <a:pt x="3930" y="1846"/>
                  </a:cubicBezTo>
                  <a:cubicBezTo>
                    <a:pt x="3978" y="1810"/>
                    <a:pt x="4001" y="1738"/>
                    <a:pt x="3989" y="1667"/>
                  </a:cubicBezTo>
                  <a:cubicBezTo>
                    <a:pt x="3978" y="1572"/>
                    <a:pt x="3906" y="1512"/>
                    <a:pt x="3811" y="1512"/>
                  </a:cubicBezTo>
                  <a:cubicBezTo>
                    <a:pt x="3882" y="1453"/>
                    <a:pt x="3918" y="1357"/>
                    <a:pt x="3882" y="1274"/>
                  </a:cubicBezTo>
                  <a:cubicBezTo>
                    <a:pt x="3850" y="1199"/>
                    <a:pt x="3780" y="1153"/>
                    <a:pt x="3697" y="1153"/>
                  </a:cubicBezTo>
                  <a:cubicBezTo>
                    <a:pt x="3687" y="1153"/>
                    <a:pt x="3678" y="1154"/>
                    <a:pt x="3668" y="1155"/>
                  </a:cubicBezTo>
                  <a:cubicBezTo>
                    <a:pt x="3739" y="1096"/>
                    <a:pt x="3751" y="988"/>
                    <a:pt x="3692" y="917"/>
                  </a:cubicBezTo>
                  <a:cubicBezTo>
                    <a:pt x="3656" y="854"/>
                    <a:pt x="3592" y="825"/>
                    <a:pt x="3527" y="825"/>
                  </a:cubicBezTo>
                  <a:cubicBezTo>
                    <a:pt x="3507" y="825"/>
                    <a:pt x="3486" y="828"/>
                    <a:pt x="3466" y="834"/>
                  </a:cubicBezTo>
                  <a:cubicBezTo>
                    <a:pt x="3513" y="762"/>
                    <a:pt x="3501" y="667"/>
                    <a:pt x="3442" y="595"/>
                  </a:cubicBezTo>
                  <a:cubicBezTo>
                    <a:pt x="3407" y="561"/>
                    <a:pt x="3359" y="539"/>
                    <a:pt x="3308" y="539"/>
                  </a:cubicBezTo>
                  <a:cubicBezTo>
                    <a:pt x="3290" y="539"/>
                    <a:pt x="3270" y="541"/>
                    <a:pt x="3251" y="548"/>
                  </a:cubicBezTo>
                  <a:cubicBezTo>
                    <a:pt x="3263" y="476"/>
                    <a:pt x="3227" y="417"/>
                    <a:pt x="3168" y="369"/>
                  </a:cubicBezTo>
                  <a:cubicBezTo>
                    <a:pt x="3134" y="347"/>
                    <a:pt x="3092" y="335"/>
                    <a:pt x="3052" y="335"/>
                  </a:cubicBezTo>
                  <a:cubicBezTo>
                    <a:pt x="3006" y="335"/>
                    <a:pt x="2961" y="350"/>
                    <a:pt x="2930" y="381"/>
                  </a:cubicBezTo>
                  <a:cubicBezTo>
                    <a:pt x="2942" y="298"/>
                    <a:pt x="2906" y="203"/>
                    <a:pt x="2811" y="167"/>
                  </a:cubicBezTo>
                  <a:cubicBezTo>
                    <a:pt x="2788" y="157"/>
                    <a:pt x="2765" y="153"/>
                    <a:pt x="2742" y="153"/>
                  </a:cubicBezTo>
                  <a:cubicBezTo>
                    <a:pt x="2680" y="153"/>
                    <a:pt x="2619" y="186"/>
                    <a:pt x="2584" y="238"/>
                  </a:cubicBezTo>
                  <a:cubicBezTo>
                    <a:pt x="2584" y="143"/>
                    <a:pt x="2513" y="72"/>
                    <a:pt x="2430" y="48"/>
                  </a:cubicBezTo>
                  <a:cubicBezTo>
                    <a:pt x="2413" y="44"/>
                    <a:pt x="2397" y="42"/>
                    <a:pt x="2381" y="42"/>
                  </a:cubicBezTo>
                  <a:cubicBezTo>
                    <a:pt x="2306" y="42"/>
                    <a:pt x="2243" y="86"/>
                    <a:pt x="2203" y="155"/>
                  </a:cubicBezTo>
                  <a:cubicBezTo>
                    <a:pt x="2192" y="72"/>
                    <a:pt x="2108" y="0"/>
                    <a:pt x="2025"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48" name="Google Shape;4315;p58">
              <a:extLst>
                <a:ext uri="{FF2B5EF4-FFF2-40B4-BE49-F238E27FC236}">
                  <a16:creationId xmlns:a16="http://schemas.microsoft.com/office/drawing/2014/main" id="{C3D8B156-0313-02B5-77E1-1B121FD0A247}"/>
                </a:ext>
              </a:extLst>
            </p:cNvPr>
            <p:cNvSpPr/>
            <p:nvPr/>
          </p:nvSpPr>
          <p:spPr>
            <a:xfrm>
              <a:off x="6694913" y="759454"/>
              <a:ext cx="81653" cy="80788"/>
            </a:xfrm>
            <a:custGeom>
              <a:avLst/>
              <a:gdLst/>
              <a:ahLst/>
              <a:cxnLst/>
              <a:rect l="l" t="t" r="r" b="b"/>
              <a:pathLst>
                <a:path w="1228" h="1215" extrusionOk="0">
                  <a:moveTo>
                    <a:pt x="608" y="0"/>
                  </a:moveTo>
                  <a:cubicBezTo>
                    <a:pt x="275" y="0"/>
                    <a:pt x="1" y="274"/>
                    <a:pt x="1" y="607"/>
                  </a:cubicBezTo>
                  <a:cubicBezTo>
                    <a:pt x="1" y="953"/>
                    <a:pt x="275" y="1215"/>
                    <a:pt x="608" y="1215"/>
                  </a:cubicBezTo>
                  <a:cubicBezTo>
                    <a:pt x="953" y="1215"/>
                    <a:pt x="1227" y="941"/>
                    <a:pt x="1227" y="607"/>
                  </a:cubicBezTo>
                  <a:cubicBezTo>
                    <a:pt x="1227" y="274"/>
                    <a:pt x="953" y="0"/>
                    <a:pt x="60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grpSp>
    </p:spTree>
    <p:extLst>
      <p:ext uri="{BB962C8B-B14F-4D97-AF65-F5344CB8AC3E}">
        <p14:creationId xmlns:p14="http://schemas.microsoft.com/office/powerpoint/2010/main" val="1338963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Table 3">
            <a:extLst>
              <a:ext uri="{FF2B5EF4-FFF2-40B4-BE49-F238E27FC236}">
                <a16:creationId xmlns:a16="http://schemas.microsoft.com/office/drawing/2014/main" id="{FC0725FA-BCA3-5A18-8E77-6634E5EB8A5B}"/>
              </a:ext>
            </a:extLst>
          </p:cNvPr>
          <p:cNvGraphicFramePr>
            <a:graphicFrameLocks noGrp="1"/>
          </p:cNvGraphicFramePr>
          <p:nvPr>
            <p:extLst>
              <p:ext uri="{D42A27DB-BD31-4B8C-83A1-F6EECF244321}">
                <p14:modId xmlns:p14="http://schemas.microsoft.com/office/powerpoint/2010/main" val="3586292299"/>
              </p:ext>
            </p:extLst>
          </p:nvPr>
        </p:nvGraphicFramePr>
        <p:xfrm>
          <a:off x="565194" y="866282"/>
          <a:ext cx="11057119" cy="5086248"/>
        </p:xfrm>
        <a:graphic>
          <a:graphicData uri="http://schemas.openxmlformats.org/drawingml/2006/table">
            <a:tbl>
              <a:tblPr firstRow="1" firstCol="1" lastRow="1" lastCol="1" bandRow="1" bandCol="1">
                <a:tableStyleId>{5C22544A-7EE6-4342-B048-85BDC9FD1C3A}</a:tableStyleId>
              </a:tblPr>
              <a:tblGrid>
                <a:gridCol w="1360670">
                  <a:extLst>
                    <a:ext uri="{9D8B030D-6E8A-4147-A177-3AD203B41FA5}">
                      <a16:colId xmlns:a16="http://schemas.microsoft.com/office/drawing/2014/main" val="4142538106"/>
                    </a:ext>
                  </a:extLst>
                </a:gridCol>
                <a:gridCol w="3467100">
                  <a:extLst>
                    <a:ext uri="{9D8B030D-6E8A-4147-A177-3AD203B41FA5}">
                      <a16:colId xmlns:a16="http://schemas.microsoft.com/office/drawing/2014/main" val="1088924377"/>
                    </a:ext>
                  </a:extLst>
                </a:gridCol>
                <a:gridCol w="1485900">
                  <a:extLst>
                    <a:ext uri="{9D8B030D-6E8A-4147-A177-3AD203B41FA5}">
                      <a16:colId xmlns:a16="http://schemas.microsoft.com/office/drawing/2014/main" val="4039607419"/>
                    </a:ext>
                  </a:extLst>
                </a:gridCol>
                <a:gridCol w="1657350">
                  <a:extLst>
                    <a:ext uri="{9D8B030D-6E8A-4147-A177-3AD203B41FA5}">
                      <a16:colId xmlns:a16="http://schemas.microsoft.com/office/drawing/2014/main" val="2026282610"/>
                    </a:ext>
                  </a:extLst>
                </a:gridCol>
                <a:gridCol w="1409700">
                  <a:extLst>
                    <a:ext uri="{9D8B030D-6E8A-4147-A177-3AD203B41FA5}">
                      <a16:colId xmlns:a16="http://schemas.microsoft.com/office/drawing/2014/main" val="4237221618"/>
                    </a:ext>
                  </a:extLst>
                </a:gridCol>
                <a:gridCol w="1676399">
                  <a:extLst>
                    <a:ext uri="{9D8B030D-6E8A-4147-A177-3AD203B41FA5}">
                      <a16:colId xmlns:a16="http://schemas.microsoft.com/office/drawing/2014/main" val="2567885943"/>
                    </a:ext>
                  </a:extLst>
                </a:gridCol>
              </a:tblGrid>
              <a:tr h="984211">
                <a:tc rowSpan="2">
                  <a:txBody>
                    <a:bodyPr/>
                    <a:lstStyle/>
                    <a:p>
                      <a:pPr algn="ctr">
                        <a:lnSpc>
                          <a:spcPct val="120000"/>
                        </a:lnSpc>
                        <a:spcBef>
                          <a:spcPts val="760"/>
                        </a:spcBef>
                      </a:pPr>
                      <a:r>
                        <a:rPr lang="vi-VN" sz="2400">
                          <a:solidFill>
                            <a:schemeClr val="tx1"/>
                          </a:solidFill>
                          <a:effectLst/>
                        </a:rPr>
                        <a:t> </a:t>
                      </a:r>
                      <a:endParaRPr lang="en-US" sz="3200">
                        <a:solidFill>
                          <a:schemeClr val="tx1"/>
                        </a:solidFill>
                        <a:effectLst/>
                      </a:endParaRPr>
                    </a:p>
                    <a:p>
                      <a:pPr marL="70485" algn="ctr">
                        <a:lnSpc>
                          <a:spcPct val="120000"/>
                        </a:lnSpc>
                        <a:spcBef>
                          <a:spcPts val="5"/>
                        </a:spcBef>
                        <a:spcAft>
                          <a:spcPts val="0"/>
                        </a:spcAft>
                      </a:pPr>
                      <a:r>
                        <a:rPr lang="vi-VN" sz="2400">
                          <a:solidFill>
                            <a:schemeClr val="tx1"/>
                          </a:solidFill>
                          <a:effectLst/>
                        </a:rPr>
                        <a:t>Viết</a:t>
                      </a:r>
                      <a:r>
                        <a:rPr lang="vi-VN" sz="2400" spc="-30">
                          <a:solidFill>
                            <a:schemeClr val="tx1"/>
                          </a:solidFill>
                          <a:effectLst/>
                        </a:rPr>
                        <a:t> </a:t>
                      </a:r>
                      <a:r>
                        <a:rPr lang="vi-VN" sz="2400" spc="-25">
                          <a:solidFill>
                            <a:schemeClr val="tx1"/>
                          </a:solidFill>
                          <a:effectLst/>
                        </a:rPr>
                        <a:t>số</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456" marR="76456" marT="38228" marB="382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46990" marR="37465" indent="47625" algn="ctr">
                        <a:lnSpc>
                          <a:spcPct val="120000"/>
                        </a:lnSpc>
                        <a:spcBef>
                          <a:spcPts val="140"/>
                        </a:spcBef>
                        <a:spcAft>
                          <a:spcPts val="0"/>
                        </a:spcAft>
                      </a:pP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6990" marR="37465" indent="47625" algn="ctr">
                        <a:lnSpc>
                          <a:spcPct val="120000"/>
                        </a:lnSpc>
                        <a:spcBef>
                          <a:spcPts val="140"/>
                        </a:spcBef>
                        <a:spcAft>
                          <a:spcPts val="0"/>
                        </a:spcAft>
                      </a:pPr>
                      <a:r>
                        <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Đọc số</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6990" marR="37465" indent="47625" algn="ctr">
                        <a:lnSpc>
                          <a:spcPct val="120000"/>
                        </a:lnSpc>
                        <a:spcBef>
                          <a:spcPts val="140"/>
                        </a:spcBef>
                        <a:spcAft>
                          <a:spcPts val="0"/>
                        </a:spcAft>
                      </a:pPr>
                      <a:r>
                        <a:rPr lang="vi-VN" sz="2400" spc="-20">
                          <a:solidFill>
                            <a:schemeClr val="tx1"/>
                          </a:solidFill>
                          <a:effectLst/>
                        </a:rPr>
                        <a:t>Phần </a:t>
                      </a:r>
                      <a:r>
                        <a:rPr lang="vi-VN" sz="2400" spc="-10">
                          <a:solidFill>
                            <a:schemeClr val="tx1"/>
                          </a:solidFill>
                          <a:effectLst/>
                        </a:rPr>
                        <a:t>nguyên</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marL="516890" algn="ctr">
                        <a:lnSpc>
                          <a:spcPct val="120000"/>
                        </a:lnSpc>
                        <a:spcBef>
                          <a:spcPts val="595"/>
                        </a:spcBef>
                        <a:spcAft>
                          <a:spcPts val="0"/>
                        </a:spcAft>
                      </a:pPr>
                      <a:r>
                        <a:rPr lang="vi-VN" sz="2400">
                          <a:solidFill>
                            <a:schemeClr val="tx1"/>
                          </a:solidFill>
                          <a:effectLst/>
                        </a:rPr>
                        <a:t>Phần</a:t>
                      </a:r>
                      <a:r>
                        <a:rPr lang="vi-VN" sz="2400" spc="-20">
                          <a:solidFill>
                            <a:schemeClr val="tx1"/>
                          </a:solidFill>
                          <a:effectLst/>
                        </a:rPr>
                        <a:t> </a:t>
                      </a:r>
                      <a:r>
                        <a:rPr lang="vi-VN" sz="2400">
                          <a:solidFill>
                            <a:schemeClr val="tx1"/>
                          </a:solidFill>
                          <a:effectLst/>
                        </a:rPr>
                        <a:t>thập</a:t>
                      </a:r>
                      <a:r>
                        <a:rPr lang="vi-VN" sz="2400" spc="-15">
                          <a:solidFill>
                            <a:schemeClr val="tx1"/>
                          </a:solidFill>
                          <a:effectLst/>
                        </a:rPr>
                        <a:t> </a:t>
                      </a:r>
                      <a:r>
                        <a:rPr lang="vi-VN" sz="2400" spc="-20">
                          <a:solidFill>
                            <a:schemeClr val="tx1"/>
                          </a:solidFill>
                          <a:effectLst/>
                        </a:rPr>
                        <a:t>phân</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456" marR="76456" marT="38228" marB="382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13511321"/>
                  </a:ext>
                </a:extLst>
              </a:tr>
              <a:tr h="1239375">
                <a:tc vMerge="1">
                  <a:txBody>
                    <a:bodyPr/>
                    <a:lstStyle/>
                    <a:p>
                      <a:endParaRPr lang="en-US"/>
                    </a:p>
                  </a:txBody>
                  <a:tcPr/>
                </a:tc>
                <a:tc vMerge="1">
                  <a:txBody>
                    <a:bodyPr/>
                    <a:lstStyle/>
                    <a:p>
                      <a:pPr marL="72390" marR="64770" indent="19685" algn="ctr">
                        <a:lnSpc>
                          <a:spcPct val="120000"/>
                        </a:lnSpc>
                        <a:spcBef>
                          <a:spcPts val="85"/>
                        </a:spcBef>
                        <a:spcAft>
                          <a:spcPts val="0"/>
                        </a:spcAft>
                      </a:pPr>
                      <a:endParaRPr lang="en-US" sz="40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2390" marR="64770" indent="19685" algn="ctr">
                        <a:lnSpc>
                          <a:spcPct val="120000"/>
                        </a:lnSpc>
                        <a:spcBef>
                          <a:spcPts val="85"/>
                        </a:spcBef>
                        <a:spcAft>
                          <a:spcPts val="0"/>
                        </a:spcAft>
                      </a:pPr>
                      <a:r>
                        <a:rPr lang="vi-VN" sz="2400" b="1" spc="-20">
                          <a:solidFill>
                            <a:schemeClr val="tx1"/>
                          </a:solidFill>
                          <a:effectLst/>
                        </a:rPr>
                        <a:t>Hàng </a:t>
                      </a:r>
                      <a:r>
                        <a:rPr lang="vi-VN" sz="2400" b="1">
                          <a:solidFill>
                            <a:schemeClr val="tx1"/>
                          </a:solidFill>
                          <a:effectLst/>
                        </a:rPr>
                        <a:t>đơn</a:t>
                      </a:r>
                      <a:r>
                        <a:rPr lang="vi-VN" sz="2400" b="1" spc="-15">
                          <a:solidFill>
                            <a:schemeClr val="tx1"/>
                          </a:solidFill>
                          <a:effectLst/>
                        </a:rPr>
                        <a:t> </a:t>
                      </a:r>
                      <a:r>
                        <a:rPr lang="vi-VN" sz="2400" b="1" spc="-25">
                          <a:solidFill>
                            <a:schemeClr val="tx1"/>
                          </a:solidFill>
                          <a:effectLst/>
                        </a:rPr>
                        <a:t>vị</a:t>
                      </a:r>
                      <a:endParaRPr lang="en-US" sz="32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5560" marR="26670" indent="126365" algn="ctr">
                        <a:lnSpc>
                          <a:spcPct val="120000"/>
                        </a:lnSpc>
                        <a:spcBef>
                          <a:spcPts val="85"/>
                        </a:spcBef>
                        <a:spcAft>
                          <a:spcPts val="0"/>
                        </a:spcAft>
                      </a:pPr>
                      <a:r>
                        <a:rPr lang="vi-VN" sz="2400" b="1" spc="-20">
                          <a:solidFill>
                            <a:schemeClr val="tx1"/>
                          </a:solidFill>
                          <a:effectLst/>
                        </a:rPr>
                        <a:t>Hàng </a:t>
                      </a:r>
                      <a:r>
                        <a:rPr lang="vi-VN" sz="2400" b="1">
                          <a:solidFill>
                            <a:schemeClr val="tx1"/>
                          </a:solidFill>
                          <a:effectLst/>
                        </a:rPr>
                        <a:t>phần</a:t>
                      </a:r>
                      <a:r>
                        <a:rPr lang="vi-VN" sz="2400" b="1" spc="-60">
                          <a:solidFill>
                            <a:schemeClr val="tx1"/>
                          </a:solidFill>
                          <a:effectLst/>
                        </a:rPr>
                        <a:t> </a:t>
                      </a:r>
                      <a:r>
                        <a:rPr lang="vi-VN" sz="2400" b="1">
                          <a:solidFill>
                            <a:schemeClr val="tx1"/>
                          </a:solidFill>
                          <a:effectLst/>
                        </a:rPr>
                        <a:t>mười</a:t>
                      </a:r>
                      <a:endParaRPr lang="en-US" sz="32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9370" marR="31750" indent="107315" algn="ctr">
                        <a:lnSpc>
                          <a:spcPct val="120000"/>
                        </a:lnSpc>
                        <a:spcBef>
                          <a:spcPts val="85"/>
                        </a:spcBef>
                        <a:spcAft>
                          <a:spcPts val="0"/>
                        </a:spcAft>
                      </a:pPr>
                      <a:r>
                        <a:rPr lang="vi-VN" sz="2400" b="1" spc="-20">
                          <a:solidFill>
                            <a:schemeClr val="tx1"/>
                          </a:solidFill>
                          <a:effectLst/>
                        </a:rPr>
                        <a:t>Hàng </a:t>
                      </a:r>
                      <a:r>
                        <a:rPr lang="vi-VN" sz="2400" b="1">
                          <a:solidFill>
                            <a:schemeClr val="tx1"/>
                          </a:solidFill>
                          <a:effectLst/>
                        </a:rPr>
                        <a:t>phần</a:t>
                      </a:r>
                      <a:r>
                        <a:rPr lang="vi-VN" sz="2400" b="1" spc="-60">
                          <a:solidFill>
                            <a:schemeClr val="tx1"/>
                          </a:solidFill>
                          <a:effectLst/>
                        </a:rPr>
                        <a:t> </a:t>
                      </a:r>
                      <a:r>
                        <a:rPr lang="vi-VN" sz="2400" b="1">
                          <a:solidFill>
                            <a:schemeClr val="tx1"/>
                          </a:solidFill>
                          <a:effectLst/>
                        </a:rPr>
                        <a:t>trăm</a:t>
                      </a:r>
                      <a:endParaRPr lang="en-US" sz="32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6675" marR="57150" indent="132080" algn="ctr">
                        <a:lnSpc>
                          <a:spcPct val="120000"/>
                        </a:lnSpc>
                        <a:spcBef>
                          <a:spcPts val="85"/>
                        </a:spcBef>
                        <a:spcAft>
                          <a:spcPts val="0"/>
                        </a:spcAft>
                      </a:pPr>
                      <a:r>
                        <a:rPr lang="vi-VN" sz="2400" b="1" spc="-20">
                          <a:solidFill>
                            <a:schemeClr val="tx1"/>
                          </a:solidFill>
                          <a:effectLst/>
                        </a:rPr>
                        <a:t>Hàng </a:t>
                      </a:r>
                      <a:r>
                        <a:rPr lang="vi-VN" sz="2400" b="1">
                          <a:solidFill>
                            <a:schemeClr val="tx1"/>
                          </a:solidFill>
                          <a:effectLst/>
                        </a:rPr>
                        <a:t>phần</a:t>
                      </a:r>
                      <a:r>
                        <a:rPr lang="vi-VN" sz="2400" b="1" spc="-60">
                          <a:solidFill>
                            <a:schemeClr val="tx1"/>
                          </a:solidFill>
                          <a:effectLst/>
                        </a:rPr>
                        <a:t> </a:t>
                      </a:r>
                      <a:r>
                        <a:rPr lang="vi-VN" sz="2400" b="1">
                          <a:solidFill>
                            <a:schemeClr val="tx1"/>
                          </a:solidFill>
                          <a:effectLst/>
                        </a:rPr>
                        <a:t>nghìn</a:t>
                      </a:r>
                      <a:endParaRPr lang="en-US" sz="32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5224423"/>
                  </a:ext>
                </a:extLst>
              </a:tr>
              <a:tr h="511816">
                <a:tc>
                  <a:txBody>
                    <a:bodyPr/>
                    <a:lstStyle/>
                    <a:p>
                      <a:pPr marL="3175" algn="ctr">
                        <a:lnSpc>
                          <a:spcPct val="120000"/>
                        </a:lnSpc>
                        <a:spcBef>
                          <a:spcPts val="55"/>
                        </a:spcBef>
                        <a:spcAft>
                          <a:spcPts val="0"/>
                        </a:spcAft>
                      </a:pPr>
                      <a:endParaRPr lang="en-US" sz="2800" b="1" spc="-20">
                        <a:solidFill>
                          <a:schemeClr val="tx1"/>
                        </a:solidFill>
                        <a:effectLst/>
                      </a:endParaRPr>
                    </a:p>
                    <a:p>
                      <a:pPr marL="3175" algn="ctr">
                        <a:lnSpc>
                          <a:spcPct val="120000"/>
                        </a:lnSpc>
                        <a:spcBef>
                          <a:spcPts val="55"/>
                        </a:spcBef>
                        <a:spcAft>
                          <a:spcPts val="0"/>
                        </a:spcAft>
                      </a:pPr>
                      <a:r>
                        <a:rPr lang="vi-VN" sz="2800" b="1" spc="-20">
                          <a:solidFill>
                            <a:schemeClr val="tx1"/>
                          </a:solidFill>
                          <a:effectLst/>
                        </a:rPr>
                        <a:t>6,37</a:t>
                      </a:r>
                      <a:endParaRPr lang="en-US" sz="36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445" algn="ctr">
                        <a:lnSpc>
                          <a:spcPct val="120000"/>
                        </a:lnSpc>
                        <a:spcBef>
                          <a:spcPts val="55"/>
                        </a:spcBef>
                        <a:spcAft>
                          <a:spcPts val="0"/>
                        </a:spcAft>
                      </a:pPr>
                      <a:r>
                        <a:rPr lang="vi-VN" sz="32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Sáu phẩy ba mươi bảy.</a:t>
                      </a:r>
                      <a:endParaRPr lang="en-US" sz="32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445" algn="ctr">
                        <a:lnSpc>
                          <a:spcPct val="120000"/>
                        </a:lnSpc>
                        <a:spcBef>
                          <a:spcPts val="55"/>
                        </a:spcBef>
                        <a:spcAft>
                          <a:spcPts val="0"/>
                        </a:spcAft>
                      </a:pPr>
                      <a:endParaRPr lang="en-US" sz="2800" b="1" spc="-50">
                        <a:solidFill>
                          <a:schemeClr val="tx1"/>
                        </a:solidFill>
                        <a:effectLst/>
                      </a:endParaRPr>
                    </a:p>
                    <a:p>
                      <a:pPr marL="4445" algn="ctr">
                        <a:lnSpc>
                          <a:spcPct val="120000"/>
                        </a:lnSpc>
                        <a:spcBef>
                          <a:spcPts val="55"/>
                        </a:spcBef>
                        <a:spcAft>
                          <a:spcPts val="0"/>
                        </a:spcAft>
                      </a:pPr>
                      <a:r>
                        <a:rPr lang="vi-VN" sz="2800" b="1" spc="-50">
                          <a:solidFill>
                            <a:schemeClr val="tx1"/>
                          </a:solidFill>
                          <a:effectLst/>
                        </a:rPr>
                        <a:t>6</a:t>
                      </a:r>
                      <a:endParaRPr lang="en-US" sz="36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175" algn="ctr">
                        <a:lnSpc>
                          <a:spcPct val="120000"/>
                        </a:lnSpc>
                        <a:spcBef>
                          <a:spcPts val="55"/>
                        </a:spcBef>
                        <a:spcAft>
                          <a:spcPts val="0"/>
                        </a:spcAft>
                      </a:pPr>
                      <a:endParaRPr lang="en-US" sz="2800" b="1" spc="-50">
                        <a:solidFill>
                          <a:schemeClr val="tx1"/>
                        </a:solidFill>
                        <a:effectLst/>
                      </a:endParaRPr>
                    </a:p>
                    <a:p>
                      <a:pPr marL="3175" algn="ctr">
                        <a:lnSpc>
                          <a:spcPct val="120000"/>
                        </a:lnSpc>
                        <a:spcBef>
                          <a:spcPts val="55"/>
                        </a:spcBef>
                        <a:spcAft>
                          <a:spcPts val="0"/>
                        </a:spcAft>
                      </a:pPr>
                      <a:r>
                        <a:rPr lang="vi-VN" sz="2800" b="1" spc="-50">
                          <a:solidFill>
                            <a:schemeClr val="tx1"/>
                          </a:solidFill>
                          <a:effectLst/>
                        </a:rPr>
                        <a:t>3</a:t>
                      </a:r>
                      <a:endParaRPr lang="en-US" sz="36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905" algn="ctr">
                        <a:lnSpc>
                          <a:spcPct val="120000"/>
                        </a:lnSpc>
                        <a:spcBef>
                          <a:spcPts val="55"/>
                        </a:spcBef>
                        <a:spcAft>
                          <a:spcPts val="0"/>
                        </a:spcAft>
                      </a:pPr>
                      <a:endParaRPr lang="en-US" sz="2800" b="1" spc="-50">
                        <a:solidFill>
                          <a:schemeClr val="tx1"/>
                        </a:solidFill>
                        <a:effectLst/>
                      </a:endParaRPr>
                    </a:p>
                    <a:p>
                      <a:pPr marL="1905" algn="ctr">
                        <a:lnSpc>
                          <a:spcPct val="120000"/>
                        </a:lnSpc>
                        <a:spcBef>
                          <a:spcPts val="55"/>
                        </a:spcBef>
                        <a:spcAft>
                          <a:spcPts val="0"/>
                        </a:spcAft>
                      </a:pPr>
                      <a:r>
                        <a:rPr lang="vi-VN" sz="2800" b="1" spc="-50">
                          <a:solidFill>
                            <a:schemeClr val="tx1"/>
                          </a:solidFill>
                          <a:effectLst/>
                        </a:rPr>
                        <a:t>7</a:t>
                      </a:r>
                      <a:endParaRPr lang="en-US" sz="36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20000"/>
                        </a:lnSpc>
                      </a:pPr>
                      <a:r>
                        <a:rPr lang="vi-VN" sz="2400" b="1">
                          <a:solidFill>
                            <a:schemeClr val="tx1"/>
                          </a:solidFill>
                          <a:effectLst/>
                        </a:rPr>
                        <a:t> </a:t>
                      </a:r>
                      <a:endParaRPr lang="en-US" sz="36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5861385"/>
                  </a:ext>
                </a:extLst>
              </a:tr>
              <a:tr h="548538">
                <a:tc>
                  <a:txBody>
                    <a:bodyPr/>
                    <a:lstStyle/>
                    <a:p>
                      <a:pPr marL="3175" algn="ctr">
                        <a:lnSpc>
                          <a:spcPct val="120000"/>
                        </a:lnSpc>
                        <a:spcBef>
                          <a:spcPts val="135"/>
                        </a:spcBef>
                        <a:spcAft>
                          <a:spcPts val="0"/>
                        </a:spcAft>
                      </a:pPr>
                      <a:endParaRPr lang="en-US" sz="2800" b="1" spc="-10">
                        <a:solidFill>
                          <a:schemeClr val="tx1"/>
                        </a:solidFill>
                        <a:effectLst/>
                      </a:endParaRPr>
                    </a:p>
                    <a:p>
                      <a:pPr marL="3175" algn="ctr">
                        <a:lnSpc>
                          <a:spcPct val="120000"/>
                        </a:lnSpc>
                        <a:spcBef>
                          <a:spcPts val="135"/>
                        </a:spcBef>
                        <a:spcAft>
                          <a:spcPts val="0"/>
                        </a:spcAft>
                      </a:pPr>
                      <a:r>
                        <a:rPr lang="vi-VN" sz="2800" b="1" spc="-10">
                          <a:solidFill>
                            <a:schemeClr val="tx1"/>
                          </a:solidFill>
                          <a:effectLst/>
                        </a:rPr>
                        <a:t>0,945</a:t>
                      </a:r>
                      <a:endParaRPr lang="en-US" sz="36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445" algn="ctr">
                        <a:lnSpc>
                          <a:spcPct val="120000"/>
                        </a:lnSpc>
                        <a:spcBef>
                          <a:spcPts val="135"/>
                        </a:spcBef>
                        <a:spcAft>
                          <a:spcPts val="0"/>
                        </a:spcAft>
                      </a:pPr>
                      <a:r>
                        <a:rPr lang="vi-VN" sz="32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Không phẩy chín trăm bốn mươi lăm.</a:t>
                      </a:r>
                      <a:endParaRPr lang="en-US" sz="32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445" algn="ctr">
                        <a:lnSpc>
                          <a:spcPct val="120000"/>
                        </a:lnSpc>
                        <a:spcBef>
                          <a:spcPts val="135"/>
                        </a:spcBef>
                        <a:spcAft>
                          <a:spcPts val="0"/>
                        </a:spcAft>
                      </a:pPr>
                      <a:endParaRPr lang="en-US" sz="2800" b="1" spc="-50">
                        <a:solidFill>
                          <a:schemeClr val="tx1"/>
                        </a:solidFill>
                        <a:effectLst/>
                      </a:endParaRPr>
                    </a:p>
                    <a:p>
                      <a:pPr marL="4445" algn="ctr">
                        <a:lnSpc>
                          <a:spcPct val="120000"/>
                        </a:lnSpc>
                        <a:spcBef>
                          <a:spcPts val="135"/>
                        </a:spcBef>
                        <a:spcAft>
                          <a:spcPts val="0"/>
                        </a:spcAft>
                      </a:pPr>
                      <a:r>
                        <a:rPr lang="vi-VN" sz="2800" b="1" spc="-50">
                          <a:solidFill>
                            <a:schemeClr val="tx1"/>
                          </a:solidFill>
                          <a:effectLst/>
                        </a:rPr>
                        <a:t>0</a:t>
                      </a:r>
                      <a:endParaRPr lang="en-US" sz="36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175" algn="ctr">
                        <a:lnSpc>
                          <a:spcPct val="120000"/>
                        </a:lnSpc>
                        <a:spcBef>
                          <a:spcPts val="135"/>
                        </a:spcBef>
                        <a:spcAft>
                          <a:spcPts val="0"/>
                        </a:spcAft>
                      </a:pPr>
                      <a:endParaRPr lang="en-US" sz="2800" b="1" spc="-50">
                        <a:solidFill>
                          <a:schemeClr val="tx1"/>
                        </a:solidFill>
                        <a:effectLst/>
                      </a:endParaRPr>
                    </a:p>
                    <a:p>
                      <a:pPr marL="3175" algn="ctr">
                        <a:lnSpc>
                          <a:spcPct val="120000"/>
                        </a:lnSpc>
                        <a:spcBef>
                          <a:spcPts val="135"/>
                        </a:spcBef>
                        <a:spcAft>
                          <a:spcPts val="0"/>
                        </a:spcAft>
                      </a:pPr>
                      <a:r>
                        <a:rPr lang="vi-VN" sz="2800" b="1" spc="-50">
                          <a:solidFill>
                            <a:schemeClr val="tx1"/>
                          </a:solidFill>
                          <a:effectLst/>
                        </a:rPr>
                        <a:t>9</a:t>
                      </a:r>
                      <a:endParaRPr lang="en-US" sz="36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905" algn="ctr">
                        <a:lnSpc>
                          <a:spcPct val="120000"/>
                        </a:lnSpc>
                        <a:spcBef>
                          <a:spcPts val="135"/>
                        </a:spcBef>
                        <a:spcAft>
                          <a:spcPts val="0"/>
                        </a:spcAft>
                      </a:pPr>
                      <a:endParaRPr lang="en-US" sz="2800" b="1" spc="-50">
                        <a:solidFill>
                          <a:schemeClr val="tx1"/>
                        </a:solidFill>
                        <a:effectLst/>
                      </a:endParaRPr>
                    </a:p>
                    <a:p>
                      <a:pPr marL="1905" algn="ctr">
                        <a:lnSpc>
                          <a:spcPct val="120000"/>
                        </a:lnSpc>
                        <a:spcBef>
                          <a:spcPts val="135"/>
                        </a:spcBef>
                        <a:spcAft>
                          <a:spcPts val="0"/>
                        </a:spcAft>
                      </a:pPr>
                      <a:r>
                        <a:rPr lang="vi-VN" sz="2800" b="1" spc="-50">
                          <a:solidFill>
                            <a:schemeClr val="tx1"/>
                          </a:solidFill>
                          <a:effectLst/>
                        </a:rPr>
                        <a:t>4</a:t>
                      </a:r>
                      <a:endParaRPr lang="en-US" sz="36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175" algn="ctr">
                        <a:lnSpc>
                          <a:spcPct val="120000"/>
                        </a:lnSpc>
                        <a:spcBef>
                          <a:spcPts val="135"/>
                        </a:spcBef>
                        <a:spcAft>
                          <a:spcPts val="0"/>
                        </a:spcAft>
                      </a:pPr>
                      <a:endParaRPr lang="en-US" sz="2800" b="1" spc="-50">
                        <a:solidFill>
                          <a:schemeClr val="tx1"/>
                        </a:solidFill>
                        <a:effectLst/>
                      </a:endParaRPr>
                    </a:p>
                    <a:p>
                      <a:pPr marL="3175" algn="ctr">
                        <a:lnSpc>
                          <a:spcPct val="120000"/>
                        </a:lnSpc>
                        <a:spcBef>
                          <a:spcPts val="135"/>
                        </a:spcBef>
                        <a:spcAft>
                          <a:spcPts val="0"/>
                        </a:spcAft>
                      </a:pPr>
                      <a:r>
                        <a:rPr lang="vi-VN" sz="2800" b="1" spc="-50">
                          <a:solidFill>
                            <a:schemeClr val="tx1"/>
                          </a:solidFill>
                          <a:effectLst/>
                        </a:rPr>
                        <a:t>5</a:t>
                      </a:r>
                      <a:endParaRPr lang="en-US" sz="36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4654536"/>
                  </a:ext>
                </a:extLst>
              </a:tr>
            </a:tbl>
          </a:graphicData>
        </a:graphic>
      </p:graphicFrame>
      <p:sp>
        <p:nvSpPr>
          <p:cNvPr id="17" name="Rectangle 16">
            <a:extLst>
              <a:ext uri="{FF2B5EF4-FFF2-40B4-BE49-F238E27FC236}">
                <a16:creationId xmlns:a16="http://schemas.microsoft.com/office/drawing/2014/main" id="{4A931A22-50D2-0295-856E-79B7F786C62E}"/>
              </a:ext>
            </a:extLst>
          </p:cNvPr>
          <p:cNvSpPr/>
          <p:nvPr/>
        </p:nvSpPr>
        <p:spPr>
          <a:xfrm>
            <a:off x="2000250" y="3162300"/>
            <a:ext cx="3257550" cy="10287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4A9918B-33A5-1801-E374-A8806F2BA81E}"/>
              </a:ext>
            </a:extLst>
          </p:cNvPr>
          <p:cNvSpPr/>
          <p:nvPr/>
        </p:nvSpPr>
        <p:spPr>
          <a:xfrm>
            <a:off x="5848156" y="3285853"/>
            <a:ext cx="491193" cy="7815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9F89A27-124F-D7BE-E4C9-9FB202947724}"/>
              </a:ext>
            </a:extLst>
          </p:cNvPr>
          <p:cNvSpPr/>
          <p:nvPr/>
        </p:nvSpPr>
        <p:spPr>
          <a:xfrm>
            <a:off x="7408088" y="3285853"/>
            <a:ext cx="491193" cy="7815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6D72D98-C56B-A701-838B-230A02CB0E46}"/>
              </a:ext>
            </a:extLst>
          </p:cNvPr>
          <p:cNvSpPr/>
          <p:nvPr/>
        </p:nvSpPr>
        <p:spPr>
          <a:xfrm>
            <a:off x="8968020" y="3285853"/>
            <a:ext cx="491193" cy="7815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B36F94F-CF7B-8F9C-705B-E15D5D707DEB}"/>
              </a:ext>
            </a:extLst>
          </p:cNvPr>
          <p:cNvSpPr/>
          <p:nvPr/>
        </p:nvSpPr>
        <p:spPr>
          <a:xfrm>
            <a:off x="2000250" y="4267200"/>
            <a:ext cx="3257550" cy="16573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45D2270-A72A-C8E7-A6FC-D3FEF8400D5D}"/>
              </a:ext>
            </a:extLst>
          </p:cNvPr>
          <p:cNvSpPr/>
          <p:nvPr/>
        </p:nvSpPr>
        <p:spPr>
          <a:xfrm>
            <a:off x="5848156" y="4619191"/>
            <a:ext cx="491193" cy="7815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2CE7C93-FABC-BDD7-D437-146CF9776A1F}"/>
              </a:ext>
            </a:extLst>
          </p:cNvPr>
          <p:cNvSpPr/>
          <p:nvPr/>
        </p:nvSpPr>
        <p:spPr>
          <a:xfrm>
            <a:off x="7408088" y="4619191"/>
            <a:ext cx="491193" cy="7815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9E4C9E5-9C00-1F0E-C2C7-33A4FA610FBC}"/>
              </a:ext>
            </a:extLst>
          </p:cNvPr>
          <p:cNvSpPr/>
          <p:nvPr/>
        </p:nvSpPr>
        <p:spPr>
          <a:xfrm>
            <a:off x="9024007" y="4619191"/>
            <a:ext cx="491193" cy="7815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22F02DC-5E35-AC19-DFF9-882C2E284E32}"/>
              </a:ext>
            </a:extLst>
          </p:cNvPr>
          <p:cNvSpPr/>
          <p:nvPr/>
        </p:nvSpPr>
        <p:spPr>
          <a:xfrm>
            <a:off x="10632179" y="4619191"/>
            <a:ext cx="491193" cy="7815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85995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21"/>
                                        </p:tgtEl>
                                      </p:cBhvr>
                                    </p:animEffect>
                                    <p:set>
                                      <p:cBhvr>
                                        <p:cTn id="22" dur="1" fill="hold">
                                          <p:stCondLst>
                                            <p:cond delay="499"/>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0" nodeType="clickEffect">
                                  <p:stCondLst>
                                    <p:cond delay="0"/>
                                  </p:stCondLst>
                                  <p:childTnLst>
                                    <p:animEffect transition="out" filter="randombar(horizontal)">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grpId="0" nodeType="clickEffect">
                                  <p:stCondLst>
                                    <p:cond delay="0"/>
                                  </p:stCondLst>
                                  <p:childTnLst>
                                    <p:animEffect transition="out" filter="randombar(horizontal)">
                                      <p:cBhvr>
                                        <p:cTn id="31" dur="500"/>
                                        <p:tgtEl>
                                          <p:spTgt spid="23"/>
                                        </p:tgtEl>
                                      </p:cBhvr>
                                    </p:animEffect>
                                    <p:set>
                                      <p:cBhvr>
                                        <p:cTn id="32" dur="1" fill="hold">
                                          <p:stCondLst>
                                            <p:cond delay="499"/>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grpId="0" nodeType="clickEffect">
                                  <p:stCondLst>
                                    <p:cond delay="0"/>
                                  </p:stCondLst>
                                  <p:childTnLst>
                                    <p:animEffect transition="out" filter="randombar(horizontal)">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4" presetClass="exit" presetSubtype="10" fill="hold" grpId="0" nodeType="clickEffect">
                                  <p:stCondLst>
                                    <p:cond delay="0"/>
                                  </p:stCondLst>
                                  <p:childTnLst>
                                    <p:animEffect transition="out" filter="randombar(horizontal)">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1135051" y="1843874"/>
            <a:ext cx="10443810" cy="3170099"/>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4000" b="0" i="0" u="none" strike="noStrike" baseline="0">
                <a:solidFill>
                  <a:srgbClr val="FF0000"/>
                </a:solidFill>
                <a:latin typeface="Arial" panose="020B0604020202020204" pitchFamily="34" charset="0"/>
                <a:cs typeface="Arial" panose="020B0604020202020204" pitchFamily="34" charset="0"/>
              </a:rPr>
              <a:t>a) </a:t>
            </a:r>
            <a:r>
              <a:rPr lang="pt-BR" sz="4000" b="0" i="0" u="none" strike="noStrike" baseline="0">
                <a:solidFill>
                  <a:srgbClr val="000000"/>
                </a:solidFill>
                <a:latin typeface="Arial" panose="020B0604020202020204" pitchFamily="34" charset="0"/>
                <a:cs typeface="Arial" panose="020B0604020202020204" pitchFamily="34" charset="0"/>
              </a:rPr>
              <a:t>4,790 </a:t>
            </a:r>
            <a:r>
              <a:rPr lang="pt-BR" sz="4000" b="0" i="0" u="none" strike="noStrike" baseline="0">
                <a:solidFill>
                  <a:srgbClr val="2680FF"/>
                </a:solidFill>
                <a:latin typeface="Arial" panose="020B0604020202020204" pitchFamily="34" charset="0"/>
                <a:cs typeface="Arial" panose="020B0604020202020204" pitchFamily="34" charset="0"/>
              </a:rPr>
              <a:t>.?. </a:t>
            </a:r>
            <a:r>
              <a:rPr lang="pt-BR" sz="4000" b="0" i="0" u="none" strike="noStrike" baseline="0">
                <a:solidFill>
                  <a:srgbClr val="000000"/>
                </a:solidFill>
                <a:latin typeface="Arial" panose="020B0604020202020204" pitchFamily="34" charset="0"/>
                <a:cs typeface="Arial" panose="020B0604020202020204" pitchFamily="34" charset="0"/>
              </a:rPr>
              <a:t>4,79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4000" b="0" i="0" u="none" strike="noStrike" baseline="0">
              <a:solidFill>
                <a:srgbClr val="0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4000" b="0" i="0" u="none" strike="noStrike" baseline="0">
                <a:solidFill>
                  <a:srgbClr val="FF0000"/>
                </a:solidFill>
                <a:latin typeface="Arial" panose="020B0604020202020204" pitchFamily="34" charset="0"/>
                <a:cs typeface="Arial" panose="020B0604020202020204" pitchFamily="34" charset="0"/>
              </a:rPr>
              <a:t>			b) </a:t>
            </a:r>
            <a:r>
              <a:rPr lang="pt-BR" sz="4000" b="0" i="0" u="none" strike="noStrike" baseline="0">
                <a:solidFill>
                  <a:srgbClr val="000000"/>
                </a:solidFill>
                <a:latin typeface="Arial" panose="020B0604020202020204" pitchFamily="34" charset="0"/>
                <a:cs typeface="Arial" panose="020B0604020202020204" pitchFamily="34" charset="0"/>
              </a:rPr>
              <a:t>82,5 </a:t>
            </a:r>
            <a:r>
              <a:rPr lang="pt-BR" sz="4000" b="0" i="0" u="none" strike="noStrike" baseline="0">
                <a:solidFill>
                  <a:srgbClr val="2680FF"/>
                </a:solidFill>
                <a:latin typeface="Arial" panose="020B0604020202020204" pitchFamily="34" charset="0"/>
                <a:cs typeface="Arial" panose="020B0604020202020204" pitchFamily="34" charset="0"/>
              </a:rPr>
              <a:t>.?. </a:t>
            </a:r>
            <a:r>
              <a:rPr lang="pt-BR" sz="4000" b="0" i="0" u="none" strike="noStrike" baseline="0">
                <a:solidFill>
                  <a:srgbClr val="000000"/>
                </a:solidFill>
                <a:latin typeface="Arial" panose="020B0604020202020204" pitchFamily="34" charset="0"/>
                <a:cs typeface="Arial" panose="020B0604020202020204" pitchFamily="34" charset="0"/>
              </a:rPr>
              <a:t>82,49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4000" b="0" i="0" u="none" strike="noStrike" baseline="0">
              <a:solidFill>
                <a:srgbClr val="0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4000" b="0" i="0" u="none" strike="noStrike" baseline="0">
                <a:solidFill>
                  <a:srgbClr val="FF0000"/>
                </a:solidFill>
                <a:latin typeface="Arial" panose="020B0604020202020204" pitchFamily="34" charset="0"/>
                <a:cs typeface="Arial" panose="020B0604020202020204" pitchFamily="34" charset="0"/>
              </a:rPr>
              <a:t>						c) </a:t>
            </a:r>
            <a:r>
              <a:rPr lang="pt-BR" sz="4000" b="0" i="0" u="none" strike="noStrike" baseline="0">
                <a:solidFill>
                  <a:srgbClr val="000000"/>
                </a:solidFill>
                <a:latin typeface="Arial" panose="020B0604020202020204" pitchFamily="34" charset="0"/>
                <a:cs typeface="Arial" panose="020B0604020202020204" pitchFamily="34" charset="0"/>
              </a:rPr>
              <a:t>22,36 </a:t>
            </a:r>
            <a:r>
              <a:rPr lang="pt-BR" sz="4000" b="0" i="0" u="none" strike="noStrike" baseline="0">
                <a:solidFill>
                  <a:srgbClr val="2680FF"/>
                </a:solidFill>
                <a:latin typeface="Arial" panose="020B0604020202020204" pitchFamily="34" charset="0"/>
                <a:cs typeface="Arial" panose="020B0604020202020204" pitchFamily="34" charset="0"/>
              </a:rPr>
              <a:t>.?. </a:t>
            </a:r>
            <a:r>
              <a:rPr lang="pt-BR" sz="4000" b="0" i="0" u="none" strike="noStrike" baseline="0">
                <a:solidFill>
                  <a:srgbClr val="000000"/>
                </a:solidFill>
                <a:latin typeface="Arial" panose="020B0604020202020204" pitchFamily="34" charset="0"/>
                <a:cs typeface="Arial" panose="020B0604020202020204" pitchFamily="34" charset="0"/>
              </a:rPr>
              <a:t>223,6</a:t>
            </a:r>
            <a:endParaRPr kumimoji="0" lang="en-US" sz="5400" b="0" i="0" u="none" strike="noStrike" kern="1200" cap="none" spc="0" normalizeH="0" baseline="0" noProof="0" dirty="0">
              <a:ln w="0"/>
              <a:solidFill>
                <a:prstClr val="black"/>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B62E971-71C9-505E-0A86-8D903C0F54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162" y="559552"/>
            <a:ext cx="801528" cy="801528"/>
          </a:xfrm>
          <a:prstGeom prst="rect">
            <a:avLst/>
          </a:prstGeom>
        </p:spPr>
      </p:pic>
      <p:pic>
        <p:nvPicPr>
          <p:cNvPr id="19" name="Picture 18">
            <a:extLst>
              <a:ext uri="{FF2B5EF4-FFF2-40B4-BE49-F238E27FC236}">
                <a16:creationId xmlns:a16="http://schemas.microsoft.com/office/drawing/2014/main" id="{90587109-3F6A-4A8A-4D27-2FE5CFD98D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8714" y="559552"/>
            <a:ext cx="1886377" cy="827902"/>
          </a:xfrm>
          <a:prstGeom prst="rect">
            <a:avLst/>
          </a:prstGeom>
        </p:spPr>
      </p:pic>
      <p:grpSp>
        <p:nvGrpSpPr>
          <p:cNvPr id="20" name="Google Shape;4183;p58">
            <a:extLst>
              <a:ext uri="{FF2B5EF4-FFF2-40B4-BE49-F238E27FC236}">
                <a16:creationId xmlns:a16="http://schemas.microsoft.com/office/drawing/2014/main" id="{31AE7978-20E2-15E1-E7C7-B66C3C520259}"/>
              </a:ext>
            </a:extLst>
          </p:cNvPr>
          <p:cNvGrpSpPr/>
          <p:nvPr/>
        </p:nvGrpSpPr>
        <p:grpSpPr>
          <a:xfrm>
            <a:off x="-176067" y="3483260"/>
            <a:ext cx="3189561" cy="3354794"/>
            <a:chOff x="4438650" y="692163"/>
            <a:chExt cx="3743920" cy="3937871"/>
          </a:xfrm>
        </p:grpSpPr>
        <p:sp>
          <p:nvSpPr>
            <p:cNvPr id="21" name="Google Shape;4184;p58">
              <a:extLst>
                <a:ext uri="{FF2B5EF4-FFF2-40B4-BE49-F238E27FC236}">
                  <a16:creationId xmlns:a16="http://schemas.microsoft.com/office/drawing/2014/main" id="{F9A2327D-F54A-A201-1729-EAB16B620D7F}"/>
                </a:ext>
              </a:extLst>
            </p:cNvPr>
            <p:cNvSpPr/>
            <p:nvPr/>
          </p:nvSpPr>
          <p:spPr>
            <a:xfrm>
              <a:off x="4555812" y="4371910"/>
              <a:ext cx="3508743" cy="258124"/>
            </a:xfrm>
            <a:custGeom>
              <a:avLst/>
              <a:gdLst/>
              <a:ahLst/>
              <a:cxnLst/>
              <a:rect l="l" t="t" r="r" b="b"/>
              <a:pathLst>
                <a:path w="52769" h="3882" extrusionOk="0">
                  <a:moveTo>
                    <a:pt x="26385" y="0"/>
                  </a:moveTo>
                  <a:cubicBezTo>
                    <a:pt x="11811" y="0"/>
                    <a:pt x="0" y="869"/>
                    <a:pt x="0" y="1941"/>
                  </a:cubicBezTo>
                  <a:cubicBezTo>
                    <a:pt x="0" y="3013"/>
                    <a:pt x="11811" y="3882"/>
                    <a:pt x="26385" y="3882"/>
                  </a:cubicBezTo>
                  <a:cubicBezTo>
                    <a:pt x="40958" y="3882"/>
                    <a:pt x="52769" y="3013"/>
                    <a:pt x="52769" y="1941"/>
                  </a:cubicBezTo>
                  <a:cubicBezTo>
                    <a:pt x="52769" y="869"/>
                    <a:pt x="40958" y="0"/>
                    <a:pt x="2638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2" name="Google Shape;4185;p58">
              <a:extLst>
                <a:ext uri="{FF2B5EF4-FFF2-40B4-BE49-F238E27FC236}">
                  <a16:creationId xmlns:a16="http://schemas.microsoft.com/office/drawing/2014/main" id="{1B29E2CB-8A6B-CC2D-BD2C-D77A034AD179}"/>
                </a:ext>
              </a:extLst>
            </p:cNvPr>
            <p:cNvSpPr/>
            <p:nvPr/>
          </p:nvSpPr>
          <p:spPr>
            <a:xfrm>
              <a:off x="5528813" y="2072832"/>
              <a:ext cx="896186" cy="1106568"/>
            </a:xfrm>
            <a:custGeom>
              <a:avLst/>
              <a:gdLst/>
              <a:ahLst/>
              <a:cxnLst/>
              <a:rect l="l" t="t" r="r" b="b"/>
              <a:pathLst>
                <a:path w="13478" h="16642" extrusionOk="0">
                  <a:moveTo>
                    <a:pt x="10668" y="1"/>
                  </a:moveTo>
                  <a:cubicBezTo>
                    <a:pt x="10668" y="1"/>
                    <a:pt x="0" y="8168"/>
                    <a:pt x="786" y="13919"/>
                  </a:cubicBezTo>
                  <a:cubicBezTo>
                    <a:pt x="1029" y="15705"/>
                    <a:pt x="2005" y="16641"/>
                    <a:pt x="3284" y="16641"/>
                  </a:cubicBezTo>
                  <a:cubicBezTo>
                    <a:pt x="4758" y="16641"/>
                    <a:pt x="6637" y="15397"/>
                    <a:pt x="8263" y="12776"/>
                  </a:cubicBezTo>
                  <a:cubicBezTo>
                    <a:pt x="11311" y="7894"/>
                    <a:pt x="13478" y="1894"/>
                    <a:pt x="13478" y="1894"/>
                  </a:cubicBezTo>
                  <a:lnTo>
                    <a:pt x="10668" y="1"/>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23" name="Google Shape;4186;p58">
              <a:extLst>
                <a:ext uri="{FF2B5EF4-FFF2-40B4-BE49-F238E27FC236}">
                  <a16:creationId xmlns:a16="http://schemas.microsoft.com/office/drawing/2014/main" id="{346918AD-FCAF-BC40-AE9E-9E3DD3F45C49}"/>
                </a:ext>
              </a:extLst>
            </p:cNvPr>
            <p:cNvSpPr/>
            <p:nvPr/>
          </p:nvSpPr>
          <p:spPr>
            <a:xfrm>
              <a:off x="7039350" y="2072832"/>
              <a:ext cx="896252" cy="1106568"/>
            </a:xfrm>
            <a:custGeom>
              <a:avLst/>
              <a:gdLst/>
              <a:ahLst/>
              <a:cxnLst/>
              <a:rect l="l" t="t" r="r" b="b"/>
              <a:pathLst>
                <a:path w="13479" h="16642" extrusionOk="0">
                  <a:moveTo>
                    <a:pt x="2798" y="1"/>
                  </a:moveTo>
                  <a:lnTo>
                    <a:pt x="0" y="1894"/>
                  </a:lnTo>
                  <a:cubicBezTo>
                    <a:pt x="0" y="1894"/>
                    <a:pt x="2155" y="7894"/>
                    <a:pt x="5203" y="12776"/>
                  </a:cubicBezTo>
                  <a:cubicBezTo>
                    <a:pt x="6829" y="15397"/>
                    <a:pt x="8708" y="16641"/>
                    <a:pt x="10183" y="16641"/>
                  </a:cubicBezTo>
                  <a:cubicBezTo>
                    <a:pt x="11462" y="16641"/>
                    <a:pt x="12437" y="15705"/>
                    <a:pt x="12680" y="13919"/>
                  </a:cubicBezTo>
                  <a:cubicBezTo>
                    <a:pt x="13478" y="8168"/>
                    <a:pt x="2798" y="1"/>
                    <a:pt x="2798"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24" name="Google Shape;4187;p58">
              <a:extLst>
                <a:ext uri="{FF2B5EF4-FFF2-40B4-BE49-F238E27FC236}">
                  <a16:creationId xmlns:a16="http://schemas.microsoft.com/office/drawing/2014/main" id="{750D5B0F-B738-2B4E-2E6A-CE3AC385CEE2}"/>
                </a:ext>
              </a:extLst>
            </p:cNvPr>
            <p:cNvSpPr/>
            <p:nvPr/>
          </p:nvSpPr>
          <p:spPr>
            <a:xfrm>
              <a:off x="7109766" y="1118053"/>
              <a:ext cx="368235" cy="368235"/>
            </a:xfrm>
            <a:custGeom>
              <a:avLst/>
              <a:gdLst/>
              <a:ahLst/>
              <a:cxnLst/>
              <a:rect l="l" t="t" r="r" b="b"/>
              <a:pathLst>
                <a:path w="5538" h="5538" extrusionOk="0">
                  <a:moveTo>
                    <a:pt x="2775" y="1"/>
                  </a:moveTo>
                  <a:cubicBezTo>
                    <a:pt x="1239" y="1"/>
                    <a:pt x="1" y="1239"/>
                    <a:pt x="1" y="2775"/>
                  </a:cubicBezTo>
                  <a:cubicBezTo>
                    <a:pt x="1" y="4299"/>
                    <a:pt x="1239" y="5537"/>
                    <a:pt x="2775" y="5537"/>
                  </a:cubicBezTo>
                  <a:cubicBezTo>
                    <a:pt x="4299" y="5537"/>
                    <a:pt x="5537" y="4299"/>
                    <a:pt x="5537" y="2775"/>
                  </a:cubicBezTo>
                  <a:cubicBezTo>
                    <a:pt x="5537" y="1239"/>
                    <a:pt x="4299" y="1"/>
                    <a:pt x="2775"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25" name="Google Shape;4188;p58">
              <a:extLst>
                <a:ext uri="{FF2B5EF4-FFF2-40B4-BE49-F238E27FC236}">
                  <a16:creationId xmlns:a16="http://schemas.microsoft.com/office/drawing/2014/main" id="{A18A5AEF-B3D6-373F-B2F9-A8C92C2404D1}"/>
                </a:ext>
              </a:extLst>
            </p:cNvPr>
            <p:cNvSpPr/>
            <p:nvPr/>
          </p:nvSpPr>
          <p:spPr>
            <a:xfrm>
              <a:off x="7173135" y="1181421"/>
              <a:ext cx="241501" cy="241501"/>
            </a:xfrm>
            <a:custGeom>
              <a:avLst/>
              <a:gdLst/>
              <a:ahLst/>
              <a:cxnLst/>
              <a:rect l="l" t="t" r="r" b="b"/>
              <a:pathLst>
                <a:path w="3632" h="3632" extrusionOk="0">
                  <a:moveTo>
                    <a:pt x="1822" y="0"/>
                  </a:moveTo>
                  <a:cubicBezTo>
                    <a:pt x="810" y="0"/>
                    <a:pt x="0" y="822"/>
                    <a:pt x="0" y="1822"/>
                  </a:cubicBezTo>
                  <a:cubicBezTo>
                    <a:pt x="0" y="2822"/>
                    <a:pt x="810" y="3632"/>
                    <a:pt x="1822" y="3632"/>
                  </a:cubicBezTo>
                  <a:cubicBezTo>
                    <a:pt x="2822" y="3632"/>
                    <a:pt x="3632" y="2822"/>
                    <a:pt x="3632" y="1822"/>
                  </a:cubicBezTo>
                  <a:cubicBezTo>
                    <a:pt x="3632" y="810"/>
                    <a:pt x="2822" y="0"/>
                    <a:pt x="1822"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6" name="Google Shape;4189;p58">
              <a:extLst>
                <a:ext uri="{FF2B5EF4-FFF2-40B4-BE49-F238E27FC236}">
                  <a16:creationId xmlns:a16="http://schemas.microsoft.com/office/drawing/2014/main" id="{C77F2A4E-256E-6E3D-D792-C1212765EC2D}"/>
                </a:ext>
              </a:extLst>
            </p:cNvPr>
            <p:cNvSpPr/>
            <p:nvPr/>
          </p:nvSpPr>
          <p:spPr>
            <a:xfrm>
              <a:off x="5948388" y="1118053"/>
              <a:ext cx="368169" cy="368235"/>
            </a:xfrm>
            <a:custGeom>
              <a:avLst/>
              <a:gdLst/>
              <a:ahLst/>
              <a:cxnLst/>
              <a:rect l="l" t="t" r="r" b="b"/>
              <a:pathLst>
                <a:path w="5537" h="5538" extrusionOk="0">
                  <a:moveTo>
                    <a:pt x="2763" y="1"/>
                  </a:moveTo>
                  <a:cubicBezTo>
                    <a:pt x="1239" y="1"/>
                    <a:pt x="0" y="1239"/>
                    <a:pt x="0" y="2775"/>
                  </a:cubicBezTo>
                  <a:cubicBezTo>
                    <a:pt x="0" y="4299"/>
                    <a:pt x="1239" y="5537"/>
                    <a:pt x="2763" y="5537"/>
                  </a:cubicBezTo>
                  <a:cubicBezTo>
                    <a:pt x="4299" y="5537"/>
                    <a:pt x="5537" y="4299"/>
                    <a:pt x="5537" y="2775"/>
                  </a:cubicBezTo>
                  <a:cubicBezTo>
                    <a:pt x="5537" y="1239"/>
                    <a:pt x="4299" y="1"/>
                    <a:pt x="276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27" name="Google Shape;4190;p58">
              <a:extLst>
                <a:ext uri="{FF2B5EF4-FFF2-40B4-BE49-F238E27FC236}">
                  <a16:creationId xmlns:a16="http://schemas.microsoft.com/office/drawing/2014/main" id="{A819F284-1FBC-89D4-9189-5B06060697FA}"/>
                </a:ext>
              </a:extLst>
            </p:cNvPr>
            <p:cNvSpPr/>
            <p:nvPr/>
          </p:nvSpPr>
          <p:spPr>
            <a:xfrm>
              <a:off x="6011690" y="1181421"/>
              <a:ext cx="241567" cy="241501"/>
            </a:xfrm>
            <a:custGeom>
              <a:avLst/>
              <a:gdLst/>
              <a:ahLst/>
              <a:cxnLst/>
              <a:rect l="l" t="t" r="r" b="b"/>
              <a:pathLst>
                <a:path w="3633" h="3632" extrusionOk="0">
                  <a:moveTo>
                    <a:pt x="1811" y="0"/>
                  </a:moveTo>
                  <a:cubicBezTo>
                    <a:pt x="811" y="0"/>
                    <a:pt x="1" y="822"/>
                    <a:pt x="1" y="1822"/>
                  </a:cubicBezTo>
                  <a:cubicBezTo>
                    <a:pt x="1" y="2822"/>
                    <a:pt x="811" y="3632"/>
                    <a:pt x="1811" y="3632"/>
                  </a:cubicBezTo>
                  <a:cubicBezTo>
                    <a:pt x="2823" y="3632"/>
                    <a:pt x="3632" y="2822"/>
                    <a:pt x="3632" y="1822"/>
                  </a:cubicBezTo>
                  <a:cubicBezTo>
                    <a:pt x="3632" y="810"/>
                    <a:pt x="2823" y="0"/>
                    <a:pt x="1811"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49" name="Google Shape;4191;p58">
              <a:extLst>
                <a:ext uri="{FF2B5EF4-FFF2-40B4-BE49-F238E27FC236}">
                  <a16:creationId xmlns:a16="http://schemas.microsoft.com/office/drawing/2014/main" id="{C50D5A57-45C5-3004-98FF-49F6B5C34C18}"/>
                </a:ext>
              </a:extLst>
            </p:cNvPr>
            <p:cNvSpPr/>
            <p:nvPr/>
          </p:nvSpPr>
          <p:spPr>
            <a:xfrm>
              <a:off x="6018872" y="1110140"/>
              <a:ext cx="1384706" cy="1160693"/>
            </a:xfrm>
            <a:custGeom>
              <a:avLst/>
              <a:gdLst/>
              <a:ahLst/>
              <a:cxnLst/>
              <a:rect l="l" t="t" r="r" b="b"/>
              <a:pathLst>
                <a:path w="20825" h="17456" extrusionOk="0">
                  <a:moveTo>
                    <a:pt x="10406" y="1"/>
                  </a:moveTo>
                  <a:cubicBezTo>
                    <a:pt x="4655" y="1"/>
                    <a:pt x="0" y="3906"/>
                    <a:pt x="0" y="8728"/>
                  </a:cubicBezTo>
                  <a:cubicBezTo>
                    <a:pt x="0" y="13538"/>
                    <a:pt x="4655" y="17455"/>
                    <a:pt x="10406" y="17455"/>
                  </a:cubicBezTo>
                  <a:cubicBezTo>
                    <a:pt x="16169" y="17455"/>
                    <a:pt x="20824" y="13538"/>
                    <a:pt x="20824" y="8728"/>
                  </a:cubicBezTo>
                  <a:cubicBezTo>
                    <a:pt x="20824" y="3906"/>
                    <a:pt x="16169" y="1"/>
                    <a:pt x="10406"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50" name="Google Shape;4192;p58">
              <a:extLst>
                <a:ext uri="{FF2B5EF4-FFF2-40B4-BE49-F238E27FC236}">
                  <a16:creationId xmlns:a16="http://schemas.microsoft.com/office/drawing/2014/main" id="{EC4433B7-CDE6-736D-0B2A-3B0B92563519}"/>
                </a:ext>
              </a:extLst>
            </p:cNvPr>
            <p:cNvSpPr/>
            <p:nvPr/>
          </p:nvSpPr>
          <p:spPr>
            <a:xfrm>
              <a:off x="5854965" y="2094975"/>
              <a:ext cx="1712448" cy="2387546"/>
            </a:xfrm>
            <a:custGeom>
              <a:avLst/>
              <a:gdLst/>
              <a:ahLst/>
              <a:cxnLst/>
              <a:rect l="l" t="t" r="r" b="b"/>
              <a:pathLst>
                <a:path w="25754" h="35907" extrusionOk="0">
                  <a:moveTo>
                    <a:pt x="5739" y="1"/>
                  </a:moveTo>
                  <a:cubicBezTo>
                    <a:pt x="5739" y="1"/>
                    <a:pt x="0" y="7204"/>
                    <a:pt x="560" y="15312"/>
                  </a:cubicBezTo>
                  <a:cubicBezTo>
                    <a:pt x="1120" y="23421"/>
                    <a:pt x="3489" y="32434"/>
                    <a:pt x="2584" y="35255"/>
                  </a:cubicBezTo>
                  <a:cubicBezTo>
                    <a:pt x="2584" y="35255"/>
                    <a:pt x="4987" y="35906"/>
                    <a:pt x="6990" y="35906"/>
                  </a:cubicBezTo>
                  <a:cubicBezTo>
                    <a:pt x="7992" y="35906"/>
                    <a:pt x="8894" y="35743"/>
                    <a:pt x="9347" y="35255"/>
                  </a:cubicBezTo>
                  <a:cubicBezTo>
                    <a:pt x="10680" y="33815"/>
                    <a:pt x="8835" y="25159"/>
                    <a:pt x="12871" y="24361"/>
                  </a:cubicBezTo>
                  <a:cubicBezTo>
                    <a:pt x="16907" y="25159"/>
                    <a:pt x="15074" y="33815"/>
                    <a:pt x="16407" y="35255"/>
                  </a:cubicBezTo>
                  <a:cubicBezTo>
                    <a:pt x="16856" y="35743"/>
                    <a:pt x="17755" y="35906"/>
                    <a:pt x="18755" y="35906"/>
                  </a:cubicBezTo>
                  <a:cubicBezTo>
                    <a:pt x="20756" y="35906"/>
                    <a:pt x="23158" y="35255"/>
                    <a:pt x="23158" y="35255"/>
                  </a:cubicBezTo>
                  <a:cubicBezTo>
                    <a:pt x="22265" y="32434"/>
                    <a:pt x="24623" y="23432"/>
                    <a:pt x="25194" y="15312"/>
                  </a:cubicBezTo>
                  <a:cubicBezTo>
                    <a:pt x="25754" y="7204"/>
                    <a:pt x="20015" y="1"/>
                    <a:pt x="20015"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51" name="Google Shape;4193;p58">
              <a:extLst>
                <a:ext uri="{FF2B5EF4-FFF2-40B4-BE49-F238E27FC236}">
                  <a16:creationId xmlns:a16="http://schemas.microsoft.com/office/drawing/2014/main" id="{E250D779-D398-ACF4-A8B0-274FF2B6AEBA}"/>
                </a:ext>
              </a:extLst>
            </p:cNvPr>
            <p:cNvSpPr/>
            <p:nvPr/>
          </p:nvSpPr>
          <p:spPr>
            <a:xfrm>
              <a:off x="6376674" y="1604120"/>
              <a:ext cx="101401" cy="100670"/>
            </a:xfrm>
            <a:custGeom>
              <a:avLst/>
              <a:gdLst/>
              <a:ahLst/>
              <a:cxnLst/>
              <a:rect l="l" t="t" r="r" b="b"/>
              <a:pathLst>
                <a:path w="1525" h="1514" extrusionOk="0">
                  <a:moveTo>
                    <a:pt x="742" y="1"/>
                  </a:moveTo>
                  <a:cubicBezTo>
                    <a:pt x="334" y="1"/>
                    <a:pt x="1" y="342"/>
                    <a:pt x="1" y="751"/>
                  </a:cubicBezTo>
                  <a:cubicBezTo>
                    <a:pt x="1" y="1180"/>
                    <a:pt x="346" y="1513"/>
                    <a:pt x="763" y="1513"/>
                  </a:cubicBezTo>
                  <a:cubicBezTo>
                    <a:pt x="1179" y="1513"/>
                    <a:pt x="1525" y="1180"/>
                    <a:pt x="1525" y="763"/>
                  </a:cubicBezTo>
                  <a:cubicBezTo>
                    <a:pt x="1525" y="335"/>
                    <a:pt x="1179" y="1"/>
                    <a:pt x="763" y="1"/>
                  </a:cubicBezTo>
                  <a:cubicBezTo>
                    <a:pt x="756" y="1"/>
                    <a:pt x="749" y="1"/>
                    <a:pt x="742" y="1"/>
                  </a:cubicBezTo>
                  <a:close/>
                </a:path>
              </a:pathLst>
            </a:custGeom>
            <a:solidFill>
              <a:srgbClr val="434343"/>
            </a:solidFill>
            <a:ln>
              <a:noFill/>
            </a:ln>
          </p:spPr>
          <p:txBody>
            <a:bodyPr spcFirstLastPara="1" wrap="square" lIns="121900" tIns="121900" rIns="121900" bIns="121900" anchor="ctr" anchorCtr="0">
              <a:noAutofit/>
            </a:bodyPr>
            <a:lstStyle/>
            <a:p>
              <a:endParaRPr sz="2400"/>
            </a:p>
          </p:txBody>
        </p:sp>
        <p:sp>
          <p:nvSpPr>
            <p:cNvPr id="152" name="Google Shape;4194;p58">
              <a:extLst>
                <a:ext uri="{FF2B5EF4-FFF2-40B4-BE49-F238E27FC236}">
                  <a16:creationId xmlns:a16="http://schemas.microsoft.com/office/drawing/2014/main" id="{8CE8586A-0CA0-38A0-3F14-12BDA12CE618}"/>
                </a:ext>
              </a:extLst>
            </p:cNvPr>
            <p:cNvSpPr/>
            <p:nvPr/>
          </p:nvSpPr>
          <p:spPr>
            <a:xfrm>
              <a:off x="6953839" y="1604187"/>
              <a:ext cx="101401" cy="101401"/>
            </a:xfrm>
            <a:custGeom>
              <a:avLst/>
              <a:gdLst/>
              <a:ahLst/>
              <a:cxnLst/>
              <a:rect l="l" t="t" r="r" b="b"/>
              <a:pathLst>
                <a:path w="1525" h="1525" extrusionOk="0">
                  <a:moveTo>
                    <a:pt x="762" y="0"/>
                  </a:moveTo>
                  <a:cubicBezTo>
                    <a:pt x="346" y="0"/>
                    <a:pt x="0" y="334"/>
                    <a:pt x="0" y="762"/>
                  </a:cubicBezTo>
                  <a:cubicBezTo>
                    <a:pt x="0" y="1179"/>
                    <a:pt x="346" y="1524"/>
                    <a:pt x="762" y="1524"/>
                  </a:cubicBezTo>
                  <a:cubicBezTo>
                    <a:pt x="1179" y="1524"/>
                    <a:pt x="1524" y="1179"/>
                    <a:pt x="1524" y="762"/>
                  </a:cubicBezTo>
                  <a:cubicBezTo>
                    <a:pt x="1524" y="345"/>
                    <a:pt x="1179" y="0"/>
                    <a:pt x="762" y="0"/>
                  </a:cubicBezTo>
                  <a:close/>
                </a:path>
              </a:pathLst>
            </a:custGeom>
            <a:solidFill>
              <a:srgbClr val="434343"/>
            </a:solidFill>
            <a:ln>
              <a:noFill/>
            </a:ln>
          </p:spPr>
          <p:txBody>
            <a:bodyPr spcFirstLastPara="1" wrap="square" lIns="121900" tIns="121900" rIns="121900" bIns="121900" anchor="ctr" anchorCtr="0">
              <a:noAutofit/>
            </a:bodyPr>
            <a:lstStyle/>
            <a:p>
              <a:endParaRPr sz="2400"/>
            </a:p>
          </p:txBody>
        </p:sp>
        <p:sp>
          <p:nvSpPr>
            <p:cNvPr id="153" name="Google Shape;4195;p58">
              <a:extLst>
                <a:ext uri="{FF2B5EF4-FFF2-40B4-BE49-F238E27FC236}">
                  <a16:creationId xmlns:a16="http://schemas.microsoft.com/office/drawing/2014/main" id="{4E2A6C0E-B861-008F-00EC-1BB2637C273A}"/>
                </a:ext>
              </a:extLst>
            </p:cNvPr>
            <p:cNvSpPr/>
            <p:nvPr/>
          </p:nvSpPr>
          <p:spPr>
            <a:xfrm>
              <a:off x="6262704" y="1720484"/>
              <a:ext cx="167096" cy="59511"/>
            </a:xfrm>
            <a:custGeom>
              <a:avLst/>
              <a:gdLst/>
              <a:ahLst/>
              <a:cxnLst/>
              <a:rect l="l" t="t" r="r" b="b"/>
              <a:pathLst>
                <a:path w="2513" h="895" extrusionOk="0">
                  <a:moveTo>
                    <a:pt x="1192" y="1"/>
                  </a:moveTo>
                  <a:cubicBezTo>
                    <a:pt x="529" y="1"/>
                    <a:pt x="0" y="199"/>
                    <a:pt x="0" y="442"/>
                  </a:cubicBezTo>
                  <a:cubicBezTo>
                    <a:pt x="0" y="692"/>
                    <a:pt x="560" y="894"/>
                    <a:pt x="1250" y="894"/>
                  </a:cubicBezTo>
                  <a:cubicBezTo>
                    <a:pt x="1953" y="894"/>
                    <a:pt x="2512" y="692"/>
                    <a:pt x="2512" y="442"/>
                  </a:cubicBezTo>
                  <a:cubicBezTo>
                    <a:pt x="2512" y="210"/>
                    <a:pt x="1982" y="1"/>
                    <a:pt x="1306" y="1"/>
                  </a:cubicBezTo>
                  <a:cubicBezTo>
                    <a:pt x="1288" y="1"/>
                    <a:pt x="1269" y="1"/>
                    <a:pt x="1250" y="1"/>
                  </a:cubicBezTo>
                  <a:cubicBezTo>
                    <a:pt x="1231" y="1"/>
                    <a:pt x="1212" y="1"/>
                    <a:pt x="1192" y="1"/>
                  </a:cubicBezTo>
                  <a:close/>
                </a:path>
              </a:pathLst>
            </a:custGeom>
            <a:solidFill>
              <a:srgbClr val="EF83A7"/>
            </a:solidFill>
            <a:ln>
              <a:noFill/>
            </a:ln>
          </p:spPr>
          <p:txBody>
            <a:bodyPr spcFirstLastPara="1" wrap="square" lIns="121900" tIns="121900" rIns="121900" bIns="121900" anchor="ctr" anchorCtr="0">
              <a:noAutofit/>
            </a:bodyPr>
            <a:lstStyle/>
            <a:p>
              <a:endParaRPr sz="2400"/>
            </a:p>
          </p:txBody>
        </p:sp>
        <p:sp>
          <p:nvSpPr>
            <p:cNvPr id="154" name="Google Shape;4196;p58">
              <a:extLst>
                <a:ext uri="{FF2B5EF4-FFF2-40B4-BE49-F238E27FC236}">
                  <a16:creationId xmlns:a16="http://schemas.microsoft.com/office/drawing/2014/main" id="{2A9F8D26-A56A-8E58-307A-9B9506E7BCDB}"/>
                </a:ext>
              </a:extLst>
            </p:cNvPr>
            <p:cNvSpPr/>
            <p:nvPr/>
          </p:nvSpPr>
          <p:spPr>
            <a:xfrm>
              <a:off x="6992605" y="1720550"/>
              <a:ext cx="167096" cy="60242"/>
            </a:xfrm>
            <a:custGeom>
              <a:avLst/>
              <a:gdLst/>
              <a:ahLst/>
              <a:cxnLst/>
              <a:rect l="l" t="t" r="r" b="b"/>
              <a:pathLst>
                <a:path w="2513" h="906" extrusionOk="0">
                  <a:moveTo>
                    <a:pt x="1263" y="0"/>
                  </a:moveTo>
                  <a:cubicBezTo>
                    <a:pt x="560" y="0"/>
                    <a:pt x="1" y="203"/>
                    <a:pt x="1" y="453"/>
                  </a:cubicBezTo>
                  <a:cubicBezTo>
                    <a:pt x="1" y="703"/>
                    <a:pt x="560" y="905"/>
                    <a:pt x="1263" y="905"/>
                  </a:cubicBezTo>
                  <a:cubicBezTo>
                    <a:pt x="1953" y="905"/>
                    <a:pt x="2513" y="703"/>
                    <a:pt x="2513" y="453"/>
                  </a:cubicBezTo>
                  <a:cubicBezTo>
                    <a:pt x="2513" y="203"/>
                    <a:pt x="1953" y="0"/>
                    <a:pt x="1263" y="0"/>
                  </a:cubicBezTo>
                  <a:close/>
                </a:path>
              </a:pathLst>
            </a:custGeom>
            <a:solidFill>
              <a:srgbClr val="EF83A7"/>
            </a:solidFill>
            <a:ln>
              <a:noFill/>
            </a:ln>
          </p:spPr>
          <p:txBody>
            <a:bodyPr spcFirstLastPara="1" wrap="square" lIns="121900" tIns="121900" rIns="121900" bIns="121900" anchor="ctr" anchorCtr="0">
              <a:noAutofit/>
            </a:bodyPr>
            <a:lstStyle/>
            <a:p>
              <a:endParaRPr sz="2400"/>
            </a:p>
          </p:txBody>
        </p:sp>
        <p:sp>
          <p:nvSpPr>
            <p:cNvPr id="155" name="Google Shape;4197;p58">
              <a:extLst>
                <a:ext uri="{FF2B5EF4-FFF2-40B4-BE49-F238E27FC236}">
                  <a16:creationId xmlns:a16="http://schemas.microsoft.com/office/drawing/2014/main" id="{350BE489-C6DD-463E-AACD-2288340DE52D}"/>
                </a:ext>
              </a:extLst>
            </p:cNvPr>
            <p:cNvSpPr/>
            <p:nvPr/>
          </p:nvSpPr>
          <p:spPr>
            <a:xfrm>
              <a:off x="6478010" y="1654855"/>
              <a:ext cx="508335" cy="524160"/>
            </a:xfrm>
            <a:custGeom>
              <a:avLst/>
              <a:gdLst/>
              <a:ahLst/>
              <a:cxnLst/>
              <a:rect l="l" t="t" r="r" b="b"/>
              <a:pathLst>
                <a:path w="7645" h="7883" extrusionOk="0">
                  <a:moveTo>
                    <a:pt x="3823" y="0"/>
                  </a:moveTo>
                  <a:cubicBezTo>
                    <a:pt x="1703" y="0"/>
                    <a:pt x="1" y="1762"/>
                    <a:pt x="1" y="3941"/>
                  </a:cubicBezTo>
                  <a:cubicBezTo>
                    <a:pt x="1" y="6120"/>
                    <a:pt x="1703" y="7882"/>
                    <a:pt x="3823" y="7882"/>
                  </a:cubicBezTo>
                  <a:cubicBezTo>
                    <a:pt x="5930" y="7882"/>
                    <a:pt x="7644" y="6120"/>
                    <a:pt x="7644" y="3941"/>
                  </a:cubicBezTo>
                  <a:cubicBezTo>
                    <a:pt x="7644" y="1762"/>
                    <a:pt x="5930" y="0"/>
                    <a:pt x="3823" y="0"/>
                  </a:cubicBezTo>
                  <a:close/>
                </a:path>
              </a:pathLst>
            </a:custGeom>
            <a:solidFill>
              <a:srgbClr val="EFEDEE"/>
            </a:solidFill>
            <a:ln>
              <a:noFill/>
            </a:ln>
          </p:spPr>
          <p:txBody>
            <a:bodyPr spcFirstLastPara="1" wrap="square" lIns="121900" tIns="121900" rIns="121900" bIns="121900" anchor="ctr" anchorCtr="0">
              <a:noAutofit/>
            </a:bodyPr>
            <a:lstStyle/>
            <a:p>
              <a:endParaRPr sz="2400"/>
            </a:p>
          </p:txBody>
        </p:sp>
        <p:sp>
          <p:nvSpPr>
            <p:cNvPr id="156" name="Google Shape;4198;p58">
              <a:extLst>
                <a:ext uri="{FF2B5EF4-FFF2-40B4-BE49-F238E27FC236}">
                  <a16:creationId xmlns:a16="http://schemas.microsoft.com/office/drawing/2014/main" id="{56358ACD-8A41-0EDC-DAAE-0D62EE7EB5F3}"/>
                </a:ext>
              </a:extLst>
            </p:cNvPr>
            <p:cNvSpPr/>
            <p:nvPr/>
          </p:nvSpPr>
          <p:spPr>
            <a:xfrm>
              <a:off x="6625294" y="1629521"/>
              <a:ext cx="212975" cy="121947"/>
            </a:xfrm>
            <a:custGeom>
              <a:avLst/>
              <a:gdLst/>
              <a:ahLst/>
              <a:cxnLst/>
              <a:rect l="l" t="t" r="r" b="b"/>
              <a:pathLst>
                <a:path w="3203" h="1834" extrusionOk="0">
                  <a:moveTo>
                    <a:pt x="1608" y="0"/>
                  </a:moveTo>
                  <a:cubicBezTo>
                    <a:pt x="715" y="0"/>
                    <a:pt x="0" y="405"/>
                    <a:pt x="0" y="917"/>
                  </a:cubicBezTo>
                  <a:cubicBezTo>
                    <a:pt x="0" y="1417"/>
                    <a:pt x="715" y="1834"/>
                    <a:pt x="1608" y="1834"/>
                  </a:cubicBezTo>
                  <a:cubicBezTo>
                    <a:pt x="2489" y="1834"/>
                    <a:pt x="3203" y="1417"/>
                    <a:pt x="3203" y="917"/>
                  </a:cubicBezTo>
                  <a:cubicBezTo>
                    <a:pt x="3203" y="405"/>
                    <a:pt x="2489" y="0"/>
                    <a:pt x="1608" y="0"/>
                  </a:cubicBezTo>
                  <a:close/>
                </a:path>
              </a:pathLst>
            </a:custGeom>
            <a:solidFill>
              <a:srgbClr val="434343"/>
            </a:solidFill>
            <a:ln>
              <a:noFill/>
            </a:ln>
          </p:spPr>
          <p:txBody>
            <a:bodyPr spcFirstLastPara="1" wrap="square" lIns="121900" tIns="121900" rIns="121900" bIns="121900" anchor="ctr" anchorCtr="0">
              <a:noAutofit/>
            </a:bodyPr>
            <a:lstStyle/>
            <a:p>
              <a:endParaRPr sz="2400"/>
            </a:p>
          </p:txBody>
        </p:sp>
        <p:sp>
          <p:nvSpPr>
            <p:cNvPr id="157" name="Google Shape;4199;p58">
              <a:extLst>
                <a:ext uri="{FF2B5EF4-FFF2-40B4-BE49-F238E27FC236}">
                  <a16:creationId xmlns:a16="http://schemas.microsoft.com/office/drawing/2014/main" id="{BC0F71A2-59EE-0F58-3329-2FF61EE5DBAC}"/>
                </a:ext>
              </a:extLst>
            </p:cNvPr>
            <p:cNvSpPr/>
            <p:nvPr/>
          </p:nvSpPr>
          <p:spPr>
            <a:xfrm>
              <a:off x="6714728" y="1690429"/>
              <a:ext cx="34111" cy="204331"/>
            </a:xfrm>
            <a:custGeom>
              <a:avLst/>
              <a:gdLst/>
              <a:ahLst/>
              <a:cxnLst/>
              <a:rect l="l" t="t" r="r" b="b"/>
              <a:pathLst>
                <a:path w="513" h="3073" extrusionOk="0">
                  <a:moveTo>
                    <a:pt x="1" y="1"/>
                  </a:moveTo>
                  <a:lnTo>
                    <a:pt x="1" y="3073"/>
                  </a:lnTo>
                  <a:lnTo>
                    <a:pt x="513" y="3073"/>
                  </a:lnTo>
                  <a:lnTo>
                    <a:pt x="513" y="1"/>
                  </a:lnTo>
                  <a:close/>
                </a:path>
              </a:pathLst>
            </a:custGeom>
            <a:solidFill>
              <a:srgbClr val="434343"/>
            </a:solidFill>
            <a:ln>
              <a:noFill/>
            </a:ln>
          </p:spPr>
          <p:txBody>
            <a:bodyPr spcFirstLastPara="1" wrap="square" lIns="121900" tIns="121900" rIns="121900" bIns="121900" anchor="ctr" anchorCtr="0">
              <a:noAutofit/>
            </a:bodyPr>
            <a:lstStyle/>
            <a:p>
              <a:endParaRPr sz="2400"/>
            </a:p>
          </p:txBody>
        </p:sp>
        <p:sp>
          <p:nvSpPr>
            <p:cNvPr id="158" name="Google Shape;4200;p58">
              <a:extLst>
                <a:ext uri="{FF2B5EF4-FFF2-40B4-BE49-F238E27FC236}">
                  <a16:creationId xmlns:a16="http://schemas.microsoft.com/office/drawing/2014/main" id="{69EAABA1-660D-41FF-8271-9517941E83E9}"/>
                </a:ext>
              </a:extLst>
            </p:cNvPr>
            <p:cNvSpPr/>
            <p:nvPr/>
          </p:nvSpPr>
          <p:spPr>
            <a:xfrm>
              <a:off x="6533134" y="1778665"/>
              <a:ext cx="401282" cy="135778"/>
            </a:xfrm>
            <a:custGeom>
              <a:avLst/>
              <a:gdLst/>
              <a:ahLst/>
              <a:cxnLst/>
              <a:rect l="l" t="t" r="r" b="b"/>
              <a:pathLst>
                <a:path w="6035" h="2042" extrusionOk="0">
                  <a:moveTo>
                    <a:pt x="258" y="0"/>
                  </a:moveTo>
                  <a:cubicBezTo>
                    <a:pt x="135" y="0"/>
                    <a:pt x="0" y="105"/>
                    <a:pt x="29" y="269"/>
                  </a:cubicBezTo>
                  <a:cubicBezTo>
                    <a:pt x="206" y="1458"/>
                    <a:pt x="1577" y="2042"/>
                    <a:pt x="2964" y="2042"/>
                  </a:cubicBezTo>
                  <a:cubicBezTo>
                    <a:pt x="4369" y="2042"/>
                    <a:pt x="5790" y="1444"/>
                    <a:pt x="6006" y="269"/>
                  </a:cubicBezTo>
                  <a:cubicBezTo>
                    <a:pt x="6035" y="105"/>
                    <a:pt x="5899" y="0"/>
                    <a:pt x="5777" y="0"/>
                  </a:cubicBezTo>
                  <a:cubicBezTo>
                    <a:pt x="5696" y="0"/>
                    <a:pt x="5620" y="46"/>
                    <a:pt x="5601" y="150"/>
                  </a:cubicBezTo>
                  <a:cubicBezTo>
                    <a:pt x="5422" y="1125"/>
                    <a:pt x="4194" y="1619"/>
                    <a:pt x="2979" y="1619"/>
                  </a:cubicBezTo>
                  <a:cubicBezTo>
                    <a:pt x="1774" y="1619"/>
                    <a:pt x="582" y="1134"/>
                    <a:pt x="434" y="150"/>
                  </a:cubicBezTo>
                  <a:cubicBezTo>
                    <a:pt x="415" y="46"/>
                    <a:pt x="339" y="0"/>
                    <a:pt x="258" y="0"/>
                  </a:cubicBezTo>
                  <a:close/>
                </a:path>
              </a:pathLst>
            </a:custGeom>
            <a:solidFill>
              <a:srgbClr val="434343"/>
            </a:solidFill>
            <a:ln>
              <a:noFill/>
            </a:ln>
          </p:spPr>
          <p:txBody>
            <a:bodyPr spcFirstLastPara="1" wrap="square" lIns="121900" tIns="121900" rIns="121900" bIns="121900" anchor="ctr" anchorCtr="0">
              <a:noAutofit/>
            </a:bodyPr>
            <a:lstStyle/>
            <a:p>
              <a:endParaRPr sz="2400"/>
            </a:p>
          </p:txBody>
        </p:sp>
        <p:sp>
          <p:nvSpPr>
            <p:cNvPr id="159" name="Google Shape;4201;p58">
              <a:extLst>
                <a:ext uri="{FF2B5EF4-FFF2-40B4-BE49-F238E27FC236}">
                  <a16:creationId xmlns:a16="http://schemas.microsoft.com/office/drawing/2014/main" id="{F49E6C9E-A73C-21FA-28F5-ECB6FC4FC30D}"/>
                </a:ext>
              </a:extLst>
            </p:cNvPr>
            <p:cNvSpPr/>
            <p:nvPr/>
          </p:nvSpPr>
          <p:spPr>
            <a:xfrm>
              <a:off x="6190625" y="2375245"/>
              <a:ext cx="1041140" cy="1209765"/>
            </a:xfrm>
            <a:custGeom>
              <a:avLst/>
              <a:gdLst/>
              <a:ahLst/>
              <a:cxnLst/>
              <a:rect l="l" t="t" r="r" b="b"/>
              <a:pathLst>
                <a:path w="15658" h="18194" extrusionOk="0">
                  <a:moveTo>
                    <a:pt x="7823" y="1"/>
                  </a:moveTo>
                  <a:cubicBezTo>
                    <a:pt x="3501" y="1"/>
                    <a:pt x="1" y="4073"/>
                    <a:pt x="1" y="9097"/>
                  </a:cubicBezTo>
                  <a:cubicBezTo>
                    <a:pt x="1" y="14122"/>
                    <a:pt x="3501" y="18194"/>
                    <a:pt x="7823" y="18194"/>
                  </a:cubicBezTo>
                  <a:cubicBezTo>
                    <a:pt x="12157" y="18194"/>
                    <a:pt x="15657" y="14122"/>
                    <a:pt x="15657" y="9097"/>
                  </a:cubicBezTo>
                  <a:cubicBezTo>
                    <a:pt x="15657" y="4073"/>
                    <a:pt x="12157" y="1"/>
                    <a:pt x="7823"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60" name="Google Shape;4202;p58">
              <a:extLst>
                <a:ext uri="{FF2B5EF4-FFF2-40B4-BE49-F238E27FC236}">
                  <a16:creationId xmlns:a16="http://schemas.microsoft.com/office/drawing/2014/main" id="{DA4A8CBD-567B-927D-39CF-60C501209376}"/>
                </a:ext>
              </a:extLst>
            </p:cNvPr>
            <p:cNvSpPr/>
            <p:nvPr/>
          </p:nvSpPr>
          <p:spPr>
            <a:xfrm>
              <a:off x="7933091" y="1975287"/>
              <a:ext cx="244160" cy="146084"/>
            </a:xfrm>
            <a:custGeom>
              <a:avLst/>
              <a:gdLst/>
              <a:ahLst/>
              <a:cxnLst/>
              <a:rect l="l" t="t" r="r" b="b"/>
              <a:pathLst>
                <a:path w="3672" h="2197" extrusionOk="0">
                  <a:moveTo>
                    <a:pt x="3419" y="0"/>
                  </a:moveTo>
                  <a:cubicBezTo>
                    <a:pt x="3371" y="0"/>
                    <a:pt x="3324" y="22"/>
                    <a:pt x="3287" y="75"/>
                  </a:cubicBezTo>
                  <a:cubicBezTo>
                    <a:pt x="2609" y="1087"/>
                    <a:pt x="1406" y="1694"/>
                    <a:pt x="216" y="1849"/>
                  </a:cubicBezTo>
                  <a:cubicBezTo>
                    <a:pt x="0" y="1871"/>
                    <a:pt x="33" y="2196"/>
                    <a:pt x="243" y="2196"/>
                  </a:cubicBezTo>
                  <a:cubicBezTo>
                    <a:pt x="253" y="2196"/>
                    <a:pt x="264" y="2196"/>
                    <a:pt x="275" y="2194"/>
                  </a:cubicBezTo>
                  <a:cubicBezTo>
                    <a:pt x="1561" y="2027"/>
                    <a:pt x="2859" y="1372"/>
                    <a:pt x="3585" y="289"/>
                  </a:cubicBezTo>
                  <a:cubicBezTo>
                    <a:pt x="3671" y="151"/>
                    <a:pt x="3545" y="0"/>
                    <a:pt x="341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61" name="Google Shape;4203;p58">
              <a:extLst>
                <a:ext uri="{FF2B5EF4-FFF2-40B4-BE49-F238E27FC236}">
                  <a16:creationId xmlns:a16="http://schemas.microsoft.com/office/drawing/2014/main" id="{8FC3C899-422A-B433-130F-4ED08857FB18}"/>
                </a:ext>
              </a:extLst>
            </p:cNvPr>
            <p:cNvSpPr/>
            <p:nvPr/>
          </p:nvSpPr>
          <p:spPr>
            <a:xfrm>
              <a:off x="7909552" y="1902410"/>
              <a:ext cx="273018" cy="179530"/>
            </a:xfrm>
            <a:custGeom>
              <a:avLst/>
              <a:gdLst/>
              <a:ahLst/>
              <a:cxnLst/>
              <a:rect l="l" t="t" r="r" b="b"/>
              <a:pathLst>
                <a:path w="4106" h="2700" extrusionOk="0">
                  <a:moveTo>
                    <a:pt x="3856" y="1"/>
                  </a:moveTo>
                  <a:cubicBezTo>
                    <a:pt x="3809" y="1"/>
                    <a:pt x="3761" y="23"/>
                    <a:pt x="3725" y="75"/>
                  </a:cubicBezTo>
                  <a:cubicBezTo>
                    <a:pt x="2915" y="1230"/>
                    <a:pt x="1594" y="2064"/>
                    <a:pt x="212" y="2349"/>
                  </a:cubicBezTo>
                  <a:cubicBezTo>
                    <a:pt x="1" y="2394"/>
                    <a:pt x="39" y="2699"/>
                    <a:pt x="231" y="2699"/>
                  </a:cubicBezTo>
                  <a:cubicBezTo>
                    <a:pt x="244" y="2699"/>
                    <a:pt x="257" y="2698"/>
                    <a:pt x="272" y="2695"/>
                  </a:cubicBezTo>
                  <a:cubicBezTo>
                    <a:pt x="1748" y="2397"/>
                    <a:pt x="3153" y="1516"/>
                    <a:pt x="4011" y="290"/>
                  </a:cubicBezTo>
                  <a:cubicBezTo>
                    <a:pt x="4105" y="152"/>
                    <a:pt x="3982" y="1"/>
                    <a:pt x="385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62" name="Google Shape;4204;p58">
              <a:extLst>
                <a:ext uri="{FF2B5EF4-FFF2-40B4-BE49-F238E27FC236}">
                  <a16:creationId xmlns:a16="http://schemas.microsoft.com/office/drawing/2014/main" id="{7EDA134B-45A6-7FA0-BB5D-9D0F60173B20}"/>
                </a:ext>
              </a:extLst>
            </p:cNvPr>
            <p:cNvSpPr/>
            <p:nvPr/>
          </p:nvSpPr>
          <p:spPr>
            <a:xfrm>
              <a:off x="7884417" y="1872355"/>
              <a:ext cx="245091" cy="155858"/>
            </a:xfrm>
            <a:custGeom>
              <a:avLst/>
              <a:gdLst/>
              <a:ahLst/>
              <a:cxnLst/>
              <a:rect l="l" t="t" r="r" b="b"/>
              <a:pathLst>
                <a:path w="3686" h="2344" extrusionOk="0">
                  <a:moveTo>
                    <a:pt x="3432" y="1"/>
                  </a:moveTo>
                  <a:cubicBezTo>
                    <a:pt x="3383" y="1"/>
                    <a:pt x="3333" y="22"/>
                    <a:pt x="3293" y="75"/>
                  </a:cubicBezTo>
                  <a:cubicBezTo>
                    <a:pt x="2603" y="1063"/>
                    <a:pt x="1364" y="1694"/>
                    <a:pt x="209" y="1980"/>
                  </a:cubicBezTo>
                  <a:cubicBezTo>
                    <a:pt x="1" y="2035"/>
                    <a:pt x="35" y="2344"/>
                    <a:pt x="220" y="2344"/>
                  </a:cubicBezTo>
                  <a:cubicBezTo>
                    <a:pt x="235" y="2344"/>
                    <a:pt x="252" y="2342"/>
                    <a:pt x="269" y="2337"/>
                  </a:cubicBezTo>
                  <a:cubicBezTo>
                    <a:pt x="1519" y="2015"/>
                    <a:pt x="2829" y="1361"/>
                    <a:pt x="3591" y="289"/>
                  </a:cubicBezTo>
                  <a:cubicBezTo>
                    <a:pt x="3686" y="151"/>
                    <a:pt x="3562" y="1"/>
                    <a:pt x="3432"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63" name="Google Shape;4205;p58">
              <a:extLst>
                <a:ext uri="{FF2B5EF4-FFF2-40B4-BE49-F238E27FC236}">
                  <a16:creationId xmlns:a16="http://schemas.microsoft.com/office/drawing/2014/main" id="{97F43C2B-5653-61C2-B8AA-74579BBDE99C}"/>
                </a:ext>
              </a:extLst>
            </p:cNvPr>
            <p:cNvSpPr/>
            <p:nvPr/>
          </p:nvSpPr>
          <p:spPr>
            <a:xfrm>
              <a:off x="7875707" y="1811713"/>
              <a:ext cx="244094" cy="159516"/>
            </a:xfrm>
            <a:custGeom>
              <a:avLst/>
              <a:gdLst/>
              <a:ahLst/>
              <a:cxnLst/>
              <a:rect l="l" t="t" r="r" b="b"/>
              <a:pathLst>
                <a:path w="3671" h="2399" extrusionOk="0">
                  <a:moveTo>
                    <a:pt x="3413" y="1"/>
                  </a:moveTo>
                  <a:cubicBezTo>
                    <a:pt x="3365" y="1"/>
                    <a:pt x="3317" y="21"/>
                    <a:pt x="3281" y="70"/>
                  </a:cubicBezTo>
                  <a:cubicBezTo>
                    <a:pt x="2567" y="1058"/>
                    <a:pt x="1376" y="1725"/>
                    <a:pt x="198" y="2046"/>
                  </a:cubicBezTo>
                  <a:cubicBezTo>
                    <a:pt x="0" y="2101"/>
                    <a:pt x="25" y="2399"/>
                    <a:pt x="207" y="2399"/>
                  </a:cubicBezTo>
                  <a:cubicBezTo>
                    <a:pt x="223" y="2399"/>
                    <a:pt x="239" y="2396"/>
                    <a:pt x="257" y="2392"/>
                  </a:cubicBezTo>
                  <a:cubicBezTo>
                    <a:pt x="1519" y="2058"/>
                    <a:pt x="2793" y="1356"/>
                    <a:pt x="3567" y="284"/>
                  </a:cubicBezTo>
                  <a:cubicBezTo>
                    <a:pt x="3671" y="146"/>
                    <a:pt x="3542" y="1"/>
                    <a:pt x="341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64" name="Google Shape;4206;p58">
              <a:extLst>
                <a:ext uri="{FF2B5EF4-FFF2-40B4-BE49-F238E27FC236}">
                  <a16:creationId xmlns:a16="http://schemas.microsoft.com/office/drawing/2014/main" id="{51C85C67-A4F7-24A5-828C-7E8B6AA5017A}"/>
                </a:ext>
              </a:extLst>
            </p:cNvPr>
            <p:cNvSpPr/>
            <p:nvPr/>
          </p:nvSpPr>
          <p:spPr>
            <a:xfrm>
              <a:off x="7866797" y="1750406"/>
              <a:ext cx="242365" cy="171617"/>
            </a:xfrm>
            <a:custGeom>
              <a:avLst/>
              <a:gdLst/>
              <a:ahLst/>
              <a:cxnLst/>
              <a:rect l="l" t="t" r="r" b="b"/>
              <a:pathLst>
                <a:path w="3645" h="2581" extrusionOk="0">
                  <a:moveTo>
                    <a:pt x="3392" y="1"/>
                  </a:moveTo>
                  <a:cubicBezTo>
                    <a:pt x="3344" y="1"/>
                    <a:pt x="3297" y="23"/>
                    <a:pt x="3261" y="75"/>
                  </a:cubicBezTo>
                  <a:cubicBezTo>
                    <a:pt x="2582" y="1123"/>
                    <a:pt x="1451" y="1945"/>
                    <a:pt x="213" y="2218"/>
                  </a:cubicBezTo>
                  <a:cubicBezTo>
                    <a:pt x="1" y="2274"/>
                    <a:pt x="39" y="2580"/>
                    <a:pt x="231" y="2580"/>
                  </a:cubicBezTo>
                  <a:cubicBezTo>
                    <a:pt x="244" y="2580"/>
                    <a:pt x="258" y="2579"/>
                    <a:pt x="272" y="2576"/>
                  </a:cubicBezTo>
                  <a:cubicBezTo>
                    <a:pt x="1594" y="2278"/>
                    <a:pt x="2820" y="1421"/>
                    <a:pt x="3558" y="290"/>
                  </a:cubicBezTo>
                  <a:cubicBezTo>
                    <a:pt x="3644" y="152"/>
                    <a:pt x="3518" y="1"/>
                    <a:pt x="3392"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65" name="Google Shape;4207;p58">
              <a:extLst>
                <a:ext uri="{FF2B5EF4-FFF2-40B4-BE49-F238E27FC236}">
                  <a16:creationId xmlns:a16="http://schemas.microsoft.com/office/drawing/2014/main" id="{E0DCCFC1-663A-DE64-45FC-3C0DAC27BF89}"/>
                </a:ext>
              </a:extLst>
            </p:cNvPr>
            <p:cNvSpPr/>
            <p:nvPr/>
          </p:nvSpPr>
          <p:spPr>
            <a:xfrm>
              <a:off x="7847248" y="1687769"/>
              <a:ext cx="234918" cy="186113"/>
            </a:xfrm>
            <a:custGeom>
              <a:avLst/>
              <a:gdLst/>
              <a:ahLst/>
              <a:cxnLst/>
              <a:rect l="l" t="t" r="r" b="b"/>
              <a:pathLst>
                <a:path w="3533" h="2799" extrusionOk="0">
                  <a:moveTo>
                    <a:pt x="3285" y="0"/>
                  </a:moveTo>
                  <a:cubicBezTo>
                    <a:pt x="3236" y="0"/>
                    <a:pt x="3187" y="23"/>
                    <a:pt x="3150" y="77"/>
                  </a:cubicBezTo>
                  <a:cubicBezTo>
                    <a:pt x="2459" y="1112"/>
                    <a:pt x="1423" y="2077"/>
                    <a:pt x="197" y="2458"/>
                  </a:cubicBezTo>
                  <a:cubicBezTo>
                    <a:pt x="1" y="2523"/>
                    <a:pt x="114" y="2799"/>
                    <a:pt x="299" y="2799"/>
                  </a:cubicBezTo>
                  <a:cubicBezTo>
                    <a:pt x="316" y="2799"/>
                    <a:pt x="334" y="2796"/>
                    <a:pt x="352" y="2791"/>
                  </a:cubicBezTo>
                  <a:cubicBezTo>
                    <a:pt x="1626" y="2386"/>
                    <a:pt x="2721" y="1374"/>
                    <a:pt x="3447" y="291"/>
                  </a:cubicBezTo>
                  <a:cubicBezTo>
                    <a:pt x="3533" y="146"/>
                    <a:pt x="3410" y="0"/>
                    <a:pt x="328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66" name="Google Shape;4208;p58">
              <a:extLst>
                <a:ext uri="{FF2B5EF4-FFF2-40B4-BE49-F238E27FC236}">
                  <a16:creationId xmlns:a16="http://schemas.microsoft.com/office/drawing/2014/main" id="{CF6D0272-3BD6-B427-E0A6-BC1B804C662B}"/>
                </a:ext>
              </a:extLst>
            </p:cNvPr>
            <p:cNvSpPr/>
            <p:nvPr/>
          </p:nvSpPr>
          <p:spPr>
            <a:xfrm>
              <a:off x="7158905" y="1841701"/>
              <a:ext cx="815464" cy="502617"/>
            </a:xfrm>
            <a:custGeom>
              <a:avLst/>
              <a:gdLst/>
              <a:ahLst/>
              <a:cxnLst/>
              <a:rect l="l" t="t" r="r" b="b"/>
              <a:pathLst>
                <a:path w="12264" h="7559" extrusionOk="0">
                  <a:moveTo>
                    <a:pt x="10942" y="0"/>
                  </a:moveTo>
                  <a:cubicBezTo>
                    <a:pt x="10382" y="167"/>
                    <a:pt x="714" y="2393"/>
                    <a:pt x="357" y="3358"/>
                  </a:cubicBezTo>
                  <a:cubicBezTo>
                    <a:pt x="0" y="4334"/>
                    <a:pt x="1512" y="7322"/>
                    <a:pt x="2262" y="7549"/>
                  </a:cubicBezTo>
                  <a:cubicBezTo>
                    <a:pt x="2284" y="7555"/>
                    <a:pt x="2314" y="7559"/>
                    <a:pt x="2351" y="7559"/>
                  </a:cubicBezTo>
                  <a:cubicBezTo>
                    <a:pt x="3548" y="7559"/>
                    <a:pt x="12263" y="4120"/>
                    <a:pt x="12263" y="4120"/>
                  </a:cubicBezTo>
                  <a:lnTo>
                    <a:pt x="10942"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67" name="Google Shape;4209;p58">
              <a:extLst>
                <a:ext uri="{FF2B5EF4-FFF2-40B4-BE49-F238E27FC236}">
                  <a16:creationId xmlns:a16="http://schemas.microsoft.com/office/drawing/2014/main" id="{40748D05-A4AF-9BA8-7CB5-BB5E13963ED9}"/>
                </a:ext>
              </a:extLst>
            </p:cNvPr>
            <p:cNvSpPr/>
            <p:nvPr/>
          </p:nvSpPr>
          <p:spPr>
            <a:xfrm>
              <a:off x="7226925" y="2054700"/>
              <a:ext cx="251076" cy="340386"/>
            </a:xfrm>
            <a:custGeom>
              <a:avLst/>
              <a:gdLst/>
              <a:ahLst/>
              <a:cxnLst/>
              <a:rect l="l" t="t" r="r" b="b"/>
              <a:pathLst>
                <a:path w="3776" h="9181" extrusionOk="0">
                  <a:moveTo>
                    <a:pt x="977" y="1"/>
                  </a:moveTo>
                  <a:lnTo>
                    <a:pt x="13" y="858"/>
                  </a:lnTo>
                  <a:lnTo>
                    <a:pt x="489" y="430"/>
                  </a:lnTo>
                  <a:lnTo>
                    <a:pt x="1" y="858"/>
                  </a:lnTo>
                  <a:cubicBezTo>
                    <a:pt x="37" y="894"/>
                    <a:pt x="930" y="1942"/>
                    <a:pt x="834" y="3632"/>
                  </a:cubicBezTo>
                  <a:cubicBezTo>
                    <a:pt x="763" y="4978"/>
                    <a:pt x="1251" y="5883"/>
                    <a:pt x="1692" y="6680"/>
                  </a:cubicBezTo>
                  <a:cubicBezTo>
                    <a:pt x="2108" y="7454"/>
                    <a:pt x="2442" y="8061"/>
                    <a:pt x="2299" y="9002"/>
                  </a:cubicBezTo>
                  <a:lnTo>
                    <a:pt x="3573" y="9181"/>
                  </a:lnTo>
                  <a:cubicBezTo>
                    <a:pt x="3775" y="7823"/>
                    <a:pt x="3275" y="6895"/>
                    <a:pt x="2823" y="6073"/>
                  </a:cubicBezTo>
                  <a:cubicBezTo>
                    <a:pt x="2442" y="5359"/>
                    <a:pt x="2073" y="4680"/>
                    <a:pt x="2120" y="3692"/>
                  </a:cubicBezTo>
                  <a:cubicBezTo>
                    <a:pt x="2251" y="1454"/>
                    <a:pt x="1025" y="60"/>
                    <a:pt x="97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68" name="Google Shape;4210;p58">
              <a:extLst>
                <a:ext uri="{FF2B5EF4-FFF2-40B4-BE49-F238E27FC236}">
                  <a16:creationId xmlns:a16="http://schemas.microsoft.com/office/drawing/2014/main" id="{7C70E168-4383-60BA-1C23-86C75789862B}"/>
                </a:ext>
              </a:extLst>
            </p:cNvPr>
            <p:cNvSpPr/>
            <p:nvPr/>
          </p:nvSpPr>
          <p:spPr>
            <a:xfrm>
              <a:off x="5978443" y="1965446"/>
              <a:ext cx="1459909" cy="531009"/>
            </a:xfrm>
            <a:custGeom>
              <a:avLst/>
              <a:gdLst/>
              <a:ahLst/>
              <a:cxnLst/>
              <a:rect l="l" t="t" r="r" b="b"/>
              <a:pathLst>
                <a:path w="21956" h="7986" extrusionOk="0">
                  <a:moveTo>
                    <a:pt x="20483" y="1"/>
                  </a:moveTo>
                  <a:cubicBezTo>
                    <a:pt x="20446" y="1"/>
                    <a:pt x="20406" y="3"/>
                    <a:pt x="20361" y="8"/>
                  </a:cubicBezTo>
                  <a:cubicBezTo>
                    <a:pt x="20361" y="8"/>
                    <a:pt x="16687" y="2749"/>
                    <a:pt x="11141" y="2749"/>
                  </a:cubicBezTo>
                  <a:cubicBezTo>
                    <a:pt x="11047" y="2749"/>
                    <a:pt x="10954" y="2748"/>
                    <a:pt x="10859" y="2747"/>
                  </a:cubicBezTo>
                  <a:cubicBezTo>
                    <a:pt x="5144" y="2651"/>
                    <a:pt x="1870" y="20"/>
                    <a:pt x="1870" y="20"/>
                  </a:cubicBezTo>
                  <a:cubicBezTo>
                    <a:pt x="1807" y="11"/>
                    <a:pt x="1751" y="7"/>
                    <a:pt x="1702" y="7"/>
                  </a:cubicBezTo>
                  <a:cubicBezTo>
                    <a:pt x="788" y="7"/>
                    <a:pt x="2077" y="1520"/>
                    <a:pt x="1715" y="2604"/>
                  </a:cubicBezTo>
                  <a:cubicBezTo>
                    <a:pt x="1346" y="3747"/>
                    <a:pt x="1" y="4842"/>
                    <a:pt x="822" y="5961"/>
                  </a:cubicBezTo>
                  <a:cubicBezTo>
                    <a:pt x="2203" y="7843"/>
                    <a:pt x="10776" y="7985"/>
                    <a:pt x="10776" y="7985"/>
                  </a:cubicBezTo>
                  <a:cubicBezTo>
                    <a:pt x="10776" y="7985"/>
                    <a:pt x="18277" y="7819"/>
                    <a:pt x="20777" y="6283"/>
                  </a:cubicBezTo>
                  <a:cubicBezTo>
                    <a:pt x="21956" y="5557"/>
                    <a:pt x="20325" y="4044"/>
                    <a:pt x="19991" y="2890"/>
                  </a:cubicBezTo>
                  <a:cubicBezTo>
                    <a:pt x="19670" y="1777"/>
                    <a:pt x="21460" y="1"/>
                    <a:pt x="20483"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69" name="Google Shape;4211;p58">
              <a:extLst>
                <a:ext uri="{FF2B5EF4-FFF2-40B4-BE49-F238E27FC236}">
                  <a16:creationId xmlns:a16="http://schemas.microsoft.com/office/drawing/2014/main" id="{9244D2D7-4527-8775-7C8D-BB30B3B15306}"/>
                </a:ext>
              </a:extLst>
            </p:cNvPr>
            <p:cNvSpPr/>
            <p:nvPr/>
          </p:nvSpPr>
          <p:spPr>
            <a:xfrm>
              <a:off x="6173649" y="2087363"/>
              <a:ext cx="1155108" cy="224213"/>
            </a:xfrm>
            <a:custGeom>
              <a:avLst/>
              <a:gdLst/>
              <a:ahLst/>
              <a:cxnLst/>
              <a:rect l="l" t="t" r="r" b="b"/>
              <a:pathLst>
                <a:path w="17372" h="3372" extrusionOk="0">
                  <a:moveTo>
                    <a:pt x="17086" y="1"/>
                  </a:moveTo>
                  <a:cubicBezTo>
                    <a:pt x="17085" y="1"/>
                    <a:pt x="12785" y="2166"/>
                    <a:pt x="7084" y="2166"/>
                  </a:cubicBezTo>
                  <a:cubicBezTo>
                    <a:pt x="4876" y="2166"/>
                    <a:pt x="2459" y="1842"/>
                    <a:pt x="0" y="941"/>
                  </a:cubicBezTo>
                  <a:lnTo>
                    <a:pt x="0" y="941"/>
                  </a:lnTo>
                  <a:cubicBezTo>
                    <a:pt x="1" y="942"/>
                    <a:pt x="4574" y="3372"/>
                    <a:pt x="10385" y="3372"/>
                  </a:cubicBezTo>
                  <a:cubicBezTo>
                    <a:pt x="12596" y="3372"/>
                    <a:pt x="14986" y="3020"/>
                    <a:pt x="17371" y="2048"/>
                  </a:cubicBezTo>
                  <a:cubicBezTo>
                    <a:pt x="17371" y="2048"/>
                    <a:pt x="16669" y="1322"/>
                    <a:pt x="1708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0" name="Google Shape;4212;p58">
              <a:extLst>
                <a:ext uri="{FF2B5EF4-FFF2-40B4-BE49-F238E27FC236}">
                  <a16:creationId xmlns:a16="http://schemas.microsoft.com/office/drawing/2014/main" id="{280123B8-0981-F5F4-D549-43C46B66A7AF}"/>
                </a:ext>
              </a:extLst>
            </p:cNvPr>
            <p:cNvSpPr/>
            <p:nvPr/>
          </p:nvSpPr>
          <p:spPr>
            <a:xfrm>
              <a:off x="5755224" y="4406753"/>
              <a:ext cx="256528" cy="122014"/>
            </a:xfrm>
            <a:custGeom>
              <a:avLst/>
              <a:gdLst/>
              <a:ahLst/>
              <a:cxnLst/>
              <a:rect l="l" t="t" r="r" b="b"/>
              <a:pathLst>
                <a:path w="3858" h="1835" extrusionOk="0">
                  <a:moveTo>
                    <a:pt x="3286" y="0"/>
                  </a:moveTo>
                  <a:lnTo>
                    <a:pt x="0" y="655"/>
                  </a:lnTo>
                  <a:cubicBezTo>
                    <a:pt x="0" y="655"/>
                    <a:pt x="119" y="1786"/>
                    <a:pt x="536" y="1834"/>
                  </a:cubicBezTo>
                  <a:cubicBezTo>
                    <a:pt x="546" y="1835"/>
                    <a:pt x="555" y="1835"/>
                    <a:pt x="565" y="1835"/>
                  </a:cubicBezTo>
                  <a:cubicBezTo>
                    <a:pt x="969" y="1835"/>
                    <a:pt x="1310" y="1119"/>
                    <a:pt x="1310" y="1119"/>
                  </a:cubicBezTo>
                  <a:cubicBezTo>
                    <a:pt x="1310" y="1119"/>
                    <a:pt x="1524" y="1703"/>
                    <a:pt x="2001" y="1703"/>
                  </a:cubicBezTo>
                  <a:cubicBezTo>
                    <a:pt x="2465" y="1691"/>
                    <a:pt x="2453" y="846"/>
                    <a:pt x="2453" y="846"/>
                  </a:cubicBezTo>
                  <a:lnTo>
                    <a:pt x="2453" y="846"/>
                  </a:lnTo>
                  <a:cubicBezTo>
                    <a:pt x="2453" y="846"/>
                    <a:pt x="2947" y="1350"/>
                    <a:pt x="3363" y="1350"/>
                  </a:cubicBezTo>
                  <a:cubicBezTo>
                    <a:pt x="3386" y="1350"/>
                    <a:pt x="3408" y="1349"/>
                    <a:pt x="3429" y="1346"/>
                  </a:cubicBezTo>
                  <a:cubicBezTo>
                    <a:pt x="3858" y="1274"/>
                    <a:pt x="3286" y="0"/>
                    <a:pt x="3286"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71" name="Google Shape;4213;p58">
              <a:extLst>
                <a:ext uri="{FF2B5EF4-FFF2-40B4-BE49-F238E27FC236}">
                  <a16:creationId xmlns:a16="http://schemas.microsoft.com/office/drawing/2014/main" id="{2A29D39C-103B-089A-01B7-5D56D5548CF3}"/>
                </a:ext>
              </a:extLst>
            </p:cNvPr>
            <p:cNvSpPr/>
            <p:nvPr/>
          </p:nvSpPr>
          <p:spPr>
            <a:xfrm>
              <a:off x="5183179" y="4477967"/>
              <a:ext cx="250677" cy="95350"/>
            </a:xfrm>
            <a:custGeom>
              <a:avLst/>
              <a:gdLst/>
              <a:ahLst/>
              <a:cxnLst/>
              <a:rect l="l" t="t" r="r" b="b"/>
              <a:pathLst>
                <a:path w="3770" h="1434" extrusionOk="0">
                  <a:moveTo>
                    <a:pt x="328" y="1"/>
                  </a:moveTo>
                  <a:cubicBezTo>
                    <a:pt x="328" y="1"/>
                    <a:pt x="1" y="1335"/>
                    <a:pt x="413" y="1335"/>
                  </a:cubicBezTo>
                  <a:cubicBezTo>
                    <a:pt x="416" y="1335"/>
                    <a:pt x="420" y="1334"/>
                    <a:pt x="424" y="1334"/>
                  </a:cubicBezTo>
                  <a:cubicBezTo>
                    <a:pt x="864" y="1322"/>
                    <a:pt x="1293" y="667"/>
                    <a:pt x="1293" y="667"/>
                  </a:cubicBezTo>
                  <a:cubicBezTo>
                    <a:pt x="1293" y="667"/>
                    <a:pt x="1435" y="1434"/>
                    <a:pt x="1846" y="1434"/>
                  </a:cubicBezTo>
                  <a:cubicBezTo>
                    <a:pt x="1863" y="1434"/>
                    <a:pt x="1881" y="1432"/>
                    <a:pt x="1900" y="1429"/>
                  </a:cubicBezTo>
                  <a:cubicBezTo>
                    <a:pt x="2364" y="1346"/>
                    <a:pt x="2472" y="739"/>
                    <a:pt x="2472" y="739"/>
                  </a:cubicBezTo>
                  <a:cubicBezTo>
                    <a:pt x="2472" y="739"/>
                    <a:pt x="2883" y="1301"/>
                    <a:pt x="3264" y="1301"/>
                  </a:cubicBezTo>
                  <a:cubicBezTo>
                    <a:pt x="3298" y="1301"/>
                    <a:pt x="3331" y="1296"/>
                    <a:pt x="3365" y="1287"/>
                  </a:cubicBezTo>
                  <a:cubicBezTo>
                    <a:pt x="3769" y="1168"/>
                    <a:pt x="3674" y="36"/>
                    <a:pt x="3674" y="36"/>
                  </a:cubicBezTo>
                  <a:lnTo>
                    <a:pt x="328"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72" name="Google Shape;4214;p58">
              <a:extLst>
                <a:ext uri="{FF2B5EF4-FFF2-40B4-BE49-F238E27FC236}">
                  <a16:creationId xmlns:a16="http://schemas.microsoft.com/office/drawing/2014/main" id="{2CA5DB15-E7EF-4257-4792-56CA6A64CFF5}"/>
                </a:ext>
              </a:extLst>
            </p:cNvPr>
            <p:cNvSpPr/>
            <p:nvPr/>
          </p:nvSpPr>
          <p:spPr>
            <a:xfrm>
              <a:off x="4632612" y="2428705"/>
              <a:ext cx="1817705" cy="2070510"/>
            </a:xfrm>
            <a:custGeom>
              <a:avLst/>
              <a:gdLst/>
              <a:ahLst/>
              <a:cxnLst/>
              <a:rect l="l" t="t" r="r" b="b"/>
              <a:pathLst>
                <a:path w="27337" h="31139" extrusionOk="0">
                  <a:moveTo>
                    <a:pt x="12610" y="0"/>
                  </a:moveTo>
                  <a:cubicBezTo>
                    <a:pt x="12004" y="0"/>
                    <a:pt x="11621" y="90"/>
                    <a:pt x="11621" y="90"/>
                  </a:cubicBezTo>
                  <a:cubicBezTo>
                    <a:pt x="11621" y="90"/>
                    <a:pt x="11598" y="89"/>
                    <a:pt x="11555" y="89"/>
                  </a:cubicBezTo>
                  <a:cubicBezTo>
                    <a:pt x="10958" y="89"/>
                    <a:pt x="6492" y="285"/>
                    <a:pt x="5215" y="6114"/>
                  </a:cubicBezTo>
                  <a:cubicBezTo>
                    <a:pt x="3834" y="12365"/>
                    <a:pt x="0" y="23581"/>
                    <a:pt x="4679" y="28998"/>
                  </a:cubicBezTo>
                  <a:cubicBezTo>
                    <a:pt x="6140" y="30692"/>
                    <a:pt x="8092" y="31138"/>
                    <a:pt x="10424" y="31138"/>
                  </a:cubicBezTo>
                  <a:cubicBezTo>
                    <a:pt x="11665" y="31138"/>
                    <a:pt x="13015" y="31012"/>
                    <a:pt x="14454" y="30879"/>
                  </a:cubicBezTo>
                  <a:cubicBezTo>
                    <a:pt x="18598" y="30498"/>
                    <a:pt x="22003" y="30201"/>
                    <a:pt x="23729" y="27236"/>
                  </a:cubicBezTo>
                  <a:cubicBezTo>
                    <a:pt x="27337" y="21057"/>
                    <a:pt x="21515" y="10734"/>
                    <a:pt x="19014" y="4840"/>
                  </a:cubicBezTo>
                  <a:cubicBezTo>
                    <a:pt x="17222" y="594"/>
                    <a:pt x="14174" y="0"/>
                    <a:pt x="12610" y="0"/>
                  </a:cubicBezTo>
                  <a:close/>
                </a:path>
              </a:pathLst>
            </a:custGeom>
            <a:solidFill>
              <a:srgbClr val="434343"/>
            </a:solidFill>
            <a:ln>
              <a:noFill/>
            </a:ln>
          </p:spPr>
          <p:txBody>
            <a:bodyPr spcFirstLastPara="1" wrap="square" lIns="121900" tIns="121900" rIns="121900" bIns="121900" anchor="ctr" anchorCtr="0">
              <a:noAutofit/>
            </a:bodyPr>
            <a:lstStyle/>
            <a:p>
              <a:endParaRPr sz="2400"/>
            </a:p>
          </p:txBody>
        </p:sp>
        <p:sp>
          <p:nvSpPr>
            <p:cNvPr id="173" name="Google Shape;4215;p58">
              <a:extLst>
                <a:ext uri="{FF2B5EF4-FFF2-40B4-BE49-F238E27FC236}">
                  <a16:creationId xmlns:a16="http://schemas.microsoft.com/office/drawing/2014/main" id="{FE0B4F78-0F32-B145-D5D6-4E8CF137CEA5}"/>
                </a:ext>
              </a:extLst>
            </p:cNvPr>
            <p:cNvSpPr/>
            <p:nvPr/>
          </p:nvSpPr>
          <p:spPr>
            <a:xfrm>
              <a:off x="4777502" y="2612094"/>
              <a:ext cx="1468620" cy="1826482"/>
            </a:xfrm>
            <a:custGeom>
              <a:avLst/>
              <a:gdLst/>
              <a:ahLst/>
              <a:cxnLst/>
              <a:rect l="l" t="t" r="r" b="b"/>
              <a:pathLst>
                <a:path w="22087" h="27469" extrusionOk="0">
                  <a:moveTo>
                    <a:pt x="13173" y="0"/>
                  </a:moveTo>
                  <a:cubicBezTo>
                    <a:pt x="13101" y="0"/>
                    <a:pt x="13028" y="4"/>
                    <a:pt x="12954" y="11"/>
                  </a:cubicBezTo>
                  <a:cubicBezTo>
                    <a:pt x="10489" y="237"/>
                    <a:pt x="10704" y="5011"/>
                    <a:pt x="10704" y="5011"/>
                  </a:cubicBezTo>
                  <a:lnTo>
                    <a:pt x="10156" y="5071"/>
                  </a:lnTo>
                  <a:lnTo>
                    <a:pt x="9596" y="5118"/>
                  </a:lnTo>
                  <a:cubicBezTo>
                    <a:pt x="9596" y="5118"/>
                    <a:pt x="8962" y="597"/>
                    <a:pt x="6643" y="597"/>
                  </a:cubicBezTo>
                  <a:cubicBezTo>
                    <a:pt x="6585" y="597"/>
                    <a:pt x="6525" y="600"/>
                    <a:pt x="6465" y="606"/>
                  </a:cubicBezTo>
                  <a:cubicBezTo>
                    <a:pt x="4001" y="832"/>
                    <a:pt x="3643" y="4761"/>
                    <a:pt x="3560" y="6857"/>
                  </a:cubicBezTo>
                  <a:cubicBezTo>
                    <a:pt x="3477" y="8952"/>
                    <a:pt x="0" y="15751"/>
                    <a:pt x="1179" y="21763"/>
                  </a:cubicBezTo>
                  <a:cubicBezTo>
                    <a:pt x="2102" y="26482"/>
                    <a:pt x="5464" y="27468"/>
                    <a:pt x="9133" y="27468"/>
                  </a:cubicBezTo>
                  <a:cubicBezTo>
                    <a:pt x="10148" y="27468"/>
                    <a:pt x="11187" y="27393"/>
                    <a:pt x="12204" y="27300"/>
                  </a:cubicBezTo>
                  <a:cubicBezTo>
                    <a:pt x="16895" y="26859"/>
                    <a:pt x="21967" y="25978"/>
                    <a:pt x="22027" y="19846"/>
                  </a:cubicBezTo>
                  <a:cubicBezTo>
                    <a:pt x="22086" y="13715"/>
                    <a:pt x="17419" y="7666"/>
                    <a:pt x="16955" y="5619"/>
                  </a:cubicBezTo>
                  <a:cubicBezTo>
                    <a:pt x="16504" y="3644"/>
                    <a:pt x="15483" y="0"/>
                    <a:pt x="13173"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74" name="Google Shape;4216;p58">
              <a:extLst>
                <a:ext uri="{FF2B5EF4-FFF2-40B4-BE49-F238E27FC236}">
                  <a16:creationId xmlns:a16="http://schemas.microsoft.com/office/drawing/2014/main" id="{45A6784B-4AD2-4663-F446-34370B372092}"/>
                </a:ext>
              </a:extLst>
            </p:cNvPr>
            <p:cNvSpPr/>
            <p:nvPr/>
          </p:nvSpPr>
          <p:spPr>
            <a:xfrm>
              <a:off x="5168551" y="2839768"/>
              <a:ext cx="87172" cy="82850"/>
            </a:xfrm>
            <a:custGeom>
              <a:avLst/>
              <a:gdLst/>
              <a:ahLst/>
              <a:cxnLst/>
              <a:rect l="l" t="t" r="r" b="b"/>
              <a:pathLst>
                <a:path w="1311" h="1246" extrusionOk="0">
                  <a:moveTo>
                    <a:pt x="662" y="0"/>
                  </a:moveTo>
                  <a:cubicBezTo>
                    <a:pt x="640" y="0"/>
                    <a:pt x="618" y="1"/>
                    <a:pt x="596" y="4"/>
                  </a:cubicBezTo>
                  <a:cubicBezTo>
                    <a:pt x="251" y="28"/>
                    <a:pt x="1" y="337"/>
                    <a:pt x="36" y="682"/>
                  </a:cubicBezTo>
                  <a:cubicBezTo>
                    <a:pt x="59" y="995"/>
                    <a:pt x="333" y="1245"/>
                    <a:pt x="652" y="1245"/>
                  </a:cubicBezTo>
                  <a:cubicBezTo>
                    <a:pt x="673" y="1245"/>
                    <a:pt x="694" y="1244"/>
                    <a:pt x="715" y="1242"/>
                  </a:cubicBezTo>
                  <a:cubicBezTo>
                    <a:pt x="1060" y="1206"/>
                    <a:pt x="1310" y="909"/>
                    <a:pt x="1275" y="563"/>
                  </a:cubicBezTo>
                  <a:cubicBezTo>
                    <a:pt x="1252" y="240"/>
                    <a:pt x="980" y="0"/>
                    <a:pt x="662" y="0"/>
                  </a:cubicBezTo>
                  <a:close/>
                </a:path>
              </a:pathLst>
            </a:custGeom>
            <a:solidFill>
              <a:srgbClr val="434343"/>
            </a:solidFill>
            <a:ln>
              <a:noFill/>
            </a:ln>
          </p:spPr>
          <p:txBody>
            <a:bodyPr spcFirstLastPara="1" wrap="square" lIns="121900" tIns="121900" rIns="121900" bIns="121900" anchor="ctr" anchorCtr="0">
              <a:noAutofit/>
            </a:bodyPr>
            <a:lstStyle/>
            <a:p>
              <a:endParaRPr sz="2400"/>
            </a:p>
          </p:txBody>
        </p:sp>
        <p:sp>
          <p:nvSpPr>
            <p:cNvPr id="175" name="Google Shape;4217;p58">
              <a:extLst>
                <a:ext uri="{FF2B5EF4-FFF2-40B4-BE49-F238E27FC236}">
                  <a16:creationId xmlns:a16="http://schemas.microsoft.com/office/drawing/2014/main" id="{EBEC524E-CD20-6671-F2BA-3E301DCAE9A5}"/>
                </a:ext>
              </a:extLst>
            </p:cNvPr>
            <p:cNvSpPr/>
            <p:nvPr/>
          </p:nvSpPr>
          <p:spPr>
            <a:xfrm>
              <a:off x="5640390" y="2796215"/>
              <a:ext cx="87172" cy="82850"/>
            </a:xfrm>
            <a:custGeom>
              <a:avLst/>
              <a:gdLst/>
              <a:ahLst/>
              <a:cxnLst/>
              <a:rect l="l" t="t" r="r" b="b"/>
              <a:pathLst>
                <a:path w="1311" h="1246" extrusionOk="0">
                  <a:moveTo>
                    <a:pt x="662" y="1"/>
                  </a:moveTo>
                  <a:cubicBezTo>
                    <a:pt x="640" y="1"/>
                    <a:pt x="618" y="2"/>
                    <a:pt x="596" y="4"/>
                  </a:cubicBezTo>
                  <a:cubicBezTo>
                    <a:pt x="251" y="28"/>
                    <a:pt x="1" y="337"/>
                    <a:pt x="37" y="683"/>
                  </a:cubicBezTo>
                  <a:cubicBezTo>
                    <a:pt x="59" y="1006"/>
                    <a:pt x="332" y="1246"/>
                    <a:pt x="650" y="1246"/>
                  </a:cubicBezTo>
                  <a:cubicBezTo>
                    <a:pt x="671" y="1246"/>
                    <a:pt x="693" y="1244"/>
                    <a:pt x="715" y="1242"/>
                  </a:cubicBezTo>
                  <a:cubicBezTo>
                    <a:pt x="1061" y="1206"/>
                    <a:pt x="1311" y="909"/>
                    <a:pt x="1275" y="564"/>
                  </a:cubicBezTo>
                  <a:cubicBezTo>
                    <a:pt x="1253" y="240"/>
                    <a:pt x="980" y="1"/>
                    <a:pt x="662" y="1"/>
                  </a:cubicBezTo>
                  <a:close/>
                </a:path>
              </a:pathLst>
            </a:custGeom>
            <a:solidFill>
              <a:srgbClr val="434343"/>
            </a:solidFill>
            <a:ln>
              <a:noFill/>
            </a:ln>
          </p:spPr>
          <p:txBody>
            <a:bodyPr spcFirstLastPara="1" wrap="square" lIns="121900" tIns="121900" rIns="121900" bIns="121900" anchor="ctr" anchorCtr="0">
              <a:noAutofit/>
            </a:bodyPr>
            <a:lstStyle/>
            <a:p>
              <a:endParaRPr sz="2400"/>
            </a:p>
          </p:txBody>
        </p:sp>
        <p:sp>
          <p:nvSpPr>
            <p:cNvPr id="176" name="Google Shape;4218;p58">
              <a:extLst>
                <a:ext uri="{FF2B5EF4-FFF2-40B4-BE49-F238E27FC236}">
                  <a16:creationId xmlns:a16="http://schemas.microsoft.com/office/drawing/2014/main" id="{56EB577C-E882-5D86-72D8-2FF91EACBB49}"/>
                </a:ext>
              </a:extLst>
            </p:cNvPr>
            <p:cNvSpPr/>
            <p:nvPr/>
          </p:nvSpPr>
          <p:spPr>
            <a:xfrm>
              <a:off x="5345889" y="2857987"/>
              <a:ext cx="209850" cy="168093"/>
            </a:xfrm>
            <a:custGeom>
              <a:avLst/>
              <a:gdLst/>
              <a:ahLst/>
              <a:cxnLst/>
              <a:rect l="l" t="t" r="r" b="b"/>
              <a:pathLst>
                <a:path w="3156" h="2528" extrusionOk="0">
                  <a:moveTo>
                    <a:pt x="1784" y="1"/>
                  </a:moveTo>
                  <a:cubicBezTo>
                    <a:pt x="1588" y="1"/>
                    <a:pt x="1465" y="27"/>
                    <a:pt x="1465" y="27"/>
                  </a:cubicBezTo>
                  <a:cubicBezTo>
                    <a:pt x="1465" y="27"/>
                    <a:pt x="620" y="39"/>
                    <a:pt x="1" y="778"/>
                  </a:cubicBezTo>
                  <a:cubicBezTo>
                    <a:pt x="1" y="778"/>
                    <a:pt x="132" y="1730"/>
                    <a:pt x="1751" y="2528"/>
                  </a:cubicBezTo>
                  <a:cubicBezTo>
                    <a:pt x="3156" y="1385"/>
                    <a:pt x="3061" y="420"/>
                    <a:pt x="3061" y="420"/>
                  </a:cubicBezTo>
                  <a:cubicBezTo>
                    <a:pt x="2592" y="69"/>
                    <a:pt x="2096" y="1"/>
                    <a:pt x="1784"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77" name="Google Shape;4219;p58">
              <a:extLst>
                <a:ext uri="{FF2B5EF4-FFF2-40B4-BE49-F238E27FC236}">
                  <a16:creationId xmlns:a16="http://schemas.microsoft.com/office/drawing/2014/main" id="{337BBE24-824A-9F0C-7F07-C956C9912B81}"/>
                </a:ext>
              </a:extLst>
            </p:cNvPr>
            <p:cNvSpPr/>
            <p:nvPr/>
          </p:nvSpPr>
          <p:spPr>
            <a:xfrm>
              <a:off x="5083040" y="2939841"/>
              <a:ext cx="139435" cy="50800"/>
            </a:xfrm>
            <a:custGeom>
              <a:avLst/>
              <a:gdLst/>
              <a:ahLst/>
              <a:cxnLst/>
              <a:rect l="l" t="t" r="r" b="b"/>
              <a:pathLst>
                <a:path w="2097" h="764" extrusionOk="0">
                  <a:moveTo>
                    <a:pt x="1260" y="0"/>
                  </a:moveTo>
                  <a:cubicBezTo>
                    <a:pt x="1180" y="0"/>
                    <a:pt x="1098" y="4"/>
                    <a:pt x="1013" y="11"/>
                  </a:cubicBezTo>
                  <a:cubicBezTo>
                    <a:pt x="453" y="70"/>
                    <a:pt x="1" y="273"/>
                    <a:pt x="25" y="475"/>
                  </a:cubicBezTo>
                  <a:cubicBezTo>
                    <a:pt x="35" y="644"/>
                    <a:pt x="369" y="763"/>
                    <a:pt x="811" y="763"/>
                  </a:cubicBezTo>
                  <a:cubicBezTo>
                    <a:pt x="899" y="763"/>
                    <a:pt x="990" y="759"/>
                    <a:pt x="1084" y="749"/>
                  </a:cubicBezTo>
                  <a:cubicBezTo>
                    <a:pt x="1656" y="701"/>
                    <a:pt x="2096" y="499"/>
                    <a:pt x="2084" y="285"/>
                  </a:cubicBezTo>
                  <a:cubicBezTo>
                    <a:pt x="2064" y="112"/>
                    <a:pt x="1716" y="0"/>
                    <a:pt x="1260" y="0"/>
                  </a:cubicBezTo>
                  <a:close/>
                </a:path>
              </a:pathLst>
            </a:custGeom>
            <a:solidFill>
              <a:srgbClr val="EF83A7"/>
            </a:solidFill>
            <a:ln>
              <a:noFill/>
            </a:ln>
          </p:spPr>
          <p:txBody>
            <a:bodyPr spcFirstLastPara="1" wrap="square" lIns="121900" tIns="121900" rIns="121900" bIns="121900" anchor="ctr" anchorCtr="0">
              <a:noAutofit/>
            </a:bodyPr>
            <a:lstStyle/>
            <a:p>
              <a:endParaRPr sz="2400"/>
            </a:p>
          </p:txBody>
        </p:sp>
        <p:sp>
          <p:nvSpPr>
            <p:cNvPr id="178" name="Google Shape;4220;p58">
              <a:extLst>
                <a:ext uri="{FF2B5EF4-FFF2-40B4-BE49-F238E27FC236}">
                  <a16:creationId xmlns:a16="http://schemas.microsoft.com/office/drawing/2014/main" id="{3537C114-54ED-F04F-FDC7-6C4EDAA3A129}"/>
                </a:ext>
              </a:extLst>
            </p:cNvPr>
            <p:cNvSpPr/>
            <p:nvPr/>
          </p:nvSpPr>
          <p:spPr>
            <a:xfrm>
              <a:off x="5680020" y="2884917"/>
              <a:ext cx="139368" cy="50800"/>
            </a:xfrm>
            <a:custGeom>
              <a:avLst/>
              <a:gdLst/>
              <a:ahLst/>
              <a:cxnLst/>
              <a:rect l="l" t="t" r="r" b="b"/>
              <a:pathLst>
                <a:path w="2096" h="764" extrusionOk="0">
                  <a:moveTo>
                    <a:pt x="1285" y="1"/>
                  </a:moveTo>
                  <a:cubicBezTo>
                    <a:pt x="1198" y="1"/>
                    <a:pt x="1106" y="6"/>
                    <a:pt x="1012" y="15"/>
                  </a:cubicBezTo>
                  <a:cubicBezTo>
                    <a:pt x="441" y="63"/>
                    <a:pt x="0" y="277"/>
                    <a:pt x="24" y="480"/>
                  </a:cubicBezTo>
                  <a:cubicBezTo>
                    <a:pt x="34" y="652"/>
                    <a:pt x="381" y="764"/>
                    <a:pt x="837" y="764"/>
                  </a:cubicBezTo>
                  <a:cubicBezTo>
                    <a:pt x="916" y="764"/>
                    <a:pt x="999" y="761"/>
                    <a:pt x="1084" y="754"/>
                  </a:cubicBezTo>
                  <a:cubicBezTo>
                    <a:pt x="1655" y="694"/>
                    <a:pt x="2096" y="492"/>
                    <a:pt x="2084" y="289"/>
                  </a:cubicBezTo>
                  <a:cubicBezTo>
                    <a:pt x="2064" y="120"/>
                    <a:pt x="1728" y="1"/>
                    <a:pt x="1285" y="1"/>
                  </a:cubicBezTo>
                  <a:close/>
                </a:path>
              </a:pathLst>
            </a:custGeom>
            <a:solidFill>
              <a:srgbClr val="EF83A7"/>
            </a:solidFill>
            <a:ln>
              <a:noFill/>
            </a:ln>
          </p:spPr>
          <p:txBody>
            <a:bodyPr spcFirstLastPara="1" wrap="square" lIns="121900" tIns="121900" rIns="121900" bIns="121900" anchor="ctr" anchorCtr="0">
              <a:noAutofit/>
            </a:bodyPr>
            <a:lstStyle/>
            <a:p>
              <a:endParaRPr sz="2400"/>
            </a:p>
          </p:txBody>
        </p:sp>
        <p:sp>
          <p:nvSpPr>
            <p:cNvPr id="179" name="Google Shape;4221;p58">
              <a:extLst>
                <a:ext uri="{FF2B5EF4-FFF2-40B4-BE49-F238E27FC236}">
                  <a16:creationId xmlns:a16="http://schemas.microsoft.com/office/drawing/2014/main" id="{262C362A-7D8C-52A5-7EB0-03E3FEDF57A6}"/>
                </a:ext>
              </a:extLst>
            </p:cNvPr>
            <p:cNvSpPr/>
            <p:nvPr/>
          </p:nvSpPr>
          <p:spPr>
            <a:xfrm>
              <a:off x="4988885" y="2155949"/>
              <a:ext cx="1087817" cy="441045"/>
            </a:xfrm>
            <a:custGeom>
              <a:avLst/>
              <a:gdLst/>
              <a:ahLst/>
              <a:cxnLst/>
              <a:rect l="l" t="t" r="r" b="b"/>
              <a:pathLst>
                <a:path w="16360" h="6633" extrusionOk="0">
                  <a:moveTo>
                    <a:pt x="7755" y="0"/>
                  </a:moveTo>
                  <a:cubicBezTo>
                    <a:pt x="7471" y="0"/>
                    <a:pt x="7180" y="12"/>
                    <a:pt x="6882" y="36"/>
                  </a:cubicBezTo>
                  <a:cubicBezTo>
                    <a:pt x="798" y="525"/>
                    <a:pt x="0" y="5525"/>
                    <a:pt x="0" y="5525"/>
                  </a:cubicBezTo>
                  <a:lnTo>
                    <a:pt x="12406" y="5513"/>
                  </a:lnTo>
                  <a:cubicBezTo>
                    <a:pt x="12811" y="5348"/>
                    <a:pt x="13175" y="5280"/>
                    <a:pt x="13501" y="5280"/>
                  </a:cubicBezTo>
                  <a:cubicBezTo>
                    <a:pt x="14957" y="5280"/>
                    <a:pt x="15633" y="6633"/>
                    <a:pt x="15633" y="6633"/>
                  </a:cubicBezTo>
                  <a:lnTo>
                    <a:pt x="16359" y="6573"/>
                  </a:lnTo>
                  <a:cubicBezTo>
                    <a:pt x="16133" y="4444"/>
                    <a:pt x="13268" y="0"/>
                    <a:pt x="775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80" name="Google Shape;4222;p58">
              <a:extLst>
                <a:ext uri="{FF2B5EF4-FFF2-40B4-BE49-F238E27FC236}">
                  <a16:creationId xmlns:a16="http://schemas.microsoft.com/office/drawing/2014/main" id="{887D416E-ABEE-38AB-603E-6E0F872A3B5A}"/>
                </a:ext>
              </a:extLst>
            </p:cNvPr>
            <p:cNvSpPr/>
            <p:nvPr/>
          </p:nvSpPr>
          <p:spPr>
            <a:xfrm>
              <a:off x="5890605" y="2437017"/>
              <a:ext cx="419634" cy="419634"/>
            </a:xfrm>
            <a:custGeom>
              <a:avLst/>
              <a:gdLst/>
              <a:ahLst/>
              <a:cxnLst/>
              <a:rect l="l" t="t" r="r" b="b"/>
              <a:pathLst>
                <a:path w="6311" h="6311" extrusionOk="0">
                  <a:moveTo>
                    <a:pt x="3167" y="0"/>
                  </a:moveTo>
                  <a:cubicBezTo>
                    <a:pt x="3048" y="0"/>
                    <a:pt x="2953" y="60"/>
                    <a:pt x="2905" y="143"/>
                  </a:cubicBezTo>
                  <a:cubicBezTo>
                    <a:pt x="2841" y="79"/>
                    <a:pt x="2748" y="34"/>
                    <a:pt x="2653" y="34"/>
                  </a:cubicBezTo>
                  <a:cubicBezTo>
                    <a:pt x="2642" y="34"/>
                    <a:pt x="2631" y="35"/>
                    <a:pt x="2620" y="36"/>
                  </a:cubicBezTo>
                  <a:cubicBezTo>
                    <a:pt x="2465" y="72"/>
                    <a:pt x="2370" y="191"/>
                    <a:pt x="2358" y="334"/>
                  </a:cubicBezTo>
                  <a:cubicBezTo>
                    <a:pt x="2305" y="247"/>
                    <a:pt x="2208" y="191"/>
                    <a:pt x="2109" y="191"/>
                  </a:cubicBezTo>
                  <a:cubicBezTo>
                    <a:pt x="2072" y="191"/>
                    <a:pt x="2036" y="199"/>
                    <a:pt x="2000" y="215"/>
                  </a:cubicBezTo>
                  <a:cubicBezTo>
                    <a:pt x="1858" y="274"/>
                    <a:pt x="1786" y="405"/>
                    <a:pt x="1810" y="548"/>
                  </a:cubicBezTo>
                  <a:cubicBezTo>
                    <a:pt x="1748" y="493"/>
                    <a:pt x="1669" y="462"/>
                    <a:pt x="1591" y="462"/>
                  </a:cubicBezTo>
                  <a:cubicBezTo>
                    <a:pt x="1535" y="462"/>
                    <a:pt x="1479" y="478"/>
                    <a:pt x="1429" y="512"/>
                  </a:cubicBezTo>
                  <a:cubicBezTo>
                    <a:pt x="1310" y="584"/>
                    <a:pt x="1262" y="739"/>
                    <a:pt x="1310" y="870"/>
                  </a:cubicBezTo>
                  <a:cubicBezTo>
                    <a:pt x="1260" y="840"/>
                    <a:pt x="1205" y="825"/>
                    <a:pt x="1149" y="825"/>
                  </a:cubicBezTo>
                  <a:cubicBezTo>
                    <a:pt x="1070" y="825"/>
                    <a:pt x="991" y="855"/>
                    <a:pt x="929" y="917"/>
                  </a:cubicBezTo>
                  <a:cubicBezTo>
                    <a:pt x="846" y="989"/>
                    <a:pt x="822" y="1108"/>
                    <a:pt x="846" y="1203"/>
                  </a:cubicBezTo>
                  <a:cubicBezTo>
                    <a:pt x="750" y="1203"/>
                    <a:pt x="643" y="1239"/>
                    <a:pt x="572" y="1334"/>
                  </a:cubicBezTo>
                  <a:cubicBezTo>
                    <a:pt x="488" y="1453"/>
                    <a:pt x="500" y="1608"/>
                    <a:pt x="596" y="1715"/>
                  </a:cubicBezTo>
                  <a:cubicBezTo>
                    <a:pt x="579" y="1712"/>
                    <a:pt x="562" y="1710"/>
                    <a:pt x="545" y="1710"/>
                  </a:cubicBezTo>
                  <a:cubicBezTo>
                    <a:pt x="429" y="1710"/>
                    <a:pt x="314" y="1779"/>
                    <a:pt x="262" y="1894"/>
                  </a:cubicBezTo>
                  <a:cubicBezTo>
                    <a:pt x="203" y="2025"/>
                    <a:pt x="250" y="2179"/>
                    <a:pt x="357" y="2263"/>
                  </a:cubicBezTo>
                  <a:cubicBezTo>
                    <a:pt x="215" y="2263"/>
                    <a:pt x="95" y="2358"/>
                    <a:pt x="60" y="2501"/>
                  </a:cubicBezTo>
                  <a:cubicBezTo>
                    <a:pt x="36" y="2644"/>
                    <a:pt x="107" y="2787"/>
                    <a:pt x="238" y="2846"/>
                  </a:cubicBezTo>
                  <a:cubicBezTo>
                    <a:pt x="95" y="2882"/>
                    <a:pt x="0" y="3001"/>
                    <a:pt x="0" y="3144"/>
                  </a:cubicBezTo>
                  <a:cubicBezTo>
                    <a:pt x="0" y="3263"/>
                    <a:pt x="60" y="3358"/>
                    <a:pt x="143" y="3406"/>
                  </a:cubicBezTo>
                  <a:cubicBezTo>
                    <a:pt x="72" y="3477"/>
                    <a:pt x="24" y="3584"/>
                    <a:pt x="48" y="3691"/>
                  </a:cubicBezTo>
                  <a:cubicBezTo>
                    <a:pt x="72" y="3846"/>
                    <a:pt x="191" y="3941"/>
                    <a:pt x="334" y="3953"/>
                  </a:cubicBezTo>
                  <a:cubicBezTo>
                    <a:pt x="215" y="4025"/>
                    <a:pt x="167" y="4180"/>
                    <a:pt x="215" y="4311"/>
                  </a:cubicBezTo>
                  <a:cubicBezTo>
                    <a:pt x="267" y="4435"/>
                    <a:pt x="373" y="4506"/>
                    <a:pt x="494" y="4506"/>
                  </a:cubicBezTo>
                  <a:cubicBezTo>
                    <a:pt x="512" y="4506"/>
                    <a:pt x="530" y="4504"/>
                    <a:pt x="548" y="4501"/>
                  </a:cubicBezTo>
                  <a:lnTo>
                    <a:pt x="548" y="4501"/>
                  </a:lnTo>
                  <a:cubicBezTo>
                    <a:pt x="453" y="4608"/>
                    <a:pt x="429" y="4763"/>
                    <a:pt x="512" y="4882"/>
                  </a:cubicBezTo>
                  <a:cubicBezTo>
                    <a:pt x="565" y="4970"/>
                    <a:pt x="664" y="5019"/>
                    <a:pt x="765" y="5019"/>
                  </a:cubicBezTo>
                  <a:cubicBezTo>
                    <a:pt x="800" y="5019"/>
                    <a:pt x="836" y="5013"/>
                    <a:pt x="869" y="5001"/>
                  </a:cubicBezTo>
                  <a:lnTo>
                    <a:pt x="869" y="5001"/>
                  </a:lnTo>
                  <a:cubicBezTo>
                    <a:pt x="798" y="5120"/>
                    <a:pt x="810" y="5275"/>
                    <a:pt x="917" y="5382"/>
                  </a:cubicBezTo>
                  <a:cubicBezTo>
                    <a:pt x="971" y="5445"/>
                    <a:pt x="1053" y="5474"/>
                    <a:pt x="1130" y="5474"/>
                  </a:cubicBezTo>
                  <a:cubicBezTo>
                    <a:pt x="1155" y="5474"/>
                    <a:pt x="1180" y="5471"/>
                    <a:pt x="1203" y="5465"/>
                  </a:cubicBezTo>
                  <a:cubicBezTo>
                    <a:pt x="1203" y="5561"/>
                    <a:pt x="1238" y="5668"/>
                    <a:pt x="1334" y="5739"/>
                  </a:cubicBezTo>
                  <a:cubicBezTo>
                    <a:pt x="1387" y="5777"/>
                    <a:pt x="1448" y="5795"/>
                    <a:pt x="1509" y="5795"/>
                  </a:cubicBezTo>
                  <a:cubicBezTo>
                    <a:pt x="1582" y="5795"/>
                    <a:pt x="1656" y="5768"/>
                    <a:pt x="1715" y="5715"/>
                  </a:cubicBezTo>
                  <a:lnTo>
                    <a:pt x="1715" y="5715"/>
                  </a:lnTo>
                  <a:cubicBezTo>
                    <a:pt x="1691" y="5846"/>
                    <a:pt x="1762" y="5989"/>
                    <a:pt x="1893" y="6049"/>
                  </a:cubicBezTo>
                  <a:cubicBezTo>
                    <a:pt x="1932" y="6067"/>
                    <a:pt x="1973" y="6075"/>
                    <a:pt x="2014" y="6075"/>
                  </a:cubicBezTo>
                  <a:cubicBezTo>
                    <a:pt x="2110" y="6075"/>
                    <a:pt x="2204" y="6029"/>
                    <a:pt x="2262" y="5954"/>
                  </a:cubicBezTo>
                  <a:cubicBezTo>
                    <a:pt x="2262" y="6096"/>
                    <a:pt x="2358" y="6216"/>
                    <a:pt x="2501" y="6251"/>
                  </a:cubicBezTo>
                  <a:cubicBezTo>
                    <a:pt x="2519" y="6254"/>
                    <a:pt x="2537" y="6256"/>
                    <a:pt x="2555" y="6256"/>
                  </a:cubicBezTo>
                  <a:cubicBezTo>
                    <a:pt x="2679" y="6256"/>
                    <a:pt x="2794" y="6187"/>
                    <a:pt x="2846" y="6073"/>
                  </a:cubicBezTo>
                  <a:cubicBezTo>
                    <a:pt x="2882" y="6216"/>
                    <a:pt x="3001" y="6311"/>
                    <a:pt x="3143" y="6311"/>
                  </a:cubicBezTo>
                  <a:cubicBezTo>
                    <a:pt x="3263" y="6311"/>
                    <a:pt x="3358" y="6251"/>
                    <a:pt x="3405" y="6156"/>
                  </a:cubicBezTo>
                  <a:cubicBezTo>
                    <a:pt x="3464" y="6225"/>
                    <a:pt x="3548" y="6269"/>
                    <a:pt x="3635" y="6269"/>
                  </a:cubicBezTo>
                  <a:cubicBezTo>
                    <a:pt x="3654" y="6269"/>
                    <a:pt x="3672" y="6267"/>
                    <a:pt x="3691" y="6263"/>
                  </a:cubicBezTo>
                  <a:cubicBezTo>
                    <a:pt x="3834" y="6239"/>
                    <a:pt x="3941" y="6120"/>
                    <a:pt x="3941" y="5977"/>
                  </a:cubicBezTo>
                  <a:cubicBezTo>
                    <a:pt x="4003" y="6066"/>
                    <a:pt x="4104" y="6115"/>
                    <a:pt x="4206" y="6115"/>
                  </a:cubicBezTo>
                  <a:cubicBezTo>
                    <a:pt x="4241" y="6115"/>
                    <a:pt x="4276" y="6109"/>
                    <a:pt x="4310" y="6096"/>
                  </a:cubicBezTo>
                  <a:cubicBezTo>
                    <a:pt x="4453" y="6037"/>
                    <a:pt x="4525" y="5906"/>
                    <a:pt x="4501" y="5763"/>
                  </a:cubicBezTo>
                  <a:lnTo>
                    <a:pt x="4501" y="5763"/>
                  </a:lnTo>
                  <a:cubicBezTo>
                    <a:pt x="4563" y="5819"/>
                    <a:pt x="4642" y="5850"/>
                    <a:pt x="4720" y="5850"/>
                  </a:cubicBezTo>
                  <a:cubicBezTo>
                    <a:pt x="4776" y="5850"/>
                    <a:pt x="4832" y="5834"/>
                    <a:pt x="4882" y="5799"/>
                  </a:cubicBezTo>
                  <a:cubicBezTo>
                    <a:pt x="5001" y="5727"/>
                    <a:pt x="5048" y="5573"/>
                    <a:pt x="5001" y="5442"/>
                  </a:cubicBezTo>
                  <a:lnTo>
                    <a:pt x="5001" y="5442"/>
                  </a:lnTo>
                  <a:cubicBezTo>
                    <a:pt x="5050" y="5471"/>
                    <a:pt x="5106" y="5487"/>
                    <a:pt x="5162" y="5487"/>
                  </a:cubicBezTo>
                  <a:cubicBezTo>
                    <a:pt x="5241" y="5487"/>
                    <a:pt x="5319" y="5457"/>
                    <a:pt x="5382" y="5394"/>
                  </a:cubicBezTo>
                  <a:cubicBezTo>
                    <a:pt x="5465" y="5311"/>
                    <a:pt x="5489" y="5204"/>
                    <a:pt x="5465" y="5096"/>
                  </a:cubicBezTo>
                  <a:lnTo>
                    <a:pt x="5465" y="5096"/>
                  </a:lnTo>
                  <a:cubicBezTo>
                    <a:pt x="5477" y="5098"/>
                    <a:pt x="5489" y="5099"/>
                    <a:pt x="5501" y="5099"/>
                  </a:cubicBezTo>
                  <a:cubicBezTo>
                    <a:pt x="5586" y="5099"/>
                    <a:pt x="5676" y="5061"/>
                    <a:pt x="5739" y="4977"/>
                  </a:cubicBezTo>
                  <a:cubicBezTo>
                    <a:pt x="5822" y="4858"/>
                    <a:pt x="5810" y="4692"/>
                    <a:pt x="5715" y="4596"/>
                  </a:cubicBezTo>
                  <a:lnTo>
                    <a:pt x="5715" y="4596"/>
                  </a:lnTo>
                  <a:cubicBezTo>
                    <a:pt x="5732" y="4599"/>
                    <a:pt x="5749" y="4601"/>
                    <a:pt x="5766" y="4601"/>
                  </a:cubicBezTo>
                  <a:cubicBezTo>
                    <a:pt x="5881" y="4601"/>
                    <a:pt x="5997" y="4532"/>
                    <a:pt x="6049" y="4418"/>
                  </a:cubicBezTo>
                  <a:cubicBezTo>
                    <a:pt x="6108" y="4275"/>
                    <a:pt x="6061" y="4132"/>
                    <a:pt x="5953" y="4049"/>
                  </a:cubicBezTo>
                  <a:cubicBezTo>
                    <a:pt x="6096" y="4049"/>
                    <a:pt x="6215" y="3941"/>
                    <a:pt x="6251" y="3799"/>
                  </a:cubicBezTo>
                  <a:cubicBezTo>
                    <a:pt x="6275" y="3656"/>
                    <a:pt x="6203" y="3525"/>
                    <a:pt x="6072" y="3465"/>
                  </a:cubicBezTo>
                  <a:cubicBezTo>
                    <a:pt x="6215" y="3429"/>
                    <a:pt x="6311" y="3310"/>
                    <a:pt x="6311" y="3168"/>
                  </a:cubicBezTo>
                  <a:cubicBezTo>
                    <a:pt x="6311" y="3048"/>
                    <a:pt x="6251" y="2953"/>
                    <a:pt x="6168" y="2906"/>
                  </a:cubicBezTo>
                  <a:cubicBezTo>
                    <a:pt x="6239" y="2834"/>
                    <a:pt x="6287" y="2727"/>
                    <a:pt x="6275" y="2608"/>
                  </a:cubicBezTo>
                  <a:cubicBezTo>
                    <a:pt x="6239" y="2465"/>
                    <a:pt x="6120" y="2370"/>
                    <a:pt x="5977" y="2358"/>
                  </a:cubicBezTo>
                  <a:cubicBezTo>
                    <a:pt x="6096" y="2286"/>
                    <a:pt x="6156" y="2132"/>
                    <a:pt x="6096" y="2001"/>
                  </a:cubicBezTo>
                  <a:cubicBezTo>
                    <a:pt x="6055" y="1876"/>
                    <a:pt x="5940" y="1806"/>
                    <a:pt x="5817" y="1806"/>
                  </a:cubicBezTo>
                  <a:cubicBezTo>
                    <a:pt x="5799" y="1806"/>
                    <a:pt x="5781" y="1807"/>
                    <a:pt x="5763" y="1810"/>
                  </a:cubicBezTo>
                  <a:cubicBezTo>
                    <a:pt x="5858" y="1703"/>
                    <a:pt x="5882" y="1548"/>
                    <a:pt x="5799" y="1429"/>
                  </a:cubicBezTo>
                  <a:cubicBezTo>
                    <a:pt x="5746" y="1341"/>
                    <a:pt x="5647" y="1292"/>
                    <a:pt x="5546" y="1292"/>
                  </a:cubicBezTo>
                  <a:cubicBezTo>
                    <a:pt x="5511" y="1292"/>
                    <a:pt x="5475" y="1298"/>
                    <a:pt x="5441" y="1310"/>
                  </a:cubicBezTo>
                  <a:cubicBezTo>
                    <a:pt x="5513" y="1191"/>
                    <a:pt x="5501" y="1036"/>
                    <a:pt x="5394" y="929"/>
                  </a:cubicBezTo>
                  <a:cubicBezTo>
                    <a:pt x="5340" y="866"/>
                    <a:pt x="5258" y="837"/>
                    <a:pt x="5181" y="837"/>
                  </a:cubicBezTo>
                  <a:cubicBezTo>
                    <a:pt x="5156" y="837"/>
                    <a:pt x="5131" y="840"/>
                    <a:pt x="5108" y="846"/>
                  </a:cubicBezTo>
                  <a:cubicBezTo>
                    <a:pt x="5108" y="751"/>
                    <a:pt x="5072" y="643"/>
                    <a:pt x="4977" y="572"/>
                  </a:cubicBezTo>
                  <a:cubicBezTo>
                    <a:pt x="4923" y="534"/>
                    <a:pt x="4863" y="516"/>
                    <a:pt x="4802" y="516"/>
                  </a:cubicBezTo>
                  <a:cubicBezTo>
                    <a:pt x="4728" y="516"/>
                    <a:pt x="4655" y="543"/>
                    <a:pt x="4596" y="596"/>
                  </a:cubicBezTo>
                  <a:cubicBezTo>
                    <a:pt x="4620" y="453"/>
                    <a:pt x="4548" y="310"/>
                    <a:pt x="4417" y="262"/>
                  </a:cubicBezTo>
                  <a:cubicBezTo>
                    <a:pt x="4378" y="245"/>
                    <a:pt x="4337" y="236"/>
                    <a:pt x="4297" y="236"/>
                  </a:cubicBezTo>
                  <a:cubicBezTo>
                    <a:pt x="4201" y="236"/>
                    <a:pt x="4107" y="282"/>
                    <a:pt x="4048" y="358"/>
                  </a:cubicBezTo>
                  <a:cubicBezTo>
                    <a:pt x="4048" y="215"/>
                    <a:pt x="3941" y="96"/>
                    <a:pt x="3798" y="60"/>
                  </a:cubicBezTo>
                  <a:cubicBezTo>
                    <a:pt x="3780" y="57"/>
                    <a:pt x="3762" y="55"/>
                    <a:pt x="3744" y="55"/>
                  </a:cubicBezTo>
                  <a:cubicBezTo>
                    <a:pt x="3620" y="55"/>
                    <a:pt x="3506" y="124"/>
                    <a:pt x="3465" y="239"/>
                  </a:cubicBezTo>
                  <a:cubicBezTo>
                    <a:pt x="3429" y="96"/>
                    <a:pt x="3310" y="0"/>
                    <a:pt x="31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81" name="Google Shape;4223;p58">
              <a:extLst>
                <a:ext uri="{FF2B5EF4-FFF2-40B4-BE49-F238E27FC236}">
                  <a16:creationId xmlns:a16="http://schemas.microsoft.com/office/drawing/2014/main" id="{9B2B309C-4F41-EFF7-D631-F9123E902E45}"/>
                </a:ext>
              </a:extLst>
            </p:cNvPr>
            <p:cNvSpPr/>
            <p:nvPr/>
          </p:nvSpPr>
          <p:spPr>
            <a:xfrm>
              <a:off x="6100393" y="2542343"/>
              <a:ext cx="127533" cy="127466"/>
            </a:xfrm>
            <a:custGeom>
              <a:avLst/>
              <a:gdLst/>
              <a:ahLst/>
              <a:cxnLst/>
              <a:rect l="l" t="t" r="r" b="b"/>
              <a:pathLst>
                <a:path w="1918" h="1917" extrusionOk="0">
                  <a:moveTo>
                    <a:pt x="965" y="0"/>
                  </a:moveTo>
                  <a:cubicBezTo>
                    <a:pt x="429" y="0"/>
                    <a:pt x="0" y="429"/>
                    <a:pt x="0" y="964"/>
                  </a:cubicBezTo>
                  <a:cubicBezTo>
                    <a:pt x="0" y="1488"/>
                    <a:pt x="429" y="1917"/>
                    <a:pt x="965" y="1917"/>
                  </a:cubicBezTo>
                  <a:cubicBezTo>
                    <a:pt x="1489" y="1917"/>
                    <a:pt x="1917" y="1488"/>
                    <a:pt x="1917" y="964"/>
                  </a:cubicBezTo>
                  <a:cubicBezTo>
                    <a:pt x="1917" y="429"/>
                    <a:pt x="1489" y="0"/>
                    <a:pt x="965"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82" name="Google Shape;4224;p58">
              <a:extLst>
                <a:ext uri="{FF2B5EF4-FFF2-40B4-BE49-F238E27FC236}">
                  <a16:creationId xmlns:a16="http://schemas.microsoft.com/office/drawing/2014/main" id="{1541305A-C532-9064-71B0-6BA952DCD212}"/>
                </a:ext>
              </a:extLst>
            </p:cNvPr>
            <p:cNvSpPr/>
            <p:nvPr/>
          </p:nvSpPr>
          <p:spPr>
            <a:xfrm>
              <a:off x="4954042" y="2377572"/>
              <a:ext cx="936613" cy="329470"/>
            </a:xfrm>
            <a:custGeom>
              <a:avLst/>
              <a:gdLst/>
              <a:ahLst/>
              <a:cxnLst/>
              <a:rect l="l" t="t" r="r" b="b"/>
              <a:pathLst>
                <a:path w="14086" h="4955" extrusionOk="0">
                  <a:moveTo>
                    <a:pt x="7748" y="1"/>
                  </a:moveTo>
                  <a:cubicBezTo>
                    <a:pt x="7309" y="1"/>
                    <a:pt x="6944" y="15"/>
                    <a:pt x="6703" y="37"/>
                  </a:cubicBezTo>
                  <a:cubicBezTo>
                    <a:pt x="5394" y="156"/>
                    <a:pt x="476" y="1168"/>
                    <a:pt x="238" y="2752"/>
                  </a:cubicBezTo>
                  <a:cubicBezTo>
                    <a:pt x="0" y="4347"/>
                    <a:pt x="988" y="4955"/>
                    <a:pt x="988" y="4955"/>
                  </a:cubicBezTo>
                  <a:cubicBezTo>
                    <a:pt x="4417" y="2669"/>
                    <a:pt x="6941" y="2621"/>
                    <a:pt x="6941" y="2621"/>
                  </a:cubicBezTo>
                  <a:cubicBezTo>
                    <a:pt x="6941" y="2621"/>
                    <a:pt x="7218" y="2576"/>
                    <a:pt x="7727" y="2576"/>
                  </a:cubicBezTo>
                  <a:cubicBezTo>
                    <a:pt x="8746" y="2576"/>
                    <a:pt x="10696" y="2756"/>
                    <a:pt x="13228" y="3835"/>
                  </a:cubicBezTo>
                  <a:cubicBezTo>
                    <a:pt x="13228" y="3835"/>
                    <a:pt x="14085" y="3038"/>
                    <a:pt x="13561" y="1526"/>
                  </a:cubicBezTo>
                  <a:cubicBezTo>
                    <a:pt x="13134" y="291"/>
                    <a:pt x="9705" y="1"/>
                    <a:pt x="774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83" name="Google Shape;4225;p58">
              <a:extLst>
                <a:ext uri="{FF2B5EF4-FFF2-40B4-BE49-F238E27FC236}">
                  <a16:creationId xmlns:a16="http://schemas.microsoft.com/office/drawing/2014/main" id="{85CBA412-0F57-FE3D-BE1D-E7ED36826806}"/>
                </a:ext>
              </a:extLst>
            </p:cNvPr>
            <p:cNvSpPr/>
            <p:nvPr/>
          </p:nvSpPr>
          <p:spPr>
            <a:xfrm>
              <a:off x="4986624" y="2442603"/>
              <a:ext cx="858551" cy="185514"/>
            </a:xfrm>
            <a:custGeom>
              <a:avLst/>
              <a:gdLst/>
              <a:ahLst/>
              <a:cxnLst/>
              <a:rect l="l" t="t" r="r" b="b"/>
              <a:pathLst>
                <a:path w="12912" h="2790" extrusionOk="0">
                  <a:moveTo>
                    <a:pt x="7414" y="0"/>
                  </a:moveTo>
                  <a:cubicBezTo>
                    <a:pt x="6136" y="0"/>
                    <a:pt x="4857" y="173"/>
                    <a:pt x="3606" y="548"/>
                  </a:cubicBezTo>
                  <a:cubicBezTo>
                    <a:pt x="2439" y="893"/>
                    <a:pt x="1225" y="1429"/>
                    <a:pt x="272" y="2214"/>
                  </a:cubicBezTo>
                  <a:cubicBezTo>
                    <a:pt x="1" y="2439"/>
                    <a:pt x="252" y="2789"/>
                    <a:pt x="534" y="2789"/>
                  </a:cubicBezTo>
                  <a:cubicBezTo>
                    <a:pt x="610" y="2789"/>
                    <a:pt x="689" y="2763"/>
                    <a:pt x="760" y="2703"/>
                  </a:cubicBezTo>
                  <a:cubicBezTo>
                    <a:pt x="1498" y="2095"/>
                    <a:pt x="2772" y="1536"/>
                    <a:pt x="3796" y="1214"/>
                  </a:cubicBezTo>
                  <a:cubicBezTo>
                    <a:pt x="4965" y="846"/>
                    <a:pt x="6168" y="682"/>
                    <a:pt x="7375" y="682"/>
                  </a:cubicBezTo>
                  <a:cubicBezTo>
                    <a:pt x="9057" y="682"/>
                    <a:pt x="10743" y="1002"/>
                    <a:pt x="12345" y="1536"/>
                  </a:cubicBezTo>
                  <a:cubicBezTo>
                    <a:pt x="12386" y="1549"/>
                    <a:pt x="12424" y="1555"/>
                    <a:pt x="12459" y="1555"/>
                  </a:cubicBezTo>
                  <a:cubicBezTo>
                    <a:pt x="12802" y="1555"/>
                    <a:pt x="12912" y="988"/>
                    <a:pt x="12524" y="869"/>
                  </a:cubicBezTo>
                  <a:cubicBezTo>
                    <a:pt x="10868" y="315"/>
                    <a:pt x="9142" y="0"/>
                    <a:pt x="7414"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84" name="Google Shape;4226;p58">
              <a:extLst>
                <a:ext uri="{FF2B5EF4-FFF2-40B4-BE49-F238E27FC236}">
                  <a16:creationId xmlns:a16="http://schemas.microsoft.com/office/drawing/2014/main" id="{18989626-1D84-0BBA-4002-47EC283698A7}"/>
                </a:ext>
              </a:extLst>
            </p:cNvPr>
            <p:cNvSpPr/>
            <p:nvPr/>
          </p:nvSpPr>
          <p:spPr>
            <a:xfrm>
              <a:off x="4786212" y="2913044"/>
              <a:ext cx="1413963" cy="556875"/>
            </a:xfrm>
            <a:custGeom>
              <a:avLst/>
              <a:gdLst/>
              <a:ahLst/>
              <a:cxnLst/>
              <a:rect l="l" t="t" r="r" b="b"/>
              <a:pathLst>
                <a:path w="21265" h="8375" extrusionOk="0">
                  <a:moveTo>
                    <a:pt x="18057" y="0"/>
                  </a:moveTo>
                  <a:cubicBezTo>
                    <a:pt x="17980" y="0"/>
                    <a:pt x="17895" y="11"/>
                    <a:pt x="17800" y="33"/>
                  </a:cubicBezTo>
                  <a:cubicBezTo>
                    <a:pt x="17800" y="33"/>
                    <a:pt x="15788" y="2652"/>
                    <a:pt x="10263" y="3164"/>
                  </a:cubicBezTo>
                  <a:cubicBezTo>
                    <a:pt x="9691" y="3217"/>
                    <a:pt x="9151" y="3241"/>
                    <a:pt x="8644" y="3241"/>
                  </a:cubicBezTo>
                  <a:cubicBezTo>
                    <a:pt x="4254" y="3241"/>
                    <a:pt x="2274" y="1462"/>
                    <a:pt x="2274" y="1462"/>
                  </a:cubicBezTo>
                  <a:cubicBezTo>
                    <a:pt x="2250" y="1460"/>
                    <a:pt x="2227" y="1460"/>
                    <a:pt x="2204" y="1460"/>
                  </a:cubicBezTo>
                  <a:cubicBezTo>
                    <a:pt x="1095" y="1460"/>
                    <a:pt x="1662" y="2866"/>
                    <a:pt x="1429" y="3986"/>
                  </a:cubicBezTo>
                  <a:cubicBezTo>
                    <a:pt x="1179" y="5117"/>
                    <a:pt x="0" y="6307"/>
                    <a:pt x="917" y="7296"/>
                  </a:cubicBezTo>
                  <a:cubicBezTo>
                    <a:pt x="1713" y="8166"/>
                    <a:pt x="4355" y="8374"/>
                    <a:pt x="6696" y="8374"/>
                  </a:cubicBezTo>
                  <a:cubicBezTo>
                    <a:pt x="8837" y="8374"/>
                    <a:pt x="10728" y="8201"/>
                    <a:pt x="10728" y="8201"/>
                  </a:cubicBezTo>
                  <a:cubicBezTo>
                    <a:pt x="10728" y="8201"/>
                    <a:pt x="17943" y="7260"/>
                    <a:pt x="20205" y="5522"/>
                  </a:cubicBezTo>
                  <a:cubicBezTo>
                    <a:pt x="21265" y="4700"/>
                    <a:pt x="19550" y="3426"/>
                    <a:pt x="19098" y="2355"/>
                  </a:cubicBezTo>
                  <a:cubicBezTo>
                    <a:pt x="18693" y="1359"/>
                    <a:pt x="18932" y="0"/>
                    <a:pt x="1805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85" name="Google Shape;4227;p58">
              <a:extLst>
                <a:ext uri="{FF2B5EF4-FFF2-40B4-BE49-F238E27FC236}">
                  <a16:creationId xmlns:a16="http://schemas.microsoft.com/office/drawing/2014/main" id="{1BDDCDEB-390E-2AED-6FAE-0C6B4D41EF3E}"/>
                </a:ext>
              </a:extLst>
            </p:cNvPr>
            <p:cNvSpPr/>
            <p:nvPr/>
          </p:nvSpPr>
          <p:spPr>
            <a:xfrm>
              <a:off x="4903374" y="3042639"/>
              <a:ext cx="1122659" cy="270159"/>
            </a:xfrm>
            <a:custGeom>
              <a:avLst/>
              <a:gdLst/>
              <a:ahLst/>
              <a:cxnLst/>
              <a:rect l="l" t="t" r="r" b="b"/>
              <a:pathLst>
                <a:path w="16884" h="4063" extrusionOk="0">
                  <a:moveTo>
                    <a:pt x="16395" y="1"/>
                  </a:moveTo>
                  <a:cubicBezTo>
                    <a:pt x="16395" y="1"/>
                    <a:pt x="11346" y="3253"/>
                    <a:pt x="4679" y="3253"/>
                  </a:cubicBezTo>
                  <a:cubicBezTo>
                    <a:pt x="3188" y="3253"/>
                    <a:pt x="1615" y="3090"/>
                    <a:pt x="0" y="2692"/>
                  </a:cubicBezTo>
                  <a:lnTo>
                    <a:pt x="0" y="2692"/>
                  </a:lnTo>
                  <a:cubicBezTo>
                    <a:pt x="1" y="2692"/>
                    <a:pt x="3448" y="4062"/>
                    <a:pt x="7979" y="4062"/>
                  </a:cubicBezTo>
                  <a:cubicBezTo>
                    <a:pt x="10725" y="4062"/>
                    <a:pt x="13868" y="3559"/>
                    <a:pt x="16883" y="1941"/>
                  </a:cubicBezTo>
                  <a:cubicBezTo>
                    <a:pt x="16883" y="1941"/>
                    <a:pt x="16133" y="1310"/>
                    <a:pt x="1639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86" name="Google Shape;4228;p58">
              <a:extLst>
                <a:ext uri="{FF2B5EF4-FFF2-40B4-BE49-F238E27FC236}">
                  <a16:creationId xmlns:a16="http://schemas.microsoft.com/office/drawing/2014/main" id="{15CAA93B-17DD-E379-1EEB-1BE76913EA4D}"/>
                </a:ext>
              </a:extLst>
            </p:cNvPr>
            <p:cNvSpPr/>
            <p:nvPr/>
          </p:nvSpPr>
          <p:spPr>
            <a:xfrm>
              <a:off x="5755557" y="3728320"/>
              <a:ext cx="132852" cy="235117"/>
            </a:xfrm>
            <a:custGeom>
              <a:avLst/>
              <a:gdLst/>
              <a:ahLst/>
              <a:cxnLst/>
              <a:rect l="l" t="t" r="r" b="b"/>
              <a:pathLst>
                <a:path w="1998" h="3536" extrusionOk="0">
                  <a:moveTo>
                    <a:pt x="188" y="0"/>
                  </a:moveTo>
                  <a:cubicBezTo>
                    <a:pt x="96" y="0"/>
                    <a:pt x="1" y="64"/>
                    <a:pt x="7" y="178"/>
                  </a:cubicBezTo>
                  <a:cubicBezTo>
                    <a:pt x="79" y="1428"/>
                    <a:pt x="626" y="2726"/>
                    <a:pt x="1626" y="3500"/>
                  </a:cubicBezTo>
                  <a:cubicBezTo>
                    <a:pt x="1660" y="3525"/>
                    <a:pt x="1696" y="3536"/>
                    <a:pt x="1730" y="3536"/>
                  </a:cubicBezTo>
                  <a:cubicBezTo>
                    <a:pt x="1876" y="3536"/>
                    <a:pt x="1997" y="3342"/>
                    <a:pt x="1853" y="3226"/>
                  </a:cubicBezTo>
                  <a:cubicBezTo>
                    <a:pt x="924" y="2512"/>
                    <a:pt x="412" y="1309"/>
                    <a:pt x="352" y="154"/>
                  </a:cubicBezTo>
                  <a:cubicBezTo>
                    <a:pt x="347" y="49"/>
                    <a:pt x="269" y="0"/>
                    <a:pt x="188"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87" name="Google Shape;4229;p58">
              <a:extLst>
                <a:ext uri="{FF2B5EF4-FFF2-40B4-BE49-F238E27FC236}">
                  <a16:creationId xmlns:a16="http://schemas.microsoft.com/office/drawing/2014/main" id="{C59111B0-5BD0-79D6-4D36-8FAA9F0B7D84}"/>
                </a:ext>
              </a:extLst>
            </p:cNvPr>
            <p:cNvSpPr/>
            <p:nvPr/>
          </p:nvSpPr>
          <p:spPr>
            <a:xfrm>
              <a:off x="5794323" y="3708505"/>
              <a:ext cx="164436" cy="264773"/>
            </a:xfrm>
            <a:custGeom>
              <a:avLst/>
              <a:gdLst/>
              <a:ahLst/>
              <a:cxnLst/>
              <a:rect l="l" t="t" r="r" b="b"/>
              <a:pathLst>
                <a:path w="2473" h="3982" extrusionOk="0">
                  <a:moveTo>
                    <a:pt x="183" y="1"/>
                  </a:moveTo>
                  <a:cubicBezTo>
                    <a:pt x="90" y="1"/>
                    <a:pt x="0" y="64"/>
                    <a:pt x="19" y="178"/>
                  </a:cubicBezTo>
                  <a:cubicBezTo>
                    <a:pt x="210" y="1619"/>
                    <a:pt x="972" y="3036"/>
                    <a:pt x="2103" y="3941"/>
                  </a:cubicBezTo>
                  <a:cubicBezTo>
                    <a:pt x="2138" y="3969"/>
                    <a:pt x="2176" y="3981"/>
                    <a:pt x="2211" y="3981"/>
                  </a:cubicBezTo>
                  <a:cubicBezTo>
                    <a:pt x="2355" y="3981"/>
                    <a:pt x="2473" y="3784"/>
                    <a:pt x="2329" y="3679"/>
                  </a:cubicBezTo>
                  <a:cubicBezTo>
                    <a:pt x="1270" y="2834"/>
                    <a:pt x="543" y="1500"/>
                    <a:pt x="365" y="155"/>
                  </a:cubicBezTo>
                  <a:cubicBezTo>
                    <a:pt x="348" y="49"/>
                    <a:pt x="264" y="1"/>
                    <a:pt x="183"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88" name="Google Shape;4230;p58">
              <a:extLst>
                <a:ext uri="{FF2B5EF4-FFF2-40B4-BE49-F238E27FC236}">
                  <a16:creationId xmlns:a16="http://schemas.microsoft.com/office/drawing/2014/main" id="{CB561D0B-7761-37DD-1CD5-1D88FDE44EFC}"/>
                </a:ext>
              </a:extLst>
            </p:cNvPr>
            <p:cNvSpPr/>
            <p:nvPr/>
          </p:nvSpPr>
          <p:spPr>
            <a:xfrm>
              <a:off x="5848182" y="3687160"/>
              <a:ext cx="142493" cy="236713"/>
            </a:xfrm>
            <a:custGeom>
              <a:avLst/>
              <a:gdLst/>
              <a:ahLst/>
              <a:cxnLst/>
              <a:rect l="l" t="t" r="r" b="b"/>
              <a:pathLst>
                <a:path w="2143" h="3560" extrusionOk="0">
                  <a:moveTo>
                    <a:pt x="182" y="0"/>
                  </a:moveTo>
                  <a:cubicBezTo>
                    <a:pt x="89" y="0"/>
                    <a:pt x="0" y="64"/>
                    <a:pt x="19" y="178"/>
                  </a:cubicBezTo>
                  <a:cubicBezTo>
                    <a:pt x="245" y="1416"/>
                    <a:pt x="793" y="2726"/>
                    <a:pt x="1781" y="3524"/>
                  </a:cubicBezTo>
                  <a:cubicBezTo>
                    <a:pt x="1815" y="3549"/>
                    <a:pt x="1850" y="3559"/>
                    <a:pt x="1884" y="3559"/>
                  </a:cubicBezTo>
                  <a:cubicBezTo>
                    <a:pt x="2028" y="3559"/>
                    <a:pt x="2142" y="3366"/>
                    <a:pt x="2007" y="3250"/>
                  </a:cubicBezTo>
                  <a:cubicBezTo>
                    <a:pt x="1091" y="2512"/>
                    <a:pt x="579" y="1285"/>
                    <a:pt x="364" y="154"/>
                  </a:cubicBezTo>
                  <a:cubicBezTo>
                    <a:pt x="348" y="49"/>
                    <a:pt x="264" y="0"/>
                    <a:pt x="182"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89" name="Google Shape;4231;p58">
              <a:extLst>
                <a:ext uri="{FF2B5EF4-FFF2-40B4-BE49-F238E27FC236}">
                  <a16:creationId xmlns:a16="http://schemas.microsoft.com/office/drawing/2014/main" id="{818FB4D5-EA69-56B7-C5C0-ECAA3EB4A7E8}"/>
                </a:ext>
              </a:extLst>
            </p:cNvPr>
            <p:cNvSpPr/>
            <p:nvPr/>
          </p:nvSpPr>
          <p:spPr>
            <a:xfrm>
              <a:off x="5903904" y="3682240"/>
              <a:ext cx="146682" cy="236381"/>
            </a:xfrm>
            <a:custGeom>
              <a:avLst/>
              <a:gdLst/>
              <a:ahLst/>
              <a:cxnLst/>
              <a:rect l="l" t="t" r="r" b="b"/>
              <a:pathLst>
                <a:path w="2206" h="3555" extrusionOk="0">
                  <a:moveTo>
                    <a:pt x="185" y="1"/>
                  </a:moveTo>
                  <a:cubicBezTo>
                    <a:pt x="90" y="1"/>
                    <a:pt x="1" y="65"/>
                    <a:pt x="26" y="181"/>
                  </a:cubicBezTo>
                  <a:cubicBezTo>
                    <a:pt x="265" y="1419"/>
                    <a:pt x="860" y="2693"/>
                    <a:pt x="1848" y="3514"/>
                  </a:cubicBezTo>
                  <a:cubicBezTo>
                    <a:pt x="1881" y="3542"/>
                    <a:pt x="1916" y="3554"/>
                    <a:pt x="1950" y="3554"/>
                  </a:cubicBezTo>
                  <a:cubicBezTo>
                    <a:pt x="2088" y="3554"/>
                    <a:pt x="2206" y="3355"/>
                    <a:pt x="2062" y="3240"/>
                  </a:cubicBezTo>
                  <a:cubicBezTo>
                    <a:pt x="1158" y="2490"/>
                    <a:pt x="598" y="1300"/>
                    <a:pt x="372" y="145"/>
                  </a:cubicBezTo>
                  <a:cubicBezTo>
                    <a:pt x="350" y="47"/>
                    <a:pt x="265" y="1"/>
                    <a:pt x="185"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90" name="Google Shape;4232;p58">
              <a:extLst>
                <a:ext uri="{FF2B5EF4-FFF2-40B4-BE49-F238E27FC236}">
                  <a16:creationId xmlns:a16="http://schemas.microsoft.com/office/drawing/2014/main" id="{51557493-4FDA-305B-4443-B8F1D42DD2BA}"/>
                </a:ext>
              </a:extLst>
            </p:cNvPr>
            <p:cNvSpPr/>
            <p:nvPr/>
          </p:nvSpPr>
          <p:spPr>
            <a:xfrm>
              <a:off x="5952644" y="3677652"/>
              <a:ext cx="158186" cy="235117"/>
            </a:xfrm>
            <a:custGeom>
              <a:avLst/>
              <a:gdLst/>
              <a:ahLst/>
              <a:cxnLst/>
              <a:rect l="l" t="t" r="r" b="b"/>
              <a:pathLst>
                <a:path w="2379" h="3536" extrusionOk="0">
                  <a:moveTo>
                    <a:pt x="183" y="0"/>
                  </a:moveTo>
                  <a:cubicBezTo>
                    <a:pt x="90" y="0"/>
                    <a:pt x="1" y="64"/>
                    <a:pt x="20" y="178"/>
                  </a:cubicBezTo>
                  <a:cubicBezTo>
                    <a:pt x="210" y="1476"/>
                    <a:pt x="960" y="2714"/>
                    <a:pt x="2008" y="3500"/>
                  </a:cubicBezTo>
                  <a:cubicBezTo>
                    <a:pt x="2042" y="3525"/>
                    <a:pt x="2078" y="3536"/>
                    <a:pt x="2112" y="3536"/>
                  </a:cubicBezTo>
                  <a:cubicBezTo>
                    <a:pt x="2258" y="3536"/>
                    <a:pt x="2379" y="3342"/>
                    <a:pt x="2234" y="3226"/>
                  </a:cubicBezTo>
                  <a:cubicBezTo>
                    <a:pt x="1258" y="2500"/>
                    <a:pt x="544" y="1357"/>
                    <a:pt x="365" y="154"/>
                  </a:cubicBezTo>
                  <a:cubicBezTo>
                    <a:pt x="348" y="49"/>
                    <a:pt x="264" y="0"/>
                    <a:pt x="18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91" name="Google Shape;4233;p58">
              <a:extLst>
                <a:ext uri="{FF2B5EF4-FFF2-40B4-BE49-F238E27FC236}">
                  <a16:creationId xmlns:a16="http://schemas.microsoft.com/office/drawing/2014/main" id="{94758878-B4F4-7E82-F481-1EC14AFDFFDD}"/>
                </a:ext>
              </a:extLst>
            </p:cNvPr>
            <p:cNvSpPr/>
            <p:nvPr/>
          </p:nvSpPr>
          <p:spPr>
            <a:xfrm>
              <a:off x="5999455" y="3663422"/>
              <a:ext cx="173944" cy="227205"/>
            </a:xfrm>
            <a:custGeom>
              <a:avLst/>
              <a:gdLst/>
              <a:ahLst/>
              <a:cxnLst/>
              <a:rect l="l" t="t" r="r" b="b"/>
              <a:pathLst>
                <a:path w="2616" h="3417" extrusionOk="0">
                  <a:moveTo>
                    <a:pt x="222" y="0"/>
                  </a:moveTo>
                  <a:cubicBezTo>
                    <a:pt x="117" y="0"/>
                    <a:pt x="0" y="102"/>
                    <a:pt x="30" y="237"/>
                  </a:cubicBezTo>
                  <a:cubicBezTo>
                    <a:pt x="340" y="1499"/>
                    <a:pt x="1245" y="2607"/>
                    <a:pt x="2245" y="3381"/>
                  </a:cubicBezTo>
                  <a:cubicBezTo>
                    <a:pt x="2279" y="3406"/>
                    <a:pt x="2315" y="3416"/>
                    <a:pt x="2349" y="3416"/>
                  </a:cubicBezTo>
                  <a:cubicBezTo>
                    <a:pt x="2495" y="3416"/>
                    <a:pt x="2615" y="3225"/>
                    <a:pt x="2471" y="3119"/>
                  </a:cubicBezTo>
                  <a:cubicBezTo>
                    <a:pt x="1506" y="2380"/>
                    <a:pt x="649" y="1321"/>
                    <a:pt x="363" y="118"/>
                  </a:cubicBezTo>
                  <a:cubicBezTo>
                    <a:pt x="342" y="35"/>
                    <a:pt x="284" y="0"/>
                    <a:pt x="222"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92" name="Google Shape;4234;p58">
              <a:extLst>
                <a:ext uri="{FF2B5EF4-FFF2-40B4-BE49-F238E27FC236}">
                  <a16:creationId xmlns:a16="http://schemas.microsoft.com/office/drawing/2014/main" id="{08686701-F9AF-C466-B379-C1D6815C73EF}"/>
                </a:ext>
              </a:extLst>
            </p:cNvPr>
            <p:cNvSpPr/>
            <p:nvPr/>
          </p:nvSpPr>
          <p:spPr>
            <a:xfrm>
              <a:off x="5565185" y="2998355"/>
              <a:ext cx="465580" cy="764797"/>
            </a:xfrm>
            <a:custGeom>
              <a:avLst/>
              <a:gdLst/>
              <a:ahLst/>
              <a:cxnLst/>
              <a:rect l="l" t="t" r="r" b="b"/>
              <a:pathLst>
                <a:path w="7002" h="11502" extrusionOk="0">
                  <a:moveTo>
                    <a:pt x="3986" y="1"/>
                  </a:moveTo>
                  <a:cubicBezTo>
                    <a:pt x="2780" y="1"/>
                    <a:pt x="511" y="1025"/>
                    <a:pt x="275" y="1631"/>
                  </a:cubicBezTo>
                  <a:cubicBezTo>
                    <a:pt x="1" y="2346"/>
                    <a:pt x="2918" y="11501"/>
                    <a:pt x="2918" y="11501"/>
                  </a:cubicBezTo>
                  <a:lnTo>
                    <a:pt x="7002" y="10501"/>
                  </a:lnTo>
                  <a:cubicBezTo>
                    <a:pt x="6883" y="9954"/>
                    <a:pt x="5382" y="488"/>
                    <a:pt x="4466" y="83"/>
                  </a:cubicBezTo>
                  <a:cubicBezTo>
                    <a:pt x="4340" y="26"/>
                    <a:pt x="4176" y="1"/>
                    <a:pt x="3986"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93" name="Google Shape;4235;p58">
              <a:extLst>
                <a:ext uri="{FF2B5EF4-FFF2-40B4-BE49-F238E27FC236}">
                  <a16:creationId xmlns:a16="http://schemas.microsoft.com/office/drawing/2014/main" id="{86B95016-3605-B122-A7B4-F255DA890BC4}"/>
                </a:ext>
              </a:extLst>
            </p:cNvPr>
            <p:cNvSpPr/>
            <p:nvPr/>
          </p:nvSpPr>
          <p:spPr>
            <a:xfrm>
              <a:off x="4621508" y="3379894"/>
              <a:ext cx="258922" cy="281130"/>
            </a:xfrm>
            <a:custGeom>
              <a:avLst/>
              <a:gdLst/>
              <a:ahLst/>
              <a:cxnLst/>
              <a:rect l="l" t="t" r="r" b="b"/>
              <a:pathLst>
                <a:path w="3894" h="4228" extrusionOk="0">
                  <a:moveTo>
                    <a:pt x="1019" y="1"/>
                  </a:moveTo>
                  <a:cubicBezTo>
                    <a:pt x="768" y="1"/>
                    <a:pt x="573" y="69"/>
                    <a:pt x="477" y="239"/>
                  </a:cubicBezTo>
                  <a:cubicBezTo>
                    <a:pt x="1" y="1084"/>
                    <a:pt x="2858" y="4228"/>
                    <a:pt x="2858" y="4228"/>
                  </a:cubicBezTo>
                  <a:lnTo>
                    <a:pt x="3894" y="1072"/>
                  </a:lnTo>
                  <a:cubicBezTo>
                    <a:pt x="3894" y="1072"/>
                    <a:pt x="2017" y="1"/>
                    <a:pt x="1019" y="1"/>
                  </a:cubicBezTo>
                  <a:close/>
                </a:path>
              </a:pathLst>
            </a:custGeom>
            <a:solidFill>
              <a:srgbClr val="141E2D"/>
            </a:solidFill>
            <a:ln>
              <a:noFill/>
            </a:ln>
          </p:spPr>
          <p:txBody>
            <a:bodyPr spcFirstLastPara="1" wrap="square" lIns="121900" tIns="121900" rIns="121900" bIns="121900" anchor="ctr" anchorCtr="0">
              <a:noAutofit/>
            </a:bodyPr>
            <a:lstStyle/>
            <a:p>
              <a:endParaRPr sz="2400"/>
            </a:p>
          </p:txBody>
        </p:sp>
        <p:sp>
          <p:nvSpPr>
            <p:cNvPr id="194" name="Google Shape;4236;p58">
              <a:extLst>
                <a:ext uri="{FF2B5EF4-FFF2-40B4-BE49-F238E27FC236}">
                  <a16:creationId xmlns:a16="http://schemas.microsoft.com/office/drawing/2014/main" id="{1E12DCC7-F1C4-9C14-F072-883FC3167794}"/>
                </a:ext>
              </a:extLst>
            </p:cNvPr>
            <p:cNvSpPr/>
            <p:nvPr/>
          </p:nvSpPr>
          <p:spPr>
            <a:xfrm>
              <a:off x="6102787" y="3232545"/>
              <a:ext cx="254932" cy="300214"/>
            </a:xfrm>
            <a:custGeom>
              <a:avLst/>
              <a:gdLst/>
              <a:ahLst/>
              <a:cxnLst/>
              <a:rect l="l" t="t" r="r" b="b"/>
              <a:pathLst>
                <a:path w="3834" h="4515" extrusionOk="0">
                  <a:moveTo>
                    <a:pt x="2820" y="1"/>
                  </a:moveTo>
                  <a:cubicBezTo>
                    <a:pt x="1884" y="1"/>
                    <a:pt x="0" y="1598"/>
                    <a:pt x="0" y="1598"/>
                  </a:cubicBezTo>
                  <a:lnTo>
                    <a:pt x="1596" y="4515"/>
                  </a:lnTo>
                  <a:cubicBezTo>
                    <a:pt x="1596" y="4515"/>
                    <a:pt x="3834" y="895"/>
                    <a:pt x="3203" y="157"/>
                  </a:cubicBezTo>
                  <a:cubicBezTo>
                    <a:pt x="3112" y="47"/>
                    <a:pt x="2980" y="1"/>
                    <a:pt x="2820" y="1"/>
                  </a:cubicBezTo>
                  <a:close/>
                </a:path>
              </a:pathLst>
            </a:custGeom>
            <a:solidFill>
              <a:srgbClr val="141E2D"/>
            </a:solidFill>
            <a:ln>
              <a:noFill/>
            </a:ln>
          </p:spPr>
          <p:txBody>
            <a:bodyPr spcFirstLastPara="1" wrap="square" lIns="121900" tIns="121900" rIns="121900" bIns="121900" anchor="ctr" anchorCtr="0">
              <a:noAutofit/>
            </a:bodyPr>
            <a:lstStyle/>
            <a:p>
              <a:endParaRPr sz="2400"/>
            </a:p>
          </p:txBody>
        </p:sp>
        <p:sp>
          <p:nvSpPr>
            <p:cNvPr id="195" name="Google Shape;4237;p58">
              <a:extLst>
                <a:ext uri="{FF2B5EF4-FFF2-40B4-BE49-F238E27FC236}">
                  <a16:creationId xmlns:a16="http://schemas.microsoft.com/office/drawing/2014/main" id="{6E8DCF61-AAB4-F8F4-B09A-B9C4AD5019BB}"/>
                </a:ext>
              </a:extLst>
            </p:cNvPr>
            <p:cNvSpPr/>
            <p:nvPr/>
          </p:nvSpPr>
          <p:spPr>
            <a:xfrm>
              <a:off x="4642852" y="3311805"/>
              <a:ext cx="74538" cy="73740"/>
            </a:xfrm>
            <a:custGeom>
              <a:avLst/>
              <a:gdLst/>
              <a:ahLst/>
              <a:cxnLst/>
              <a:rect l="l" t="t" r="r" b="b"/>
              <a:pathLst>
                <a:path w="1121" h="1109" extrusionOk="0">
                  <a:moveTo>
                    <a:pt x="453" y="1"/>
                  </a:moveTo>
                  <a:lnTo>
                    <a:pt x="1" y="537"/>
                  </a:lnTo>
                  <a:lnTo>
                    <a:pt x="668" y="1108"/>
                  </a:lnTo>
                  <a:lnTo>
                    <a:pt x="1120" y="572"/>
                  </a:lnTo>
                  <a:lnTo>
                    <a:pt x="453"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96" name="Google Shape;4238;p58">
              <a:extLst>
                <a:ext uri="{FF2B5EF4-FFF2-40B4-BE49-F238E27FC236}">
                  <a16:creationId xmlns:a16="http://schemas.microsoft.com/office/drawing/2014/main" id="{4C7423A5-D850-5B99-0558-6ED9955C96DF}"/>
                </a:ext>
              </a:extLst>
            </p:cNvPr>
            <p:cNvSpPr/>
            <p:nvPr/>
          </p:nvSpPr>
          <p:spPr>
            <a:xfrm>
              <a:off x="4577954" y="3344453"/>
              <a:ext cx="120418" cy="106853"/>
            </a:xfrm>
            <a:custGeom>
              <a:avLst/>
              <a:gdLst/>
              <a:ahLst/>
              <a:cxnLst/>
              <a:rect l="l" t="t" r="r" b="b"/>
              <a:pathLst>
                <a:path w="1811" h="1607" extrusionOk="0">
                  <a:moveTo>
                    <a:pt x="905" y="1"/>
                  </a:moveTo>
                  <a:cubicBezTo>
                    <a:pt x="675" y="1"/>
                    <a:pt x="446" y="98"/>
                    <a:pt x="286" y="284"/>
                  </a:cubicBezTo>
                  <a:cubicBezTo>
                    <a:pt x="1" y="629"/>
                    <a:pt x="48" y="1129"/>
                    <a:pt x="382" y="1415"/>
                  </a:cubicBezTo>
                  <a:cubicBezTo>
                    <a:pt x="536" y="1543"/>
                    <a:pt x="722" y="1606"/>
                    <a:pt x="906" y="1606"/>
                  </a:cubicBezTo>
                  <a:cubicBezTo>
                    <a:pt x="1132" y="1606"/>
                    <a:pt x="1355" y="1510"/>
                    <a:pt x="1513" y="1320"/>
                  </a:cubicBezTo>
                  <a:cubicBezTo>
                    <a:pt x="1810" y="986"/>
                    <a:pt x="1763" y="474"/>
                    <a:pt x="1418" y="189"/>
                  </a:cubicBezTo>
                  <a:cubicBezTo>
                    <a:pt x="1270" y="62"/>
                    <a:pt x="1087" y="1"/>
                    <a:pt x="905"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97" name="Google Shape;4239;p58">
              <a:extLst>
                <a:ext uri="{FF2B5EF4-FFF2-40B4-BE49-F238E27FC236}">
                  <a16:creationId xmlns:a16="http://schemas.microsoft.com/office/drawing/2014/main" id="{25ED7582-4992-E4D2-687D-D0617E639C4F}"/>
                </a:ext>
              </a:extLst>
            </p:cNvPr>
            <p:cNvSpPr/>
            <p:nvPr/>
          </p:nvSpPr>
          <p:spPr>
            <a:xfrm>
              <a:off x="4753697" y="3482028"/>
              <a:ext cx="47609" cy="59444"/>
            </a:xfrm>
            <a:custGeom>
              <a:avLst/>
              <a:gdLst/>
              <a:ahLst/>
              <a:cxnLst/>
              <a:rect l="l" t="t" r="r" b="b"/>
              <a:pathLst>
                <a:path w="716" h="894" extrusionOk="0">
                  <a:moveTo>
                    <a:pt x="703" y="1"/>
                  </a:moveTo>
                  <a:lnTo>
                    <a:pt x="1" y="13"/>
                  </a:lnTo>
                  <a:lnTo>
                    <a:pt x="13" y="894"/>
                  </a:lnTo>
                  <a:lnTo>
                    <a:pt x="715" y="870"/>
                  </a:lnTo>
                  <a:lnTo>
                    <a:pt x="703"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98" name="Google Shape;4240;p58">
              <a:extLst>
                <a:ext uri="{FF2B5EF4-FFF2-40B4-BE49-F238E27FC236}">
                  <a16:creationId xmlns:a16="http://schemas.microsoft.com/office/drawing/2014/main" id="{9B32CD65-DC6B-4F7E-ADA8-82BDB32604A4}"/>
                </a:ext>
              </a:extLst>
            </p:cNvPr>
            <p:cNvSpPr/>
            <p:nvPr/>
          </p:nvSpPr>
          <p:spPr>
            <a:xfrm>
              <a:off x="4788540" y="3457492"/>
              <a:ext cx="107718" cy="106986"/>
            </a:xfrm>
            <a:custGeom>
              <a:avLst/>
              <a:gdLst/>
              <a:ahLst/>
              <a:cxnLst/>
              <a:rect l="l" t="t" r="r" b="b"/>
              <a:pathLst>
                <a:path w="1620" h="1609" extrusionOk="0">
                  <a:moveTo>
                    <a:pt x="821" y="0"/>
                  </a:moveTo>
                  <a:cubicBezTo>
                    <a:pt x="813" y="0"/>
                    <a:pt x="806" y="0"/>
                    <a:pt x="798" y="1"/>
                  </a:cubicBezTo>
                  <a:cubicBezTo>
                    <a:pt x="346" y="1"/>
                    <a:pt x="1" y="370"/>
                    <a:pt x="1" y="822"/>
                  </a:cubicBezTo>
                  <a:cubicBezTo>
                    <a:pt x="12" y="1256"/>
                    <a:pt x="370" y="1608"/>
                    <a:pt x="801" y="1608"/>
                  </a:cubicBezTo>
                  <a:cubicBezTo>
                    <a:pt x="808" y="1608"/>
                    <a:pt x="815" y="1608"/>
                    <a:pt x="822" y="1608"/>
                  </a:cubicBezTo>
                  <a:cubicBezTo>
                    <a:pt x="1275" y="1596"/>
                    <a:pt x="1620" y="1227"/>
                    <a:pt x="1620" y="786"/>
                  </a:cubicBezTo>
                  <a:cubicBezTo>
                    <a:pt x="1608" y="342"/>
                    <a:pt x="1251" y="0"/>
                    <a:pt x="821"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99" name="Google Shape;4241;p58">
              <a:extLst>
                <a:ext uri="{FF2B5EF4-FFF2-40B4-BE49-F238E27FC236}">
                  <a16:creationId xmlns:a16="http://schemas.microsoft.com/office/drawing/2014/main" id="{3FFB89F3-2967-9EF6-06F3-693A23D9A4F5}"/>
                </a:ext>
              </a:extLst>
            </p:cNvPr>
            <p:cNvSpPr/>
            <p:nvPr/>
          </p:nvSpPr>
          <p:spPr>
            <a:xfrm>
              <a:off x="4696712" y="3647530"/>
              <a:ext cx="56253" cy="65761"/>
            </a:xfrm>
            <a:custGeom>
              <a:avLst/>
              <a:gdLst/>
              <a:ahLst/>
              <a:cxnLst/>
              <a:rect l="l" t="t" r="r" b="b"/>
              <a:pathLst>
                <a:path w="846" h="989" extrusionOk="0">
                  <a:moveTo>
                    <a:pt x="691" y="0"/>
                  </a:moveTo>
                  <a:lnTo>
                    <a:pt x="1" y="119"/>
                  </a:lnTo>
                  <a:lnTo>
                    <a:pt x="155" y="988"/>
                  </a:lnTo>
                  <a:lnTo>
                    <a:pt x="846" y="869"/>
                  </a:lnTo>
                  <a:lnTo>
                    <a:pt x="691"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00" name="Google Shape;4242;p58">
              <a:extLst>
                <a:ext uri="{FF2B5EF4-FFF2-40B4-BE49-F238E27FC236}">
                  <a16:creationId xmlns:a16="http://schemas.microsoft.com/office/drawing/2014/main" id="{97DB134E-A7BA-9F07-E339-7E4A77534C26}"/>
                </a:ext>
              </a:extLst>
            </p:cNvPr>
            <p:cNvSpPr/>
            <p:nvPr/>
          </p:nvSpPr>
          <p:spPr>
            <a:xfrm>
              <a:off x="4603288" y="3637889"/>
              <a:ext cx="114899" cy="106986"/>
            </a:xfrm>
            <a:custGeom>
              <a:avLst/>
              <a:gdLst/>
              <a:ahLst/>
              <a:cxnLst/>
              <a:rect l="l" t="t" r="r" b="b"/>
              <a:pathLst>
                <a:path w="1728" h="1609" extrusionOk="0">
                  <a:moveTo>
                    <a:pt x="875" y="0"/>
                  </a:moveTo>
                  <a:cubicBezTo>
                    <a:pt x="827" y="0"/>
                    <a:pt x="777" y="5"/>
                    <a:pt x="727" y="14"/>
                  </a:cubicBezTo>
                  <a:cubicBezTo>
                    <a:pt x="286" y="86"/>
                    <a:pt x="1" y="502"/>
                    <a:pt x="72" y="943"/>
                  </a:cubicBezTo>
                  <a:cubicBezTo>
                    <a:pt x="136" y="1338"/>
                    <a:pt x="478" y="1609"/>
                    <a:pt x="866" y="1609"/>
                  </a:cubicBezTo>
                  <a:cubicBezTo>
                    <a:pt x="910" y="1609"/>
                    <a:pt x="955" y="1605"/>
                    <a:pt x="1001" y="1598"/>
                  </a:cubicBezTo>
                  <a:cubicBezTo>
                    <a:pt x="1441" y="1514"/>
                    <a:pt x="1727" y="1098"/>
                    <a:pt x="1656" y="669"/>
                  </a:cubicBezTo>
                  <a:cubicBezTo>
                    <a:pt x="1592" y="278"/>
                    <a:pt x="1258" y="0"/>
                    <a:pt x="875"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01" name="Google Shape;4243;p58">
              <a:extLst>
                <a:ext uri="{FF2B5EF4-FFF2-40B4-BE49-F238E27FC236}">
                  <a16:creationId xmlns:a16="http://schemas.microsoft.com/office/drawing/2014/main" id="{6D7E4369-1EC7-A244-4ECD-8E84443F1EC7}"/>
                </a:ext>
              </a:extLst>
            </p:cNvPr>
            <p:cNvSpPr/>
            <p:nvPr/>
          </p:nvSpPr>
          <p:spPr>
            <a:xfrm>
              <a:off x="4819459" y="3819283"/>
              <a:ext cx="73674" cy="69751"/>
            </a:xfrm>
            <a:custGeom>
              <a:avLst/>
              <a:gdLst/>
              <a:ahLst/>
              <a:cxnLst/>
              <a:rect l="l" t="t" r="r" b="b"/>
              <a:pathLst>
                <a:path w="1108" h="1049" extrusionOk="0">
                  <a:moveTo>
                    <a:pt x="345" y="1"/>
                  </a:moveTo>
                  <a:lnTo>
                    <a:pt x="0" y="608"/>
                  </a:lnTo>
                  <a:lnTo>
                    <a:pt x="762" y="1049"/>
                  </a:lnTo>
                  <a:lnTo>
                    <a:pt x="1107" y="441"/>
                  </a:lnTo>
                  <a:lnTo>
                    <a:pt x="345"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02" name="Google Shape;4244;p58">
              <a:extLst>
                <a:ext uri="{FF2B5EF4-FFF2-40B4-BE49-F238E27FC236}">
                  <a16:creationId xmlns:a16="http://schemas.microsoft.com/office/drawing/2014/main" id="{957F163D-2E0A-19EA-BFD5-87254041459D}"/>
                </a:ext>
              </a:extLst>
            </p:cNvPr>
            <p:cNvSpPr/>
            <p:nvPr/>
          </p:nvSpPr>
          <p:spPr>
            <a:xfrm>
              <a:off x="4827372" y="3744677"/>
              <a:ext cx="122745" cy="107186"/>
            </a:xfrm>
            <a:custGeom>
              <a:avLst/>
              <a:gdLst/>
              <a:ahLst/>
              <a:cxnLst/>
              <a:rect l="l" t="t" r="r" b="b"/>
              <a:pathLst>
                <a:path w="1846" h="1612" extrusionOk="0">
                  <a:moveTo>
                    <a:pt x="919" y="0"/>
                  </a:moveTo>
                  <a:cubicBezTo>
                    <a:pt x="641" y="0"/>
                    <a:pt x="370" y="146"/>
                    <a:pt x="226" y="408"/>
                  </a:cubicBezTo>
                  <a:cubicBezTo>
                    <a:pt x="0" y="789"/>
                    <a:pt x="131" y="1278"/>
                    <a:pt x="524" y="1504"/>
                  </a:cubicBezTo>
                  <a:cubicBezTo>
                    <a:pt x="648" y="1577"/>
                    <a:pt x="783" y="1612"/>
                    <a:pt x="917" y="1612"/>
                  </a:cubicBezTo>
                  <a:cubicBezTo>
                    <a:pt x="1195" y="1612"/>
                    <a:pt x="1467" y="1463"/>
                    <a:pt x="1619" y="1206"/>
                  </a:cubicBezTo>
                  <a:cubicBezTo>
                    <a:pt x="1846" y="825"/>
                    <a:pt x="1703" y="325"/>
                    <a:pt x="1322" y="111"/>
                  </a:cubicBezTo>
                  <a:cubicBezTo>
                    <a:pt x="1196" y="36"/>
                    <a:pt x="1056" y="0"/>
                    <a:pt x="919"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03" name="Google Shape;4245;p58">
              <a:extLst>
                <a:ext uri="{FF2B5EF4-FFF2-40B4-BE49-F238E27FC236}">
                  <a16:creationId xmlns:a16="http://schemas.microsoft.com/office/drawing/2014/main" id="{753D860E-CA18-FF76-B373-E2BE3BA517D1}"/>
                </a:ext>
              </a:extLst>
            </p:cNvPr>
            <p:cNvSpPr/>
            <p:nvPr/>
          </p:nvSpPr>
          <p:spPr>
            <a:xfrm>
              <a:off x="4959561" y="3914302"/>
              <a:ext cx="62636" cy="51532"/>
            </a:xfrm>
            <a:custGeom>
              <a:avLst/>
              <a:gdLst/>
              <a:ahLst/>
              <a:cxnLst/>
              <a:rect l="l" t="t" r="r" b="b"/>
              <a:pathLst>
                <a:path w="942" h="775" extrusionOk="0">
                  <a:moveTo>
                    <a:pt x="882" y="1"/>
                  </a:moveTo>
                  <a:lnTo>
                    <a:pt x="0" y="72"/>
                  </a:lnTo>
                  <a:lnTo>
                    <a:pt x="60" y="774"/>
                  </a:lnTo>
                  <a:lnTo>
                    <a:pt x="941" y="703"/>
                  </a:lnTo>
                  <a:lnTo>
                    <a:pt x="882"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04" name="Google Shape;4246;p58">
              <a:extLst>
                <a:ext uri="{FF2B5EF4-FFF2-40B4-BE49-F238E27FC236}">
                  <a16:creationId xmlns:a16="http://schemas.microsoft.com/office/drawing/2014/main" id="{38CB535A-9054-2607-2DD0-D1BE5DDB71C3}"/>
                </a:ext>
              </a:extLst>
            </p:cNvPr>
            <p:cNvSpPr/>
            <p:nvPr/>
          </p:nvSpPr>
          <p:spPr>
            <a:xfrm>
              <a:off x="4939746" y="3952137"/>
              <a:ext cx="111707" cy="107252"/>
            </a:xfrm>
            <a:custGeom>
              <a:avLst/>
              <a:gdLst/>
              <a:ahLst/>
              <a:cxnLst/>
              <a:rect l="l" t="t" r="r" b="b"/>
              <a:pathLst>
                <a:path w="1680" h="1613" extrusionOk="0">
                  <a:moveTo>
                    <a:pt x="839" y="0"/>
                  </a:moveTo>
                  <a:cubicBezTo>
                    <a:pt x="818" y="0"/>
                    <a:pt x="796" y="1"/>
                    <a:pt x="775" y="3"/>
                  </a:cubicBezTo>
                  <a:cubicBezTo>
                    <a:pt x="334" y="39"/>
                    <a:pt x="1" y="432"/>
                    <a:pt x="37" y="872"/>
                  </a:cubicBezTo>
                  <a:cubicBezTo>
                    <a:pt x="70" y="1291"/>
                    <a:pt x="427" y="1613"/>
                    <a:pt x="841" y="1613"/>
                  </a:cubicBezTo>
                  <a:cubicBezTo>
                    <a:pt x="862" y="1613"/>
                    <a:pt x="884" y="1612"/>
                    <a:pt x="906" y="1610"/>
                  </a:cubicBezTo>
                  <a:cubicBezTo>
                    <a:pt x="1346" y="1563"/>
                    <a:pt x="1680" y="1182"/>
                    <a:pt x="1644" y="741"/>
                  </a:cubicBezTo>
                  <a:cubicBezTo>
                    <a:pt x="1610" y="322"/>
                    <a:pt x="1253" y="0"/>
                    <a:pt x="839"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05" name="Google Shape;4247;p58">
              <a:extLst>
                <a:ext uri="{FF2B5EF4-FFF2-40B4-BE49-F238E27FC236}">
                  <a16:creationId xmlns:a16="http://schemas.microsoft.com/office/drawing/2014/main" id="{6B64FA73-C627-C0E7-0759-1F9FD5370C14}"/>
                </a:ext>
              </a:extLst>
            </p:cNvPr>
            <p:cNvSpPr/>
            <p:nvPr/>
          </p:nvSpPr>
          <p:spPr>
            <a:xfrm>
              <a:off x="5116287" y="3782911"/>
              <a:ext cx="72942" cy="67357"/>
            </a:xfrm>
            <a:custGeom>
              <a:avLst/>
              <a:gdLst/>
              <a:ahLst/>
              <a:cxnLst/>
              <a:rect l="l" t="t" r="r" b="b"/>
              <a:pathLst>
                <a:path w="1097" h="1013" extrusionOk="0">
                  <a:moveTo>
                    <a:pt x="787" y="0"/>
                  </a:moveTo>
                  <a:lnTo>
                    <a:pt x="1" y="381"/>
                  </a:lnTo>
                  <a:lnTo>
                    <a:pt x="299" y="1012"/>
                  </a:lnTo>
                  <a:lnTo>
                    <a:pt x="1096" y="631"/>
                  </a:lnTo>
                  <a:lnTo>
                    <a:pt x="787"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06" name="Google Shape;4248;p58">
              <a:extLst>
                <a:ext uri="{FF2B5EF4-FFF2-40B4-BE49-F238E27FC236}">
                  <a16:creationId xmlns:a16="http://schemas.microsoft.com/office/drawing/2014/main" id="{85B47742-2B75-CD15-1EAE-5F956147B898}"/>
                </a:ext>
              </a:extLst>
            </p:cNvPr>
            <p:cNvSpPr/>
            <p:nvPr/>
          </p:nvSpPr>
          <p:spPr>
            <a:xfrm>
              <a:off x="5062493" y="3704050"/>
              <a:ext cx="122745" cy="107053"/>
            </a:xfrm>
            <a:custGeom>
              <a:avLst/>
              <a:gdLst/>
              <a:ahLst/>
              <a:cxnLst/>
              <a:rect l="l" t="t" r="r" b="b"/>
              <a:pathLst>
                <a:path w="1846" h="1610" extrusionOk="0">
                  <a:moveTo>
                    <a:pt x="920" y="0"/>
                  </a:moveTo>
                  <a:cubicBezTo>
                    <a:pt x="804" y="0"/>
                    <a:pt x="685" y="26"/>
                    <a:pt x="572" y="79"/>
                  </a:cubicBezTo>
                  <a:cubicBezTo>
                    <a:pt x="179" y="269"/>
                    <a:pt x="0" y="746"/>
                    <a:pt x="203" y="1150"/>
                  </a:cubicBezTo>
                  <a:cubicBezTo>
                    <a:pt x="340" y="1442"/>
                    <a:pt x="625" y="1610"/>
                    <a:pt x="926" y="1610"/>
                  </a:cubicBezTo>
                  <a:cubicBezTo>
                    <a:pt x="1042" y="1610"/>
                    <a:pt x="1161" y="1585"/>
                    <a:pt x="1274" y="1531"/>
                  </a:cubicBezTo>
                  <a:cubicBezTo>
                    <a:pt x="1667" y="1341"/>
                    <a:pt x="1846" y="853"/>
                    <a:pt x="1643" y="460"/>
                  </a:cubicBezTo>
                  <a:cubicBezTo>
                    <a:pt x="1506" y="168"/>
                    <a:pt x="1221" y="0"/>
                    <a:pt x="920"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07" name="Google Shape;4249;p58">
              <a:extLst>
                <a:ext uri="{FF2B5EF4-FFF2-40B4-BE49-F238E27FC236}">
                  <a16:creationId xmlns:a16="http://schemas.microsoft.com/office/drawing/2014/main" id="{701503F1-94B5-5A99-656C-66AA00E3C622}"/>
                </a:ext>
              </a:extLst>
            </p:cNvPr>
            <p:cNvSpPr/>
            <p:nvPr/>
          </p:nvSpPr>
          <p:spPr>
            <a:xfrm>
              <a:off x="5284183" y="3738560"/>
              <a:ext cx="74472" cy="69751"/>
            </a:xfrm>
            <a:custGeom>
              <a:avLst/>
              <a:gdLst/>
              <a:ahLst/>
              <a:cxnLst/>
              <a:rect l="l" t="t" r="r" b="b"/>
              <a:pathLst>
                <a:path w="1120" h="1049" extrusionOk="0">
                  <a:moveTo>
                    <a:pt x="762" y="0"/>
                  </a:moveTo>
                  <a:lnTo>
                    <a:pt x="0" y="441"/>
                  </a:lnTo>
                  <a:lnTo>
                    <a:pt x="357" y="1048"/>
                  </a:lnTo>
                  <a:lnTo>
                    <a:pt x="1119" y="608"/>
                  </a:lnTo>
                  <a:lnTo>
                    <a:pt x="762"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08" name="Google Shape;4250;p58">
              <a:extLst>
                <a:ext uri="{FF2B5EF4-FFF2-40B4-BE49-F238E27FC236}">
                  <a16:creationId xmlns:a16="http://schemas.microsoft.com/office/drawing/2014/main" id="{78F20BEA-3750-22A9-C851-332DB57DB798}"/>
                </a:ext>
              </a:extLst>
            </p:cNvPr>
            <p:cNvSpPr/>
            <p:nvPr/>
          </p:nvSpPr>
          <p:spPr>
            <a:xfrm>
              <a:off x="5292894" y="3776328"/>
              <a:ext cx="121947" cy="107385"/>
            </a:xfrm>
            <a:custGeom>
              <a:avLst/>
              <a:gdLst/>
              <a:ahLst/>
              <a:cxnLst/>
              <a:rect l="l" t="t" r="r" b="b"/>
              <a:pathLst>
                <a:path w="1834" h="1615" extrusionOk="0">
                  <a:moveTo>
                    <a:pt x="921" y="0"/>
                  </a:moveTo>
                  <a:cubicBezTo>
                    <a:pt x="783" y="0"/>
                    <a:pt x="642" y="36"/>
                    <a:pt x="512" y="111"/>
                  </a:cubicBezTo>
                  <a:cubicBezTo>
                    <a:pt x="131" y="337"/>
                    <a:pt x="0" y="825"/>
                    <a:pt x="226" y="1206"/>
                  </a:cubicBezTo>
                  <a:cubicBezTo>
                    <a:pt x="370" y="1469"/>
                    <a:pt x="641" y="1615"/>
                    <a:pt x="918" y="1615"/>
                  </a:cubicBezTo>
                  <a:cubicBezTo>
                    <a:pt x="1056" y="1615"/>
                    <a:pt x="1195" y="1579"/>
                    <a:pt x="1322" y="1504"/>
                  </a:cubicBezTo>
                  <a:cubicBezTo>
                    <a:pt x="1703" y="1278"/>
                    <a:pt x="1834" y="790"/>
                    <a:pt x="1619" y="409"/>
                  </a:cubicBezTo>
                  <a:cubicBezTo>
                    <a:pt x="1468" y="146"/>
                    <a:pt x="1200" y="0"/>
                    <a:pt x="921"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09" name="Google Shape;4251;p58">
              <a:extLst>
                <a:ext uri="{FF2B5EF4-FFF2-40B4-BE49-F238E27FC236}">
                  <a16:creationId xmlns:a16="http://schemas.microsoft.com/office/drawing/2014/main" id="{1DD5B290-AA86-ECF1-3395-F265F33249C8}"/>
                </a:ext>
              </a:extLst>
            </p:cNvPr>
            <p:cNvSpPr/>
            <p:nvPr/>
          </p:nvSpPr>
          <p:spPr>
            <a:xfrm>
              <a:off x="5429006" y="3599190"/>
              <a:ext cx="68155" cy="58646"/>
            </a:xfrm>
            <a:custGeom>
              <a:avLst/>
              <a:gdLst/>
              <a:ahLst/>
              <a:cxnLst/>
              <a:rect l="l" t="t" r="r" b="b"/>
              <a:pathLst>
                <a:path w="1025" h="882" extrusionOk="0">
                  <a:moveTo>
                    <a:pt x="858" y="1"/>
                  </a:moveTo>
                  <a:lnTo>
                    <a:pt x="1" y="203"/>
                  </a:lnTo>
                  <a:lnTo>
                    <a:pt x="168" y="882"/>
                  </a:lnTo>
                  <a:lnTo>
                    <a:pt x="1025" y="679"/>
                  </a:lnTo>
                  <a:lnTo>
                    <a:pt x="858"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10" name="Google Shape;4252;p58">
              <a:extLst>
                <a:ext uri="{FF2B5EF4-FFF2-40B4-BE49-F238E27FC236}">
                  <a16:creationId xmlns:a16="http://schemas.microsoft.com/office/drawing/2014/main" id="{8CA8D4D1-4F95-C226-6F62-0300CC2E5FE4}"/>
                </a:ext>
              </a:extLst>
            </p:cNvPr>
            <p:cNvSpPr/>
            <p:nvPr/>
          </p:nvSpPr>
          <p:spPr>
            <a:xfrm>
              <a:off x="5388645" y="3510820"/>
              <a:ext cx="118024" cy="107452"/>
            </a:xfrm>
            <a:custGeom>
              <a:avLst/>
              <a:gdLst/>
              <a:ahLst/>
              <a:cxnLst/>
              <a:rect l="l" t="t" r="r" b="b"/>
              <a:pathLst>
                <a:path w="1775" h="1616" extrusionOk="0">
                  <a:moveTo>
                    <a:pt x="881" y="1"/>
                  </a:moveTo>
                  <a:cubicBezTo>
                    <a:pt x="822" y="1"/>
                    <a:pt x="762" y="7"/>
                    <a:pt x="703" y="20"/>
                  </a:cubicBezTo>
                  <a:cubicBezTo>
                    <a:pt x="263" y="127"/>
                    <a:pt x="1" y="568"/>
                    <a:pt x="108" y="996"/>
                  </a:cubicBezTo>
                  <a:cubicBezTo>
                    <a:pt x="199" y="1362"/>
                    <a:pt x="524" y="1615"/>
                    <a:pt x="884" y="1615"/>
                  </a:cubicBezTo>
                  <a:cubicBezTo>
                    <a:pt x="946" y="1615"/>
                    <a:pt x="1009" y="1608"/>
                    <a:pt x="1072" y="1592"/>
                  </a:cubicBezTo>
                  <a:cubicBezTo>
                    <a:pt x="1513" y="1485"/>
                    <a:pt x="1775" y="1056"/>
                    <a:pt x="1668" y="615"/>
                  </a:cubicBezTo>
                  <a:cubicBezTo>
                    <a:pt x="1585" y="246"/>
                    <a:pt x="1247" y="1"/>
                    <a:pt x="881" y="1"/>
                  </a:cubicBezTo>
                  <a:close/>
                </a:path>
              </a:pathLst>
            </a:custGeom>
            <a:solidFill>
              <a:srgbClr val="5FFFBA"/>
            </a:solidFill>
            <a:ln>
              <a:noFill/>
            </a:ln>
          </p:spPr>
          <p:txBody>
            <a:bodyPr spcFirstLastPara="1" wrap="square" lIns="121900" tIns="121900" rIns="121900" bIns="121900" anchor="ctr" anchorCtr="0">
              <a:noAutofit/>
            </a:bodyPr>
            <a:lstStyle/>
            <a:p>
              <a:endParaRPr sz="2400"/>
            </a:p>
          </p:txBody>
        </p:sp>
        <p:sp>
          <p:nvSpPr>
            <p:cNvPr id="211" name="Google Shape;4253;p58">
              <a:extLst>
                <a:ext uri="{FF2B5EF4-FFF2-40B4-BE49-F238E27FC236}">
                  <a16:creationId xmlns:a16="http://schemas.microsoft.com/office/drawing/2014/main" id="{D93880A7-09CF-1A67-4F26-505A9C3B897C}"/>
                </a:ext>
              </a:extLst>
            </p:cNvPr>
            <p:cNvSpPr/>
            <p:nvPr/>
          </p:nvSpPr>
          <p:spPr>
            <a:xfrm>
              <a:off x="5635669" y="3646732"/>
              <a:ext cx="61838" cy="50734"/>
            </a:xfrm>
            <a:custGeom>
              <a:avLst/>
              <a:gdLst/>
              <a:ahLst/>
              <a:cxnLst/>
              <a:rect l="l" t="t" r="r" b="b"/>
              <a:pathLst>
                <a:path w="930" h="763" extrusionOk="0">
                  <a:moveTo>
                    <a:pt x="48" y="0"/>
                  </a:moveTo>
                  <a:lnTo>
                    <a:pt x="0" y="691"/>
                  </a:lnTo>
                  <a:lnTo>
                    <a:pt x="870" y="762"/>
                  </a:lnTo>
                  <a:lnTo>
                    <a:pt x="929" y="60"/>
                  </a:lnTo>
                  <a:lnTo>
                    <a:pt x="48"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12" name="Google Shape;4254;p58">
              <a:extLst>
                <a:ext uri="{FF2B5EF4-FFF2-40B4-BE49-F238E27FC236}">
                  <a16:creationId xmlns:a16="http://schemas.microsoft.com/office/drawing/2014/main" id="{C8E46961-8DDA-7512-5780-16557C30E9DF}"/>
                </a:ext>
              </a:extLst>
            </p:cNvPr>
            <p:cNvSpPr/>
            <p:nvPr/>
          </p:nvSpPr>
          <p:spPr>
            <a:xfrm>
              <a:off x="5606345" y="3683836"/>
              <a:ext cx="110909" cy="107186"/>
            </a:xfrm>
            <a:custGeom>
              <a:avLst/>
              <a:gdLst/>
              <a:ahLst/>
              <a:cxnLst/>
              <a:rect l="l" t="t" r="r" b="b"/>
              <a:pathLst>
                <a:path w="1668" h="1612" extrusionOk="0">
                  <a:moveTo>
                    <a:pt x="849" y="1"/>
                  </a:moveTo>
                  <a:cubicBezTo>
                    <a:pt x="428" y="1"/>
                    <a:pt x="71" y="326"/>
                    <a:pt x="37" y="752"/>
                  </a:cubicBezTo>
                  <a:cubicBezTo>
                    <a:pt x="1" y="1192"/>
                    <a:pt x="334" y="1573"/>
                    <a:pt x="775" y="1609"/>
                  </a:cubicBezTo>
                  <a:cubicBezTo>
                    <a:pt x="796" y="1611"/>
                    <a:pt x="818" y="1612"/>
                    <a:pt x="839" y="1612"/>
                  </a:cubicBezTo>
                  <a:cubicBezTo>
                    <a:pt x="1253" y="1612"/>
                    <a:pt x="1610" y="1290"/>
                    <a:pt x="1644" y="871"/>
                  </a:cubicBezTo>
                  <a:cubicBezTo>
                    <a:pt x="1668" y="430"/>
                    <a:pt x="1334" y="38"/>
                    <a:pt x="894" y="2"/>
                  </a:cubicBezTo>
                  <a:cubicBezTo>
                    <a:pt x="879" y="1"/>
                    <a:pt x="864" y="1"/>
                    <a:pt x="84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13" name="Google Shape;4255;p58">
              <a:extLst>
                <a:ext uri="{FF2B5EF4-FFF2-40B4-BE49-F238E27FC236}">
                  <a16:creationId xmlns:a16="http://schemas.microsoft.com/office/drawing/2014/main" id="{8CEC1121-7A00-C74F-1DEC-5C967E1187CB}"/>
                </a:ext>
              </a:extLst>
            </p:cNvPr>
            <p:cNvSpPr/>
            <p:nvPr/>
          </p:nvSpPr>
          <p:spPr>
            <a:xfrm>
              <a:off x="5774241" y="3543801"/>
              <a:ext cx="74472" cy="71280"/>
            </a:xfrm>
            <a:custGeom>
              <a:avLst/>
              <a:gdLst/>
              <a:ahLst/>
              <a:cxnLst/>
              <a:rect l="l" t="t" r="r" b="b"/>
              <a:pathLst>
                <a:path w="1120" h="1072" extrusionOk="0">
                  <a:moveTo>
                    <a:pt x="738" y="0"/>
                  </a:moveTo>
                  <a:lnTo>
                    <a:pt x="0" y="489"/>
                  </a:lnTo>
                  <a:lnTo>
                    <a:pt x="393" y="1072"/>
                  </a:lnTo>
                  <a:lnTo>
                    <a:pt x="1119" y="584"/>
                  </a:lnTo>
                  <a:lnTo>
                    <a:pt x="738"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14" name="Google Shape;4256;p58">
              <a:extLst>
                <a:ext uri="{FF2B5EF4-FFF2-40B4-BE49-F238E27FC236}">
                  <a16:creationId xmlns:a16="http://schemas.microsoft.com/office/drawing/2014/main" id="{72400F83-816F-3634-CD1D-C7AFEE4608DA}"/>
                </a:ext>
              </a:extLst>
            </p:cNvPr>
            <p:cNvSpPr/>
            <p:nvPr/>
          </p:nvSpPr>
          <p:spPr>
            <a:xfrm>
              <a:off x="5714065" y="3471788"/>
              <a:ext cx="121947" cy="107186"/>
            </a:xfrm>
            <a:custGeom>
              <a:avLst/>
              <a:gdLst/>
              <a:ahLst/>
              <a:cxnLst/>
              <a:rect l="l" t="t" r="r" b="b"/>
              <a:pathLst>
                <a:path w="1834" h="1612" extrusionOk="0">
                  <a:moveTo>
                    <a:pt x="920" y="0"/>
                  </a:moveTo>
                  <a:cubicBezTo>
                    <a:pt x="767" y="0"/>
                    <a:pt x="613" y="43"/>
                    <a:pt x="476" y="131"/>
                  </a:cubicBezTo>
                  <a:cubicBezTo>
                    <a:pt x="107" y="381"/>
                    <a:pt x="0" y="881"/>
                    <a:pt x="250" y="1250"/>
                  </a:cubicBezTo>
                  <a:cubicBezTo>
                    <a:pt x="408" y="1483"/>
                    <a:pt x="666" y="1612"/>
                    <a:pt x="928" y="1612"/>
                  </a:cubicBezTo>
                  <a:cubicBezTo>
                    <a:pt x="1080" y="1612"/>
                    <a:pt x="1234" y="1568"/>
                    <a:pt x="1369" y="1476"/>
                  </a:cubicBezTo>
                  <a:cubicBezTo>
                    <a:pt x="1738" y="1226"/>
                    <a:pt x="1834" y="726"/>
                    <a:pt x="1596" y="357"/>
                  </a:cubicBezTo>
                  <a:cubicBezTo>
                    <a:pt x="1438" y="124"/>
                    <a:pt x="1181" y="0"/>
                    <a:pt x="920"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15" name="Google Shape;4257;p58">
              <a:extLst>
                <a:ext uri="{FF2B5EF4-FFF2-40B4-BE49-F238E27FC236}">
                  <a16:creationId xmlns:a16="http://schemas.microsoft.com/office/drawing/2014/main" id="{1CCDA60A-909E-9E41-CFC6-0F08A3E6BB31}"/>
                </a:ext>
              </a:extLst>
            </p:cNvPr>
            <p:cNvSpPr/>
            <p:nvPr/>
          </p:nvSpPr>
          <p:spPr>
            <a:xfrm>
              <a:off x="5933361" y="3471722"/>
              <a:ext cx="74472" cy="73740"/>
            </a:xfrm>
            <a:custGeom>
              <a:avLst/>
              <a:gdLst/>
              <a:ahLst/>
              <a:cxnLst/>
              <a:rect l="l" t="t" r="r" b="b"/>
              <a:pathLst>
                <a:path w="1120" h="1109" extrusionOk="0">
                  <a:moveTo>
                    <a:pt x="643" y="1"/>
                  </a:moveTo>
                  <a:lnTo>
                    <a:pt x="0" y="596"/>
                  </a:lnTo>
                  <a:lnTo>
                    <a:pt x="476" y="1108"/>
                  </a:lnTo>
                  <a:lnTo>
                    <a:pt x="1119" y="513"/>
                  </a:lnTo>
                  <a:lnTo>
                    <a:pt x="643"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16" name="Google Shape;4258;p58">
              <a:extLst>
                <a:ext uri="{FF2B5EF4-FFF2-40B4-BE49-F238E27FC236}">
                  <a16:creationId xmlns:a16="http://schemas.microsoft.com/office/drawing/2014/main" id="{06CED253-67E9-90F0-0F2B-419FC4421BD6}"/>
                </a:ext>
              </a:extLst>
            </p:cNvPr>
            <p:cNvSpPr/>
            <p:nvPr/>
          </p:nvSpPr>
          <p:spPr>
            <a:xfrm>
              <a:off x="5956301" y="3503107"/>
              <a:ext cx="118822" cy="106920"/>
            </a:xfrm>
            <a:custGeom>
              <a:avLst/>
              <a:gdLst/>
              <a:ahLst/>
              <a:cxnLst/>
              <a:rect l="l" t="t" r="r" b="b"/>
              <a:pathLst>
                <a:path w="1787" h="1608" extrusionOk="0">
                  <a:moveTo>
                    <a:pt x="891" y="0"/>
                  </a:moveTo>
                  <a:cubicBezTo>
                    <a:pt x="695" y="0"/>
                    <a:pt x="499" y="72"/>
                    <a:pt x="346" y="219"/>
                  </a:cubicBezTo>
                  <a:cubicBezTo>
                    <a:pt x="12" y="517"/>
                    <a:pt x="0" y="1029"/>
                    <a:pt x="298" y="1351"/>
                  </a:cubicBezTo>
                  <a:cubicBezTo>
                    <a:pt x="456" y="1521"/>
                    <a:pt x="673" y="1607"/>
                    <a:pt x="890" y="1607"/>
                  </a:cubicBezTo>
                  <a:cubicBezTo>
                    <a:pt x="1084" y="1607"/>
                    <a:pt x="1278" y="1538"/>
                    <a:pt x="1429" y="1398"/>
                  </a:cubicBezTo>
                  <a:cubicBezTo>
                    <a:pt x="1763" y="1089"/>
                    <a:pt x="1786" y="589"/>
                    <a:pt x="1477" y="255"/>
                  </a:cubicBezTo>
                  <a:cubicBezTo>
                    <a:pt x="1321" y="87"/>
                    <a:pt x="1106" y="0"/>
                    <a:pt x="891" y="0"/>
                  </a:cubicBezTo>
                  <a:close/>
                </a:path>
              </a:pathLst>
            </a:custGeom>
            <a:solidFill>
              <a:srgbClr val="5FFFBA"/>
            </a:solidFill>
            <a:ln>
              <a:noFill/>
            </a:ln>
          </p:spPr>
          <p:txBody>
            <a:bodyPr spcFirstLastPara="1" wrap="square" lIns="121900" tIns="121900" rIns="121900" bIns="121900" anchor="ctr" anchorCtr="0">
              <a:noAutofit/>
            </a:bodyPr>
            <a:lstStyle/>
            <a:p>
              <a:endParaRPr sz="2400"/>
            </a:p>
          </p:txBody>
        </p:sp>
        <p:sp>
          <p:nvSpPr>
            <p:cNvPr id="217" name="Google Shape;4259;p58">
              <a:extLst>
                <a:ext uri="{FF2B5EF4-FFF2-40B4-BE49-F238E27FC236}">
                  <a16:creationId xmlns:a16="http://schemas.microsoft.com/office/drawing/2014/main" id="{860DFB88-231C-A784-0E87-BB711866942E}"/>
                </a:ext>
              </a:extLst>
            </p:cNvPr>
            <p:cNvSpPr/>
            <p:nvPr/>
          </p:nvSpPr>
          <p:spPr>
            <a:xfrm>
              <a:off x="6037822" y="3315794"/>
              <a:ext cx="74472" cy="71280"/>
            </a:xfrm>
            <a:custGeom>
              <a:avLst/>
              <a:gdLst/>
              <a:ahLst/>
              <a:cxnLst/>
              <a:rect l="l" t="t" r="r" b="b"/>
              <a:pathLst>
                <a:path w="1120" h="1072" extrusionOk="0">
                  <a:moveTo>
                    <a:pt x="727" y="0"/>
                  </a:moveTo>
                  <a:lnTo>
                    <a:pt x="1" y="489"/>
                  </a:lnTo>
                  <a:lnTo>
                    <a:pt x="394" y="1072"/>
                  </a:lnTo>
                  <a:lnTo>
                    <a:pt x="1120" y="584"/>
                  </a:lnTo>
                  <a:lnTo>
                    <a:pt x="727"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18" name="Google Shape;4260;p58">
              <a:extLst>
                <a:ext uri="{FF2B5EF4-FFF2-40B4-BE49-F238E27FC236}">
                  <a16:creationId xmlns:a16="http://schemas.microsoft.com/office/drawing/2014/main" id="{EEAA1956-2E7E-2557-C6A7-834756CBE8A3}"/>
                </a:ext>
              </a:extLst>
            </p:cNvPr>
            <p:cNvSpPr/>
            <p:nvPr/>
          </p:nvSpPr>
          <p:spPr>
            <a:xfrm>
              <a:off x="5977646" y="3243982"/>
              <a:ext cx="121216" cy="106986"/>
            </a:xfrm>
            <a:custGeom>
              <a:avLst/>
              <a:gdLst/>
              <a:ahLst/>
              <a:cxnLst/>
              <a:rect l="l" t="t" r="r" b="b"/>
              <a:pathLst>
                <a:path w="1823" h="1609" extrusionOk="0">
                  <a:moveTo>
                    <a:pt x="918" y="0"/>
                  </a:moveTo>
                  <a:cubicBezTo>
                    <a:pt x="762" y="0"/>
                    <a:pt x="604" y="46"/>
                    <a:pt x="465" y="140"/>
                  </a:cubicBezTo>
                  <a:cubicBezTo>
                    <a:pt x="96" y="378"/>
                    <a:pt x="1" y="878"/>
                    <a:pt x="239" y="1247"/>
                  </a:cubicBezTo>
                  <a:cubicBezTo>
                    <a:pt x="397" y="1480"/>
                    <a:pt x="655" y="1609"/>
                    <a:pt x="916" y="1609"/>
                  </a:cubicBezTo>
                  <a:cubicBezTo>
                    <a:pt x="1069" y="1609"/>
                    <a:pt x="1222" y="1565"/>
                    <a:pt x="1358" y="1473"/>
                  </a:cubicBezTo>
                  <a:cubicBezTo>
                    <a:pt x="1727" y="1223"/>
                    <a:pt x="1823" y="735"/>
                    <a:pt x="1584" y="354"/>
                  </a:cubicBezTo>
                  <a:cubicBezTo>
                    <a:pt x="1429" y="124"/>
                    <a:pt x="1176" y="0"/>
                    <a:pt x="918"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19" name="Google Shape;4261;p58">
              <a:extLst>
                <a:ext uri="{FF2B5EF4-FFF2-40B4-BE49-F238E27FC236}">
                  <a16:creationId xmlns:a16="http://schemas.microsoft.com/office/drawing/2014/main" id="{0BA9DAE9-D045-1547-121A-4610C88F093F}"/>
                </a:ext>
              </a:extLst>
            </p:cNvPr>
            <p:cNvSpPr/>
            <p:nvPr/>
          </p:nvSpPr>
          <p:spPr>
            <a:xfrm>
              <a:off x="6229457" y="3315794"/>
              <a:ext cx="61772" cy="50734"/>
            </a:xfrm>
            <a:custGeom>
              <a:avLst/>
              <a:gdLst/>
              <a:ahLst/>
              <a:cxnLst/>
              <a:rect l="l" t="t" r="r" b="b"/>
              <a:pathLst>
                <a:path w="929" h="763" extrusionOk="0">
                  <a:moveTo>
                    <a:pt x="48" y="0"/>
                  </a:moveTo>
                  <a:lnTo>
                    <a:pt x="0" y="703"/>
                  </a:lnTo>
                  <a:lnTo>
                    <a:pt x="881" y="762"/>
                  </a:lnTo>
                  <a:lnTo>
                    <a:pt x="929" y="60"/>
                  </a:lnTo>
                  <a:lnTo>
                    <a:pt x="48"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20" name="Google Shape;4262;p58">
              <a:extLst>
                <a:ext uri="{FF2B5EF4-FFF2-40B4-BE49-F238E27FC236}">
                  <a16:creationId xmlns:a16="http://schemas.microsoft.com/office/drawing/2014/main" id="{F943952E-3072-7C81-A6FF-911C30C06021}"/>
                </a:ext>
              </a:extLst>
            </p:cNvPr>
            <p:cNvSpPr/>
            <p:nvPr/>
          </p:nvSpPr>
          <p:spPr>
            <a:xfrm>
              <a:off x="6201729" y="3352831"/>
              <a:ext cx="110112" cy="107186"/>
            </a:xfrm>
            <a:custGeom>
              <a:avLst/>
              <a:gdLst/>
              <a:ahLst/>
              <a:cxnLst/>
              <a:rect l="l" t="t" r="r" b="b"/>
              <a:pathLst>
                <a:path w="1656" h="1612" extrusionOk="0">
                  <a:moveTo>
                    <a:pt x="819" y="0"/>
                  </a:moveTo>
                  <a:cubicBezTo>
                    <a:pt x="405" y="0"/>
                    <a:pt x="58" y="334"/>
                    <a:pt x="24" y="753"/>
                  </a:cubicBezTo>
                  <a:cubicBezTo>
                    <a:pt x="0" y="1194"/>
                    <a:pt x="334" y="1575"/>
                    <a:pt x="774" y="1610"/>
                  </a:cubicBezTo>
                  <a:cubicBezTo>
                    <a:pt x="789" y="1611"/>
                    <a:pt x="804" y="1612"/>
                    <a:pt x="819" y="1612"/>
                  </a:cubicBezTo>
                  <a:cubicBezTo>
                    <a:pt x="1241" y="1612"/>
                    <a:pt x="1609" y="1286"/>
                    <a:pt x="1632" y="848"/>
                  </a:cubicBezTo>
                  <a:cubicBezTo>
                    <a:pt x="1655" y="408"/>
                    <a:pt x="1322" y="27"/>
                    <a:pt x="881" y="3"/>
                  </a:cubicBezTo>
                  <a:cubicBezTo>
                    <a:pt x="860" y="1"/>
                    <a:pt x="840" y="0"/>
                    <a:pt x="819"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21" name="Google Shape;4263;p58">
              <a:extLst>
                <a:ext uri="{FF2B5EF4-FFF2-40B4-BE49-F238E27FC236}">
                  <a16:creationId xmlns:a16="http://schemas.microsoft.com/office/drawing/2014/main" id="{41575042-79B4-83CE-240E-368CCA7D7C4A}"/>
                </a:ext>
              </a:extLst>
            </p:cNvPr>
            <p:cNvSpPr/>
            <p:nvPr/>
          </p:nvSpPr>
          <p:spPr>
            <a:xfrm>
              <a:off x="6456666" y="3336341"/>
              <a:ext cx="74472" cy="69751"/>
            </a:xfrm>
            <a:custGeom>
              <a:avLst/>
              <a:gdLst/>
              <a:ahLst/>
              <a:cxnLst/>
              <a:rect l="l" t="t" r="r" b="b"/>
              <a:pathLst>
                <a:path w="1120" h="1049" extrusionOk="0">
                  <a:moveTo>
                    <a:pt x="369" y="1"/>
                  </a:moveTo>
                  <a:lnTo>
                    <a:pt x="0" y="596"/>
                  </a:lnTo>
                  <a:lnTo>
                    <a:pt x="750" y="1049"/>
                  </a:lnTo>
                  <a:lnTo>
                    <a:pt x="1119" y="453"/>
                  </a:lnTo>
                  <a:lnTo>
                    <a:pt x="369"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22" name="Google Shape;4264;p58">
              <a:extLst>
                <a:ext uri="{FF2B5EF4-FFF2-40B4-BE49-F238E27FC236}">
                  <a16:creationId xmlns:a16="http://schemas.microsoft.com/office/drawing/2014/main" id="{3076AA5B-36E1-88B8-7DC4-989B841C4068}"/>
                </a:ext>
              </a:extLst>
            </p:cNvPr>
            <p:cNvSpPr/>
            <p:nvPr/>
          </p:nvSpPr>
          <p:spPr>
            <a:xfrm>
              <a:off x="6467704" y="3262467"/>
              <a:ext cx="122014" cy="106920"/>
            </a:xfrm>
            <a:custGeom>
              <a:avLst/>
              <a:gdLst/>
              <a:ahLst/>
              <a:cxnLst/>
              <a:rect l="l" t="t" r="r" b="b"/>
              <a:pathLst>
                <a:path w="1835" h="1608" extrusionOk="0">
                  <a:moveTo>
                    <a:pt x="911" y="1"/>
                  </a:moveTo>
                  <a:cubicBezTo>
                    <a:pt x="643" y="1"/>
                    <a:pt x="382" y="138"/>
                    <a:pt x="227" y="386"/>
                  </a:cubicBezTo>
                  <a:cubicBezTo>
                    <a:pt x="1" y="767"/>
                    <a:pt x="120" y="1255"/>
                    <a:pt x="501" y="1493"/>
                  </a:cubicBezTo>
                  <a:cubicBezTo>
                    <a:pt x="627" y="1570"/>
                    <a:pt x="768" y="1607"/>
                    <a:pt x="909" y="1607"/>
                  </a:cubicBezTo>
                  <a:cubicBezTo>
                    <a:pt x="1180" y="1607"/>
                    <a:pt x="1447" y="1470"/>
                    <a:pt x="1596" y="1219"/>
                  </a:cubicBezTo>
                  <a:cubicBezTo>
                    <a:pt x="1834" y="838"/>
                    <a:pt x="1715" y="350"/>
                    <a:pt x="1334" y="124"/>
                  </a:cubicBezTo>
                  <a:cubicBezTo>
                    <a:pt x="1201" y="40"/>
                    <a:pt x="1055" y="1"/>
                    <a:pt x="911"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23" name="Google Shape;4265;p58">
              <a:extLst>
                <a:ext uri="{FF2B5EF4-FFF2-40B4-BE49-F238E27FC236}">
                  <a16:creationId xmlns:a16="http://schemas.microsoft.com/office/drawing/2014/main" id="{B3C2FC2C-AA81-9E89-4CE6-CA8A7A7B30C5}"/>
                </a:ext>
              </a:extLst>
            </p:cNvPr>
            <p:cNvSpPr/>
            <p:nvPr/>
          </p:nvSpPr>
          <p:spPr>
            <a:xfrm>
              <a:off x="4438650" y="3014912"/>
              <a:ext cx="3732490" cy="911479"/>
            </a:xfrm>
            <a:custGeom>
              <a:avLst/>
              <a:gdLst/>
              <a:ahLst/>
              <a:cxnLst/>
              <a:rect l="l" t="t" r="r" b="b"/>
              <a:pathLst>
                <a:path w="56134" h="13708" extrusionOk="0">
                  <a:moveTo>
                    <a:pt x="50238" y="0"/>
                  </a:moveTo>
                  <a:cubicBezTo>
                    <a:pt x="49582" y="0"/>
                    <a:pt x="48920" y="53"/>
                    <a:pt x="48256" y="156"/>
                  </a:cubicBezTo>
                  <a:cubicBezTo>
                    <a:pt x="45756" y="549"/>
                    <a:pt x="43410" y="1656"/>
                    <a:pt x="41279" y="2954"/>
                  </a:cubicBezTo>
                  <a:cubicBezTo>
                    <a:pt x="39612" y="3978"/>
                    <a:pt x="38076" y="5192"/>
                    <a:pt x="36529" y="6371"/>
                  </a:cubicBezTo>
                  <a:cubicBezTo>
                    <a:pt x="35822" y="6903"/>
                    <a:pt x="35123" y="7237"/>
                    <a:pt x="34305" y="7237"/>
                  </a:cubicBezTo>
                  <a:cubicBezTo>
                    <a:pt x="34062" y="7237"/>
                    <a:pt x="33808" y="7208"/>
                    <a:pt x="33540" y="7145"/>
                  </a:cubicBezTo>
                  <a:cubicBezTo>
                    <a:pt x="32730" y="6966"/>
                    <a:pt x="31992" y="6430"/>
                    <a:pt x="31314" y="5954"/>
                  </a:cubicBezTo>
                  <a:cubicBezTo>
                    <a:pt x="31302" y="5942"/>
                    <a:pt x="31290" y="5942"/>
                    <a:pt x="31278" y="5930"/>
                  </a:cubicBezTo>
                  <a:cubicBezTo>
                    <a:pt x="30059" y="5076"/>
                    <a:pt x="28707" y="4430"/>
                    <a:pt x="27299" y="4430"/>
                  </a:cubicBezTo>
                  <a:cubicBezTo>
                    <a:pt x="26686" y="4430"/>
                    <a:pt x="26061" y="4553"/>
                    <a:pt x="25432" y="4835"/>
                  </a:cubicBezTo>
                  <a:cubicBezTo>
                    <a:pt x="23729" y="5597"/>
                    <a:pt x="22551" y="7180"/>
                    <a:pt x="21122" y="8312"/>
                  </a:cubicBezTo>
                  <a:cubicBezTo>
                    <a:pt x="20407" y="8883"/>
                    <a:pt x="19574" y="9324"/>
                    <a:pt x="18645" y="9359"/>
                  </a:cubicBezTo>
                  <a:cubicBezTo>
                    <a:pt x="18599" y="9361"/>
                    <a:pt x="18552" y="9362"/>
                    <a:pt x="18505" y="9362"/>
                  </a:cubicBezTo>
                  <a:cubicBezTo>
                    <a:pt x="17899" y="9362"/>
                    <a:pt x="17302" y="9228"/>
                    <a:pt x="16705" y="9228"/>
                  </a:cubicBezTo>
                  <a:cubicBezTo>
                    <a:pt x="16109" y="9228"/>
                    <a:pt x="15514" y="9324"/>
                    <a:pt x="14966" y="9538"/>
                  </a:cubicBezTo>
                  <a:cubicBezTo>
                    <a:pt x="13990" y="9931"/>
                    <a:pt x="13240" y="10740"/>
                    <a:pt x="12418" y="11371"/>
                  </a:cubicBezTo>
                  <a:cubicBezTo>
                    <a:pt x="11121" y="12360"/>
                    <a:pt x="9454" y="13205"/>
                    <a:pt x="7799" y="13360"/>
                  </a:cubicBezTo>
                  <a:cubicBezTo>
                    <a:pt x="7711" y="13367"/>
                    <a:pt x="7625" y="13371"/>
                    <a:pt x="7541" y="13371"/>
                  </a:cubicBezTo>
                  <a:cubicBezTo>
                    <a:pt x="6032" y="13371"/>
                    <a:pt x="5246" y="12175"/>
                    <a:pt x="4953" y="10764"/>
                  </a:cubicBezTo>
                  <a:cubicBezTo>
                    <a:pt x="4786" y="10002"/>
                    <a:pt x="4763" y="9205"/>
                    <a:pt x="4763" y="8419"/>
                  </a:cubicBezTo>
                  <a:cubicBezTo>
                    <a:pt x="4763" y="7681"/>
                    <a:pt x="4894" y="6907"/>
                    <a:pt x="4810" y="6168"/>
                  </a:cubicBezTo>
                  <a:cubicBezTo>
                    <a:pt x="4591" y="4119"/>
                    <a:pt x="2167" y="3428"/>
                    <a:pt x="393" y="3428"/>
                  </a:cubicBezTo>
                  <a:cubicBezTo>
                    <a:pt x="332" y="3428"/>
                    <a:pt x="273" y="3428"/>
                    <a:pt x="214" y="3430"/>
                  </a:cubicBezTo>
                  <a:cubicBezTo>
                    <a:pt x="0" y="3430"/>
                    <a:pt x="0" y="3775"/>
                    <a:pt x="214" y="3775"/>
                  </a:cubicBezTo>
                  <a:cubicBezTo>
                    <a:pt x="269" y="3774"/>
                    <a:pt x="324" y="3773"/>
                    <a:pt x="380" y="3773"/>
                  </a:cubicBezTo>
                  <a:cubicBezTo>
                    <a:pt x="1887" y="3773"/>
                    <a:pt x="3865" y="4250"/>
                    <a:pt x="4394" y="5811"/>
                  </a:cubicBezTo>
                  <a:cubicBezTo>
                    <a:pt x="4572" y="6371"/>
                    <a:pt x="4465" y="7002"/>
                    <a:pt x="4441" y="7573"/>
                  </a:cubicBezTo>
                  <a:cubicBezTo>
                    <a:pt x="4417" y="8193"/>
                    <a:pt x="4405" y="8812"/>
                    <a:pt x="4441" y="9431"/>
                  </a:cubicBezTo>
                  <a:cubicBezTo>
                    <a:pt x="4489" y="10455"/>
                    <a:pt x="4656" y="11514"/>
                    <a:pt x="5179" y="12419"/>
                  </a:cubicBezTo>
                  <a:cubicBezTo>
                    <a:pt x="5732" y="13368"/>
                    <a:pt x="6592" y="13708"/>
                    <a:pt x="7538" y="13708"/>
                  </a:cubicBezTo>
                  <a:cubicBezTo>
                    <a:pt x="8955" y="13708"/>
                    <a:pt x="10564" y="12945"/>
                    <a:pt x="11621" y="12324"/>
                  </a:cubicBezTo>
                  <a:cubicBezTo>
                    <a:pt x="12657" y="11717"/>
                    <a:pt x="13466" y="10848"/>
                    <a:pt x="14454" y="10205"/>
                  </a:cubicBezTo>
                  <a:cubicBezTo>
                    <a:pt x="15183" y="9724"/>
                    <a:pt x="15966" y="9595"/>
                    <a:pt x="16772" y="9595"/>
                  </a:cubicBezTo>
                  <a:cubicBezTo>
                    <a:pt x="17282" y="9595"/>
                    <a:pt x="17802" y="9647"/>
                    <a:pt x="18324" y="9693"/>
                  </a:cubicBezTo>
                  <a:cubicBezTo>
                    <a:pt x="18429" y="9703"/>
                    <a:pt x="18533" y="9708"/>
                    <a:pt x="18635" y="9708"/>
                  </a:cubicBezTo>
                  <a:cubicBezTo>
                    <a:pt x="20717" y="9708"/>
                    <a:pt x="22287" y="7702"/>
                    <a:pt x="23706" y="6442"/>
                  </a:cubicBezTo>
                  <a:cubicBezTo>
                    <a:pt x="24622" y="5633"/>
                    <a:pt x="25658" y="4918"/>
                    <a:pt x="26896" y="4764"/>
                  </a:cubicBezTo>
                  <a:cubicBezTo>
                    <a:pt x="27044" y="4747"/>
                    <a:pt x="27190" y="4739"/>
                    <a:pt x="27336" y="4739"/>
                  </a:cubicBezTo>
                  <a:cubicBezTo>
                    <a:pt x="28733" y="4739"/>
                    <a:pt x="30048" y="5478"/>
                    <a:pt x="31159" y="6276"/>
                  </a:cubicBezTo>
                  <a:cubicBezTo>
                    <a:pt x="32120" y="7047"/>
                    <a:pt x="33247" y="7606"/>
                    <a:pt x="34373" y="7606"/>
                  </a:cubicBezTo>
                  <a:cubicBezTo>
                    <a:pt x="34949" y="7606"/>
                    <a:pt x="35524" y="7460"/>
                    <a:pt x="36076" y="7121"/>
                  </a:cubicBezTo>
                  <a:cubicBezTo>
                    <a:pt x="37529" y="6228"/>
                    <a:pt x="38803" y="5014"/>
                    <a:pt x="40219" y="4049"/>
                  </a:cubicBezTo>
                  <a:cubicBezTo>
                    <a:pt x="43266" y="1974"/>
                    <a:pt x="46809" y="379"/>
                    <a:pt x="50381" y="379"/>
                  </a:cubicBezTo>
                  <a:cubicBezTo>
                    <a:pt x="52198" y="379"/>
                    <a:pt x="54023" y="792"/>
                    <a:pt x="55793" y="1763"/>
                  </a:cubicBezTo>
                  <a:cubicBezTo>
                    <a:pt x="55821" y="1779"/>
                    <a:pt x="55849" y="1786"/>
                    <a:pt x="55876" y="1786"/>
                  </a:cubicBezTo>
                  <a:cubicBezTo>
                    <a:pt x="56028" y="1786"/>
                    <a:pt x="56134" y="1557"/>
                    <a:pt x="55971" y="1465"/>
                  </a:cubicBezTo>
                  <a:cubicBezTo>
                    <a:pt x="54171" y="480"/>
                    <a:pt x="52230" y="0"/>
                    <a:pt x="5023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24" name="Google Shape;4266;p58">
              <a:extLst>
                <a:ext uri="{FF2B5EF4-FFF2-40B4-BE49-F238E27FC236}">
                  <a16:creationId xmlns:a16="http://schemas.microsoft.com/office/drawing/2014/main" id="{075F357C-1F6F-AE86-57F9-8A6D7C7D2BF5}"/>
                </a:ext>
              </a:extLst>
            </p:cNvPr>
            <p:cNvSpPr/>
            <p:nvPr/>
          </p:nvSpPr>
          <p:spPr>
            <a:xfrm>
              <a:off x="6614987" y="3483624"/>
              <a:ext cx="69751" cy="61040"/>
            </a:xfrm>
            <a:custGeom>
              <a:avLst/>
              <a:gdLst/>
              <a:ahLst/>
              <a:cxnLst/>
              <a:rect l="l" t="t" r="r" b="b"/>
              <a:pathLst>
                <a:path w="1049" h="918" extrusionOk="0">
                  <a:moveTo>
                    <a:pt x="203" y="1"/>
                  </a:moveTo>
                  <a:lnTo>
                    <a:pt x="0" y="667"/>
                  </a:lnTo>
                  <a:lnTo>
                    <a:pt x="846" y="917"/>
                  </a:lnTo>
                  <a:lnTo>
                    <a:pt x="1048" y="251"/>
                  </a:lnTo>
                  <a:lnTo>
                    <a:pt x="203"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25" name="Google Shape;4267;p58">
              <a:extLst>
                <a:ext uri="{FF2B5EF4-FFF2-40B4-BE49-F238E27FC236}">
                  <a16:creationId xmlns:a16="http://schemas.microsoft.com/office/drawing/2014/main" id="{46602116-2403-A040-BECD-87A254A7135C}"/>
                </a:ext>
              </a:extLst>
            </p:cNvPr>
            <p:cNvSpPr/>
            <p:nvPr/>
          </p:nvSpPr>
          <p:spPr>
            <a:xfrm>
              <a:off x="6570636" y="3523188"/>
              <a:ext cx="119620" cy="106986"/>
            </a:xfrm>
            <a:custGeom>
              <a:avLst/>
              <a:gdLst/>
              <a:ahLst/>
              <a:cxnLst/>
              <a:rect l="l" t="t" r="r" b="b"/>
              <a:pathLst>
                <a:path w="1799" h="1609" extrusionOk="0">
                  <a:moveTo>
                    <a:pt x="893" y="1"/>
                  </a:moveTo>
                  <a:cubicBezTo>
                    <a:pt x="546" y="1"/>
                    <a:pt x="226" y="223"/>
                    <a:pt x="120" y="572"/>
                  </a:cubicBezTo>
                  <a:cubicBezTo>
                    <a:pt x="1" y="1001"/>
                    <a:pt x="239" y="1441"/>
                    <a:pt x="667" y="1572"/>
                  </a:cubicBezTo>
                  <a:cubicBezTo>
                    <a:pt x="745" y="1597"/>
                    <a:pt x="824" y="1608"/>
                    <a:pt x="901" y="1608"/>
                  </a:cubicBezTo>
                  <a:cubicBezTo>
                    <a:pt x="1241" y="1608"/>
                    <a:pt x="1561" y="1386"/>
                    <a:pt x="1668" y="1037"/>
                  </a:cubicBezTo>
                  <a:cubicBezTo>
                    <a:pt x="1799" y="608"/>
                    <a:pt x="1549" y="168"/>
                    <a:pt x="1132" y="37"/>
                  </a:cubicBezTo>
                  <a:cubicBezTo>
                    <a:pt x="1052" y="12"/>
                    <a:pt x="972" y="1"/>
                    <a:pt x="893"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26" name="Google Shape;4268;p58">
              <a:extLst>
                <a:ext uri="{FF2B5EF4-FFF2-40B4-BE49-F238E27FC236}">
                  <a16:creationId xmlns:a16="http://schemas.microsoft.com/office/drawing/2014/main" id="{D0F433A6-AC42-403B-5303-D887E39256BE}"/>
                </a:ext>
              </a:extLst>
            </p:cNvPr>
            <p:cNvSpPr/>
            <p:nvPr/>
          </p:nvSpPr>
          <p:spPr>
            <a:xfrm>
              <a:off x="6825573" y="3383086"/>
              <a:ext cx="74472" cy="69751"/>
            </a:xfrm>
            <a:custGeom>
              <a:avLst/>
              <a:gdLst/>
              <a:ahLst/>
              <a:cxnLst/>
              <a:rect l="l" t="t" r="r" b="b"/>
              <a:pathLst>
                <a:path w="1120" h="1049" extrusionOk="0">
                  <a:moveTo>
                    <a:pt x="763" y="0"/>
                  </a:moveTo>
                  <a:lnTo>
                    <a:pt x="1" y="453"/>
                  </a:lnTo>
                  <a:lnTo>
                    <a:pt x="358" y="1048"/>
                  </a:lnTo>
                  <a:lnTo>
                    <a:pt x="1120" y="608"/>
                  </a:lnTo>
                  <a:lnTo>
                    <a:pt x="763"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27" name="Google Shape;4269;p58">
              <a:extLst>
                <a:ext uri="{FF2B5EF4-FFF2-40B4-BE49-F238E27FC236}">
                  <a16:creationId xmlns:a16="http://schemas.microsoft.com/office/drawing/2014/main" id="{DB4EB56A-1560-A6F2-EDAE-EC419BC65B9F}"/>
                </a:ext>
              </a:extLst>
            </p:cNvPr>
            <p:cNvSpPr/>
            <p:nvPr/>
          </p:nvSpPr>
          <p:spPr>
            <a:xfrm>
              <a:off x="6768588" y="3308414"/>
              <a:ext cx="121947" cy="106654"/>
            </a:xfrm>
            <a:custGeom>
              <a:avLst/>
              <a:gdLst/>
              <a:ahLst/>
              <a:cxnLst/>
              <a:rect l="l" t="t" r="r" b="b"/>
              <a:pathLst>
                <a:path w="1834" h="1604" extrusionOk="0">
                  <a:moveTo>
                    <a:pt x="915" y="0"/>
                  </a:moveTo>
                  <a:cubicBezTo>
                    <a:pt x="778" y="0"/>
                    <a:pt x="639" y="36"/>
                    <a:pt x="512" y="111"/>
                  </a:cubicBezTo>
                  <a:cubicBezTo>
                    <a:pt x="131" y="338"/>
                    <a:pt x="0" y="826"/>
                    <a:pt x="226" y="1207"/>
                  </a:cubicBezTo>
                  <a:cubicBezTo>
                    <a:pt x="377" y="1461"/>
                    <a:pt x="645" y="1604"/>
                    <a:pt x="919" y="1604"/>
                  </a:cubicBezTo>
                  <a:cubicBezTo>
                    <a:pt x="1056" y="1604"/>
                    <a:pt x="1195" y="1568"/>
                    <a:pt x="1322" y="1493"/>
                  </a:cubicBezTo>
                  <a:cubicBezTo>
                    <a:pt x="1703" y="1266"/>
                    <a:pt x="1834" y="778"/>
                    <a:pt x="1608" y="397"/>
                  </a:cubicBezTo>
                  <a:cubicBezTo>
                    <a:pt x="1457" y="143"/>
                    <a:pt x="1190" y="0"/>
                    <a:pt x="915"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28" name="Google Shape;4270;p58">
              <a:extLst>
                <a:ext uri="{FF2B5EF4-FFF2-40B4-BE49-F238E27FC236}">
                  <a16:creationId xmlns:a16="http://schemas.microsoft.com/office/drawing/2014/main" id="{AEDB7546-CE21-3DF5-40C6-95161F9CF3B3}"/>
                </a:ext>
              </a:extLst>
            </p:cNvPr>
            <p:cNvSpPr/>
            <p:nvPr/>
          </p:nvSpPr>
          <p:spPr>
            <a:xfrm>
              <a:off x="6983096" y="3333216"/>
              <a:ext cx="74538" cy="74472"/>
            </a:xfrm>
            <a:custGeom>
              <a:avLst/>
              <a:gdLst/>
              <a:ahLst/>
              <a:cxnLst/>
              <a:rect l="l" t="t" r="r" b="b"/>
              <a:pathLst>
                <a:path w="1121" h="1120" extrusionOk="0">
                  <a:moveTo>
                    <a:pt x="632" y="0"/>
                  </a:moveTo>
                  <a:lnTo>
                    <a:pt x="1" y="619"/>
                  </a:lnTo>
                  <a:lnTo>
                    <a:pt x="501" y="1120"/>
                  </a:lnTo>
                  <a:lnTo>
                    <a:pt x="1120" y="488"/>
                  </a:lnTo>
                  <a:lnTo>
                    <a:pt x="632"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29" name="Google Shape;4271;p58">
              <a:extLst>
                <a:ext uri="{FF2B5EF4-FFF2-40B4-BE49-F238E27FC236}">
                  <a16:creationId xmlns:a16="http://schemas.microsoft.com/office/drawing/2014/main" id="{5DD92F4D-8443-AFF5-3483-BFE7861A0834}"/>
                </a:ext>
              </a:extLst>
            </p:cNvPr>
            <p:cNvSpPr/>
            <p:nvPr/>
          </p:nvSpPr>
          <p:spPr>
            <a:xfrm>
              <a:off x="7008430" y="3362273"/>
              <a:ext cx="117226" cy="107385"/>
            </a:xfrm>
            <a:custGeom>
              <a:avLst/>
              <a:gdLst/>
              <a:ahLst/>
              <a:cxnLst/>
              <a:rect l="l" t="t" r="r" b="b"/>
              <a:pathLst>
                <a:path w="1763" h="1615" extrusionOk="0">
                  <a:moveTo>
                    <a:pt x="876" y="1"/>
                  </a:moveTo>
                  <a:cubicBezTo>
                    <a:pt x="671" y="1"/>
                    <a:pt x="465" y="81"/>
                    <a:pt x="310" y="242"/>
                  </a:cubicBezTo>
                  <a:cubicBezTo>
                    <a:pt x="1" y="552"/>
                    <a:pt x="1" y="1064"/>
                    <a:pt x="310" y="1373"/>
                  </a:cubicBezTo>
                  <a:cubicBezTo>
                    <a:pt x="465" y="1534"/>
                    <a:pt x="671" y="1614"/>
                    <a:pt x="877" y="1614"/>
                  </a:cubicBezTo>
                  <a:cubicBezTo>
                    <a:pt x="1084" y="1614"/>
                    <a:pt x="1293" y="1534"/>
                    <a:pt x="1453" y="1373"/>
                  </a:cubicBezTo>
                  <a:cubicBezTo>
                    <a:pt x="1763" y="1064"/>
                    <a:pt x="1763" y="552"/>
                    <a:pt x="1442" y="242"/>
                  </a:cubicBezTo>
                  <a:cubicBezTo>
                    <a:pt x="1287" y="81"/>
                    <a:pt x="1081" y="1"/>
                    <a:pt x="876"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30" name="Google Shape;4272;p58">
              <a:extLst>
                <a:ext uri="{FF2B5EF4-FFF2-40B4-BE49-F238E27FC236}">
                  <a16:creationId xmlns:a16="http://schemas.microsoft.com/office/drawing/2014/main" id="{5CD08343-84A8-FEB1-F95E-A1EDFD32C641}"/>
                </a:ext>
              </a:extLst>
            </p:cNvPr>
            <p:cNvSpPr/>
            <p:nvPr/>
          </p:nvSpPr>
          <p:spPr>
            <a:xfrm>
              <a:off x="7110564" y="3192316"/>
              <a:ext cx="74472" cy="71280"/>
            </a:xfrm>
            <a:custGeom>
              <a:avLst/>
              <a:gdLst/>
              <a:ahLst/>
              <a:cxnLst/>
              <a:rect l="l" t="t" r="r" b="b"/>
              <a:pathLst>
                <a:path w="1120" h="1072" extrusionOk="0">
                  <a:moveTo>
                    <a:pt x="739" y="0"/>
                  </a:moveTo>
                  <a:lnTo>
                    <a:pt x="1" y="476"/>
                  </a:lnTo>
                  <a:lnTo>
                    <a:pt x="370" y="1072"/>
                  </a:lnTo>
                  <a:lnTo>
                    <a:pt x="1120" y="595"/>
                  </a:lnTo>
                  <a:lnTo>
                    <a:pt x="739"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31" name="Google Shape;4273;p58">
              <a:extLst>
                <a:ext uri="{FF2B5EF4-FFF2-40B4-BE49-F238E27FC236}">
                  <a16:creationId xmlns:a16="http://schemas.microsoft.com/office/drawing/2014/main" id="{4BC88DBC-9333-EDC0-502A-708280DEC019}"/>
                </a:ext>
              </a:extLst>
            </p:cNvPr>
            <p:cNvSpPr/>
            <p:nvPr/>
          </p:nvSpPr>
          <p:spPr>
            <a:xfrm>
              <a:off x="7052781" y="3119173"/>
              <a:ext cx="122014" cy="106920"/>
            </a:xfrm>
            <a:custGeom>
              <a:avLst/>
              <a:gdLst/>
              <a:ahLst/>
              <a:cxnLst/>
              <a:rect l="l" t="t" r="r" b="b"/>
              <a:pathLst>
                <a:path w="1835" h="1608" extrusionOk="0">
                  <a:moveTo>
                    <a:pt x="910" y="0"/>
                  </a:moveTo>
                  <a:cubicBezTo>
                    <a:pt x="765" y="0"/>
                    <a:pt x="619" y="40"/>
                    <a:pt x="489" y="124"/>
                  </a:cubicBezTo>
                  <a:cubicBezTo>
                    <a:pt x="108" y="362"/>
                    <a:pt x="1" y="850"/>
                    <a:pt x="227" y="1231"/>
                  </a:cubicBezTo>
                  <a:cubicBezTo>
                    <a:pt x="380" y="1476"/>
                    <a:pt x="640" y="1607"/>
                    <a:pt x="908" y="1607"/>
                  </a:cubicBezTo>
                  <a:cubicBezTo>
                    <a:pt x="1058" y="1607"/>
                    <a:pt x="1210" y="1566"/>
                    <a:pt x="1346" y="1481"/>
                  </a:cubicBezTo>
                  <a:cubicBezTo>
                    <a:pt x="1715" y="1255"/>
                    <a:pt x="1834" y="755"/>
                    <a:pt x="1596" y="374"/>
                  </a:cubicBezTo>
                  <a:cubicBezTo>
                    <a:pt x="1442" y="135"/>
                    <a:pt x="1177" y="0"/>
                    <a:pt x="910"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32" name="Google Shape;4274;p58">
              <a:extLst>
                <a:ext uri="{FF2B5EF4-FFF2-40B4-BE49-F238E27FC236}">
                  <a16:creationId xmlns:a16="http://schemas.microsoft.com/office/drawing/2014/main" id="{6BD75A96-B1A0-7816-E80A-95DC7B2CDE65}"/>
                </a:ext>
              </a:extLst>
            </p:cNvPr>
            <p:cNvSpPr/>
            <p:nvPr/>
          </p:nvSpPr>
          <p:spPr>
            <a:xfrm>
              <a:off x="7292690" y="3136861"/>
              <a:ext cx="72876" cy="66559"/>
            </a:xfrm>
            <a:custGeom>
              <a:avLst/>
              <a:gdLst/>
              <a:ahLst/>
              <a:cxnLst/>
              <a:rect l="l" t="t" r="r" b="b"/>
              <a:pathLst>
                <a:path w="1096" h="1001" extrusionOk="0">
                  <a:moveTo>
                    <a:pt x="810" y="1"/>
                  </a:moveTo>
                  <a:lnTo>
                    <a:pt x="0" y="358"/>
                  </a:lnTo>
                  <a:lnTo>
                    <a:pt x="298" y="1001"/>
                  </a:lnTo>
                  <a:lnTo>
                    <a:pt x="1096" y="644"/>
                  </a:lnTo>
                  <a:lnTo>
                    <a:pt x="810"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33" name="Google Shape;4275;p58">
              <a:extLst>
                <a:ext uri="{FF2B5EF4-FFF2-40B4-BE49-F238E27FC236}">
                  <a16:creationId xmlns:a16="http://schemas.microsoft.com/office/drawing/2014/main" id="{B3C0A15B-2368-7F1E-5315-E3DC20424C84}"/>
                </a:ext>
              </a:extLst>
            </p:cNvPr>
            <p:cNvSpPr/>
            <p:nvPr/>
          </p:nvSpPr>
          <p:spPr>
            <a:xfrm>
              <a:off x="7294286" y="3176890"/>
              <a:ext cx="121947" cy="107119"/>
            </a:xfrm>
            <a:custGeom>
              <a:avLst/>
              <a:gdLst/>
              <a:ahLst/>
              <a:cxnLst/>
              <a:rect l="l" t="t" r="r" b="b"/>
              <a:pathLst>
                <a:path w="1834" h="1611" extrusionOk="0">
                  <a:moveTo>
                    <a:pt x="925" y="1"/>
                  </a:moveTo>
                  <a:cubicBezTo>
                    <a:pt x="810" y="1"/>
                    <a:pt x="694" y="25"/>
                    <a:pt x="583" y="77"/>
                  </a:cubicBezTo>
                  <a:cubicBezTo>
                    <a:pt x="179" y="256"/>
                    <a:pt x="0" y="732"/>
                    <a:pt x="191" y="1137"/>
                  </a:cubicBezTo>
                  <a:cubicBezTo>
                    <a:pt x="322" y="1435"/>
                    <a:pt x="616" y="1611"/>
                    <a:pt x="923" y="1611"/>
                  </a:cubicBezTo>
                  <a:cubicBezTo>
                    <a:pt x="1033" y="1611"/>
                    <a:pt x="1144" y="1589"/>
                    <a:pt x="1250" y="1542"/>
                  </a:cubicBezTo>
                  <a:cubicBezTo>
                    <a:pt x="1655" y="1351"/>
                    <a:pt x="1834" y="875"/>
                    <a:pt x="1655" y="470"/>
                  </a:cubicBezTo>
                  <a:cubicBezTo>
                    <a:pt x="1525" y="176"/>
                    <a:pt x="1231" y="1"/>
                    <a:pt x="925"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34" name="Google Shape;4276;p58">
              <a:extLst>
                <a:ext uri="{FF2B5EF4-FFF2-40B4-BE49-F238E27FC236}">
                  <a16:creationId xmlns:a16="http://schemas.microsoft.com/office/drawing/2014/main" id="{8335EB99-8C00-0359-DE1B-FB5D1186A4D8}"/>
                </a:ext>
              </a:extLst>
            </p:cNvPr>
            <p:cNvSpPr/>
            <p:nvPr/>
          </p:nvSpPr>
          <p:spPr>
            <a:xfrm>
              <a:off x="7473154" y="3009393"/>
              <a:ext cx="68155" cy="59444"/>
            </a:xfrm>
            <a:custGeom>
              <a:avLst/>
              <a:gdLst/>
              <a:ahLst/>
              <a:cxnLst/>
              <a:rect l="l" t="t" r="r" b="b"/>
              <a:pathLst>
                <a:path w="1025" h="894" extrusionOk="0">
                  <a:moveTo>
                    <a:pt x="846" y="1"/>
                  </a:moveTo>
                  <a:lnTo>
                    <a:pt x="1" y="215"/>
                  </a:lnTo>
                  <a:lnTo>
                    <a:pt x="179" y="894"/>
                  </a:lnTo>
                  <a:lnTo>
                    <a:pt x="1025" y="679"/>
                  </a:lnTo>
                  <a:lnTo>
                    <a:pt x="846"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35" name="Google Shape;4277;p58">
              <a:extLst>
                <a:ext uri="{FF2B5EF4-FFF2-40B4-BE49-F238E27FC236}">
                  <a16:creationId xmlns:a16="http://schemas.microsoft.com/office/drawing/2014/main" id="{857B6380-9BEB-2270-6A10-B81A586EAA92}"/>
                </a:ext>
              </a:extLst>
            </p:cNvPr>
            <p:cNvSpPr/>
            <p:nvPr/>
          </p:nvSpPr>
          <p:spPr>
            <a:xfrm>
              <a:off x="7431995" y="2922752"/>
              <a:ext cx="118024" cy="106853"/>
            </a:xfrm>
            <a:custGeom>
              <a:avLst/>
              <a:gdLst/>
              <a:ahLst/>
              <a:cxnLst/>
              <a:rect l="l" t="t" r="r" b="b"/>
              <a:pathLst>
                <a:path w="1775" h="1607" extrusionOk="0">
                  <a:moveTo>
                    <a:pt x="889" y="1"/>
                  </a:moveTo>
                  <a:cubicBezTo>
                    <a:pt x="820" y="1"/>
                    <a:pt x="750" y="10"/>
                    <a:pt x="679" y="30"/>
                  </a:cubicBezTo>
                  <a:cubicBezTo>
                    <a:pt x="251" y="137"/>
                    <a:pt x="1" y="577"/>
                    <a:pt x="108" y="1006"/>
                  </a:cubicBezTo>
                  <a:cubicBezTo>
                    <a:pt x="197" y="1364"/>
                    <a:pt x="520" y="1606"/>
                    <a:pt x="874" y="1606"/>
                  </a:cubicBezTo>
                  <a:cubicBezTo>
                    <a:pt x="943" y="1606"/>
                    <a:pt x="1014" y="1597"/>
                    <a:pt x="1084" y="1578"/>
                  </a:cubicBezTo>
                  <a:cubicBezTo>
                    <a:pt x="1513" y="1470"/>
                    <a:pt x="1775" y="1030"/>
                    <a:pt x="1668" y="601"/>
                  </a:cubicBezTo>
                  <a:cubicBezTo>
                    <a:pt x="1568" y="243"/>
                    <a:pt x="1244" y="1"/>
                    <a:pt x="88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36" name="Google Shape;4278;p58">
              <a:extLst>
                <a:ext uri="{FF2B5EF4-FFF2-40B4-BE49-F238E27FC236}">
                  <a16:creationId xmlns:a16="http://schemas.microsoft.com/office/drawing/2014/main" id="{9D16B374-F871-4FB4-9953-23B00E279E31}"/>
                </a:ext>
              </a:extLst>
            </p:cNvPr>
            <p:cNvSpPr/>
            <p:nvPr/>
          </p:nvSpPr>
          <p:spPr>
            <a:xfrm>
              <a:off x="7679019" y="3030006"/>
              <a:ext cx="60242" cy="49138"/>
            </a:xfrm>
            <a:custGeom>
              <a:avLst/>
              <a:gdLst/>
              <a:ahLst/>
              <a:cxnLst/>
              <a:rect l="l" t="t" r="r" b="b"/>
              <a:pathLst>
                <a:path w="906" h="739" extrusionOk="0">
                  <a:moveTo>
                    <a:pt x="882" y="0"/>
                  </a:moveTo>
                  <a:lnTo>
                    <a:pt x="0" y="36"/>
                  </a:lnTo>
                  <a:lnTo>
                    <a:pt x="24" y="738"/>
                  </a:lnTo>
                  <a:lnTo>
                    <a:pt x="905" y="703"/>
                  </a:lnTo>
                  <a:lnTo>
                    <a:pt x="882"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37" name="Google Shape;4279;p58">
              <a:extLst>
                <a:ext uri="{FF2B5EF4-FFF2-40B4-BE49-F238E27FC236}">
                  <a16:creationId xmlns:a16="http://schemas.microsoft.com/office/drawing/2014/main" id="{E04CAA9D-58D3-5232-6DB8-DF5031141763}"/>
                </a:ext>
              </a:extLst>
            </p:cNvPr>
            <p:cNvSpPr/>
            <p:nvPr/>
          </p:nvSpPr>
          <p:spPr>
            <a:xfrm>
              <a:off x="7656876" y="3067109"/>
              <a:ext cx="109314" cy="107053"/>
            </a:xfrm>
            <a:custGeom>
              <a:avLst/>
              <a:gdLst/>
              <a:ahLst/>
              <a:cxnLst/>
              <a:rect l="l" t="t" r="r" b="b"/>
              <a:pathLst>
                <a:path w="1644" h="1610" extrusionOk="0">
                  <a:moveTo>
                    <a:pt x="830" y="1"/>
                  </a:moveTo>
                  <a:cubicBezTo>
                    <a:pt x="815" y="1"/>
                    <a:pt x="801" y="1"/>
                    <a:pt x="786" y="2"/>
                  </a:cubicBezTo>
                  <a:cubicBezTo>
                    <a:pt x="345" y="26"/>
                    <a:pt x="0" y="395"/>
                    <a:pt x="24" y="835"/>
                  </a:cubicBezTo>
                  <a:cubicBezTo>
                    <a:pt x="36" y="1280"/>
                    <a:pt x="404" y="1609"/>
                    <a:pt x="834" y="1609"/>
                  </a:cubicBezTo>
                  <a:cubicBezTo>
                    <a:pt x="842" y="1609"/>
                    <a:pt x="850" y="1609"/>
                    <a:pt x="857" y="1609"/>
                  </a:cubicBezTo>
                  <a:cubicBezTo>
                    <a:pt x="1298" y="1585"/>
                    <a:pt x="1643" y="1216"/>
                    <a:pt x="1631" y="776"/>
                  </a:cubicBezTo>
                  <a:cubicBezTo>
                    <a:pt x="1608" y="338"/>
                    <a:pt x="1262" y="1"/>
                    <a:pt x="83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38" name="Google Shape;4280;p58">
              <a:extLst>
                <a:ext uri="{FF2B5EF4-FFF2-40B4-BE49-F238E27FC236}">
                  <a16:creationId xmlns:a16="http://schemas.microsoft.com/office/drawing/2014/main" id="{41E754F3-5789-2494-A32A-1D661AC66D3E}"/>
                </a:ext>
              </a:extLst>
            </p:cNvPr>
            <p:cNvSpPr/>
            <p:nvPr/>
          </p:nvSpPr>
          <p:spPr>
            <a:xfrm>
              <a:off x="7885614" y="2997557"/>
              <a:ext cx="62636" cy="51465"/>
            </a:xfrm>
            <a:custGeom>
              <a:avLst/>
              <a:gdLst/>
              <a:ahLst/>
              <a:cxnLst/>
              <a:rect l="l" t="t" r="r" b="b"/>
              <a:pathLst>
                <a:path w="942" h="774" extrusionOk="0">
                  <a:moveTo>
                    <a:pt x="61" y="0"/>
                  </a:moveTo>
                  <a:lnTo>
                    <a:pt x="1" y="703"/>
                  </a:lnTo>
                  <a:lnTo>
                    <a:pt x="882" y="774"/>
                  </a:lnTo>
                  <a:lnTo>
                    <a:pt x="942" y="83"/>
                  </a:lnTo>
                  <a:lnTo>
                    <a:pt x="61"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39" name="Google Shape;4281;p58">
              <a:extLst>
                <a:ext uri="{FF2B5EF4-FFF2-40B4-BE49-F238E27FC236}">
                  <a16:creationId xmlns:a16="http://schemas.microsoft.com/office/drawing/2014/main" id="{83CE7E6E-FEFC-245E-F081-943677AC9246}"/>
                </a:ext>
              </a:extLst>
            </p:cNvPr>
            <p:cNvSpPr/>
            <p:nvPr/>
          </p:nvSpPr>
          <p:spPr>
            <a:xfrm>
              <a:off x="7866664" y="2903934"/>
              <a:ext cx="111641" cy="107319"/>
            </a:xfrm>
            <a:custGeom>
              <a:avLst/>
              <a:gdLst/>
              <a:ahLst/>
              <a:cxnLst/>
              <a:rect l="l" t="t" r="r" b="b"/>
              <a:pathLst>
                <a:path w="1679" h="1614" extrusionOk="0">
                  <a:moveTo>
                    <a:pt x="838" y="0"/>
                  </a:moveTo>
                  <a:cubicBezTo>
                    <a:pt x="426" y="0"/>
                    <a:pt x="70" y="311"/>
                    <a:pt x="36" y="729"/>
                  </a:cubicBezTo>
                  <a:cubicBezTo>
                    <a:pt x="0" y="1170"/>
                    <a:pt x="322" y="1563"/>
                    <a:pt x="762" y="1611"/>
                  </a:cubicBezTo>
                  <a:cubicBezTo>
                    <a:pt x="784" y="1612"/>
                    <a:pt x="806" y="1613"/>
                    <a:pt x="827" y="1613"/>
                  </a:cubicBezTo>
                  <a:cubicBezTo>
                    <a:pt x="1241" y="1613"/>
                    <a:pt x="1597" y="1291"/>
                    <a:pt x="1631" y="872"/>
                  </a:cubicBezTo>
                  <a:cubicBezTo>
                    <a:pt x="1679" y="432"/>
                    <a:pt x="1346" y="39"/>
                    <a:pt x="905" y="3"/>
                  </a:cubicBezTo>
                  <a:cubicBezTo>
                    <a:pt x="883" y="1"/>
                    <a:pt x="860" y="0"/>
                    <a:pt x="838"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40" name="Google Shape;4282;p58">
              <a:extLst>
                <a:ext uri="{FF2B5EF4-FFF2-40B4-BE49-F238E27FC236}">
                  <a16:creationId xmlns:a16="http://schemas.microsoft.com/office/drawing/2014/main" id="{3496CC16-CBA3-1B10-9066-C47A38198DCE}"/>
                </a:ext>
              </a:extLst>
            </p:cNvPr>
            <p:cNvSpPr/>
            <p:nvPr/>
          </p:nvSpPr>
          <p:spPr>
            <a:xfrm>
              <a:off x="8058232" y="3083799"/>
              <a:ext cx="70549" cy="63434"/>
            </a:xfrm>
            <a:custGeom>
              <a:avLst/>
              <a:gdLst/>
              <a:ahLst/>
              <a:cxnLst/>
              <a:rect l="l" t="t" r="r" b="b"/>
              <a:pathLst>
                <a:path w="1061" h="954" extrusionOk="0">
                  <a:moveTo>
                    <a:pt x="239" y="1"/>
                  </a:moveTo>
                  <a:lnTo>
                    <a:pt x="1" y="668"/>
                  </a:lnTo>
                  <a:lnTo>
                    <a:pt x="834" y="953"/>
                  </a:lnTo>
                  <a:lnTo>
                    <a:pt x="1060" y="287"/>
                  </a:lnTo>
                  <a:lnTo>
                    <a:pt x="239"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41" name="Google Shape;4283;p58">
              <a:extLst>
                <a:ext uri="{FF2B5EF4-FFF2-40B4-BE49-F238E27FC236}">
                  <a16:creationId xmlns:a16="http://schemas.microsoft.com/office/drawing/2014/main" id="{8AE25310-8EF5-49D7-683D-469A35DDF843}"/>
                </a:ext>
              </a:extLst>
            </p:cNvPr>
            <p:cNvSpPr/>
            <p:nvPr/>
          </p:nvSpPr>
          <p:spPr>
            <a:xfrm>
              <a:off x="8011553" y="3124426"/>
              <a:ext cx="120351" cy="106454"/>
            </a:xfrm>
            <a:custGeom>
              <a:avLst/>
              <a:gdLst/>
              <a:ahLst/>
              <a:cxnLst/>
              <a:rect l="l" t="t" r="r" b="b"/>
              <a:pathLst>
                <a:path w="1810" h="1601" extrusionOk="0">
                  <a:moveTo>
                    <a:pt x="903" y="1"/>
                  </a:moveTo>
                  <a:cubicBezTo>
                    <a:pt x="570" y="1"/>
                    <a:pt x="256" y="206"/>
                    <a:pt x="143" y="545"/>
                  </a:cubicBezTo>
                  <a:cubicBezTo>
                    <a:pt x="0" y="961"/>
                    <a:pt x="226" y="1414"/>
                    <a:pt x="643" y="1557"/>
                  </a:cubicBezTo>
                  <a:cubicBezTo>
                    <a:pt x="730" y="1587"/>
                    <a:pt x="819" y="1601"/>
                    <a:pt x="907" y="1601"/>
                  </a:cubicBezTo>
                  <a:cubicBezTo>
                    <a:pt x="1240" y="1601"/>
                    <a:pt x="1554" y="1396"/>
                    <a:pt x="1667" y="1057"/>
                  </a:cubicBezTo>
                  <a:cubicBezTo>
                    <a:pt x="1810" y="640"/>
                    <a:pt x="1584" y="188"/>
                    <a:pt x="1167" y="45"/>
                  </a:cubicBezTo>
                  <a:cubicBezTo>
                    <a:pt x="1080" y="15"/>
                    <a:pt x="991" y="1"/>
                    <a:pt x="903"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42" name="Google Shape;4284;p58">
              <a:extLst>
                <a:ext uri="{FF2B5EF4-FFF2-40B4-BE49-F238E27FC236}">
                  <a16:creationId xmlns:a16="http://schemas.microsoft.com/office/drawing/2014/main" id="{0F4B471E-6E63-B3E4-27A3-017229AC7BB5}"/>
                </a:ext>
              </a:extLst>
            </p:cNvPr>
            <p:cNvSpPr/>
            <p:nvPr/>
          </p:nvSpPr>
          <p:spPr>
            <a:xfrm>
              <a:off x="5881895" y="1961190"/>
              <a:ext cx="1849422" cy="540185"/>
            </a:xfrm>
            <a:custGeom>
              <a:avLst/>
              <a:gdLst/>
              <a:ahLst/>
              <a:cxnLst/>
              <a:rect l="l" t="t" r="r" b="b"/>
              <a:pathLst>
                <a:path w="27814" h="8124" extrusionOk="0">
                  <a:moveTo>
                    <a:pt x="3263" y="1"/>
                  </a:moveTo>
                  <a:cubicBezTo>
                    <a:pt x="1870" y="263"/>
                    <a:pt x="0" y="1287"/>
                    <a:pt x="619" y="3001"/>
                  </a:cubicBezTo>
                  <a:cubicBezTo>
                    <a:pt x="941" y="3882"/>
                    <a:pt x="2536" y="4311"/>
                    <a:pt x="3298" y="4597"/>
                  </a:cubicBezTo>
                  <a:cubicBezTo>
                    <a:pt x="7537" y="6192"/>
                    <a:pt x="12145" y="7073"/>
                    <a:pt x="16609" y="7668"/>
                  </a:cubicBezTo>
                  <a:cubicBezTo>
                    <a:pt x="18419" y="7918"/>
                    <a:pt x="20241" y="8097"/>
                    <a:pt x="22074" y="8121"/>
                  </a:cubicBezTo>
                  <a:cubicBezTo>
                    <a:pt x="22218" y="8122"/>
                    <a:pt x="22363" y="8123"/>
                    <a:pt x="22510" y="8123"/>
                  </a:cubicBezTo>
                  <a:cubicBezTo>
                    <a:pt x="23597" y="8123"/>
                    <a:pt x="24769" y="8064"/>
                    <a:pt x="25765" y="7645"/>
                  </a:cubicBezTo>
                  <a:cubicBezTo>
                    <a:pt x="26289" y="7407"/>
                    <a:pt x="26777" y="6966"/>
                    <a:pt x="26861" y="6359"/>
                  </a:cubicBezTo>
                  <a:cubicBezTo>
                    <a:pt x="27087" y="4716"/>
                    <a:pt x="23932" y="4192"/>
                    <a:pt x="22896" y="3966"/>
                  </a:cubicBezTo>
                  <a:lnTo>
                    <a:pt x="22896" y="3966"/>
                  </a:lnTo>
                  <a:lnTo>
                    <a:pt x="23229" y="4287"/>
                  </a:lnTo>
                  <a:cubicBezTo>
                    <a:pt x="24194" y="4501"/>
                    <a:pt x="27813" y="5430"/>
                    <a:pt x="26087" y="7049"/>
                  </a:cubicBezTo>
                  <a:cubicBezTo>
                    <a:pt x="25242" y="7847"/>
                    <a:pt x="23467" y="7764"/>
                    <a:pt x="22420" y="7776"/>
                  </a:cubicBezTo>
                  <a:cubicBezTo>
                    <a:pt x="22308" y="7777"/>
                    <a:pt x="22196" y="7777"/>
                    <a:pt x="22083" y="7777"/>
                  </a:cubicBezTo>
                  <a:cubicBezTo>
                    <a:pt x="17477" y="7777"/>
                    <a:pt x="12798" y="6832"/>
                    <a:pt x="8347" y="5740"/>
                  </a:cubicBezTo>
                  <a:cubicBezTo>
                    <a:pt x="6168" y="5204"/>
                    <a:pt x="3858" y="4644"/>
                    <a:pt x="1858" y="3597"/>
                  </a:cubicBezTo>
                  <a:cubicBezTo>
                    <a:pt x="1143" y="3227"/>
                    <a:pt x="667" y="2823"/>
                    <a:pt x="917" y="1918"/>
                  </a:cubicBezTo>
                  <a:cubicBezTo>
                    <a:pt x="1191" y="965"/>
                    <a:pt x="2584" y="465"/>
                    <a:pt x="3453" y="299"/>
                  </a:cubicBezTo>
                  <a:lnTo>
                    <a:pt x="3263"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43" name="Google Shape;4285;p58">
              <a:extLst>
                <a:ext uri="{FF2B5EF4-FFF2-40B4-BE49-F238E27FC236}">
                  <a16:creationId xmlns:a16="http://schemas.microsoft.com/office/drawing/2014/main" id="{0259AE68-FE9B-3491-B97F-5892F70C2D19}"/>
                </a:ext>
              </a:extLst>
            </p:cNvPr>
            <p:cNvSpPr/>
            <p:nvPr/>
          </p:nvSpPr>
          <p:spPr>
            <a:xfrm>
              <a:off x="5962618" y="1946162"/>
              <a:ext cx="74472" cy="70549"/>
            </a:xfrm>
            <a:custGeom>
              <a:avLst/>
              <a:gdLst/>
              <a:ahLst/>
              <a:cxnLst/>
              <a:rect l="l" t="t" r="r" b="b"/>
              <a:pathLst>
                <a:path w="1120" h="1061" extrusionOk="0">
                  <a:moveTo>
                    <a:pt x="739" y="1"/>
                  </a:moveTo>
                  <a:lnTo>
                    <a:pt x="1" y="465"/>
                  </a:lnTo>
                  <a:lnTo>
                    <a:pt x="370" y="1060"/>
                  </a:lnTo>
                  <a:lnTo>
                    <a:pt x="1120" y="584"/>
                  </a:lnTo>
                  <a:lnTo>
                    <a:pt x="739"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44" name="Google Shape;4286;p58">
              <a:extLst>
                <a:ext uri="{FF2B5EF4-FFF2-40B4-BE49-F238E27FC236}">
                  <a16:creationId xmlns:a16="http://schemas.microsoft.com/office/drawing/2014/main" id="{B750346B-C374-EA40-6226-19F7D75CA74B}"/>
                </a:ext>
              </a:extLst>
            </p:cNvPr>
            <p:cNvSpPr/>
            <p:nvPr/>
          </p:nvSpPr>
          <p:spPr>
            <a:xfrm>
              <a:off x="5904037" y="1872089"/>
              <a:ext cx="122014" cy="106920"/>
            </a:xfrm>
            <a:custGeom>
              <a:avLst/>
              <a:gdLst/>
              <a:ahLst/>
              <a:cxnLst/>
              <a:rect l="l" t="t" r="r" b="b"/>
              <a:pathLst>
                <a:path w="1835" h="1608" extrusionOk="0">
                  <a:moveTo>
                    <a:pt x="918" y="0"/>
                  </a:moveTo>
                  <a:cubicBezTo>
                    <a:pt x="770" y="0"/>
                    <a:pt x="621" y="41"/>
                    <a:pt x="489" y="126"/>
                  </a:cubicBezTo>
                  <a:cubicBezTo>
                    <a:pt x="108" y="365"/>
                    <a:pt x="1" y="853"/>
                    <a:pt x="239" y="1234"/>
                  </a:cubicBezTo>
                  <a:cubicBezTo>
                    <a:pt x="393" y="1473"/>
                    <a:pt x="652" y="1607"/>
                    <a:pt x="920" y="1607"/>
                  </a:cubicBezTo>
                  <a:cubicBezTo>
                    <a:pt x="1065" y="1607"/>
                    <a:pt x="1212" y="1568"/>
                    <a:pt x="1346" y="1484"/>
                  </a:cubicBezTo>
                  <a:cubicBezTo>
                    <a:pt x="1727" y="1246"/>
                    <a:pt x="1834" y="746"/>
                    <a:pt x="1596" y="376"/>
                  </a:cubicBezTo>
                  <a:cubicBezTo>
                    <a:pt x="1443" y="132"/>
                    <a:pt x="1182" y="0"/>
                    <a:pt x="918"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45" name="Google Shape;4287;p58">
              <a:extLst>
                <a:ext uri="{FF2B5EF4-FFF2-40B4-BE49-F238E27FC236}">
                  <a16:creationId xmlns:a16="http://schemas.microsoft.com/office/drawing/2014/main" id="{ACD07BAD-DA16-F6A2-9F46-0F5B23994553}"/>
                </a:ext>
              </a:extLst>
            </p:cNvPr>
            <p:cNvSpPr/>
            <p:nvPr/>
          </p:nvSpPr>
          <p:spPr>
            <a:xfrm>
              <a:off x="5926977" y="2106079"/>
              <a:ext cx="66625" cy="72942"/>
            </a:xfrm>
            <a:custGeom>
              <a:avLst/>
              <a:gdLst/>
              <a:ahLst/>
              <a:cxnLst/>
              <a:rect l="l" t="t" r="r" b="b"/>
              <a:pathLst>
                <a:path w="1002" h="1097" extrusionOk="0">
                  <a:moveTo>
                    <a:pt x="644" y="1"/>
                  </a:moveTo>
                  <a:lnTo>
                    <a:pt x="1" y="286"/>
                  </a:lnTo>
                  <a:lnTo>
                    <a:pt x="358" y="1096"/>
                  </a:lnTo>
                  <a:lnTo>
                    <a:pt x="1001" y="810"/>
                  </a:lnTo>
                  <a:lnTo>
                    <a:pt x="644"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46" name="Google Shape;4288;p58">
              <a:extLst>
                <a:ext uri="{FF2B5EF4-FFF2-40B4-BE49-F238E27FC236}">
                  <a16:creationId xmlns:a16="http://schemas.microsoft.com/office/drawing/2014/main" id="{7410CCE6-6F68-38EF-E649-33BCBDF67465}"/>
                </a:ext>
              </a:extLst>
            </p:cNvPr>
            <p:cNvSpPr/>
            <p:nvPr/>
          </p:nvSpPr>
          <p:spPr>
            <a:xfrm>
              <a:off x="5958695" y="2062326"/>
              <a:ext cx="121947" cy="106986"/>
            </a:xfrm>
            <a:custGeom>
              <a:avLst/>
              <a:gdLst/>
              <a:ahLst/>
              <a:cxnLst/>
              <a:rect l="l" t="t" r="r" b="b"/>
              <a:pathLst>
                <a:path w="1834" h="1609" extrusionOk="0">
                  <a:moveTo>
                    <a:pt x="926" y="1"/>
                  </a:moveTo>
                  <a:cubicBezTo>
                    <a:pt x="815" y="1"/>
                    <a:pt x="703" y="25"/>
                    <a:pt x="595" y="75"/>
                  </a:cubicBezTo>
                  <a:cubicBezTo>
                    <a:pt x="191" y="254"/>
                    <a:pt x="0" y="730"/>
                    <a:pt x="179" y="1135"/>
                  </a:cubicBezTo>
                  <a:cubicBezTo>
                    <a:pt x="319" y="1433"/>
                    <a:pt x="609" y="1609"/>
                    <a:pt x="918" y="1609"/>
                  </a:cubicBezTo>
                  <a:cubicBezTo>
                    <a:pt x="1028" y="1609"/>
                    <a:pt x="1141" y="1587"/>
                    <a:pt x="1250" y="1540"/>
                  </a:cubicBezTo>
                  <a:cubicBezTo>
                    <a:pt x="1655" y="1361"/>
                    <a:pt x="1834" y="885"/>
                    <a:pt x="1655" y="480"/>
                  </a:cubicBezTo>
                  <a:cubicBezTo>
                    <a:pt x="1524" y="183"/>
                    <a:pt x="1232" y="1"/>
                    <a:pt x="926"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47" name="Google Shape;4289;p58">
              <a:extLst>
                <a:ext uri="{FF2B5EF4-FFF2-40B4-BE49-F238E27FC236}">
                  <a16:creationId xmlns:a16="http://schemas.microsoft.com/office/drawing/2014/main" id="{086E6D5D-0830-A5A2-37A2-EBF490DC7417}"/>
                </a:ext>
              </a:extLst>
            </p:cNvPr>
            <p:cNvSpPr/>
            <p:nvPr/>
          </p:nvSpPr>
          <p:spPr>
            <a:xfrm>
              <a:off x="5984029" y="2204290"/>
              <a:ext cx="73674" cy="68886"/>
            </a:xfrm>
            <a:custGeom>
              <a:avLst/>
              <a:gdLst/>
              <a:ahLst/>
              <a:cxnLst/>
              <a:rect l="l" t="t" r="r" b="b"/>
              <a:pathLst>
                <a:path w="1108" h="1036" extrusionOk="0">
                  <a:moveTo>
                    <a:pt x="322" y="0"/>
                  </a:moveTo>
                  <a:lnTo>
                    <a:pt x="0" y="619"/>
                  </a:lnTo>
                  <a:lnTo>
                    <a:pt x="774" y="1036"/>
                  </a:lnTo>
                  <a:lnTo>
                    <a:pt x="1107" y="417"/>
                  </a:lnTo>
                  <a:lnTo>
                    <a:pt x="322"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48" name="Google Shape;4290;p58">
              <a:extLst>
                <a:ext uri="{FF2B5EF4-FFF2-40B4-BE49-F238E27FC236}">
                  <a16:creationId xmlns:a16="http://schemas.microsoft.com/office/drawing/2014/main" id="{D46368F0-C9B0-4FE0-6DD8-D9593040E322}"/>
                </a:ext>
              </a:extLst>
            </p:cNvPr>
            <p:cNvSpPr/>
            <p:nvPr/>
          </p:nvSpPr>
          <p:spPr>
            <a:xfrm>
              <a:off x="5928573" y="2243721"/>
              <a:ext cx="122014" cy="107186"/>
            </a:xfrm>
            <a:custGeom>
              <a:avLst/>
              <a:gdLst/>
              <a:ahLst/>
              <a:cxnLst/>
              <a:rect l="l" t="t" r="r" b="b"/>
              <a:pathLst>
                <a:path w="1835" h="1612" extrusionOk="0">
                  <a:moveTo>
                    <a:pt x="921" y="1"/>
                  </a:moveTo>
                  <a:cubicBezTo>
                    <a:pt x="633" y="1"/>
                    <a:pt x="355" y="159"/>
                    <a:pt x="215" y="431"/>
                  </a:cubicBezTo>
                  <a:cubicBezTo>
                    <a:pt x="1" y="824"/>
                    <a:pt x="144" y="1312"/>
                    <a:pt x="537" y="1514"/>
                  </a:cubicBezTo>
                  <a:cubicBezTo>
                    <a:pt x="657" y="1580"/>
                    <a:pt x="787" y="1611"/>
                    <a:pt x="915" y="1611"/>
                  </a:cubicBezTo>
                  <a:cubicBezTo>
                    <a:pt x="1203" y="1611"/>
                    <a:pt x="1483" y="1453"/>
                    <a:pt x="1632" y="1181"/>
                  </a:cubicBezTo>
                  <a:cubicBezTo>
                    <a:pt x="1834" y="788"/>
                    <a:pt x="1691" y="300"/>
                    <a:pt x="1299" y="98"/>
                  </a:cubicBezTo>
                  <a:cubicBezTo>
                    <a:pt x="1178" y="32"/>
                    <a:pt x="1048" y="1"/>
                    <a:pt x="921"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49" name="Google Shape;4291;p58">
              <a:extLst>
                <a:ext uri="{FF2B5EF4-FFF2-40B4-BE49-F238E27FC236}">
                  <a16:creationId xmlns:a16="http://schemas.microsoft.com/office/drawing/2014/main" id="{63BE5873-B030-EF36-560D-32EF7D6CCDCB}"/>
                </a:ext>
              </a:extLst>
            </p:cNvPr>
            <p:cNvSpPr/>
            <p:nvPr/>
          </p:nvSpPr>
          <p:spPr>
            <a:xfrm>
              <a:off x="6146273" y="2230355"/>
              <a:ext cx="72942" cy="66625"/>
            </a:xfrm>
            <a:custGeom>
              <a:avLst/>
              <a:gdLst/>
              <a:ahLst/>
              <a:cxnLst/>
              <a:rect l="l" t="t" r="r" b="b"/>
              <a:pathLst>
                <a:path w="1097" h="1002" extrusionOk="0">
                  <a:moveTo>
                    <a:pt x="299" y="1"/>
                  </a:moveTo>
                  <a:lnTo>
                    <a:pt x="1" y="632"/>
                  </a:lnTo>
                  <a:lnTo>
                    <a:pt x="799" y="1001"/>
                  </a:lnTo>
                  <a:lnTo>
                    <a:pt x="1096" y="370"/>
                  </a:lnTo>
                  <a:lnTo>
                    <a:pt x="299"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50" name="Google Shape;4292;p58">
              <a:extLst>
                <a:ext uri="{FF2B5EF4-FFF2-40B4-BE49-F238E27FC236}">
                  <a16:creationId xmlns:a16="http://schemas.microsoft.com/office/drawing/2014/main" id="{EF92C181-651A-5AE4-353B-BA4AD28D853A}"/>
                </a:ext>
              </a:extLst>
            </p:cNvPr>
            <p:cNvSpPr/>
            <p:nvPr/>
          </p:nvSpPr>
          <p:spPr>
            <a:xfrm>
              <a:off x="6149465" y="2150896"/>
              <a:ext cx="122014" cy="106787"/>
            </a:xfrm>
            <a:custGeom>
              <a:avLst/>
              <a:gdLst/>
              <a:ahLst/>
              <a:cxnLst/>
              <a:rect l="l" t="t" r="r" b="b"/>
              <a:pathLst>
                <a:path w="1835" h="1606" extrusionOk="0">
                  <a:moveTo>
                    <a:pt x="923" y="0"/>
                  </a:moveTo>
                  <a:cubicBezTo>
                    <a:pt x="620" y="0"/>
                    <a:pt x="330" y="175"/>
                    <a:pt x="191" y="470"/>
                  </a:cubicBezTo>
                  <a:cubicBezTo>
                    <a:pt x="1" y="874"/>
                    <a:pt x="179" y="1351"/>
                    <a:pt x="584" y="1529"/>
                  </a:cubicBezTo>
                  <a:cubicBezTo>
                    <a:pt x="695" y="1581"/>
                    <a:pt x="811" y="1606"/>
                    <a:pt x="925" y="1606"/>
                  </a:cubicBezTo>
                  <a:cubicBezTo>
                    <a:pt x="1228" y="1606"/>
                    <a:pt x="1517" y="1434"/>
                    <a:pt x="1656" y="1148"/>
                  </a:cubicBezTo>
                  <a:cubicBezTo>
                    <a:pt x="1834" y="744"/>
                    <a:pt x="1656" y="255"/>
                    <a:pt x="1263" y="77"/>
                  </a:cubicBezTo>
                  <a:cubicBezTo>
                    <a:pt x="1152" y="25"/>
                    <a:pt x="1037" y="0"/>
                    <a:pt x="923"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51" name="Google Shape;4293;p58">
              <a:extLst>
                <a:ext uri="{FF2B5EF4-FFF2-40B4-BE49-F238E27FC236}">
                  <a16:creationId xmlns:a16="http://schemas.microsoft.com/office/drawing/2014/main" id="{9FFFC853-F49D-4114-7A38-18D0AFE47EF1}"/>
                </a:ext>
              </a:extLst>
            </p:cNvPr>
            <p:cNvSpPr/>
            <p:nvPr/>
          </p:nvSpPr>
          <p:spPr>
            <a:xfrm>
              <a:off x="6291961" y="2315068"/>
              <a:ext cx="68155" cy="59444"/>
            </a:xfrm>
            <a:custGeom>
              <a:avLst/>
              <a:gdLst/>
              <a:ahLst/>
              <a:cxnLst/>
              <a:rect l="l" t="t" r="r" b="b"/>
              <a:pathLst>
                <a:path w="1025" h="894" extrusionOk="0">
                  <a:moveTo>
                    <a:pt x="167" y="1"/>
                  </a:moveTo>
                  <a:lnTo>
                    <a:pt x="1" y="680"/>
                  </a:lnTo>
                  <a:lnTo>
                    <a:pt x="846" y="894"/>
                  </a:lnTo>
                  <a:lnTo>
                    <a:pt x="1025" y="215"/>
                  </a:lnTo>
                  <a:lnTo>
                    <a:pt x="167"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52" name="Google Shape;4294;p58">
              <a:extLst>
                <a:ext uri="{FF2B5EF4-FFF2-40B4-BE49-F238E27FC236}">
                  <a16:creationId xmlns:a16="http://schemas.microsoft.com/office/drawing/2014/main" id="{31EABFB0-BA67-59F4-2966-179480B8C5EE}"/>
                </a:ext>
              </a:extLst>
            </p:cNvPr>
            <p:cNvSpPr/>
            <p:nvPr/>
          </p:nvSpPr>
          <p:spPr>
            <a:xfrm>
              <a:off x="6250004" y="2353900"/>
              <a:ext cx="118024" cy="107252"/>
            </a:xfrm>
            <a:custGeom>
              <a:avLst/>
              <a:gdLst/>
              <a:ahLst/>
              <a:cxnLst/>
              <a:rect l="l" t="t" r="r" b="b"/>
              <a:pathLst>
                <a:path w="1775" h="1613" extrusionOk="0">
                  <a:moveTo>
                    <a:pt x="890" y="0"/>
                  </a:moveTo>
                  <a:cubicBezTo>
                    <a:pt x="530" y="0"/>
                    <a:pt x="199" y="244"/>
                    <a:pt x="108" y="608"/>
                  </a:cubicBezTo>
                  <a:cubicBezTo>
                    <a:pt x="1" y="1036"/>
                    <a:pt x="263" y="1477"/>
                    <a:pt x="691" y="1584"/>
                  </a:cubicBezTo>
                  <a:cubicBezTo>
                    <a:pt x="761" y="1603"/>
                    <a:pt x="832" y="1613"/>
                    <a:pt x="901" y="1613"/>
                  </a:cubicBezTo>
                  <a:cubicBezTo>
                    <a:pt x="1255" y="1613"/>
                    <a:pt x="1578" y="1371"/>
                    <a:pt x="1668" y="1012"/>
                  </a:cubicBezTo>
                  <a:cubicBezTo>
                    <a:pt x="1775" y="584"/>
                    <a:pt x="1525" y="143"/>
                    <a:pt x="1084" y="24"/>
                  </a:cubicBezTo>
                  <a:cubicBezTo>
                    <a:pt x="1019" y="8"/>
                    <a:pt x="954" y="0"/>
                    <a:pt x="890"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53" name="Google Shape;4295;p58">
              <a:extLst>
                <a:ext uri="{FF2B5EF4-FFF2-40B4-BE49-F238E27FC236}">
                  <a16:creationId xmlns:a16="http://schemas.microsoft.com/office/drawing/2014/main" id="{9371792F-DC77-60B8-4A7B-E39B12695196}"/>
                </a:ext>
              </a:extLst>
            </p:cNvPr>
            <p:cNvSpPr/>
            <p:nvPr/>
          </p:nvSpPr>
          <p:spPr>
            <a:xfrm>
              <a:off x="6490711" y="2321451"/>
              <a:ext cx="64963" cy="55455"/>
            </a:xfrm>
            <a:custGeom>
              <a:avLst/>
              <a:gdLst/>
              <a:ahLst/>
              <a:cxnLst/>
              <a:rect l="l" t="t" r="r" b="b"/>
              <a:pathLst>
                <a:path w="977" h="834" extrusionOk="0">
                  <a:moveTo>
                    <a:pt x="119" y="0"/>
                  </a:moveTo>
                  <a:lnTo>
                    <a:pt x="0" y="691"/>
                  </a:lnTo>
                  <a:lnTo>
                    <a:pt x="857" y="834"/>
                  </a:lnTo>
                  <a:lnTo>
                    <a:pt x="976" y="143"/>
                  </a:lnTo>
                  <a:lnTo>
                    <a:pt x="119"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54" name="Google Shape;4296;p58">
              <a:extLst>
                <a:ext uri="{FF2B5EF4-FFF2-40B4-BE49-F238E27FC236}">
                  <a16:creationId xmlns:a16="http://schemas.microsoft.com/office/drawing/2014/main" id="{E7C8C6D6-7F71-0C69-7C6B-5E6773198160}"/>
                </a:ext>
              </a:extLst>
            </p:cNvPr>
            <p:cNvSpPr/>
            <p:nvPr/>
          </p:nvSpPr>
          <p:spPr>
            <a:xfrm>
              <a:off x="6477212" y="2231220"/>
              <a:ext cx="114899" cy="106853"/>
            </a:xfrm>
            <a:custGeom>
              <a:avLst/>
              <a:gdLst/>
              <a:ahLst/>
              <a:cxnLst/>
              <a:rect l="l" t="t" r="r" b="b"/>
              <a:pathLst>
                <a:path w="1728" h="1607" extrusionOk="0">
                  <a:moveTo>
                    <a:pt x="866" y="1"/>
                  </a:moveTo>
                  <a:cubicBezTo>
                    <a:pt x="478" y="1"/>
                    <a:pt x="136" y="271"/>
                    <a:pt x="72" y="667"/>
                  </a:cubicBezTo>
                  <a:cubicBezTo>
                    <a:pt x="1" y="1107"/>
                    <a:pt x="287" y="1524"/>
                    <a:pt x="727" y="1595"/>
                  </a:cubicBezTo>
                  <a:cubicBezTo>
                    <a:pt x="772" y="1603"/>
                    <a:pt x="818" y="1606"/>
                    <a:pt x="862" y="1606"/>
                  </a:cubicBezTo>
                  <a:cubicBezTo>
                    <a:pt x="1250" y="1606"/>
                    <a:pt x="1592" y="1336"/>
                    <a:pt x="1656" y="940"/>
                  </a:cubicBezTo>
                  <a:cubicBezTo>
                    <a:pt x="1727" y="500"/>
                    <a:pt x="1430" y="83"/>
                    <a:pt x="1001" y="12"/>
                  </a:cubicBezTo>
                  <a:cubicBezTo>
                    <a:pt x="956" y="4"/>
                    <a:pt x="910" y="1"/>
                    <a:pt x="866"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55" name="Google Shape;4297;p58">
              <a:extLst>
                <a:ext uri="{FF2B5EF4-FFF2-40B4-BE49-F238E27FC236}">
                  <a16:creationId xmlns:a16="http://schemas.microsoft.com/office/drawing/2014/main" id="{426C21ED-2F61-4477-FD56-A515A3008194}"/>
                </a:ext>
              </a:extLst>
            </p:cNvPr>
            <p:cNvSpPr/>
            <p:nvPr/>
          </p:nvSpPr>
          <p:spPr>
            <a:xfrm>
              <a:off x="6682279" y="2407693"/>
              <a:ext cx="65761" cy="56319"/>
            </a:xfrm>
            <a:custGeom>
              <a:avLst/>
              <a:gdLst/>
              <a:ahLst/>
              <a:cxnLst/>
              <a:rect l="l" t="t" r="r" b="b"/>
              <a:pathLst>
                <a:path w="989" h="847" extrusionOk="0">
                  <a:moveTo>
                    <a:pt x="131" y="1"/>
                  </a:moveTo>
                  <a:lnTo>
                    <a:pt x="0" y="692"/>
                  </a:lnTo>
                  <a:lnTo>
                    <a:pt x="870" y="846"/>
                  </a:lnTo>
                  <a:lnTo>
                    <a:pt x="989" y="144"/>
                  </a:lnTo>
                  <a:lnTo>
                    <a:pt x="131"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56" name="Google Shape;4298;p58">
              <a:extLst>
                <a:ext uri="{FF2B5EF4-FFF2-40B4-BE49-F238E27FC236}">
                  <a16:creationId xmlns:a16="http://schemas.microsoft.com/office/drawing/2014/main" id="{845C6E2F-9A27-BB8F-00FD-7B036F504FA3}"/>
                </a:ext>
              </a:extLst>
            </p:cNvPr>
            <p:cNvSpPr/>
            <p:nvPr/>
          </p:nvSpPr>
          <p:spPr>
            <a:xfrm>
              <a:off x="6645840" y="2446592"/>
              <a:ext cx="115697" cy="106986"/>
            </a:xfrm>
            <a:custGeom>
              <a:avLst/>
              <a:gdLst/>
              <a:ahLst/>
              <a:cxnLst/>
              <a:rect l="l" t="t" r="r" b="b"/>
              <a:pathLst>
                <a:path w="1740" h="1609" extrusionOk="0">
                  <a:moveTo>
                    <a:pt x="878" y="0"/>
                  </a:moveTo>
                  <a:cubicBezTo>
                    <a:pt x="490" y="0"/>
                    <a:pt x="147" y="271"/>
                    <a:pt x="72" y="666"/>
                  </a:cubicBezTo>
                  <a:cubicBezTo>
                    <a:pt x="1" y="1107"/>
                    <a:pt x="287" y="1523"/>
                    <a:pt x="727" y="1595"/>
                  </a:cubicBezTo>
                  <a:cubicBezTo>
                    <a:pt x="777" y="1604"/>
                    <a:pt x="827" y="1609"/>
                    <a:pt x="876" y="1609"/>
                  </a:cubicBezTo>
                  <a:cubicBezTo>
                    <a:pt x="1258" y="1609"/>
                    <a:pt x="1592" y="1332"/>
                    <a:pt x="1656" y="952"/>
                  </a:cubicBezTo>
                  <a:cubicBezTo>
                    <a:pt x="1739" y="511"/>
                    <a:pt x="1441" y="95"/>
                    <a:pt x="1013" y="11"/>
                  </a:cubicBezTo>
                  <a:cubicBezTo>
                    <a:pt x="967" y="4"/>
                    <a:pt x="922" y="0"/>
                    <a:pt x="878"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57" name="Google Shape;4299;p58">
              <a:extLst>
                <a:ext uri="{FF2B5EF4-FFF2-40B4-BE49-F238E27FC236}">
                  <a16:creationId xmlns:a16="http://schemas.microsoft.com/office/drawing/2014/main" id="{16F782D8-6CE6-DBD4-3CCE-881BD092F60C}"/>
                </a:ext>
              </a:extLst>
            </p:cNvPr>
            <p:cNvSpPr/>
            <p:nvPr/>
          </p:nvSpPr>
          <p:spPr>
            <a:xfrm>
              <a:off x="6884951" y="2399781"/>
              <a:ext cx="67357" cy="58646"/>
            </a:xfrm>
            <a:custGeom>
              <a:avLst/>
              <a:gdLst/>
              <a:ahLst/>
              <a:cxnLst/>
              <a:rect l="l" t="t" r="r" b="b"/>
              <a:pathLst>
                <a:path w="1013" h="882" extrusionOk="0">
                  <a:moveTo>
                    <a:pt x="155" y="1"/>
                  </a:moveTo>
                  <a:lnTo>
                    <a:pt x="0" y="691"/>
                  </a:lnTo>
                  <a:lnTo>
                    <a:pt x="858" y="882"/>
                  </a:lnTo>
                  <a:lnTo>
                    <a:pt x="1013" y="203"/>
                  </a:lnTo>
                  <a:lnTo>
                    <a:pt x="155"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58" name="Google Shape;4300;p58">
              <a:extLst>
                <a:ext uri="{FF2B5EF4-FFF2-40B4-BE49-F238E27FC236}">
                  <a16:creationId xmlns:a16="http://schemas.microsoft.com/office/drawing/2014/main" id="{D0DA41E0-C051-2524-8A73-A68520C05773}"/>
                </a:ext>
              </a:extLst>
            </p:cNvPr>
            <p:cNvSpPr/>
            <p:nvPr/>
          </p:nvSpPr>
          <p:spPr>
            <a:xfrm>
              <a:off x="6873049" y="2311477"/>
              <a:ext cx="117226" cy="107053"/>
            </a:xfrm>
            <a:custGeom>
              <a:avLst/>
              <a:gdLst/>
              <a:ahLst/>
              <a:cxnLst/>
              <a:rect l="l" t="t" r="r" b="b"/>
              <a:pathLst>
                <a:path w="1763" h="1610" extrusionOk="0">
                  <a:moveTo>
                    <a:pt x="889" y="0"/>
                  </a:moveTo>
                  <a:cubicBezTo>
                    <a:pt x="523" y="0"/>
                    <a:pt x="191" y="255"/>
                    <a:pt x="108" y="626"/>
                  </a:cubicBezTo>
                  <a:cubicBezTo>
                    <a:pt x="1" y="1067"/>
                    <a:pt x="275" y="1496"/>
                    <a:pt x="715" y="1591"/>
                  </a:cubicBezTo>
                  <a:cubicBezTo>
                    <a:pt x="773" y="1604"/>
                    <a:pt x="830" y="1610"/>
                    <a:pt x="887" y="1610"/>
                  </a:cubicBezTo>
                  <a:cubicBezTo>
                    <a:pt x="1253" y="1610"/>
                    <a:pt x="1585" y="1355"/>
                    <a:pt x="1668" y="984"/>
                  </a:cubicBezTo>
                  <a:cubicBezTo>
                    <a:pt x="1763" y="555"/>
                    <a:pt x="1501" y="126"/>
                    <a:pt x="1061" y="19"/>
                  </a:cubicBezTo>
                  <a:cubicBezTo>
                    <a:pt x="1003" y="6"/>
                    <a:pt x="945" y="0"/>
                    <a:pt x="889"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59" name="Google Shape;4301;p58">
              <a:extLst>
                <a:ext uri="{FF2B5EF4-FFF2-40B4-BE49-F238E27FC236}">
                  <a16:creationId xmlns:a16="http://schemas.microsoft.com/office/drawing/2014/main" id="{963763E0-BB76-8749-DCB0-D8CA021DA740}"/>
                </a:ext>
              </a:extLst>
            </p:cNvPr>
            <p:cNvSpPr/>
            <p:nvPr/>
          </p:nvSpPr>
          <p:spPr>
            <a:xfrm>
              <a:off x="7083634" y="2484493"/>
              <a:ext cx="61040" cy="49936"/>
            </a:xfrm>
            <a:custGeom>
              <a:avLst/>
              <a:gdLst/>
              <a:ahLst/>
              <a:cxnLst/>
              <a:rect l="l" t="t" r="r" b="b"/>
              <a:pathLst>
                <a:path w="918" h="751" extrusionOk="0">
                  <a:moveTo>
                    <a:pt x="49" y="1"/>
                  </a:moveTo>
                  <a:lnTo>
                    <a:pt x="1" y="691"/>
                  </a:lnTo>
                  <a:lnTo>
                    <a:pt x="882" y="751"/>
                  </a:lnTo>
                  <a:lnTo>
                    <a:pt x="918" y="48"/>
                  </a:lnTo>
                  <a:lnTo>
                    <a:pt x="49"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60" name="Google Shape;4302;p58">
              <a:extLst>
                <a:ext uri="{FF2B5EF4-FFF2-40B4-BE49-F238E27FC236}">
                  <a16:creationId xmlns:a16="http://schemas.microsoft.com/office/drawing/2014/main" id="{9B820B59-4233-D579-689F-0E7BBEDCCF1C}"/>
                </a:ext>
              </a:extLst>
            </p:cNvPr>
            <p:cNvSpPr/>
            <p:nvPr/>
          </p:nvSpPr>
          <p:spPr>
            <a:xfrm>
              <a:off x="7055973" y="2520865"/>
              <a:ext cx="110112" cy="107119"/>
            </a:xfrm>
            <a:custGeom>
              <a:avLst/>
              <a:gdLst/>
              <a:ahLst/>
              <a:cxnLst/>
              <a:rect l="l" t="t" r="r" b="b"/>
              <a:pathLst>
                <a:path w="1656" h="1611" extrusionOk="0">
                  <a:moveTo>
                    <a:pt x="837" y="0"/>
                  </a:moveTo>
                  <a:cubicBezTo>
                    <a:pt x="415" y="0"/>
                    <a:pt x="59" y="326"/>
                    <a:pt x="24" y="764"/>
                  </a:cubicBezTo>
                  <a:cubicBezTo>
                    <a:pt x="0" y="1204"/>
                    <a:pt x="334" y="1585"/>
                    <a:pt x="786" y="1609"/>
                  </a:cubicBezTo>
                  <a:cubicBezTo>
                    <a:pt x="801" y="1610"/>
                    <a:pt x="816" y="1610"/>
                    <a:pt x="830" y="1610"/>
                  </a:cubicBezTo>
                  <a:cubicBezTo>
                    <a:pt x="1252" y="1610"/>
                    <a:pt x="1608" y="1284"/>
                    <a:pt x="1631" y="859"/>
                  </a:cubicBezTo>
                  <a:cubicBezTo>
                    <a:pt x="1655" y="418"/>
                    <a:pt x="1322" y="37"/>
                    <a:pt x="881" y="2"/>
                  </a:cubicBezTo>
                  <a:cubicBezTo>
                    <a:pt x="866" y="1"/>
                    <a:pt x="852" y="0"/>
                    <a:pt x="837"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61" name="Google Shape;4303;p58">
              <a:extLst>
                <a:ext uri="{FF2B5EF4-FFF2-40B4-BE49-F238E27FC236}">
                  <a16:creationId xmlns:a16="http://schemas.microsoft.com/office/drawing/2014/main" id="{F1CEB6C7-EEB9-D4D9-33F7-981FE9C7F3E5}"/>
                </a:ext>
              </a:extLst>
            </p:cNvPr>
            <p:cNvSpPr/>
            <p:nvPr/>
          </p:nvSpPr>
          <p:spPr>
            <a:xfrm>
              <a:off x="7299007" y="2443334"/>
              <a:ext cx="58646" cy="46811"/>
            </a:xfrm>
            <a:custGeom>
              <a:avLst/>
              <a:gdLst/>
              <a:ahLst/>
              <a:cxnLst/>
              <a:rect l="l" t="t" r="r" b="b"/>
              <a:pathLst>
                <a:path w="882" h="704" extrusionOk="0">
                  <a:moveTo>
                    <a:pt x="0" y="1"/>
                  </a:moveTo>
                  <a:lnTo>
                    <a:pt x="0" y="703"/>
                  </a:lnTo>
                  <a:lnTo>
                    <a:pt x="882" y="703"/>
                  </a:lnTo>
                  <a:lnTo>
                    <a:pt x="882"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62" name="Google Shape;4304;p58">
              <a:extLst>
                <a:ext uri="{FF2B5EF4-FFF2-40B4-BE49-F238E27FC236}">
                  <a16:creationId xmlns:a16="http://schemas.microsoft.com/office/drawing/2014/main" id="{760F7910-5AB8-1223-34F8-2FD2CE4920C2}"/>
                </a:ext>
              </a:extLst>
            </p:cNvPr>
            <p:cNvSpPr/>
            <p:nvPr/>
          </p:nvSpPr>
          <p:spPr>
            <a:xfrm>
              <a:off x="7275269" y="2347583"/>
              <a:ext cx="106920" cy="106920"/>
            </a:xfrm>
            <a:custGeom>
              <a:avLst/>
              <a:gdLst/>
              <a:ahLst/>
              <a:cxnLst/>
              <a:rect l="l" t="t" r="r" b="b"/>
              <a:pathLst>
                <a:path w="1608" h="1608" extrusionOk="0">
                  <a:moveTo>
                    <a:pt x="798" y="0"/>
                  </a:moveTo>
                  <a:cubicBezTo>
                    <a:pt x="357" y="0"/>
                    <a:pt x="0" y="357"/>
                    <a:pt x="0" y="810"/>
                  </a:cubicBezTo>
                  <a:cubicBezTo>
                    <a:pt x="0" y="1250"/>
                    <a:pt x="357" y="1607"/>
                    <a:pt x="798" y="1607"/>
                  </a:cubicBezTo>
                  <a:cubicBezTo>
                    <a:pt x="1250" y="1607"/>
                    <a:pt x="1608" y="1250"/>
                    <a:pt x="1608" y="810"/>
                  </a:cubicBezTo>
                  <a:cubicBezTo>
                    <a:pt x="1608" y="357"/>
                    <a:pt x="1250" y="0"/>
                    <a:pt x="798"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63" name="Google Shape;4305;p58">
              <a:extLst>
                <a:ext uri="{FF2B5EF4-FFF2-40B4-BE49-F238E27FC236}">
                  <a16:creationId xmlns:a16="http://schemas.microsoft.com/office/drawing/2014/main" id="{C9423E9D-FEDF-6ABD-2A43-7F9BA3C53C42}"/>
                </a:ext>
              </a:extLst>
            </p:cNvPr>
            <p:cNvSpPr/>
            <p:nvPr/>
          </p:nvSpPr>
          <p:spPr>
            <a:xfrm>
              <a:off x="7482663" y="2481368"/>
              <a:ext cx="61040" cy="49936"/>
            </a:xfrm>
            <a:custGeom>
              <a:avLst/>
              <a:gdLst/>
              <a:ahLst/>
              <a:cxnLst/>
              <a:rect l="l" t="t" r="r" b="b"/>
              <a:pathLst>
                <a:path w="918" h="751" extrusionOk="0">
                  <a:moveTo>
                    <a:pt x="882" y="0"/>
                  </a:moveTo>
                  <a:lnTo>
                    <a:pt x="1" y="48"/>
                  </a:lnTo>
                  <a:lnTo>
                    <a:pt x="48" y="750"/>
                  </a:lnTo>
                  <a:lnTo>
                    <a:pt x="917" y="703"/>
                  </a:lnTo>
                  <a:lnTo>
                    <a:pt x="882"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64" name="Google Shape;4306;p58">
              <a:extLst>
                <a:ext uri="{FF2B5EF4-FFF2-40B4-BE49-F238E27FC236}">
                  <a16:creationId xmlns:a16="http://schemas.microsoft.com/office/drawing/2014/main" id="{56C45791-D209-F375-8AE7-C46CD783418C}"/>
                </a:ext>
              </a:extLst>
            </p:cNvPr>
            <p:cNvSpPr/>
            <p:nvPr/>
          </p:nvSpPr>
          <p:spPr>
            <a:xfrm>
              <a:off x="7461318" y="2518472"/>
              <a:ext cx="110112" cy="107119"/>
            </a:xfrm>
            <a:custGeom>
              <a:avLst/>
              <a:gdLst/>
              <a:ahLst/>
              <a:cxnLst/>
              <a:rect l="l" t="t" r="r" b="b"/>
              <a:pathLst>
                <a:path w="1656" h="1611" extrusionOk="0">
                  <a:moveTo>
                    <a:pt x="820" y="1"/>
                  </a:moveTo>
                  <a:cubicBezTo>
                    <a:pt x="805" y="1"/>
                    <a:pt x="789" y="1"/>
                    <a:pt x="774" y="2"/>
                  </a:cubicBezTo>
                  <a:cubicBezTo>
                    <a:pt x="334" y="26"/>
                    <a:pt x="0" y="407"/>
                    <a:pt x="24" y="847"/>
                  </a:cubicBezTo>
                  <a:cubicBezTo>
                    <a:pt x="47" y="1284"/>
                    <a:pt x="404" y="1610"/>
                    <a:pt x="825" y="1610"/>
                  </a:cubicBezTo>
                  <a:cubicBezTo>
                    <a:pt x="840" y="1610"/>
                    <a:pt x="855" y="1610"/>
                    <a:pt x="869" y="1609"/>
                  </a:cubicBezTo>
                  <a:cubicBezTo>
                    <a:pt x="1310" y="1585"/>
                    <a:pt x="1655" y="1204"/>
                    <a:pt x="1631" y="764"/>
                  </a:cubicBezTo>
                  <a:cubicBezTo>
                    <a:pt x="1608" y="327"/>
                    <a:pt x="1252" y="1"/>
                    <a:pt x="820"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65" name="Google Shape;4307;p58">
              <a:extLst>
                <a:ext uri="{FF2B5EF4-FFF2-40B4-BE49-F238E27FC236}">
                  <a16:creationId xmlns:a16="http://schemas.microsoft.com/office/drawing/2014/main" id="{64E9DF71-7258-6394-DE20-EE59B42FAACD}"/>
                </a:ext>
              </a:extLst>
            </p:cNvPr>
            <p:cNvSpPr/>
            <p:nvPr/>
          </p:nvSpPr>
          <p:spPr>
            <a:xfrm>
              <a:off x="7591912" y="2362611"/>
              <a:ext cx="69751" cy="74472"/>
            </a:xfrm>
            <a:custGeom>
              <a:avLst/>
              <a:gdLst/>
              <a:ahLst/>
              <a:cxnLst/>
              <a:rect l="l" t="t" r="r" b="b"/>
              <a:pathLst>
                <a:path w="1049" h="1120" extrusionOk="0">
                  <a:moveTo>
                    <a:pt x="429" y="0"/>
                  </a:moveTo>
                  <a:lnTo>
                    <a:pt x="1" y="774"/>
                  </a:lnTo>
                  <a:lnTo>
                    <a:pt x="608" y="1119"/>
                  </a:lnTo>
                  <a:lnTo>
                    <a:pt x="1049" y="346"/>
                  </a:lnTo>
                  <a:lnTo>
                    <a:pt x="429"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66" name="Google Shape;4308;p58">
              <a:extLst>
                <a:ext uri="{FF2B5EF4-FFF2-40B4-BE49-F238E27FC236}">
                  <a16:creationId xmlns:a16="http://schemas.microsoft.com/office/drawing/2014/main" id="{5A7414A8-460B-8421-7251-0FEEC966E536}"/>
                </a:ext>
              </a:extLst>
            </p:cNvPr>
            <p:cNvSpPr/>
            <p:nvPr/>
          </p:nvSpPr>
          <p:spPr>
            <a:xfrm>
              <a:off x="7508795" y="2314004"/>
              <a:ext cx="122014" cy="106920"/>
            </a:xfrm>
            <a:custGeom>
              <a:avLst/>
              <a:gdLst/>
              <a:ahLst/>
              <a:cxnLst/>
              <a:rect l="l" t="t" r="r" b="b"/>
              <a:pathLst>
                <a:path w="1835" h="1608" extrusionOk="0">
                  <a:moveTo>
                    <a:pt x="925" y="0"/>
                  </a:moveTo>
                  <a:cubicBezTo>
                    <a:pt x="641" y="0"/>
                    <a:pt x="361" y="150"/>
                    <a:pt x="215" y="410"/>
                  </a:cubicBezTo>
                  <a:cubicBezTo>
                    <a:pt x="1" y="803"/>
                    <a:pt x="132" y="1291"/>
                    <a:pt x="524" y="1505"/>
                  </a:cubicBezTo>
                  <a:cubicBezTo>
                    <a:pt x="648" y="1574"/>
                    <a:pt x="782" y="1608"/>
                    <a:pt x="915" y="1608"/>
                  </a:cubicBezTo>
                  <a:cubicBezTo>
                    <a:pt x="1193" y="1608"/>
                    <a:pt x="1467" y="1462"/>
                    <a:pt x="1620" y="1196"/>
                  </a:cubicBezTo>
                  <a:cubicBezTo>
                    <a:pt x="1834" y="815"/>
                    <a:pt x="1691" y="326"/>
                    <a:pt x="1310" y="100"/>
                  </a:cubicBezTo>
                  <a:cubicBezTo>
                    <a:pt x="1190" y="32"/>
                    <a:pt x="1057" y="0"/>
                    <a:pt x="925"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67" name="Google Shape;4309;p58">
              <a:extLst>
                <a:ext uri="{FF2B5EF4-FFF2-40B4-BE49-F238E27FC236}">
                  <a16:creationId xmlns:a16="http://schemas.microsoft.com/office/drawing/2014/main" id="{80D51B1F-E65D-5C6C-6E80-A656FCE8D945}"/>
                </a:ext>
              </a:extLst>
            </p:cNvPr>
            <p:cNvSpPr/>
            <p:nvPr/>
          </p:nvSpPr>
          <p:spPr>
            <a:xfrm>
              <a:off x="7559463" y="2232749"/>
              <a:ext cx="74472" cy="70549"/>
            </a:xfrm>
            <a:custGeom>
              <a:avLst/>
              <a:gdLst/>
              <a:ahLst/>
              <a:cxnLst/>
              <a:rect l="l" t="t" r="r" b="b"/>
              <a:pathLst>
                <a:path w="1120" h="1061" extrusionOk="0">
                  <a:moveTo>
                    <a:pt x="382" y="1"/>
                  </a:moveTo>
                  <a:lnTo>
                    <a:pt x="1" y="584"/>
                  </a:lnTo>
                  <a:lnTo>
                    <a:pt x="739" y="1060"/>
                  </a:lnTo>
                  <a:lnTo>
                    <a:pt x="1120" y="477"/>
                  </a:lnTo>
                  <a:lnTo>
                    <a:pt x="382"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68" name="Google Shape;4310;p58">
              <a:extLst>
                <a:ext uri="{FF2B5EF4-FFF2-40B4-BE49-F238E27FC236}">
                  <a16:creationId xmlns:a16="http://schemas.microsoft.com/office/drawing/2014/main" id="{E3ABF2B1-0396-B1D4-1139-88CF25DEA786}"/>
                </a:ext>
              </a:extLst>
            </p:cNvPr>
            <p:cNvSpPr/>
            <p:nvPr/>
          </p:nvSpPr>
          <p:spPr>
            <a:xfrm>
              <a:off x="7572163" y="2159207"/>
              <a:ext cx="121947" cy="107119"/>
            </a:xfrm>
            <a:custGeom>
              <a:avLst/>
              <a:gdLst/>
              <a:ahLst/>
              <a:cxnLst/>
              <a:rect l="l" t="t" r="r" b="b"/>
              <a:pathLst>
                <a:path w="1834" h="1611" extrusionOk="0">
                  <a:moveTo>
                    <a:pt x="906" y="1"/>
                  </a:moveTo>
                  <a:cubicBezTo>
                    <a:pt x="645" y="1"/>
                    <a:pt x="389" y="127"/>
                    <a:pt x="238" y="368"/>
                  </a:cubicBezTo>
                  <a:cubicBezTo>
                    <a:pt x="0" y="738"/>
                    <a:pt x="107" y="1238"/>
                    <a:pt x="476" y="1476"/>
                  </a:cubicBezTo>
                  <a:cubicBezTo>
                    <a:pt x="611" y="1567"/>
                    <a:pt x="764" y="1611"/>
                    <a:pt x="914" y="1611"/>
                  </a:cubicBezTo>
                  <a:cubicBezTo>
                    <a:pt x="1176" y="1611"/>
                    <a:pt x="1433" y="1479"/>
                    <a:pt x="1584" y="1238"/>
                  </a:cubicBezTo>
                  <a:cubicBezTo>
                    <a:pt x="1834" y="869"/>
                    <a:pt x="1727" y="368"/>
                    <a:pt x="1346" y="130"/>
                  </a:cubicBezTo>
                  <a:cubicBezTo>
                    <a:pt x="1210" y="43"/>
                    <a:pt x="1057" y="1"/>
                    <a:pt x="906"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69" name="Google Shape;4311;p58">
              <a:extLst>
                <a:ext uri="{FF2B5EF4-FFF2-40B4-BE49-F238E27FC236}">
                  <a16:creationId xmlns:a16="http://schemas.microsoft.com/office/drawing/2014/main" id="{8295E183-4F2E-4A56-DA0E-DCCF1B77317F}"/>
                </a:ext>
              </a:extLst>
            </p:cNvPr>
            <p:cNvSpPr/>
            <p:nvPr/>
          </p:nvSpPr>
          <p:spPr>
            <a:xfrm>
              <a:off x="6266627" y="834658"/>
              <a:ext cx="889138" cy="379273"/>
            </a:xfrm>
            <a:custGeom>
              <a:avLst/>
              <a:gdLst/>
              <a:ahLst/>
              <a:cxnLst/>
              <a:rect l="l" t="t" r="r" b="b"/>
              <a:pathLst>
                <a:path w="13372" h="5704" extrusionOk="0">
                  <a:moveTo>
                    <a:pt x="6740" y="0"/>
                  </a:moveTo>
                  <a:cubicBezTo>
                    <a:pt x="1275" y="2215"/>
                    <a:pt x="1" y="5703"/>
                    <a:pt x="1" y="5703"/>
                  </a:cubicBezTo>
                  <a:lnTo>
                    <a:pt x="13371" y="5144"/>
                  </a:lnTo>
                  <a:cubicBezTo>
                    <a:pt x="11740" y="1500"/>
                    <a:pt x="6740" y="0"/>
                    <a:pt x="6740"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70" name="Google Shape;4312;p58">
              <a:extLst>
                <a:ext uri="{FF2B5EF4-FFF2-40B4-BE49-F238E27FC236}">
                  <a16:creationId xmlns:a16="http://schemas.microsoft.com/office/drawing/2014/main" id="{80CFF396-92A8-09E5-7FE5-2ABFD1EBCEFE}"/>
                </a:ext>
              </a:extLst>
            </p:cNvPr>
            <p:cNvSpPr/>
            <p:nvPr/>
          </p:nvSpPr>
          <p:spPr>
            <a:xfrm>
              <a:off x="6245282" y="1054286"/>
              <a:ext cx="939739" cy="308459"/>
            </a:xfrm>
            <a:custGeom>
              <a:avLst/>
              <a:gdLst/>
              <a:ahLst/>
              <a:cxnLst/>
              <a:rect l="l" t="t" r="r" b="b"/>
              <a:pathLst>
                <a:path w="14133" h="4639" extrusionOk="0">
                  <a:moveTo>
                    <a:pt x="7238" y="1"/>
                  </a:moveTo>
                  <a:cubicBezTo>
                    <a:pt x="7116" y="1"/>
                    <a:pt x="7008" y="3"/>
                    <a:pt x="6918" y="7"/>
                  </a:cubicBezTo>
                  <a:cubicBezTo>
                    <a:pt x="5596" y="55"/>
                    <a:pt x="631" y="829"/>
                    <a:pt x="322" y="2400"/>
                  </a:cubicBezTo>
                  <a:cubicBezTo>
                    <a:pt x="0" y="3972"/>
                    <a:pt x="953" y="4639"/>
                    <a:pt x="953" y="4639"/>
                  </a:cubicBezTo>
                  <a:cubicBezTo>
                    <a:pt x="4276" y="2665"/>
                    <a:pt x="6700" y="2602"/>
                    <a:pt x="6995" y="2602"/>
                  </a:cubicBezTo>
                  <a:cubicBezTo>
                    <a:pt x="7015" y="2602"/>
                    <a:pt x="7025" y="2603"/>
                    <a:pt x="7025" y="2603"/>
                  </a:cubicBezTo>
                  <a:cubicBezTo>
                    <a:pt x="7025" y="2603"/>
                    <a:pt x="7170" y="2586"/>
                    <a:pt x="7441" y="2586"/>
                  </a:cubicBezTo>
                  <a:cubicBezTo>
                    <a:pt x="8299" y="2586"/>
                    <a:pt x="10426" y="2751"/>
                    <a:pt x="13240" y="4127"/>
                  </a:cubicBezTo>
                  <a:cubicBezTo>
                    <a:pt x="13240" y="4127"/>
                    <a:pt x="14133" y="3377"/>
                    <a:pt x="13692" y="1841"/>
                  </a:cubicBezTo>
                  <a:cubicBezTo>
                    <a:pt x="13271" y="400"/>
                    <a:pt x="8896" y="1"/>
                    <a:pt x="7238"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71" name="Google Shape;4313;p58">
              <a:extLst>
                <a:ext uri="{FF2B5EF4-FFF2-40B4-BE49-F238E27FC236}">
                  <a16:creationId xmlns:a16="http://schemas.microsoft.com/office/drawing/2014/main" id="{E40C9F69-42CD-8C34-D39B-9CC71C28BEA8}"/>
                </a:ext>
              </a:extLst>
            </p:cNvPr>
            <p:cNvSpPr/>
            <p:nvPr/>
          </p:nvSpPr>
          <p:spPr>
            <a:xfrm>
              <a:off x="6280724" y="1119915"/>
              <a:ext cx="861809" cy="163771"/>
            </a:xfrm>
            <a:custGeom>
              <a:avLst/>
              <a:gdLst/>
              <a:ahLst/>
              <a:cxnLst/>
              <a:rect l="l" t="t" r="r" b="b"/>
              <a:pathLst>
                <a:path w="12961" h="2463" extrusionOk="0">
                  <a:moveTo>
                    <a:pt x="6841" y="0"/>
                  </a:moveTo>
                  <a:cubicBezTo>
                    <a:pt x="5793" y="0"/>
                    <a:pt x="4744" y="120"/>
                    <a:pt x="3706" y="378"/>
                  </a:cubicBezTo>
                  <a:cubicBezTo>
                    <a:pt x="2515" y="663"/>
                    <a:pt x="1277" y="1140"/>
                    <a:pt x="289" y="1878"/>
                  </a:cubicBezTo>
                  <a:cubicBezTo>
                    <a:pt x="1" y="2089"/>
                    <a:pt x="247" y="2462"/>
                    <a:pt x="540" y="2462"/>
                  </a:cubicBezTo>
                  <a:cubicBezTo>
                    <a:pt x="610" y="2462"/>
                    <a:pt x="684" y="2441"/>
                    <a:pt x="753" y="2390"/>
                  </a:cubicBezTo>
                  <a:cubicBezTo>
                    <a:pt x="1515" y="1818"/>
                    <a:pt x="2813" y="1318"/>
                    <a:pt x="3849" y="1056"/>
                  </a:cubicBezTo>
                  <a:cubicBezTo>
                    <a:pt x="4828" y="802"/>
                    <a:pt x="5823" y="686"/>
                    <a:pt x="6816" y="686"/>
                  </a:cubicBezTo>
                  <a:cubicBezTo>
                    <a:pt x="8710" y="686"/>
                    <a:pt x="10601" y="1107"/>
                    <a:pt x="12374" y="1794"/>
                  </a:cubicBezTo>
                  <a:cubicBezTo>
                    <a:pt x="12419" y="1813"/>
                    <a:pt x="12463" y="1821"/>
                    <a:pt x="12503" y="1821"/>
                  </a:cubicBezTo>
                  <a:cubicBezTo>
                    <a:pt x="12830" y="1821"/>
                    <a:pt x="12960" y="1277"/>
                    <a:pt x="12600" y="1140"/>
                  </a:cubicBezTo>
                  <a:cubicBezTo>
                    <a:pt x="10747" y="418"/>
                    <a:pt x="8797" y="0"/>
                    <a:pt x="684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272" name="Google Shape;4314;p58">
              <a:extLst>
                <a:ext uri="{FF2B5EF4-FFF2-40B4-BE49-F238E27FC236}">
                  <a16:creationId xmlns:a16="http://schemas.microsoft.com/office/drawing/2014/main" id="{87AB85A0-EABA-739A-EC16-6E63D96B0BE0}"/>
                </a:ext>
              </a:extLst>
            </p:cNvPr>
            <p:cNvSpPr/>
            <p:nvPr/>
          </p:nvSpPr>
          <p:spPr>
            <a:xfrm>
              <a:off x="6561127" y="692163"/>
              <a:ext cx="267699" cy="267632"/>
            </a:xfrm>
            <a:custGeom>
              <a:avLst/>
              <a:gdLst/>
              <a:ahLst/>
              <a:cxnLst/>
              <a:rect l="l" t="t" r="r" b="b"/>
              <a:pathLst>
                <a:path w="4026" h="4025" extrusionOk="0">
                  <a:moveTo>
                    <a:pt x="2025" y="0"/>
                  </a:moveTo>
                  <a:cubicBezTo>
                    <a:pt x="1953" y="0"/>
                    <a:pt x="1882" y="48"/>
                    <a:pt x="1846" y="95"/>
                  </a:cubicBezTo>
                  <a:cubicBezTo>
                    <a:pt x="1817" y="56"/>
                    <a:pt x="1763" y="33"/>
                    <a:pt x="1704" y="33"/>
                  </a:cubicBezTo>
                  <a:cubicBezTo>
                    <a:pt x="1692" y="33"/>
                    <a:pt x="1680" y="34"/>
                    <a:pt x="1668" y="36"/>
                  </a:cubicBezTo>
                  <a:cubicBezTo>
                    <a:pt x="1572" y="48"/>
                    <a:pt x="1513" y="131"/>
                    <a:pt x="1513" y="214"/>
                  </a:cubicBezTo>
                  <a:cubicBezTo>
                    <a:pt x="1478" y="162"/>
                    <a:pt x="1411" y="129"/>
                    <a:pt x="1345" y="129"/>
                  </a:cubicBezTo>
                  <a:cubicBezTo>
                    <a:pt x="1321" y="129"/>
                    <a:pt x="1297" y="133"/>
                    <a:pt x="1275" y="143"/>
                  </a:cubicBezTo>
                  <a:cubicBezTo>
                    <a:pt x="1191" y="179"/>
                    <a:pt x="1144" y="262"/>
                    <a:pt x="1156" y="357"/>
                  </a:cubicBezTo>
                  <a:cubicBezTo>
                    <a:pt x="1121" y="323"/>
                    <a:pt x="1070" y="304"/>
                    <a:pt x="1020" y="304"/>
                  </a:cubicBezTo>
                  <a:cubicBezTo>
                    <a:pt x="983" y="304"/>
                    <a:pt x="947" y="314"/>
                    <a:pt x="918" y="334"/>
                  </a:cubicBezTo>
                  <a:cubicBezTo>
                    <a:pt x="834" y="381"/>
                    <a:pt x="810" y="476"/>
                    <a:pt x="834" y="560"/>
                  </a:cubicBezTo>
                  <a:cubicBezTo>
                    <a:pt x="804" y="540"/>
                    <a:pt x="768" y="530"/>
                    <a:pt x="732" y="530"/>
                  </a:cubicBezTo>
                  <a:cubicBezTo>
                    <a:pt x="682" y="530"/>
                    <a:pt x="631" y="549"/>
                    <a:pt x="596" y="584"/>
                  </a:cubicBezTo>
                  <a:cubicBezTo>
                    <a:pt x="549" y="643"/>
                    <a:pt x="525" y="715"/>
                    <a:pt x="549" y="774"/>
                  </a:cubicBezTo>
                  <a:cubicBezTo>
                    <a:pt x="477" y="774"/>
                    <a:pt x="406" y="798"/>
                    <a:pt x="370" y="857"/>
                  </a:cubicBezTo>
                  <a:cubicBezTo>
                    <a:pt x="310" y="929"/>
                    <a:pt x="322" y="1036"/>
                    <a:pt x="382" y="1096"/>
                  </a:cubicBezTo>
                  <a:cubicBezTo>
                    <a:pt x="373" y="1094"/>
                    <a:pt x="365" y="1094"/>
                    <a:pt x="356" y="1094"/>
                  </a:cubicBezTo>
                  <a:cubicBezTo>
                    <a:pt x="280" y="1094"/>
                    <a:pt x="200" y="1140"/>
                    <a:pt x="168" y="1215"/>
                  </a:cubicBezTo>
                  <a:cubicBezTo>
                    <a:pt x="132" y="1298"/>
                    <a:pt x="156" y="1393"/>
                    <a:pt x="227" y="1441"/>
                  </a:cubicBezTo>
                  <a:cubicBezTo>
                    <a:pt x="144" y="1453"/>
                    <a:pt x="60" y="1512"/>
                    <a:pt x="48" y="1596"/>
                  </a:cubicBezTo>
                  <a:cubicBezTo>
                    <a:pt x="25" y="1691"/>
                    <a:pt x="72" y="1786"/>
                    <a:pt x="156" y="1822"/>
                  </a:cubicBezTo>
                  <a:cubicBezTo>
                    <a:pt x="72" y="1834"/>
                    <a:pt x="1" y="1917"/>
                    <a:pt x="1" y="2012"/>
                  </a:cubicBezTo>
                  <a:cubicBezTo>
                    <a:pt x="1" y="2084"/>
                    <a:pt x="37" y="2143"/>
                    <a:pt x="96" y="2179"/>
                  </a:cubicBezTo>
                  <a:cubicBezTo>
                    <a:pt x="48" y="2215"/>
                    <a:pt x="13" y="2286"/>
                    <a:pt x="37" y="2358"/>
                  </a:cubicBezTo>
                  <a:cubicBezTo>
                    <a:pt x="48" y="2453"/>
                    <a:pt x="120" y="2512"/>
                    <a:pt x="215" y="2512"/>
                  </a:cubicBezTo>
                  <a:cubicBezTo>
                    <a:pt x="144" y="2572"/>
                    <a:pt x="108" y="2667"/>
                    <a:pt x="144" y="2751"/>
                  </a:cubicBezTo>
                  <a:cubicBezTo>
                    <a:pt x="176" y="2825"/>
                    <a:pt x="246" y="2871"/>
                    <a:pt x="329" y="2871"/>
                  </a:cubicBezTo>
                  <a:cubicBezTo>
                    <a:pt x="339" y="2871"/>
                    <a:pt x="348" y="2871"/>
                    <a:pt x="358" y="2870"/>
                  </a:cubicBezTo>
                  <a:lnTo>
                    <a:pt x="358" y="2870"/>
                  </a:lnTo>
                  <a:cubicBezTo>
                    <a:pt x="287" y="2929"/>
                    <a:pt x="275" y="3036"/>
                    <a:pt x="334" y="3108"/>
                  </a:cubicBezTo>
                  <a:cubicBezTo>
                    <a:pt x="370" y="3171"/>
                    <a:pt x="434" y="3200"/>
                    <a:pt x="498" y="3200"/>
                  </a:cubicBezTo>
                  <a:cubicBezTo>
                    <a:pt x="519" y="3200"/>
                    <a:pt x="540" y="3197"/>
                    <a:pt x="560" y="3191"/>
                  </a:cubicBezTo>
                  <a:lnTo>
                    <a:pt x="560" y="3191"/>
                  </a:lnTo>
                  <a:cubicBezTo>
                    <a:pt x="513" y="3262"/>
                    <a:pt x="525" y="3370"/>
                    <a:pt x="584" y="3429"/>
                  </a:cubicBezTo>
                  <a:cubicBezTo>
                    <a:pt x="619" y="3464"/>
                    <a:pt x="667" y="3486"/>
                    <a:pt x="718" y="3486"/>
                  </a:cubicBezTo>
                  <a:cubicBezTo>
                    <a:pt x="736" y="3486"/>
                    <a:pt x="756" y="3483"/>
                    <a:pt x="775" y="3477"/>
                  </a:cubicBezTo>
                  <a:lnTo>
                    <a:pt x="775" y="3477"/>
                  </a:lnTo>
                  <a:cubicBezTo>
                    <a:pt x="763" y="3548"/>
                    <a:pt x="799" y="3620"/>
                    <a:pt x="858" y="3655"/>
                  </a:cubicBezTo>
                  <a:cubicBezTo>
                    <a:pt x="890" y="3682"/>
                    <a:pt x="930" y="3695"/>
                    <a:pt x="969" y="3695"/>
                  </a:cubicBezTo>
                  <a:cubicBezTo>
                    <a:pt x="1016" y="3695"/>
                    <a:pt x="1063" y="3676"/>
                    <a:pt x="1096" y="3643"/>
                  </a:cubicBezTo>
                  <a:lnTo>
                    <a:pt x="1096" y="3643"/>
                  </a:lnTo>
                  <a:cubicBezTo>
                    <a:pt x="1084" y="3727"/>
                    <a:pt x="1132" y="3822"/>
                    <a:pt x="1215" y="3858"/>
                  </a:cubicBezTo>
                  <a:cubicBezTo>
                    <a:pt x="1241" y="3869"/>
                    <a:pt x="1268" y="3874"/>
                    <a:pt x="1294" y="3874"/>
                  </a:cubicBezTo>
                  <a:cubicBezTo>
                    <a:pt x="1353" y="3874"/>
                    <a:pt x="1409" y="3848"/>
                    <a:pt x="1441" y="3798"/>
                  </a:cubicBezTo>
                  <a:cubicBezTo>
                    <a:pt x="1441" y="3882"/>
                    <a:pt x="1513" y="3965"/>
                    <a:pt x="1596" y="3977"/>
                  </a:cubicBezTo>
                  <a:cubicBezTo>
                    <a:pt x="1613" y="3981"/>
                    <a:pt x="1629" y="3983"/>
                    <a:pt x="1645" y="3983"/>
                  </a:cubicBezTo>
                  <a:cubicBezTo>
                    <a:pt x="1719" y="3983"/>
                    <a:pt x="1783" y="3939"/>
                    <a:pt x="1822" y="3870"/>
                  </a:cubicBezTo>
                  <a:cubicBezTo>
                    <a:pt x="1834" y="3953"/>
                    <a:pt x="1918" y="4024"/>
                    <a:pt x="2001" y="4024"/>
                  </a:cubicBezTo>
                  <a:cubicBezTo>
                    <a:pt x="2073" y="4024"/>
                    <a:pt x="2144" y="3989"/>
                    <a:pt x="2180" y="3929"/>
                  </a:cubicBezTo>
                  <a:cubicBezTo>
                    <a:pt x="2211" y="3971"/>
                    <a:pt x="2269" y="4003"/>
                    <a:pt x="2330" y="4003"/>
                  </a:cubicBezTo>
                  <a:cubicBezTo>
                    <a:pt x="2339" y="4003"/>
                    <a:pt x="2349" y="4002"/>
                    <a:pt x="2358" y="4001"/>
                  </a:cubicBezTo>
                  <a:cubicBezTo>
                    <a:pt x="2454" y="3977"/>
                    <a:pt x="2513" y="3905"/>
                    <a:pt x="2513" y="3810"/>
                  </a:cubicBezTo>
                  <a:cubicBezTo>
                    <a:pt x="2548" y="3862"/>
                    <a:pt x="2615" y="3896"/>
                    <a:pt x="2681" y="3896"/>
                  </a:cubicBezTo>
                  <a:cubicBezTo>
                    <a:pt x="2705" y="3896"/>
                    <a:pt x="2729" y="3891"/>
                    <a:pt x="2751" y="3882"/>
                  </a:cubicBezTo>
                  <a:cubicBezTo>
                    <a:pt x="2835" y="3846"/>
                    <a:pt x="2882" y="3763"/>
                    <a:pt x="2870" y="3679"/>
                  </a:cubicBezTo>
                  <a:lnTo>
                    <a:pt x="2870" y="3679"/>
                  </a:lnTo>
                  <a:cubicBezTo>
                    <a:pt x="2905" y="3714"/>
                    <a:pt x="2956" y="3732"/>
                    <a:pt x="3006" y="3732"/>
                  </a:cubicBezTo>
                  <a:cubicBezTo>
                    <a:pt x="3042" y="3732"/>
                    <a:pt x="3079" y="3723"/>
                    <a:pt x="3108" y="3703"/>
                  </a:cubicBezTo>
                  <a:cubicBezTo>
                    <a:pt x="3192" y="3643"/>
                    <a:pt x="3216" y="3548"/>
                    <a:pt x="3192" y="3465"/>
                  </a:cubicBezTo>
                  <a:lnTo>
                    <a:pt x="3192" y="3465"/>
                  </a:lnTo>
                  <a:cubicBezTo>
                    <a:pt x="3224" y="3486"/>
                    <a:pt x="3263" y="3498"/>
                    <a:pt x="3302" y="3498"/>
                  </a:cubicBezTo>
                  <a:cubicBezTo>
                    <a:pt x="3350" y="3498"/>
                    <a:pt x="3397" y="3480"/>
                    <a:pt x="3430" y="3441"/>
                  </a:cubicBezTo>
                  <a:cubicBezTo>
                    <a:pt x="3477" y="3393"/>
                    <a:pt x="3501" y="3322"/>
                    <a:pt x="3477" y="3251"/>
                  </a:cubicBezTo>
                  <a:lnTo>
                    <a:pt x="3477" y="3251"/>
                  </a:lnTo>
                  <a:cubicBezTo>
                    <a:pt x="3487" y="3252"/>
                    <a:pt x="3496" y="3253"/>
                    <a:pt x="3506" y="3253"/>
                  </a:cubicBezTo>
                  <a:cubicBezTo>
                    <a:pt x="3567" y="3253"/>
                    <a:pt x="3625" y="3220"/>
                    <a:pt x="3656" y="3179"/>
                  </a:cubicBezTo>
                  <a:cubicBezTo>
                    <a:pt x="3716" y="3096"/>
                    <a:pt x="3704" y="3001"/>
                    <a:pt x="3644" y="2929"/>
                  </a:cubicBezTo>
                  <a:lnTo>
                    <a:pt x="3644" y="2929"/>
                  </a:lnTo>
                  <a:cubicBezTo>
                    <a:pt x="3659" y="2933"/>
                    <a:pt x="3674" y="2935"/>
                    <a:pt x="3688" y="2935"/>
                  </a:cubicBezTo>
                  <a:cubicBezTo>
                    <a:pt x="3759" y="2935"/>
                    <a:pt x="3829" y="2891"/>
                    <a:pt x="3858" y="2822"/>
                  </a:cubicBezTo>
                  <a:cubicBezTo>
                    <a:pt x="3894" y="2727"/>
                    <a:pt x="3870" y="2631"/>
                    <a:pt x="3787" y="2584"/>
                  </a:cubicBezTo>
                  <a:cubicBezTo>
                    <a:pt x="3882" y="2584"/>
                    <a:pt x="3966" y="2512"/>
                    <a:pt x="3978" y="2429"/>
                  </a:cubicBezTo>
                  <a:cubicBezTo>
                    <a:pt x="4001" y="2334"/>
                    <a:pt x="3954" y="2239"/>
                    <a:pt x="3870" y="2203"/>
                  </a:cubicBezTo>
                  <a:cubicBezTo>
                    <a:pt x="3954" y="2191"/>
                    <a:pt x="4025" y="2108"/>
                    <a:pt x="4025" y="2024"/>
                  </a:cubicBezTo>
                  <a:cubicBezTo>
                    <a:pt x="4025" y="1953"/>
                    <a:pt x="3989" y="1881"/>
                    <a:pt x="3930" y="1846"/>
                  </a:cubicBezTo>
                  <a:cubicBezTo>
                    <a:pt x="3978" y="1810"/>
                    <a:pt x="4001" y="1738"/>
                    <a:pt x="3989" y="1667"/>
                  </a:cubicBezTo>
                  <a:cubicBezTo>
                    <a:pt x="3978" y="1572"/>
                    <a:pt x="3906" y="1512"/>
                    <a:pt x="3811" y="1512"/>
                  </a:cubicBezTo>
                  <a:cubicBezTo>
                    <a:pt x="3882" y="1453"/>
                    <a:pt x="3918" y="1357"/>
                    <a:pt x="3882" y="1274"/>
                  </a:cubicBezTo>
                  <a:cubicBezTo>
                    <a:pt x="3850" y="1199"/>
                    <a:pt x="3780" y="1153"/>
                    <a:pt x="3697" y="1153"/>
                  </a:cubicBezTo>
                  <a:cubicBezTo>
                    <a:pt x="3687" y="1153"/>
                    <a:pt x="3678" y="1154"/>
                    <a:pt x="3668" y="1155"/>
                  </a:cubicBezTo>
                  <a:cubicBezTo>
                    <a:pt x="3739" y="1096"/>
                    <a:pt x="3751" y="988"/>
                    <a:pt x="3692" y="917"/>
                  </a:cubicBezTo>
                  <a:cubicBezTo>
                    <a:pt x="3656" y="854"/>
                    <a:pt x="3592" y="825"/>
                    <a:pt x="3527" y="825"/>
                  </a:cubicBezTo>
                  <a:cubicBezTo>
                    <a:pt x="3507" y="825"/>
                    <a:pt x="3486" y="828"/>
                    <a:pt x="3466" y="834"/>
                  </a:cubicBezTo>
                  <a:cubicBezTo>
                    <a:pt x="3513" y="762"/>
                    <a:pt x="3501" y="667"/>
                    <a:pt x="3442" y="595"/>
                  </a:cubicBezTo>
                  <a:cubicBezTo>
                    <a:pt x="3407" y="561"/>
                    <a:pt x="3359" y="539"/>
                    <a:pt x="3308" y="539"/>
                  </a:cubicBezTo>
                  <a:cubicBezTo>
                    <a:pt x="3290" y="539"/>
                    <a:pt x="3270" y="541"/>
                    <a:pt x="3251" y="548"/>
                  </a:cubicBezTo>
                  <a:cubicBezTo>
                    <a:pt x="3263" y="476"/>
                    <a:pt x="3227" y="417"/>
                    <a:pt x="3168" y="369"/>
                  </a:cubicBezTo>
                  <a:cubicBezTo>
                    <a:pt x="3134" y="347"/>
                    <a:pt x="3092" y="335"/>
                    <a:pt x="3052" y="335"/>
                  </a:cubicBezTo>
                  <a:cubicBezTo>
                    <a:pt x="3006" y="335"/>
                    <a:pt x="2961" y="350"/>
                    <a:pt x="2930" y="381"/>
                  </a:cubicBezTo>
                  <a:cubicBezTo>
                    <a:pt x="2942" y="298"/>
                    <a:pt x="2906" y="203"/>
                    <a:pt x="2811" y="167"/>
                  </a:cubicBezTo>
                  <a:cubicBezTo>
                    <a:pt x="2788" y="157"/>
                    <a:pt x="2765" y="153"/>
                    <a:pt x="2742" y="153"/>
                  </a:cubicBezTo>
                  <a:cubicBezTo>
                    <a:pt x="2680" y="153"/>
                    <a:pt x="2619" y="186"/>
                    <a:pt x="2584" y="238"/>
                  </a:cubicBezTo>
                  <a:cubicBezTo>
                    <a:pt x="2584" y="143"/>
                    <a:pt x="2513" y="72"/>
                    <a:pt x="2430" y="48"/>
                  </a:cubicBezTo>
                  <a:cubicBezTo>
                    <a:pt x="2413" y="44"/>
                    <a:pt x="2397" y="42"/>
                    <a:pt x="2381" y="42"/>
                  </a:cubicBezTo>
                  <a:cubicBezTo>
                    <a:pt x="2306" y="42"/>
                    <a:pt x="2243" y="86"/>
                    <a:pt x="2203" y="155"/>
                  </a:cubicBezTo>
                  <a:cubicBezTo>
                    <a:pt x="2192" y="72"/>
                    <a:pt x="2108" y="0"/>
                    <a:pt x="2025"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73" name="Google Shape;4315;p58">
              <a:extLst>
                <a:ext uri="{FF2B5EF4-FFF2-40B4-BE49-F238E27FC236}">
                  <a16:creationId xmlns:a16="http://schemas.microsoft.com/office/drawing/2014/main" id="{7D77DBA1-5618-5AB3-0A3F-871C177182A9}"/>
                </a:ext>
              </a:extLst>
            </p:cNvPr>
            <p:cNvSpPr/>
            <p:nvPr/>
          </p:nvSpPr>
          <p:spPr>
            <a:xfrm>
              <a:off x="6694913" y="759454"/>
              <a:ext cx="81653" cy="80788"/>
            </a:xfrm>
            <a:custGeom>
              <a:avLst/>
              <a:gdLst/>
              <a:ahLst/>
              <a:cxnLst/>
              <a:rect l="l" t="t" r="r" b="b"/>
              <a:pathLst>
                <a:path w="1228" h="1215" extrusionOk="0">
                  <a:moveTo>
                    <a:pt x="608" y="0"/>
                  </a:moveTo>
                  <a:cubicBezTo>
                    <a:pt x="275" y="0"/>
                    <a:pt x="1" y="274"/>
                    <a:pt x="1" y="607"/>
                  </a:cubicBezTo>
                  <a:cubicBezTo>
                    <a:pt x="1" y="953"/>
                    <a:pt x="275" y="1215"/>
                    <a:pt x="608" y="1215"/>
                  </a:cubicBezTo>
                  <a:cubicBezTo>
                    <a:pt x="953" y="1215"/>
                    <a:pt x="1227" y="941"/>
                    <a:pt x="1227" y="607"/>
                  </a:cubicBezTo>
                  <a:cubicBezTo>
                    <a:pt x="1227" y="274"/>
                    <a:pt x="953" y="0"/>
                    <a:pt x="60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grpSp>
      <p:sp>
        <p:nvSpPr>
          <p:cNvPr id="274" name="Rectangle 273">
            <a:extLst>
              <a:ext uri="{FF2B5EF4-FFF2-40B4-BE49-F238E27FC236}">
                <a16:creationId xmlns:a16="http://schemas.microsoft.com/office/drawing/2014/main" id="{A61191A2-630D-4480-2204-E8F41AFA2037}"/>
              </a:ext>
            </a:extLst>
          </p:cNvPr>
          <p:cNvSpPr/>
          <p:nvPr/>
        </p:nvSpPr>
        <p:spPr>
          <a:xfrm>
            <a:off x="3207670" y="1852300"/>
            <a:ext cx="575841" cy="707886"/>
          </a:xfrm>
          <a:prstGeom prst="rect">
            <a:avLst/>
          </a:prstGeom>
          <a:solidFill>
            <a:schemeClr val="bg1"/>
          </a:solidFill>
          <a:ln>
            <a:solidFill>
              <a:schemeClr val="bg1"/>
            </a:solid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4000" b="0" i="0" u="none" strike="noStrike" baseline="0">
                <a:solidFill>
                  <a:srgbClr val="FF0000"/>
                </a:solidFill>
                <a:latin typeface="Arial" panose="020B0604020202020204" pitchFamily="34" charset="0"/>
                <a:cs typeface="Arial" panose="020B0604020202020204" pitchFamily="34" charset="0"/>
              </a:rPr>
              <a:t>=</a:t>
            </a:r>
            <a:endParaRPr kumimoji="0" lang="en-US" sz="5400" b="0" i="0" u="none" strike="noStrike" kern="1200" cap="none" spc="0" normalizeH="0" baseline="0" noProof="0" dirty="0">
              <a:ln w="0"/>
              <a:solidFill>
                <a:prstClr val="black"/>
              </a:solidFill>
              <a:effectLst/>
              <a:uLnTx/>
              <a:uFillTx/>
              <a:latin typeface="Arial" panose="020B0604020202020204" pitchFamily="34" charset="0"/>
              <a:cs typeface="Arial" panose="020B0604020202020204" pitchFamily="34" charset="0"/>
            </a:endParaRPr>
          </a:p>
        </p:txBody>
      </p:sp>
      <p:sp>
        <p:nvSpPr>
          <p:cNvPr id="275" name="Rectangle 274">
            <a:extLst>
              <a:ext uri="{FF2B5EF4-FFF2-40B4-BE49-F238E27FC236}">
                <a16:creationId xmlns:a16="http://schemas.microsoft.com/office/drawing/2014/main" id="{8BE564D6-251F-B2F2-5154-8F3CB39568D4}"/>
              </a:ext>
            </a:extLst>
          </p:cNvPr>
          <p:cNvSpPr/>
          <p:nvPr/>
        </p:nvSpPr>
        <p:spPr>
          <a:xfrm>
            <a:off x="5704915" y="3022428"/>
            <a:ext cx="575841" cy="707886"/>
          </a:xfrm>
          <a:prstGeom prst="rect">
            <a:avLst/>
          </a:prstGeom>
          <a:solidFill>
            <a:schemeClr val="bg1"/>
          </a:solidFill>
          <a:ln>
            <a:solidFill>
              <a:schemeClr val="bg1"/>
            </a:solid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4000" b="0" i="0" u="none" strike="noStrike" baseline="0">
                <a:solidFill>
                  <a:srgbClr val="FF0000"/>
                </a:solidFill>
                <a:latin typeface="Arial" panose="020B0604020202020204" pitchFamily="34" charset="0"/>
                <a:cs typeface="Arial" panose="020B0604020202020204" pitchFamily="34" charset="0"/>
              </a:rPr>
              <a:t>&gt;</a:t>
            </a:r>
            <a:endParaRPr kumimoji="0" lang="en-US" sz="5400" b="0" i="0" u="none" strike="noStrike" kern="1200" cap="none" spc="0" normalizeH="0" baseline="0" noProof="0" dirty="0">
              <a:ln w="0"/>
              <a:solidFill>
                <a:prstClr val="black"/>
              </a:solidFill>
              <a:effectLst/>
              <a:uLnTx/>
              <a:uFillTx/>
              <a:latin typeface="Arial" panose="020B0604020202020204" pitchFamily="34" charset="0"/>
              <a:cs typeface="Arial" panose="020B0604020202020204" pitchFamily="34" charset="0"/>
            </a:endParaRPr>
          </a:p>
        </p:txBody>
      </p:sp>
      <p:sp>
        <p:nvSpPr>
          <p:cNvPr id="276" name="Rectangle 275">
            <a:extLst>
              <a:ext uri="{FF2B5EF4-FFF2-40B4-BE49-F238E27FC236}">
                <a16:creationId xmlns:a16="http://schemas.microsoft.com/office/drawing/2014/main" id="{71F639FE-0990-1BC3-CC21-36F1A12FCB44}"/>
              </a:ext>
            </a:extLst>
          </p:cNvPr>
          <p:cNvSpPr/>
          <p:nvPr/>
        </p:nvSpPr>
        <p:spPr>
          <a:xfrm>
            <a:off x="8660558" y="4219306"/>
            <a:ext cx="575841" cy="707886"/>
          </a:xfrm>
          <a:prstGeom prst="rect">
            <a:avLst/>
          </a:prstGeom>
          <a:solidFill>
            <a:schemeClr val="bg1"/>
          </a:solidFill>
          <a:ln>
            <a:solidFill>
              <a:schemeClr val="bg1"/>
            </a:solid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4000" b="0" i="0" u="none" strike="noStrike" baseline="0">
                <a:solidFill>
                  <a:srgbClr val="FF0000"/>
                </a:solidFill>
                <a:latin typeface="Arial" panose="020B0604020202020204" pitchFamily="34" charset="0"/>
                <a:cs typeface="Arial" panose="020B0604020202020204" pitchFamily="34" charset="0"/>
              </a:rPr>
              <a:t>&lt;</a:t>
            </a:r>
            <a:endParaRPr kumimoji="0" lang="en-US" sz="5400" b="0" i="0" u="none" strike="noStrike" kern="1200" cap="none" spc="0" normalizeH="0" baseline="0" noProof="0" dirty="0">
              <a:ln w="0"/>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5445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4"/>
                                        </p:tgtEl>
                                        <p:attrNameLst>
                                          <p:attrName>style.visibility</p:attrName>
                                        </p:attrNameLst>
                                      </p:cBhvr>
                                      <p:to>
                                        <p:strVal val="visible"/>
                                      </p:to>
                                    </p:set>
                                    <p:animEffect transition="in" filter="barn(inVertical)">
                                      <p:cBhvr>
                                        <p:cTn id="7" dur="500"/>
                                        <p:tgtEl>
                                          <p:spTgt spid="2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5"/>
                                        </p:tgtEl>
                                        <p:attrNameLst>
                                          <p:attrName>style.visibility</p:attrName>
                                        </p:attrNameLst>
                                      </p:cBhvr>
                                      <p:to>
                                        <p:strVal val="visible"/>
                                      </p:to>
                                    </p:set>
                                    <p:animEffect transition="in" filter="barn(inVertical)">
                                      <p:cBhvr>
                                        <p:cTn id="12" dur="500"/>
                                        <p:tgtEl>
                                          <p:spTgt spid="27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6"/>
                                        </p:tgtEl>
                                        <p:attrNameLst>
                                          <p:attrName>style.visibility</p:attrName>
                                        </p:attrNameLst>
                                      </p:cBhvr>
                                      <p:to>
                                        <p:strVal val="visible"/>
                                      </p:to>
                                    </p:set>
                                    <p:animEffect transition="in" filter="barn(inVertical)">
                                      <p:cBhvr>
                                        <p:cTn id="17" dur="500"/>
                                        <p:tgtEl>
                                          <p:spTgt spid="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 grpId="0" animBg="1"/>
      <p:bldP spid="275" grpId="0" animBg="1"/>
      <p:bldP spid="27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978873" y="509309"/>
            <a:ext cx="10443810" cy="6001643"/>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Cách so sánh hai số thập phân: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1200" cap="none" spc="0" normalizeH="0" baseline="0" noProof="0">
                <a:ln>
                  <a:noFill/>
                </a:ln>
                <a:solidFill>
                  <a:srgbClr val="7030A0"/>
                </a:solidFill>
                <a:effectLst/>
                <a:uLnTx/>
                <a:uFillTx/>
                <a:latin typeface="Arial" panose="020B0604020202020204" pitchFamily="34" charset="0"/>
                <a:cs typeface="Arial" panose="020B0604020202020204" pitchFamily="34" charset="0"/>
              </a:rPr>
              <a:t>So sánh các phần nguyên của hai số:</a:t>
            </a:r>
          </a:p>
          <a:p>
            <a:pPr lvl="0"/>
            <a:r>
              <a:rPr lang="vi-VN" sz="3200">
                <a:solidFill>
                  <a:srgbClr val="0070C0"/>
                </a:solidFill>
                <a:cs typeface="Arial" panose="020B0604020202020204" pitchFamily="34" charset="0"/>
              </a:rPr>
              <a:t>+ Nếu phần nguyên của số nào lớn hơn thì số đó lớn hơn.</a:t>
            </a:r>
          </a:p>
          <a:p>
            <a:pPr lvl="0"/>
            <a:r>
              <a:rPr lang="vi-VN" sz="3200">
                <a:solidFill>
                  <a:srgbClr val="0070C0"/>
                </a:solidFill>
                <a:cs typeface="Arial" panose="020B0604020202020204" pitchFamily="34" charset="0"/>
              </a:rPr>
              <a:t>+ Nếu phần nguyên của hai số bằng nhau thì so sánh phần thập phân, lần lượt từ hàng phần mười, hàng phần trăm, hàng phần nghìn, ... đến cùng một hàng nào đó, số thập phân nào có chữ số ở hàng tương ứng lớn hơn thì số đó lớn hơn.</a:t>
            </a:r>
          </a:p>
          <a:p>
            <a:pPr lvl="0"/>
            <a:r>
              <a:rPr lang="vi-VN" sz="3200">
                <a:solidFill>
                  <a:srgbClr val="0070C0"/>
                </a:solidFill>
                <a:cs typeface="Arial" panose="020B0604020202020204" pitchFamily="34" charset="0"/>
              </a:rPr>
              <a:t>+ Nếu phần nguyên và phần thập phân của hai số đó bằng nhau thì hai số đó bằng nhau.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2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90587109-3F6A-4A8A-4D27-2FE5CFD98D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0461" y="402677"/>
            <a:ext cx="1886377" cy="827902"/>
          </a:xfrm>
          <a:prstGeom prst="rect">
            <a:avLst/>
          </a:prstGeom>
        </p:spPr>
      </p:pic>
    </p:spTree>
    <p:extLst>
      <p:ext uri="{BB962C8B-B14F-4D97-AF65-F5344CB8AC3E}">
        <p14:creationId xmlns:p14="http://schemas.microsoft.com/office/powerpoint/2010/main" val="11631881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1423780" y="377795"/>
            <a:ext cx="10443810" cy="1323439"/>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Sắp xếp các ba lô (A, B, C, D) dưới đây theo thứ tự từ nặng đến nhẹ.</a:t>
            </a:r>
            <a:endParaRPr kumimoji="0" lang="en-US" sz="5400" b="0" i="0" u="none" strike="noStrike" kern="1200" cap="none" spc="0" normalizeH="0" baseline="0" noProof="0" dirty="0">
              <a:ln w="0"/>
              <a:effectLst/>
              <a:uLnTx/>
              <a:uFillTx/>
              <a:latin typeface="Arial" panose="020B0604020202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C5174113-4DBF-6742-B9EC-2BDB82FDA7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781" y="383541"/>
            <a:ext cx="702369" cy="702369"/>
          </a:xfrm>
          <a:prstGeom prst="rect">
            <a:avLst/>
          </a:prstGeom>
        </p:spPr>
      </p:pic>
      <p:pic>
        <p:nvPicPr>
          <p:cNvPr id="3" name="Picture 2">
            <a:extLst>
              <a:ext uri="{FF2B5EF4-FFF2-40B4-BE49-F238E27FC236}">
                <a16:creationId xmlns:a16="http://schemas.microsoft.com/office/drawing/2014/main" id="{3DCC7D56-F066-6188-24B2-98EF406FEF9C}"/>
              </a:ext>
            </a:extLst>
          </p:cNvPr>
          <p:cNvPicPr>
            <a:picLocks noChangeAspect="1"/>
          </p:cNvPicPr>
          <p:nvPr/>
        </p:nvPicPr>
        <p:blipFill>
          <a:blip r:embed="rId3"/>
          <a:stretch>
            <a:fillRect/>
          </a:stretch>
        </p:blipFill>
        <p:spPr>
          <a:xfrm>
            <a:off x="856965" y="1894535"/>
            <a:ext cx="10443810" cy="3906645"/>
          </a:xfrm>
          <a:prstGeom prst="rect">
            <a:avLst/>
          </a:prstGeom>
        </p:spPr>
      </p:pic>
      <mc:AlternateContent xmlns:mc="http://schemas.openxmlformats.org/markup-compatibility/2006">
        <mc:Choice xmlns:a14="http://schemas.microsoft.com/office/drawing/2010/main" Requires="a14">
          <p:sp>
            <p:nvSpPr>
              <p:cNvPr id="6" name="Rectangle 5">
                <a:extLst>
                  <a:ext uri="{FF2B5EF4-FFF2-40B4-BE49-F238E27FC236}">
                    <a16:creationId xmlns:a16="http://schemas.microsoft.com/office/drawing/2014/main" id="{03C0B50C-720C-74CF-7B9C-0E5C9C8CCD1E}"/>
                  </a:ext>
                </a:extLst>
              </p:cNvPr>
              <p:cNvSpPr/>
              <p:nvPr/>
            </p:nvSpPr>
            <p:spPr>
              <a:xfrm>
                <a:off x="700399" y="5029089"/>
                <a:ext cx="10443810" cy="965392"/>
              </a:xfrm>
              <a:prstGeom prst="rect">
                <a:avLst/>
              </a:prstGeom>
              <a:solidFill>
                <a:schemeClr val="bg1"/>
              </a:solidFill>
              <a:ln>
                <a:solidFill>
                  <a:schemeClr val="bg1"/>
                </a:solidFill>
              </a:ln>
            </p:spPr>
            <p:txBody>
              <a:bodyPr wrap="square" lIns="91440" tIns="45720" rIns="91440" bIns="45720">
                <a:spAutoFit/>
              </a:bodyPr>
              <a:lstStyle/>
              <a:p>
                <a:pPr lvl="0" algn="ctr"/>
                <a:r>
                  <a:rPr kumimoji="0" lang="nn-NO" sz="4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2,785 kg       </a:t>
                </a:r>
                <a14:m>
                  <m:oMath xmlns:m="http://schemas.openxmlformats.org/officeDocument/2006/math">
                    <m:f>
                      <m:fPr>
                        <m:ctrlPr>
                          <a:rPr kumimoji="0" lang="nn-NO" sz="4000" b="0" i="1" u="none" strike="noStrike" kern="1200" cap="none" spc="0" normalizeH="0" baseline="0" noProof="0" smtClean="0">
                            <a:ln>
                              <a:noFill/>
                            </a:ln>
                            <a:effectLst/>
                            <a:uLnTx/>
                            <a:uFillTx/>
                            <a:latin typeface="Cambria Math" panose="02040503050406030204" pitchFamily="18" charset="0"/>
                            <a:ea typeface="+mn-ea"/>
                            <a:cs typeface="Arial" panose="020B0604020202020204" pitchFamily="34" charset="0"/>
                          </a:rPr>
                        </m:ctrlPr>
                      </m:fPr>
                      <m:num>
                        <m:r>
                          <a:rPr kumimoji="0" lang="en-US" sz="4000" b="0" i="1" u="none" strike="noStrike" kern="1200" cap="none" spc="0" normalizeH="0" baseline="0" noProof="0" smtClean="0">
                            <a:ln>
                              <a:noFill/>
                            </a:ln>
                            <a:effectLst/>
                            <a:uLnTx/>
                            <a:uFillTx/>
                            <a:latin typeface="Cambria Math" panose="02040503050406030204" pitchFamily="18" charset="0"/>
                            <a:ea typeface="+mn-ea"/>
                            <a:cs typeface="Arial" panose="020B0604020202020204" pitchFamily="34" charset="0"/>
                          </a:rPr>
                          <m:t>14</m:t>
                        </m:r>
                      </m:num>
                      <m:den>
                        <m:r>
                          <a:rPr kumimoji="0" lang="en-US" sz="4000" b="0" i="1" u="none" strike="noStrike" kern="1200" cap="none" spc="0" normalizeH="0" baseline="0" noProof="0" smtClean="0">
                            <a:ln>
                              <a:noFill/>
                            </a:ln>
                            <a:effectLst/>
                            <a:uLnTx/>
                            <a:uFillTx/>
                            <a:latin typeface="Cambria Math" panose="02040503050406030204" pitchFamily="18" charset="0"/>
                            <a:ea typeface="+mn-ea"/>
                            <a:cs typeface="Arial" panose="020B0604020202020204" pitchFamily="34" charset="0"/>
                          </a:rPr>
                          <m:t>5</m:t>
                        </m:r>
                      </m:den>
                    </m:f>
                  </m:oMath>
                </a14:m>
                <a:r>
                  <a:rPr lang="nn-NO" sz="4000">
                    <a:latin typeface="Arial" panose="020B0604020202020204" pitchFamily="34" charset="0"/>
                    <a:cs typeface="Arial" panose="020B0604020202020204" pitchFamily="34" charset="0"/>
                  </a:rPr>
                  <a:t> </a:t>
                </a:r>
                <a:r>
                  <a:rPr kumimoji="0" lang="nn-NO" sz="4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kg     2,825 kg    2</a:t>
                </a:r>
                <a:r>
                  <a:rPr lang="nn-NO" sz="4000">
                    <a:cs typeface="Arial" panose="020B0604020202020204" pitchFamily="34" charset="0"/>
                  </a:rPr>
                  <a:t> </a:t>
                </a:r>
                <a14:m>
                  <m:oMath xmlns:m="http://schemas.openxmlformats.org/officeDocument/2006/math">
                    <m:f>
                      <m:fPr>
                        <m:ctrlPr>
                          <a:rPr lang="nn-NO" sz="4000" i="1">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3</m:t>
                        </m:r>
                      </m:num>
                      <m:den>
                        <m:r>
                          <a:rPr lang="en-US" sz="4000" b="0" i="1" smtClean="0">
                            <a:latin typeface="Cambria Math" panose="02040503050406030204" pitchFamily="18" charset="0"/>
                            <a:cs typeface="Arial" panose="020B0604020202020204" pitchFamily="34" charset="0"/>
                          </a:rPr>
                          <m:t>4</m:t>
                        </m:r>
                      </m:den>
                    </m:f>
                  </m:oMath>
                </a14:m>
                <a:r>
                  <a:rPr lang="nn-NO" sz="4000">
                    <a:latin typeface="Arial" panose="020B0604020202020204" pitchFamily="34" charset="0"/>
                    <a:cs typeface="Arial" panose="020B0604020202020204" pitchFamily="34" charset="0"/>
                  </a:rPr>
                  <a:t> </a:t>
                </a:r>
                <a:r>
                  <a:rPr kumimoji="0" lang="nn-NO" sz="4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kg</a:t>
                </a:r>
                <a:endParaRPr kumimoji="0" lang="en-US" sz="5400" b="0" i="0" u="none" strike="noStrike" kern="1200" cap="none" spc="0" normalizeH="0" baseline="0" noProof="0" dirty="0">
                  <a:ln w="0"/>
                  <a:effectLst/>
                  <a:uLnTx/>
                  <a:uFillTx/>
                  <a:latin typeface="Arial" panose="020B0604020202020204" pitchFamily="34" charset="0"/>
                  <a:ea typeface="+mn-ea"/>
                  <a:cs typeface="Arial" panose="020B0604020202020204" pitchFamily="34" charset="0"/>
                </a:endParaRPr>
              </a:p>
            </p:txBody>
          </p:sp>
        </mc:Choice>
        <mc:Fallback>
          <p:sp>
            <p:nvSpPr>
              <p:cNvPr id="6" name="Rectangle 5">
                <a:extLst>
                  <a:ext uri="{FF2B5EF4-FFF2-40B4-BE49-F238E27FC236}">
                    <a16:creationId xmlns:a16="http://schemas.microsoft.com/office/drawing/2014/main" id="{03C0B50C-720C-74CF-7B9C-0E5C9C8CCD1E}"/>
                  </a:ext>
                </a:extLst>
              </p:cNvPr>
              <p:cNvSpPr>
                <a:spLocks noRot="1" noChangeAspect="1" noMove="1" noResize="1" noEditPoints="1" noAdjustHandles="1" noChangeArrowheads="1" noChangeShapeType="1" noTextEdit="1"/>
              </p:cNvSpPr>
              <p:nvPr/>
            </p:nvSpPr>
            <p:spPr>
              <a:xfrm>
                <a:off x="700399" y="5029089"/>
                <a:ext cx="10443810" cy="965392"/>
              </a:xfrm>
              <a:prstGeom prst="rect">
                <a:avLst/>
              </a:prstGeom>
              <a:blipFill>
                <a:blip r:embed="rId4"/>
                <a:stretch>
                  <a:fillRect b="-10625"/>
                </a:stretch>
              </a:blipFill>
              <a:ln>
                <a:solidFill>
                  <a:schemeClr val="bg1"/>
                </a:solidFill>
              </a:ln>
            </p:spPr>
            <p:txBody>
              <a:bodyPr/>
              <a:lstStyle/>
              <a:p>
                <a:r>
                  <a:rPr lang="en-US">
                    <a:noFill/>
                  </a:rPr>
                  <a:t> </a:t>
                </a:r>
              </a:p>
            </p:txBody>
          </p:sp>
        </mc:Fallback>
      </mc:AlternateContent>
    </p:spTree>
    <p:extLst>
      <p:ext uri="{BB962C8B-B14F-4D97-AF65-F5344CB8AC3E}">
        <p14:creationId xmlns:p14="http://schemas.microsoft.com/office/powerpoint/2010/main" val="12540866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4328687" y="575451"/>
            <a:ext cx="3530134" cy="769441"/>
          </a:xfrm>
          <a:prstGeom prst="rect">
            <a:avLst/>
          </a:prstGeom>
          <a:noFill/>
        </p:spPr>
        <p:txBody>
          <a:bodyPr wrap="none" lIns="91440" tIns="45720" rIns="91440" bIns="45720">
            <a:spAutoFit/>
          </a:bodyPr>
          <a:lstStyle/>
          <a:p>
            <a:pPr lvl="0" algn="ctr"/>
            <a:r>
              <a:rPr lang="en-US" sz="4400">
                <a:ln w="0"/>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 = </a:t>
            </a:r>
            <a:r>
              <a:rPr lang="en-US" sz="440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2,785 </a:t>
            </a:r>
            <a:r>
              <a:rPr lang="en-US" sz="4400">
                <a:ln w="0"/>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kg </a:t>
            </a:r>
            <a:endParaRPr kumimoji="0" lang="en-US" sz="4400" i="0" u="none" strike="noStrike" kern="1200" cap="none" spc="0" normalizeH="0" baseline="0" noProof="0" dirty="0">
              <a:ln w="0"/>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 name="Rectangle 1">
                <a:extLst>
                  <a:ext uri="{FF2B5EF4-FFF2-40B4-BE49-F238E27FC236}">
                    <a16:creationId xmlns:a16="http://schemas.microsoft.com/office/drawing/2014/main" id="{AED559ED-D418-8F05-BC09-8368513B4FAE}"/>
                  </a:ext>
                </a:extLst>
              </p:cNvPr>
              <p:cNvSpPr/>
              <p:nvPr/>
            </p:nvSpPr>
            <p:spPr>
              <a:xfrm>
                <a:off x="4328687" y="1955574"/>
                <a:ext cx="4777270" cy="1052596"/>
              </a:xfrm>
              <a:prstGeom prst="rect">
                <a:avLst/>
              </a:prstGeom>
              <a:noFill/>
            </p:spPr>
            <p:txBody>
              <a:bodyPr wrap="none" lIns="91440" tIns="45720" rIns="91440" bIns="45720">
                <a:spAutoFit/>
              </a:bodyPr>
              <a:lstStyle/>
              <a:p>
                <a:pPr lvl="0" algn="ctr"/>
                <a:r>
                  <a:rPr lang="en-US" sz="4400">
                    <a:ln w="0"/>
                    <a:solidFill>
                      <a:schemeClr val="tx1"/>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B = </a:t>
                </a:r>
                <a14:m>
                  <m:oMath xmlns:m="http://schemas.openxmlformats.org/officeDocument/2006/math">
                    <m:f>
                      <m:fPr>
                        <m:ctrlPr>
                          <a:rPr lang="nn-NO" sz="4400" i="1">
                            <a:solidFill>
                              <a:schemeClr val="tx1"/>
                            </a:solidFill>
                            <a:latin typeface="Cambria Math" panose="02040503050406030204" pitchFamily="18" charset="0"/>
                            <a:cs typeface="Arial" panose="020B0604020202020204" pitchFamily="34" charset="0"/>
                          </a:rPr>
                        </m:ctrlPr>
                      </m:fPr>
                      <m:num>
                        <m:r>
                          <a:rPr lang="en-US" sz="4400" b="0" i="1">
                            <a:solidFill>
                              <a:schemeClr val="tx1"/>
                            </a:solidFill>
                            <a:latin typeface="Cambria Math" panose="02040503050406030204" pitchFamily="18" charset="0"/>
                            <a:cs typeface="Arial" panose="020B0604020202020204" pitchFamily="34" charset="0"/>
                          </a:rPr>
                          <m:t>14</m:t>
                        </m:r>
                      </m:num>
                      <m:den>
                        <m:r>
                          <a:rPr lang="en-US" sz="4400" b="0" i="1">
                            <a:solidFill>
                              <a:schemeClr val="tx1"/>
                            </a:solidFill>
                            <a:latin typeface="Cambria Math" panose="02040503050406030204" pitchFamily="18" charset="0"/>
                            <a:cs typeface="Arial" panose="020B0604020202020204" pitchFamily="34" charset="0"/>
                          </a:rPr>
                          <m:t>5</m:t>
                        </m:r>
                      </m:den>
                    </m:f>
                  </m:oMath>
                </a14:m>
                <a:r>
                  <a:rPr lang="nn-NO" sz="4400">
                    <a:solidFill>
                      <a:schemeClr val="tx1"/>
                    </a:solidFill>
                    <a:latin typeface="Arial" panose="020B0604020202020204" pitchFamily="34" charset="0"/>
                    <a:cs typeface="Arial" panose="020B0604020202020204" pitchFamily="34" charset="0"/>
                  </a:rPr>
                  <a:t> kg = </a:t>
                </a:r>
                <a:r>
                  <a:rPr lang="nn-NO" sz="4400">
                    <a:solidFill>
                      <a:srgbClr val="FF0000"/>
                    </a:solidFill>
                    <a:latin typeface="Arial" panose="020B0604020202020204" pitchFamily="34" charset="0"/>
                    <a:cs typeface="Arial" panose="020B0604020202020204" pitchFamily="34" charset="0"/>
                  </a:rPr>
                  <a:t>2,8</a:t>
                </a:r>
                <a:r>
                  <a:rPr lang="nn-NO" sz="4400">
                    <a:solidFill>
                      <a:schemeClr val="tx1"/>
                    </a:solidFill>
                    <a:latin typeface="Arial" panose="020B0604020202020204" pitchFamily="34" charset="0"/>
                    <a:cs typeface="Arial" panose="020B0604020202020204" pitchFamily="34" charset="0"/>
                  </a:rPr>
                  <a:t> kg </a:t>
                </a:r>
                <a:endParaRPr kumimoji="0" lang="en-US" sz="4400" i="0" u="none" strike="noStrike" kern="1200" cap="none" spc="0" normalizeH="0" baseline="0" noProof="0" dirty="0">
                  <a:ln w="0"/>
                  <a:solidFill>
                    <a:schemeClr val="tx1"/>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endParaRPr>
              </a:p>
            </p:txBody>
          </p:sp>
        </mc:Choice>
        <mc:Fallback>
          <p:sp>
            <p:nvSpPr>
              <p:cNvPr id="2" name="Rectangle 1">
                <a:extLst>
                  <a:ext uri="{FF2B5EF4-FFF2-40B4-BE49-F238E27FC236}">
                    <a16:creationId xmlns:a16="http://schemas.microsoft.com/office/drawing/2014/main" id="{AED559ED-D418-8F05-BC09-8368513B4FAE}"/>
                  </a:ext>
                </a:extLst>
              </p:cNvPr>
              <p:cNvSpPr>
                <a:spLocks noRot="1" noChangeAspect="1" noMove="1" noResize="1" noEditPoints="1" noAdjustHandles="1" noChangeArrowheads="1" noChangeShapeType="1" noTextEdit="1"/>
              </p:cNvSpPr>
              <p:nvPr/>
            </p:nvSpPr>
            <p:spPr>
              <a:xfrm>
                <a:off x="4328687" y="1955574"/>
                <a:ext cx="4777270" cy="1052596"/>
              </a:xfrm>
              <a:prstGeom prst="rect">
                <a:avLst/>
              </a:prstGeom>
              <a:blipFill>
                <a:blip r:embed="rId2"/>
                <a:stretch>
                  <a:fillRect l="-5102" t="-2907" r="-4719" b="-15698"/>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E05145A5-2CAF-76B8-CE32-31525D16C46C}"/>
              </a:ext>
            </a:extLst>
          </p:cNvPr>
          <p:cNvSpPr/>
          <p:nvPr/>
        </p:nvSpPr>
        <p:spPr>
          <a:xfrm>
            <a:off x="4328687" y="3655631"/>
            <a:ext cx="3403497" cy="769441"/>
          </a:xfrm>
          <a:prstGeom prst="rect">
            <a:avLst/>
          </a:prstGeom>
          <a:noFill/>
        </p:spPr>
        <p:txBody>
          <a:bodyPr wrap="none" lIns="91440" tIns="45720" rIns="91440" bIns="45720">
            <a:spAutoFit/>
          </a:bodyPr>
          <a:lstStyle/>
          <a:p>
            <a:pPr lvl="0" algn="ctr"/>
            <a:r>
              <a:rPr lang="en-US" sz="4400">
                <a:ln w="0"/>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 = </a:t>
            </a:r>
            <a:r>
              <a:rPr lang="nn-NO" sz="4400">
                <a:solidFill>
                  <a:srgbClr val="FF0000"/>
                </a:solidFill>
                <a:latin typeface="Arial" panose="020B0604020202020204" pitchFamily="34" charset="0"/>
                <a:cs typeface="Arial" panose="020B0604020202020204" pitchFamily="34" charset="0"/>
              </a:rPr>
              <a:t>2,825</a:t>
            </a:r>
            <a:r>
              <a:rPr lang="nn-NO" sz="4400">
                <a:latin typeface="Arial" panose="020B0604020202020204" pitchFamily="34" charset="0"/>
                <a:cs typeface="Arial" panose="020B0604020202020204" pitchFamily="34" charset="0"/>
              </a:rPr>
              <a:t> kg</a:t>
            </a:r>
            <a:endParaRPr kumimoji="0" lang="en-US" sz="4400" i="0" u="none" strike="noStrike" kern="1200" cap="none" spc="0" normalizeH="0" baseline="0" noProof="0" dirty="0">
              <a:ln w="0"/>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a:extLst>
                  <a:ext uri="{FF2B5EF4-FFF2-40B4-BE49-F238E27FC236}">
                    <a16:creationId xmlns:a16="http://schemas.microsoft.com/office/drawing/2014/main" id="{57A09528-B829-CE9D-61AE-A106FC9CFB15}"/>
                  </a:ext>
                </a:extLst>
              </p:cNvPr>
              <p:cNvSpPr/>
              <p:nvPr/>
            </p:nvSpPr>
            <p:spPr>
              <a:xfrm>
                <a:off x="4328687" y="5058360"/>
                <a:ext cx="5511445" cy="1049839"/>
              </a:xfrm>
              <a:prstGeom prst="rect">
                <a:avLst/>
              </a:prstGeom>
              <a:noFill/>
            </p:spPr>
            <p:txBody>
              <a:bodyPr wrap="none" lIns="91440" tIns="45720" rIns="91440" bIns="45720">
                <a:spAutoFit/>
              </a:bodyPr>
              <a:lstStyle/>
              <a:p>
                <a:pPr lvl="0" algn="ctr"/>
                <a:r>
                  <a:rPr lang="en-US" sz="4400">
                    <a:ln w="0"/>
                    <a:solidFill>
                      <a:schemeClr val="tx1"/>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D = </a:t>
                </a:r>
                <a:r>
                  <a:rPr lang="nn-NO" sz="4400">
                    <a:solidFill>
                      <a:schemeClr val="tx1"/>
                    </a:solidFill>
                    <a:latin typeface="Arial" panose="020B0604020202020204" pitchFamily="34" charset="0"/>
                    <a:cs typeface="Arial" panose="020B0604020202020204" pitchFamily="34" charset="0"/>
                  </a:rPr>
                  <a:t> 2 </a:t>
                </a:r>
                <a14:m>
                  <m:oMath xmlns:m="http://schemas.openxmlformats.org/officeDocument/2006/math">
                    <m:f>
                      <m:fPr>
                        <m:ctrlPr>
                          <a:rPr lang="nn-NO" sz="4400" i="1">
                            <a:solidFill>
                              <a:schemeClr val="tx1"/>
                            </a:solidFill>
                            <a:latin typeface="Cambria Math" panose="02040503050406030204" pitchFamily="18" charset="0"/>
                            <a:cs typeface="Arial" panose="020B0604020202020204" pitchFamily="34" charset="0"/>
                          </a:rPr>
                        </m:ctrlPr>
                      </m:fPr>
                      <m:num>
                        <m:r>
                          <a:rPr lang="en-US" sz="4400" b="0" i="1">
                            <a:solidFill>
                              <a:schemeClr val="tx1"/>
                            </a:solidFill>
                            <a:latin typeface="Cambria Math" panose="02040503050406030204" pitchFamily="18" charset="0"/>
                            <a:cs typeface="Arial" panose="020B0604020202020204" pitchFamily="34" charset="0"/>
                          </a:rPr>
                          <m:t>3</m:t>
                        </m:r>
                      </m:num>
                      <m:den>
                        <m:r>
                          <a:rPr lang="en-US" sz="4400" b="0" i="1">
                            <a:solidFill>
                              <a:schemeClr val="tx1"/>
                            </a:solidFill>
                            <a:latin typeface="Cambria Math" panose="02040503050406030204" pitchFamily="18" charset="0"/>
                            <a:cs typeface="Arial" panose="020B0604020202020204" pitchFamily="34" charset="0"/>
                          </a:rPr>
                          <m:t>4</m:t>
                        </m:r>
                      </m:den>
                    </m:f>
                  </m:oMath>
                </a14:m>
                <a:r>
                  <a:rPr lang="nn-NO" sz="4400">
                    <a:solidFill>
                      <a:schemeClr val="tx1"/>
                    </a:solidFill>
                    <a:latin typeface="Arial" panose="020B0604020202020204" pitchFamily="34" charset="0"/>
                    <a:cs typeface="Arial" panose="020B0604020202020204" pitchFamily="34" charset="0"/>
                  </a:rPr>
                  <a:t> kg = </a:t>
                </a:r>
                <a:r>
                  <a:rPr lang="nn-NO" sz="4400">
                    <a:solidFill>
                      <a:srgbClr val="FF0000"/>
                    </a:solidFill>
                    <a:latin typeface="Arial" panose="020B0604020202020204" pitchFamily="34" charset="0"/>
                    <a:cs typeface="Arial" panose="020B0604020202020204" pitchFamily="34" charset="0"/>
                  </a:rPr>
                  <a:t>2,75</a:t>
                </a:r>
                <a:r>
                  <a:rPr lang="nn-NO" sz="4400">
                    <a:solidFill>
                      <a:schemeClr val="tx1"/>
                    </a:solidFill>
                    <a:latin typeface="Arial" panose="020B0604020202020204" pitchFamily="34" charset="0"/>
                    <a:cs typeface="Arial" panose="020B0604020202020204" pitchFamily="34" charset="0"/>
                  </a:rPr>
                  <a:t> kg </a:t>
                </a:r>
                <a:endParaRPr kumimoji="0" lang="en-US" sz="4400" i="0" u="none" strike="noStrike" kern="1200" cap="none" spc="0" normalizeH="0" baseline="0" noProof="0" dirty="0">
                  <a:ln w="0"/>
                  <a:solidFill>
                    <a:schemeClr val="tx1"/>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endParaRPr>
              </a:p>
            </p:txBody>
          </p:sp>
        </mc:Choice>
        <mc:Fallback>
          <p:sp>
            <p:nvSpPr>
              <p:cNvPr id="6" name="Rectangle 5">
                <a:extLst>
                  <a:ext uri="{FF2B5EF4-FFF2-40B4-BE49-F238E27FC236}">
                    <a16:creationId xmlns:a16="http://schemas.microsoft.com/office/drawing/2014/main" id="{57A09528-B829-CE9D-61AE-A106FC9CFB15}"/>
                  </a:ext>
                </a:extLst>
              </p:cNvPr>
              <p:cNvSpPr>
                <a:spLocks noRot="1" noChangeAspect="1" noMove="1" noResize="1" noEditPoints="1" noAdjustHandles="1" noChangeArrowheads="1" noChangeShapeType="1" noTextEdit="1"/>
              </p:cNvSpPr>
              <p:nvPr/>
            </p:nvSpPr>
            <p:spPr>
              <a:xfrm>
                <a:off x="4328687" y="5058360"/>
                <a:ext cx="5511445" cy="1049839"/>
              </a:xfrm>
              <a:prstGeom prst="rect">
                <a:avLst/>
              </a:prstGeom>
              <a:blipFill>
                <a:blip r:embed="rId3"/>
                <a:stretch>
                  <a:fillRect l="-4425" t="-2907" r="-4093" b="-15698"/>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02F41088-3B51-E793-30D8-90E48C0965B5}"/>
              </a:ext>
            </a:extLst>
          </p:cNvPr>
          <p:cNvPicPr>
            <a:picLocks noChangeAspect="1"/>
          </p:cNvPicPr>
          <p:nvPr/>
        </p:nvPicPr>
        <p:blipFill rotWithShape="1">
          <a:blip r:embed="rId4"/>
          <a:srcRect l="10400" t="2219" r="73184" b="43795"/>
          <a:stretch/>
        </p:blipFill>
        <p:spPr>
          <a:xfrm>
            <a:off x="2886594" y="320593"/>
            <a:ext cx="1038744" cy="1277788"/>
          </a:xfrm>
          <a:prstGeom prst="rect">
            <a:avLst/>
          </a:prstGeom>
        </p:spPr>
      </p:pic>
      <p:pic>
        <p:nvPicPr>
          <p:cNvPr id="10" name="Picture 9">
            <a:extLst>
              <a:ext uri="{FF2B5EF4-FFF2-40B4-BE49-F238E27FC236}">
                <a16:creationId xmlns:a16="http://schemas.microsoft.com/office/drawing/2014/main" id="{3B1201E3-D30E-CAE0-9D21-C8F398795AA3}"/>
              </a:ext>
            </a:extLst>
          </p:cNvPr>
          <p:cNvPicPr>
            <a:picLocks noChangeAspect="1"/>
          </p:cNvPicPr>
          <p:nvPr/>
        </p:nvPicPr>
        <p:blipFill rotWithShape="1">
          <a:blip r:embed="rId4"/>
          <a:srcRect l="32147" t="1685" r="51437" b="44329"/>
          <a:stretch/>
        </p:blipFill>
        <p:spPr>
          <a:xfrm>
            <a:off x="2882610" y="1799617"/>
            <a:ext cx="1038744" cy="1277788"/>
          </a:xfrm>
          <a:prstGeom prst="rect">
            <a:avLst/>
          </a:prstGeom>
        </p:spPr>
      </p:pic>
      <p:pic>
        <p:nvPicPr>
          <p:cNvPr id="11" name="Picture 10">
            <a:extLst>
              <a:ext uri="{FF2B5EF4-FFF2-40B4-BE49-F238E27FC236}">
                <a16:creationId xmlns:a16="http://schemas.microsoft.com/office/drawing/2014/main" id="{1877816B-BC2C-3C8F-A7D1-F7C1CFA3FFB5}"/>
              </a:ext>
            </a:extLst>
          </p:cNvPr>
          <p:cNvPicPr>
            <a:picLocks noChangeAspect="1"/>
          </p:cNvPicPr>
          <p:nvPr/>
        </p:nvPicPr>
        <p:blipFill rotWithShape="1">
          <a:blip r:embed="rId4"/>
          <a:srcRect l="53902" t="809" r="29682" b="45205"/>
          <a:stretch/>
        </p:blipFill>
        <p:spPr>
          <a:xfrm>
            <a:off x="3065234" y="3390228"/>
            <a:ext cx="1038744" cy="1277788"/>
          </a:xfrm>
          <a:prstGeom prst="rect">
            <a:avLst/>
          </a:prstGeom>
        </p:spPr>
      </p:pic>
      <p:pic>
        <p:nvPicPr>
          <p:cNvPr id="13" name="Picture 12">
            <a:extLst>
              <a:ext uri="{FF2B5EF4-FFF2-40B4-BE49-F238E27FC236}">
                <a16:creationId xmlns:a16="http://schemas.microsoft.com/office/drawing/2014/main" id="{1735F948-3FBA-B565-1E36-B7500120E0DD}"/>
              </a:ext>
            </a:extLst>
          </p:cNvPr>
          <p:cNvPicPr>
            <a:picLocks noChangeAspect="1"/>
          </p:cNvPicPr>
          <p:nvPr/>
        </p:nvPicPr>
        <p:blipFill rotWithShape="1">
          <a:blip r:embed="rId4"/>
          <a:srcRect l="73966" t="-1263" r="9618" b="47277"/>
          <a:stretch/>
        </p:blipFill>
        <p:spPr>
          <a:xfrm>
            <a:off x="3088268" y="4944386"/>
            <a:ext cx="1038744" cy="1277788"/>
          </a:xfrm>
          <a:prstGeom prst="rect">
            <a:avLst/>
          </a:prstGeom>
        </p:spPr>
      </p:pic>
      <p:sp>
        <p:nvSpPr>
          <p:cNvPr id="15" name="Rectangle 14">
            <a:extLst>
              <a:ext uri="{FF2B5EF4-FFF2-40B4-BE49-F238E27FC236}">
                <a16:creationId xmlns:a16="http://schemas.microsoft.com/office/drawing/2014/main" id="{9345459F-95E1-8684-CC0E-A5DA39F7ED0F}"/>
              </a:ext>
            </a:extLst>
          </p:cNvPr>
          <p:cNvSpPr/>
          <p:nvPr/>
        </p:nvSpPr>
        <p:spPr>
          <a:xfrm>
            <a:off x="1108254" y="2934932"/>
            <a:ext cx="9844362" cy="769441"/>
          </a:xfrm>
          <a:prstGeom prst="rect">
            <a:avLst/>
          </a:prstGeom>
          <a:noFill/>
        </p:spPr>
        <p:txBody>
          <a:bodyPr wrap="none" lIns="91440" tIns="45720" rIns="91440" bIns="45720">
            <a:spAutoFit/>
          </a:bodyPr>
          <a:lstStyle/>
          <a:p>
            <a:pPr lvl="0" algn="ctr"/>
            <a:r>
              <a:rPr lang="nn-NO" sz="4400">
                <a:solidFill>
                  <a:srgbClr val="FF0000"/>
                </a:solidFill>
                <a:latin typeface="Arial" panose="020B0604020202020204" pitchFamily="34" charset="0"/>
                <a:cs typeface="Arial" panose="020B0604020202020204" pitchFamily="34" charset="0"/>
              </a:rPr>
              <a:t>2,825 kg &gt; 2,8 kg &gt; 2,785 kg &gt; 2,75 kg</a:t>
            </a:r>
            <a:endParaRPr kumimoji="0" lang="en-US" sz="4400" i="0" u="none" strike="noStrike" kern="1200" cap="none" spc="0" normalizeH="0" baseline="0" noProof="0" dirty="0">
              <a:ln w="0"/>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D6C0F79A-C010-3548-D2B0-0054CA0A682B}"/>
              </a:ext>
            </a:extLst>
          </p:cNvPr>
          <p:cNvSpPr/>
          <p:nvPr/>
        </p:nvSpPr>
        <p:spPr>
          <a:xfrm>
            <a:off x="1502599" y="5684181"/>
            <a:ext cx="9292930" cy="769441"/>
          </a:xfrm>
          <a:prstGeom prst="rect">
            <a:avLst/>
          </a:prstGeom>
          <a:noFill/>
        </p:spPr>
        <p:txBody>
          <a:bodyPr wrap="none" lIns="91440" tIns="45720" rIns="91440" bIns="45720">
            <a:spAutoFit/>
          </a:bodyPr>
          <a:lstStyle/>
          <a:p>
            <a:pPr lvl="0" algn="ctr"/>
            <a:r>
              <a:rPr lang="nn-NO" sz="4400">
                <a:solidFill>
                  <a:srgbClr val="FF0000"/>
                </a:solidFill>
                <a:latin typeface="Arial" panose="020B0604020202020204" pitchFamily="34" charset="0"/>
                <a:cs typeface="Arial" panose="020B0604020202020204" pitchFamily="34" charset="0"/>
              </a:rPr>
              <a:t>C                 B                  A             D</a:t>
            </a:r>
            <a:endParaRPr kumimoji="0" lang="en-US" sz="4400" i="0" u="none" strike="noStrike" kern="1200" cap="none" spc="0" normalizeH="0" baseline="0" noProof="0" dirty="0">
              <a:ln w="0"/>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9503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16667E-7 0 L -0.17526 0.20694 " pathEditMode="relative" rAng="0" ptsTypes="AA">
                                      <p:cBhvr>
                                        <p:cTn id="26" dur="2000" fill="hold"/>
                                        <p:tgtEl>
                                          <p:spTgt spid="11"/>
                                        </p:tgtEl>
                                        <p:attrNameLst>
                                          <p:attrName>ppt_x</p:attrName>
                                          <p:attrName>ppt_y</p:attrName>
                                        </p:attrNameLst>
                                      </p:cBhvr>
                                      <p:rCtr x="-8763" y="10347"/>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3.54167E-6 4.44444E-6 L 0.08515 0.43333 " pathEditMode="relative" rAng="0" ptsTypes="AA">
                                      <p:cBhvr>
                                        <p:cTn id="30" dur="2000" fill="hold"/>
                                        <p:tgtEl>
                                          <p:spTgt spid="10"/>
                                        </p:tgtEl>
                                        <p:attrNameLst>
                                          <p:attrName>ppt_x</p:attrName>
                                          <p:attrName>ppt_y</p:attrName>
                                        </p:attrNameLst>
                                      </p:cBhvr>
                                      <p:rCtr x="4258" y="21667"/>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3.125E-6 -4.81481E-6 L 0.34258 0.65463 " pathEditMode="relative" rAng="0" ptsTypes="AA">
                                      <p:cBhvr>
                                        <p:cTn id="34" dur="2000" fill="hold"/>
                                        <p:tgtEl>
                                          <p:spTgt spid="9"/>
                                        </p:tgtEl>
                                        <p:attrNameLst>
                                          <p:attrName>ppt_x</p:attrName>
                                          <p:attrName>ppt_y</p:attrName>
                                        </p:attrNameLst>
                                      </p:cBhvr>
                                      <p:rCtr x="17122" y="32731"/>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3.33333E-6 -3.7037E-7 L 0.56198 -0.0169 " pathEditMode="relative" rAng="0" ptsTypes="AA">
                                      <p:cBhvr>
                                        <p:cTn id="38" dur="2000" fill="hold"/>
                                        <p:tgtEl>
                                          <p:spTgt spid="13"/>
                                        </p:tgtEl>
                                        <p:attrNameLst>
                                          <p:attrName>ppt_x</p:attrName>
                                          <p:attrName>ppt_y</p:attrName>
                                        </p:attrNameLst>
                                      </p:cBhvr>
                                      <p:rCtr x="28099" y="-856"/>
                                    </p:animMotion>
                                  </p:childTnLst>
                                </p:cTn>
                              </p:par>
                              <p:par>
                                <p:cTn id="39" presetID="14" presetClass="exit" presetSubtype="10" fill="hold" grpId="1" nodeType="withEffect">
                                  <p:stCondLst>
                                    <p:cond delay="0"/>
                                  </p:stCondLst>
                                  <p:childTnLst>
                                    <p:animEffect transition="out" filter="randombar(horizontal)">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par>
                                <p:cTn id="42" presetID="14" presetClass="exit" presetSubtype="10" fill="hold" grpId="1" nodeType="withEffect">
                                  <p:stCondLst>
                                    <p:cond delay="0"/>
                                  </p:stCondLst>
                                  <p:childTnLst>
                                    <p:animEffect transition="out" filter="randombar(horizontal)">
                                      <p:cBhvr>
                                        <p:cTn id="43" dur="500"/>
                                        <p:tgtEl>
                                          <p:spTgt spid="2"/>
                                        </p:tgtEl>
                                      </p:cBhvr>
                                    </p:animEffect>
                                    <p:set>
                                      <p:cBhvr>
                                        <p:cTn id="44" dur="1" fill="hold">
                                          <p:stCondLst>
                                            <p:cond delay="499"/>
                                          </p:stCondLst>
                                        </p:cTn>
                                        <p:tgtEl>
                                          <p:spTgt spid="2"/>
                                        </p:tgtEl>
                                        <p:attrNameLst>
                                          <p:attrName>style.visibility</p:attrName>
                                        </p:attrNameLst>
                                      </p:cBhvr>
                                      <p:to>
                                        <p:strVal val="hidden"/>
                                      </p:to>
                                    </p:set>
                                  </p:childTnLst>
                                </p:cTn>
                              </p:par>
                              <p:par>
                                <p:cTn id="45" presetID="14" presetClass="exit" presetSubtype="10" fill="hold" grpId="1" nodeType="withEffect">
                                  <p:stCondLst>
                                    <p:cond delay="0"/>
                                  </p:stCondLst>
                                  <p:childTnLst>
                                    <p:animEffect transition="out" filter="randombar(horizontal)">
                                      <p:cBhvr>
                                        <p:cTn id="46" dur="500"/>
                                        <p:tgtEl>
                                          <p:spTgt spid="3"/>
                                        </p:tgtEl>
                                      </p:cBhvr>
                                    </p:animEffect>
                                    <p:set>
                                      <p:cBhvr>
                                        <p:cTn id="47" dur="1" fill="hold">
                                          <p:stCondLst>
                                            <p:cond delay="499"/>
                                          </p:stCondLst>
                                        </p:cTn>
                                        <p:tgtEl>
                                          <p:spTgt spid="3"/>
                                        </p:tgtEl>
                                        <p:attrNameLst>
                                          <p:attrName>style.visibility</p:attrName>
                                        </p:attrNameLst>
                                      </p:cBhvr>
                                      <p:to>
                                        <p:strVal val="hidden"/>
                                      </p:to>
                                    </p:set>
                                  </p:childTnLst>
                                </p:cTn>
                              </p:par>
                              <p:par>
                                <p:cTn id="48" presetID="14" presetClass="exit" presetSubtype="10" fill="hold" grpId="1" nodeType="withEffect">
                                  <p:stCondLst>
                                    <p:cond delay="0"/>
                                  </p:stCondLst>
                                  <p:childTnLst>
                                    <p:animEffect transition="out" filter="randombar(horizontal)">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childTnLst>
                          </p:cTn>
                        </p:par>
                        <p:par>
                          <p:cTn id="51" fill="hold">
                            <p:stCondLst>
                              <p:cond delay="2000"/>
                            </p:stCondLst>
                            <p:childTnLst>
                              <p:par>
                                <p:cTn id="52" presetID="22" presetClass="entr" presetSubtype="4"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down)">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down)">
                                      <p:cBhvr>
                                        <p:cTn id="5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 grpId="0"/>
      <p:bldP spid="2" grpId="1"/>
      <p:bldP spid="3" grpId="0"/>
      <p:bldP spid="3" grpId="1"/>
      <p:bldP spid="6" grpId="0"/>
      <p:bldP spid="6" grpId="1"/>
      <p:bldP spid="15"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389</TotalTime>
  <Words>981</Words>
  <PresentationFormat>Widescreen</PresentationFormat>
  <Paragraphs>120</Paragraphs>
  <Slides>21</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#9Slide07 IcielKoni</vt:lpstr>
      <vt:lpstr>Arial</vt:lpstr>
      <vt:lpstr>#9Slide07 SVNZiclets</vt:lpstr>
      <vt:lpstr>Calibri</vt:lpstr>
      <vt:lpstr>#9Slide05 Dear Saturday</vt:lpstr>
      <vt:lpstr>#9Slide05 SVNFadilla</vt:lpstr>
      <vt:lpstr>Wingdings</vt:lpstr>
      <vt:lpstr>#9Slide03 SFU Futura_05</vt:lpstr>
      <vt:lpstr>Cambria Math</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2023-12-02T07:45:56Z</dcterms:created>
  <dcterms:modified xsi:type="dcterms:W3CDTF">2024-06-22T13:56:37Z</dcterms:modified>
</cp:coreProperties>
</file>