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2"/>
  </p:notesMasterIdLst>
  <p:sldIdLst>
    <p:sldId id="387" r:id="rId3"/>
    <p:sldId id="496" r:id="rId4"/>
    <p:sldId id="495" r:id="rId5"/>
    <p:sldId id="395" r:id="rId6"/>
    <p:sldId id="497" r:id="rId7"/>
    <p:sldId id="498" r:id="rId8"/>
    <p:sldId id="499" r:id="rId9"/>
    <p:sldId id="500" r:id="rId10"/>
    <p:sldId id="396" r:id="rId11"/>
    <p:sldId id="258" r:id="rId12"/>
    <p:sldId id="501" r:id="rId13"/>
    <p:sldId id="502" r:id="rId14"/>
    <p:sldId id="504" r:id="rId15"/>
    <p:sldId id="505" r:id="rId16"/>
    <p:sldId id="506" r:id="rId17"/>
    <p:sldId id="301" r:id="rId18"/>
    <p:sldId id="507" r:id="rId19"/>
    <p:sldId id="510" r:id="rId20"/>
    <p:sldId id="511" r:id="rId21"/>
    <p:sldId id="512" r:id="rId22"/>
    <p:sldId id="503" r:id="rId23"/>
    <p:sldId id="514" r:id="rId24"/>
    <p:sldId id="515" r:id="rId25"/>
    <p:sldId id="516" r:id="rId26"/>
    <p:sldId id="517" r:id="rId27"/>
    <p:sldId id="518" r:id="rId28"/>
    <p:sldId id="494" r:id="rId29"/>
    <p:sldId id="279" r:id="rId30"/>
    <p:sldId id="31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3300"/>
    <a:srgbClr val="00B050"/>
    <a:srgbClr val="002060"/>
    <a:srgbClr val="FFFFFF"/>
    <a:srgbClr val="2E75B6"/>
    <a:srgbClr val="69CC96"/>
    <a:srgbClr val="FFFEFF"/>
    <a:srgbClr val="F0F0F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87269" autoAdjust="0"/>
  </p:normalViewPr>
  <p:slideViewPr>
    <p:cSldViewPr snapToGrid="0">
      <p:cViewPr>
        <p:scale>
          <a:sx n="33" d="100"/>
          <a:sy n="33" d="100"/>
        </p:scale>
        <p:origin x="2124"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03/08/2024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E8968-0AD4-4A98-931E-E8D0A08F7B57}" type="slidenum">
              <a:rPr lang="en-US" smtClean="0"/>
              <a:t>1</a:t>
            </a:fld>
            <a:endParaRPr lang="en-US"/>
          </a:p>
        </p:txBody>
      </p:sp>
    </p:spTree>
    <p:extLst>
      <p:ext uri="{BB962C8B-B14F-4D97-AF65-F5344CB8AC3E}">
        <p14:creationId xmlns:p14="http://schemas.microsoft.com/office/powerpoint/2010/main" val="1358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cc9050bdf8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cc9050bdf8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0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2"/>
        <p:cNvGrpSpPr/>
        <p:nvPr/>
      </p:nvGrpSpPr>
      <p:grpSpPr>
        <a:xfrm>
          <a:off x="0" y="0"/>
          <a:ext cx="0" cy="0"/>
          <a:chOff x="0" y="0"/>
          <a:chExt cx="0" cy="0"/>
        </a:xfrm>
      </p:grpSpPr>
      <p:sp>
        <p:nvSpPr>
          <p:cNvPr id="6573" name="Google Shape;6573;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4" name="Google Shape;6574;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bold" panose="020F0702030404030204" pitchFamily="34" charset="0"/>
              <a:ea typeface="Calibri bold" panose="020F0702030404030204" pitchFamily="34" charset="0"/>
              <a:cs typeface="Calibri bold" panose="020F07020304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25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2"/>
        <p:cNvGrpSpPr/>
        <p:nvPr/>
      </p:nvGrpSpPr>
      <p:grpSpPr>
        <a:xfrm>
          <a:off x="0" y="0"/>
          <a:ext cx="0" cy="0"/>
          <a:chOff x="0" y="0"/>
          <a:chExt cx="0" cy="0"/>
        </a:xfrm>
      </p:grpSpPr>
      <p:sp>
        <p:nvSpPr>
          <p:cNvPr id="6573" name="Google Shape;6573;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4" name="Google Shape;6574;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2262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3"/>
        <p:cNvGrpSpPr/>
        <p:nvPr/>
      </p:nvGrpSpPr>
      <p:grpSpPr>
        <a:xfrm>
          <a:off x="0" y="0"/>
          <a:ext cx="0" cy="0"/>
          <a:chOff x="0" y="0"/>
          <a:chExt cx="0" cy="0"/>
        </a:xfrm>
      </p:grpSpPr>
      <p:sp>
        <p:nvSpPr>
          <p:cNvPr id="8874" name="Google Shape;8874;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5" name="Google Shape;8875;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203937288"/>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50293544"/>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77599662"/>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620365049"/>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791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07945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22535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9074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transition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06179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197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560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16157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09615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21920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44250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80581911"/>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03/08/2024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4682E1B-7BE3-A829-E217-8B6A62B56C3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AFB6996-0348-21EA-DB44-171F394A29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E195E-081F-4D3E-A7E8-91A17843D2FD}" type="datetimeFigureOut">
              <a:rPr lang="en-US" smtClean="0"/>
              <a:t>03/08/2024</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331933619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1.sv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3.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7FCC0-41D6-E4A4-E7E7-80377D049D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14" y="0"/>
            <a:ext cx="12187486" cy="6858000"/>
          </a:xfrm>
          <a:prstGeom prst="rect">
            <a:avLst/>
          </a:prstGeom>
        </p:spPr>
      </p:pic>
      <p:pic>
        <p:nvPicPr>
          <p:cNvPr id="8" name="Picture 7">
            <a:extLst>
              <a:ext uri="{FF2B5EF4-FFF2-40B4-BE49-F238E27FC236}">
                <a16:creationId xmlns:a16="http://schemas.microsoft.com/office/drawing/2014/main" id="{61845CA5-B60F-B137-6FA6-7387EAC23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42" y="-11112"/>
            <a:ext cx="7528259" cy="6858001"/>
          </a:xfrm>
          <a:prstGeom prst="rect">
            <a:avLst/>
          </a:prstGeom>
        </p:spPr>
      </p:pic>
      <p:sp>
        <p:nvSpPr>
          <p:cNvPr id="71" name="Freeform 6">
            <a:extLst>
              <a:ext uri="{FF2B5EF4-FFF2-40B4-BE49-F238E27FC236}">
                <a16:creationId xmlns:a16="http://schemas.microsoft.com/office/drawing/2014/main" id="{EC909E7D-D63A-44CA-8D1D-8836A7FA4405}"/>
              </a:ext>
            </a:extLst>
          </p:cNvPr>
          <p:cNvSpPr/>
          <p:nvPr/>
        </p:nvSpPr>
        <p:spPr>
          <a:xfrm>
            <a:off x="7560297" y="1703389"/>
            <a:ext cx="4395549" cy="5143500"/>
          </a:xfrm>
          <a:custGeom>
            <a:avLst/>
            <a:gdLst/>
            <a:ahLst/>
            <a:cxnLst/>
            <a:rect l="l" t="t" r="r" b="b"/>
            <a:pathLst>
              <a:path w="4395549" h="5143500">
                <a:moveTo>
                  <a:pt x="0" y="0"/>
                </a:moveTo>
                <a:lnTo>
                  <a:pt x="4395549" y="0"/>
                </a:lnTo>
                <a:lnTo>
                  <a:pt x="4395549" y="5143500"/>
                </a:lnTo>
                <a:lnTo>
                  <a:pt x="0" y="51435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3" name="Group 1">
            <a:extLst>
              <a:ext uri="{FF2B5EF4-FFF2-40B4-BE49-F238E27FC236}">
                <a16:creationId xmlns:a16="http://schemas.microsoft.com/office/drawing/2014/main" id="{BE11E5F6-9FB1-5260-8DE8-E970B4CCBEED}"/>
              </a:ext>
            </a:extLst>
          </p:cNvPr>
          <p:cNvGrpSpPr/>
          <p:nvPr/>
        </p:nvGrpSpPr>
        <p:grpSpPr>
          <a:xfrm>
            <a:off x="-7618081" y="4149318"/>
            <a:ext cx="3096490" cy="830997"/>
            <a:chOff x="0" y="852054"/>
            <a:chExt cx="3096490" cy="830997"/>
          </a:xfrm>
        </p:grpSpPr>
        <p:sp>
          <p:nvSpPr>
            <p:cNvPr id="4" name="TextBox 3">
              <a:extLst>
                <a:ext uri="{FF2B5EF4-FFF2-40B4-BE49-F238E27FC236}">
                  <a16:creationId xmlns:a16="http://schemas.microsoft.com/office/drawing/2014/main" id="{1358B863-F6C5-5A97-B569-BD286CE8E3B3}"/>
                </a:ext>
              </a:extLst>
            </p:cNvPr>
            <p:cNvSpPr txBox="1"/>
            <p:nvPr/>
          </p:nvSpPr>
          <p:spPr>
            <a:xfrm>
              <a:off x="0" y="852054"/>
              <a:ext cx="3096490" cy="830997"/>
            </a:xfrm>
            <a:prstGeom prst="rect">
              <a:avLst/>
            </a:prstGeom>
            <a:noFill/>
          </p:spPr>
          <p:txBody>
            <a:bodyPr wrap="square" rtlCol="0">
              <a:prstTxWarp prst="textArchUp">
                <a:avLst>
                  <a:gd name="adj" fmla="val 10481125"/>
                </a:avLst>
              </a:prstTxWarp>
              <a:spAutoFit/>
            </a:bodyPr>
            <a:lstStyle/>
            <a:p>
              <a:pPr algn="ctr"/>
              <a:r>
                <a:rPr lang="vi-VN" sz="4800" dirty="0">
                  <a:ln w="190500">
                    <a:solidFill>
                      <a:schemeClr val="bg1"/>
                    </a:solidFill>
                  </a:ln>
                  <a:latin typeface="LNTH-Dinomiko"/>
                </a:rPr>
                <a:t>Chủ đề</a:t>
              </a:r>
              <a:endParaRPr lang="en-US" sz="4800" dirty="0">
                <a:ln w="190500">
                  <a:solidFill>
                    <a:schemeClr val="bg1"/>
                  </a:solidFill>
                </a:ln>
                <a:latin typeface="LNTH-Dinomiko"/>
              </a:endParaRPr>
            </a:p>
          </p:txBody>
        </p:sp>
        <p:sp>
          <p:nvSpPr>
            <p:cNvPr id="5" name="TextBox 5">
              <a:extLst>
                <a:ext uri="{FF2B5EF4-FFF2-40B4-BE49-F238E27FC236}">
                  <a16:creationId xmlns:a16="http://schemas.microsoft.com/office/drawing/2014/main" id="{A33580E8-5391-2D2F-0DBD-5DDEB72F138A}"/>
                </a:ext>
              </a:extLst>
            </p:cNvPr>
            <p:cNvSpPr txBox="1"/>
            <p:nvPr/>
          </p:nvSpPr>
          <p:spPr>
            <a:xfrm>
              <a:off x="0" y="852054"/>
              <a:ext cx="3096490" cy="830997"/>
            </a:xfrm>
            <a:prstGeom prst="rect">
              <a:avLst/>
            </a:prstGeom>
            <a:noFill/>
          </p:spPr>
          <p:txBody>
            <a:bodyPr wrap="square" rtlCol="0">
              <a:prstTxWarp prst="textArchUp">
                <a:avLst>
                  <a:gd name="adj" fmla="val 10481125"/>
                </a:avLst>
              </a:prstTxWarp>
              <a:spAutoFit/>
            </a:bodyPr>
            <a:lstStyle/>
            <a:p>
              <a:pPr algn="ctr"/>
              <a:r>
                <a:rPr lang="vi-VN" sz="4800" b="1">
                  <a:solidFill>
                    <a:srgbClr val="002060"/>
                  </a:solidFill>
                  <a:latin typeface="LNTH-Dinomiko"/>
                </a:rPr>
                <a:t>Chủ đề</a:t>
              </a:r>
              <a:endParaRPr lang="en-US" sz="4800" b="1" dirty="0">
                <a:solidFill>
                  <a:srgbClr val="002060"/>
                </a:solidFill>
                <a:latin typeface="LNTH-Dinomiko"/>
              </a:endParaRPr>
            </a:p>
          </p:txBody>
        </p:sp>
      </p:grpSp>
      <p:grpSp>
        <p:nvGrpSpPr>
          <p:cNvPr id="6" name="Group 7">
            <a:extLst>
              <a:ext uri="{FF2B5EF4-FFF2-40B4-BE49-F238E27FC236}">
                <a16:creationId xmlns:a16="http://schemas.microsoft.com/office/drawing/2014/main" id="{D70019C5-CD68-3259-02E5-7F6BD6C94D3E}"/>
              </a:ext>
            </a:extLst>
          </p:cNvPr>
          <p:cNvGrpSpPr/>
          <p:nvPr/>
        </p:nvGrpSpPr>
        <p:grpSpPr>
          <a:xfrm>
            <a:off x="-6315770" y="4128908"/>
            <a:ext cx="6504158" cy="2746440"/>
            <a:chOff x="1049480" y="4578183"/>
            <a:chExt cx="5995108" cy="2609083"/>
          </a:xfrm>
        </p:grpSpPr>
        <p:sp>
          <p:nvSpPr>
            <p:cNvPr id="7" name="TextBox 9">
              <a:extLst>
                <a:ext uri="{FF2B5EF4-FFF2-40B4-BE49-F238E27FC236}">
                  <a16:creationId xmlns:a16="http://schemas.microsoft.com/office/drawing/2014/main" id="{7F5D5D3A-EDDE-012E-F3F4-A79EA98E221B}"/>
                </a:ext>
              </a:extLst>
            </p:cNvPr>
            <p:cNvSpPr txBox="1"/>
            <p:nvPr/>
          </p:nvSpPr>
          <p:spPr>
            <a:xfrm>
              <a:off x="1100988" y="4578183"/>
              <a:ext cx="5943600" cy="2597784"/>
            </a:xfrm>
            <a:prstGeom prst="rect">
              <a:avLst/>
            </a:prstGeom>
            <a:noFill/>
          </p:spPr>
          <p:txBody>
            <a:bodyPr wrap="square" rtlCol="0">
              <a:spAutoFit/>
            </a:bodyPr>
            <a:lstStyle/>
            <a:p>
              <a:pPr algn="ctr"/>
              <a:r>
                <a:rPr lang="vi-VN" sz="8000">
                  <a:ln w="254000">
                    <a:solidFill>
                      <a:schemeClr val="bg1"/>
                    </a:solidFill>
                  </a:ln>
                  <a:solidFill>
                    <a:srgbClr val="00B050"/>
                  </a:solidFill>
                  <a:latin typeface="#9Slide05 SVNClementine" panose="020F0502020204030203" pitchFamily="34" charset="0"/>
                </a:rPr>
                <a:t>Bảo vệ môi trường sống</a:t>
              </a:r>
            </a:p>
          </p:txBody>
        </p:sp>
        <p:sp>
          <p:nvSpPr>
            <p:cNvPr id="9" name="TextBox 11">
              <a:extLst>
                <a:ext uri="{FF2B5EF4-FFF2-40B4-BE49-F238E27FC236}">
                  <a16:creationId xmlns:a16="http://schemas.microsoft.com/office/drawing/2014/main" id="{C5F1E205-D2BA-DD31-0981-2678362C47F6}"/>
                </a:ext>
              </a:extLst>
            </p:cNvPr>
            <p:cNvSpPr txBox="1"/>
            <p:nvPr/>
          </p:nvSpPr>
          <p:spPr>
            <a:xfrm>
              <a:off x="1049480" y="4589482"/>
              <a:ext cx="5943600" cy="2597784"/>
            </a:xfrm>
            <a:prstGeom prst="rect">
              <a:avLst/>
            </a:prstGeom>
            <a:noFill/>
          </p:spPr>
          <p:txBody>
            <a:bodyPr wrap="square" rtlCol="0">
              <a:spAutoFit/>
            </a:bodyPr>
            <a:lstStyle/>
            <a:p>
              <a:pPr algn="ctr"/>
              <a:r>
                <a:rPr lang="en-US" sz="8000">
                  <a:solidFill>
                    <a:srgbClr val="FF5A72"/>
                  </a:solidFill>
                  <a:latin typeface="#9Slide05 SVNClementine" panose="020F0502020204030203" pitchFamily="34" charset="0"/>
                </a:rPr>
                <a:t>Bảo vệ môi trường sống</a:t>
              </a:r>
              <a:endParaRPr lang="en-US" sz="8000" dirty="0">
                <a:solidFill>
                  <a:srgbClr val="FF5A72"/>
                </a:solidFill>
                <a:latin typeface="#9Slide05 SVNClementine" panose="020F0502020204030203" pitchFamily="34" charset="0"/>
              </a:endParaRPr>
            </a:p>
          </p:txBody>
        </p:sp>
      </p:grpSp>
      <p:pic>
        <p:nvPicPr>
          <p:cNvPr id="10" name="Picture 9">
            <a:extLst>
              <a:ext uri="{FF2B5EF4-FFF2-40B4-BE49-F238E27FC236}">
                <a16:creationId xmlns:a16="http://schemas.microsoft.com/office/drawing/2014/main" id="{F6FCB761-2125-9108-88E9-BE39BA336157}"/>
              </a:ext>
            </a:extLst>
          </p:cNvPr>
          <p:cNvPicPr>
            <a:picLocks noChangeAspect="1"/>
          </p:cNvPicPr>
          <p:nvPr/>
        </p:nvPicPr>
        <p:blipFill>
          <a:blip r:embed="rId6"/>
          <a:stretch>
            <a:fillRect/>
          </a:stretch>
        </p:blipFill>
        <p:spPr>
          <a:xfrm>
            <a:off x="283844" y="1170277"/>
            <a:ext cx="7809653" cy="3566469"/>
          </a:xfrm>
          <a:prstGeom prst="rect">
            <a:avLst/>
          </a:prstGeom>
        </p:spPr>
      </p:pic>
    </p:spTree>
    <p:extLst>
      <p:ext uri="{BB962C8B-B14F-4D97-AF65-F5344CB8AC3E}">
        <p14:creationId xmlns:p14="http://schemas.microsoft.com/office/powerpoint/2010/main" val="260483886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par>
                                <p:cTn id="29" presetID="3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5"/>
        <p:cNvGrpSpPr/>
        <p:nvPr/>
      </p:nvGrpSpPr>
      <p:grpSpPr>
        <a:xfrm>
          <a:off x="0" y="0"/>
          <a:ext cx="0" cy="0"/>
          <a:chOff x="0" y="0"/>
          <a:chExt cx="0" cy="0"/>
        </a:xfrm>
      </p:grpSpPr>
      <p:sp>
        <p:nvSpPr>
          <p:cNvPr id="336" name="Freeform 4">
            <a:extLst>
              <a:ext uri="{FF2B5EF4-FFF2-40B4-BE49-F238E27FC236}">
                <a16:creationId xmlns:a16="http://schemas.microsoft.com/office/drawing/2014/main" id="{991AF690-7DB1-4BBA-B328-85281AF50C2A}"/>
              </a:ext>
            </a:extLst>
          </p:cNvPr>
          <p:cNvSpPr/>
          <p:nvPr/>
        </p:nvSpPr>
        <p:spPr>
          <a:xfrm>
            <a:off x="0" y="1"/>
            <a:ext cx="12199547" cy="6857999"/>
          </a:xfrm>
          <a:custGeom>
            <a:avLst/>
            <a:gdLst/>
            <a:ahLst/>
            <a:cxnLst/>
            <a:rect l="l" t="t" r="r" b="b"/>
            <a:pathLst>
              <a:path w="10204028" h="5667487">
                <a:moveTo>
                  <a:pt x="0" y="0"/>
                </a:moveTo>
                <a:lnTo>
                  <a:pt x="10204028" y="0"/>
                </a:lnTo>
                <a:lnTo>
                  <a:pt x="10204028" y="5667487"/>
                </a:lnTo>
                <a:lnTo>
                  <a:pt x="0" y="5667487"/>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39" name="Google Shape;8755;p65">
            <a:extLst>
              <a:ext uri="{FF2B5EF4-FFF2-40B4-BE49-F238E27FC236}">
                <a16:creationId xmlns:a16="http://schemas.microsoft.com/office/drawing/2014/main" id="{81D7F0DF-95D0-54FC-394C-595C9B1A68A1}"/>
              </a:ext>
            </a:extLst>
          </p:cNvPr>
          <p:cNvSpPr/>
          <p:nvPr/>
        </p:nvSpPr>
        <p:spPr>
          <a:xfrm>
            <a:off x="342065" y="259700"/>
            <a:ext cx="5420336" cy="1286235"/>
          </a:xfrm>
          <a:prstGeom prst="roundRect">
            <a:avLst>
              <a:gd name="adj" fmla="val 21227"/>
            </a:avLst>
          </a:prstGeom>
          <a:solidFill>
            <a:schemeClr val="accent4">
              <a:lumMod val="40000"/>
              <a:lumOff val="60000"/>
            </a:schemeClr>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6577" name="Google Shape;6577;p43"/>
          <p:cNvSpPr txBox="1">
            <a:spLocks noGrp="1"/>
          </p:cNvSpPr>
          <p:nvPr>
            <p:ph type="subTitle" idx="4294967295"/>
          </p:nvPr>
        </p:nvSpPr>
        <p:spPr>
          <a:xfrm>
            <a:off x="407121" y="359998"/>
            <a:ext cx="5062538" cy="1217613"/>
          </a:xfrm>
          <a:prstGeom prst="rect">
            <a:avLst/>
          </a:prstGeom>
          <a:noFill/>
          <a:ln>
            <a:noFill/>
          </a:ln>
        </p:spPr>
        <p:txBody>
          <a:bodyPr spcFirstLastPara="1" vert="horz" wrap="square" lIns="121900" tIns="121900" rIns="121900" bIns="121900" rtlCol="0" anchor="ctr" anchorCtr="0">
            <a:noAutofit/>
          </a:bodyPr>
          <a:lstStyle/>
          <a:p>
            <a:pPr marL="0" indent="0" algn="ctr">
              <a:spcAft>
                <a:spcPts val="1600"/>
              </a:spcAft>
            </a:pPr>
            <a:r>
              <a:rPr lang="en-US" sz="8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Hoạt</a:t>
            </a: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 </a:t>
            </a:r>
            <a:r>
              <a:rPr lang="en-US" sz="80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động 1</a:t>
            </a:r>
            <a:endParaRPr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endParaRPr>
          </a:p>
        </p:txBody>
      </p:sp>
      <p:grpSp>
        <p:nvGrpSpPr>
          <p:cNvPr id="5" name="Group 4">
            <a:extLst>
              <a:ext uri="{FF2B5EF4-FFF2-40B4-BE49-F238E27FC236}">
                <a16:creationId xmlns:a16="http://schemas.microsoft.com/office/drawing/2014/main" id="{03E12550-40E4-F0A9-3092-0F2DF7F24FFA}"/>
              </a:ext>
            </a:extLst>
          </p:cNvPr>
          <p:cNvGrpSpPr/>
          <p:nvPr/>
        </p:nvGrpSpPr>
        <p:grpSpPr>
          <a:xfrm>
            <a:off x="3052233" y="2447834"/>
            <a:ext cx="6307948" cy="3141315"/>
            <a:chOff x="454372" y="1938477"/>
            <a:chExt cx="5856630" cy="1871818"/>
          </a:xfrm>
        </p:grpSpPr>
        <p:sp>
          <p:nvSpPr>
            <p:cNvPr id="4" name="TextBox 3">
              <a:extLst>
                <a:ext uri="{FF2B5EF4-FFF2-40B4-BE49-F238E27FC236}">
                  <a16:creationId xmlns:a16="http://schemas.microsoft.com/office/drawing/2014/main" id="{3B25B910-0316-8AA7-F569-9CFFBDD37B1E}"/>
                </a:ext>
              </a:extLst>
            </p:cNvPr>
            <p:cNvSpPr txBox="1"/>
            <p:nvPr/>
          </p:nvSpPr>
          <p:spPr>
            <a:xfrm>
              <a:off x="552530" y="1938477"/>
              <a:ext cx="5682518" cy="1870629"/>
            </a:xfrm>
            <a:prstGeom prst="rect">
              <a:avLst/>
            </a:prstGeom>
            <a:noFill/>
          </p:spPr>
          <p:txBody>
            <a:bodyPr wrap="square" rtlCol="0">
              <a:spAutoFit/>
            </a:bodyPr>
            <a:lstStyle/>
            <a:p>
              <a:pPr algn="ctr"/>
              <a:r>
                <a:rPr lang="en-US" sz="6600">
                  <a:ln w="317500">
                    <a:solidFill>
                      <a:schemeClr val="bg1"/>
                    </a:solidFill>
                  </a:ln>
                  <a:solidFill>
                    <a:srgbClr val="00B0F0"/>
                  </a:solidFill>
                </a:rPr>
                <a:t>QUAN SÁT TRANH VÀ TRẢ LỜI YÊU CẦU</a:t>
              </a:r>
              <a:endParaRPr lang="vi-VN" sz="6600" dirty="0">
                <a:ln w="317500">
                  <a:solidFill>
                    <a:schemeClr val="bg1"/>
                  </a:solidFill>
                </a:ln>
                <a:solidFill>
                  <a:srgbClr val="00B0F0"/>
                </a:solidFill>
              </a:endParaRPr>
            </a:p>
          </p:txBody>
        </p:sp>
        <p:sp>
          <p:nvSpPr>
            <p:cNvPr id="136" name="TextBox 135">
              <a:extLst>
                <a:ext uri="{FF2B5EF4-FFF2-40B4-BE49-F238E27FC236}">
                  <a16:creationId xmlns:a16="http://schemas.microsoft.com/office/drawing/2014/main" id="{D012E0CF-808E-2860-B192-E20800B24C1F}"/>
                </a:ext>
              </a:extLst>
            </p:cNvPr>
            <p:cNvSpPr txBox="1"/>
            <p:nvPr/>
          </p:nvSpPr>
          <p:spPr>
            <a:xfrm>
              <a:off x="454372" y="1939665"/>
              <a:ext cx="5856630" cy="1870630"/>
            </a:xfrm>
            <a:prstGeom prst="rect">
              <a:avLst/>
            </a:prstGeom>
            <a:noFill/>
          </p:spPr>
          <p:txBody>
            <a:bodyPr wrap="square" rtlCol="0">
              <a:spAutoFit/>
            </a:bodyPr>
            <a:lstStyle/>
            <a:p>
              <a:pPr algn="ctr"/>
              <a:r>
                <a:rPr lang="en-US" sz="6600" b="1">
                  <a:ln w="6600">
                    <a:solidFill>
                      <a:schemeClr val="accent2"/>
                    </a:solidFill>
                    <a:prstDash val="solid"/>
                  </a:ln>
                  <a:solidFill>
                    <a:srgbClr val="00B0F0"/>
                  </a:solidFill>
                  <a:effectLst>
                    <a:outerShdw dist="38100" dir="2700000" algn="tl" rotWithShape="0">
                      <a:schemeClr val="accent2"/>
                    </a:outerShdw>
                  </a:effectLst>
                </a:rPr>
                <a:t>QUAN SÁT TRANH VÀ TRẢ LỜI YÊU CẦU</a:t>
              </a:r>
              <a:endParaRPr lang="vi-VN" sz="6600" b="1" dirty="0">
                <a:ln w="6600">
                  <a:solidFill>
                    <a:schemeClr val="accent2"/>
                  </a:solidFill>
                  <a:prstDash val="solid"/>
                </a:ln>
                <a:solidFill>
                  <a:srgbClr val="00B0F0"/>
                </a:solidFill>
                <a:effectLst>
                  <a:outerShdw dist="38100" dir="2700000" algn="tl" rotWithShape="0">
                    <a:schemeClr val="accent2"/>
                  </a:outerShdw>
                </a:effectLst>
              </a:endParaRPr>
            </a:p>
          </p:txBody>
        </p:sp>
      </p:gr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p:cTn id="7" dur="500" fill="hold"/>
                                        <p:tgtEl>
                                          <p:spTgt spid="139"/>
                                        </p:tgtEl>
                                        <p:attrNameLst>
                                          <p:attrName>ppt_w</p:attrName>
                                        </p:attrNameLst>
                                      </p:cBhvr>
                                      <p:tavLst>
                                        <p:tav tm="0">
                                          <p:val>
                                            <p:fltVal val="0"/>
                                          </p:val>
                                        </p:tav>
                                        <p:tav tm="100000">
                                          <p:val>
                                            <p:strVal val="#ppt_w"/>
                                          </p:val>
                                        </p:tav>
                                      </p:tavLst>
                                    </p:anim>
                                    <p:anim calcmode="lin" valueType="num">
                                      <p:cBhvr>
                                        <p:cTn id="8" dur="500" fill="hold"/>
                                        <p:tgtEl>
                                          <p:spTgt spid="139"/>
                                        </p:tgtEl>
                                        <p:attrNameLst>
                                          <p:attrName>ppt_h</p:attrName>
                                        </p:attrNameLst>
                                      </p:cBhvr>
                                      <p:tavLst>
                                        <p:tav tm="0">
                                          <p:val>
                                            <p:fltVal val="0"/>
                                          </p:val>
                                        </p:tav>
                                        <p:tav tm="100000">
                                          <p:val>
                                            <p:strVal val="#ppt_h"/>
                                          </p:val>
                                        </p:tav>
                                      </p:tavLst>
                                    </p:anim>
                                    <p:animEffect transition="in" filter="fade">
                                      <p:cBhvr>
                                        <p:cTn id="9" dur="500"/>
                                        <p:tgtEl>
                                          <p:spTgt spid="13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577">
                                            <p:txEl>
                                              <p:pRg st="0" end="0"/>
                                            </p:txEl>
                                          </p:spTgt>
                                        </p:tgtEl>
                                        <p:attrNameLst>
                                          <p:attrName>style.visibility</p:attrName>
                                        </p:attrNameLst>
                                      </p:cBhvr>
                                      <p:to>
                                        <p:strVal val="visible"/>
                                      </p:to>
                                    </p:set>
                                    <p:animEffect transition="in" filter="wipe(down)">
                                      <p:cBhvr>
                                        <p:cTn id="13" dur="500"/>
                                        <p:tgtEl>
                                          <p:spTgt spid="6577">
                                            <p:txEl>
                                              <p:pRg st="0" end="0"/>
                                            </p:txEl>
                                          </p:spTgt>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657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075CAD-15AD-06C0-A3FD-CA8959CD281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87486" cy="6858000"/>
          </a:xfrm>
          <a:prstGeom prst="rect">
            <a:avLst/>
          </a:prstGeom>
        </p:spPr>
      </p:pic>
      <p:grpSp>
        <p:nvGrpSpPr>
          <p:cNvPr id="9" name="Group 8">
            <a:extLst>
              <a:ext uri="{FF2B5EF4-FFF2-40B4-BE49-F238E27FC236}">
                <a16:creationId xmlns:a16="http://schemas.microsoft.com/office/drawing/2014/main" id="{F5F9E533-E291-4A38-9F2D-CB04A975EAB2}"/>
              </a:ext>
            </a:extLst>
          </p:cNvPr>
          <p:cNvGrpSpPr/>
          <p:nvPr/>
        </p:nvGrpSpPr>
        <p:grpSpPr>
          <a:xfrm>
            <a:off x="3752321" y="3048722"/>
            <a:ext cx="7923674" cy="3127225"/>
            <a:chOff x="682803" y="614596"/>
            <a:chExt cx="7923674" cy="3127225"/>
          </a:xfrm>
        </p:grpSpPr>
        <p:sp>
          <p:nvSpPr>
            <p:cNvPr id="6" name="Speech Bubble: Rectangle with Corners Rounded 5">
              <a:extLst>
                <a:ext uri="{FF2B5EF4-FFF2-40B4-BE49-F238E27FC236}">
                  <a16:creationId xmlns:a16="http://schemas.microsoft.com/office/drawing/2014/main" id="{41E96A65-E874-4C1F-B7AB-846A81A250F2}"/>
                </a:ext>
              </a:extLst>
            </p:cNvPr>
            <p:cNvSpPr/>
            <p:nvPr/>
          </p:nvSpPr>
          <p:spPr>
            <a:xfrm>
              <a:off x="682803" y="614596"/>
              <a:ext cx="7923674" cy="3127225"/>
            </a:xfrm>
            <a:prstGeom prst="wedgeRoundRectCallout">
              <a:avLst>
                <a:gd name="adj1" fmla="val -49821"/>
                <a:gd name="adj2" fmla="val -29164"/>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0BF6FE7-7337-44D3-98D7-34265050B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57" y="771006"/>
              <a:ext cx="7670965" cy="2814403"/>
            </a:xfrm>
            <a:prstGeom prst="rect">
              <a:avLst/>
            </a:prstGeom>
          </p:spPr>
        </p:pic>
      </p:grpSp>
      <p:sp>
        <p:nvSpPr>
          <p:cNvPr id="12" name="Freeform 11">
            <a:extLst>
              <a:ext uri="{FF2B5EF4-FFF2-40B4-BE49-F238E27FC236}">
                <a16:creationId xmlns:a16="http://schemas.microsoft.com/office/drawing/2014/main" id="{F57CDE35-F5E8-4447-9A21-8152F3E5BB96}"/>
              </a:ext>
            </a:extLst>
          </p:cNvPr>
          <p:cNvSpPr/>
          <p:nvPr/>
        </p:nvSpPr>
        <p:spPr>
          <a:xfrm>
            <a:off x="221101" y="1183037"/>
            <a:ext cx="3310119" cy="5169042"/>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endParaRPr lang="en-US"/>
          </a:p>
        </p:txBody>
      </p:sp>
      <p:sp>
        <p:nvSpPr>
          <p:cNvPr id="14" name="Speech Bubble: Rectangle with Corners Rounded 13">
            <a:extLst>
              <a:ext uri="{FF2B5EF4-FFF2-40B4-BE49-F238E27FC236}">
                <a16:creationId xmlns:a16="http://schemas.microsoft.com/office/drawing/2014/main" id="{9E38DC09-A384-4173-AE13-CA9E79E41DCF}"/>
              </a:ext>
            </a:extLst>
          </p:cNvPr>
          <p:cNvSpPr/>
          <p:nvPr/>
        </p:nvSpPr>
        <p:spPr>
          <a:xfrm>
            <a:off x="3251519" y="309269"/>
            <a:ext cx="6313586" cy="1868447"/>
          </a:xfrm>
          <a:prstGeom prst="wedgeRoundRectCallout">
            <a:avLst>
              <a:gd name="adj1" fmla="val -61476"/>
              <a:gd name="adj2" fmla="val 57632"/>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5A991D0-D693-4389-A502-F5B6479CBA43}"/>
              </a:ext>
            </a:extLst>
          </p:cNvPr>
          <p:cNvSpPr txBox="1"/>
          <p:nvPr/>
        </p:nvSpPr>
        <p:spPr>
          <a:xfrm>
            <a:off x="3360558" y="398207"/>
            <a:ext cx="6093994" cy="1569660"/>
          </a:xfrm>
          <a:prstGeom prst="rect">
            <a:avLst/>
          </a:prstGeom>
          <a:noFill/>
        </p:spPr>
        <p:txBody>
          <a:bodyPr wrap="square">
            <a:spAutoFit/>
          </a:bodyPr>
          <a:lstStyle/>
          <a:p>
            <a:pPr algn="just">
              <a:spcAft>
                <a:spcPts val="300"/>
              </a:spcAft>
            </a:pPr>
            <a:r>
              <a:rPr lang="en-GB" sz="3200" b="1">
                <a:solidFill>
                  <a:srgbClr val="000000"/>
                </a:solidFill>
                <a:latin typeface="Times New Roman" panose="02020603050405020304" pitchFamily="18" charset="0"/>
                <a:ea typeface="Calibri" panose="020F0502020204030204" pitchFamily="34" charset="0"/>
              </a:rPr>
              <a:t>Quan sát</a:t>
            </a:r>
            <a:r>
              <a:rPr lang="en-GB" sz="3200" b="1">
                <a:solidFill>
                  <a:srgbClr val="000000"/>
                </a:solidFill>
                <a:effectLst/>
                <a:latin typeface="Times New Roman" panose="02020603050405020304" pitchFamily="18" charset="0"/>
                <a:ea typeface="Calibri" panose="020F0502020204030204" pitchFamily="34" charset="0"/>
              </a:rPr>
              <a:t> bức tranh và thảo luận nhóm nhỏ nêu tên các môi trường sống của sinh vật có trong tranh. </a:t>
            </a:r>
            <a:endParaRPr lang="en-US" sz="3200" b="1">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6989225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893C960-740C-4B89-BCC8-3FBCA01E3613}"/>
              </a:ext>
            </a:extLst>
          </p:cNvPr>
          <p:cNvSpPr/>
          <p:nvPr/>
        </p:nvSpPr>
        <p:spPr>
          <a:xfrm>
            <a:off x="6920" y="-1"/>
            <a:ext cx="12185080" cy="6858001"/>
          </a:xfrm>
          <a:custGeom>
            <a:avLst/>
            <a:gdLst/>
            <a:ahLst/>
            <a:cxnLst/>
            <a:rect l="l" t="t" r="r" b="b"/>
            <a:pathLst>
              <a:path w="10649444" h="6935450">
                <a:moveTo>
                  <a:pt x="0" y="0"/>
                </a:moveTo>
                <a:lnTo>
                  <a:pt x="10649444" y="0"/>
                </a:lnTo>
                <a:lnTo>
                  <a:pt x="10649444" y="6935450"/>
                </a:lnTo>
                <a:lnTo>
                  <a:pt x="0" y="693545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645299" y="1975333"/>
            <a:ext cx="10050774" cy="4360056"/>
          </a:xfrm>
          <a:prstGeom prst="rect">
            <a:avLst/>
          </a:prstGeom>
        </p:spPr>
      </p:pic>
      <p:pic>
        <p:nvPicPr>
          <p:cNvPr id="2" name="Picture 1">
            <a:extLst>
              <a:ext uri="{FF2B5EF4-FFF2-40B4-BE49-F238E27FC236}">
                <a16:creationId xmlns:a16="http://schemas.microsoft.com/office/drawing/2014/main" id="{9AE8741E-FD3D-6A79-0A1A-0F1603AF8513}"/>
              </a:ext>
            </a:extLst>
          </p:cNvPr>
          <p:cNvPicPr>
            <a:picLocks noChangeAspect="1"/>
          </p:cNvPicPr>
          <p:nvPr/>
        </p:nvPicPr>
        <p:blipFill>
          <a:blip r:embed="rId5"/>
          <a:stretch>
            <a:fillRect/>
          </a:stretch>
        </p:blipFill>
        <p:spPr>
          <a:xfrm>
            <a:off x="1349852" y="691819"/>
            <a:ext cx="9492295" cy="1780186"/>
          </a:xfrm>
          <a:prstGeom prst="rect">
            <a:avLst/>
          </a:prstGeom>
        </p:spPr>
      </p:pic>
    </p:spTree>
    <p:extLst>
      <p:ext uri="{BB962C8B-B14F-4D97-AF65-F5344CB8AC3E}">
        <p14:creationId xmlns:p14="http://schemas.microsoft.com/office/powerpoint/2010/main" val="36737641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85D2E7A1-905A-44D1-ABFC-DEE17467B776}"/>
              </a:ext>
            </a:extLst>
          </p:cNvPr>
          <p:cNvSpPr/>
          <p:nvPr/>
        </p:nvSpPr>
        <p:spPr>
          <a:xfrm>
            <a:off x="6920" y="-1"/>
            <a:ext cx="12185080" cy="6858001"/>
          </a:xfrm>
          <a:custGeom>
            <a:avLst/>
            <a:gdLst/>
            <a:ahLst/>
            <a:cxnLst/>
            <a:rect l="l" t="t" r="r" b="b"/>
            <a:pathLst>
              <a:path w="10649444" h="6935450">
                <a:moveTo>
                  <a:pt x="0" y="0"/>
                </a:moveTo>
                <a:lnTo>
                  <a:pt x="10649444" y="0"/>
                </a:lnTo>
                <a:lnTo>
                  <a:pt x="10649444" y="6935450"/>
                </a:lnTo>
                <a:lnTo>
                  <a:pt x="0" y="693545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 name="Graphic 12">
            <a:extLst>
              <a:ext uri="{FF2B5EF4-FFF2-40B4-BE49-F238E27FC236}">
                <a16:creationId xmlns:a16="http://schemas.microsoft.com/office/drawing/2014/main" id="{DAAC8EC8-1810-941D-0C67-0730AFB973AA}"/>
              </a:ext>
            </a:extLst>
          </p:cNvPr>
          <p:cNvGrpSpPr/>
          <p:nvPr/>
        </p:nvGrpSpPr>
        <p:grpSpPr>
          <a:xfrm>
            <a:off x="427437" y="258756"/>
            <a:ext cx="8006701" cy="1757679"/>
            <a:chOff x="3665215" y="980369"/>
            <a:chExt cx="4686676" cy="2814110"/>
          </a:xfrm>
        </p:grpSpPr>
        <p:sp>
          <p:nvSpPr>
            <p:cNvPr id="3" name="Freeform: Shape 23">
              <a:extLst>
                <a:ext uri="{FF2B5EF4-FFF2-40B4-BE49-F238E27FC236}">
                  <a16:creationId xmlns:a16="http://schemas.microsoft.com/office/drawing/2014/main" id="{A6E7A20A-2701-A134-2DE5-105ACF05C15A}"/>
                </a:ext>
              </a:extLst>
            </p:cNvPr>
            <p:cNvSpPr/>
            <p:nvPr/>
          </p:nvSpPr>
          <p:spPr>
            <a:xfrm>
              <a:off x="3870671" y="1167294"/>
              <a:ext cx="4481220" cy="2627185"/>
            </a:xfrm>
            <a:custGeom>
              <a:avLst/>
              <a:gdLst>
                <a:gd name="connsiteX0" fmla="*/ 2510832 w 4481220"/>
                <a:gd name="connsiteY0" fmla="*/ 0 h 2627185"/>
                <a:gd name="connsiteX1" fmla="*/ 2447594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3 w 4481220"/>
                <a:gd name="connsiteY8" fmla="*/ 249234 h 2627185"/>
                <a:gd name="connsiteX9" fmla="*/ 1998414 w 4481220"/>
                <a:gd name="connsiteY9" fmla="*/ 292013 h 2627185"/>
                <a:gd name="connsiteX10" fmla="*/ 1989114 w 4481220"/>
                <a:gd name="connsiteY10" fmla="*/ 311542 h 2627185"/>
                <a:gd name="connsiteX11" fmla="*/ 1979815 w 4481220"/>
                <a:gd name="connsiteY11" fmla="*/ 314332 h 2627185"/>
                <a:gd name="connsiteX12" fmla="*/ 1963075 w 4481220"/>
                <a:gd name="connsiteY12" fmla="*/ 305032 h 2627185"/>
                <a:gd name="connsiteX13" fmla="*/ 1957495 w 4481220"/>
                <a:gd name="connsiteY13" fmla="*/ 296663 h 2627185"/>
                <a:gd name="connsiteX14" fmla="*/ 1954706 w 4481220"/>
                <a:gd name="connsiteY14" fmla="*/ 292943 h 2627185"/>
                <a:gd name="connsiteX15" fmla="*/ 1948196 w 4481220"/>
                <a:gd name="connsiteY15" fmla="*/ 282713 h 2627185"/>
                <a:gd name="connsiteX16" fmla="*/ 1942615 w 4481220"/>
                <a:gd name="connsiteY16" fmla="*/ 273413 h 2627185"/>
                <a:gd name="connsiteX17" fmla="*/ 1940756 w 4481220"/>
                <a:gd name="connsiteY17" fmla="*/ 271553 h 2627185"/>
                <a:gd name="connsiteX18" fmla="*/ 1935176 w 4481220"/>
                <a:gd name="connsiteY18" fmla="*/ 262254 h 2627185"/>
                <a:gd name="connsiteX19" fmla="*/ 1909136 w 4481220"/>
                <a:gd name="connsiteY19" fmla="*/ 224124 h 2627185"/>
                <a:gd name="connsiteX20" fmla="*/ 1829159 w 4481220"/>
                <a:gd name="connsiteY20" fmla="*/ 146006 h 2627185"/>
                <a:gd name="connsiteX21" fmla="*/ 1704542 w 4481220"/>
                <a:gd name="connsiteY21" fmla="*/ 74398 h 2627185"/>
                <a:gd name="connsiteX22" fmla="*/ 1542725 w 4481220"/>
                <a:gd name="connsiteY22" fmla="*/ 30689 h 2627185"/>
                <a:gd name="connsiteX23" fmla="*/ 1544585 w 4481220"/>
                <a:gd name="connsiteY23" fmla="*/ 31619 h 2627185"/>
                <a:gd name="connsiteX24" fmla="*/ 1460887 w 4481220"/>
                <a:gd name="connsiteY24" fmla="*/ 26039 h 2627185"/>
                <a:gd name="connsiteX25" fmla="*/ 1378120 w 4481220"/>
                <a:gd name="connsiteY25" fmla="*/ 31619 h 2627185"/>
                <a:gd name="connsiteX26" fmla="*/ 1234903 w 4481220"/>
                <a:gd name="connsiteY26" fmla="*/ 69748 h 2627185"/>
                <a:gd name="connsiteX27" fmla="*/ 1137255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3 w 4481220"/>
                <a:gd name="connsiteY47" fmla="*/ 854649 h 2627185"/>
                <a:gd name="connsiteX48" fmla="*/ 405363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9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9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3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8 w 4481220"/>
                <a:gd name="connsiteY89" fmla="*/ 2267285 h 2627185"/>
                <a:gd name="connsiteX90" fmla="*/ 1024728 w 4481220"/>
                <a:gd name="connsiteY90" fmla="*/ 2260775 h 2627185"/>
                <a:gd name="connsiteX91" fmla="*/ 1039608 w 4481220"/>
                <a:gd name="connsiteY91" fmla="*/ 2267285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5 w 4481220"/>
                <a:gd name="connsiteY96" fmla="*/ 2429101 h 2627185"/>
                <a:gd name="connsiteX97" fmla="*/ 1164225 w 4481220"/>
                <a:gd name="connsiteY97" fmla="*/ 2456070 h 2627185"/>
                <a:gd name="connsiteX98" fmla="*/ 1257223 w 4481220"/>
                <a:gd name="connsiteY98" fmla="*/ 2510009 h 2627185"/>
                <a:gd name="connsiteX99" fmla="*/ 1404159 w 4481220"/>
                <a:gd name="connsiteY99" fmla="*/ 2549068 h 2627185"/>
                <a:gd name="connsiteX100" fmla="*/ 1496226 w 4481220"/>
                <a:gd name="connsiteY100" fmla="*/ 2554647 h 2627185"/>
                <a:gd name="connsiteX101" fmla="*/ 1593874 w 4481220"/>
                <a:gd name="connsiteY101" fmla="*/ 2548137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3 w 4481220"/>
                <a:gd name="connsiteY107" fmla="*/ 2243105 h 2627185"/>
                <a:gd name="connsiteX108" fmla="*/ 2040263 w 4481220"/>
                <a:gd name="connsiteY108" fmla="*/ 2228225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4 h 2627185"/>
                <a:gd name="connsiteX114" fmla="*/ 2063512 w 4481220"/>
                <a:gd name="connsiteY114" fmla="*/ 2282164 h 2627185"/>
                <a:gd name="connsiteX115" fmla="*/ 2070953 w 4481220"/>
                <a:gd name="connsiteY115" fmla="*/ 2305414 h 2627185"/>
                <a:gd name="connsiteX116" fmla="*/ 2093272 w 4481220"/>
                <a:gd name="connsiteY116" fmla="*/ 2343543 h 2627185"/>
                <a:gd name="connsiteX117" fmla="*/ 2129541 w 4481220"/>
                <a:gd name="connsiteY117" fmla="*/ 2378882 h 2627185"/>
                <a:gd name="connsiteX118" fmla="*/ 2195569 w 4481220"/>
                <a:gd name="connsiteY118" fmla="*/ 2417011 h 2627185"/>
                <a:gd name="connsiteX119" fmla="*/ 2314606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8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6 w 4481220"/>
                <a:gd name="connsiteY132" fmla="*/ 2326803 h 2627185"/>
                <a:gd name="connsiteX133" fmla="*/ 2726587 w 4481220"/>
                <a:gd name="connsiteY133" fmla="*/ 2335173 h 2627185"/>
                <a:gd name="connsiteX134" fmla="*/ 2727516 w 4481220"/>
                <a:gd name="connsiteY134" fmla="*/ 2337033 h 2627185"/>
                <a:gd name="connsiteX135" fmla="*/ 2731237 w 4481220"/>
                <a:gd name="connsiteY135" fmla="*/ 2344473 h 2627185"/>
                <a:gd name="connsiteX136" fmla="*/ 2732166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3 w 4481220"/>
                <a:gd name="connsiteY141" fmla="*/ 2513729 h 2627185"/>
                <a:gd name="connsiteX142" fmla="*/ 2967450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6 h 2627185"/>
                <a:gd name="connsiteX154" fmla="*/ 3904867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6 h 2627185"/>
                <a:gd name="connsiteX158" fmla="*/ 4060174 w 4481220"/>
                <a:gd name="connsiteY158" fmla="*/ 2188236 h 2627185"/>
                <a:gd name="connsiteX159" fmla="*/ 4158751 w 4481220"/>
                <a:gd name="connsiteY159" fmla="*/ 2161267 h 2627185"/>
                <a:gd name="connsiteX160" fmla="*/ 4256399 w 4481220"/>
                <a:gd name="connsiteY160" fmla="*/ 2103609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4 w 4481220"/>
                <a:gd name="connsiteY166" fmla="*/ 1495403 h 2627185"/>
                <a:gd name="connsiteX167" fmla="*/ 4391246 w 4481220"/>
                <a:gd name="connsiteY167" fmla="*/ 1414495 h 2627185"/>
                <a:gd name="connsiteX168" fmla="*/ 4323357 w 4481220"/>
                <a:gd name="connsiteY168" fmla="*/ 1346607 h 2627185"/>
                <a:gd name="connsiteX169" fmla="*/ 4272208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6 w 4481220"/>
                <a:gd name="connsiteY175" fmla="*/ 1221990 h 2627185"/>
                <a:gd name="connsiteX176" fmla="*/ 4407985 w 4481220"/>
                <a:gd name="connsiteY176" fmla="*/ 1168981 h 2627185"/>
                <a:gd name="connsiteX177" fmla="*/ 4450764 w 4481220"/>
                <a:gd name="connsiteY177" fmla="*/ 1094583 h 2627185"/>
                <a:gd name="connsiteX178" fmla="*/ 4477734 w 4481220"/>
                <a:gd name="connsiteY178" fmla="*/ 996936 h 2627185"/>
                <a:gd name="connsiteX179" fmla="*/ 4477734 w 4481220"/>
                <a:gd name="connsiteY179" fmla="*/ 887198 h 2627185"/>
                <a:gd name="connsiteX180" fmla="*/ 4451694 w 4481220"/>
                <a:gd name="connsiteY180" fmla="*/ 792341 h 2627185"/>
                <a:gd name="connsiteX181" fmla="*/ 4405195 w 4481220"/>
                <a:gd name="connsiteY181" fmla="*/ 712362 h 2627185"/>
                <a:gd name="connsiteX182" fmla="*/ 4337307 w 4481220"/>
                <a:gd name="connsiteY182" fmla="*/ 644474 h 2627185"/>
                <a:gd name="connsiteX183" fmla="*/ 4240589 w 4481220"/>
                <a:gd name="connsiteY183" fmla="*/ 588676 h 2627185"/>
                <a:gd name="connsiteX184" fmla="*/ 4113182 w 4481220"/>
                <a:gd name="connsiteY184" fmla="*/ 554266 h 2627185"/>
                <a:gd name="connsiteX185" fmla="*/ 4047154 w 4481220"/>
                <a:gd name="connsiteY185" fmla="*/ 550547 h 2627185"/>
                <a:gd name="connsiteX186" fmla="*/ 3978336 w 4481220"/>
                <a:gd name="connsiteY186" fmla="*/ 555196 h 2627185"/>
                <a:gd name="connsiteX187" fmla="*/ 3901148 w 4481220"/>
                <a:gd name="connsiteY187" fmla="*/ 571936 h 2627185"/>
                <a:gd name="connsiteX188" fmla="*/ 3896498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0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3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2" y="0"/>
                    <a:pt x="2468983" y="930"/>
                    <a:pt x="2447594" y="3720"/>
                  </a:cubicBezTo>
                  <a:cubicBezTo>
                    <a:pt x="2397375" y="11160"/>
                    <a:pt x="2347156" y="24179"/>
                    <a:pt x="2297867" y="44639"/>
                  </a:cubicBezTo>
                  <a:lnTo>
                    <a:pt x="2296937" y="44639"/>
                  </a:lnTo>
                  <a:lnTo>
                    <a:pt x="2296007" y="44639"/>
                  </a:lnTo>
                  <a:lnTo>
                    <a:pt x="2295077" y="44639"/>
                  </a:lnTo>
                  <a:lnTo>
                    <a:pt x="2296007" y="44639"/>
                  </a:lnTo>
                  <a:cubicBezTo>
                    <a:pt x="2242999" y="66958"/>
                    <a:pt x="2191850" y="96718"/>
                    <a:pt x="2145351" y="132987"/>
                  </a:cubicBezTo>
                  <a:cubicBezTo>
                    <a:pt x="2100712" y="167396"/>
                    <a:pt x="2061653" y="206455"/>
                    <a:pt x="2028173" y="249234"/>
                  </a:cubicBezTo>
                  <a:cubicBezTo>
                    <a:pt x="2017944" y="263184"/>
                    <a:pt x="2007714" y="277133"/>
                    <a:pt x="1998414" y="292013"/>
                  </a:cubicBezTo>
                  <a:cubicBezTo>
                    <a:pt x="2000274" y="300383"/>
                    <a:pt x="1996555" y="307822"/>
                    <a:pt x="1989114" y="311542"/>
                  </a:cubicBezTo>
                  <a:cubicBezTo>
                    <a:pt x="1986324" y="313402"/>
                    <a:pt x="1982605" y="314332"/>
                    <a:pt x="1979815" y="314332"/>
                  </a:cubicBezTo>
                  <a:cubicBezTo>
                    <a:pt x="1972375" y="314332"/>
                    <a:pt x="1966795" y="310612"/>
                    <a:pt x="1963075" y="305032"/>
                  </a:cubicBezTo>
                  <a:cubicBezTo>
                    <a:pt x="1961215" y="302243"/>
                    <a:pt x="1959355" y="299453"/>
                    <a:pt x="1957495" y="296663"/>
                  </a:cubicBezTo>
                  <a:cubicBezTo>
                    <a:pt x="1956565" y="294803"/>
                    <a:pt x="1955635" y="293873"/>
                    <a:pt x="1954706" y="292943"/>
                  </a:cubicBezTo>
                  <a:cubicBezTo>
                    <a:pt x="1952846" y="289223"/>
                    <a:pt x="1950056" y="286433"/>
                    <a:pt x="1948196" y="282713"/>
                  </a:cubicBezTo>
                  <a:cubicBezTo>
                    <a:pt x="1946336" y="279923"/>
                    <a:pt x="1944476" y="276203"/>
                    <a:pt x="1942615" y="273413"/>
                  </a:cubicBezTo>
                  <a:lnTo>
                    <a:pt x="1940756" y="271553"/>
                  </a:lnTo>
                  <a:lnTo>
                    <a:pt x="1935176" y="262254"/>
                  </a:lnTo>
                  <a:cubicBezTo>
                    <a:pt x="1925876" y="247374"/>
                    <a:pt x="1917507" y="234354"/>
                    <a:pt x="1909136" y="224124"/>
                  </a:cubicBezTo>
                  <a:cubicBezTo>
                    <a:pt x="1887747" y="197155"/>
                    <a:pt x="1860778" y="171116"/>
                    <a:pt x="1829159" y="146006"/>
                  </a:cubicBezTo>
                  <a:cubicBezTo>
                    <a:pt x="1791960" y="117177"/>
                    <a:pt x="1750111" y="92998"/>
                    <a:pt x="1704542" y="74398"/>
                  </a:cubicBezTo>
                  <a:cubicBezTo>
                    <a:pt x="1653393" y="53009"/>
                    <a:pt x="1598524" y="38129"/>
                    <a:pt x="1542725" y="30689"/>
                  </a:cubicBezTo>
                  <a:lnTo>
                    <a:pt x="1544585" y="31619"/>
                  </a:lnTo>
                  <a:cubicBezTo>
                    <a:pt x="1517616" y="27899"/>
                    <a:pt x="1488787" y="26039"/>
                    <a:pt x="1460887" y="26039"/>
                  </a:cubicBezTo>
                  <a:cubicBezTo>
                    <a:pt x="1432988" y="26039"/>
                    <a:pt x="1405089" y="27899"/>
                    <a:pt x="1378120" y="31619"/>
                  </a:cubicBezTo>
                  <a:cubicBezTo>
                    <a:pt x="1327901" y="38129"/>
                    <a:pt x="1279542" y="51149"/>
                    <a:pt x="1234903" y="69748"/>
                  </a:cubicBezTo>
                  <a:cubicBezTo>
                    <a:pt x="1199564" y="84628"/>
                    <a:pt x="1166085" y="104157"/>
                    <a:pt x="1137255" y="126477"/>
                  </a:cubicBezTo>
                  <a:cubicBezTo>
                    <a:pt x="1110286" y="146936"/>
                    <a:pt x="1087036"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0"/>
                    <a:pt x="992179" y="392450"/>
                  </a:cubicBezTo>
                  <a:cubicBezTo>
                    <a:pt x="991249" y="397100"/>
                    <a:pt x="988459" y="400820"/>
                    <a:pt x="983809" y="402680"/>
                  </a:cubicBezTo>
                  <a:cubicBezTo>
                    <a:pt x="981019" y="404540"/>
                    <a:pt x="978230"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2"/>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3" y="854649"/>
                  </a:cubicBezTo>
                  <a:lnTo>
                    <a:pt x="405363"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1" y="1084353"/>
                    <a:pt x="55692" y="1117833"/>
                    <a:pt x="39882" y="1155032"/>
                  </a:cubicBezTo>
                  <a:cubicBezTo>
                    <a:pt x="22213" y="1197811"/>
                    <a:pt x="10123" y="1241520"/>
                    <a:pt x="3613" y="1286159"/>
                  </a:cubicBezTo>
                  <a:cubicBezTo>
                    <a:pt x="-1037" y="1325218"/>
                    <a:pt x="-1037" y="1364277"/>
                    <a:pt x="2683" y="1401476"/>
                  </a:cubicBezTo>
                  <a:cubicBezTo>
                    <a:pt x="7333" y="1436815"/>
                    <a:pt x="16633" y="1469364"/>
                    <a:pt x="27793" y="1498193"/>
                  </a:cubicBezTo>
                  <a:cubicBezTo>
                    <a:pt x="38022" y="1522373"/>
                    <a:pt x="51972" y="1546552"/>
                    <a:pt x="68712" y="1567942"/>
                  </a:cubicBezTo>
                  <a:cubicBezTo>
                    <a:pt x="85451" y="1588401"/>
                    <a:pt x="104051" y="1607931"/>
                    <a:pt x="124510" y="1623740"/>
                  </a:cubicBezTo>
                  <a:cubicBezTo>
                    <a:pt x="146830" y="1640480"/>
                    <a:pt x="171009" y="1654429"/>
                    <a:pt x="197049" y="1665589"/>
                  </a:cubicBezTo>
                  <a:cubicBezTo>
                    <a:pt x="201698" y="1667449"/>
                    <a:pt x="205418" y="1669309"/>
                    <a:pt x="210068" y="1670239"/>
                  </a:cubicBezTo>
                  <a:cubicBezTo>
                    <a:pt x="215648" y="1672099"/>
                    <a:pt x="218438" y="1674889"/>
                    <a:pt x="220298" y="1677679"/>
                  </a:cubicBezTo>
                  <a:cubicBezTo>
                    <a:pt x="222158" y="1681399"/>
                    <a:pt x="223088" y="1686049"/>
                    <a:pt x="222158" y="1690699"/>
                  </a:cubicBezTo>
                  <a:cubicBezTo>
                    <a:pt x="222158" y="1692559"/>
                    <a:pt x="221228" y="1693488"/>
                    <a:pt x="220298" y="1695349"/>
                  </a:cubicBezTo>
                  <a:cubicBezTo>
                    <a:pt x="219368" y="1697208"/>
                    <a:pt x="218438" y="1699998"/>
                    <a:pt x="216578" y="1701858"/>
                  </a:cubicBezTo>
                  <a:cubicBezTo>
                    <a:pt x="210998" y="1707438"/>
                    <a:pt x="206348" y="1713018"/>
                    <a:pt x="202628" y="1718598"/>
                  </a:cubicBezTo>
                  <a:cubicBezTo>
                    <a:pt x="188679" y="1737197"/>
                    <a:pt x="175659" y="1759517"/>
                    <a:pt x="165429" y="1782766"/>
                  </a:cubicBezTo>
                  <a:cubicBezTo>
                    <a:pt x="152410" y="1814385"/>
                    <a:pt x="143110" y="1849725"/>
                    <a:pt x="137530" y="1887854"/>
                  </a:cubicBezTo>
                  <a:cubicBezTo>
                    <a:pt x="131950" y="1933423"/>
                    <a:pt x="131950" y="1980851"/>
                    <a:pt x="138460" y="2029210"/>
                  </a:cubicBezTo>
                  <a:cubicBezTo>
                    <a:pt x="144970" y="2077569"/>
                    <a:pt x="157060" y="2123138"/>
                    <a:pt x="174729" y="2164987"/>
                  </a:cubicBezTo>
                  <a:cubicBezTo>
                    <a:pt x="188679" y="2196606"/>
                    <a:pt x="203558" y="2223576"/>
                    <a:pt x="221228" y="2246825"/>
                  </a:cubicBezTo>
                  <a:cubicBezTo>
                    <a:pt x="237967" y="2268215"/>
                    <a:pt x="258427" y="2288674"/>
                    <a:pt x="281676" y="2307273"/>
                  </a:cubicBezTo>
                  <a:cubicBezTo>
                    <a:pt x="312366" y="2330523"/>
                    <a:pt x="347705" y="2350982"/>
                    <a:pt x="386764" y="2367722"/>
                  </a:cubicBezTo>
                  <a:cubicBezTo>
                    <a:pt x="440703" y="2390041"/>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8" y="2267285"/>
                  </a:cubicBezTo>
                  <a:cubicBezTo>
                    <a:pt x="1013569" y="2262635"/>
                    <a:pt x="1020079" y="2260775"/>
                    <a:pt x="1024728" y="2260775"/>
                  </a:cubicBezTo>
                  <a:cubicBezTo>
                    <a:pt x="1030308" y="2260775"/>
                    <a:pt x="1035888" y="2262635"/>
                    <a:pt x="1039608" y="2267285"/>
                  </a:cubicBezTo>
                  <a:cubicBezTo>
                    <a:pt x="1043328" y="2271004"/>
                    <a:pt x="1046118" y="2276584"/>
                    <a:pt x="1046118" y="2282164"/>
                  </a:cubicBezTo>
                  <a:cubicBezTo>
                    <a:pt x="1046118" y="2285884"/>
                    <a:pt x="1045187" y="2289604"/>
                    <a:pt x="1043328" y="2292394"/>
                  </a:cubicBezTo>
                  <a:cubicBezTo>
                    <a:pt x="1044258" y="2295184"/>
                    <a:pt x="1045187" y="2297974"/>
                    <a:pt x="1046118" y="2299834"/>
                  </a:cubicBezTo>
                  <a:cubicBezTo>
                    <a:pt x="1060068" y="2330523"/>
                    <a:pt x="1077737" y="2361212"/>
                    <a:pt x="1101916" y="2392831"/>
                  </a:cubicBezTo>
                  <a:cubicBezTo>
                    <a:pt x="1113076" y="2406781"/>
                    <a:pt x="1123306" y="2418871"/>
                    <a:pt x="1133535" y="2429101"/>
                  </a:cubicBezTo>
                  <a:cubicBezTo>
                    <a:pt x="1142835" y="2438400"/>
                    <a:pt x="1153065" y="2447700"/>
                    <a:pt x="1164225" y="2456070"/>
                  </a:cubicBezTo>
                  <a:cubicBezTo>
                    <a:pt x="1191194" y="2476529"/>
                    <a:pt x="1222813" y="2495129"/>
                    <a:pt x="1257223" y="2510009"/>
                  </a:cubicBezTo>
                  <a:cubicBezTo>
                    <a:pt x="1301862" y="2528608"/>
                    <a:pt x="1351150" y="2541628"/>
                    <a:pt x="1404159" y="2549068"/>
                  </a:cubicBezTo>
                  <a:cubicBezTo>
                    <a:pt x="1433918" y="2552787"/>
                    <a:pt x="1465537" y="2554647"/>
                    <a:pt x="1496226" y="2554647"/>
                  </a:cubicBezTo>
                  <a:cubicBezTo>
                    <a:pt x="1528776" y="2554647"/>
                    <a:pt x="1561325" y="2552787"/>
                    <a:pt x="1593874" y="2548137"/>
                  </a:cubicBezTo>
                  <a:cubicBezTo>
                    <a:pt x="1656183" y="2539768"/>
                    <a:pt x="1714771" y="2523958"/>
                    <a:pt x="1768710" y="2500709"/>
                  </a:cubicBezTo>
                  <a:cubicBezTo>
                    <a:pt x="1812419" y="2482109"/>
                    <a:pt x="1851478" y="2459790"/>
                    <a:pt x="1885887" y="2433750"/>
                  </a:cubicBezTo>
                  <a:cubicBezTo>
                    <a:pt x="1913786" y="2411431"/>
                    <a:pt x="1938896" y="2387252"/>
                    <a:pt x="1959355" y="2361212"/>
                  </a:cubicBezTo>
                  <a:cubicBezTo>
                    <a:pt x="1977955" y="2337033"/>
                    <a:pt x="1992834" y="2310993"/>
                    <a:pt x="2003994" y="2284024"/>
                  </a:cubicBezTo>
                  <a:cubicBezTo>
                    <a:pt x="2008644" y="2273794"/>
                    <a:pt x="2012364" y="2262635"/>
                    <a:pt x="2016084" y="2251475"/>
                  </a:cubicBezTo>
                  <a:cubicBezTo>
                    <a:pt x="2017014" y="2247755"/>
                    <a:pt x="2018874" y="2244965"/>
                    <a:pt x="2021663" y="2243105"/>
                  </a:cubicBezTo>
                  <a:cubicBezTo>
                    <a:pt x="2023524" y="2234735"/>
                    <a:pt x="2030963" y="2228225"/>
                    <a:pt x="2040263" y="2228225"/>
                  </a:cubicBezTo>
                  <a:cubicBezTo>
                    <a:pt x="2044913" y="2228225"/>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4"/>
                  </a:lnTo>
                  <a:cubicBezTo>
                    <a:pt x="2060723" y="2270074"/>
                    <a:pt x="2061653" y="2276584"/>
                    <a:pt x="2063512" y="2282164"/>
                  </a:cubicBezTo>
                  <a:cubicBezTo>
                    <a:pt x="2065373" y="2290534"/>
                    <a:pt x="2068162" y="2297974"/>
                    <a:pt x="2070953" y="2305414"/>
                  </a:cubicBezTo>
                  <a:cubicBezTo>
                    <a:pt x="2076532" y="2318433"/>
                    <a:pt x="2083972" y="2331453"/>
                    <a:pt x="2093272" y="2343543"/>
                  </a:cubicBezTo>
                  <a:cubicBezTo>
                    <a:pt x="2103502" y="2356562"/>
                    <a:pt x="2115592" y="2368652"/>
                    <a:pt x="2129541" y="2378882"/>
                  </a:cubicBezTo>
                  <a:cubicBezTo>
                    <a:pt x="2149071" y="2392831"/>
                    <a:pt x="2171390" y="2405851"/>
                    <a:pt x="2195569" y="2417011"/>
                  </a:cubicBezTo>
                  <a:cubicBezTo>
                    <a:pt x="2231839" y="2431890"/>
                    <a:pt x="2271828" y="2443050"/>
                    <a:pt x="2314606" y="2448630"/>
                  </a:cubicBezTo>
                  <a:cubicBezTo>
                    <a:pt x="2338786" y="2451420"/>
                    <a:pt x="2363896" y="2453280"/>
                    <a:pt x="2388075" y="2453280"/>
                  </a:cubicBezTo>
                  <a:cubicBezTo>
                    <a:pt x="2412254" y="2453280"/>
                    <a:pt x="2437363" y="2451420"/>
                    <a:pt x="2461543" y="2448630"/>
                  </a:cubicBezTo>
                  <a:cubicBezTo>
                    <a:pt x="2502462" y="2443050"/>
                    <a:pt x="2538731" y="2433750"/>
                    <a:pt x="2571280" y="2419801"/>
                  </a:cubicBezTo>
                  <a:cubicBezTo>
                    <a:pt x="2593599" y="2409571"/>
                    <a:pt x="2613129" y="2399341"/>
                    <a:pt x="2629869" y="2386322"/>
                  </a:cubicBezTo>
                  <a:cubicBezTo>
                    <a:pt x="2641958" y="2377022"/>
                    <a:pt x="2651258" y="2366792"/>
                    <a:pt x="2659628" y="2356562"/>
                  </a:cubicBezTo>
                  <a:cubicBezTo>
                    <a:pt x="2666138" y="2347263"/>
                    <a:pt x="2671718" y="2337963"/>
                    <a:pt x="2676368" y="2327733"/>
                  </a:cubicBezTo>
                  <a:cubicBezTo>
                    <a:pt x="2678228" y="2323083"/>
                    <a:pt x="2680088" y="2319363"/>
                    <a:pt x="2684738" y="2317503"/>
                  </a:cubicBezTo>
                  <a:cubicBezTo>
                    <a:pt x="2687528"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6" y="2319363"/>
                    <a:pt x="2723796" y="2326803"/>
                  </a:cubicBezTo>
                  <a:cubicBezTo>
                    <a:pt x="2724727" y="2329593"/>
                    <a:pt x="2725656" y="2332383"/>
                    <a:pt x="2726587" y="2335173"/>
                  </a:cubicBezTo>
                  <a:lnTo>
                    <a:pt x="2727516" y="2337033"/>
                  </a:lnTo>
                  <a:cubicBezTo>
                    <a:pt x="2728446" y="2339823"/>
                    <a:pt x="2730306" y="2341683"/>
                    <a:pt x="2731237" y="2344473"/>
                  </a:cubicBezTo>
                  <a:lnTo>
                    <a:pt x="2732166"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0"/>
                    <a:pt x="2787035" y="2443050"/>
                  </a:cubicBezTo>
                  <a:cubicBezTo>
                    <a:pt x="2807494" y="2469089"/>
                    <a:pt x="2830744" y="2492339"/>
                    <a:pt x="2857713" y="2513729"/>
                  </a:cubicBezTo>
                  <a:cubicBezTo>
                    <a:pt x="2890262" y="2538838"/>
                    <a:pt x="2926532" y="2559297"/>
                    <a:pt x="2967450" y="2576967"/>
                  </a:cubicBezTo>
                  <a:cubicBezTo>
                    <a:pt x="3017669" y="2597426"/>
                    <a:pt x="3073468" y="2612306"/>
                    <a:pt x="3132986" y="2620676"/>
                  </a:cubicBezTo>
                  <a:cubicBezTo>
                    <a:pt x="3166466" y="2625326"/>
                    <a:pt x="3201805" y="2627186"/>
                    <a:pt x="3236214" y="2627186"/>
                  </a:cubicBezTo>
                  <a:cubicBezTo>
                    <a:pt x="3274343" y="2627186"/>
                    <a:pt x="3312472" y="2624396"/>
                    <a:pt x="3351531" y="2619746"/>
                  </a:cubicBezTo>
                  <a:cubicBezTo>
                    <a:pt x="3426859" y="2609516"/>
                    <a:pt x="3498468" y="2589986"/>
                    <a:pt x="3565426" y="2563017"/>
                  </a:cubicBezTo>
                  <a:cubicBezTo>
                    <a:pt x="3619365" y="2539768"/>
                    <a:pt x="3668653" y="2511868"/>
                    <a:pt x="3711432" y="2479319"/>
                  </a:cubicBezTo>
                  <a:cubicBezTo>
                    <a:pt x="3745841" y="2452350"/>
                    <a:pt x="3774670" y="2423521"/>
                    <a:pt x="3799780" y="2392831"/>
                  </a:cubicBezTo>
                  <a:cubicBezTo>
                    <a:pt x="3820240" y="2365862"/>
                    <a:pt x="3837909" y="2336103"/>
                    <a:pt x="3850929" y="2305414"/>
                  </a:cubicBezTo>
                  <a:cubicBezTo>
                    <a:pt x="3863018" y="2275654"/>
                    <a:pt x="3871388"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6"/>
                  </a:cubicBezTo>
                  <a:cubicBezTo>
                    <a:pt x="3891848" y="2181727"/>
                    <a:pt x="3898358" y="2178937"/>
                    <a:pt x="3904867" y="2178937"/>
                  </a:cubicBezTo>
                  <a:cubicBezTo>
                    <a:pt x="3906727" y="2178937"/>
                    <a:pt x="3908587" y="2178937"/>
                    <a:pt x="3910447" y="2179867"/>
                  </a:cubicBezTo>
                  <a:cubicBezTo>
                    <a:pt x="3923467" y="2182657"/>
                    <a:pt x="3937416" y="2185446"/>
                    <a:pt x="3953226" y="2187306"/>
                  </a:cubicBezTo>
                  <a:cubicBezTo>
                    <a:pt x="3971826" y="2189167"/>
                    <a:pt x="3989495" y="2191026"/>
                    <a:pt x="4008095" y="2191026"/>
                  </a:cubicBezTo>
                  <a:cubicBezTo>
                    <a:pt x="4025764" y="2191026"/>
                    <a:pt x="4043434" y="2190096"/>
                    <a:pt x="4060174" y="2188236"/>
                  </a:cubicBezTo>
                  <a:cubicBezTo>
                    <a:pt x="4093653" y="2183587"/>
                    <a:pt x="4126202" y="2174287"/>
                    <a:pt x="4158751" y="2161267"/>
                  </a:cubicBezTo>
                  <a:cubicBezTo>
                    <a:pt x="4193160" y="2146388"/>
                    <a:pt x="4225709" y="2126858"/>
                    <a:pt x="4256399" y="2103609"/>
                  </a:cubicBezTo>
                  <a:cubicBezTo>
                    <a:pt x="4289878" y="2077569"/>
                    <a:pt x="4320567"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4" y="1495403"/>
                  </a:cubicBezTo>
                  <a:cubicBezTo>
                    <a:pt x="4426585" y="1466574"/>
                    <a:pt x="4410775" y="1438675"/>
                    <a:pt x="4391246" y="1414495"/>
                  </a:cubicBezTo>
                  <a:cubicBezTo>
                    <a:pt x="4371716" y="1389386"/>
                    <a:pt x="4348467" y="1367067"/>
                    <a:pt x="4323357" y="1346607"/>
                  </a:cubicBezTo>
                  <a:cubicBezTo>
                    <a:pt x="4307548" y="1334517"/>
                    <a:pt x="4289878" y="1323358"/>
                    <a:pt x="4272208" y="1313128"/>
                  </a:cubicBezTo>
                  <a:cubicBezTo>
                    <a:pt x="4264769" y="1309408"/>
                    <a:pt x="4261049" y="1301038"/>
                    <a:pt x="4261979" y="1292668"/>
                  </a:cubicBezTo>
                  <a:cubicBezTo>
                    <a:pt x="4259189" y="1283369"/>
                    <a:pt x="4262909" y="1274069"/>
                    <a:pt x="4271279" y="1268489"/>
                  </a:cubicBezTo>
                  <a:cubicBezTo>
                    <a:pt x="4274999" y="1266629"/>
                    <a:pt x="4278718" y="1264769"/>
                    <a:pt x="4282438" y="1262909"/>
                  </a:cubicBezTo>
                  <a:lnTo>
                    <a:pt x="4286158" y="1261049"/>
                  </a:lnTo>
                  <a:cubicBezTo>
                    <a:pt x="4288948" y="1260119"/>
                    <a:pt x="4291738" y="1259189"/>
                    <a:pt x="4294528" y="1257329"/>
                  </a:cubicBezTo>
                  <a:cubicBezTo>
                    <a:pt x="4315917" y="1248029"/>
                    <a:pt x="4336377" y="1235940"/>
                    <a:pt x="4354976" y="1221990"/>
                  </a:cubicBezTo>
                  <a:cubicBezTo>
                    <a:pt x="4374506" y="1206180"/>
                    <a:pt x="4392176" y="1188511"/>
                    <a:pt x="4407985" y="1168981"/>
                  </a:cubicBezTo>
                  <a:cubicBezTo>
                    <a:pt x="4424725" y="1146662"/>
                    <a:pt x="4438674" y="1121552"/>
                    <a:pt x="4450764" y="1094583"/>
                  </a:cubicBezTo>
                  <a:cubicBezTo>
                    <a:pt x="4463784" y="1063894"/>
                    <a:pt x="4472153" y="1031345"/>
                    <a:pt x="4477734" y="996936"/>
                  </a:cubicBezTo>
                  <a:cubicBezTo>
                    <a:pt x="4482383" y="960666"/>
                    <a:pt x="4482383" y="923467"/>
                    <a:pt x="4477734" y="887198"/>
                  </a:cubicBezTo>
                  <a:cubicBezTo>
                    <a:pt x="4473084" y="853719"/>
                    <a:pt x="4464714" y="822100"/>
                    <a:pt x="4451694" y="792341"/>
                  </a:cubicBezTo>
                  <a:cubicBezTo>
                    <a:pt x="4439604" y="763511"/>
                    <a:pt x="4423795" y="736542"/>
                    <a:pt x="4405195" y="712362"/>
                  </a:cubicBezTo>
                  <a:cubicBezTo>
                    <a:pt x="4385666" y="687253"/>
                    <a:pt x="4362416" y="664934"/>
                    <a:pt x="4337307" y="644474"/>
                  </a:cubicBezTo>
                  <a:cubicBezTo>
                    <a:pt x="4308478" y="622155"/>
                    <a:pt x="4275928" y="603555"/>
                    <a:pt x="4240589" y="588676"/>
                  </a:cubicBezTo>
                  <a:cubicBezTo>
                    <a:pt x="4199670" y="571936"/>
                    <a:pt x="4156891" y="559846"/>
                    <a:pt x="4113182" y="554266"/>
                  </a:cubicBezTo>
                  <a:cubicBezTo>
                    <a:pt x="4091793" y="551477"/>
                    <a:pt x="4069473" y="550547"/>
                    <a:pt x="4047154" y="550547"/>
                  </a:cubicBezTo>
                  <a:cubicBezTo>
                    <a:pt x="4023905" y="550547"/>
                    <a:pt x="4000655" y="552406"/>
                    <a:pt x="3978336" y="555196"/>
                  </a:cubicBezTo>
                  <a:cubicBezTo>
                    <a:pt x="3952296" y="558916"/>
                    <a:pt x="3926257" y="564496"/>
                    <a:pt x="3901148" y="571936"/>
                  </a:cubicBezTo>
                  <a:cubicBezTo>
                    <a:pt x="3899288" y="571936"/>
                    <a:pt x="3898358" y="572866"/>
                    <a:pt x="3896498" y="572866"/>
                  </a:cubicBezTo>
                  <a:cubicBezTo>
                    <a:pt x="3889058" y="572866"/>
                    <a:pt x="3882548" y="568216"/>
                    <a:pt x="3880688" y="560776"/>
                  </a:cubicBezTo>
                  <a:cubicBezTo>
                    <a:pt x="3877898" y="557986"/>
                    <a:pt x="3875108" y="555196"/>
                    <a:pt x="3875108" y="551477"/>
                  </a:cubicBezTo>
                  <a:cubicBezTo>
                    <a:pt x="3870459" y="524507"/>
                    <a:pt x="3864878"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4" y="185995"/>
                    <a:pt x="3623084" y="165536"/>
                    <a:pt x="3584025" y="148796"/>
                  </a:cubicBezTo>
                  <a:cubicBezTo>
                    <a:pt x="3541246" y="131127"/>
                    <a:pt x="3495677" y="119037"/>
                    <a:pt x="3448249" y="111597"/>
                  </a:cubicBezTo>
                  <a:cubicBezTo>
                    <a:pt x="3423139" y="108807"/>
                    <a:pt x="3397100" y="106947"/>
                    <a:pt x="3371990" y="106947"/>
                  </a:cubicBezTo>
                  <a:cubicBezTo>
                    <a:pt x="3345021" y="106947"/>
                    <a:pt x="3317122" y="108807"/>
                    <a:pt x="3288293" y="112527"/>
                  </a:cubicBezTo>
                  <a:cubicBezTo>
                    <a:pt x="3227844" y="120897"/>
                    <a:pt x="3170185" y="136707"/>
                    <a:pt x="3116247" y="159026"/>
                  </a:cubicBezTo>
                  <a:cubicBezTo>
                    <a:pt x="3066028" y="180416"/>
                    <a:pt x="3018599" y="208315"/>
                    <a:pt x="2975820" y="240864"/>
                  </a:cubicBezTo>
                  <a:cubicBezTo>
                    <a:pt x="2945131" y="265044"/>
                    <a:pt x="2916302" y="292013"/>
                    <a:pt x="2891192" y="319912"/>
                  </a:cubicBezTo>
                  <a:cubicBezTo>
                    <a:pt x="2890262" y="321772"/>
                    <a:pt x="2889333" y="323632"/>
                    <a:pt x="2887473" y="324562"/>
                  </a:cubicBezTo>
                  <a:cubicBezTo>
                    <a:pt x="2884683" y="327352"/>
                    <a:pt x="2880033" y="329212"/>
                    <a:pt x="2875383" y="329212"/>
                  </a:cubicBezTo>
                  <a:cubicBezTo>
                    <a:pt x="2867943" y="329212"/>
                    <a:pt x="2860503" y="323632"/>
                    <a:pt x="2858643" y="317122"/>
                  </a:cubicBezTo>
                  <a:cubicBezTo>
                    <a:pt x="2850274" y="278063"/>
                    <a:pt x="2840043" y="243654"/>
                    <a:pt x="2827024" y="212965"/>
                  </a:cubicBezTo>
                  <a:cubicBezTo>
                    <a:pt x="2812144" y="178556"/>
                    <a:pt x="2795405" y="147866"/>
                    <a:pt x="2774945" y="121827"/>
                  </a:cubicBezTo>
                  <a:cubicBezTo>
                    <a:pt x="2758206" y="100437"/>
                    <a:pt x="2739606" y="81838"/>
                    <a:pt x="2718217" y="65098"/>
                  </a:cubicBezTo>
                  <a:cubicBezTo>
                    <a:pt x="2697757" y="49289"/>
                    <a:pt x="2674508" y="36269"/>
                    <a:pt x="2649398" y="25109"/>
                  </a:cubicBezTo>
                  <a:cubicBezTo>
                    <a:pt x="2621499" y="13950"/>
                    <a:pt x="2590810" y="5580"/>
                    <a:pt x="2559191" y="930"/>
                  </a:cubicBezTo>
                  <a:cubicBezTo>
                    <a:pt x="2548961" y="1860"/>
                    <a:pt x="2529431" y="0"/>
                    <a:pt x="2510832" y="0"/>
                  </a:cubicBezTo>
                  <a:lnTo>
                    <a:pt x="2510832" y="0"/>
                  </a:lnTo>
                  <a:close/>
                </a:path>
              </a:pathLst>
            </a:custGeom>
            <a:solidFill>
              <a:srgbClr val="6DB778"/>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24">
              <a:extLst>
                <a:ext uri="{FF2B5EF4-FFF2-40B4-BE49-F238E27FC236}">
                  <a16:creationId xmlns:a16="http://schemas.microsoft.com/office/drawing/2014/main" id="{D2E98FEE-D4BB-87BB-5CAF-50222EEB9FBA}"/>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Shape 25">
              <a:extLst>
                <a:ext uri="{FF2B5EF4-FFF2-40B4-BE49-F238E27FC236}">
                  <a16:creationId xmlns:a16="http://schemas.microsoft.com/office/drawing/2014/main" id="{DEC0E494-A80B-DF5A-D7E1-5CBA64F86F09}"/>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E21BA9CE-1791-7AA5-59B7-B27E31DF0D5B}"/>
              </a:ext>
            </a:extLst>
          </p:cNvPr>
          <p:cNvSpPr txBox="1"/>
          <p:nvPr/>
        </p:nvSpPr>
        <p:spPr>
          <a:xfrm>
            <a:off x="259664" y="547874"/>
            <a:ext cx="8163111"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solidFill>
                    <a:srgbClr val="FFFF99"/>
                  </a:solidFill>
                </a:ln>
                <a:solidFill>
                  <a:schemeClr val="accent2"/>
                </a:solidFill>
                <a:effectLst/>
                <a:uLnTx/>
                <a:uFillTx/>
                <a:latin typeface="LNTH-LuoLuoNotangYuanTi 1" pitchFamily="2" charset="-128"/>
                <a:ea typeface="LNTH-LuoLuoNotangYuanTi 1" pitchFamily="2" charset="-128"/>
                <a:cs typeface="LNTH-LuoLuoNotangYuanTi 1" pitchFamily="2" charset="-128"/>
              </a:rPr>
              <a:t>CHIA</a:t>
            </a:r>
            <a:r>
              <a:rPr kumimoji="0" lang="en-US" sz="6600" b="0" i="0" u="none" strike="noStrike" kern="1200" cap="none" spc="0" normalizeH="0" noProof="0">
                <a:ln>
                  <a:solidFill>
                    <a:srgbClr val="FFFF99"/>
                  </a:solidFill>
                </a:ln>
                <a:solidFill>
                  <a:schemeClr val="accent2"/>
                </a:solidFill>
                <a:effectLst/>
                <a:uLnTx/>
                <a:uFillTx/>
                <a:latin typeface="LNTH-LuoLuoNotangYuanTi 1" pitchFamily="2" charset="-128"/>
                <a:ea typeface="LNTH-LuoLuoNotangYuanTi 1" pitchFamily="2" charset="-128"/>
                <a:cs typeface="LNTH-LuoLuoNotangYuanTi 1" pitchFamily="2" charset="-128"/>
              </a:rPr>
              <a:t> SẺ TRƯỚC LỚP</a:t>
            </a:r>
            <a:endParaRPr kumimoji="0" lang="en-US" sz="6600" b="0" i="0" u="none" strike="noStrike" kern="1200" cap="none" spc="0" normalizeH="0" baseline="0" noProof="0" dirty="0">
              <a:ln>
                <a:solidFill>
                  <a:srgbClr val="FFFF99"/>
                </a:solidFill>
              </a:ln>
              <a:solidFill>
                <a:schemeClr val="accent2"/>
              </a:solidFill>
              <a:effectLst/>
              <a:uLnTx/>
              <a:uFillTx/>
              <a:latin typeface="LNTH-LuoLuoNotangYuanTi 1" pitchFamily="2" charset="-128"/>
              <a:ea typeface="LNTH-LuoLuoNotangYuanTi 1" pitchFamily="2" charset="-128"/>
              <a:cs typeface="LNTH-LuoLuoNotangYuanTi 1" pitchFamily="2" charset="-128"/>
            </a:endParaRPr>
          </a:p>
        </p:txBody>
      </p:sp>
      <p:sp>
        <p:nvSpPr>
          <p:cNvPr id="11" name="TextBox 12">
            <a:extLst>
              <a:ext uri="{FF2B5EF4-FFF2-40B4-BE49-F238E27FC236}">
                <a16:creationId xmlns:a16="http://schemas.microsoft.com/office/drawing/2014/main" id="{F677F850-DF26-5B10-34D9-4E4D59B4A8D3}"/>
              </a:ext>
            </a:extLst>
          </p:cNvPr>
          <p:cNvSpPr txBox="1"/>
          <p:nvPr/>
        </p:nvSpPr>
        <p:spPr>
          <a:xfrm>
            <a:off x="1359567" y="2895084"/>
            <a:ext cx="5560128" cy="2986266"/>
          </a:xfrm>
          <a:prstGeom prst="wedgeEllipseCallout">
            <a:avLst>
              <a:gd name="adj1" fmla="val 67029"/>
              <a:gd name="adj2" fmla="val -27348"/>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4400" b="1">
                <a:ln w="0"/>
                <a:solidFill>
                  <a:srgbClr val="C00000"/>
                </a:solidFill>
                <a:ea typeface="LNTH-LuoLuoNotangYuanTi 1" pitchFamily="2" charset="-128"/>
                <a:cs typeface="LNTH-LuoLuoNotangYuanTi 1" pitchFamily="2" charset="-128"/>
              </a:rPr>
              <a:t>Các nhóm khác</a:t>
            </a:r>
          </a:p>
          <a:p>
            <a:pPr lvl="0" algn="ctr"/>
            <a:r>
              <a:rPr lang="en-US" sz="4400" b="1">
                <a:ln w="0"/>
                <a:solidFill>
                  <a:srgbClr val="C00000"/>
                </a:solidFill>
                <a:ea typeface="LNTH-LuoLuoNotangYuanTi 1" pitchFamily="2" charset="-128"/>
                <a:cs typeface="LNTH-LuoLuoNotangYuanTi 1" pitchFamily="2" charset="-128"/>
              </a:rPr>
              <a:t>lắng nghe – góp ý - bổ sung</a:t>
            </a:r>
          </a:p>
        </p:txBody>
      </p:sp>
      <p:sp>
        <p:nvSpPr>
          <p:cNvPr id="12" name="Freeform 12">
            <a:extLst>
              <a:ext uri="{FF2B5EF4-FFF2-40B4-BE49-F238E27FC236}">
                <a16:creationId xmlns:a16="http://schemas.microsoft.com/office/drawing/2014/main" id="{48773042-B494-4F7E-A256-5DFBC751952B}"/>
              </a:ext>
            </a:extLst>
          </p:cNvPr>
          <p:cNvSpPr/>
          <p:nvPr/>
        </p:nvSpPr>
        <p:spPr>
          <a:xfrm>
            <a:off x="7919652" y="1568610"/>
            <a:ext cx="3272391" cy="4636598"/>
          </a:xfrm>
          <a:custGeom>
            <a:avLst/>
            <a:gdLst/>
            <a:ahLst/>
            <a:cxnLst/>
            <a:rect l="l" t="t" r="r" b="b"/>
            <a:pathLst>
              <a:path w="2720912" h="4114800">
                <a:moveTo>
                  <a:pt x="0" y="0"/>
                </a:moveTo>
                <a:lnTo>
                  <a:pt x="2720912" y="0"/>
                </a:lnTo>
                <a:lnTo>
                  <a:pt x="272091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38922640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up)">
                                      <p:cBhvr>
                                        <p:cTn id="12" dur="500"/>
                                        <p:tgtEl>
                                          <p:spTgt spid="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075CAD-15AD-06C0-A3FD-CA8959CD281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14" y="0"/>
            <a:ext cx="12187486" cy="6858000"/>
          </a:xfrm>
          <a:prstGeom prst="rect">
            <a:avLst/>
          </a:prstGeom>
        </p:spPr>
      </p:pic>
      <p:grpSp>
        <p:nvGrpSpPr>
          <p:cNvPr id="9" name="Group 8">
            <a:extLst>
              <a:ext uri="{FF2B5EF4-FFF2-40B4-BE49-F238E27FC236}">
                <a16:creationId xmlns:a16="http://schemas.microsoft.com/office/drawing/2014/main" id="{F5F9E533-E291-4A38-9F2D-CB04A975EAB2}"/>
              </a:ext>
            </a:extLst>
          </p:cNvPr>
          <p:cNvGrpSpPr/>
          <p:nvPr/>
        </p:nvGrpSpPr>
        <p:grpSpPr>
          <a:xfrm>
            <a:off x="323002" y="216570"/>
            <a:ext cx="8026914" cy="3433288"/>
            <a:chOff x="682803" y="574150"/>
            <a:chExt cx="7944230" cy="3167672"/>
          </a:xfrm>
        </p:grpSpPr>
        <p:sp>
          <p:nvSpPr>
            <p:cNvPr id="6" name="Speech Bubble: Rectangle with Corners Rounded 5">
              <a:extLst>
                <a:ext uri="{FF2B5EF4-FFF2-40B4-BE49-F238E27FC236}">
                  <a16:creationId xmlns:a16="http://schemas.microsoft.com/office/drawing/2014/main" id="{41E96A65-E874-4C1F-B7AB-846A81A250F2}"/>
                </a:ext>
              </a:extLst>
            </p:cNvPr>
            <p:cNvSpPr/>
            <p:nvPr/>
          </p:nvSpPr>
          <p:spPr>
            <a:xfrm>
              <a:off x="682803" y="574150"/>
              <a:ext cx="7944230" cy="3167672"/>
            </a:xfrm>
            <a:prstGeom prst="wedgeRoundRectCallout">
              <a:avLst>
                <a:gd name="adj1" fmla="val -49971"/>
                <a:gd name="adj2" fmla="val -39677"/>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0BF6FE7-7337-44D3-98D7-34265050B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73" y="737703"/>
              <a:ext cx="7670965" cy="2814403"/>
            </a:xfrm>
            <a:prstGeom prst="rect">
              <a:avLst/>
            </a:prstGeom>
          </p:spPr>
        </p:pic>
      </p:grpSp>
      <p:sp>
        <p:nvSpPr>
          <p:cNvPr id="14" name="Speech Bubble: Rectangle with Corners Rounded 13">
            <a:extLst>
              <a:ext uri="{FF2B5EF4-FFF2-40B4-BE49-F238E27FC236}">
                <a16:creationId xmlns:a16="http://schemas.microsoft.com/office/drawing/2014/main" id="{9E38DC09-A384-4173-AE13-CA9E79E41DCF}"/>
              </a:ext>
            </a:extLst>
          </p:cNvPr>
          <p:cNvSpPr/>
          <p:nvPr/>
        </p:nvSpPr>
        <p:spPr>
          <a:xfrm>
            <a:off x="2407582" y="3869459"/>
            <a:ext cx="5241264" cy="2854344"/>
          </a:xfrm>
          <a:prstGeom prst="wedgeRoundRectCallout">
            <a:avLst>
              <a:gd name="adj1" fmla="val 75802"/>
              <a:gd name="adj2" fmla="val -49202"/>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5A991D0-D693-4389-A502-F5B6479CBA43}"/>
              </a:ext>
            </a:extLst>
          </p:cNvPr>
          <p:cNvSpPr txBox="1"/>
          <p:nvPr/>
        </p:nvSpPr>
        <p:spPr>
          <a:xfrm>
            <a:off x="2644269" y="3898999"/>
            <a:ext cx="5241264" cy="3298984"/>
          </a:xfrm>
          <a:prstGeom prst="rect">
            <a:avLst/>
          </a:prstGeom>
          <a:noFill/>
        </p:spPr>
        <p:txBody>
          <a:bodyPr wrap="square">
            <a:spAutoFit/>
          </a:bodyPr>
          <a:lstStyle/>
          <a:p>
            <a:pPr lvl="0" algn="just">
              <a:spcAft>
                <a:spcPts val="300"/>
              </a:spcAft>
            </a:pPr>
            <a:r>
              <a:rPr lang="vi-VN" sz="3200" b="1">
                <a:solidFill>
                  <a:srgbClr val="FF0000"/>
                </a:solidFill>
                <a:latin typeface="Times New Roman" panose="02020603050405020304" pitchFamily="18" charset="0"/>
                <a:ea typeface="Calibri" panose="020F0502020204030204" pitchFamily="34" charset="0"/>
              </a:rPr>
              <a:t>Các loại môi trường:</a:t>
            </a:r>
          </a:p>
          <a:p>
            <a:pPr lvl="0" algn="just">
              <a:spcAft>
                <a:spcPts val="300"/>
              </a:spcAft>
            </a:pPr>
            <a:r>
              <a:rPr lang="vi-VN" sz="3200" b="1">
                <a:solidFill>
                  <a:srgbClr val="0070C0"/>
                </a:solidFill>
                <a:latin typeface="Times New Roman" panose="02020603050405020304" pitchFamily="18" charset="0"/>
                <a:ea typeface="Calibri" panose="020F0502020204030204" pitchFamily="34" charset="0"/>
              </a:rPr>
              <a:t>– Môi trường nước</a:t>
            </a:r>
          </a:p>
          <a:p>
            <a:pPr lvl="0" algn="just">
              <a:spcAft>
                <a:spcPts val="300"/>
              </a:spcAft>
            </a:pPr>
            <a:r>
              <a:rPr lang="vi-VN" sz="3200" b="1">
                <a:solidFill>
                  <a:srgbClr val="0070C0"/>
                </a:solidFill>
                <a:latin typeface="Times New Roman" panose="02020603050405020304" pitchFamily="18" charset="0"/>
                <a:ea typeface="Calibri" panose="020F0502020204030204" pitchFamily="34" charset="0"/>
              </a:rPr>
              <a:t>– Môi trường trên mặt đất</a:t>
            </a:r>
          </a:p>
          <a:p>
            <a:pPr lvl="0" algn="just">
              <a:spcAft>
                <a:spcPts val="300"/>
              </a:spcAft>
            </a:pPr>
            <a:r>
              <a:rPr lang="vi-VN" sz="3200" b="1">
                <a:solidFill>
                  <a:srgbClr val="0070C0"/>
                </a:solidFill>
                <a:latin typeface="Times New Roman" panose="02020603050405020304" pitchFamily="18" charset="0"/>
                <a:ea typeface="Calibri" panose="020F0502020204030204" pitchFamily="34" charset="0"/>
              </a:rPr>
              <a:t>– Môi trường trong đất</a:t>
            </a:r>
          </a:p>
          <a:p>
            <a:pPr lvl="0" algn="just">
              <a:spcAft>
                <a:spcPts val="300"/>
              </a:spcAft>
            </a:pPr>
            <a:r>
              <a:rPr lang="vi-VN" sz="3200" b="1">
                <a:solidFill>
                  <a:srgbClr val="0070C0"/>
                </a:solidFill>
                <a:latin typeface="Times New Roman" panose="02020603050405020304" pitchFamily="18" charset="0"/>
                <a:ea typeface="Calibri" panose="020F0502020204030204" pitchFamily="34" charset="0"/>
              </a:rPr>
              <a:t>– Môi trường sinh vật</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n-GB" sz="32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endParaRPr>
          </a:p>
        </p:txBody>
      </p:sp>
      <p:sp>
        <p:nvSpPr>
          <p:cNvPr id="11" name="Freeform 8">
            <a:extLst>
              <a:ext uri="{FF2B5EF4-FFF2-40B4-BE49-F238E27FC236}">
                <a16:creationId xmlns:a16="http://schemas.microsoft.com/office/drawing/2014/main" id="{02F1FB20-4F9D-4184-A0FD-D561A6C270C9}"/>
              </a:ext>
            </a:extLst>
          </p:cNvPr>
          <p:cNvSpPr/>
          <p:nvPr/>
        </p:nvSpPr>
        <p:spPr>
          <a:xfrm flipH="1">
            <a:off x="8651610" y="877761"/>
            <a:ext cx="3599711" cy="5730980"/>
          </a:xfrm>
          <a:custGeom>
            <a:avLst/>
            <a:gdLst/>
            <a:ahLst/>
            <a:cxnLst/>
            <a:rect l="l" t="t" r="r" b="b"/>
            <a:pathLst>
              <a:path w="1469747" h="2389833">
                <a:moveTo>
                  <a:pt x="0" y="0"/>
                </a:moveTo>
                <a:lnTo>
                  <a:pt x="1469748" y="0"/>
                </a:lnTo>
                <a:lnTo>
                  <a:pt x="1469748" y="2389833"/>
                </a:lnTo>
                <a:lnTo>
                  <a:pt x="0" y="2389833"/>
                </a:lnTo>
                <a:lnTo>
                  <a:pt x="0" y="0"/>
                </a:lnTo>
                <a:close/>
              </a:path>
            </a:pathLst>
          </a:custGeom>
          <a:blipFill>
            <a:blip r:embed="rId4"/>
            <a:stretch>
              <a:fillRect/>
            </a:stretch>
          </a:blipFill>
        </p:spPr>
        <p:txBody>
          <a:bodyPr/>
          <a:lstStyle/>
          <a:p>
            <a:endParaRPr lang="en-US"/>
          </a:p>
        </p:txBody>
      </p:sp>
      <p:cxnSp>
        <p:nvCxnSpPr>
          <p:cNvPr id="4" name="Straight Arrow Connector 3">
            <a:extLst>
              <a:ext uri="{FF2B5EF4-FFF2-40B4-BE49-F238E27FC236}">
                <a16:creationId xmlns:a16="http://schemas.microsoft.com/office/drawing/2014/main" id="{61F607C4-FA78-4B9C-970F-B35152EF425B}"/>
              </a:ext>
            </a:extLst>
          </p:cNvPr>
          <p:cNvCxnSpPr>
            <a:cxnSpLocks/>
          </p:cNvCxnSpPr>
          <p:nvPr/>
        </p:nvCxnSpPr>
        <p:spPr>
          <a:xfrm>
            <a:off x="673768" y="1528011"/>
            <a:ext cx="445169" cy="878306"/>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0761F64-C105-4C92-9283-A1CD2E18CD4F}"/>
              </a:ext>
            </a:extLst>
          </p:cNvPr>
          <p:cNvCxnSpPr>
            <a:cxnSpLocks/>
          </p:cNvCxnSpPr>
          <p:nvPr/>
        </p:nvCxnSpPr>
        <p:spPr>
          <a:xfrm flipV="1">
            <a:off x="1375908" y="1004096"/>
            <a:ext cx="818881" cy="523915"/>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EB9B67D-51BF-43D6-AABF-73E0BC8F3D6B}"/>
              </a:ext>
            </a:extLst>
          </p:cNvPr>
          <p:cNvCxnSpPr>
            <a:cxnSpLocks/>
          </p:cNvCxnSpPr>
          <p:nvPr/>
        </p:nvCxnSpPr>
        <p:spPr>
          <a:xfrm flipH="1">
            <a:off x="6882016" y="1266094"/>
            <a:ext cx="353197" cy="83089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CFB7BB-2DA9-4FD6-8724-D69D591C67E4}"/>
              </a:ext>
            </a:extLst>
          </p:cNvPr>
          <p:cNvCxnSpPr>
            <a:cxnSpLocks/>
          </p:cNvCxnSpPr>
          <p:nvPr/>
        </p:nvCxnSpPr>
        <p:spPr>
          <a:xfrm flipH="1" flipV="1">
            <a:off x="6518806" y="2859090"/>
            <a:ext cx="636061" cy="50951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759318B-CF05-4AA1-A7BA-F6E50F7C2B19}"/>
              </a:ext>
            </a:extLst>
          </p:cNvPr>
          <p:cNvCxnSpPr>
            <a:cxnSpLocks/>
          </p:cNvCxnSpPr>
          <p:nvPr/>
        </p:nvCxnSpPr>
        <p:spPr>
          <a:xfrm flipH="1">
            <a:off x="6518806" y="709684"/>
            <a:ext cx="984656" cy="294412"/>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200DAA2-1E44-4330-9F0F-FE26CD4E28DA}"/>
              </a:ext>
            </a:extLst>
          </p:cNvPr>
          <p:cNvCxnSpPr>
            <a:cxnSpLocks/>
          </p:cNvCxnSpPr>
          <p:nvPr/>
        </p:nvCxnSpPr>
        <p:spPr>
          <a:xfrm flipH="1">
            <a:off x="7573043" y="998792"/>
            <a:ext cx="589726" cy="70915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5740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barn(inVertical)">
                                      <p:cBhvr>
                                        <p:cTn id="21" dur="500"/>
                                        <p:tgtEl>
                                          <p:spTgt spid="1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inVertical)">
                                      <p:cBhvr>
                                        <p:cTn id="26" dur="500"/>
                                        <p:tgtEl>
                                          <p:spTgt spid="17">
                                            <p:txEl>
                                              <p:pRg st="1" end="1"/>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par>
                                <p:cTn id="36" presetID="10" presetClass="exit" presetSubtype="0" fill="hold"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par>
                                <p:cTn id="51" presetID="10" presetClass="exit" presetSubtype="0" fill="hold"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7">
                                            <p:txEl>
                                              <p:pRg st="4" end="4"/>
                                            </p:txEl>
                                          </p:spTgt>
                                        </p:tgtEl>
                                        <p:attrNameLst>
                                          <p:attrName>style.visibility</p:attrName>
                                        </p:attrNameLst>
                                      </p:cBhvr>
                                      <p:to>
                                        <p:strVal val="visible"/>
                                      </p:to>
                                    </p:set>
                                    <p:animEffect transition="in" filter="barn(inVertical)">
                                      <p:cBhvr>
                                        <p:cTn id="65" dur="500"/>
                                        <p:tgtEl>
                                          <p:spTgt spid="17">
                                            <p:txEl>
                                              <p:pRg st="4" end="4"/>
                                            </p:txEl>
                                          </p:spTgt>
                                        </p:tgtEl>
                                      </p:cBhvr>
                                    </p:animEffect>
                                  </p:childTnLst>
                                </p:cTn>
                              </p:par>
                              <p:par>
                                <p:cTn id="66" presetID="10" presetClass="exit" presetSubtype="0" fill="hold"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nvGrpSpPr>
          <p:cNvPr id="2" name="Group 1">
            <a:extLst>
              <a:ext uri="{FF2B5EF4-FFF2-40B4-BE49-F238E27FC236}">
                <a16:creationId xmlns:a16="http://schemas.microsoft.com/office/drawing/2014/main" id="{ABCDA835-DCE1-44F7-9E1A-59196772495B}"/>
              </a:ext>
            </a:extLst>
          </p:cNvPr>
          <p:cNvGrpSpPr/>
          <p:nvPr/>
        </p:nvGrpSpPr>
        <p:grpSpPr>
          <a:xfrm>
            <a:off x="2039371" y="314758"/>
            <a:ext cx="8551123" cy="1467483"/>
            <a:chOff x="2039371" y="311274"/>
            <a:chExt cx="8153736" cy="1470928"/>
          </a:xfrm>
        </p:grpSpPr>
        <p:pic>
          <p:nvPicPr>
            <p:cNvPr id="27" name="Picture 26">
              <a:extLst>
                <a:ext uri="{FF2B5EF4-FFF2-40B4-BE49-F238E27FC236}">
                  <a16:creationId xmlns:a16="http://schemas.microsoft.com/office/drawing/2014/main" id="{153CD817-8D90-3CC1-E98D-56954E147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9849" y="311274"/>
              <a:ext cx="8113258" cy="1470928"/>
            </a:xfrm>
            <a:prstGeom prst="rect">
              <a:avLst/>
            </a:prstGeom>
          </p:spPr>
        </p:pic>
        <p:grpSp>
          <p:nvGrpSpPr>
            <p:cNvPr id="20" name="Group 5">
              <a:extLst>
                <a:ext uri="{FF2B5EF4-FFF2-40B4-BE49-F238E27FC236}">
                  <a16:creationId xmlns:a16="http://schemas.microsoft.com/office/drawing/2014/main" id="{61EE94DF-5CFB-FFEE-6D18-A986F30E12F1}"/>
                </a:ext>
              </a:extLst>
            </p:cNvPr>
            <p:cNvGrpSpPr/>
            <p:nvPr/>
          </p:nvGrpSpPr>
          <p:grpSpPr>
            <a:xfrm>
              <a:off x="2039371" y="465231"/>
              <a:ext cx="8113258" cy="935019"/>
              <a:chOff x="1666758" y="2361653"/>
              <a:chExt cx="6591905" cy="935019"/>
            </a:xfrm>
          </p:grpSpPr>
          <p:sp>
            <p:nvSpPr>
              <p:cNvPr id="21" name="TextBox 3">
                <a:extLst>
                  <a:ext uri="{FF2B5EF4-FFF2-40B4-BE49-F238E27FC236}">
                    <a16:creationId xmlns:a16="http://schemas.microsoft.com/office/drawing/2014/main" id="{E57AB2DB-3E1E-4696-07F2-DCB1BAA1A759}"/>
                  </a:ext>
                </a:extLst>
              </p:cNvPr>
              <p:cNvSpPr txBox="1"/>
              <p:nvPr/>
            </p:nvSpPr>
            <p:spPr>
              <a:xfrm>
                <a:off x="1666758" y="2361653"/>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ln w="254000">
                      <a:solidFill>
                        <a:prstClr val="white"/>
                      </a:solidFill>
                    </a:ln>
                    <a:solidFill>
                      <a:srgbClr val="CC99FF"/>
                    </a:solidFill>
                    <a:latin typeface="iCiel Pony" panose="02000000000000000000" pitchFamily="2" charset="0"/>
                  </a:rPr>
                  <a:t>T</a:t>
                </a:r>
                <a:r>
                  <a:rPr kumimoji="0" lang="vi-VN"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rò chơi </a:t>
                </a:r>
                <a:r>
                  <a:rPr lang="en-US" sz="5400">
                    <a:ln w="254000">
                      <a:solidFill>
                        <a:prstClr val="white"/>
                      </a:solidFill>
                    </a:ln>
                    <a:solidFill>
                      <a:srgbClr val="CC99FF"/>
                    </a:solidFill>
                    <a:latin typeface="iCiel Pony" panose="02000000000000000000" pitchFamily="2" charset="0"/>
                  </a:rPr>
                  <a:t>Chuyền hoa</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22" name="TextBox 7">
                <a:extLst>
                  <a:ext uri="{FF2B5EF4-FFF2-40B4-BE49-F238E27FC236}">
                    <a16:creationId xmlns:a16="http://schemas.microsoft.com/office/drawing/2014/main" id="{DE905B7D-F673-5165-2974-9C5DBBFDC096}"/>
                  </a:ext>
                </a:extLst>
              </p:cNvPr>
              <p:cNvSpPr txBox="1"/>
              <p:nvPr/>
            </p:nvSpPr>
            <p:spPr>
              <a:xfrm>
                <a:off x="1666758" y="2373342"/>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ln w="28575">
                      <a:noFill/>
                    </a:ln>
                    <a:solidFill>
                      <a:srgbClr val="FF3300"/>
                    </a:solidFill>
                    <a:latin typeface="iCiel Pony" panose="02000000000000000000" pitchFamily="2" charset="0"/>
                  </a:rPr>
                  <a:t>T</a:t>
                </a:r>
                <a:r>
                  <a:rPr kumimoji="0" lang="vi-VN"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rò chơi </a:t>
                </a:r>
                <a:r>
                  <a:rPr kumimoji="0" lang="en-US"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Chuyền hoa</a:t>
                </a:r>
                <a:endParaRPr kumimoji="0" lang="en-US" sz="5400" b="0" i="0" u="none" strike="noStrike" kern="1200" cap="none" spc="0" normalizeH="0" baseline="0" noProof="0" dirty="0">
                  <a:ln w="28575">
                    <a:noFill/>
                  </a:ln>
                  <a:solidFill>
                    <a:srgbClr val="FF3300"/>
                  </a:solidFill>
                  <a:effectLst/>
                  <a:uLnTx/>
                  <a:uFillTx/>
                  <a:latin typeface="iCiel Pony" panose="02000000000000000000" pitchFamily="2" charset="0"/>
                  <a:ea typeface="+mn-ea"/>
                  <a:cs typeface="+mn-cs"/>
                </a:endParaRPr>
              </a:p>
            </p:txBody>
          </p:sp>
        </p:grpSp>
      </p:grpSp>
      <p:grpSp>
        <p:nvGrpSpPr>
          <p:cNvPr id="56" name="Group 55">
            <a:extLst>
              <a:ext uri="{FF2B5EF4-FFF2-40B4-BE49-F238E27FC236}">
                <a16:creationId xmlns:a16="http://schemas.microsoft.com/office/drawing/2014/main" id="{5E886318-2DA5-99AA-ECE7-7438AB9BC987}"/>
              </a:ext>
            </a:extLst>
          </p:cNvPr>
          <p:cNvGrpSpPr/>
          <p:nvPr/>
        </p:nvGrpSpPr>
        <p:grpSpPr>
          <a:xfrm>
            <a:off x="391060" y="1889198"/>
            <a:ext cx="7886665" cy="4685842"/>
            <a:chOff x="-91699" y="636436"/>
            <a:chExt cx="12731687" cy="2267272"/>
          </a:xfrm>
        </p:grpSpPr>
        <p:sp>
          <p:nvSpPr>
            <p:cNvPr id="57" name="Speech Bubble: Rectangle with Corners Rounded 56">
              <a:extLst>
                <a:ext uri="{FF2B5EF4-FFF2-40B4-BE49-F238E27FC236}">
                  <a16:creationId xmlns:a16="http://schemas.microsoft.com/office/drawing/2014/main" id="{DD64D5EC-0A56-0A0D-CA3D-67639E732B69}"/>
                </a:ext>
              </a:extLst>
            </p:cNvPr>
            <p:cNvSpPr/>
            <p:nvPr/>
          </p:nvSpPr>
          <p:spPr>
            <a:xfrm>
              <a:off x="-91699" y="636436"/>
              <a:ext cx="12731687" cy="2267272"/>
            </a:xfrm>
            <a:prstGeom prst="wedgeRoundRectCallout">
              <a:avLst>
                <a:gd name="adj1" fmla="val 63339"/>
                <a:gd name="adj2" fmla="val -16188"/>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TextBox 57">
              <a:extLst>
                <a:ext uri="{FF2B5EF4-FFF2-40B4-BE49-F238E27FC236}">
                  <a16:creationId xmlns:a16="http://schemas.microsoft.com/office/drawing/2014/main" id="{6AA2B90D-4609-2E28-A66D-5E7278A72B60}"/>
                </a:ext>
              </a:extLst>
            </p:cNvPr>
            <p:cNvSpPr txBox="1"/>
            <p:nvPr/>
          </p:nvSpPr>
          <p:spPr>
            <a:xfrm>
              <a:off x="124134" y="687158"/>
              <a:ext cx="12211726" cy="21891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Light" panose="020F0302020204030204"/>
                  <a:ea typeface="+mn-ea"/>
                  <a:cs typeface="+mn-cs"/>
                </a:rPr>
                <a:t>   </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GV </a:t>
              </a:r>
              <a:r>
                <a:rPr lang="en-US" sz="3600" b="1">
                  <a:solidFill>
                    <a:srgbClr val="002060"/>
                  </a:solidFill>
                  <a:latin typeface="Calibri Light" panose="020F0302020204030204"/>
                </a:rPr>
                <a:t>chuyền bông hoa cho</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 một HS để bắt đầu, HS được </a:t>
              </a:r>
              <a:r>
                <a:rPr lang="en-US" sz="3600" b="1">
                  <a:solidFill>
                    <a:srgbClr val="002060"/>
                  </a:solidFill>
                  <a:latin typeface="Calibri Light" panose="020F0302020204030204"/>
                </a:rPr>
                <a:t>chuyền hoa</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 sẽ nêu tên môi trường sống và </a:t>
              </a:r>
              <a:r>
                <a:rPr kumimoji="0" lang="en-US" sz="3600" b="1" i="0" u="none" strike="noStrike" kern="1200" cap="none" spc="0" normalizeH="0" baseline="0" noProof="0">
                  <a:ln>
                    <a:noFill/>
                  </a:ln>
                  <a:solidFill>
                    <a:srgbClr val="002060"/>
                  </a:solidFill>
                  <a:effectLst/>
                  <a:uLnTx/>
                  <a:uFillTx/>
                  <a:latin typeface="Calibri Light" panose="020F0302020204030204"/>
                  <a:ea typeface="+mn-ea"/>
                  <a:cs typeface="+mn-cs"/>
                </a:rPr>
                <a:t>chuyền hoa</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 một HS khác. HS được </a:t>
              </a:r>
              <a:r>
                <a:rPr lang="en-US" sz="3600" b="1">
                  <a:solidFill>
                    <a:srgbClr val="002060"/>
                  </a:solidFill>
                  <a:latin typeface="Calibri Light" panose="020F0302020204030204"/>
                </a:rPr>
                <a:t>đưa hoa</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 sẽ nói tên một động vật sống ở môi trường được nêu trước đó và nêu tên môi trường sống, sau đó </a:t>
              </a:r>
              <a:r>
                <a:rPr kumimoji="0" lang="en-US" sz="3600" b="1" i="0" u="none" strike="noStrike" kern="1200" cap="none" spc="0" normalizeH="0" baseline="0" noProof="0">
                  <a:ln>
                    <a:noFill/>
                  </a:ln>
                  <a:solidFill>
                    <a:srgbClr val="002060"/>
                  </a:solidFill>
                  <a:effectLst/>
                  <a:uLnTx/>
                  <a:uFillTx/>
                  <a:latin typeface="Calibri Light" panose="020F0302020204030204"/>
                  <a:ea typeface="+mn-ea"/>
                  <a:cs typeface="+mn-cs"/>
                </a:rPr>
                <a:t>chuyền cho </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một HS tiếp theo. Cứ như vậy, </a:t>
              </a:r>
              <a:r>
                <a:rPr lang="en-US" sz="3600" b="1">
                  <a:solidFill>
                    <a:srgbClr val="002060"/>
                  </a:solidFill>
                  <a:latin typeface="Calibri Light" panose="020F0302020204030204"/>
                </a:rPr>
                <a:t>hết nhạc</a:t>
              </a:r>
              <a:r>
                <a:rPr kumimoji="0" lang="vi-VN" sz="3600" b="1" i="0" u="none" strike="noStrike" kern="1200" cap="none" spc="0" normalizeH="0" baseline="0" noProof="0">
                  <a:ln>
                    <a:noFill/>
                  </a:ln>
                  <a:solidFill>
                    <a:srgbClr val="002060"/>
                  </a:solidFill>
                  <a:effectLst/>
                  <a:uLnTx/>
                  <a:uFillTx/>
                  <a:latin typeface="Calibri Light" panose="020F0302020204030204"/>
                  <a:ea typeface="+mn-ea"/>
                  <a:cs typeface="+mn-cs"/>
                </a:rPr>
                <a:t> thì sẽ dừng lại.</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38" name="Freeform 9">
            <a:extLst>
              <a:ext uri="{FF2B5EF4-FFF2-40B4-BE49-F238E27FC236}">
                <a16:creationId xmlns:a16="http://schemas.microsoft.com/office/drawing/2014/main" id="{BADA42E0-DBD7-4FA8-A12D-72E2B2BAA8C4}"/>
              </a:ext>
            </a:extLst>
          </p:cNvPr>
          <p:cNvSpPr/>
          <p:nvPr/>
        </p:nvSpPr>
        <p:spPr>
          <a:xfrm>
            <a:off x="8322671" y="2062105"/>
            <a:ext cx="3344571" cy="4340028"/>
          </a:xfrm>
          <a:custGeom>
            <a:avLst/>
            <a:gdLst/>
            <a:ahLst/>
            <a:cxnLst/>
            <a:rect l="l" t="t" r="r" b="b"/>
            <a:pathLst>
              <a:path w="5997321" h="8229600">
                <a:moveTo>
                  <a:pt x="0" y="0"/>
                </a:moveTo>
                <a:lnTo>
                  <a:pt x="5997320" y="0"/>
                </a:lnTo>
                <a:lnTo>
                  <a:pt x="5997320" y="8229600"/>
                </a:lnTo>
                <a:lnTo>
                  <a:pt x="0" y="8229600"/>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62" name="Group 61">
            <a:extLst>
              <a:ext uri="{FF2B5EF4-FFF2-40B4-BE49-F238E27FC236}">
                <a16:creationId xmlns:a16="http://schemas.microsoft.com/office/drawing/2014/main" id="{8813F5EA-D9E2-4652-820A-3733663F5E01}"/>
              </a:ext>
            </a:extLst>
          </p:cNvPr>
          <p:cNvGrpSpPr/>
          <p:nvPr/>
        </p:nvGrpSpPr>
        <p:grpSpPr>
          <a:xfrm>
            <a:off x="3686835" y="220789"/>
            <a:ext cx="5106464" cy="1534388"/>
            <a:chOff x="1254256" y="-1162108"/>
            <a:chExt cx="8283716" cy="1470928"/>
          </a:xfrm>
        </p:grpSpPr>
        <p:pic>
          <p:nvPicPr>
            <p:cNvPr id="63" name="Picture 62">
              <a:extLst>
                <a:ext uri="{FF2B5EF4-FFF2-40B4-BE49-F238E27FC236}">
                  <a16:creationId xmlns:a16="http://schemas.microsoft.com/office/drawing/2014/main" id="{9596928E-9D67-4FD2-85C2-88F338BFF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715" y="-1162108"/>
              <a:ext cx="8113257" cy="1470928"/>
            </a:xfrm>
            <a:prstGeom prst="rect">
              <a:avLst/>
            </a:prstGeom>
          </p:spPr>
        </p:pic>
        <p:grpSp>
          <p:nvGrpSpPr>
            <p:cNvPr id="64" name="Group 5">
              <a:extLst>
                <a:ext uri="{FF2B5EF4-FFF2-40B4-BE49-F238E27FC236}">
                  <a16:creationId xmlns:a16="http://schemas.microsoft.com/office/drawing/2014/main" id="{CFAFD9AD-751F-4B1B-A522-CF8D9F45907B}"/>
                </a:ext>
              </a:extLst>
            </p:cNvPr>
            <p:cNvGrpSpPr/>
            <p:nvPr/>
          </p:nvGrpSpPr>
          <p:grpSpPr>
            <a:xfrm>
              <a:off x="1254256" y="-943455"/>
              <a:ext cx="8113259" cy="897164"/>
              <a:chOff x="1028863" y="952967"/>
              <a:chExt cx="6591906" cy="897164"/>
            </a:xfrm>
          </p:grpSpPr>
          <p:sp>
            <p:nvSpPr>
              <p:cNvPr id="65" name="TextBox 3">
                <a:extLst>
                  <a:ext uri="{FF2B5EF4-FFF2-40B4-BE49-F238E27FC236}">
                    <a16:creationId xmlns:a16="http://schemas.microsoft.com/office/drawing/2014/main" id="{F7477DBB-A1C2-423F-A168-BECBA914872F}"/>
                  </a:ext>
                </a:extLst>
              </p:cNvPr>
              <p:cNvSpPr txBox="1"/>
              <p:nvPr/>
            </p:nvSpPr>
            <p:spPr>
              <a:xfrm>
                <a:off x="1028863" y="952967"/>
                <a:ext cx="6591906" cy="8851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ln w="254000">
                      <a:solidFill>
                        <a:prstClr val="white"/>
                      </a:solidFill>
                    </a:ln>
                    <a:solidFill>
                      <a:srgbClr val="CC99FF"/>
                    </a:solidFill>
                    <a:latin typeface="iCiel Pony" panose="02000000000000000000" pitchFamily="2" charset="0"/>
                  </a:rPr>
                  <a:t>Bắt đầu </a:t>
                </a:r>
              </a:p>
            </p:txBody>
          </p:sp>
          <p:sp>
            <p:nvSpPr>
              <p:cNvPr id="66" name="TextBox 7">
                <a:extLst>
                  <a:ext uri="{FF2B5EF4-FFF2-40B4-BE49-F238E27FC236}">
                    <a16:creationId xmlns:a16="http://schemas.microsoft.com/office/drawing/2014/main" id="{CCF4B2E5-E1F8-4E12-A9C9-38D766BD4E3D}"/>
                  </a:ext>
                </a:extLst>
              </p:cNvPr>
              <p:cNvSpPr txBox="1"/>
              <p:nvPr/>
            </p:nvSpPr>
            <p:spPr>
              <a:xfrm>
                <a:off x="1028863" y="964988"/>
                <a:ext cx="6591906" cy="8851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Bắt đầu </a:t>
                </a:r>
                <a:endParaRPr kumimoji="0" lang="en-US" sz="5400" b="0" i="0" u="none" strike="noStrike" kern="1200" cap="none" spc="0" normalizeH="0" baseline="0" noProof="0" dirty="0">
                  <a:ln w="28575">
                    <a:noFill/>
                  </a:ln>
                  <a:solidFill>
                    <a:srgbClr val="FF3300"/>
                  </a:solidFill>
                  <a:effectLst/>
                  <a:uLnTx/>
                  <a:uFillTx/>
                  <a:latin typeface="iCiel Pony" panose="02000000000000000000" pitchFamily="2" charset="0"/>
                  <a:ea typeface="+mn-ea"/>
                  <a:cs typeface="+mn-cs"/>
                </a:endParaRPr>
              </a:p>
            </p:txBody>
          </p:sp>
        </p:grpSp>
      </p:grpSp>
      <p:pic>
        <p:nvPicPr>
          <p:cNvPr id="4" name="Join_file_163424064">
            <a:hlinkClick r:id="" action="ppaction://media"/>
            <a:extLst>
              <a:ext uri="{FF2B5EF4-FFF2-40B4-BE49-F238E27FC236}">
                <a16:creationId xmlns:a16="http://schemas.microsoft.com/office/drawing/2014/main" id="{575BC3F3-952D-4003-A983-A138776BA3D3}"/>
              </a:ext>
            </a:extLst>
          </p:cNvPr>
          <p:cNvPicPr>
            <a:picLocks noChangeAspect="1"/>
          </p:cNvPicPr>
          <p:nvPr>
            <a:videoFile r:link="rId1"/>
            <p:extLst>
              <p:ext uri="{DAA4B4D4-6D71-4841-9C94-3DE7FCFB9230}">
                <p14:media xmlns:p14="http://schemas.microsoft.com/office/powerpoint/2010/main" r:embed="rId2">
                  <p14:trim end="30001"/>
                </p14:media>
              </p:ext>
            </p:extLst>
          </p:nvPr>
        </p:nvPicPr>
        <p:blipFill>
          <a:blip r:embed="rId8"/>
          <a:stretch>
            <a:fillRect/>
          </a:stretch>
        </p:blipFill>
        <p:spPr>
          <a:xfrm>
            <a:off x="188062" y="-1565356"/>
            <a:ext cx="2038350" cy="1308032"/>
          </a:xfrm>
          <a:prstGeom prst="rect">
            <a:avLst/>
          </a:prstGeom>
        </p:spPr>
      </p:pic>
    </p:spTree>
    <p:extLst>
      <p:ext uri="{BB962C8B-B14F-4D97-AF65-F5344CB8AC3E}">
        <p14:creationId xmlns:p14="http://schemas.microsoft.com/office/powerpoint/2010/main" val="28499803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p:cTn id="27" dur="500" fill="hold"/>
                                        <p:tgtEl>
                                          <p:spTgt spid="62"/>
                                        </p:tgtEl>
                                        <p:attrNameLst>
                                          <p:attrName>ppt_w</p:attrName>
                                        </p:attrNameLst>
                                      </p:cBhvr>
                                      <p:tavLst>
                                        <p:tav tm="0">
                                          <p:val>
                                            <p:fltVal val="0"/>
                                          </p:val>
                                        </p:tav>
                                        <p:tav tm="100000">
                                          <p:val>
                                            <p:strVal val="#ppt_w"/>
                                          </p:val>
                                        </p:tav>
                                      </p:tavLst>
                                    </p:anim>
                                    <p:anim calcmode="lin" valueType="num">
                                      <p:cBhvr>
                                        <p:cTn id="28" dur="500" fill="hold"/>
                                        <p:tgtEl>
                                          <p:spTgt spid="62"/>
                                        </p:tgtEl>
                                        <p:attrNameLst>
                                          <p:attrName>ppt_h</p:attrName>
                                        </p:attrNameLst>
                                      </p:cBhvr>
                                      <p:tavLst>
                                        <p:tav tm="0">
                                          <p:val>
                                            <p:fltVal val="0"/>
                                          </p:val>
                                        </p:tav>
                                        <p:tav tm="100000">
                                          <p:val>
                                            <p:strVal val="#ppt_h"/>
                                          </p:val>
                                        </p:tav>
                                      </p:tavLst>
                                    </p:anim>
                                    <p:animEffect transition="in" filter="fade">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4"/>
                </p:tgtEl>
              </p:cMediaNode>
            </p:video>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4"/>
                                        </p:tgtEl>
                                      </p:cBhvr>
                                    </p:cmd>
                                  </p:childTnLst>
                                </p:cTn>
                              </p:par>
                            </p:childTnLst>
                          </p:cTn>
                        </p:par>
                      </p:childTnLst>
                    </p:cTn>
                  </p:par>
                </p:childTnLst>
              </p:cTn>
              <p:nextCondLst>
                <p:cond evt="onClick" delay="0">
                  <p:tgtEl>
                    <p:spTgt spid="4"/>
                  </p:tgtEl>
                </p:cond>
              </p:nextCondLst>
            </p:seq>
          </p:childTnLst>
        </p:cTn>
      </p:par>
    </p:tnLst>
    <p:bldLst>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155" y="327128"/>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sp>
        <p:nvSpPr>
          <p:cNvPr id="12" name="TextBox 12"/>
          <p:cNvSpPr txBox="1"/>
          <p:nvPr/>
        </p:nvSpPr>
        <p:spPr>
          <a:xfrm>
            <a:off x="545000" y="685800"/>
            <a:ext cx="2849618" cy="1661993"/>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iCiel Pony" panose="02000000000000000000" pitchFamily="2" charset="0"/>
                <a:ea typeface="+mn-ea"/>
                <a:cs typeface="+mn-cs"/>
              </a:rPr>
              <a:t>Tổng</a:t>
            </a:r>
            <a:r>
              <a:rPr kumimoji="0" lang="en-US" sz="5400" b="0" i="0" u="none" strike="noStrike" kern="1200" cap="none" spc="0" normalizeH="0" noProof="0">
                <a:ln>
                  <a:noFill/>
                </a:ln>
                <a:solidFill>
                  <a:srgbClr val="FFFFFF"/>
                </a:solidFill>
                <a:effectLst/>
                <a:uLnTx/>
                <a:uFillTx/>
                <a:latin typeface="iCiel Pony" panose="02000000000000000000" pitchFamily="2" charset="0"/>
                <a:ea typeface="+mn-ea"/>
                <a:cs typeface="+mn-cs"/>
              </a:rPr>
              <a:t> kết</a:t>
            </a:r>
            <a:endParaRPr kumimoji="0" lang="en-US" sz="5400" b="0" i="0" u="none" strike="noStrike" kern="1200" cap="none" spc="0" normalizeH="0" baseline="0" noProof="0" dirty="0">
              <a:ln>
                <a:noFill/>
              </a:ln>
              <a:solidFill>
                <a:srgbClr val="FFFFFF"/>
              </a:solidFill>
              <a:effectLst/>
              <a:uLnTx/>
              <a:uFillTx/>
              <a:latin typeface="iCiel Pony" panose="02000000000000000000" pitchFamily="2" charset="0"/>
              <a:ea typeface="+mn-ea"/>
              <a:cs typeface="+mn-cs"/>
            </a:endParaRPr>
          </a:p>
        </p:txBody>
      </p:sp>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749655"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4481726" y="473234"/>
            <a:ext cx="4973395" cy="5112836"/>
          </a:xfrm>
          <a:prstGeom prst="rect">
            <a:avLst/>
          </a:prstGeom>
        </p:spPr>
      </p:pic>
      <p:sp>
        <p:nvSpPr>
          <p:cNvPr id="42" name="TextBox 41">
            <a:extLst>
              <a:ext uri="{FF2B5EF4-FFF2-40B4-BE49-F238E27FC236}">
                <a16:creationId xmlns:a16="http://schemas.microsoft.com/office/drawing/2014/main" id="{E54720D6-3A14-4411-8547-EC24B0703B9A}"/>
              </a:ext>
            </a:extLst>
          </p:cNvPr>
          <p:cNvSpPr txBox="1"/>
          <p:nvPr/>
        </p:nvSpPr>
        <p:spPr>
          <a:xfrm rot="21356626">
            <a:off x="4745615" y="1231515"/>
            <a:ext cx="4315236" cy="3970318"/>
          </a:xfrm>
          <a:prstGeom prst="rect">
            <a:avLst/>
          </a:prstGeom>
          <a:noFill/>
        </p:spPr>
        <p:txBody>
          <a:bodyPr wrap="square">
            <a:spAutoFit/>
          </a:bodyPr>
          <a:lstStyle/>
          <a:p>
            <a:pPr algn="just">
              <a:spcAft>
                <a:spcPts val="300"/>
              </a:spcAft>
            </a:pPr>
            <a:r>
              <a:rPr lang="en-GB" sz="3600" b="1">
                <a:effectLst/>
                <a:latin typeface="Times New Roman" panose="02020603050405020304" pitchFamily="18" charset="0"/>
                <a:ea typeface="Times New Roman" panose="02020603050405020304" pitchFamily="18" charset="0"/>
              </a:rPr>
              <a:t>Có 4 loại môi trường sống chủ yếu:</a:t>
            </a:r>
            <a:r>
              <a:rPr lang="en-GB" sz="3600">
                <a:solidFill>
                  <a:srgbClr val="000000"/>
                </a:solidFill>
                <a:effectLst/>
                <a:latin typeface="Times New Roman" panose="02020603050405020304" pitchFamily="18" charset="0"/>
                <a:ea typeface="Times New Roman" panose="02020603050405020304" pitchFamily="18" charset="0"/>
              </a:rPr>
              <a:t> </a:t>
            </a:r>
            <a:r>
              <a:rPr lang="en-GB" sz="3600" b="1">
                <a:solidFill>
                  <a:srgbClr val="0070C0"/>
                </a:solidFill>
                <a:effectLst/>
                <a:latin typeface="Times New Roman" panose="02020603050405020304" pitchFamily="18" charset="0"/>
                <a:ea typeface="Calibri" panose="020F0502020204030204" pitchFamily="34" charset="0"/>
              </a:rPr>
              <a:t>môi trường nước,</a:t>
            </a:r>
            <a:r>
              <a:rPr lang="en-GB" sz="3600">
                <a:solidFill>
                  <a:srgbClr val="000000"/>
                </a:solidFill>
                <a:effectLst/>
                <a:latin typeface="Times New Roman" panose="02020603050405020304" pitchFamily="18" charset="0"/>
                <a:ea typeface="Calibri" panose="020F0502020204030204" pitchFamily="34" charset="0"/>
              </a:rPr>
              <a:t> </a:t>
            </a:r>
            <a:r>
              <a:rPr lang="en-GB" sz="3600" b="1">
                <a:solidFill>
                  <a:schemeClr val="accent2"/>
                </a:solidFill>
                <a:effectLst/>
                <a:latin typeface="Times New Roman" panose="02020603050405020304" pitchFamily="18" charset="0"/>
                <a:ea typeface="Calibri" panose="020F0502020204030204" pitchFamily="34" charset="0"/>
              </a:rPr>
              <a:t>môi trường trên mặt đất – không khí,</a:t>
            </a:r>
            <a:r>
              <a:rPr lang="en-GB" sz="3600">
                <a:solidFill>
                  <a:srgbClr val="000000"/>
                </a:solidFill>
                <a:effectLst/>
                <a:latin typeface="Times New Roman" panose="02020603050405020304" pitchFamily="18" charset="0"/>
                <a:ea typeface="Calibri" panose="020F0502020204030204" pitchFamily="34" charset="0"/>
              </a:rPr>
              <a:t> </a:t>
            </a:r>
            <a:r>
              <a:rPr lang="en-GB" sz="3600" b="1">
                <a:solidFill>
                  <a:srgbClr val="00B050"/>
                </a:solidFill>
                <a:effectLst/>
                <a:latin typeface="Times New Roman" panose="02020603050405020304" pitchFamily="18" charset="0"/>
                <a:ea typeface="Calibri" panose="020F0502020204030204" pitchFamily="34" charset="0"/>
              </a:rPr>
              <a:t>môi trường trong đất,</a:t>
            </a:r>
            <a:r>
              <a:rPr lang="en-GB" sz="3600">
                <a:solidFill>
                  <a:srgbClr val="000000"/>
                </a:solidFill>
                <a:effectLst/>
                <a:latin typeface="Times New Roman" panose="02020603050405020304" pitchFamily="18" charset="0"/>
                <a:ea typeface="Calibri" panose="020F0502020204030204" pitchFamily="34" charset="0"/>
              </a:rPr>
              <a:t> </a:t>
            </a:r>
            <a:r>
              <a:rPr lang="en-GB" sz="3600" b="1">
                <a:solidFill>
                  <a:srgbClr val="FF7C80"/>
                </a:solidFill>
                <a:effectLst/>
                <a:latin typeface="Times New Roman" panose="02020603050405020304" pitchFamily="18" charset="0"/>
                <a:ea typeface="Calibri" panose="020F0502020204030204" pitchFamily="34" charset="0"/>
              </a:rPr>
              <a:t>môi trường sinh vật.</a:t>
            </a:r>
            <a:endParaRPr lang="en-US" sz="3600" b="1">
              <a:solidFill>
                <a:srgbClr val="FF7C80"/>
              </a:solidFill>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randombar(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5"/>
        <p:cNvGrpSpPr/>
        <p:nvPr/>
      </p:nvGrpSpPr>
      <p:grpSpPr>
        <a:xfrm>
          <a:off x="0" y="0"/>
          <a:ext cx="0" cy="0"/>
          <a:chOff x="0" y="0"/>
          <a:chExt cx="0" cy="0"/>
        </a:xfrm>
      </p:grpSpPr>
      <p:sp>
        <p:nvSpPr>
          <p:cNvPr id="336" name="Freeform 4">
            <a:extLst>
              <a:ext uri="{FF2B5EF4-FFF2-40B4-BE49-F238E27FC236}">
                <a16:creationId xmlns:a16="http://schemas.microsoft.com/office/drawing/2014/main" id="{991AF690-7DB1-4BBA-B328-85281AF50C2A}"/>
              </a:ext>
            </a:extLst>
          </p:cNvPr>
          <p:cNvSpPr/>
          <p:nvPr/>
        </p:nvSpPr>
        <p:spPr>
          <a:xfrm>
            <a:off x="0" y="0"/>
            <a:ext cx="12199547" cy="6857999"/>
          </a:xfrm>
          <a:custGeom>
            <a:avLst/>
            <a:gdLst/>
            <a:ahLst/>
            <a:cxnLst/>
            <a:rect l="l" t="t" r="r" b="b"/>
            <a:pathLst>
              <a:path w="10204028" h="5667487">
                <a:moveTo>
                  <a:pt x="0" y="0"/>
                </a:moveTo>
                <a:lnTo>
                  <a:pt x="10204028" y="0"/>
                </a:lnTo>
                <a:lnTo>
                  <a:pt x="10204028" y="5667487"/>
                </a:lnTo>
                <a:lnTo>
                  <a:pt x="0" y="566748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8755;p65">
            <a:extLst>
              <a:ext uri="{FF2B5EF4-FFF2-40B4-BE49-F238E27FC236}">
                <a16:creationId xmlns:a16="http://schemas.microsoft.com/office/drawing/2014/main" id="{81D7F0DF-95D0-54FC-394C-595C9B1A68A1}"/>
              </a:ext>
            </a:extLst>
          </p:cNvPr>
          <p:cNvSpPr/>
          <p:nvPr/>
        </p:nvSpPr>
        <p:spPr>
          <a:xfrm>
            <a:off x="342065" y="259700"/>
            <a:ext cx="5420336" cy="1286235"/>
          </a:xfrm>
          <a:prstGeom prst="roundRect">
            <a:avLst>
              <a:gd name="adj" fmla="val 21227"/>
            </a:avLst>
          </a:prstGeom>
          <a:solidFill>
            <a:schemeClr val="accent4">
              <a:lumMod val="40000"/>
              <a:lumOff val="60000"/>
            </a:schemeClr>
          </a:solidFill>
          <a:ln w="28575"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7" name="Google Shape;6577;p43"/>
          <p:cNvSpPr txBox="1">
            <a:spLocks noGrp="1"/>
          </p:cNvSpPr>
          <p:nvPr>
            <p:ph type="subTitle" idx="4294967295"/>
          </p:nvPr>
        </p:nvSpPr>
        <p:spPr>
          <a:xfrm>
            <a:off x="407121" y="359998"/>
            <a:ext cx="5062538" cy="1217613"/>
          </a:xfrm>
          <a:prstGeom prst="rect">
            <a:avLst/>
          </a:prstGeom>
          <a:noFill/>
          <a:ln>
            <a:noFill/>
          </a:ln>
        </p:spPr>
        <p:txBody>
          <a:bodyPr spcFirstLastPara="1" vert="horz" wrap="square" lIns="121900" tIns="121900" rIns="121900" bIns="121900" rtlCol="0" anchor="ctr" anchorCtr="0">
            <a:noAutofit/>
          </a:bodyPr>
          <a:lstStyle/>
          <a:p>
            <a:pPr marL="0" indent="0" algn="ctr">
              <a:spcAft>
                <a:spcPts val="1600"/>
              </a:spcAft>
            </a:pPr>
            <a:r>
              <a:rPr lang="en-US" sz="8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Hoạt</a:t>
            </a:r>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 </a:t>
            </a:r>
            <a:r>
              <a:rPr lang="en-US" sz="80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rPr>
              <a:t>động 2</a:t>
            </a:r>
            <a:endParaRPr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9Slide05 SVNClementine" panose="020F0502020204030203" pitchFamily="34" charset="0"/>
            </a:endParaRPr>
          </a:p>
        </p:txBody>
      </p:sp>
      <p:grpSp>
        <p:nvGrpSpPr>
          <p:cNvPr id="5" name="Group 4">
            <a:extLst>
              <a:ext uri="{FF2B5EF4-FFF2-40B4-BE49-F238E27FC236}">
                <a16:creationId xmlns:a16="http://schemas.microsoft.com/office/drawing/2014/main" id="{03E12550-40E4-F0A9-3092-0F2DF7F24FFA}"/>
              </a:ext>
            </a:extLst>
          </p:cNvPr>
          <p:cNvGrpSpPr/>
          <p:nvPr/>
        </p:nvGrpSpPr>
        <p:grpSpPr>
          <a:xfrm>
            <a:off x="2407420" y="2255841"/>
            <a:ext cx="7663012" cy="3078664"/>
            <a:chOff x="402059" y="1938477"/>
            <a:chExt cx="5983460" cy="1834485"/>
          </a:xfrm>
        </p:grpSpPr>
        <p:sp>
          <p:nvSpPr>
            <p:cNvPr id="4" name="TextBox 3">
              <a:extLst>
                <a:ext uri="{FF2B5EF4-FFF2-40B4-BE49-F238E27FC236}">
                  <a16:creationId xmlns:a16="http://schemas.microsoft.com/office/drawing/2014/main" id="{3B25B910-0316-8AA7-F569-9CFFBDD37B1E}"/>
                </a:ext>
              </a:extLst>
            </p:cNvPr>
            <p:cNvSpPr txBox="1"/>
            <p:nvPr/>
          </p:nvSpPr>
          <p:spPr>
            <a:xfrm>
              <a:off x="552530" y="1938477"/>
              <a:ext cx="5682518" cy="1815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a:ln w="317500">
                    <a:solidFill>
                      <a:prstClr val="white"/>
                    </a:solidFill>
                  </a:ln>
                  <a:solidFill>
                    <a:srgbClr val="FFFF00"/>
                  </a:solidFill>
                  <a:effectLst/>
                  <a:uLnTx/>
                  <a:uFillTx/>
                  <a:latin typeface="Calibri" panose="020F0502020204030204"/>
                  <a:ea typeface="+mn-ea"/>
                  <a:cs typeface="+mn-cs"/>
                </a:rPr>
                <a:t>Đọc thư và trả lời câu hỏi</a:t>
              </a:r>
              <a:endParaRPr kumimoji="0" lang="vi-VN" sz="9600" b="0" i="0" u="none" strike="noStrike" kern="1200" cap="none" spc="0" normalizeH="0" baseline="0" noProof="0" dirty="0">
                <a:ln w="317500">
                  <a:solidFill>
                    <a:prstClr val="white"/>
                  </a:solidFill>
                </a:ln>
                <a:solidFill>
                  <a:srgbClr val="FFFF00"/>
                </a:solidFill>
                <a:effectLst/>
                <a:uLnTx/>
                <a:uFillTx/>
                <a:latin typeface="Arial" panose="020B0604020202020204" pitchFamily="34" charset="0"/>
                <a:ea typeface="+mn-ea"/>
                <a:cs typeface="+mn-cs"/>
              </a:endParaRPr>
            </a:p>
          </p:txBody>
        </p:sp>
        <p:sp>
          <p:nvSpPr>
            <p:cNvPr id="136" name="TextBox 135">
              <a:extLst>
                <a:ext uri="{FF2B5EF4-FFF2-40B4-BE49-F238E27FC236}">
                  <a16:creationId xmlns:a16="http://schemas.microsoft.com/office/drawing/2014/main" id="{D012E0CF-808E-2860-B192-E20800B24C1F}"/>
                </a:ext>
              </a:extLst>
            </p:cNvPr>
            <p:cNvSpPr txBox="1"/>
            <p:nvPr/>
          </p:nvSpPr>
          <p:spPr>
            <a:xfrm>
              <a:off x="402059" y="1957352"/>
              <a:ext cx="5983460" cy="1815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Đọ</a:t>
              </a:r>
              <a:r>
                <a:rPr kumimoji="0" lang="en-US" sz="96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c</a:t>
              </a:r>
              <a:r>
                <a:rPr lang="en-US" sz="9600" b="1">
                  <a:ln w="6600">
                    <a:solidFill>
                      <a:srgbClr val="ED7D31"/>
                    </a:solidFill>
                    <a:prstDash val="solid"/>
                  </a:ln>
                  <a:solidFill>
                    <a:srgbClr val="FFFF00"/>
                  </a:solidFill>
                  <a:effectLst>
                    <a:outerShdw dist="38100" dir="2700000" algn="tl" rotWithShape="0">
                      <a:srgbClr val="ED7D31"/>
                    </a:outerShdw>
                  </a:effectLst>
                  <a:latin typeface="Calibri" panose="020F0502020204030204"/>
                </a:rPr>
                <a:t> </a:t>
              </a:r>
              <a:r>
                <a:rPr kumimoji="0" lang="vi-VN" sz="96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Calibri" panose="020F0502020204030204"/>
                  <a:ea typeface="+mn-ea"/>
                  <a:cs typeface="+mn-cs"/>
                </a:rPr>
                <a:t>thư và trả lời câu hỏi</a:t>
              </a:r>
              <a:endParaRPr kumimoji="0" lang="vi-VN" sz="96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8642394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p:cTn id="7" dur="500" fill="hold"/>
                                        <p:tgtEl>
                                          <p:spTgt spid="139"/>
                                        </p:tgtEl>
                                        <p:attrNameLst>
                                          <p:attrName>ppt_w</p:attrName>
                                        </p:attrNameLst>
                                      </p:cBhvr>
                                      <p:tavLst>
                                        <p:tav tm="0">
                                          <p:val>
                                            <p:fltVal val="0"/>
                                          </p:val>
                                        </p:tav>
                                        <p:tav tm="100000">
                                          <p:val>
                                            <p:strVal val="#ppt_w"/>
                                          </p:val>
                                        </p:tav>
                                      </p:tavLst>
                                    </p:anim>
                                    <p:anim calcmode="lin" valueType="num">
                                      <p:cBhvr>
                                        <p:cTn id="8" dur="500" fill="hold"/>
                                        <p:tgtEl>
                                          <p:spTgt spid="139"/>
                                        </p:tgtEl>
                                        <p:attrNameLst>
                                          <p:attrName>ppt_h</p:attrName>
                                        </p:attrNameLst>
                                      </p:cBhvr>
                                      <p:tavLst>
                                        <p:tav tm="0">
                                          <p:val>
                                            <p:fltVal val="0"/>
                                          </p:val>
                                        </p:tav>
                                        <p:tav tm="100000">
                                          <p:val>
                                            <p:strVal val="#ppt_h"/>
                                          </p:val>
                                        </p:tav>
                                      </p:tavLst>
                                    </p:anim>
                                    <p:animEffect transition="in" filter="fade">
                                      <p:cBhvr>
                                        <p:cTn id="9" dur="500"/>
                                        <p:tgtEl>
                                          <p:spTgt spid="139"/>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577">
                                            <p:txEl>
                                              <p:pRg st="0" end="0"/>
                                            </p:txEl>
                                          </p:spTgt>
                                        </p:tgtEl>
                                        <p:attrNameLst>
                                          <p:attrName>style.visibility</p:attrName>
                                        </p:attrNameLst>
                                      </p:cBhvr>
                                      <p:to>
                                        <p:strVal val="visible"/>
                                      </p:to>
                                    </p:set>
                                    <p:animEffect transition="in" filter="wipe(down)">
                                      <p:cBhvr>
                                        <p:cTn id="13" dur="500"/>
                                        <p:tgtEl>
                                          <p:spTgt spid="6577">
                                            <p:txEl>
                                              <p:pRg st="0" end="0"/>
                                            </p:txEl>
                                          </p:spTgt>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657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07A27A-F9D6-470F-A894-8604636BA87F}"/>
              </a:ext>
            </a:extLst>
          </p:cNvPr>
          <p:cNvPicPr>
            <a:picLocks noChangeAspect="1"/>
          </p:cNvPicPr>
          <p:nvPr/>
        </p:nvPicPr>
        <p:blipFill>
          <a:blip r:embed="rId2"/>
          <a:stretch>
            <a:fillRect/>
          </a:stretch>
        </p:blipFill>
        <p:spPr>
          <a:xfrm>
            <a:off x="0" y="-7969"/>
            <a:ext cx="12192000" cy="686597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216487" y="1029342"/>
            <a:ext cx="11715400" cy="5624122"/>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4A0B3F29-8C13-0982-5391-C4DB0740D9D3}"/>
              </a:ext>
            </a:extLst>
          </p:cNvPr>
          <p:cNvSpPr txBox="1"/>
          <p:nvPr/>
        </p:nvSpPr>
        <p:spPr>
          <a:xfrm>
            <a:off x="362696" y="2591258"/>
            <a:ext cx="7971434" cy="4647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Hình ảnh chú tận tình cho gấu koala uống nước thực sự gây ấn tượng với nhiều người, trong đó có cháu. Là người trực tiếp tham gia chữa cháy, chắc hẳn chú rõ nhất hậu quả mà trận cháy rừng vừa qua ở Ô-xtrây-li-a gây ra: hàng chục triệu héc ta rừng bị thiêu rụi, hàng nghìn ngôi nhà bị phá huỷ, khoảng một tỉ cá thể động vật chết, một vài loài quý hiếm có nguy cơ tuyệt chủng và đau lòng nhất là hơn 30 người thiệt mạng. </a:t>
            </a:r>
            <a:endParaRPr kumimoji="0" lang="en-US"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69B6078-A16F-4BA3-BAAD-35FC51071B94}"/>
              </a:ext>
            </a:extLst>
          </p:cNvPr>
          <p:cNvGrpSpPr/>
          <p:nvPr/>
        </p:nvGrpSpPr>
        <p:grpSpPr>
          <a:xfrm>
            <a:off x="2977681" y="114836"/>
            <a:ext cx="6453206" cy="1082681"/>
            <a:chOff x="551995" y="9536"/>
            <a:chExt cx="6756207" cy="1082681"/>
          </a:xfrm>
        </p:grpSpPr>
        <p:grpSp>
          <p:nvGrpSpPr>
            <p:cNvPr id="5" name="Group 2">
              <a:extLst>
                <a:ext uri="{FF2B5EF4-FFF2-40B4-BE49-F238E27FC236}">
                  <a16:creationId xmlns:a16="http://schemas.microsoft.com/office/drawing/2014/main" id="{44EC4709-AEA5-88EB-16D7-E96950A9A136}"/>
                </a:ext>
              </a:extLst>
            </p:cNvPr>
            <p:cNvGrpSpPr/>
            <p:nvPr/>
          </p:nvGrpSpPr>
          <p:grpSpPr>
            <a:xfrm>
              <a:off x="551995" y="338822"/>
              <a:ext cx="6756207" cy="622750"/>
              <a:chOff x="1284514" y="556648"/>
              <a:chExt cx="6756207" cy="622750"/>
            </a:xfrm>
          </p:grpSpPr>
          <p:sp>
            <p:nvSpPr>
              <p:cNvPr id="6" name="椭圆 31">
                <a:extLst>
                  <a:ext uri="{FF2B5EF4-FFF2-40B4-BE49-F238E27FC236}">
                    <a16:creationId xmlns:a16="http://schemas.microsoft.com/office/drawing/2014/main" id="{206B96A0-3508-C300-5B13-CF1E2FAB0819}"/>
                  </a:ext>
                </a:extLst>
              </p:cNvPr>
              <p:cNvSpPr/>
              <p:nvPr/>
            </p:nvSpPr>
            <p:spPr>
              <a:xfrm rot="10800000" flipH="1">
                <a:off x="1284514" y="563846"/>
                <a:ext cx="6756207" cy="6155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Hộp Văn bản 9">
                <a:extLst>
                  <a:ext uri="{FF2B5EF4-FFF2-40B4-BE49-F238E27FC236}">
                    <a16:creationId xmlns:a16="http://schemas.microsoft.com/office/drawing/2014/main" id="{CBE286A3-235B-3211-9FBB-6BB394B65ED7}"/>
                  </a:ext>
                </a:extLst>
              </p:cNvPr>
              <p:cNvSpPr txBox="1"/>
              <p:nvPr/>
            </p:nvSpPr>
            <p:spPr>
              <a:xfrm>
                <a:off x="2091412" y="556648"/>
                <a:ext cx="5949309" cy="6155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bức thư và trả lời câu hỏi</a:t>
                </a:r>
                <a:endPar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3" name="Freeform 13">
              <a:extLst>
                <a:ext uri="{FF2B5EF4-FFF2-40B4-BE49-F238E27FC236}">
                  <a16:creationId xmlns:a16="http://schemas.microsoft.com/office/drawing/2014/main" id="{EEFAA6ED-4A57-433A-AA0A-EEF8A5CD5BF4}"/>
                </a:ext>
              </a:extLst>
            </p:cNvPr>
            <p:cNvSpPr/>
            <p:nvPr/>
          </p:nvSpPr>
          <p:spPr>
            <a:xfrm flipH="1">
              <a:off x="551995" y="9536"/>
              <a:ext cx="806898" cy="1082681"/>
            </a:xfrm>
            <a:custGeom>
              <a:avLst/>
              <a:gdLst/>
              <a:ahLst/>
              <a:cxnLst/>
              <a:rect l="l" t="t" r="r" b="b"/>
              <a:pathLst>
                <a:path w="2648902" h="4114800">
                  <a:moveTo>
                    <a:pt x="0" y="0"/>
                  </a:moveTo>
                  <a:lnTo>
                    <a:pt x="2648903" y="0"/>
                  </a:lnTo>
                  <a:lnTo>
                    <a:pt x="26489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TextBox 15">
            <a:extLst>
              <a:ext uri="{FF2B5EF4-FFF2-40B4-BE49-F238E27FC236}">
                <a16:creationId xmlns:a16="http://schemas.microsoft.com/office/drawing/2014/main" id="{804956FA-ADC1-4209-9DCB-2E0871F4E961}"/>
              </a:ext>
            </a:extLst>
          </p:cNvPr>
          <p:cNvSpPr txBox="1"/>
          <p:nvPr/>
        </p:nvSpPr>
        <p:spPr>
          <a:xfrm>
            <a:off x="1279031" y="2117072"/>
            <a:ext cx="761815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2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hú lính cứu hoả Ô-xtrây-li-a (Australia) kính mến!</a:t>
            </a:r>
            <a:endParaRPr kumimoji="0" lang="vi-VN"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161000A-0FFE-4248-AC66-903B0BE907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714" y="2720379"/>
            <a:ext cx="3361474" cy="3235962"/>
          </a:xfrm>
          <a:prstGeom prst="rect">
            <a:avLst/>
          </a:prstGeom>
        </p:spPr>
      </p:pic>
      <p:sp>
        <p:nvSpPr>
          <p:cNvPr id="17" name="TextBox 12">
            <a:extLst>
              <a:ext uri="{FF2B5EF4-FFF2-40B4-BE49-F238E27FC236}">
                <a16:creationId xmlns:a16="http://schemas.microsoft.com/office/drawing/2014/main" id="{3E21CB97-B93B-40EB-998E-B23AA6875204}"/>
              </a:ext>
            </a:extLst>
          </p:cNvPr>
          <p:cNvSpPr txBox="1"/>
          <p:nvPr/>
        </p:nvSpPr>
        <p:spPr>
          <a:xfrm>
            <a:off x="2195017" y="1430343"/>
            <a:ext cx="7971434" cy="6155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3300"/>
                </a:solidFill>
                <a:effectLst/>
                <a:uLnTx/>
                <a:uFillTx/>
                <a:latin typeface="iCiel Pony" panose="02000000000000000000" pitchFamily="2" charset="0"/>
                <a:ea typeface="+mn-ea"/>
                <a:cs typeface="+mn-cs"/>
              </a:rPr>
              <a:t>THƯ GỬI NGƯỜI LÍNH CỨU HOẢ</a:t>
            </a:r>
            <a:endParaRPr kumimoji="0" lang="en-US" sz="4000" b="0" i="0" u="none" strike="noStrike" kern="1200" cap="none" spc="0" normalizeH="0" baseline="0" noProof="0" dirty="0">
              <a:ln>
                <a:noFill/>
              </a:ln>
              <a:solidFill>
                <a:srgbClr val="FF3300"/>
              </a:solidFill>
              <a:effectLst/>
              <a:uLnTx/>
              <a:uFillTx/>
              <a:latin typeface="iCiel Pony" panose="02000000000000000000" pitchFamily="2" charset="0"/>
              <a:ea typeface="+mn-ea"/>
              <a:cs typeface="+mn-cs"/>
            </a:endParaRPr>
          </a:p>
        </p:txBody>
      </p:sp>
    </p:spTree>
    <p:extLst>
      <p:ext uri="{BB962C8B-B14F-4D97-AF65-F5344CB8AC3E}">
        <p14:creationId xmlns:p14="http://schemas.microsoft.com/office/powerpoint/2010/main" val="386781549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14" presetClass="entr" presetSubtype="1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07A27A-F9D6-470F-A894-8604636BA87F}"/>
              </a:ext>
            </a:extLst>
          </p:cNvPr>
          <p:cNvPicPr>
            <a:picLocks noChangeAspect="1"/>
          </p:cNvPicPr>
          <p:nvPr/>
        </p:nvPicPr>
        <p:blipFill>
          <a:blip r:embed="rId2"/>
          <a:stretch>
            <a:fillRect/>
          </a:stretch>
        </p:blipFill>
        <p:spPr>
          <a:xfrm>
            <a:off x="0" y="-7969"/>
            <a:ext cx="12192000" cy="6865970"/>
          </a:xfrm>
          <a:prstGeom prst="rect">
            <a:avLst/>
          </a:prstGeom>
        </p:spPr>
      </p:pic>
      <p:sp>
        <p:nvSpPr>
          <p:cNvPr id="3" name="Rectangle: Rounded Corners 8">
            <a:extLst>
              <a:ext uri="{FF2B5EF4-FFF2-40B4-BE49-F238E27FC236}">
                <a16:creationId xmlns:a16="http://schemas.microsoft.com/office/drawing/2014/main" id="{72C4C8AF-856F-4B62-1CFC-B039DE87E859}"/>
              </a:ext>
            </a:extLst>
          </p:cNvPr>
          <p:cNvSpPr/>
          <p:nvPr/>
        </p:nvSpPr>
        <p:spPr>
          <a:xfrm>
            <a:off x="216567" y="794838"/>
            <a:ext cx="11715319" cy="5858626"/>
          </a:xfrm>
          <a:prstGeom prst="roundRect">
            <a:avLst>
              <a:gd name="adj" fmla="val 9856"/>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4A0B3F29-8C13-0982-5391-C4DB0740D9D3}"/>
              </a:ext>
            </a:extLst>
          </p:cNvPr>
          <p:cNvSpPr txBox="1"/>
          <p:nvPr/>
        </p:nvSpPr>
        <p:spPr>
          <a:xfrm>
            <a:off x="375966" y="1155072"/>
            <a:ext cx="11440067" cy="4893647"/>
          </a:xfrm>
          <a:prstGeom prst="rect">
            <a:avLst/>
          </a:prstGeom>
          <a:noFill/>
        </p:spPr>
        <p:txBody>
          <a:bodyPr wrap="square" rtlCol="0">
            <a:spAutoFit/>
          </a:bodyPr>
          <a:lstStyle/>
          <a:p>
            <a:pPr lvl="0" algn="just"/>
            <a:r>
              <a:rPr lang="en-US" sz="2600" i="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600" i="1">
                <a:solidFill>
                  <a:prstClr val="black"/>
                </a:solidFill>
                <a:latin typeface="Calibri" panose="020F0502020204030204" pitchFamily="34" charset="0"/>
                <a:ea typeface="Calibri" panose="020F0502020204030204" pitchFamily="34" charset="0"/>
                <a:cs typeface="Calibri" panose="020F0502020204030204" pitchFamily="34" charset="0"/>
              </a:rPr>
              <a:t>Thật đáng e ngại khi thời gian gần đây những vụ cháy rừng lớn còn có chiều hướng gia tăng, mà tiêu biểu là thảm hoạ cháy rừng nhiệt đới A-ma-zôn (Amazon) vào năm 2019. Ở Việt Nam, trong năm qua cũng có những vụ cháy rừng lớn làm tiêu tốn không biết bao nhiêu sức người, sức của. </a:t>
            </a:r>
          </a:p>
          <a:p>
            <a:pPr lvl="0" algn="just"/>
            <a:r>
              <a:rPr lang="en-US" sz="2600" i="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600" i="1">
                <a:solidFill>
                  <a:prstClr val="black"/>
                </a:solidFill>
                <a:latin typeface="Calibri" panose="020F0502020204030204" pitchFamily="34" charset="0"/>
                <a:ea typeface="Calibri" panose="020F0502020204030204" pitchFamily="34" charset="0"/>
                <a:cs typeface="Calibri" panose="020F0502020204030204" pitchFamily="34" charset="0"/>
              </a:rPr>
              <a:t>Những mùa nắng nóng kéo dài bất thường, xuất phát từ biến đổi khí hậu do ô nhiễm môi trường là một trong các nguyên nhân lớn dẫn đến cháy rừng. Những thảm hoạ thiên nhiên vừa qua chính là hồi chuông cảnh tỉnh để mọi người quan tâm hơn đến việc bảo vệ môi trường. Bảo vệ môi trường là bảo vệ sự sống của con người và những sinh vật trên Trái Đất, hạn chế được tình trạng ô nhiễm môi trường và biến đổi khí hậu.</a:t>
            </a:r>
          </a:p>
          <a:p>
            <a:pPr lvl="0" algn="just"/>
            <a:r>
              <a:rPr lang="en-US" sz="2600" i="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600" i="1">
                <a:solidFill>
                  <a:prstClr val="black"/>
                </a:solidFill>
                <a:latin typeface="Calibri" panose="020F0502020204030204" pitchFamily="34" charset="0"/>
                <a:ea typeface="Calibri" panose="020F0502020204030204" pitchFamily="34" charset="0"/>
                <a:cs typeface="Calibri" panose="020F0502020204030204" pitchFamily="34" charset="0"/>
              </a:rPr>
              <a:t>Xin chúc những người lính cứu hoả không còn phải đối mặt với những cuộc chiến không cân sức với thần lửa như vừa qua.</a:t>
            </a:r>
            <a:endPar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F69B6078-A16F-4BA3-BAAD-35FC51071B94}"/>
              </a:ext>
            </a:extLst>
          </p:cNvPr>
          <p:cNvGrpSpPr/>
          <p:nvPr/>
        </p:nvGrpSpPr>
        <p:grpSpPr>
          <a:xfrm>
            <a:off x="2977681" y="57990"/>
            <a:ext cx="6453206" cy="1082681"/>
            <a:chOff x="551995" y="9536"/>
            <a:chExt cx="6756207" cy="1082681"/>
          </a:xfrm>
        </p:grpSpPr>
        <p:grpSp>
          <p:nvGrpSpPr>
            <p:cNvPr id="5" name="Group 2">
              <a:extLst>
                <a:ext uri="{FF2B5EF4-FFF2-40B4-BE49-F238E27FC236}">
                  <a16:creationId xmlns:a16="http://schemas.microsoft.com/office/drawing/2014/main" id="{44EC4709-AEA5-88EB-16D7-E96950A9A136}"/>
                </a:ext>
              </a:extLst>
            </p:cNvPr>
            <p:cNvGrpSpPr/>
            <p:nvPr/>
          </p:nvGrpSpPr>
          <p:grpSpPr>
            <a:xfrm>
              <a:off x="551995" y="338822"/>
              <a:ext cx="6756207" cy="622750"/>
              <a:chOff x="1284514" y="556648"/>
              <a:chExt cx="6756207" cy="622750"/>
            </a:xfrm>
          </p:grpSpPr>
          <p:sp>
            <p:nvSpPr>
              <p:cNvPr id="6" name="椭圆 31">
                <a:extLst>
                  <a:ext uri="{FF2B5EF4-FFF2-40B4-BE49-F238E27FC236}">
                    <a16:creationId xmlns:a16="http://schemas.microsoft.com/office/drawing/2014/main" id="{206B96A0-3508-C300-5B13-CF1E2FAB0819}"/>
                  </a:ext>
                </a:extLst>
              </p:cNvPr>
              <p:cNvSpPr/>
              <p:nvPr/>
            </p:nvSpPr>
            <p:spPr>
              <a:xfrm rot="10800000" flipH="1">
                <a:off x="1284514" y="563846"/>
                <a:ext cx="6756207" cy="6155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 name="Hộp Văn bản 9">
                <a:extLst>
                  <a:ext uri="{FF2B5EF4-FFF2-40B4-BE49-F238E27FC236}">
                    <a16:creationId xmlns:a16="http://schemas.microsoft.com/office/drawing/2014/main" id="{CBE286A3-235B-3211-9FBB-6BB394B65ED7}"/>
                  </a:ext>
                </a:extLst>
              </p:cNvPr>
              <p:cNvSpPr txBox="1"/>
              <p:nvPr/>
            </p:nvSpPr>
            <p:spPr>
              <a:xfrm>
                <a:off x="2091412" y="556648"/>
                <a:ext cx="5949309" cy="61555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bức thư và trả lời câu hỏi</a:t>
                </a:r>
                <a:endParaRPr kumimoji="0" lang="vi-VN" sz="3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3" name="Freeform 13">
              <a:extLst>
                <a:ext uri="{FF2B5EF4-FFF2-40B4-BE49-F238E27FC236}">
                  <a16:creationId xmlns:a16="http://schemas.microsoft.com/office/drawing/2014/main" id="{EEFAA6ED-4A57-433A-AA0A-EEF8A5CD5BF4}"/>
                </a:ext>
              </a:extLst>
            </p:cNvPr>
            <p:cNvSpPr/>
            <p:nvPr/>
          </p:nvSpPr>
          <p:spPr>
            <a:xfrm flipH="1">
              <a:off x="551995" y="9536"/>
              <a:ext cx="806898" cy="1082681"/>
            </a:xfrm>
            <a:custGeom>
              <a:avLst/>
              <a:gdLst/>
              <a:ahLst/>
              <a:cxnLst/>
              <a:rect l="l" t="t" r="r" b="b"/>
              <a:pathLst>
                <a:path w="2648902" h="4114800">
                  <a:moveTo>
                    <a:pt x="0" y="0"/>
                  </a:moveTo>
                  <a:lnTo>
                    <a:pt x="2648903" y="0"/>
                  </a:lnTo>
                  <a:lnTo>
                    <a:pt x="264890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5F4A69FB-EF2B-41B7-BAAE-AB0181F9CA27}"/>
              </a:ext>
            </a:extLst>
          </p:cNvPr>
          <p:cNvSpPr txBox="1"/>
          <p:nvPr/>
        </p:nvSpPr>
        <p:spPr>
          <a:xfrm>
            <a:off x="1362575" y="5888390"/>
            <a:ext cx="6093994" cy="492443"/>
          </a:xfrm>
          <a:prstGeom prst="rect">
            <a:avLst/>
          </a:prstGeom>
          <a:noFill/>
        </p:spPr>
        <p:txBody>
          <a:bodyPr wrap="square">
            <a:spAutoFit/>
          </a:bodyPr>
          <a:lstStyle/>
          <a:p>
            <a:r>
              <a:rPr lang="en-US" sz="2600" i="1"/>
              <a:t>Cháu chào chú ạ! </a:t>
            </a:r>
          </a:p>
        </p:txBody>
      </p:sp>
      <p:sp>
        <p:nvSpPr>
          <p:cNvPr id="18" name="TextBox 17">
            <a:extLst>
              <a:ext uri="{FF2B5EF4-FFF2-40B4-BE49-F238E27FC236}">
                <a16:creationId xmlns:a16="http://schemas.microsoft.com/office/drawing/2014/main" id="{363A4103-5260-4014-88AF-8E1B3D2449F7}"/>
              </a:ext>
            </a:extLst>
          </p:cNvPr>
          <p:cNvSpPr txBox="1"/>
          <p:nvPr/>
        </p:nvSpPr>
        <p:spPr>
          <a:xfrm>
            <a:off x="2000249" y="6261435"/>
            <a:ext cx="10611743" cy="400110"/>
          </a:xfrm>
          <a:prstGeom prst="rect">
            <a:avLst/>
          </a:prstGeom>
          <a:noFill/>
        </p:spPr>
        <p:txBody>
          <a:bodyPr wrap="square">
            <a:spAutoFit/>
          </a:bodyPr>
          <a:lstStyle/>
          <a:p>
            <a:r>
              <a:rPr lang="vi-VN" sz="2000">
                <a:latin typeface="Calibri" panose="020F0502020204030204" pitchFamily="34" charset="0"/>
                <a:cs typeface="Calibri" panose="020F0502020204030204" pitchFamily="34" charset="0"/>
              </a:rPr>
              <a:t> (Theo bài viết mẫu, Cuộc thi viết thư quốc tế UPU năm 2020, Bộ Thông tin và Truyền thông)</a:t>
            </a:r>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4878920"/>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148" name="Freeform 2">
            <a:extLst>
              <a:ext uri="{FF2B5EF4-FFF2-40B4-BE49-F238E27FC236}">
                <a16:creationId xmlns:a16="http://schemas.microsoft.com/office/drawing/2014/main" id="{7B74290B-14B0-409A-8DCB-534303B96856}"/>
              </a:ext>
            </a:extLst>
          </p:cNvPr>
          <p:cNvSpPr/>
          <p:nvPr/>
        </p:nvSpPr>
        <p:spPr>
          <a:xfrm>
            <a:off x="-127154" y="0"/>
            <a:ext cx="12319153" cy="6858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82" name="Rectangle: Rounded Corners 4181">
            <a:extLst>
              <a:ext uri="{FF2B5EF4-FFF2-40B4-BE49-F238E27FC236}">
                <a16:creationId xmlns:a16="http://schemas.microsoft.com/office/drawing/2014/main" id="{596F62B1-CFC4-5407-3375-EE17570BFD88}"/>
              </a:ext>
            </a:extLst>
          </p:cNvPr>
          <p:cNvSpPr/>
          <p:nvPr/>
        </p:nvSpPr>
        <p:spPr>
          <a:xfrm>
            <a:off x="3629091" y="348718"/>
            <a:ext cx="7834978" cy="4927820"/>
          </a:xfrm>
          <a:custGeom>
            <a:avLst/>
            <a:gdLst>
              <a:gd name="connsiteX0" fmla="*/ 0 w 7834978"/>
              <a:gd name="connsiteY0" fmla="*/ 821320 h 4927820"/>
              <a:gd name="connsiteX1" fmla="*/ 821320 w 7834978"/>
              <a:gd name="connsiteY1" fmla="*/ 0 h 4927820"/>
              <a:gd name="connsiteX2" fmla="*/ 7013658 w 7834978"/>
              <a:gd name="connsiteY2" fmla="*/ 0 h 4927820"/>
              <a:gd name="connsiteX3" fmla="*/ 7834978 w 7834978"/>
              <a:gd name="connsiteY3" fmla="*/ 821320 h 4927820"/>
              <a:gd name="connsiteX4" fmla="*/ 7834978 w 7834978"/>
              <a:gd name="connsiteY4" fmla="*/ 4106500 h 4927820"/>
              <a:gd name="connsiteX5" fmla="*/ 7013658 w 7834978"/>
              <a:gd name="connsiteY5" fmla="*/ 4927820 h 4927820"/>
              <a:gd name="connsiteX6" fmla="*/ 821320 w 7834978"/>
              <a:gd name="connsiteY6" fmla="*/ 4927820 h 4927820"/>
              <a:gd name="connsiteX7" fmla="*/ 0 w 7834978"/>
              <a:gd name="connsiteY7" fmla="*/ 4106500 h 4927820"/>
              <a:gd name="connsiteX8" fmla="*/ 0 w 7834978"/>
              <a:gd name="connsiteY8" fmla="*/ 821320 h 492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4978" h="4927820" fill="none" extrusionOk="0">
                <a:moveTo>
                  <a:pt x="0" y="821320"/>
                </a:moveTo>
                <a:cubicBezTo>
                  <a:pt x="32348" y="404262"/>
                  <a:pt x="354752" y="86154"/>
                  <a:pt x="821320" y="0"/>
                </a:cubicBezTo>
                <a:cubicBezTo>
                  <a:pt x="2175796" y="111121"/>
                  <a:pt x="5118930" y="-151508"/>
                  <a:pt x="7013658" y="0"/>
                </a:cubicBezTo>
                <a:cubicBezTo>
                  <a:pt x="7509876" y="-74148"/>
                  <a:pt x="7880704" y="373769"/>
                  <a:pt x="7834978" y="821320"/>
                </a:cubicBezTo>
                <a:cubicBezTo>
                  <a:pt x="7993237" y="2313967"/>
                  <a:pt x="7708634" y="3543646"/>
                  <a:pt x="7834978" y="4106500"/>
                </a:cubicBezTo>
                <a:cubicBezTo>
                  <a:pt x="7874246" y="4603337"/>
                  <a:pt x="7452787" y="4967983"/>
                  <a:pt x="7013658" y="4927820"/>
                </a:cubicBezTo>
                <a:cubicBezTo>
                  <a:pt x="5516655" y="5013708"/>
                  <a:pt x="1970713" y="4903416"/>
                  <a:pt x="821320" y="4927820"/>
                </a:cubicBezTo>
                <a:cubicBezTo>
                  <a:pt x="374913" y="4882620"/>
                  <a:pt x="-19580" y="4546410"/>
                  <a:pt x="0" y="4106500"/>
                </a:cubicBezTo>
                <a:cubicBezTo>
                  <a:pt x="167617" y="2629812"/>
                  <a:pt x="69923" y="1888208"/>
                  <a:pt x="0" y="821320"/>
                </a:cubicBezTo>
                <a:close/>
              </a:path>
              <a:path w="7834978" h="4927820" stroke="0" extrusionOk="0">
                <a:moveTo>
                  <a:pt x="0" y="821320"/>
                </a:moveTo>
                <a:cubicBezTo>
                  <a:pt x="-15800" y="395369"/>
                  <a:pt x="371591" y="59530"/>
                  <a:pt x="821320" y="0"/>
                </a:cubicBezTo>
                <a:cubicBezTo>
                  <a:pt x="3767180" y="5515"/>
                  <a:pt x="5783193" y="162484"/>
                  <a:pt x="7013658" y="0"/>
                </a:cubicBezTo>
                <a:cubicBezTo>
                  <a:pt x="7458074" y="3131"/>
                  <a:pt x="7896905" y="362702"/>
                  <a:pt x="7834978" y="821320"/>
                </a:cubicBezTo>
                <a:cubicBezTo>
                  <a:pt x="7775744" y="2323891"/>
                  <a:pt x="7940795" y="2698717"/>
                  <a:pt x="7834978" y="4106500"/>
                </a:cubicBezTo>
                <a:cubicBezTo>
                  <a:pt x="7879785" y="4516271"/>
                  <a:pt x="7461501" y="4923897"/>
                  <a:pt x="7013658" y="4927820"/>
                </a:cubicBezTo>
                <a:cubicBezTo>
                  <a:pt x="6029255" y="4832880"/>
                  <a:pt x="1791254" y="5053633"/>
                  <a:pt x="821320" y="4927820"/>
                </a:cubicBezTo>
                <a:cubicBezTo>
                  <a:pt x="352172" y="4925183"/>
                  <a:pt x="39923" y="4625474"/>
                  <a:pt x="0" y="4106500"/>
                </a:cubicBezTo>
                <a:cubicBezTo>
                  <a:pt x="106876" y="3298252"/>
                  <a:pt x="127121" y="1784756"/>
                  <a:pt x="0" y="82132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74" name="TextBox 3">
            <a:extLst>
              <a:ext uri="{FF2B5EF4-FFF2-40B4-BE49-F238E27FC236}">
                <a16:creationId xmlns:a16="http://schemas.microsoft.com/office/drawing/2014/main" id="{FB354AA8-B59E-2927-82B7-F1FF7C4D74CE}"/>
              </a:ext>
            </a:extLst>
          </p:cNvPr>
          <p:cNvSpPr txBox="1"/>
          <p:nvPr/>
        </p:nvSpPr>
        <p:spPr>
          <a:xfrm>
            <a:off x="4305349" y="496849"/>
            <a:ext cx="6482461" cy="830997"/>
          </a:xfrm>
          <a:prstGeom prst="rect">
            <a:avLst/>
          </a:prstGeom>
          <a:noFill/>
        </p:spPr>
        <p:txBody>
          <a:bodyPr wrap="square" rtlCol="0">
            <a:spAutoFit/>
          </a:bodyPr>
          <a:lstStyle/>
          <a:p>
            <a:pPr algn="ctr"/>
            <a:r>
              <a:rPr lang="en-US" sz="4800" b="1" dirty="0" err="1">
                <a:solidFill>
                  <a:schemeClr val="tx2"/>
                </a:solidFill>
                <a:latin typeface="UTM Duepuntozero" panose="02040603050506020204" pitchFamily="18" charset="0"/>
              </a:rPr>
              <a:t>Thứ</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ngày</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tháng</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năm</a:t>
            </a:r>
            <a:r>
              <a:rPr lang="en-US" sz="4800" b="1" dirty="0">
                <a:solidFill>
                  <a:schemeClr val="tx2"/>
                </a:solidFill>
                <a:latin typeface="UTM Duepuntozero" panose="02040603050506020204" pitchFamily="18" charset="0"/>
              </a:rPr>
              <a:t> …</a:t>
            </a:r>
          </a:p>
        </p:txBody>
      </p:sp>
      <p:sp>
        <p:nvSpPr>
          <p:cNvPr id="152" name="Freeform 5">
            <a:extLst>
              <a:ext uri="{FF2B5EF4-FFF2-40B4-BE49-F238E27FC236}">
                <a16:creationId xmlns:a16="http://schemas.microsoft.com/office/drawing/2014/main" id="{76B34C80-3F64-463B-BFF0-9DAFD9D20422}"/>
              </a:ext>
            </a:extLst>
          </p:cNvPr>
          <p:cNvSpPr/>
          <p:nvPr/>
        </p:nvSpPr>
        <p:spPr>
          <a:xfrm>
            <a:off x="727931" y="3055051"/>
            <a:ext cx="4294075" cy="3573644"/>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 name="TextBox 21">
            <a:extLst>
              <a:ext uri="{FF2B5EF4-FFF2-40B4-BE49-F238E27FC236}">
                <a16:creationId xmlns:a16="http://schemas.microsoft.com/office/drawing/2014/main" id="{CBDE4A11-428B-A389-EF25-59329A4073AC}"/>
              </a:ext>
            </a:extLst>
          </p:cNvPr>
          <p:cNvSpPr txBox="1"/>
          <p:nvPr/>
        </p:nvSpPr>
        <p:spPr>
          <a:xfrm>
            <a:off x="12051857" y="2877296"/>
            <a:ext cx="3852511" cy="769441"/>
          </a:xfrm>
          <a:prstGeom prst="rect">
            <a:avLst/>
          </a:prstGeom>
          <a:noFill/>
        </p:spPr>
        <p:txBody>
          <a:bodyPr wrap="square" rtlCol="0">
            <a:spAutoFit/>
          </a:bodyPr>
          <a:lstStyle/>
          <a:p>
            <a:pPr algn="ctr"/>
            <a:r>
              <a:rPr lang="en-US" sz="4400" b="1">
                <a:ln w="9525">
                  <a:solidFill>
                    <a:schemeClr val="bg1"/>
                  </a:solidFill>
                  <a:prstDash val="solid"/>
                </a:ln>
                <a:solidFill>
                  <a:srgbClr val="2E75B6"/>
                </a:solidFill>
                <a:effectLst>
                  <a:outerShdw blurRad="12700" dist="38100" dir="2700000" algn="tl" rotWithShape="0">
                    <a:schemeClr val="accent5">
                      <a:lumMod val="60000"/>
                      <a:lumOff val="40000"/>
                    </a:schemeClr>
                  </a:outerShdw>
                </a:effectLst>
                <a:latin typeface="UTM Duepuntozero" panose="02040603050506020204" pitchFamily="18" charset="0"/>
              </a:rPr>
              <a:t>Bài 7 </a:t>
            </a:r>
            <a:r>
              <a:rPr lang="en-US" sz="4400" b="1" dirty="0">
                <a:ln w="9525">
                  <a:solidFill>
                    <a:schemeClr val="bg1"/>
                  </a:solidFill>
                  <a:prstDash val="solid"/>
                </a:ln>
                <a:solidFill>
                  <a:srgbClr val="2E75B6"/>
                </a:solidFill>
                <a:effectLst>
                  <a:outerShdw blurRad="12700" dist="38100" dir="2700000" algn="tl" rotWithShape="0">
                    <a:schemeClr val="accent5">
                      <a:lumMod val="60000"/>
                      <a:lumOff val="40000"/>
                    </a:schemeClr>
                  </a:outerShdw>
                </a:effectLst>
                <a:latin typeface="UTM Duepuntozero" panose="02040603050506020204" pitchFamily="18" charset="0"/>
              </a:rPr>
              <a:t>– </a:t>
            </a:r>
            <a:r>
              <a:rPr lang="en-US" sz="4400" b="1" err="1">
                <a:ln w="9525">
                  <a:solidFill>
                    <a:schemeClr val="bg1"/>
                  </a:solidFill>
                  <a:prstDash val="solid"/>
                </a:ln>
                <a:solidFill>
                  <a:srgbClr val="2E75B6"/>
                </a:solidFill>
                <a:effectLst>
                  <a:outerShdw blurRad="12700" dist="38100" dir="2700000" algn="tl" rotWithShape="0">
                    <a:schemeClr val="accent5">
                      <a:lumMod val="60000"/>
                      <a:lumOff val="40000"/>
                    </a:schemeClr>
                  </a:outerShdw>
                </a:effectLst>
                <a:latin typeface="UTM Duepuntozero" panose="02040603050506020204" pitchFamily="18" charset="0"/>
              </a:rPr>
              <a:t>tiết</a:t>
            </a:r>
            <a:r>
              <a:rPr lang="en-US" sz="4400" b="1">
                <a:ln w="9525">
                  <a:solidFill>
                    <a:schemeClr val="bg1"/>
                  </a:solidFill>
                  <a:prstDash val="solid"/>
                </a:ln>
                <a:solidFill>
                  <a:srgbClr val="2E75B6"/>
                </a:solidFill>
                <a:effectLst>
                  <a:outerShdw blurRad="12700" dist="38100" dir="2700000" algn="tl" rotWithShape="0">
                    <a:schemeClr val="accent5">
                      <a:lumMod val="60000"/>
                      <a:lumOff val="40000"/>
                    </a:schemeClr>
                  </a:outerShdw>
                </a:effectLst>
                <a:latin typeface="UTM Duepuntozero" panose="02040603050506020204" pitchFamily="18" charset="0"/>
              </a:rPr>
              <a:t> 1</a:t>
            </a:r>
            <a:endParaRPr lang="en-US" sz="4400" b="1" dirty="0">
              <a:ln w="9525">
                <a:solidFill>
                  <a:schemeClr val="bg1"/>
                </a:solidFill>
                <a:prstDash val="solid"/>
              </a:ln>
              <a:solidFill>
                <a:srgbClr val="2E75B6"/>
              </a:solidFill>
              <a:effectLst>
                <a:outerShdw blurRad="12700" dist="38100" dir="2700000" algn="tl" rotWithShape="0">
                  <a:schemeClr val="accent5">
                    <a:lumMod val="60000"/>
                    <a:lumOff val="40000"/>
                  </a:schemeClr>
                </a:outerShdw>
              </a:effectLst>
              <a:latin typeface="UTM Duepuntozero" panose="02040603050506020204" pitchFamily="18" charset="0"/>
            </a:endParaRPr>
          </a:p>
        </p:txBody>
      </p:sp>
      <p:grpSp>
        <p:nvGrpSpPr>
          <p:cNvPr id="3" name="Group 29">
            <a:extLst>
              <a:ext uri="{FF2B5EF4-FFF2-40B4-BE49-F238E27FC236}">
                <a16:creationId xmlns:a16="http://schemas.microsoft.com/office/drawing/2014/main" id="{07CC5FD6-2445-1C45-C02F-175834494794}"/>
              </a:ext>
            </a:extLst>
          </p:cNvPr>
          <p:cNvGrpSpPr/>
          <p:nvPr/>
        </p:nvGrpSpPr>
        <p:grpSpPr>
          <a:xfrm>
            <a:off x="14709164" y="1844931"/>
            <a:ext cx="2936602" cy="1135085"/>
            <a:chOff x="4029007" y="2635550"/>
            <a:chExt cx="2936602" cy="1135085"/>
          </a:xfrm>
        </p:grpSpPr>
        <p:sp>
          <p:nvSpPr>
            <p:cNvPr id="4" name="TextBox 17">
              <a:extLst>
                <a:ext uri="{FF2B5EF4-FFF2-40B4-BE49-F238E27FC236}">
                  <a16:creationId xmlns:a16="http://schemas.microsoft.com/office/drawing/2014/main" id="{E91DACB3-21BE-567A-C734-58CE70AF6B86}"/>
                </a:ext>
              </a:extLst>
            </p:cNvPr>
            <p:cNvSpPr txBox="1"/>
            <p:nvPr/>
          </p:nvSpPr>
          <p:spPr>
            <a:xfrm>
              <a:off x="4029007" y="2635550"/>
              <a:ext cx="2936602" cy="1107996"/>
            </a:xfrm>
            <a:prstGeom prst="rect">
              <a:avLst/>
            </a:prstGeom>
            <a:noFill/>
          </p:spPr>
          <p:txBody>
            <a:bodyPr wrap="square" rtlCol="0">
              <a:spAutoFit/>
            </a:bodyPr>
            <a:lstStyle/>
            <a:p>
              <a:pPr algn="ctr"/>
              <a:r>
                <a:rPr lang="vi-VN" sz="6600" b="1">
                  <a:ln w="76200">
                    <a:solidFill>
                      <a:schemeClr val="bg1"/>
                    </a:solidFill>
                  </a:ln>
                  <a:solidFill>
                    <a:srgbClr val="FF33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Đạo đức</a:t>
              </a:r>
              <a:endParaRPr lang="en-US" sz="6600" b="1" dirty="0">
                <a:ln w="76200">
                  <a:solidFill>
                    <a:schemeClr val="bg1"/>
                  </a:solidFill>
                </a:ln>
                <a:solidFill>
                  <a:srgbClr val="FF33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5" name="TextBox 17">
              <a:extLst>
                <a:ext uri="{FF2B5EF4-FFF2-40B4-BE49-F238E27FC236}">
                  <a16:creationId xmlns:a16="http://schemas.microsoft.com/office/drawing/2014/main" id="{C84675F9-FB1F-E8FA-ADDA-3F928655410C}"/>
                </a:ext>
              </a:extLst>
            </p:cNvPr>
            <p:cNvSpPr txBox="1"/>
            <p:nvPr/>
          </p:nvSpPr>
          <p:spPr>
            <a:xfrm>
              <a:off x="4151931" y="2662639"/>
              <a:ext cx="2690754" cy="1107996"/>
            </a:xfrm>
            <a:prstGeom prst="rect">
              <a:avLst/>
            </a:prstGeom>
            <a:noFill/>
          </p:spPr>
          <p:txBody>
            <a:bodyPr wrap="square" rtlCol="0">
              <a:spAutoFit/>
            </a:bodyPr>
            <a:lstStyle/>
            <a:p>
              <a:pPr algn="ctr"/>
              <a:r>
                <a:rPr lang="vi-VN" sz="6600" b="1" dirty="0">
                  <a:ln w="0"/>
                  <a:solidFill>
                    <a:srgbClr val="FF33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Đạo đức</a:t>
              </a:r>
              <a:endParaRPr lang="en-US" sz="6600" b="1" dirty="0">
                <a:ln w="0"/>
                <a:solidFill>
                  <a:srgbClr val="FF3300"/>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
        <p:nvSpPr>
          <p:cNvPr id="6" name="TextBox 34">
            <a:extLst>
              <a:ext uri="{FF2B5EF4-FFF2-40B4-BE49-F238E27FC236}">
                <a16:creationId xmlns:a16="http://schemas.microsoft.com/office/drawing/2014/main" id="{7FFF3966-D717-CFE3-5B59-29C16FBE9E2B}"/>
              </a:ext>
            </a:extLst>
          </p:cNvPr>
          <p:cNvSpPr txBox="1"/>
          <p:nvPr/>
        </p:nvSpPr>
        <p:spPr>
          <a:xfrm>
            <a:off x="12912742" y="3825502"/>
            <a:ext cx="7104632" cy="1938992"/>
          </a:xfrm>
          <a:prstGeom prst="rect">
            <a:avLst/>
          </a:prstGeom>
          <a:noFill/>
        </p:spPr>
        <p:txBody>
          <a:bodyPr wrap="square" rtlCol="0">
            <a:spAutoFit/>
          </a:bodyPr>
          <a:lstStyle/>
          <a:p>
            <a:pPr algn="ctr"/>
            <a:r>
              <a:rPr lang="en-US" sz="6000">
                <a:solidFill>
                  <a:srgbClr val="FF5A72"/>
                </a:solidFill>
                <a:latin typeface="iCiel Pony" panose="02000000000000000000" pitchFamily="2" charset="0"/>
              </a:rPr>
              <a:t>Môi trường sống quanh em</a:t>
            </a:r>
            <a:endParaRPr lang="en-US" sz="6000" dirty="0">
              <a:solidFill>
                <a:srgbClr val="FF5A72"/>
              </a:solidFill>
              <a:latin typeface="iCiel Pony" panose="02000000000000000000" pitchFamily="2" charset="0"/>
            </a:endParaRPr>
          </a:p>
        </p:txBody>
      </p:sp>
      <p:pic>
        <p:nvPicPr>
          <p:cNvPr id="7" name="Picture 6">
            <a:extLst>
              <a:ext uri="{FF2B5EF4-FFF2-40B4-BE49-F238E27FC236}">
                <a16:creationId xmlns:a16="http://schemas.microsoft.com/office/drawing/2014/main" id="{27B4C9F4-5079-BC8B-B3DF-9AE305C3DFD8}"/>
              </a:ext>
            </a:extLst>
          </p:cNvPr>
          <p:cNvPicPr>
            <a:picLocks noChangeAspect="1"/>
          </p:cNvPicPr>
          <p:nvPr/>
        </p:nvPicPr>
        <p:blipFill>
          <a:blip r:embed="rId5"/>
          <a:stretch>
            <a:fillRect/>
          </a:stretch>
        </p:blipFill>
        <p:spPr>
          <a:xfrm>
            <a:off x="3658457" y="1147602"/>
            <a:ext cx="8199831" cy="4523624"/>
          </a:xfrm>
          <a:prstGeom prst="rect">
            <a:avLst/>
          </a:prstGeom>
        </p:spPr>
      </p:pic>
    </p:spTree>
    <p:extLst>
      <p:ext uri="{BB962C8B-B14F-4D97-AF65-F5344CB8AC3E}">
        <p14:creationId xmlns:p14="http://schemas.microsoft.com/office/powerpoint/2010/main" val="1138794873"/>
      </p:ext>
    </p:extLst>
  </p:cSld>
  <p:clrMapOvr>
    <a:masterClrMapping/>
  </p:clrMapOvr>
  <p:transition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Freeform 2">
            <a:extLst>
              <a:ext uri="{FF2B5EF4-FFF2-40B4-BE49-F238E27FC236}">
                <a16:creationId xmlns:a16="http://schemas.microsoft.com/office/drawing/2014/main" id="{130ACD1F-986D-4D13-9D1A-CBDAFAA5D036}"/>
              </a:ext>
            </a:extLst>
          </p:cNvPr>
          <p:cNvSpPr/>
          <p:nvPr/>
        </p:nvSpPr>
        <p:spPr>
          <a:xfrm>
            <a:off x="0" y="0"/>
            <a:ext cx="12192000" cy="687064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TextBox 12">
            <a:extLst>
              <a:ext uri="{FF2B5EF4-FFF2-40B4-BE49-F238E27FC236}">
                <a16:creationId xmlns:a16="http://schemas.microsoft.com/office/drawing/2014/main" id="{5BEA0152-3599-138B-7C76-EF9BF629FDF9}"/>
              </a:ext>
            </a:extLst>
          </p:cNvPr>
          <p:cNvSpPr txBox="1"/>
          <p:nvPr/>
        </p:nvSpPr>
        <p:spPr>
          <a:xfrm>
            <a:off x="233773" y="1902708"/>
            <a:ext cx="2302038" cy="3765292"/>
          </a:xfrm>
          <a:prstGeom prst="wedgeEllipseCallout">
            <a:avLst>
              <a:gd name="adj1" fmla="val 72913"/>
              <a:gd name="adj2" fmla="val 16636"/>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400" b="1">
                <a:ln w="0"/>
                <a:solidFill>
                  <a:srgbClr val="C00000"/>
                </a:solidFill>
                <a:latin typeface="Calibri" panose="020F0502020204030204"/>
                <a:ea typeface="LNTH-LuoLuoNotangYuanTi 1" pitchFamily="2" charset="-128"/>
                <a:cs typeface="LNTH-LuoLuoNotangYuanTi 1" pitchFamily="2" charset="-128"/>
              </a:rPr>
              <a:t>1. </a:t>
            </a:r>
            <a:r>
              <a:rPr lang="vi-VN" sz="2400" b="1">
                <a:ln w="0"/>
                <a:solidFill>
                  <a:srgbClr val="C00000"/>
                </a:solidFill>
                <a:latin typeface="Calibri" panose="020F0502020204030204"/>
                <a:ea typeface="LNTH-LuoLuoNotangYuanTi 1" pitchFamily="2" charset="-128"/>
                <a:cs typeface="LNTH-LuoLuoNotangYuanTi 1" pitchFamily="2" charset="-128"/>
              </a:rPr>
              <a:t>Nguyên nhân dẫn đến cháy rừng được nhắc đến trong thư là gì?</a:t>
            </a:r>
            <a:endParaRPr kumimoji="0" lang="en-US" sz="2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535811" y="3247319"/>
            <a:ext cx="8352474" cy="3623328"/>
          </a:xfrm>
          <a:prstGeom prst="rect">
            <a:avLst/>
          </a:prstGeom>
        </p:spPr>
      </p:pic>
      <p:sp>
        <p:nvSpPr>
          <p:cNvPr id="17" name="TextBox 9">
            <a:extLst>
              <a:ext uri="{FF2B5EF4-FFF2-40B4-BE49-F238E27FC236}">
                <a16:creationId xmlns:a16="http://schemas.microsoft.com/office/drawing/2014/main" id="{5116E3C6-D76B-45D2-8170-EA12B326E1B6}"/>
              </a:ext>
            </a:extLst>
          </p:cNvPr>
          <p:cNvSpPr txBox="1"/>
          <p:nvPr/>
        </p:nvSpPr>
        <p:spPr>
          <a:xfrm>
            <a:off x="122708" y="160806"/>
            <a:ext cx="10765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8575">
                  <a:solidFill>
                    <a:srgbClr val="002060"/>
                  </a:solidFill>
                </a:ln>
                <a:solidFill>
                  <a:schemeClr val="accent4">
                    <a:lumMod val="40000"/>
                    <a:lumOff val="60000"/>
                  </a:schemeClr>
                </a:solidFill>
                <a:effectLst/>
                <a:uLnTx/>
                <a:uFillTx/>
                <a:latin typeface="UTM Showcard" panose="02040603050506020204" pitchFamily="18" charset="0"/>
                <a:ea typeface="+mn-ea"/>
                <a:cs typeface="+mn-cs"/>
              </a:rPr>
              <a:t>thảo</a:t>
            </a:r>
            <a:r>
              <a:rPr kumimoji="0" lang="en-US" sz="4800" b="0" i="0" u="none" strike="noStrike" kern="1200" cap="none" spc="0" normalizeH="0" noProof="0">
                <a:ln w="28575">
                  <a:solidFill>
                    <a:srgbClr val="002060"/>
                  </a:solidFill>
                </a:ln>
                <a:solidFill>
                  <a:schemeClr val="accent4">
                    <a:lumMod val="40000"/>
                    <a:lumOff val="60000"/>
                  </a:schemeClr>
                </a:solidFill>
                <a:effectLst/>
                <a:uLnTx/>
                <a:uFillTx/>
                <a:latin typeface="UTM Showcard" panose="02040603050506020204" pitchFamily="18" charset="0"/>
                <a:ea typeface="+mn-ea"/>
                <a:cs typeface="+mn-cs"/>
              </a:rPr>
              <a:t> luận nhóm trả lời câu hỏi: </a:t>
            </a:r>
            <a:endParaRPr kumimoji="0" lang="en-US" sz="4800" b="0" i="0" u="none" strike="noStrike" kern="1200" cap="none" spc="0" normalizeH="0" baseline="0" noProof="0" dirty="0">
              <a:ln w="28575">
                <a:solidFill>
                  <a:srgbClr val="002060"/>
                </a:solidFill>
              </a:ln>
              <a:solidFill>
                <a:schemeClr val="accent4">
                  <a:lumMod val="40000"/>
                  <a:lumOff val="60000"/>
                </a:schemeClr>
              </a:solidFill>
              <a:effectLst/>
              <a:uLnTx/>
              <a:uFillTx/>
              <a:latin typeface="UTM Showcard" panose="02040603050506020204" pitchFamily="18" charset="0"/>
              <a:ea typeface="+mn-ea"/>
              <a:cs typeface="+mn-cs"/>
            </a:endParaRPr>
          </a:p>
        </p:txBody>
      </p:sp>
      <p:sp>
        <p:nvSpPr>
          <p:cNvPr id="145" name="TextBox 12">
            <a:extLst>
              <a:ext uri="{FF2B5EF4-FFF2-40B4-BE49-F238E27FC236}">
                <a16:creationId xmlns:a16="http://schemas.microsoft.com/office/drawing/2014/main" id="{84E0AA2D-40C1-4ED8-B8D3-15624E85DE90}"/>
              </a:ext>
            </a:extLst>
          </p:cNvPr>
          <p:cNvSpPr txBox="1"/>
          <p:nvPr/>
        </p:nvSpPr>
        <p:spPr>
          <a:xfrm>
            <a:off x="3277399" y="1424568"/>
            <a:ext cx="3127295" cy="1687890"/>
          </a:xfrm>
          <a:prstGeom prst="wedgeEllipseCallout">
            <a:avLst>
              <a:gd name="adj1" fmla="val 34105"/>
              <a:gd name="adj2" fmla="val 7477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400" b="1">
                <a:ln w="0"/>
                <a:solidFill>
                  <a:srgbClr val="C00000"/>
                </a:solidFill>
                <a:latin typeface="Calibri" panose="020F0502020204030204"/>
                <a:ea typeface="LNTH-LuoLuoNotangYuanTi 1" pitchFamily="2" charset="-128"/>
                <a:cs typeface="LNTH-LuoLuoNotangYuanTi 1" pitchFamily="2" charset="-128"/>
              </a:rPr>
              <a:t>2.</a:t>
            </a:r>
            <a:r>
              <a:rPr lang="vi-VN" sz="2400" b="1">
                <a:ln w="0"/>
                <a:solidFill>
                  <a:srgbClr val="C00000"/>
                </a:solidFill>
                <a:latin typeface="Calibri" panose="020F0502020204030204"/>
                <a:ea typeface="LNTH-LuoLuoNotangYuanTi 1" pitchFamily="2" charset="-128"/>
                <a:cs typeface="LNTH-LuoLuoNotangYuanTi 1" pitchFamily="2" charset="-128"/>
              </a:rPr>
              <a:t>Cháy rừng dẫn đến những hậu quả gì?</a:t>
            </a:r>
            <a:endParaRPr kumimoji="0" lang="en-US" sz="2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46" name="TextBox 12">
            <a:extLst>
              <a:ext uri="{FF2B5EF4-FFF2-40B4-BE49-F238E27FC236}">
                <a16:creationId xmlns:a16="http://schemas.microsoft.com/office/drawing/2014/main" id="{D2C893BA-CF1F-4A97-894F-C33A017E8281}"/>
              </a:ext>
            </a:extLst>
          </p:cNvPr>
          <p:cNvSpPr txBox="1"/>
          <p:nvPr/>
        </p:nvSpPr>
        <p:spPr>
          <a:xfrm>
            <a:off x="7387771" y="1203529"/>
            <a:ext cx="3821152" cy="1687890"/>
          </a:xfrm>
          <a:prstGeom prst="wedgeEllipseCallout">
            <a:avLst>
              <a:gd name="adj1" fmla="val 8919"/>
              <a:gd name="adj2" fmla="val 7133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n-US" sz="2400" b="1">
                <a:ln w="0"/>
                <a:solidFill>
                  <a:srgbClr val="C00000"/>
                </a:solidFill>
                <a:latin typeface="Calibri" panose="020F0502020204030204"/>
                <a:ea typeface="LNTH-LuoLuoNotangYuanTi 1" pitchFamily="2" charset="-128"/>
                <a:cs typeface="LNTH-LuoLuoNotangYuanTi 1" pitchFamily="2" charset="-128"/>
              </a:rPr>
              <a:t>3.</a:t>
            </a:r>
            <a:r>
              <a:rPr lang="vi-VN" sz="2400" b="1">
                <a:ln w="0"/>
                <a:solidFill>
                  <a:srgbClr val="C00000"/>
                </a:solidFill>
                <a:latin typeface="Calibri" panose="020F0502020204030204"/>
                <a:ea typeface="LNTH-LuoLuoNotangYuanTi 1" pitchFamily="2" charset="-128"/>
                <a:cs typeface="LNTH-LuoLuoNotangYuanTi 1" pitchFamily="2" charset="-128"/>
              </a:rPr>
              <a:t> Theo em, vì sao phải bảo vệ môi trường sống?</a:t>
            </a:r>
            <a:endParaRPr kumimoji="0" lang="en-US" sz="2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8905630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fade">
                                      <p:cBhvr>
                                        <p:cTn id="36" dur="500"/>
                                        <p:tgtEl>
                                          <p:spTgt spid="1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6"/>
                                        </p:tgtEl>
                                        <p:attrNameLst>
                                          <p:attrName>style.visibility</p:attrName>
                                        </p:attrNameLst>
                                      </p:cBhvr>
                                      <p:to>
                                        <p:strVal val="visible"/>
                                      </p:to>
                                    </p:set>
                                    <p:animEffect transition="in" filter="fade">
                                      <p:cBhvr>
                                        <p:cTn id="41"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45" grpId="0" animBg="1"/>
      <p:bldP spid="1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10DAE3-3CC0-448A-97EC-094E0A22162B}"/>
              </a:ext>
            </a:extLst>
          </p:cNvPr>
          <p:cNvPicPr>
            <a:picLocks noChangeAspect="1"/>
          </p:cNvPicPr>
          <p:nvPr/>
        </p:nvPicPr>
        <p:blipFill>
          <a:blip r:embed="rId2"/>
          <a:stretch>
            <a:fillRect/>
          </a:stretch>
        </p:blipFill>
        <p:spPr>
          <a:xfrm>
            <a:off x="0" y="0"/>
            <a:ext cx="12192000" cy="6865970"/>
          </a:xfrm>
          <a:prstGeom prst="rect">
            <a:avLst/>
          </a:prstGeom>
        </p:spPr>
      </p:pic>
      <p:sp>
        <p:nvSpPr>
          <p:cNvPr id="18" name="Rectangle: Rounded Corners 8">
            <a:extLst>
              <a:ext uri="{FF2B5EF4-FFF2-40B4-BE49-F238E27FC236}">
                <a16:creationId xmlns:a16="http://schemas.microsoft.com/office/drawing/2014/main" id="{2AEAE173-62EC-47CF-BC8D-F01C716068A2}"/>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296A1C45-3C2E-A2F8-D540-A3B45C226ECA}"/>
              </a:ext>
            </a:extLst>
          </p:cNvPr>
          <p:cNvSpPr txBox="1"/>
          <p:nvPr/>
        </p:nvSpPr>
        <p:spPr>
          <a:xfrm>
            <a:off x="199102" y="367897"/>
            <a:ext cx="1179379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srgbClr val="002060"/>
                  </a:solidFill>
                </a:ln>
                <a:solidFill>
                  <a:srgbClr val="FFCC99"/>
                </a:solidFill>
                <a:effectLst/>
                <a:uLnTx/>
                <a:uFillTx/>
                <a:latin typeface="UTM Showcard" panose="02040603050506020204" pitchFamily="18" charset="0"/>
                <a:ea typeface="+mn-ea"/>
                <a:cs typeface="+mn-cs"/>
              </a:rPr>
              <a:t>CHIA SẺ TRƯỚC LỚP</a:t>
            </a: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858315" y="1945714"/>
            <a:ext cx="3643602" cy="1915908"/>
            <a:chOff x="4246220" y="3133348"/>
            <a:chExt cx="3643602"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599" y="3762647"/>
              <a:ext cx="3089223"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lắng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021443" y="4305654"/>
            <a:ext cx="3270156" cy="2022253"/>
            <a:chOff x="8067452" y="2847893"/>
            <a:chExt cx="3270156"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1" y="3583537"/>
              <a:ext cx="2823167"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nhận xét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sp>
        <p:nvSpPr>
          <p:cNvPr id="17" name="Freeform 2">
            <a:extLst>
              <a:ext uri="{FF2B5EF4-FFF2-40B4-BE49-F238E27FC236}">
                <a16:creationId xmlns:a16="http://schemas.microsoft.com/office/drawing/2014/main" id="{976C5E78-9323-4881-BC4B-D28810697C33}"/>
              </a:ext>
            </a:extLst>
          </p:cNvPr>
          <p:cNvSpPr/>
          <p:nvPr/>
        </p:nvSpPr>
        <p:spPr>
          <a:xfrm>
            <a:off x="655646" y="2410819"/>
            <a:ext cx="5660756" cy="4150687"/>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8244630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par>
                                <p:cTn id="30" presetID="14"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14"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162007" y="1818410"/>
            <a:ext cx="2789012" cy="4371201"/>
          </a:xfrm>
          <a:prstGeom prst="wedgeEllipseCallout">
            <a:avLst>
              <a:gd name="adj1" fmla="val 63881"/>
              <a:gd name="adj2" fmla="val 10715"/>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2800" b="1">
                <a:ln w="0"/>
                <a:solidFill>
                  <a:schemeClr val="tx1"/>
                </a:solidFill>
                <a:latin typeface="Calibri" panose="020F0502020204030204"/>
                <a:ea typeface="LNTH-LuoLuoNotangYuanTi 1" pitchFamily="2" charset="-128"/>
                <a:cs typeface="LNTH-LuoLuoNotangYuanTi 1" pitchFamily="2" charset="-128"/>
              </a:rPr>
              <a:t>1. Nguyên nhân dẫn đến cháy rừng được nhắc đến trong thư là gì?</a:t>
            </a:r>
          </a:p>
        </p:txBody>
      </p:sp>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2755645" y="3234672"/>
            <a:ext cx="8352474" cy="3623328"/>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2951019" y="1219182"/>
            <a:ext cx="8674593" cy="1782745"/>
            <a:chOff x="478235" y="54277"/>
            <a:chExt cx="6114253" cy="1673727"/>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478235" y="54277"/>
              <a:ext cx="6114253" cy="1673727"/>
            </a:xfrm>
            <a:prstGeom prst="wedgeRoundRectCallout">
              <a:avLst>
                <a:gd name="adj1" fmla="val 9836"/>
                <a:gd name="adj2" fmla="val 86648"/>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A20F098E-9437-6A00-5C6F-2D7F1A49657F}"/>
                </a:ext>
              </a:extLst>
            </p:cNvPr>
            <p:cNvSpPr txBox="1"/>
            <p:nvPr/>
          </p:nvSpPr>
          <p:spPr>
            <a:xfrm>
              <a:off x="556242" y="154304"/>
              <a:ext cx="6004515" cy="1473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2060"/>
                  </a:solidFill>
                  <a:effectLst/>
                  <a:uLnTx/>
                  <a:uFillTx/>
                  <a:latin typeface="Calibri bold" panose="020F0702030404030204" pitchFamily="34" charset="0"/>
                  <a:ea typeface="Calibri bold" panose="020F0702030404030204" pitchFamily="34" charset="0"/>
                  <a:cs typeface="Calibri bold" panose="020F0702030404030204" pitchFamily="34" charset="0"/>
                </a:rPr>
                <a:t>Nguyên nhân dẫn đến cháy rừng được nhắc đến trong thư là: </a:t>
              </a:r>
              <a:r>
                <a:rPr kumimoji="0" lang="vi-VN" sz="32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nắng nóng kéo dài bất thường, xuất phát từ biến đổi khí hậu do ô nhiễm môi trường.</a:t>
              </a:r>
            </a:p>
          </p:txBody>
        </p:sp>
      </p:grpSp>
      <p:sp>
        <p:nvSpPr>
          <p:cNvPr id="8" name="TextBox 9">
            <a:extLst>
              <a:ext uri="{FF2B5EF4-FFF2-40B4-BE49-F238E27FC236}">
                <a16:creationId xmlns:a16="http://schemas.microsoft.com/office/drawing/2014/main" id="{92A9097B-8243-4478-8647-4C2EB974CCCD}"/>
              </a:ext>
            </a:extLst>
          </p:cNvPr>
          <p:cNvSpPr txBox="1"/>
          <p:nvPr/>
        </p:nvSpPr>
        <p:spPr>
          <a:xfrm>
            <a:off x="-2543490" y="97603"/>
            <a:ext cx="10765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noProof="0">
                <a:ln w="28575">
                  <a:solidFill>
                    <a:srgbClr val="002060"/>
                  </a:solidFill>
                </a:ln>
                <a:solidFill>
                  <a:srgbClr val="FFFF00"/>
                </a:solidFill>
                <a:effectLst/>
                <a:uLnTx/>
                <a:uFillTx/>
                <a:latin typeface="UTM Showcard" panose="02040603050506020204" pitchFamily="18" charset="0"/>
                <a:ea typeface="+mn-ea"/>
                <a:cs typeface="+mn-cs"/>
              </a:rPr>
              <a:t>trả lời câu hỏi: </a:t>
            </a:r>
            <a:endParaRPr kumimoji="0" lang="en-US" sz="4800" b="0" i="0" u="none" strike="noStrike" kern="1200" cap="none" spc="0" normalizeH="0" baseline="0" noProof="0" dirty="0">
              <a:ln w="28575">
                <a:solidFill>
                  <a:srgbClr val="002060"/>
                </a:solidFill>
              </a:ln>
              <a:solidFill>
                <a:srgbClr val="FFFF00"/>
              </a:solidFill>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233503297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750" fill="hold"/>
                                        <p:tgtEl>
                                          <p:spTgt spid="19"/>
                                        </p:tgtEl>
                                        <p:attrNameLst>
                                          <p:attrName>ppt_w</p:attrName>
                                        </p:attrNameLst>
                                      </p:cBhvr>
                                      <p:tavLst>
                                        <p:tav tm="0">
                                          <p:val>
                                            <p:fltVal val="0"/>
                                          </p:val>
                                        </p:tav>
                                        <p:tav tm="100000">
                                          <p:val>
                                            <p:strVal val="#ppt_w"/>
                                          </p:val>
                                        </p:tav>
                                      </p:tavLst>
                                    </p:anim>
                                    <p:anim calcmode="lin" valueType="num">
                                      <p:cBhvr>
                                        <p:cTn id="36" dur="750" fill="hold"/>
                                        <p:tgtEl>
                                          <p:spTgt spid="19"/>
                                        </p:tgtEl>
                                        <p:attrNameLst>
                                          <p:attrName>ppt_h</p:attrName>
                                        </p:attrNameLst>
                                      </p:cBhvr>
                                      <p:tavLst>
                                        <p:tav tm="0">
                                          <p:val>
                                            <p:fltVal val="0"/>
                                          </p:val>
                                        </p:tav>
                                        <p:tav tm="100000">
                                          <p:val>
                                            <p:strVal val="#ppt_h"/>
                                          </p:val>
                                        </p:tav>
                                      </p:tavLst>
                                    </p:anim>
                                    <p:animEffect transition="in" filter="fade">
                                      <p:cBhvr>
                                        <p:cTn id="37"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flipH="1">
            <a:off x="833800" y="1221760"/>
            <a:ext cx="2798275" cy="2207240"/>
          </a:xfrm>
          <a:prstGeom prst="wedgeEllipseCallout">
            <a:avLst>
              <a:gd name="adj1" fmla="val -21703"/>
              <a:gd name="adj2" fmla="val 63304"/>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2400" b="1">
                <a:ln w="0"/>
                <a:solidFill>
                  <a:prstClr val="black"/>
                </a:solidFill>
                <a:latin typeface="Calibri" panose="020F0502020204030204"/>
                <a:ea typeface="LNTH-LuoLuoNotangYuanTi 1" pitchFamily="2" charset="-128"/>
                <a:cs typeface="LNTH-LuoLuoNotangYuanTi 1" pitchFamily="2" charset="-128"/>
              </a:rPr>
              <a:t>2.Cháy rừng dẫn đến những hậu quả gì?</a:t>
            </a:r>
          </a:p>
        </p:txBody>
      </p:sp>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21036" y="3385404"/>
            <a:ext cx="8187260" cy="3551658"/>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8066224" y="3668160"/>
            <a:ext cx="3958472" cy="2986145"/>
            <a:chOff x="184503" y="165760"/>
            <a:chExt cx="6103572" cy="1130518"/>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184503" y="165760"/>
              <a:ext cx="6103572" cy="1130518"/>
            </a:xfrm>
            <a:prstGeom prst="wedgeRoundRectCallout">
              <a:avLst>
                <a:gd name="adj1" fmla="val -70873"/>
                <a:gd name="adj2" fmla="val -2142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A20F098E-9437-6A00-5C6F-2D7F1A49657F}"/>
                </a:ext>
              </a:extLst>
            </p:cNvPr>
            <p:cNvSpPr txBox="1"/>
            <p:nvPr/>
          </p:nvSpPr>
          <p:spPr>
            <a:xfrm>
              <a:off x="444588" y="222379"/>
              <a:ext cx="5679548" cy="10137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Hơn nữa </a:t>
              </a:r>
              <a:r>
                <a:rPr kumimoji="0" lang="vi-VN" sz="28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khoảng một tỉ cá thể động vật chết, một vài loài quý hiếm có nguy cơ tuyệt chủng và đau lòng nhất là hơn 30 người thiệt mạng.</a:t>
              </a:r>
            </a:p>
          </p:txBody>
        </p:sp>
      </p:grpSp>
      <p:sp>
        <p:nvSpPr>
          <p:cNvPr id="8" name="TextBox 9">
            <a:extLst>
              <a:ext uri="{FF2B5EF4-FFF2-40B4-BE49-F238E27FC236}">
                <a16:creationId xmlns:a16="http://schemas.microsoft.com/office/drawing/2014/main" id="{92A9097B-8243-4478-8647-4C2EB974CCCD}"/>
              </a:ext>
            </a:extLst>
          </p:cNvPr>
          <p:cNvSpPr txBox="1"/>
          <p:nvPr/>
        </p:nvSpPr>
        <p:spPr>
          <a:xfrm>
            <a:off x="-2897632" y="114024"/>
            <a:ext cx="10765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8575">
                  <a:solidFill>
                    <a:srgbClr val="002060"/>
                  </a:solidFill>
                </a:ln>
                <a:solidFill>
                  <a:srgbClr val="FFFF00"/>
                </a:solidFill>
                <a:effectLst/>
                <a:uLnTx/>
                <a:uFillTx/>
                <a:latin typeface="UTM Showcard" panose="02040603050506020204" pitchFamily="18" charset="0"/>
                <a:ea typeface="+mn-ea"/>
                <a:cs typeface="+mn-cs"/>
              </a:rPr>
              <a:t>trả lời câu hỏi: </a:t>
            </a:r>
            <a:endParaRPr kumimoji="0" lang="en-US" sz="4800" b="0" i="0" u="none" strike="noStrike" kern="1200" cap="none" spc="0" normalizeH="0" baseline="0" noProof="0" dirty="0">
              <a:ln w="28575">
                <a:solidFill>
                  <a:srgbClr val="002060"/>
                </a:solidFill>
              </a:ln>
              <a:solidFill>
                <a:srgbClr val="FFFF00"/>
              </a:solidFill>
              <a:effectLst/>
              <a:uLnTx/>
              <a:uFillTx/>
              <a:latin typeface="UTM Showcard" panose="02040603050506020204" pitchFamily="18" charset="0"/>
              <a:ea typeface="+mn-ea"/>
              <a:cs typeface="+mn-cs"/>
            </a:endParaRPr>
          </a:p>
        </p:txBody>
      </p:sp>
      <p:grpSp>
        <p:nvGrpSpPr>
          <p:cNvPr id="9" name="Group 8">
            <a:extLst>
              <a:ext uri="{FF2B5EF4-FFF2-40B4-BE49-F238E27FC236}">
                <a16:creationId xmlns:a16="http://schemas.microsoft.com/office/drawing/2014/main" id="{41354DF1-1739-4070-B1D7-A952C72DA135}"/>
              </a:ext>
            </a:extLst>
          </p:cNvPr>
          <p:cNvGrpSpPr/>
          <p:nvPr/>
        </p:nvGrpSpPr>
        <p:grpSpPr>
          <a:xfrm>
            <a:off x="4045850" y="999962"/>
            <a:ext cx="5802024" cy="2341242"/>
            <a:chOff x="478231" y="164002"/>
            <a:chExt cx="8946149" cy="886366"/>
          </a:xfrm>
        </p:grpSpPr>
        <p:sp>
          <p:nvSpPr>
            <p:cNvPr id="10" name="Speech Bubble: Rectangle with Corners Rounded 9">
              <a:extLst>
                <a:ext uri="{FF2B5EF4-FFF2-40B4-BE49-F238E27FC236}">
                  <a16:creationId xmlns:a16="http://schemas.microsoft.com/office/drawing/2014/main" id="{E95AF298-B7E5-482E-89E7-94C407A2300C}"/>
                </a:ext>
              </a:extLst>
            </p:cNvPr>
            <p:cNvSpPr/>
            <p:nvPr/>
          </p:nvSpPr>
          <p:spPr>
            <a:xfrm>
              <a:off x="478231" y="164002"/>
              <a:ext cx="8946149" cy="886366"/>
            </a:xfrm>
            <a:prstGeom prst="wedgeRoundRectCallout">
              <a:avLst>
                <a:gd name="adj1" fmla="val -31228"/>
                <a:gd name="adj2" fmla="val 73081"/>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DD35834A-BA91-4C06-BDA0-E0EEDEF9B021}"/>
                </a:ext>
              </a:extLst>
            </p:cNvPr>
            <p:cNvSpPr txBox="1"/>
            <p:nvPr/>
          </p:nvSpPr>
          <p:spPr>
            <a:xfrm>
              <a:off x="665028" y="178968"/>
              <a:ext cx="8754011" cy="8506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bold" panose="020F0702030404030204" pitchFamily="34" charset="0"/>
                  <a:ea typeface="Calibri bold" panose="020F0702030404030204" pitchFamily="34" charset="0"/>
                  <a:cs typeface="Calibri bold" panose="020F0702030404030204" pitchFamily="34" charset="0"/>
                </a:rPr>
                <a:t>   </a:t>
              </a:r>
              <a:r>
                <a:rPr kumimoji="0" lang="vi-VN" sz="2800" b="0" i="0" u="none" strike="noStrike" kern="1200" cap="none" spc="0" normalizeH="0" baseline="0" noProof="0">
                  <a:ln>
                    <a:noFill/>
                  </a:ln>
                  <a:solidFill>
                    <a:srgbClr val="002060"/>
                  </a:solidFill>
                  <a:effectLst/>
                  <a:uLnTx/>
                  <a:uFillTx/>
                  <a:latin typeface="Calibri bold" panose="020F0702030404030204" pitchFamily="34" charset="0"/>
                  <a:ea typeface="Calibri bold" panose="020F0702030404030204" pitchFamily="34" charset="0"/>
                  <a:cs typeface="Calibri bold" panose="020F0702030404030204" pitchFamily="34" charset="0"/>
                </a:rPr>
                <a:t>Cháy rừng dẫn đến những hậu quả: </a:t>
              </a:r>
              <a:r>
                <a:rPr kumimoji="0" lang="vi-VN" sz="28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làm tiêu tốn sức người, sức của như trận cháy rừng ở </a:t>
              </a:r>
              <a:r>
                <a:rPr kumimoji="0" lang="en-US" sz="28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 </a:t>
              </a:r>
              <a:r>
                <a:rPr kumimoji="0" lang="vi-VN" sz="28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rPr>
                <a:t>Ô-xtrây-li-a làm hàng chục triệu héc ta rừng bị thiêu rụi, hàng nghìn ngôi nhà bị phá huỷ</a:t>
              </a:r>
            </a:p>
          </p:txBody>
        </p:sp>
      </p:grpSp>
    </p:spTree>
    <p:extLst>
      <p:ext uri="{BB962C8B-B14F-4D97-AF65-F5344CB8AC3E}">
        <p14:creationId xmlns:p14="http://schemas.microsoft.com/office/powerpoint/2010/main" val="350843416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750" fill="hold"/>
                                        <p:tgtEl>
                                          <p:spTgt spid="19"/>
                                        </p:tgtEl>
                                        <p:attrNameLst>
                                          <p:attrName>ppt_w</p:attrName>
                                        </p:attrNameLst>
                                      </p:cBhvr>
                                      <p:tavLst>
                                        <p:tav tm="0">
                                          <p:val>
                                            <p:fltVal val="0"/>
                                          </p:val>
                                        </p:tav>
                                        <p:tav tm="100000">
                                          <p:val>
                                            <p:strVal val="#ppt_w"/>
                                          </p:val>
                                        </p:tav>
                                      </p:tavLst>
                                    </p:anim>
                                    <p:anim calcmode="lin" valueType="num">
                                      <p:cBhvr>
                                        <p:cTn id="20" dur="750" fill="hold"/>
                                        <p:tgtEl>
                                          <p:spTgt spid="19"/>
                                        </p:tgtEl>
                                        <p:attrNameLst>
                                          <p:attrName>ppt_h</p:attrName>
                                        </p:attrNameLst>
                                      </p:cBhvr>
                                      <p:tavLst>
                                        <p:tav tm="0">
                                          <p:val>
                                            <p:fltVal val="0"/>
                                          </p:val>
                                        </p:tav>
                                        <p:tav tm="100000">
                                          <p:val>
                                            <p:strVal val="#ppt_h"/>
                                          </p:val>
                                        </p:tav>
                                      </p:tavLst>
                                    </p:anim>
                                    <p:animEffect transition="in" filter="fade">
                                      <p:cBhvr>
                                        <p:cTn id="21"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9128" y="-23984"/>
            <a:ext cx="12187486" cy="6858000"/>
          </a:xfrm>
          <a:prstGeom prst="rect">
            <a:avLst/>
          </a:prstGeom>
        </p:spPr>
      </p:pic>
      <p:sp>
        <p:nvSpPr>
          <p:cNvPr id="16" name="TextBox 12">
            <a:extLst>
              <a:ext uri="{FF2B5EF4-FFF2-40B4-BE49-F238E27FC236}">
                <a16:creationId xmlns:a16="http://schemas.microsoft.com/office/drawing/2014/main" id="{5BEA0152-3599-138B-7C76-EF9BF629FDF9}"/>
              </a:ext>
            </a:extLst>
          </p:cNvPr>
          <p:cNvSpPr txBox="1"/>
          <p:nvPr/>
        </p:nvSpPr>
        <p:spPr>
          <a:xfrm>
            <a:off x="9479368" y="353290"/>
            <a:ext cx="2474086" cy="2726591"/>
          </a:xfrm>
          <a:prstGeom prst="wedgeEllipseCallout">
            <a:avLst>
              <a:gd name="adj1" fmla="val 7412"/>
              <a:gd name="adj2" fmla="val 64427"/>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vi-VN" sz="2400" b="1">
                <a:ln w="0"/>
                <a:solidFill>
                  <a:prstClr val="black"/>
                </a:solidFill>
                <a:latin typeface="Calibri" panose="020F0502020204030204"/>
                <a:ea typeface="LNTH-LuoLuoNotangYuanTi 1" pitchFamily="2" charset="-128"/>
                <a:cs typeface="LNTH-LuoLuoNotangYuanTi 1" pitchFamily="2" charset="-128"/>
              </a:rPr>
              <a:t>3. Theo em, vì sao phải bảo vệ môi trường sống?</a:t>
            </a:r>
          </a:p>
        </p:txBody>
      </p:sp>
      <p:pic>
        <p:nvPicPr>
          <p:cNvPr id="5" name="Picture 4" descr="A picture containing toy, doll, clipart&#10;&#10;Description automatically generated">
            <a:extLst>
              <a:ext uri="{FF2B5EF4-FFF2-40B4-BE49-F238E27FC236}">
                <a16:creationId xmlns:a16="http://schemas.microsoft.com/office/drawing/2014/main" id="{1B8F234A-4A1D-36E8-439E-C6A9CCA889F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908652" y="3234672"/>
            <a:ext cx="8352474" cy="3623328"/>
          </a:xfrm>
          <a:prstGeom prst="rect">
            <a:avLst/>
          </a:prstGeom>
        </p:spPr>
      </p:pic>
      <p:grpSp>
        <p:nvGrpSpPr>
          <p:cNvPr id="19" name="Group 18">
            <a:extLst>
              <a:ext uri="{FF2B5EF4-FFF2-40B4-BE49-F238E27FC236}">
                <a16:creationId xmlns:a16="http://schemas.microsoft.com/office/drawing/2014/main" id="{673D794C-6D1B-757C-62ED-9238778DDC11}"/>
              </a:ext>
            </a:extLst>
          </p:cNvPr>
          <p:cNvGrpSpPr/>
          <p:nvPr/>
        </p:nvGrpSpPr>
        <p:grpSpPr>
          <a:xfrm>
            <a:off x="291105" y="3567348"/>
            <a:ext cx="3585571" cy="3010382"/>
            <a:chOff x="375352" y="170971"/>
            <a:chExt cx="1474295" cy="4512002"/>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375352" y="170971"/>
              <a:ext cx="1474295" cy="4512002"/>
            </a:xfrm>
            <a:prstGeom prst="wedgeRoundRectCallout">
              <a:avLst>
                <a:gd name="adj1" fmla="val 71525"/>
                <a:gd name="adj2" fmla="val -24715"/>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A20F098E-9437-6A00-5C6F-2D7F1A49657F}"/>
                </a:ext>
              </a:extLst>
            </p:cNvPr>
            <p:cNvSpPr txBox="1"/>
            <p:nvPr/>
          </p:nvSpPr>
          <p:spPr>
            <a:xfrm>
              <a:off x="392483" y="337973"/>
              <a:ext cx="1444016" cy="4336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B050"/>
                  </a:solidFill>
                  <a:effectLst/>
                  <a:uLnTx/>
                  <a:uFillTx/>
                  <a:latin typeface="Calibri bold" panose="020F0702030404030204" pitchFamily="34" charset="0"/>
                  <a:ea typeface="Calibri bold" panose="020F0702030404030204" pitchFamily="34" charset="0"/>
                  <a:cs typeface="Calibri bold" panose="020F0702030404030204" pitchFamily="34" charset="0"/>
                </a:rPr>
                <a:t>Bảo vệ môi trường là bảo vệ sự sống của con người và những sinh vật trên Trái Đất, hạn chế được tình trạng ô nhiễm môi trường và biến đổi khí hậu.</a:t>
              </a:r>
            </a:p>
          </p:txBody>
        </p:sp>
      </p:grpSp>
      <p:sp>
        <p:nvSpPr>
          <p:cNvPr id="8" name="TextBox 9">
            <a:extLst>
              <a:ext uri="{FF2B5EF4-FFF2-40B4-BE49-F238E27FC236}">
                <a16:creationId xmlns:a16="http://schemas.microsoft.com/office/drawing/2014/main" id="{92A9097B-8243-4478-8647-4C2EB974CCCD}"/>
              </a:ext>
            </a:extLst>
          </p:cNvPr>
          <p:cNvSpPr txBox="1"/>
          <p:nvPr/>
        </p:nvSpPr>
        <p:spPr>
          <a:xfrm>
            <a:off x="671826" y="83593"/>
            <a:ext cx="107655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28575">
                  <a:solidFill>
                    <a:srgbClr val="002060"/>
                  </a:solidFill>
                </a:ln>
                <a:solidFill>
                  <a:srgbClr val="FFFF00"/>
                </a:solidFill>
                <a:effectLst/>
                <a:uLnTx/>
                <a:uFillTx/>
                <a:latin typeface="UTM Showcard" panose="02040603050506020204" pitchFamily="18" charset="0"/>
                <a:ea typeface="+mn-ea"/>
                <a:cs typeface="+mn-cs"/>
              </a:rPr>
              <a:t>trả lời câu hỏi: </a:t>
            </a:r>
            <a:endParaRPr kumimoji="0" lang="en-US" sz="4400" b="0" i="0" u="none" strike="noStrike" kern="1200" cap="none" spc="0" normalizeH="0" baseline="0" noProof="0" dirty="0">
              <a:ln w="28575">
                <a:solidFill>
                  <a:srgbClr val="002060"/>
                </a:solidFill>
              </a:ln>
              <a:solidFill>
                <a:srgbClr val="FFFF00"/>
              </a:solidFill>
              <a:effectLst/>
              <a:uLnTx/>
              <a:uFillTx/>
              <a:latin typeface="UTM Showcard" panose="02040603050506020204" pitchFamily="18" charset="0"/>
              <a:ea typeface="+mn-ea"/>
              <a:cs typeface="+mn-cs"/>
            </a:endParaRPr>
          </a:p>
        </p:txBody>
      </p:sp>
      <p:grpSp>
        <p:nvGrpSpPr>
          <p:cNvPr id="9" name="Group 8">
            <a:extLst>
              <a:ext uri="{FF2B5EF4-FFF2-40B4-BE49-F238E27FC236}">
                <a16:creationId xmlns:a16="http://schemas.microsoft.com/office/drawing/2014/main" id="{863B3555-23CC-45A1-8813-BE1AE1B7DDF4}"/>
              </a:ext>
            </a:extLst>
          </p:cNvPr>
          <p:cNvGrpSpPr/>
          <p:nvPr/>
        </p:nvGrpSpPr>
        <p:grpSpPr>
          <a:xfrm>
            <a:off x="6348261" y="1279346"/>
            <a:ext cx="2566556" cy="1774146"/>
            <a:chOff x="366070" y="300823"/>
            <a:chExt cx="1276880" cy="2659115"/>
          </a:xfrm>
        </p:grpSpPr>
        <p:sp>
          <p:nvSpPr>
            <p:cNvPr id="10" name="Speech Bubble: Rectangle with Corners Rounded 9">
              <a:extLst>
                <a:ext uri="{FF2B5EF4-FFF2-40B4-BE49-F238E27FC236}">
                  <a16:creationId xmlns:a16="http://schemas.microsoft.com/office/drawing/2014/main" id="{42B1C5B1-7FA3-414F-A671-EE0C3703D5F9}"/>
                </a:ext>
              </a:extLst>
            </p:cNvPr>
            <p:cNvSpPr/>
            <p:nvPr/>
          </p:nvSpPr>
          <p:spPr>
            <a:xfrm>
              <a:off x="366070" y="300823"/>
              <a:ext cx="1276880" cy="2659115"/>
            </a:xfrm>
            <a:prstGeom prst="wedgeRoundRectCallout">
              <a:avLst>
                <a:gd name="adj1" fmla="val 52372"/>
                <a:gd name="adj2" fmla="val 79995"/>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49A26FBA-6679-4E4A-887A-33C1AF0791C0}"/>
                </a:ext>
              </a:extLst>
            </p:cNvPr>
            <p:cNvSpPr txBox="1"/>
            <p:nvPr/>
          </p:nvSpPr>
          <p:spPr>
            <a:xfrm>
              <a:off x="366070" y="310433"/>
              <a:ext cx="1276880" cy="2537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a:solidFill>
                    <a:srgbClr val="0070C0"/>
                  </a:solidFill>
                  <a:latin typeface="Calibri bold" panose="020F0702030404030204" pitchFamily="34" charset="0"/>
                  <a:ea typeface="Calibri bold" panose="020F0702030404030204" pitchFamily="34" charset="0"/>
                  <a:cs typeface="Calibri bold" panose="020F0702030404030204" pitchFamily="34" charset="0"/>
                </a:rPr>
                <a:t>Bởi </a:t>
              </a:r>
              <a:r>
                <a:rPr kumimoji="0" lang="en-US" sz="2600" b="0" i="0" u="none" strike="noStrike" kern="1200" cap="none" spc="0" normalizeH="0" baseline="0" noProof="0">
                  <a:ln>
                    <a:noFill/>
                  </a:ln>
                  <a:solidFill>
                    <a:srgbClr val="0070C0"/>
                  </a:solidFill>
                  <a:effectLst/>
                  <a:uLnTx/>
                  <a:uFillTx/>
                  <a:latin typeface="Calibri bold" panose="020F0702030404030204" pitchFamily="34" charset="0"/>
                  <a:ea typeface="Calibri bold" panose="020F0702030404030204" pitchFamily="34" charset="0"/>
                  <a:cs typeface="Calibri bold" panose="020F0702030404030204" pitchFamily="34" charset="0"/>
                </a:rPr>
                <a:t>m</a:t>
              </a:r>
              <a:r>
                <a:rPr kumimoji="0" lang="vi-VN" sz="2600" b="0" i="0" u="none" strike="noStrike" kern="1200" cap="none" spc="0" normalizeH="0" baseline="0" noProof="0">
                  <a:ln>
                    <a:noFill/>
                  </a:ln>
                  <a:solidFill>
                    <a:srgbClr val="0070C0"/>
                  </a:solidFill>
                  <a:effectLst/>
                  <a:uLnTx/>
                  <a:uFillTx/>
                  <a:latin typeface="Calibri bold" panose="020F0702030404030204" pitchFamily="34" charset="0"/>
                  <a:ea typeface="Calibri bold" panose="020F0702030404030204" pitchFamily="34" charset="0"/>
                  <a:cs typeface="Calibri bold" panose="020F0702030404030204" pitchFamily="34" charset="0"/>
                </a:rPr>
                <a:t>ôi trường là không gian sống của sinh vật và con người.</a:t>
              </a:r>
            </a:p>
          </p:txBody>
        </p:sp>
      </p:grpSp>
      <p:grpSp>
        <p:nvGrpSpPr>
          <p:cNvPr id="12" name="Group 11">
            <a:extLst>
              <a:ext uri="{FF2B5EF4-FFF2-40B4-BE49-F238E27FC236}">
                <a16:creationId xmlns:a16="http://schemas.microsoft.com/office/drawing/2014/main" id="{7D73819B-7134-42F8-939D-E732A9FD7AFC}"/>
              </a:ext>
            </a:extLst>
          </p:cNvPr>
          <p:cNvGrpSpPr/>
          <p:nvPr/>
        </p:nvGrpSpPr>
        <p:grpSpPr>
          <a:xfrm>
            <a:off x="291105" y="1045882"/>
            <a:ext cx="5492606" cy="2244771"/>
            <a:chOff x="-239777" y="167538"/>
            <a:chExt cx="2258419" cy="3364494"/>
          </a:xfrm>
        </p:grpSpPr>
        <p:sp>
          <p:nvSpPr>
            <p:cNvPr id="13" name="Speech Bubble: Rectangle with Corners Rounded 12">
              <a:extLst>
                <a:ext uri="{FF2B5EF4-FFF2-40B4-BE49-F238E27FC236}">
                  <a16:creationId xmlns:a16="http://schemas.microsoft.com/office/drawing/2014/main" id="{E443704A-79B0-4008-9012-80FEE5E521A4}"/>
                </a:ext>
              </a:extLst>
            </p:cNvPr>
            <p:cNvSpPr/>
            <p:nvPr/>
          </p:nvSpPr>
          <p:spPr>
            <a:xfrm>
              <a:off x="-201756" y="167538"/>
              <a:ext cx="2198787" cy="3364494"/>
            </a:xfrm>
            <a:prstGeom prst="wedgeRoundRectCallout">
              <a:avLst>
                <a:gd name="adj1" fmla="val 66847"/>
                <a:gd name="adj2" fmla="val 64199"/>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F878A1A-6521-4ABD-B9C3-716F7A955FA0}"/>
                </a:ext>
              </a:extLst>
            </p:cNvPr>
            <p:cNvSpPr txBox="1"/>
            <p:nvPr/>
          </p:nvSpPr>
          <p:spPr>
            <a:xfrm>
              <a:off x="-239777" y="278594"/>
              <a:ext cx="2258419" cy="3136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a:solidFill>
                    <a:srgbClr val="FF0000"/>
                  </a:solidFill>
                  <a:latin typeface="Calibri bold" panose="020F0702030404030204" pitchFamily="34" charset="0"/>
                  <a:ea typeface="Calibri bold" panose="020F0702030404030204" pitchFamily="34" charset="0"/>
                  <a:cs typeface="Calibri bold" panose="020F0702030404030204" pitchFamily="34" charset="0"/>
                </a:rPr>
                <a:t>Và m</a:t>
              </a:r>
              <a:r>
                <a:rPr lang="vi-VN" sz="2600">
                  <a:solidFill>
                    <a:srgbClr val="FF0000"/>
                  </a:solidFill>
                  <a:latin typeface="Calibri bold" panose="020F0702030404030204" pitchFamily="34" charset="0"/>
                  <a:ea typeface="Calibri bold" panose="020F0702030404030204" pitchFamily="34" charset="0"/>
                  <a:cs typeface="Calibri bold" panose="020F0702030404030204" pitchFamily="34" charset="0"/>
                </a:rPr>
                <a:t>ôi trường cung cấp nguồn tài nguyên thiên nhiên phong phú, đa dạng phục vụ cho hoạt động sản xuất, sinh hoạt của con người (đất, nước, khí hậu để trồng trọt, chăn nuôi,…).</a:t>
              </a:r>
              <a:endParaRPr kumimoji="0" lang="vi-VN" sz="2600" b="0" i="0" u="none" strike="noStrike" kern="1200" cap="none" spc="0" normalizeH="0" baseline="0" noProof="0">
                <a:ln>
                  <a:noFill/>
                </a:ln>
                <a:solidFill>
                  <a:srgbClr val="FF0000"/>
                </a:solidFill>
                <a:effectLst/>
                <a:uLnTx/>
                <a:uFillTx/>
                <a:latin typeface="Calibri bold" panose="020F0702030404030204" pitchFamily="34" charset="0"/>
                <a:ea typeface="Calibri bold" panose="020F0702030404030204" pitchFamily="34" charset="0"/>
                <a:cs typeface="Calibri bold" panose="020F0702030404030204" pitchFamily="34" charset="0"/>
              </a:endParaRPr>
            </a:p>
          </p:txBody>
        </p:sp>
      </p:grpSp>
    </p:spTree>
    <p:extLst>
      <p:ext uri="{BB962C8B-B14F-4D97-AF65-F5344CB8AC3E}">
        <p14:creationId xmlns:p14="http://schemas.microsoft.com/office/powerpoint/2010/main" val="127062820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750" fill="hold"/>
                                        <p:tgtEl>
                                          <p:spTgt spid="12"/>
                                        </p:tgtEl>
                                        <p:attrNameLst>
                                          <p:attrName>ppt_w</p:attrName>
                                        </p:attrNameLst>
                                      </p:cBhvr>
                                      <p:tavLst>
                                        <p:tav tm="0">
                                          <p:val>
                                            <p:fltVal val="0"/>
                                          </p:val>
                                        </p:tav>
                                        <p:tav tm="100000">
                                          <p:val>
                                            <p:strVal val="#ppt_w"/>
                                          </p:val>
                                        </p:tav>
                                      </p:tavLst>
                                    </p:anim>
                                    <p:anim calcmode="lin" valueType="num">
                                      <p:cBhvr>
                                        <p:cTn id="20" dur="750" fill="hold"/>
                                        <p:tgtEl>
                                          <p:spTgt spid="12"/>
                                        </p:tgtEl>
                                        <p:attrNameLst>
                                          <p:attrName>ppt_h</p:attrName>
                                        </p:attrNameLst>
                                      </p:cBhvr>
                                      <p:tavLst>
                                        <p:tav tm="0">
                                          <p:val>
                                            <p:fltVal val="0"/>
                                          </p:val>
                                        </p:tav>
                                        <p:tav tm="100000">
                                          <p:val>
                                            <p:strVal val="#ppt_h"/>
                                          </p:val>
                                        </p:tav>
                                      </p:tavLst>
                                    </p:anim>
                                    <p:animEffect transition="in" filter="fade">
                                      <p:cBhvr>
                                        <p:cTn id="21" dur="75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750" fill="hold"/>
                                        <p:tgtEl>
                                          <p:spTgt spid="19"/>
                                        </p:tgtEl>
                                        <p:attrNameLst>
                                          <p:attrName>ppt_w</p:attrName>
                                        </p:attrNameLst>
                                      </p:cBhvr>
                                      <p:tavLst>
                                        <p:tav tm="0">
                                          <p:val>
                                            <p:fltVal val="0"/>
                                          </p:val>
                                        </p:tav>
                                        <p:tav tm="100000">
                                          <p:val>
                                            <p:strVal val="#ppt_w"/>
                                          </p:val>
                                        </p:tav>
                                      </p:tavLst>
                                    </p:anim>
                                    <p:anim calcmode="lin" valueType="num">
                                      <p:cBhvr>
                                        <p:cTn id="27" dur="750" fill="hold"/>
                                        <p:tgtEl>
                                          <p:spTgt spid="19"/>
                                        </p:tgtEl>
                                        <p:attrNameLst>
                                          <p:attrName>ppt_h</p:attrName>
                                        </p:attrNameLst>
                                      </p:cBhvr>
                                      <p:tavLst>
                                        <p:tav tm="0">
                                          <p:val>
                                            <p:fltVal val="0"/>
                                          </p:val>
                                        </p:tav>
                                        <p:tav tm="100000">
                                          <p:val>
                                            <p:strVal val="#ppt_h"/>
                                          </p:val>
                                        </p:tav>
                                      </p:tavLst>
                                    </p:anim>
                                    <p:animEffect transition="in" filter="fade">
                                      <p:cBhvr>
                                        <p:cTn id="28"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93289" y="3983584"/>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7155" y="327128"/>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sp>
        <p:nvSpPr>
          <p:cNvPr id="12" name="TextBox 12"/>
          <p:cNvSpPr txBox="1"/>
          <p:nvPr/>
        </p:nvSpPr>
        <p:spPr>
          <a:xfrm>
            <a:off x="545000" y="685800"/>
            <a:ext cx="2849618"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iCiel Pony" panose="02000000000000000000" pitchFamily="2" charset="0"/>
              </a:rPr>
              <a:t>Kết luận</a:t>
            </a:r>
            <a:endParaRPr kumimoji="0" lang="en-US" sz="5400" b="0" i="0" u="none" strike="noStrike" kern="1200" cap="none" spc="0" normalizeH="0" baseline="0" noProof="0" dirty="0">
              <a:ln>
                <a:noFill/>
              </a:ln>
              <a:solidFill>
                <a:srgbClr val="FFFFFF"/>
              </a:solidFill>
              <a:effectLst/>
              <a:uLnTx/>
              <a:uFillTx/>
              <a:latin typeface="iCiel Pony" panose="02000000000000000000" pitchFamily="2" charset="0"/>
              <a:ea typeface="+mn-ea"/>
              <a:cs typeface="+mn-cs"/>
            </a:endParaRPr>
          </a:p>
        </p:txBody>
      </p:sp>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749655"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4481726" y="473234"/>
            <a:ext cx="4973395" cy="5112836"/>
          </a:xfrm>
          <a:prstGeom prst="rect">
            <a:avLst/>
          </a:prstGeom>
        </p:spPr>
      </p:pic>
      <p:sp>
        <p:nvSpPr>
          <p:cNvPr id="42" name="TextBox 41">
            <a:extLst>
              <a:ext uri="{FF2B5EF4-FFF2-40B4-BE49-F238E27FC236}">
                <a16:creationId xmlns:a16="http://schemas.microsoft.com/office/drawing/2014/main" id="{E54720D6-3A14-4411-8547-EC24B0703B9A}"/>
              </a:ext>
            </a:extLst>
          </p:cNvPr>
          <p:cNvSpPr txBox="1"/>
          <p:nvPr/>
        </p:nvSpPr>
        <p:spPr>
          <a:xfrm rot="21356626">
            <a:off x="4633584" y="1205386"/>
            <a:ext cx="4596064" cy="4031873"/>
          </a:xfrm>
          <a:prstGeom prst="rect">
            <a:avLst/>
          </a:prstGeom>
          <a:noFill/>
        </p:spPr>
        <p:txBody>
          <a:bodyPr wrap="square">
            <a:spAutoFit/>
          </a:bodyPr>
          <a:lstStyle/>
          <a:p>
            <a:pPr lvl="0" algn="ctr">
              <a:spcAft>
                <a:spcPts val="300"/>
              </a:spcAft>
            </a:pPr>
            <a:r>
              <a:rPr lang="vi-VN" sz="3200" b="1">
                <a:solidFill>
                  <a:srgbClr val="FF3300"/>
                </a:solidFill>
                <a:latin typeface="Times New Roman" panose="02020603050405020304" pitchFamily="18" charset="0"/>
                <a:ea typeface="Times New Roman" panose="02020603050405020304" pitchFamily="18" charset="0"/>
              </a:rPr>
              <a:t>Chúng ta phải bảo vệ môi trường vì bảo vệ môi trường là bảo vệ sự sống của con người và những sinh vật trên Trái Đất, hạn chế được tình trạng ô nhiễm môi trường và biến đổi khí hậu.</a:t>
            </a:r>
            <a:endParaRPr kumimoji="0" lang="en-US" sz="3200" b="1" i="0" u="none" strike="noStrike" kern="1200" cap="none" spc="0" normalizeH="0" baseline="0" noProof="0">
              <a:ln>
                <a:noFill/>
              </a:ln>
              <a:solidFill>
                <a:srgbClr val="FF3300"/>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90887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randombar(horizontal)">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8083" y="252554"/>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158E09EF-A871-E00C-A5B8-5D587FF35619}"/>
              </a:ext>
            </a:extLst>
          </p:cNvPr>
          <p:cNvGrpSpPr/>
          <p:nvPr/>
        </p:nvGrpSpPr>
        <p:grpSpPr>
          <a:xfrm>
            <a:off x="14223130" y="1989932"/>
            <a:ext cx="5610387" cy="2286461"/>
            <a:chOff x="2196000" y="1115512"/>
            <a:chExt cx="5155805" cy="3533780"/>
          </a:xfrm>
        </p:grpSpPr>
        <p:sp>
          <p:nvSpPr>
            <p:cNvPr id="3" name="TextBox 2">
              <a:extLst>
                <a:ext uri="{FF2B5EF4-FFF2-40B4-BE49-F238E27FC236}">
                  <a16:creationId xmlns:a16="http://schemas.microsoft.com/office/drawing/2014/main" id="{A6C7CC0E-7D65-F24D-E70E-07477ED1F6E2}"/>
                </a:ext>
              </a:extLst>
            </p:cNvPr>
            <p:cNvSpPr txBox="1"/>
            <p:nvPr/>
          </p:nvSpPr>
          <p:spPr>
            <a:xfrm>
              <a:off x="2196000" y="1224425"/>
              <a:ext cx="5151675" cy="34248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a:ln w="206375">
                    <a:solidFill>
                      <a:prstClr val="white"/>
                    </a:solidFill>
                  </a:ln>
                  <a:solidFill>
                    <a:prstClr val="black"/>
                  </a:solidFill>
                  <a:effectLst/>
                  <a:uLnTx/>
                  <a:uFillTx/>
                  <a:latin typeface="#9Slide05 SVNClementine" panose="020F0502020204030203" pitchFamily="34" charset="0"/>
                  <a:ea typeface="+mn-ea"/>
                  <a:cs typeface="+mn-cs"/>
                </a:rPr>
                <a:t>CỦNG CỐ</a:t>
              </a:r>
              <a:endParaRPr kumimoji="0" lang="en-US" sz="13800" b="0" i="0" u="none" strike="noStrike" kern="1200" cap="none" spc="0" normalizeH="0" baseline="0" noProof="0" dirty="0" err="1">
                <a:ln w="206375">
                  <a:solidFill>
                    <a:prstClr val="white"/>
                  </a:solidFill>
                </a:ln>
                <a:solidFill>
                  <a:prstClr val="black"/>
                </a:solidFill>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4657121C-3D73-FBEE-9428-DE55B20535E9}"/>
                </a:ext>
              </a:extLst>
            </p:cNvPr>
            <p:cNvSpPr txBox="1"/>
            <p:nvPr/>
          </p:nvSpPr>
          <p:spPr>
            <a:xfrm>
              <a:off x="2200130" y="1115512"/>
              <a:ext cx="5151675" cy="342486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800" b="1">
                  <a:ln/>
                  <a:solidFill>
                    <a:srgbClr val="FF3300"/>
                  </a:solidFill>
                  <a:latin typeface="#9Slide05 SVNClementine" panose="020F0502020204030203" pitchFamily="34" charset="0"/>
                </a:rPr>
                <a:t>C</a:t>
              </a:r>
              <a:r>
                <a:rPr lang="en-US" sz="13800" b="1">
                  <a:ln/>
                  <a:solidFill>
                    <a:srgbClr val="FFC000"/>
                  </a:solidFill>
                  <a:latin typeface="#9Slide05 SVNClementine" panose="020F0502020204030203" pitchFamily="34" charset="0"/>
                </a:rPr>
                <a:t>Ủ</a:t>
              </a:r>
              <a:r>
                <a:rPr kumimoji="0" lang="en-US" sz="13800" b="1" i="0" u="none" strike="noStrike" kern="1200" cap="none" spc="0" normalizeH="0" baseline="0" noProof="0">
                  <a:ln/>
                  <a:solidFill>
                    <a:srgbClr val="00B0F0"/>
                  </a:solidFill>
                  <a:effectLst/>
                  <a:uLnTx/>
                  <a:uFillTx/>
                  <a:latin typeface="#9Slide05 SVNClementine" panose="020F0502020204030203" pitchFamily="34" charset="0"/>
                  <a:ea typeface="+mn-ea"/>
                  <a:cs typeface="+mn-cs"/>
                </a:rPr>
                <a:t>N</a:t>
              </a:r>
              <a:r>
                <a:rPr lang="en-US" sz="13800" b="1">
                  <a:ln/>
                  <a:solidFill>
                    <a:srgbClr val="00B050"/>
                  </a:solidFill>
                  <a:latin typeface="#9Slide05 SVNClementine" panose="020F0502020204030203" pitchFamily="34" charset="0"/>
                </a:rPr>
                <a:t>G</a:t>
              </a:r>
              <a:r>
                <a:rPr kumimoji="0" lang="en-US" sz="13800" b="1" i="0" u="none" strike="noStrike" kern="1200" cap="none" spc="0" normalizeH="0" baseline="0" noProof="0">
                  <a:ln/>
                  <a:solidFill>
                    <a:srgbClr val="FFC000"/>
                  </a:solidFill>
                  <a:effectLst/>
                  <a:uLnTx/>
                  <a:uFillTx/>
                  <a:latin typeface="#9Slide05 SVNClementine" panose="020F0502020204030203" pitchFamily="34" charset="0"/>
                  <a:ea typeface="+mn-ea"/>
                  <a:cs typeface="+mn-cs"/>
                </a:rPr>
                <a:t> </a:t>
              </a:r>
              <a:r>
                <a:rPr kumimoji="0" lang="en-US" sz="13800" b="1" i="0" u="none" strike="noStrike" kern="1200" cap="none" spc="0" normalizeH="0" baseline="0" noProof="0">
                  <a:ln/>
                  <a:solidFill>
                    <a:srgbClr val="7030A0"/>
                  </a:solidFill>
                  <a:effectLst/>
                  <a:uLnTx/>
                  <a:uFillTx/>
                  <a:latin typeface="#9Slide05 SVNClementine" panose="020F0502020204030203" pitchFamily="34" charset="0"/>
                  <a:ea typeface="+mn-ea"/>
                  <a:cs typeface="+mn-cs"/>
                </a:rPr>
                <a:t>C</a:t>
              </a:r>
              <a:r>
                <a:rPr lang="en-US" sz="13800" b="1">
                  <a:ln/>
                  <a:solidFill>
                    <a:srgbClr val="FF7C80"/>
                  </a:solidFill>
                  <a:latin typeface="#9Slide05 SVNClementine" panose="020F0502020204030203" pitchFamily="34" charset="0"/>
                </a:rPr>
                <a:t>Ố</a:t>
              </a:r>
              <a:endParaRPr kumimoji="0" lang="vi-VN" sz="13800" b="1" i="0" u="none" strike="noStrike" kern="1200" cap="none" spc="0" normalizeH="0" baseline="0" noProof="0" dirty="0">
                <a:ln/>
                <a:solidFill>
                  <a:srgbClr val="2E75B6"/>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1AB3AE47-C13C-EBC7-75A2-02CA2DC5715C}"/>
              </a:ext>
            </a:extLst>
          </p:cNvPr>
          <p:cNvPicPr>
            <a:picLocks noChangeAspect="1"/>
          </p:cNvPicPr>
          <p:nvPr/>
        </p:nvPicPr>
        <p:blipFill>
          <a:blip r:embed="rId2"/>
          <a:stretch>
            <a:fillRect/>
          </a:stretch>
        </p:blipFill>
        <p:spPr>
          <a:xfrm>
            <a:off x="3254433" y="1337586"/>
            <a:ext cx="5608806" cy="2536156"/>
          </a:xfrm>
          <a:prstGeom prst="rect">
            <a:avLst/>
          </a:prstGeom>
        </p:spPr>
      </p:pic>
    </p:spTree>
    <p:extLst>
      <p:ext uri="{BB962C8B-B14F-4D97-AF65-F5344CB8AC3E}">
        <p14:creationId xmlns:p14="http://schemas.microsoft.com/office/powerpoint/2010/main" val="32620658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9FA3F5-923A-0B07-65B4-52704316F3A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96561"/>
            <a:ext cx="12187486" cy="6858000"/>
          </a:xfrm>
          <a:prstGeom prst="rect">
            <a:avLst/>
          </a:prstGeom>
        </p:spPr>
      </p:pic>
      <p:grpSp>
        <p:nvGrpSpPr>
          <p:cNvPr id="2" name="Group 1">
            <a:extLst>
              <a:ext uri="{FF2B5EF4-FFF2-40B4-BE49-F238E27FC236}">
                <a16:creationId xmlns:a16="http://schemas.microsoft.com/office/drawing/2014/main" id="{502E5129-34F1-4A45-B8B1-584D6BED3848}"/>
              </a:ext>
            </a:extLst>
          </p:cNvPr>
          <p:cNvGrpSpPr/>
          <p:nvPr/>
        </p:nvGrpSpPr>
        <p:grpSpPr>
          <a:xfrm>
            <a:off x="-5593855" y="316907"/>
            <a:ext cx="7228763" cy="2127264"/>
            <a:chOff x="613567" y="-145815"/>
            <a:chExt cx="7228763" cy="2127264"/>
          </a:xfrm>
        </p:grpSpPr>
        <p:grpSp>
          <p:nvGrpSpPr>
            <p:cNvPr id="19" name="Group 18">
              <a:extLst>
                <a:ext uri="{FF2B5EF4-FFF2-40B4-BE49-F238E27FC236}">
                  <a16:creationId xmlns:a16="http://schemas.microsoft.com/office/drawing/2014/main" id="{673D794C-6D1B-757C-62ED-9238778DDC11}"/>
                </a:ext>
              </a:extLst>
            </p:cNvPr>
            <p:cNvGrpSpPr/>
            <p:nvPr/>
          </p:nvGrpSpPr>
          <p:grpSpPr>
            <a:xfrm>
              <a:off x="2699332" y="513042"/>
              <a:ext cx="5142998" cy="950498"/>
              <a:chOff x="678853" y="139318"/>
              <a:chExt cx="3950495" cy="2347115"/>
            </a:xfrm>
          </p:grpSpPr>
          <p:sp>
            <p:nvSpPr>
              <p:cNvPr id="20" name="Speech Bubble: Rectangle with Corners Rounded 19">
                <a:extLst>
                  <a:ext uri="{FF2B5EF4-FFF2-40B4-BE49-F238E27FC236}">
                    <a16:creationId xmlns:a16="http://schemas.microsoft.com/office/drawing/2014/main" id="{D0EF257C-2426-96EB-E06B-6D5E396349E1}"/>
                  </a:ext>
                </a:extLst>
              </p:cNvPr>
              <p:cNvSpPr/>
              <p:nvPr/>
            </p:nvSpPr>
            <p:spPr>
              <a:xfrm>
                <a:off x="678853" y="139318"/>
                <a:ext cx="3950495" cy="2347115"/>
              </a:xfrm>
              <a:prstGeom prst="wedgeRoundRectCallout">
                <a:avLst>
                  <a:gd name="adj1" fmla="val -11759"/>
                  <a:gd name="adj2" fmla="val 49236"/>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A20F098E-9437-6A00-5C6F-2D7F1A49657F}"/>
                  </a:ext>
                </a:extLst>
              </p:cNvPr>
              <p:cNvSpPr txBox="1"/>
              <p:nvPr/>
            </p:nvSpPr>
            <p:spPr>
              <a:xfrm>
                <a:off x="841376" y="434406"/>
                <a:ext cx="3787972" cy="2052025"/>
              </a:xfrm>
              <a:prstGeom prst="rect">
                <a:avLst/>
              </a:prstGeom>
              <a:noFill/>
            </p:spPr>
            <p:txBody>
              <a:bodyPr wrap="square" rtlCol="0">
                <a:spAutoFit/>
              </a:bodyPr>
              <a:lstStyle/>
              <a:p>
                <a:pPr algn="just"/>
                <a:r>
                  <a:rPr lang="en-US" sz="4800">
                    <a:solidFill>
                      <a:srgbClr val="FF0000"/>
                    </a:solidFill>
                    <a:latin typeface="Calibri bold" panose="020F0702030404030204" pitchFamily="34" charset="0"/>
                    <a:ea typeface="Calibri bold" panose="020F0702030404030204" pitchFamily="34" charset="0"/>
                    <a:cs typeface="Calibri bold" panose="020F0702030404030204" pitchFamily="34" charset="0"/>
                  </a:rPr>
                  <a:t>TÓM TẮT BÀI HỌC</a:t>
                </a:r>
                <a:endParaRPr lang="vi-VN" sz="4800" dirty="0">
                  <a:solidFill>
                    <a:srgbClr val="FF0000"/>
                  </a:solidFill>
                  <a:latin typeface="Calibri bold" panose="020F0702030404030204" pitchFamily="34" charset="0"/>
                  <a:ea typeface="Calibri bold" panose="020F0702030404030204" pitchFamily="34" charset="0"/>
                  <a:cs typeface="Calibri bold" panose="020F0702030404030204" pitchFamily="34" charset="0"/>
                </a:endParaRPr>
              </a:p>
            </p:txBody>
          </p:sp>
        </p:grpSp>
        <p:sp>
          <p:nvSpPr>
            <p:cNvPr id="190" name="Freeform 5">
              <a:extLst>
                <a:ext uri="{FF2B5EF4-FFF2-40B4-BE49-F238E27FC236}">
                  <a16:creationId xmlns:a16="http://schemas.microsoft.com/office/drawing/2014/main" id="{71A3F34B-8826-4300-802E-E8891419DFBB}"/>
                </a:ext>
              </a:extLst>
            </p:cNvPr>
            <p:cNvSpPr/>
            <p:nvPr/>
          </p:nvSpPr>
          <p:spPr>
            <a:xfrm>
              <a:off x="613567" y="-145815"/>
              <a:ext cx="2456954" cy="2127264"/>
            </a:xfrm>
            <a:custGeom>
              <a:avLst/>
              <a:gdLst/>
              <a:ahLst/>
              <a:cxnLst/>
              <a:rect l="l" t="t" r="r" b="b"/>
              <a:pathLst>
                <a:path w="3551677" h="3892249">
                  <a:moveTo>
                    <a:pt x="0" y="0"/>
                  </a:moveTo>
                  <a:lnTo>
                    <a:pt x="3551676" y="0"/>
                  </a:lnTo>
                  <a:lnTo>
                    <a:pt x="3551676" y="3892249"/>
                  </a:lnTo>
                  <a:lnTo>
                    <a:pt x="0" y="3892249"/>
                  </a:lnTo>
                  <a:lnTo>
                    <a:pt x="0" y="0"/>
                  </a:lnTo>
                  <a:close/>
                </a:path>
              </a:pathLst>
            </a:custGeom>
            <a:blipFill>
              <a:blip r:embed="rId3"/>
              <a:stretch>
                <a:fillRect/>
              </a:stretch>
            </a:blipFill>
          </p:spPr>
          <p:txBody>
            <a:bodyPr/>
            <a:lstStyle/>
            <a:p>
              <a:endParaRPr lang="en-US"/>
            </a:p>
          </p:txBody>
        </p:sp>
      </p:grpSp>
      <p:sp>
        <p:nvSpPr>
          <p:cNvPr id="191" name="Freeform 8">
            <a:extLst>
              <a:ext uri="{FF2B5EF4-FFF2-40B4-BE49-F238E27FC236}">
                <a16:creationId xmlns:a16="http://schemas.microsoft.com/office/drawing/2014/main" id="{F3AD0B85-68B3-4E99-8000-C08A7533A54E}"/>
              </a:ext>
            </a:extLst>
          </p:cNvPr>
          <p:cNvSpPr/>
          <p:nvPr/>
        </p:nvSpPr>
        <p:spPr>
          <a:xfrm>
            <a:off x="8793175" y="2444171"/>
            <a:ext cx="3089509" cy="3906165"/>
          </a:xfrm>
          <a:custGeom>
            <a:avLst/>
            <a:gdLst/>
            <a:ahLst/>
            <a:cxnLst/>
            <a:rect l="l" t="t" r="r" b="b"/>
            <a:pathLst>
              <a:path w="3541576" h="4374567">
                <a:moveTo>
                  <a:pt x="0" y="0"/>
                </a:moveTo>
                <a:lnTo>
                  <a:pt x="3541576" y="0"/>
                </a:lnTo>
                <a:lnTo>
                  <a:pt x="3541576" y="4374567"/>
                </a:lnTo>
                <a:lnTo>
                  <a:pt x="0" y="4374567"/>
                </a:lnTo>
                <a:lnTo>
                  <a:pt x="0" y="0"/>
                </a:lnTo>
                <a:close/>
              </a:path>
            </a:pathLst>
          </a:custGeom>
          <a:blipFill>
            <a:blip r:embed="rId4"/>
            <a:stretch>
              <a:fillRect/>
            </a:stretch>
          </a:blipFill>
        </p:spPr>
        <p:txBody>
          <a:bodyPr/>
          <a:lstStyle/>
          <a:p>
            <a:endParaRPr lang="en-US"/>
          </a:p>
        </p:txBody>
      </p:sp>
      <p:sp>
        <p:nvSpPr>
          <p:cNvPr id="192" name="Rounded Rectangle 14">
            <a:extLst>
              <a:ext uri="{FF2B5EF4-FFF2-40B4-BE49-F238E27FC236}">
                <a16:creationId xmlns:a16="http://schemas.microsoft.com/office/drawing/2014/main" id="{BC55F60D-DEAA-40F4-8558-29A0023BB6BB}"/>
              </a:ext>
            </a:extLst>
          </p:cNvPr>
          <p:cNvSpPr/>
          <p:nvPr/>
        </p:nvSpPr>
        <p:spPr>
          <a:xfrm>
            <a:off x="586847" y="2998587"/>
            <a:ext cx="7619481" cy="1087098"/>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4000" b="1">
                <a:solidFill>
                  <a:srgbClr val="00B0F0"/>
                </a:solidFill>
              </a:rPr>
              <a:t>Các loại môi trường sống.</a:t>
            </a:r>
          </a:p>
        </p:txBody>
      </p:sp>
      <p:sp>
        <p:nvSpPr>
          <p:cNvPr id="193" name="Rounded Rectangle 14">
            <a:extLst>
              <a:ext uri="{FF2B5EF4-FFF2-40B4-BE49-F238E27FC236}">
                <a16:creationId xmlns:a16="http://schemas.microsoft.com/office/drawing/2014/main" id="{E582257E-2DC3-4AB9-AC96-EBB57F467481}"/>
              </a:ext>
            </a:extLst>
          </p:cNvPr>
          <p:cNvSpPr/>
          <p:nvPr/>
        </p:nvSpPr>
        <p:spPr>
          <a:xfrm>
            <a:off x="586847" y="4607941"/>
            <a:ext cx="7619481" cy="1468321"/>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vi-VN" sz="4000" b="1">
                <a:solidFill>
                  <a:srgbClr val="00B050"/>
                </a:solidFill>
              </a:rPr>
              <a:t>Ý nghĩa của việc bảo vệ môi trường sống.</a:t>
            </a:r>
          </a:p>
        </p:txBody>
      </p:sp>
    </p:spTree>
    <p:extLst>
      <p:ext uri="{BB962C8B-B14F-4D97-AF65-F5344CB8AC3E}">
        <p14:creationId xmlns:p14="http://schemas.microsoft.com/office/powerpoint/2010/main" val="69776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11111E-6 L 0.53164 -0.01875 " pathEditMode="relative" rAng="0" ptsTypes="AA">
                                      <p:cBhvr>
                                        <p:cTn id="6" dur="2000" fill="hold"/>
                                        <p:tgtEl>
                                          <p:spTgt spid="2"/>
                                        </p:tgtEl>
                                        <p:attrNameLst>
                                          <p:attrName>ppt_x</p:attrName>
                                          <p:attrName>ppt_y</p:attrName>
                                        </p:attrNameLst>
                                      </p:cBhvr>
                                      <p:rCtr x="26576" y="-949"/>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randombar(horizontal)">
                                      <p:cBhvr>
                                        <p:cTn id="11" dur="500"/>
                                        <p:tgtEl>
                                          <p:spTgt spid="19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P spid="192" grpId="0" animBg="1"/>
      <p:bldP spid="1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2" name="Rectangle 1">
            <a:extLst>
              <a:ext uri="{FF2B5EF4-FFF2-40B4-BE49-F238E27FC236}">
                <a16:creationId xmlns:a16="http://schemas.microsoft.com/office/drawing/2014/main" id="{4D841550-4381-0982-4F0C-7300B1A82CCB}"/>
              </a:ext>
            </a:extLst>
          </p:cNvPr>
          <p:cNvSpPr/>
          <p:nvPr/>
        </p:nvSpPr>
        <p:spPr>
          <a:xfrm>
            <a:off x="34360" y="-38872"/>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249106" y="35121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741B57F8-DB22-7754-EF34-5103CC004526}"/>
              </a:ext>
            </a:extLst>
          </p:cNvPr>
          <p:cNvSpPr/>
          <p:nvPr/>
        </p:nvSpPr>
        <p:spPr>
          <a:xfrm>
            <a:off x="984243" y="152054"/>
            <a:ext cx="3844143" cy="1116405"/>
          </a:xfrm>
          <a:prstGeom prst="roundRect">
            <a:avLst/>
          </a:prstGeom>
          <a:solidFill>
            <a:srgbClr val="FFFFFF"/>
          </a:solidFill>
          <a:ln w="28575">
            <a:solidFill>
              <a:schemeClr val="accent4"/>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ln w="0"/>
                <a:solidFill>
                  <a:schemeClr val="accent4"/>
                </a:solidFill>
                <a:effectLst>
                  <a:outerShdw blurRad="38100" dist="25400" dir="5400000" algn="ctr" rotWithShape="0">
                    <a:srgbClr val="6E747A">
                      <a:alpha val="43000"/>
                    </a:srgbClr>
                  </a:outerShdw>
                </a:effectLst>
                <a:latin typeface="SVN-Hole Hearted" panose="020B0A06020104020203" pitchFamily="34" charset="0"/>
              </a:rPr>
              <a:t>Dặn</a:t>
            </a:r>
            <a:r>
              <a:rPr lang="en-US" sz="7200" dirty="0">
                <a:ln w="0"/>
                <a:solidFill>
                  <a:schemeClr val="accent4"/>
                </a:solidFill>
                <a:effectLst>
                  <a:outerShdw blurRad="38100" dist="25400" dir="5400000" algn="ctr" rotWithShape="0">
                    <a:srgbClr val="6E747A">
                      <a:alpha val="43000"/>
                    </a:srgbClr>
                  </a:outerShdw>
                </a:effectLst>
                <a:latin typeface="SVN-Hole Hearted" panose="020B0A06020104020203" pitchFamily="34" charset="0"/>
              </a:rPr>
              <a:t> </a:t>
            </a:r>
            <a:r>
              <a:rPr lang="en-US" sz="7200" dirty="0" err="1">
                <a:ln w="0"/>
                <a:solidFill>
                  <a:schemeClr val="accent4"/>
                </a:solidFill>
                <a:effectLst>
                  <a:outerShdw blurRad="38100" dist="25400" dir="5400000" algn="ctr" rotWithShape="0">
                    <a:srgbClr val="6E747A">
                      <a:alpha val="43000"/>
                    </a:srgbClr>
                  </a:outerShdw>
                </a:effectLst>
                <a:latin typeface="SVN-Hole Hearted" panose="020B0A06020104020203" pitchFamily="34" charset="0"/>
              </a:rPr>
              <a:t>dò</a:t>
            </a:r>
            <a:endParaRPr lang="vi-VN" sz="7200" dirty="0">
              <a:ln w="0"/>
              <a:solidFill>
                <a:schemeClr val="accent4"/>
              </a:solidFill>
              <a:effectLst>
                <a:outerShdw blurRad="38100" dist="25400" dir="5400000" algn="ctr" rotWithShape="0">
                  <a:srgbClr val="6E747A">
                    <a:alpha val="43000"/>
                  </a:srgbClr>
                </a:outerShdw>
              </a:effectLst>
            </a:endParaRPr>
          </a:p>
        </p:txBody>
      </p:sp>
      <p:grpSp>
        <p:nvGrpSpPr>
          <p:cNvPr id="9" name="Group 8">
            <a:extLst>
              <a:ext uri="{FF2B5EF4-FFF2-40B4-BE49-F238E27FC236}">
                <a16:creationId xmlns:a16="http://schemas.microsoft.com/office/drawing/2014/main" id="{CBD9C727-B10B-509E-CF04-58A548E63AA7}"/>
              </a:ext>
            </a:extLst>
          </p:cNvPr>
          <p:cNvGrpSpPr/>
          <p:nvPr/>
        </p:nvGrpSpPr>
        <p:grpSpPr>
          <a:xfrm>
            <a:off x="5994701" y="1059962"/>
            <a:ext cx="3923552" cy="1405417"/>
            <a:chOff x="1291859" y="1458763"/>
            <a:chExt cx="2942664" cy="1054063"/>
          </a:xfrm>
        </p:grpSpPr>
        <p:sp>
          <p:nvSpPr>
            <p:cNvPr id="7" name="Rectangle: Rounded Corners 6">
              <a:extLst>
                <a:ext uri="{FF2B5EF4-FFF2-40B4-BE49-F238E27FC236}">
                  <a16:creationId xmlns:a16="http://schemas.microsoft.com/office/drawing/2014/main" id="{4D4B54D7-6227-5C61-A62F-C4BA6DBB5164}"/>
                </a:ext>
              </a:extLst>
            </p:cNvPr>
            <p:cNvSpPr/>
            <p:nvPr/>
          </p:nvSpPr>
          <p:spPr>
            <a:xfrm>
              <a:off x="1817416" y="1679880"/>
              <a:ext cx="2417107" cy="832946"/>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pic>
          <p:nvPicPr>
            <p:cNvPr id="4098" name="Picture 2" descr="Hình ảnh Biểu Tượng Hoạt Hình Phim Hoạt Hình Phim Hoạt Hình Phim Hoạt Hình  Hồ Sơ Sổ Ghi Chép PNG , Nguồn, Tập Tin, Biểu Tượng Hoạt Hình PNG và Vector">
              <a:extLst>
                <a:ext uri="{FF2B5EF4-FFF2-40B4-BE49-F238E27FC236}">
                  <a16:creationId xmlns:a16="http://schemas.microsoft.com/office/drawing/2014/main" id="{B359B770-3874-B271-916E-AE1BE8BE74C7}"/>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9375" r="94844">
                          <a14:foregroundMark x1="9531" y1="39531" x2="9531" y2="39531"/>
                          <a14:foregroundMark x1="87188" y1="36406" x2="91563" y2="40938"/>
                          <a14:foregroundMark x1="85313" y1="42344" x2="85313" y2="42344"/>
                          <a14:foregroundMark x1="80156" y1="39063" x2="89844" y2="44531"/>
                          <a14:foregroundMark x1="94844" y1="38750" x2="94844" y2="38750"/>
                          <a14:backgroundMark x1="26250" y1="17188" x2="55156" y2="25938"/>
                          <a14:backgroundMark x1="55156" y1="25938" x2="55156" y2="25938"/>
                        </a14:backgroundRemoval>
                      </a14:imgEffect>
                      <a14:imgEffect>
                        <a14:saturation sat="300000"/>
                      </a14:imgEffect>
                    </a14:imgLayer>
                  </a14:imgProps>
                </a:ext>
                <a:ext uri="{28A0092B-C50C-407E-A947-70E740481C1C}">
                  <a14:useLocalDpi xmlns:a14="http://schemas.microsoft.com/office/drawing/2010/main" val="0"/>
                </a:ext>
              </a:extLst>
            </a:blip>
            <a:srcRect t="22492" b="16304"/>
            <a:stretch/>
          </p:blipFill>
          <p:spPr bwMode="auto">
            <a:xfrm>
              <a:off x="1291859" y="1458763"/>
              <a:ext cx="1051116" cy="643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CA7301-B009-3C33-9930-4CEE4B3AF58D}"/>
                </a:ext>
              </a:extLst>
            </p:cNvPr>
            <p:cNvSpPr txBox="1"/>
            <p:nvPr/>
          </p:nvSpPr>
          <p:spPr>
            <a:xfrm>
              <a:off x="2145456" y="1837232"/>
              <a:ext cx="1968792" cy="577081"/>
            </a:xfrm>
            <a:prstGeom prst="rect">
              <a:avLst/>
            </a:prstGeom>
            <a:noFill/>
          </p:spPr>
          <p:txBody>
            <a:bodyPr wrap="square" rtlCol="0">
              <a:spAutoFit/>
            </a:bodyPr>
            <a:lstStyle/>
            <a:p>
              <a:r>
                <a:rPr lang="en-US" sz="4400" b="1">
                  <a:solidFill>
                    <a:srgbClr val="7030A0"/>
                  </a:solidFill>
                  <a:latin typeface="Calibri" panose="020F0502020204030204" pitchFamily="34" charset="0"/>
                  <a:cs typeface="Calibri" panose="020F0502020204030204" pitchFamily="34" charset="0"/>
                </a:rPr>
                <a:t>Học bài cũ</a:t>
              </a:r>
              <a:endParaRPr lang="vi-VN" sz="4400" b="1" dirty="0">
                <a:solidFill>
                  <a:srgbClr val="7030A0"/>
                </a:solidFill>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A0FB5C27-311B-5100-FE78-C981EE0C1786}"/>
              </a:ext>
            </a:extLst>
          </p:cNvPr>
          <p:cNvGrpSpPr/>
          <p:nvPr/>
        </p:nvGrpSpPr>
        <p:grpSpPr>
          <a:xfrm>
            <a:off x="2230397" y="2824088"/>
            <a:ext cx="7857298" cy="3254428"/>
            <a:chOff x="1565051" y="1519517"/>
            <a:chExt cx="5892974" cy="2440820"/>
          </a:xfrm>
        </p:grpSpPr>
        <p:sp>
          <p:nvSpPr>
            <p:cNvPr id="11" name="Rectangle: Rounded Corners 10">
              <a:extLst>
                <a:ext uri="{FF2B5EF4-FFF2-40B4-BE49-F238E27FC236}">
                  <a16:creationId xmlns:a16="http://schemas.microsoft.com/office/drawing/2014/main" id="{F8FD50B5-14D3-EFF6-94DB-BFFADE4234D7}"/>
                </a:ext>
              </a:extLst>
            </p:cNvPr>
            <p:cNvSpPr/>
            <p:nvPr/>
          </p:nvSpPr>
          <p:spPr>
            <a:xfrm>
              <a:off x="1968805" y="1679879"/>
              <a:ext cx="5489220" cy="2280458"/>
            </a:xfrm>
            <a:prstGeom prst="roundRect">
              <a:avLst/>
            </a:prstGeom>
            <a:solidFill>
              <a:srgbClr val="FFFFFF">
                <a:alpha val="89804"/>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p>
          </p:txBody>
        </p:sp>
        <p:pic>
          <p:nvPicPr>
            <p:cNvPr id="12" name="Picture 2" descr="Hình ảnh Biểu Tượng Hoạt Hình Phim Hoạt Hình Phim Hoạt Hình Phim Hoạt Hình  Hồ Sơ Sổ Ghi Chép PNG , Nguồn, Tập Tin, Biểu Tượng Hoạt Hình PNG và Vector">
              <a:extLst>
                <a:ext uri="{FF2B5EF4-FFF2-40B4-BE49-F238E27FC236}">
                  <a16:creationId xmlns:a16="http://schemas.microsoft.com/office/drawing/2014/main" id="{B4ADB03A-C9BF-7E99-8988-0F256CB34828}"/>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0000" b="90000" l="9375" r="94844">
                          <a14:foregroundMark x1="9531" y1="39531" x2="9531" y2="39531"/>
                          <a14:foregroundMark x1="87188" y1="36406" x2="91563" y2="40938"/>
                          <a14:foregroundMark x1="85313" y1="42344" x2="85313" y2="42344"/>
                          <a14:foregroundMark x1="80156" y1="39063" x2="89844" y2="44531"/>
                          <a14:foregroundMark x1="94844" y1="38750" x2="94844" y2="38750"/>
                          <a14:backgroundMark x1="26250" y1="17188" x2="55156" y2="25938"/>
                          <a14:backgroundMark x1="55156" y1="25938" x2="55156" y2="25938"/>
                        </a14:backgroundRemoval>
                      </a14:imgEffect>
                      <a14:imgEffect>
                        <a14:saturation sat="300000"/>
                      </a14:imgEffect>
                    </a14:imgLayer>
                  </a14:imgProps>
                </a:ext>
                <a:ext uri="{28A0092B-C50C-407E-A947-70E740481C1C}">
                  <a14:useLocalDpi xmlns:a14="http://schemas.microsoft.com/office/drawing/2010/main" val="0"/>
                </a:ext>
              </a:extLst>
            </a:blip>
            <a:srcRect t="22492" b="16304"/>
            <a:stretch/>
          </p:blipFill>
          <p:spPr bwMode="auto">
            <a:xfrm>
              <a:off x="1565051" y="1519517"/>
              <a:ext cx="1051116" cy="6433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09DE2C-B558-2EA6-986B-3D4CD7C15CA9}"/>
                </a:ext>
              </a:extLst>
            </p:cNvPr>
            <p:cNvSpPr txBox="1"/>
            <p:nvPr/>
          </p:nvSpPr>
          <p:spPr>
            <a:xfrm>
              <a:off x="2056993" y="1750631"/>
              <a:ext cx="5246367" cy="2100575"/>
            </a:xfrm>
            <a:prstGeom prst="rect">
              <a:avLst/>
            </a:prstGeom>
            <a:noFill/>
          </p:spPr>
          <p:txBody>
            <a:bodyPr wrap="square" rtlCol="0">
              <a:spAutoFit/>
            </a:bodyPr>
            <a:lstStyle/>
            <a:p>
              <a:pPr algn="just"/>
              <a:r>
                <a:rPr lang="en-US" sz="4400" b="1">
                  <a:latin typeface="Calibri" panose="020F0502020204030204" pitchFamily="34" charset="0"/>
                  <a:cs typeface="Calibri" panose="020F0502020204030204" pitchFamily="34" charset="0"/>
                </a:rPr>
                <a:t>	</a:t>
              </a:r>
              <a:r>
                <a:rPr lang="en-US" sz="4400" b="1">
                  <a:solidFill>
                    <a:srgbClr val="FF0000"/>
                  </a:solidFill>
                  <a:latin typeface="Calibri" panose="020F0502020204030204" pitchFamily="34" charset="0"/>
                  <a:cs typeface="Calibri" panose="020F0502020204030204" pitchFamily="34" charset="0"/>
                </a:rPr>
                <a:t>Và</a:t>
              </a:r>
              <a:r>
                <a:rPr lang="en-US" sz="4400" b="1">
                  <a:latin typeface="Calibri" panose="020F0502020204030204" pitchFamily="34" charset="0"/>
                  <a:cs typeface="Calibri" panose="020F0502020204030204" pitchFamily="34" charset="0"/>
                </a:rPr>
                <a:t> </a:t>
              </a:r>
              <a:r>
                <a:rPr lang="en-US" sz="4400" b="1">
                  <a:solidFill>
                    <a:srgbClr val="FF0000"/>
                  </a:solidFill>
                  <a:latin typeface="Calibri" panose="020F0502020204030204" pitchFamily="34" charset="0"/>
                  <a:cs typeface="Calibri" panose="020F0502020204030204" pitchFamily="34" charset="0"/>
                </a:rPr>
                <a:t>t</a:t>
              </a:r>
              <a:r>
                <a:rPr lang="vi-VN" sz="4400" b="1">
                  <a:solidFill>
                    <a:srgbClr val="FF0000"/>
                  </a:solidFill>
                  <a:latin typeface="Calibri" panose="020F0502020204030204" pitchFamily="34" charset="0"/>
                  <a:cs typeface="Calibri" panose="020F0502020204030204" pitchFamily="34" charset="0"/>
                </a:rPr>
                <a:t>ìm hiểu thực trạng môi trường sống ở địa phương em và nêu lí do phải bảo vệ môi trường sống đó.</a:t>
              </a:r>
              <a:endParaRPr lang="vi-VN" sz="4400" b="1" dirty="0">
                <a:solidFill>
                  <a:srgbClr val="FF0000"/>
                </a:solidFill>
                <a:latin typeface="Calibri" panose="020F0502020204030204" pitchFamily="34" charset="0"/>
                <a:cs typeface="Calibri" panose="020F0502020204030204" pitchFamily="34" charset="0"/>
              </a:endParaRPr>
            </a:p>
          </p:txBody>
        </p:sp>
      </p:gr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6"/>
        <p:cNvGrpSpPr/>
        <p:nvPr/>
      </p:nvGrpSpPr>
      <p:grpSpPr>
        <a:xfrm>
          <a:off x="0" y="0"/>
          <a:ext cx="0" cy="0"/>
          <a:chOff x="0" y="0"/>
          <a:chExt cx="0" cy="0"/>
        </a:xfrm>
      </p:grpSpPr>
      <p:sp>
        <p:nvSpPr>
          <p:cNvPr id="2" name="Rectangle 1">
            <a:extLst>
              <a:ext uri="{FF2B5EF4-FFF2-40B4-BE49-F238E27FC236}">
                <a16:creationId xmlns:a16="http://schemas.microsoft.com/office/drawing/2014/main" id="{5A558D32-8662-5524-0AD3-92831EBDB319}"/>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37;p3">
            <a:extLst>
              <a:ext uri="{FF2B5EF4-FFF2-40B4-BE49-F238E27FC236}">
                <a16:creationId xmlns:a16="http://schemas.microsoft.com/office/drawing/2014/main" id="{55A398C3-AB1C-EC27-0A7B-81BDFE9B2298}"/>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6131E4A9-4BA7-DA2B-0DE9-28D368BAE147}"/>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39;p3">
              <a:extLst>
                <a:ext uri="{FF2B5EF4-FFF2-40B4-BE49-F238E27FC236}">
                  <a16:creationId xmlns:a16="http://schemas.microsoft.com/office/drawing/2014/main" id="{FB92D22A-1D70-5AFB-2190-5DF056AEA910}"/>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40;p3">
              <a:extLst>
                <a:ext uri="{FF2B5EF4-FFF2-40B4-BE49-F238E27FC236}">
                  <a16:creationId xmlns:a16="http://schemas.microsoft.com/office/drawing/2014/main" id="{F8E6DF40-9A21-4416-2E29-30A76DC59444}"/>
                </a:ext>
              </a:extLst>
            </p:cNvPr>
            <p:cNvGrpSpPr/>
            <p:nvPr/>
          </p:nvGrpSpPr>
          <p:grpSpPr>
            <a:xfrm>
              <a:off x="-3318" y="1880800"/>
              <a:ext cx="831325" cy="1035350"/>
              <a:chOff x="238125" y="2109400"/>
              <a:chExt cx="831325" cy="1035350"/>
            </a:xfrm>
          </p:grpSpPr>
          <p:sp>
            <p:nvSpPr>
              <p:cNvPr id="8904" name="Google Shape;341;p3">
                <a:extLst>
                  <a:ext uri="{FF2B5EF4-FFF2-40B4-BE49-F238E27FC236}">
                    <a16:creationId xmlns:a16="http://schemas.microsoft.com/office/drawing/2014/main" id="{488999F4-700B-3CC2-AABF-3787490E7531}"/>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342;p3">
                <a:extLst>
                  <a:ext uri="{FF2B5EF4-FFF2-40B4-BE49-F238E27FC236}">
                    <a16:creationId xmlns:a16="http://schemas.microsoft.com/office/drawing/2014/main" id="{E3C0704A-44AB-34BB-3B57-BDAC6227FD4F}"/>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343;p3">
                <a:extLst>
                  <a:ext uri="{FF2B5EF4-FFF2-40B4-BE49-F238E27FC236}">
                    <a16:creationId xmlns:a16="http://schemas.microsoft.com/office/drawing/2014/main" id="{C0BE5EE5-E366-BB4C-B1BA-7832A2E55AE4}"/>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344;p3">
                <a:extLst>
                  <a:ext uri="{FF2B5EF4-FFF2-40B4-BE49-F238E27FC236}">
                    <a16:creationId xmlns:a16="http://schemas.microsoft.com/office/drawing/2014/main" id="{8CDF91BE-F0EE-E60A-097E-5532A606CF19}"/>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345;p3">
                <a:extLst>
                  <a:ext uri="{FF2B5EF4-FFF2-40B4-BE49-F238E27FC236}">
                    <a16:creationId xmlns:a16="http://schemas.microsoft.com/office/drawing/2014/main" id="{57F14E6F-CAF2-CFEE-7F11-EC7A7D176FB1}"/>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346;p3">
                <a:extLst>
                  <a:ext uri="{FF2B5EF4-FFF2-40B4-BE49-F238E27FC236}">
                    <a16:creationId xmlns:a16="http://schemas.microsoft.com/office/drawing/2014/main" id="{46F6FEE5-DF59-9516-7DCA-C8078A71A542}"/>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347;p3">
                <a:extLst>
                  <a:ext uri="{FF2B5EF4-FFF2-40B4-BE49-F238E27FC236}">
                    <a16:creationId xmlns:a16="http://schemas.microsoft.com/office/drawing/2014/main" id="{C6C7722E-A39D-0FCA-C0E8-F0563AFD265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348;p3">
                <a:extLst>
                  <a:ext uri="{FF2B5EF4-FFF2-40B4-BE49-F238E27FC236}">
                    <a16:creationId xmlns:a16="http://schemas.microsoft.com/office/drawing/2014/main" id="{73F8E7E8-A5F3-61CB-196A-CFDCB984CB56}"/>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349;p3">
              <a:extLst>
                <a:ext uri="{FF2B5EF4-FFF2-40B4-BE49-F238E27FC236}">
                  <a16:creationId xmlns:a16="http://schemas.microsoft.com/office/drawing/2014/main" id="{D25ABEF8-288B-6B95-861A-0F22E2E37907}"/>
                </a:ext>
              </a:extLst>
            </p:cNvPr>
            <p:cNvGrpSpPr/>
            <p:nvPr/>
          </p:nvGrpSpPr>
          <p:grpSpPr>
            <a:xfrm>
              <a:off x="1609375" y="2486500"/>
              <a:ext cx="1205225" cy="2911950"/>
              <a:chOff x="1456975" y="2715100"/>
              <a:chExt cx="1205225" cy="2911950"/>
            </a:xfrm>
          </p:grpSpPr>
          <p:sp>
            <p:nvSpPr>
              <p:cNvPr id="9023" name="Google Shape;350;p3">
                <a:extLst>
                  <a:ext uri="{FF2B5EF4-FFF2-40B4-BE49-F238E27FC236}">
                    <a16:creationId xmlns:a16="http://schemas.microsoft.com/office/drawing/2014/main" id="{E67E96AC-60BB-F739-B078-809CC2052DD8}"/>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351;p3">
                <a:extLst>
                  <a:ext uri="{FF2B5EF4-FFF2-40B4-BE49-F238E27FC236}">
                    <a16:creationId xmlns:a16="http://schemas.microsoft.com/office/drawing/2014/main" id="{DF7AD44D-2B09-BB89-884C-0A3B5A9B09D0}"/>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352;p3">
                <a:extLst>
                  <a:ext uri="{FF2B5EF4-FFF2-40B4-BE49-F238E27FC236}">
                    <a16:creationId xmlns:a16="http://schemas.microsoft.com/office/drawing/2014/main" id="{E2AF2E80-53C2-4D8A-B32D-ACEAA7591054}"/>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353;p3">
                <a:extLst>
                  <a:ext uri="{FF2B5EF4-FFF2-40B4-BE49-F238E27FC236}">
                    <a16:creationId xmlns:a16="http://schemas.microsoft.com/office/drawing/2014/main" id="{99CAD416-A004-7955-5836-3FB5DA4C92A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354;p3">
                <a:extLst>
                  <a:ext uri="{FF2B5EF4-FFF2-40B4-BE49-F238E27FC236}">
                    <a16:creationId xmlns:a16="http://schemas.microsoft.com/office/drawing/2014/main" id="{1E043E02-CEE8-5081-A24A-B75E0361370B}"/>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355;p3">
                <a:extLst>
                  <a:ext uri="{FF2B5EF4-FFF2-40B4-BE49-F238E27FC236}">
                    <a16:creationId xmlns:a16="http://schemas.microsoft.com/office/drawing/2014/main" id="{725AC1A5-7B91-3859-EEC2-3C4D8B4BBFBE}"/>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356;p3">
                <a:extLst>
                  <a:ext uri="{FF2B5EF4-FFF2-40B4-BE49-F238E27FC236}">
                    <a16:creationId xmlns:a16="http://schemas.microsoft.com/office/drawing/2014/main" id="{D706D98B-FDF7-9A47-E742-14614C692745}"/>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357;p3">
                <a:extLst>
                  <a:ext uri="{FF2B5EF4-FFF2-40B4-BE49-F238E27FC236}">
                    <a16:creationId xmlns:a16="http://schemas.microsoft.com/office/drawing/2014/main" id="{7ED0048F-C9B9-AFC5-F7DA-AD397DEEEB8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358;p3">
                <a:extLst>
                  <a:ext uri="{FF2B5EF4-FFF2-40B4-BE49-F238E27FC236}">
                    <a16:creationId xmlns:a16="http://schemas.microsoft.com/office/drawing/2014/main" id="{B3D91374-6C79-537F-2668-017124AB6FC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359;p3">
              <a:extLst>
                <a:ext uri="{FF2B5EF4-FFF2-40B4-BE49-F238E27FC236}">
                  <a16:creationId xmlns:a16="http://schemas.microsoft.com/office/drawing/2014/main" id="{882C0368-820E-88B6-1E03-CE719B96B1CA}"/>
                </a:ext>
              </a:extLst>
            </p:cNvPr>
            <p:cNvGrpSpPr/>
            <p:nvPr/>
          </p:nvGrpSpPr>
          <p:grpSpPr>
            <a:xfrm>
              <a:off x="360125" y="2047550"/>
              <a:ext cx="1299425" cy="2300975"/>
              <a:chOff x="207725" y="2276150"/>
              <a:chExt cx="1299425" cy="2300975"/>
            </a:xfrm>
          </p:grpSpPr>
          <p:sp>
            <p:nvSpPr>
              <p:cNvPr id="9008" name="Google Shape;360;p3">
                <a:extLst>
                  <a:ext uri="{FF2B5EF4-FFF2-40B4-BE49-F238E27FC236}">
                    <a16:creationId xmlns:a16="http://schemas.microsoft.com/office/drawing/2014/main" id="{0280CE97-666A-F06E-9A3C-9E46636B0DD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361;p3">
                <a:extLst>
                  <a:ext uri="{FF2B5EF4-FFF2-40B4-BE49-F238E27FC236}">
                    <a16:creationId xmlns:a16="http://schemas.microsoft.com/office/drawing/2014/main" id="{D52A2470-FD18-CB45-524A-2DEB26DDA369}"/>
                  </a:ext>
                </a:extLst>
              </p:cNvPr>
              <p:cNvGrpSpPr/>
              <p:nvPr/>
            </p:nvGrpSpPr>
            <p:grpSpPr>
              <a:xfrm>
                <a:off x="207725" y="2276150"/>
                <a:ext cx="1299425" cy="2300975"/>
                <a:chOff x="207725" y="2276150"/>
                <a:chExt cx="1299425" cy="2300975"/>
              </a:xfrm>
            </p:grpSpPr>
            <p:sp>
              <p:nvSpPr>
                <p:cNvPr id="9010" name="Google Shape;362;p3">
                  <a:extLst>
                    <a:ext uri="{FF2B5EF4-FFF2-40B4-BE49-F238E27FC236}">
                      <a16:creationId xmlns:a16="http://schemas.microsoft.com/office/drawing/2014/main" id="{780A8E84-669D-4899-3804-A82E26FAD30F}"/>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363;p3">
                  <a:extLst>
                    <a:ext uri="{FF2B5EF4-FFF2-40B4-BE49-F238E27FC236}">
                      <a16:creationId xmlns:a16="http://schemas.microsoft.com/office/drawing/2014/main" id="{D566ABD2-4FD6-7428-CAB7-B45B200B6B47}"/>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364;p3">
                  <a:extLst>
                    <a:ext uri="{FF2B5EF4-FFF2-40B4-BE49-F238E27FC236}">
                      <a16:creationId xmlns:a16="http://schemas.microsoft.com/office/drawing/2014/main" id="{1A292BC9-7AD3-632B-B385-12FFF5420223}"/>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365;p3">
                  <a:extLst>
                    <a:ext uri="{FF2B5EF4-FFF2-40B4-BE49-F238E27FC236}">
                      <a16:creationId xmlns:a16="http://schemas.microsoft.com/office/drawing/2014/main" id="{8E77F013-F727-FAE0-CA9A-461ADDE3B67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366;p3">
                  <a:extLst>
                    <a:ext uri="{FF2B5EF4-FFF2-40B4-BE49-F238E27FC236}">
                      <a16:creationId xmlns:a16="http://schemas.microsoft.com/office/drawing/2014/main" id="{26486D7D-2955-EB1D-4E31-A55CA0258926}"/>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367;p3">
                  <a:extLst>
                    <a:ext uri="{FF2B5EF4-FFF2-40B4-BE49-F238E27FC236}">
                      <a16:creationId xmlns:a16="http://schemas.microsoft.com/office/drawing/2014/main" id="{B26EC86F-D193-BE7A-4DA1-413B4B5831D5}"/>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368;p3">
                  <a:extLst>
                    <a:ext uri="{FF2B5EF4-FFF2-40B4-BE49-F238E27FC236}">
                      <a16:creationId xmlns:a16="http://schemas.microsoft.com/office/drawing/2014/main" id="{57E12D58-B881-11C6-E2AA-8B51D698A836}"/>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369;p3">
                  <a:extLst>
                    <a:ext uri="{FF2B5EF4-FFF2-40B4-BE49-F238E27FC236}">
                      <a16:creationId xmlns:a16="http://schemas.microsoft.com/office/drawing/2014/main" id="{C456808D-CFAA-18D4-7573-846FBD6030A2}"/>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370;p3">
                  <a:extLst>
                    <a:ext uri="{FF2B5EF4-FFF2-40B4-BE49-F238E27FC236}">
                      <a16:creationId xmlns:a16="http://schemas.microsoft.com/office/drawing/2014/main" id="{D8936D5B-E76F-7848-DCE5-EBAFD91307B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371;p3">
                  <a:extLst>
                    <a:ext uri="{FF2B5EF4-FFF2-40B4-BE49-F238E27FC236}">
                      <a16:creationId xmlns:a16="http://schemas.microsoft.com/office/drawing/2014/main" id="{D9FEC325-CAF1-656A-2345-42643D34D9FF}"/>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372;p3">
                  <a:extLst>
                    <a:ext uri="{FF2B5EF4-FFF2-40B4-BE49-F238E27FC236}">
                      <a16:creationId xmlns:a16="http://schemas.microsoft.com/office/drawing/2014/main" id="{6AF773A7-CE1B-14F3-F551-14BBF030AAB0}"/>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373;p3">
                  <a:extLst>
                    <a:ext uri="{FF2B5EF4-FFF2-40B4-BE49-F238E27FC236}">
                      <a16:creationId xmlns:a16="http://schemas.microsoft.com/office/drawing/2014/main" id="{10DAA70D-48AE-BB52-E15B-2FAF2A6CA538}"/>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374;p3">
                  <a:extLst>
                    <a:ext uri="{FF2B5EF4-FFF2-40B4-BE49-F238E27FC236}">
                      <a16:creationId xmlns:a16="http://schemas.microsoft.com/office/drawing/2014/main" id="{61C2C418-964D-1910-D8A7-A1CF6A7E8D08}"/>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5;p3">
              <a:extLst>
                <a:ext uri="{FF2B5EF4-FFF2-40B4-BE49-F238E27FC236}">
                  <a16:creationId xmlns:a16="http://schemas.microsoft.com/office/drawing/2014/main" id="{8C3AF074-224F-2664-B812-CB99C37C1F88}"/>
                </a:ext>
              </a:extLst>
            </p:cNvPr>
            <p:cNvGrpSpPr/>
            <p:nvPr/>
          </p:nvGrpSpPr>
          <p:grpSpPr>
            <a:xfrm>
              <a:off x="9800" y="4115075"/>
              <a:ext cx="1219850" cy="1176125"/>
              <a:chOff x="-142600" y="4343675"/>
              <a:chExt cx="1219850" cy="1176125"/>
            </a:xfrm>
          </p:grpSpPr>
          <p:sp>
            <p:nvSpPr>
              <p:cNvPr id="9002" name="Google Shape;376;p3">
                <a:extLst>
                  <a:ext uri="{FF2B5EF4-FFF2-40B4-BE49-F238E27FC236}">
                    <a16:creationId xmlns:a16="http://schemas.microsoft.com/office/drawing/2014/main" id="{7FC4C967-B558-AEE3-8259-0A025736D219}"/>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377;p3">
                <a:extLst>
                  <a:ext uri="{FF2B5EF4-FFF2-40B4-BE49-F238E27FC236}">
                    <a16:creationId xmlns:a16="http://schemas.microsoft.com/office/drawing/2014/main" id="{C8718154-888A-3FBE-7FD5-5106E435E055}"/>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378;p3">
                <a:extLst>
                  <a:ext uri="{FF2B5EF4-FFF2-40B4-BE49-F238E27FC236}">
                    <a16:creationId xmlns:a16="http://schemas.microsoft.com/office/drawing/2014/main" id="{891B7EE8-239F-A3D1-2B7F-457FD4963D52}"/>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379;p3">
                <a:extLst>
                  <a:ext uri="{FF2B5EF4-FFF2-40B4-BE49-F238E27FC236}">
                    <a16:creationId xmlns:a16="http://schemas.microsoft.com/office/drawing/2014/main" id="{0827EFC5-8A69-6C2D-57FF-053E67C25381}"/>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380;p3">
                <a:extLst>
                  <a:ext uri="{FF2B5EF4-FFF2-40B4-BE49-F238E27FC236}">
                    <a16:creationId xmlns:a16="http://schemas.microsoft.com/office/drawing/2014/main" id="{A80ABC09-7B2E-770F-6B03-D4BE8990E50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381;p3">
                <a:extLst>
                  <a:ext uri="{FF2B5EF4-FFF2-40B4-BE49-F238E27FC236}">
                    <a16:creationId xmlns:a16="http://schemas.microsoft.com/office/drawing/2014/main" id="{EE59DE7C-3CA0-B9A8-C460-96297DB90F2D}"/>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382;p3">
              <a:extLst>
                <a:ext uri="{FF2B5EF4-FFF2-40B4-BE49-F238E27FC236}">
                  <a16:creationId xmlns:a16="http://schemas.microsoft.com/office/drawing/2014/main" id="{708DE9CC-74E0-1868-66F7-C8AF147C5F37}"/>
                </a:ext>
              </a:extLst>
            </p:cNvPr>
            <p:cNvGrpSpPr/>
            <p:nvPr/>
          </p:nvGrpSpPr>
          <p:grpSpPr>
            <a:xfrm>
              <a:off x="598500" y="3971650"/>
              <a:ext cx="1720650" cy="1263675"/>
              <a:chOff x="446100" y="4200250"/>
              <a:chExt cx="1720650" cy="1263675"/>
            </a:xfrm>
          </p:grpSpPr>
          <p:sp>
            <p:nvSpPr>
              <p:cNvPr id="61" name="Google Shape;383;p3">
                <a:extLst>
                  <a:ext uri="{FF2B5EF4-FFF2-40B4-BE49-F238E27FC236}">
                    <a16:creationId xmlns:a16="http://schemas.microsoft.com/office/drawing/2014/main" id="{741307A9-C383-DBF1-A8A9-019322A88C31}"/>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84;p3">
                <a:extLst>
                  <a:ext uri="{FF2B5EF4-FFF2-40B4-BE49-F238E27FC236}">
                    <a16:creationId xmlns:a16="http://schemas.microsoft.com/office/drawing/2014/main" id="{CC1717C7-25C6-FF6B-1F76-6C050561C74F}"/>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85;p3">
                <a:extLst>
                  <a:ext uri="{FF2B5EF4-FFF2-40B4-BE49-F238E27FC236}">
                    <a16:creationId xmlns:a16="http://schemas.microsoft.com/office/drawing/2014/main" id="{DE60AEDC-EC69-ED00-FA18-13DF626C779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386;p3">
                <a:extLst>
                  <a:ext uri="{FF2B5EF4-FFF2-40B4-BE49-F238E27FC236}">
                    <a16:creationId xmlns:a16="http://schemas.microsoft.com/office/drawing/2014/main" id="{CB879205-73F4-243C-C997-43F1FF31AB06}"/>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387;p3">
                <a:extLst>
                  <a:ext uri="{FF2B5EF4-FFF2-40B4-BE49-F238E27FC236}">
                    <a16:creationId xmlns:a16="http://schemas.microsoft.com/office/drawing/2014/main" id="{DE4F88DB-C995-A958-6C44-E30CB79BB281}"/>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388;p3">
                <a:extLst>
                  <a:ext uri="{FF2B5EF4-FFF2-40B4-BE49-F238E27FC236}">
                    <a16:creationId xmlns:a16="http://schemas.microsoft.com/office/drawing/2014/main" id="{81ED720A-765B-4519-CEB5-3A7DE768F6E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389;p3">
                <a:extLst>
                  <a:ext uri="{FF2B5EF4-FFF2-40B4-BE49-F238E27FC236}">
                    <a16:creationId xmlns:a16="http://schemas.microsoft.com/office/drawing/2014/main" id="{4B52B53C-9B5C-60E8-A5F8-A13D06E8D57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390;p3">
                <a:extLst>
                  <a:ext uri="{FF2B5EF4-FFF2-40B4-BE49-F238E27FC236}">
                    <a16:creationId xmlns:a16="http://schemas.microsoft.com/office/drawing/2014/main" id="{6CAF9419-389D-6495-B110-08B4ABCEE194}"/>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391;p3">
                <a:extLst>
                  <a:ext uri="{FF2B5EF4-FFF2-40B4-BE49-F238E27FC236}">
                    <a16:creationId xmlns:a16="http://schemas.microsoft.com/office/drawing/2014/main" id="{4B0FFF50-E6AC-737C-AF64-6130BAD334CF}"/>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392;p3">
                <a:extLst>
                  <a:ext uri="{FF2B5EF4-FFF2-40B4-BE49-F238E27FC236}">
                    <a16:creationId xmlns:a16="http://schemas.microsoft.com/office/drawing/2014/main" id="{B35D3271-5717-C64E-D355-91E57C3CCD9C}"/>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393;p3">
                <a:extLst>
                  <a:ext uri="{FF2B5EF4-FFF2-40B4-BE49-F238E27FC236}">
                    <a16:creationId xmlns:a16="http://schemas.microsoft.com/office/drawing/2014/main" id="{440881B2-CAD3-F14F-5E73-926B7AEDD2BC}"/>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394;p3">
                <a:extLst>
                  <a:ext uri="{FF2B5EF4-FFF2-40B4-BE49-F238E27FC236}">
                    <a16:creationId xmlns:a16="http://schemas.microsoft.com/office/drawing/2014/main" id="{1386BCDC-48B5-C98B-FD20-535E99571BED}"/>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395;p3">
                <a:extLst>
                  <a:ext uri="{FF2B5EF4-FFF2-40B4-BE49-F238E27FC236}">
                    <a16:creationId xmlns:a16="http://schemas.microsoft.com/office/drawing/2014/main" id="{E5C4DE52-B77E-9F2E-6930-CCA12A6ED08A}"/>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396;p3">
                <a:extLst>
                  <a:ext uri="{FF2B5EF4-FFF2-40B4-BE49-F238E27FC236}">
                    <a16:creationId xmlns:a16="http://schemas.microsoft.com/office/drawing/2014/main" id="{FA94CEA7-1DAA-1B3D-CE9B-3528EE375B95}"/>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397;p3">
                <a:extLst>
                  <a:ext uri="{FF2B5EF4-FFF2-40B4-BE49-F238E27FC236}">
                    <a16:creationId xmlns:a16="http://schemas.microsoft.com/office/drawing/2014/main" id="{7F1B8167-10A6-28E7-BA1D-3138AFD78614}"/>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398;p3">
                <a:extLst>
                  <a:ext uri="{FF2B5EF4-FFF2-40B4-BE49-F238E27FC236}">
                    <a16:creationId xmlns:a16="http://schemas.microsoft.com/office/drawing/2014/main" id="{D52039D9-A48D-A8B5-DC3E-7F1D688D97BE}"/>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399;p3">
                <a:extLst>
                  <a:ext uri="{FF2B5EF4-FFF2-40B4-BE49-F238E27FC236}">
                    <a16:creationId xmlns:a16="http://schemas.microsoft.com/office/drawing/2014/main" id="{80E55F2B-0D48-BCF1-856F-177DFDD60671}"/>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400;p3">
                <a:extLst>
                  <a:ext uri="{FF2B5EF4-FFF2-40B4-BE49-F238E27FC236}">
                    <a16:creationId xmlns:a16="http://schemas.microsoft.com/office/drawing/2014/main" id="{CDB637E6-2721-869C-A2DB-8257CB948B2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401;p3">
                <a:extLst>
                  <a:ext uri="{FF2B5EF4-FFF2-40B4-BE49-F238E27FC236}">
                    <a16:creationId xmlns:a16="http://schemas.microsoft.com/office/drawing/2014/main" id="{928E326F-59CB-2678-9399-2FC807BFBA57}"/>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402;p3">
                <a:extLst>
                  <a:ext uri="{FF2B5EF4-FFF2-40B4-BE49-F238E27FC236}">
                    <a16:creationId xmlns:a16="http://schemas.microsoft.com/office/drawing/2014/main" id="{986D1DEE-CC47-B8E3-BB59-5D0CC19AB2CB}"/>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403;p3">
                <a:extLst>
                  <a:ext uri="{FF2B5EF4-FFF2-40B4-BE49-F238E27FC236}">
                    <a16:creationId xmlns:a16="http://schemas.microsoft.com/office/drawing/2014/main" id="{FBDEF15B-3BF7-1254-51F8-374269B8345E}"/>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404;p3">
                <a:extLst>
                  <a:ext uri="{FF2B5EF4-FFF2-40B4-BE49-F238E27FC236}">
                    <a16:creationId xmlns:a16="http://schemas.microsoft.com/office/drawing/2014/main" id="{8E08CEED-888F-8FFE-EBF3-13660FA2064F}"/>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405;p3">
                <a:extLst>
                  <a:ext uri="{FF2B5EF4-FFF2-40B4-BE49-F238E27FC236}">
                    <a16:creationId xmlns:a16="http://schemas.microsoft.com/office/drawing/2014/main" id="{F25AEEF3-A6CB-BF91-6AB9-D09078DEFF6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406;p3">
                <a:extLst>
                  <a:ext uri="{FF2B5EF4-FFF2-40B4-BE49-F238E27FC236}">
                    <a16:creationId xmlns:a16="http://schemas.microsoft.com/office/drawing/2014/main" id="{C5977F6A-5D8A-F097-249A-E59DE1F8B1E3}"/>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407;p3">
                <a:extLst>
                  <a:ext uri="{FF2B5EF4-FFF2-40B4-BE49-F238E27FC236}">
                    <a16:creationId xmlns:a16="http://schemas.microsoft.com/office/drawing/2014/main" id="{0B0AC5A9-521C-ED75-56EE-AD4D256E4DDC}"/>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408;p3">
                <a:extLst>
                  <a:ext uri="{FF2B5EF4-FFF2-40B4-BE49-F238E27FC236}">
                    <a16:creationId xmlns:a16="http://schemas.microsoft.com/office/drawing/2014/main" id="{B762B4DB-70AC-2D82-36DB-BF16E131A685}"/>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409;p3">
                <a:extLst>
                  <a:ext uri="{FF2B5EF4-FFF2-40B4-BE49-F238E27FC236}">
                    <a16:creationId xmlns:a16="http://schemas.microsoft.com/office/drawing/2014/main" id="{2AA021AA-472B-DFA1-1FE8-8F3B185876CA}"/>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410;p3">
                <a:extLst>
                  <a:ext uri="{FF2B5EF4-FFF2-40B4-BE49-F238E27FC236}">
                    <a16:creationId xmlns:a16="http://schemas.microsoft.com/office/drawing/2014/main" id="{3B31D771-A886-776D-418B-88E90A5497C4}"/>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411;p3">
                <a:extLst>
                  <a:ext uri="{FF2B5EF4-FFF2-40B4-BE49-F238E27FC236}">
                    <a16:creationId xmlns:a16="http://schemas.microsoft.com/office/drawing/2014/main" id="{8C8B5B6D-A3E4-D624-B678-E4C95FDA2FC0}"/>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412;p3">
                <a:extLst>
                  <a:ext uri="{FF2B5EF4-FFF2-40B4-BE49-F238E27FC236}">
                    <a16:creationId xmlns:a16="http://schemas.microsoft.com/office/drawing/2014/main" id="{147D75E0-DA25-EFDD-51A8-7EDDDFF31153}"/>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413;p3">
                <a:extLst>
                  <a:ext uri="{FF2B5EF4-FFF2-40B4-BE49-F238E27FC236}">
                    <a16:creationId xmlns:a16="http://schemas.microsoft.com/office/drawing/2014/main" id="{E44159FB-694C-0EB8-31FC-1F374A849AE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414;p3">
                <a:extLst>
                  <a:ext uri="{FF2B5EF4-FFF2-40B4-BE49-F238E27FC236}">
                    <a16:creationId xmlns:a16="http://schemas.microsoft.com/office/drawing/2014/main" id="{68DB09F9-9C37-766D-D0ED-A63D20A2803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3">
              <a:extLst>
                <a:ext uri="{FF2B5EF4-FFF2-40B4-BE49-F238E27FC236}">
                  <a16:creationId xmlns:a16="http://schemas.microsoft.com/office/drawing/2014/main" id="{CA31A587-0F68-25B4-95FC-FD6CEB0AB900}"/>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6;p3">
              <a:extLst>
                <a:ext uri="{FF2B5EF4-FFF2-40B4-BE49-F238E27FC236}">
                  <a16:creationId xmlns:a16="http://schemas.microsoft.com/office/drawing/2014/main" id="{82C536A6-67F2-4CBE-C5AF-FCE99A3D527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7;p3">
              <a:extLst>
                <a:ext uri="{FF2B5EF4-FFF2-40B4-BE49-F238E27FC236}">
                  <a16:creationId xmlns:a16="http://schemas.microsoft.com/office/drawing/2014/main" id="{5D364F77-4C87-FD72-9C4D-84784F1092DE}"/>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418;p3">
              <a:extLst>
                <a:ext uri="{FF2B5EF4-FFF2-40B4-BE49-F238E27FC236}">
                  <a16:creationId xmlns:a16="http://schemas.microsoft.com/office/drawing/2014/main" id="{E837766B-3E89-731B-D0BB-CCEDA5C08866}"/>
                </a:ext>
              </a:extLst>
            </p:cNvPr>
            <p:cNvGrpSpPr/>
            <p:nvPr/>
          </p:nvGrpSpPr>
          <p:grpSpPr>
            <a:xfrm>
              <a:off x="7033800" y="4497475"/>
              <a:ext cx="1664950" cy="852975"/>
              <a:chOff x="4976050" y="4611525"/>
              <a:chExt cx="1664950" cy="852975"/>
            </a:xfrm>
          </p:grpSpPr>
          <p:sp>
            <p:nvSpPr>
              <p:cNvPr id="59" name="Google Shape;419;p3">
                <a:extLst>
                  <a:ext uri="{FF2B5EF4-FFF2-40B4-BE49-F238E27FC236}">
                    <a16:creationId xmlns:a16="http://schemas.microsoft.com/office/drawing/2014/main" id="{54832925-483E-8166-F083-DC4D8287A006}"/>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0;p3">
                <a:extLst>
                  <a:ext uri="{FF2B5EF4-FFF2-40B4-BE49-F238E27FC236}">
                    <a16:creationId xmlns:a16="http://schemas.microsoft.com/office/drawing/2014/main" id="{950A1C78-BC67-ECC1-E70E-2CEF54026148}"/>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421;p3">
              <a:extLst>
                <a:ext uri="{FF2B5EF4-FFF2-40B4-BE49-F238E27FC236}">
                  <a16:creationId xmlns:a16="http://schemas.microsoft.com/office/drawing/2014/main" id="{3633AEF1-C8F6-CF31-62A3-87E5BF00C176}"/>
                </a:ext>
              </a:extLst>
            </p:cNvPr>
            <p:cNvGrpSpPr/>
            <p:nvPr/>
          </p:nvGrpSpPr>
          <p:grpSpPr>
            <a:xfrm>
              <a:off x="8333450" y="3500163"/>
              <a:ext cx="997000" cy="1029175"/>
              <a:chOff x="6240500" y="3229575"/>
              <a:chExt cx="997000" cy="1029175"/>
            </a:xfrm>
          </p:grpSpPr>
          <p:sp>
            <p:nvSpPr>
              <p:cNvPr id="49" name="Google Shape;422;p3">
                <a:extLst>
                  <a:ext uri="{FF2B5EF4-FFF2-40B4-BE49-F238E27FC236}">
                    <a16:creationId xmlns:a16="http://schemas.microsoft.com/office/drawing/2014/main" id="{19D7466A-05D0-C53D-7F32-6B180DE213CB}"/>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3;p3">
                <a:extLst>
                  <a:ext uri="{FF2B5EF4-FFF2-40B4-BE49-F238E27FC236}">
                    <a16:creationId xmlns:a16="http://schemas.microsoft.com/office/drawing/2014/main" id="{0B653B14-8BFB-05F5-573C-4D653AE341E5}"/>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3">
                <a:extLst>
                  <a:ext uri="{FF2B5EF4-FFF2-40B4-BE49-F238E27FC236}">
                    <a16:creationId xmlns:a16="http://schemas.microsoft.com/office/drawing/2014/main" id="{70CD1C6B-B950-F230-B1F0-54C9F36675E7}"/>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5;p3">
                <a:extLst>
                  <a:ext uri="{FF2B5EF4-FFF2-40B4-BE49-F238E27FC236}">
                    <a16:creationId xmlns:a16="http://schemas.microsoft.com/office/drawing/2014/main" id="{ED58C621-D30F-E496-A05E-2C4400A6FC33}"/>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6;p3">
                <a:extLst>
                  <a:ext uri="{FF2B5EF4-FFF2-40B4-BE49-F238E27FC236}">
                    <a16:creationId xmlns:a16="http://schemas.microsoft.com/office/drawing/2014/main" id="{7CD74208-8A9E-9A3F-2465-C592EEE26262}"/>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p3">
                <a:extLst>
                  <a:ext uri="{FF2B5EF4-FFF2-40B4-BE49-F238E27FC236}">
                    <a16:creationId xmlns:a16="http://schemas.microsoft.com/office/drawing/2014/main" id="{A57B0650-AD41-7332-CD25-B7143543761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8;p3">
                <a:extLst>
                  <a:ext uri="{FF2B5EF4-FFF2-40B4-BE49-F238E27FC236}">
                    <a16:creationId xmlns:a16="http://schemas.microsoft.com/office/drawing/2014/main" id="{ACA65DFE-0725-6CFE-3077-63CA59528BF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9;p3">
                <a:extLst>
                  <a:ext uri="{FF2B5EF4-FFF2-40B4-BE49-F238E27FC236}">
                    <a16:creationId xmlns:a16="http://schemas.microsoft.com/office/drawing/2014/main" id="{D687A92C-894E-0D38-F191-F6C1CBE486E3}"/>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30;p3">
                <a:extLst>
                  <a:ext uri="{FF2B5EF4-FFF2-40B4-BE49-F238E27FC236}">
                    <a16:creationId xmlns:a16="http://schemas.microsoft.com/office/drawing/2014/main" id="{6644F01E-D754-0700-7C58-57EF8025D3CF}"/>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31;p3">
                <a:extLst>
                  <a:ext uri="{FF2B5EF4-FFF2-40B4-BE49-F238E27FC236}">
                    <a16:creationId xmlns:a16="http://schemas.microsoft.com/office/drawing/2014/main" id="{B4D5A63B-9782-116E-9C4A-41E8538988CA}"/>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432;p3">
              <a:extLst>
                <a:ext uri="{FF2B5EF4-FFF2-40B4-BE49-F238E27FC236}">
                  <a16:creationId xmlns:a16="http://schemas.microsoft.com/office/drawing/2014/main" id="{34C8831A-BE54-8CCC-7E3F-7B76252DE610}"/>
                </a:ext>
              </a:extLst>
            </p:cNvPr>
            <p:cNvGrpSpPr/>
            <p:nvPr/>
          </p:nvGrpSpPr>
          <p:grpSpPr>
            <a:xfrm>
              <a:off x="8022250" y="4124225"/>
              <a:ext cx="1350350" cy="1386925"/>
              <a:chOff x="582350" y="682150"/>
              <a:chExt cx="1350350" cy="1386925"/>
            </a:xfrm>
          </p:grpSpPr>
          <p:sp>
            <p:nvSpPr>
              <p:cNvPr id="21" name="Google Shape;433;p3">
                <a:extLst>
                  <a:ext uri="{FF2B5EF4-FFF2-40B4-BE49-F238E27FC236}">
                    <a16:creationId xmlns:a16="http://schemas.microsoft.com/office/drawing/2014/main" id="{C911EBCD-E585-6D3F-3BFC-A6AEA8704E1E}"/>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4;p3">
                <a:extLst>
                  <a:ext uri="{FF2B5EF4-FFF2-40B4-BE49-F238E27FC236}">
                    <a16:creationId xmlns:a16="http://schemas.microsoft.com/office/drawing/2014/main" id="{08265A0A-636B-AED6-A97C-F0216C7EE6DA}"/>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5;p3">
                <a:extLst>
                  <a:ext uri="{FF2B5EF4-FFF2-40B4-BE49-F238E27FC236}">
                    <a16:creationId xmlns:a16="http://schemas.microsoft.com/office/drawing/2014/main" id="{6E68C9C2-FCBA-EF2B-7249-74813FE6767A}"/>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6;p3">
                <a:extLst>
                  <a:ext uri="{FF2B5EF4-FFF2-40B4-BE49-F238E27FC236}">
                    <a16:creationId xmlns:a16="http://schemas.microsoft.com/office/drawing/2014/main" id="{3B63F5B0-37A2-3F08-1BA4-D9F4E7353A08}"/>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7;p3">
                <a:extLst>
                  <a:ext uri="{FF2B5EF4-FFF2-40B4-BE49-F238E27FC236}">
                    <a16:creationId xmlns:a16="http://schemas.microsoft.com/office/drawing/2014/main" id="{DBFAFD5C-26F8-B2EE-22BB-62BA06F83071}"/>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8;p3">
                <a:extLst>
                  <a:ext uri="{FF2B5EF4-FFF2-40B4-BE49-F238E27FC236}">
                    <a16:creationId xmlns:a16="http://schemas.microsoft.com/office/drawing/2014/main" id="{DB85343A-7542-D3F7-AAAD-8F5C857D225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9;p3">
                <a:extLst>
                  <a:ext uri="{FF2B5EF4-FFF2-40B4-BE49-F238E27FC236}">
                    <a16:creationId xmlns:a16="http://schemas.microsoft.com/office/drawing/2014/main" id="{5F328F3F-E6E4-1801-9FBE-DB7B1624A60C}"/>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0;p3">
                <a:extLst>
                  <a:ext uri="{FF2B5EF4-FFF2-40B4-BE49-F238E27FC236}">
                    <a16:creationId xmlns:a16="http://schemas.microsoft.com/office/drawing/2014/main" id="{64308A64-8143-3FD4-0416-82A093D97641}"/>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1;p3">
                <a:extLst>
                  <a:ext uri="{FF2B5EF4-FFF2-40B4-BE49-F238E27FC236}">
                    <a16:creationId xmlns:a16="http://schemas.microsoft.com/office/drawing/2014/main" id="{E9A262A9-559B-8563-53DC-C1AED9F3A18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2;p3">
                <a:extLst>
                  <a:ext uri="{FF2B5EF4-FFF2-40B4-BE49-F238E27FC236}">
                    <a16:creationId xmlns:a16="http://schemas.microsoft.com/office/drawing/2014/main" id="{0AC20201-B0EE-8758-46AD-35A9EE2E99F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43;p3">
                <a:extLst>
                  <a:ext uri="{FF2B5EF4-FFF2-40B4-BE49-F238E27FC236}">
                    <a16:creationId xmlns:a16="http://schemas.microsoft.com/office/drawing/2014/main" id="{34D63622-05AE-E621-75A6-C219F1D23F02}"/>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44;p3">
                <a:extLst>
                  <a:ext uri="{FF2B5EF4-FFF2-40B4-BE49-F238E27FC236}">
                    <a16:creationId xmlns:a16="http://schemas.microsoft.com/office/drawing/2014/main" id="{BB6504BD-E6BA-F4AA-5350-145A5DF23EB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45;p3">
                <a:extLst>
                  <a:ext uri="{FF2B5EF4-FFF2-40B4-BE49-F238E27FC236}">
                    <a16:creationId xmlns:a16="http://schemas.microsoft.com/office/drawing/2014/main" id="{8A47D100-1621-8872-38FF-AF3BB0E90D8F}"/>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46;p3">
                <a:extLst>
                  <a:ext uri="{FF2B5EF4-FFF2-40B4-BE49-F238E27FC236}">
                    <a16:creationId xmlns:a16="http://schemas.microsoft.com/office/drawing/2014/main" id="{76C2155D-3B1E-2B0B-183B-4C665A223829}"/>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47;p3">
                <a:extLst>
                  <a:ext uri="{FF2B5EF4-FFF2-40B4-BE49-F238E27FC236}">
                    <a16:creationId xmlns:a16="http://schemas.microsoft.com/office/drawing/2014/main" id="{D6DFDE89-F073-32F0-9A3A-84B181C2F03F}"/>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8;p3">
                <a:extLst>
                  <a:ext uri="{FF2B5EF4-FFF2-40B4-BE49-F238E27FC236}">
                    <a16:creationId xmlns:a16="http://schemas.microsoft.com/office/drawing/2014/main" id="{8FF44F06-0A89-5346-6D0D-617C4DCF0906}"/>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9;p3">
                <a:extLst>
                  <a:ext uri="{FF2B5EF4-FFF2-40B4-BE49-F238E27FC236}">
                    <a16:creationId xmlns:a16="http://schemas.microsoft.com/office/drawing/2014/main" id="{ED196E71-EDFF-EEE6-1E58-6182F308BEA5}"/>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p3">
                <a:extLst>
                  <a:ext uri="{FF2B5EF4-FFF2-40B4-BE49-F238E27FC236}">
                    <a16:creationId xmlns:a16="http://schemas.microsoft.com/office/drawing/2014/main" id="{78A220F8-6A52-FDD7-541C-3BB4838EC604}"/>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1;p3">
                <a:extLst>
                  <a:ext uri="{FF2B5EF4-FFF2-40B4-BE49-F238E27FC236}">
                    <a16:creationId xmlns:a16="http://schemas.microsoft.com/office/drawing/2014/main" id="{800115DD-04ED-A399-5C6F-B486BE7F754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52;p3">
                <a:extLst>
                  <a:ext uri="{FF2B5EF4-FFF2-40B4-BE49-F238E27FC236}">
                    <a16:creationId xmlns:a16="http://schemas.microsoft.com/office/drawing/2014/main" id="{4E793769-E517-CD8C-A0B4-DD0E46342F49}"/>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
                <a:extLst>
                  <a:ext uri="{FF2B5EF4-FFF2-40B4-BE49-F238E27FC236}">
                    <a16:creationId xmlns:a16="http://schemas.microsoft.com/office/drawing/2014/main" id="{5CDF827D-6204-251F-7130-ADE19E6F6CDB}"/>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54;p3">
                <a:extLst>
                  <a:ext uri="{FF2B5EF4-FFF2-40B4-BE49-F238E27FC236}">
                    <a16:creationId xmlns:a16="http://schemas.microsoft.com/office/drawing/2014/main" id="{81331912-3E56-7241-51DA-09E4FE537009}"/>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55;p3">
                <a:extLst>
                  <a:ext uri="{FF2B5EF4-FFF2-40B4-BE49-F238E27FC236}">
                    <a16:creationId xmlns:a16="http://schemas.microsoft.com/office/drawing/2014/main" id="{0BFB2E32-3114-054D-9AC7-A7B3FA55AF0C}"/>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56;p3">
                <a:extLst>
                  <a:ext uri="{FF2B5EF4-FFF2-40B4-BE49-F238E27FC236}">
                    <a16:creationId xmlns:a16="http://schemas.microsoft.com/office/drawing/2014/main" id="{ED26D7FA-1572-F76E-E151-96707101E2F6}"/>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7;p3">
                <a:extLst>
                  <a:ext uri="{FF2B5EF4-FFF2-40B4-BE49-F238E27FC236}">
                    <a16:creationId xmlns:a16="http://schemas.microsoft.com/office/drawing/2014/main" id="{C245927B-A0B8-4536-A459-074D10BE955E}"/>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58;p3">
                <a:extLst>
                  <a:ext uri="{FF2B5EF4-FFF2-40B4-BE49-F238E27FC236}">
                    <a16:creationId xmlns:a16="http://schemas.microsoft.com/office/drawing/2014/main" id="{0544DD2E-33FC-4379-9ACA-2B28C3F468F6}"/>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59;p3">
                <a:extLst>
                  <a:ext uri="{FF2B5EF4-FFF2-40B4-BE49-F238E27FC236}">
                    <a16:creationId xmlns:a16="http://schemas.microsoft.com/office/drawing/2014/main" id="{77D7B597-7642-7BCF-C5F2-D8A004A71A35}"/>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0;p3">
                <a:extLst>
                  <a:ext uri="{FF2B5EF4-FFF2-40B4-BE49-F238E27FC236}">
                    <a16:creationId xmlns:a16="http://schemas.microsoft.com/office/drawing/2014/main" id="{D5B65EA1-8DAD-444B-DBB4-8F4C7D54B63D}"/>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461;p3">
              <a:extLst>
                <a:ext uri="{FF2B5EF4-FFF2-40B4-BE49-F238E27FC236}">
                  <a16:creationId xmlns:a16="http://schemas.microsoft.com/office/drawing/2014/main" id="{97BC8E37-B6BE-28B6-7FF4-AD6C8C18A1E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
              <a:extLst>
                <a:ext uri="{FF2B5EF4-FFF2-40B4-BE49-F238E27FC236}">
                  <a16:creationId xmlns:a16="http://schemas.microsoft.com/office/drawing/2014/main" id="{90DEE8D6-5F60-6CEE-5490-740CC7C91672}"/>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9" name="Google Shape;8919;p66"/>
          <p:cNvGrpSpPr/>
          <p:nvPr/>
        </p:nvGrpSpPr>
        <p:grpSpPr>
          <a:xfrm flipH="1">
            <a:off x="251996" y="4299627"/>
            <a:ext cx="1167184" cy="971596"/>
            <a:chOff x="348525" y="8752625"/>
            <a:chExt cx="1114150" cy="927450"/>
          </a:xfrm>
        </p:grpSpPr>
        <p:sp>
          <p:nvSpPr>
            <p:cNvPr id="8920" name="Google Shape;8920;p66"/>
            <p:cNvSpPr/>
            <p:nvPr/>
          </p:nvSpPr>
          <p:spPr>
            <a:xfrm>
              <a:off x="348525" y="8752625"/>
              <a:ext cx="1114150" cy="927450"/>
            </a:xfrm>
            <a:custGeom>
              <a:avLst/>
              <a:gdLst/>
              <a:ahLst/>
              <a:cxnLst/>
              <a:rect l="l" t="t" r="r" b="b"/>
              <a:pathLst>
                <a:path w="44566" h="37098" extrusionOk="0">
                  <a:moveTo>
                    <a:pt x="13303" y="0"/>
                  </a:moveTo>
                  <a:cubicBezTo>
                    <a:pt x="11884" y="0"/>
                    <a:pt x="10573" y="643"/>
                    <a:pt x="9663" y="1767"/>
                  </a:cubicBezTo>
                  <a:cubicBezTo>
                    <a:pt x="9502" y="2008"/>
                    <a:pt x="9342" y="2248"/>
                    <a:pt x="9208" y="2516"/>
                  </a:cubicBezTo>
                  <a:cubicBezTo>
                    <a:pt x="8887" y="1981"/>
                    <a:pt x="8485" y="1499"/>
                    <a:pt x="8003" y="1098"/>
                  </a:cubicBezTo>
                  <a:cubicBezTo>
                    <a:pt x="7200" y="455"/>
                    <a:pt x="6183" y="134"/>
                    <a:pt x="5193" y="134"/>
                  </a:cubicBezTo>
                  <a:cubicBezTo>
                    <a:pt x="3748" y="134"/>
                    <a:pt x="2436" y="776"/>
                    <a:pt x="1526" y="1901"/>
                  </a:cubicBezTo>
                  <a:cubicBezTo>
                    <a:pt x="0" y="3908"/>
                    <a:pt x="322" y="6799"/>
                    <a:pt x="2329" y="8351"/>
                  </a:cubicBezTo>
                  <a:cubicBezTo>
                    <a:pt x="2704" y="8672"/>
                    <a:pt x="3132" y="8886"/>
                    <a:pt x="3587" y="9074"/>
                  </a:cubicBezTo>
                  <a:cubicBezTo>
                    <a:pt x="2463" y="10305"/>
                    <a:pt x="1874" y="11938"/>
                    <a:pt x="1874" y="13784"/>
                  </a:cubicBezTo>
                  <a:cubicBezTo>
                    <a:pt x="1874" y="16354"/>
                    <a:pt x="3052" y="19031"/>
                    <a:pt x="4925" y="20744"/>
                  </a:cubicBezTo>
                  <a:cubicBezTo>
                    <a:pt x="6424" y="22109"/>
                    <a:pt x="6424" y="25320"/>
                    <a:pt x="6424" y="27033"/>
                  </a:cubicBezTo>
                  <a:cubicBezTo>
                    <a:pt x="6424" y="28211"/>
                    <a:pt x="6611" y="30513"/>
                    <a:pt x="7869" y="32654"/>
                  </a:cubicBezTo>
                  <a:cubicBezTo>
                    <a:pt x="9234" y="34983"/>
                    <a:pt x="11483" y="36375"/>
                    <a:pt x="14159" y="36482"/>
                  </a:cubicBezTo>
                  <a:cubicBezTo>
                    <a:pt x="14481" y="36482"/>
                    <a:pt x="14775" y="36535"/>
                    <a:pt x="15123" y="36535"/>
                  </a:cubicBezTo>
                  <a:cubicBezTo>
                    <a:pt x="17773" y="36535"/>
                    <a:pt x="19593" y="35946"/>
                    <a:pt x="20797" y="35598"/>
                  </a:cubicBezTo>
                  <a:cubicBezTo>
                    <a:pt x="21172" y="35491"/>
                    <a:pt x="21573" y="35358"/>
                    <a:pt x="21814" y="35331"/>
                  </a:cubicBezTo>
                  <a:cubicBezTo>
                    <a:pt x="22002" y="35384"/>
                    <a:pt x="22457" y="35625"/>
                    <a:pt x="22724" y="35786"/>
                  </a:cubicBezTo>
                  <a:cubicBezTo>
                    <a:pt x="23688" y="36321"/>
                    <a:pt x="25026" y="37097"/>
                    <a:pt x="26686" y="37097"/>
                  </a:cubicBezTo>
                  <a:cubicBezTo>
                    <a:pt x="28399" y="37097"/>
                    <a:pt x="29683" y="36455"/>
                    <a:pt x="30567" y="36027"/>
                  </a:cubicBezTo>
                  <a:cubicBezTo>
                    <a:pt x="31022" y="35813"/>
                    <a:pt x="31370" y="35625"/>
                    <a:pt x="31637" y="35598"/>
                  </a:cubicBezTo>
                  <a:cubicBezTo>
                    <a:pt x="31691" y="35598"/>
                    <a:pt x="31771" y="35572"/>
                    <a:pt x="31905" y="35572"/>
                  </a:cubicBezTo>
                  <a:cubicBezTo>
                    <a:pt x="32306" y="35572"/>
                    <a:pt x="32815" y="35625"/>
                    <a:pt x="33350" y="35732"/>
                  </a:cubicBezTo>
                  <a:cubicBezTo>
                    <a:pt x="34019" y="35813"/>
                    <a:pt x="34715" y="35973"/>
                    <a:pt x="35465" y="35973"/>
                  </a:cubicBezTo>
                  <a:cubicBezTo>
                    <a:pt x="35759" y="35973"/>
                    <a:pt x="36054" y="35920"/>
                    <a:pt x="36321" y="35893"/>
                  </a:cubicBezTo>
                  <a:cubicBezTo>
                    <a:pt x="38409" y="35598"/>
                    <a:pt x="39399" y="33885"/>
                    <a:pt x="39935" y="32975"/>
                  </a:cubicBezTo>
                  <a:cubicBezTo>
                    <a:pt x="40015" y="32842"/>
                    <a:pt x="40122" y="32681"/>
                    <a:pt x="40202" y="32547"/>
                  </a:cubicBezTo>
                  <a:cubicBezTo>
                    <a:pt x="41755" y="31584"/>
                    <a:pt x="44565" y="29416"/>
                    <a:pt x="43816" y="26659"/>
                  </a:cubicBezTo>
                  <a:cubicBezTo>
                    <a:pt x="43521" y="25535"/>
                    <a:pt x="42772" y="24865"/>
                    <a:pt x="41889" y="24410"/>
                  </a:cubicBezTo>
                  <a:cubicBezTo>
                    <a:pt x="42397" y="22885"/>
                    <a:pt x="42558" y="21279"/>
                    <a:pt x="42397" y="19646"/>
                  </a:cubicBezTo>
                  <a:cubicBezTo>
                    <a:pt x="41674" y="12205"/>
                    <a:pt x="35518" y="6611"/>
                    <a:pt x="28104" y="6611"/>
                  </a:cubicBezTo>
                  <a:cubicBezTo>
                    <a:pt x="27622" y="6611"/>
                    <a:pt x="27167" y="6665"/>
                    <a:pt x="26686" y="6692"/>
                  </a:cubicBezTo>
                  <a:cubicBezTo>
                    <a:pt x="23313" y="7013"/>
                    <a:pt x="20182" y="8324"/>
                    <a:pt x="17585" y="10439"/>
                  </a:cubicBezTo>
                  <a:cubicBezTo>
                    <a:pt x="17452" y="10171"/>
                    <a:pt x="17291" y="9930"/>
                    <a:pt x="17130" y="9689"/>
                  </a:cubicBezTo>
                  <a:cubicBezTo>
                    <a:pt x="16756" y="9208"/>
                    <a:pt x="16354" y="8753"/>
                    <a:pt x="15926" y="8351"/>
                  </a:cubicBezTo>
                  <a:cubicBezTo>
                    <a:pt x="16301" y="8083"/>
                    <a:pt x="16649" y="7762"/>
                    <a:pt x="16916" y="7387"/>
                  </a:cubicBezTo>
                  <a:cubicBezTo>
                    <a:pt x="17692" y="6424"/>
                    <a:pt x="17987" y="5219"/>
                    <a:pt x="17853" y="4015"/>
                  </a:cubicBezTo>
                  <a:cubicBezTo>
                    <a:pt x="17692" y="2811"/>
                    <a:pt x="17104" y="1713"/>
                    <a:pt x="16113" y="964"/>
                  </a:cubicBezTo>
                  <a:cubicBezTo>
                    <a:pt x="15310" y="321"/>
                    <a:pt x="14320" y="0"/>
                    <a:pt x="13303"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21" name="Google Shape;8921;p66"/>
            <p:cNvSpPr/>
            <p:nvPr/>
          </p:nvSpPr>
          <p:spPr>
            <a:xfrm>
              <a:off x="432825" y="8832250"/>
              <a:ext cx="79000" cy="78300"/>
            </a:xfrm>
            <a:custGeom>
              <a:avLst/>
              <a:gdLst/>
              <a:ahLst/>
              <a:cxnLst/>
              <a:rect l="l" t="t" r="r" b="b"/>
              <a:pathLst>
                <a:path w="3160" h="3132" extrusionOk="0">
                  <a:moveTo>
                    <a:pt x="1580" y="0"/>
                  </a:moveTo>
                  <a:cubicBezTo>
                    <a:pt x="723" y="0"/>
                    <a:pt x="1" y="696"/>
                    <a:pt x="1" y="1553"/>
                  </a:cubicBezTo>
                  <a:cubicBezTo>
                    <a:pt x="1" y="2436"/>
                    <a:pt x="723" y="3132"/>
                    <a:pt x="1580" y="3132"/>
                  </a:cubicBezTo>
                  <a:cubicBezTo>
                    <a:pt x="2436" y="3132"/>
                    <a:pt x="3159" y="2436"/>
                    <a:pt x="3159" y="1553"/>
                  </a:cubicBezTo>
                  <a:cubicBezTo>
                    <a:pt x="3159"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2" name="Google Shape;8922;p66"/>
            <p:cNvSpPr/>
            <p:nvPr/>
          </p:nvSpPr>
          <p:spPr>
            <a:xfrm>
              <a:off x="636250" y="8832250"/>
              <a:ext cx="78325" cy="78300"/>
            </a:xfrm>
            <a:custGeom>
              <a:avLst/>
              <a:gdLst/>
              <a:ahLst/>
              <a:cxnLst/>
              <a:rect l="l" t="t" r="r" b="b"/>
              <a:pathLst>
                <a:path w="3133" h="3132" extrusionOk="0">
                  <a:moveTo>
                    <a:pt x="1580" y="0"/>
                  </a:moveTo>
                  <a:cubicBezTo>
                    <a:pt x="696" y="0"/>
                    <a:pt x="1" y="696"/>
                    <a:pt x="1" y="1553"/>
                  </a:cubicBezTo>
                  <a:cubicBezTo>
                    <a:pt x="1" y="2436"/>
                    <a:pt x="696" y="3132"/>
                    <a:pt x="1580" y="3132"/>
                  </a:cubicBezTo>
                  <a:cubicBezTo>
                    <a:pt x="2436" y="3132"/>
                    <a:pt x="3132" y="2436"/>
                    <a:pt x="3132" y="1553"/>
                  </a:cubicBezTo>
                  <a:cubicBezTo>
                    <a:pt x="3132" y="696"/>
                    <a:pt x="2436" y="0"/>
                    <a:pt x="1580" y="0"/>
                  </a:cubicBezTo>
                  <a:close/>
                </a:path>
              </a:pathLst>
            </a:custGeom>
            <a:solidFill>
              <a:srgbClr val="FFBB1A"/>
            </a:solidFill>
            <a:ln>
              <a:noFill/>
            </a:ln>
          </p:spPr>
          <p:txBody>
            <a:bodyPr spcFirstLastPara="1" wrap="square" lIns="121900" tIns="121900" rIns="121900" bIns="121900" anchor="ctr" anchorCtr="0">
              <a:noAutofit/>
            </a:bodyPr>
            <a:lstStyle/>
            <a:p>
              <a:endParaRPr sz="2400"/>
            </a:p>
          </p:txBody>
        </p:sp>
        <p:sp>
          <p:nvSpPr>
            <p:cNvPr id="8923" name="Google Shape;8923;p66"/>
            <p:cNvSpPr/>
            <p:nvPr/>
          </p:nvSpPr>
          <p:spPr>
            <a:xfrm>
              <a:off x="422125" y="8818650"/>
              <a:ext cx="1026675" cy="793825"/>
            </a:xfrm>
            <a:custGeom>
              <a:avLst/>
              <a:gdLst/>
              <a:ahLst/>
              <a:cxnLst/>
              <a:rect l="l" t="t" r="r" b="b"/>
              <a:pathLst>
                <a:path w="41067" h="31753" extrusionOk="0">
                  <a:moveTo>
                    <a:pt x="10169" y="896"/>
                  </a:moveTo>
                  <a:cubicBezTo>
                    <a:pt x="10432" y="896"/>
                    <a:pt x="10697" y="981"/>
                    <a:pt x="10921" y="1160"/>
                  </a:cubicBezTo>
                  <a:cubicBezTo>
                    <a:pt x="11456" y="1561"/>
                    <a:pt x="11537" y="2338"/>
                    <a:pt x="11108" y="2873"/>
                  </a:cubicBezTo>
                  <a:cubicBezTo>
                    <a:pt x="10872" y="3172"/>
                    <a:pt x="10507" y="3332"/>
                    <a:pt x="10138" y="3332"/>
                  </a:cubicBezTo>
                  <a:cubicBezTo>
                    <a:pt x="9878" y="3332"/>
                    <a:pt x="9616" y="3253"/>
                    <a:pt x="9395" y="3087"/>
                  </a:cubicBezTo>
                  <a:cubicBezTo>
                    <a:pt x="8860" y="2686"/>
                    <a:pt x="8780" y="1909"/>
                    <a:pt x="9208" y="1374"/>
                  </a:cubicBezTo>
                  <a:cubicBezTo>
                    <a:pt x="9442" y="1062"/>
                    <a:pt x="9803" y="896"/>
                    <a:pt x="10169" y="896"/>
                  </a:cubicBezTo>
                  <a:close/>
                  <a:moveTo>
                    <a:pt x="2033" y="1029"/>
                  </a:moveTo>
                  <a:cubicBezTo>
                    <a:pt x="2295" y="1029"/>
                    <a:pt x="2561" y="1115"/>
                    <a:pt x="2784" y="1294"/>
                  </a:cubicBezTo>
                  <a:cubicBezTo>
                    <a:pt x="3319" y="1695"/>
                    <a:pt x="3400" y="2471"/>
                    <a:pt x="2972" y="3007"/>
                  </a:cubicBezTo>
                  <a:cubicBezTo>
                    <a:pt x="2738" y="3319"/>
                    <a:pt x="2386" y="3485"/>
                    <a:pt x="2027" y="3485"/>
                  </a:cubicBezTo>
                  <a:cubicBezTo>
                    <a:pt x="1770" y="3485"/>
                    <a:pt x="1509" y="3400"/>
                    <a:pt x="1285" y="3221"/>
                  </a:cubicBezTo>
                  <a:cubicBezTo>
                    <a:pt x="750" y="2819"/>
                    <a:pt x="643" y="2043"/>
                    <a:pt x="1071" y="1508"/>
                  </a:cubicBezTo>
                  <a:cubicBezTo>
                    <a:pt x="1305" y="1196"/>
                    <a:pt x="1666" y="1029"/>
                    <a:pt x="2033" y="1029"/>
                  </a:cubicBezTo>
                  <a:close/>
                  <a:moveTo>
                    <a:pt x="10343" y="1"/>
                  </a:moveTo>
                  <a:cubicBezTo>
                    <a:pt x="9769" y="1"/>
                    <a:pt x="9197" y="248"/>
                    <a:pt x="8806" y="732"/>
                  </a:cubicBezTo>
                  <a:cubicBezTo>
                    <a:pt x="8164" y="1561"/>
                    <a:pt x="8298" y="2766"/>
                    <a:pt x="9128" y="3435"/>
                  </a:cubicBezTo>
                  <a:cubicBezTo>
                    <a:pt x="8673" y="4184"/>
                    <a:pt x="8191" y="5175"/>
                    <a:pt x="7977" y="6379"/>
                  </a:cubicBezTo>
                  <a:cubicBezTo>
                    <a:pt x="7762" y="6362"/>
                    <a:pt x="7546" y="6354"/>
                    <a:pt x="7330" y="6354"/>
                  </a:cubicBezTo>
                  <a:cubicBezTo>
                    <a:pt x="6524" y="6354"/>
                    <a:pt x="5718" y="6474"/>
                    <a:pt x="4979" y="6727"/>
                  </a:cubicBezTo>
                  <a:cubicBezTo>
                    <a:pt x="4765" y="5282"/>
                    <a:pt x="4176" y="4104"/>
                    <a:pt x="3641" y="3274"/>
                  </a:cubicBezTo>
                  <a:lnTo>
                    <a:pt x="3694" y="3248"/>
                  </a:lnTo>
                  <a:cubicBezTo>
                    <a:pt x="4310" y="2391"/>
                    <a:pt x="4176" y="1187"/>
                    <a:pt x="3346" y="518"/>
                  </a:cubicBezTo>
                  <a:cubicBezTo>
                    <a:pt x="3000" y="261"/>
                    <a:pt x="2589" y="134"/>
                    <a:pt x="2179" y="134"/>
                  </a:cubicBezTo>
                  <a:cubicBezTo>
                    <a:pt x="1605" y="134"/>
                    <a:pt x="1033" y="382"/>
                    <a:pt x="643" y="865"/>
                  </a:cubicBezTo>
                  <a:cubicBezTo>
                    <a:pt x="1" y="1695"/>
                    <a:pt x="134" y="2900"/>
                    <a:pt x="964" y="3569"/>
                  </a:cubicBezTo>
                  <a:cubicBezTo>
                    <a:pt x="1320" y="3850"/>
                    <a:pt x="1732" y="3984"/>
                    <a:pt x="2144" y="3984"/>
                  </a:cubicBezTo>
                  <a:cubicBezTo>
                    <a:pt x="2475" y="3984"/>
                    <a:pt x="2806" y="3897"/>
                    <a:pt x="3105" y="3729"/>
                  </a:cubicBezTo>
                  <a:cubicBezTo>
                    <a:pt x="3748" y="4827"/>
                    <a:pt x="4122" y="6058"/>
                    <a:pt x="4310" y="6995"/>
                  </a:cubicBezTo>
                  <a:cubicBezTo>
                    <a:pt x="3748" y="7236"/>
                    <a:pt x="3239" y="7557"/>
                    <a:pt x="2838" y="7932"/>
                  </a:cubicBezTo>
                  <a:cubicBezTo>
                    <a:pt x="670" y="9885"/>
                    <a:pt x="1473" y="14034"/>
                    <a:pt x="3748" y="16095"/>
                  </a:cubicBezTo>
                  <a:cubicBezTo>
                    <a:pt x="6023" y="18156"/>
                    <a:pt x="6130" y="21796"/>
                    <a:pt x="6130" y="24366"/>
                  </a:cubicBezTo>
                  <a:cubicBezTo>
                    <a:pt x="6130" y="26935"/>
                    <a:pt x="7227" y="30950"/>
                    <a:pt x="11322" y="31137"/>
                  </a:cubicBezTo>
                  <a:cubicBezTo>
                    <a:pt x="11634" y="31154"/>
                    <a:pt x="11933" y="31161"/>
                    <a:pt x="12220" y="31161"/>
                  </a:cubicBezTo>
                  <a:cubicBezTo>
                    <a:pt x="15676" y="31161"/>
                    <a:pt x="17383" y="30059"/>
                    <a:pt x="18817" y="29960"/>
                  </a:cubicBezTo>
                  <a:cubicBezTo>
                    <a:pt x="18848" y="29958"/>
                    <a:pt x="18880" y="29957"/>
                    <a:pt x="18911" y="29957"/>
                  </a:cubicBezTo>
                  <a:cubicBezTo>
                    <a:pt x="20382" y="29957"/>
                    <a:pt x="21934" y="31753"/>
                    <a:pt x="23768" y="31753"/>
                  </a:cubicBezTo>
                  <a:cubicBezTo>
                    <a:pt x="25642" y="31753"/>
                    <a:pt x="26632" y="30575"/>
                    <a:pt x="28212" y="30281"/>
                  </a:cubicBezTo>
                  <a:cubicBezTo>
                    <a:pt x="28480" y="30226"/>
                    <a:pt x="28758" y="30204"/>
                    <a:pt x="29041" y="30204"/>
                  </a:cubicBezTo>
                  <a:cubicBezTo>
                    <a:pt x="30243" y="30204"/>
                    <a:pt x="31535" y="30604"/>
                    <a:pt x="32583" y="30604"/>
                  </a:cubicBezTo>
                  <a:cubicBezTo>
                    <a:pt x="32737" y="30604"/>
                    <a:pt x="32886" y="30595"/>
                    <a:pt x="33029" y="30575"/>
                  </a:cubicBezTo>
                  <a:cubicBezTo>
                    <a:pt x="34394" y="30361"/>
                    <a:pt x="34742" y="28300"/>
                    <a:pt x="35679" y="27738"/>
                  </a:cubicBezTo>
                  <a:cubicBezTo>
                    <a:pt x="37186" y="26840"/>
                    <a:pt x="41066" y="23775"/>
                    <a:pt x="35161" y="23775"/>
                  </a:cubicBezTo>
                  <a:cubicBezTo>
                    <a:pt x="35086" y="23775"/>
                    <a:pt x="35009" y="23776"/>
                    <a:pt x="34930" y="23777"/>
                  </a:cubicBezTo>
                  <a:cubicBezTo>
                    <a:pt x="32263" y="23816"/>
                    <a:pt x="29003" y="24163"/>
                    <a:pt x="25808" y="24163"/>
                  </a:cubicBezTo>
                  <a:cubicBezTo>
                    <a:pt x="20313" y="24163"/>
                    <a:pt x="15010" y="23137"/>
                    <a:pt x="13250" y="17755"/>
                  </a:cubicBezTo>
                  <a:cubicBezTo>
                    <a:pt x="13250" y="17755"/>
                    <a:pt x="14213" y="11652"/>
                    <a:pt x="12018" y="8601"/>
                  </a:cubicBezTo>
                  <a:cubicBezTo>
                    <a:pt x="11189" y="7450"/>
                    <a:pt x="10011" y="6781"/>
                    <a:pt x="8726" y="6513"/>
                  </a:cubicBezTo>
                  <a:cubicBezTo>
                    <a:pt x="8940" y="5657"/>
                    <a:pt x="9261" y="4639"/>
                    <a:pt x="9797" y="3783"/>
                  </a:cubicBezTo>
                  <a:cubicBezTo>
                    <a:pt x="9963" y="3824"/>
                    <a:pt x="10133" y="3845"/>
                    <a:pt x="10303" y="3845"/>
                  </a:cubicBezTo>
                  <a:cubicBezTo>
                    <a:pt x="10897" y="3845"/>
                    <a:pt x="11483" y="3593"/>
                    <a:pt x="11858" y="3114"/>
                  </a:cubicBezTo>
                  <a:cubicBezTo>
                    <a:pt x="12473" y="2284"/>
                    <a:pt x="12340" y="1053"/>
                    <a:pt x="11510" y="384"/>
                  </a:cubicBezTo>
                  <a:cubicBezTo>
                    <a:pt x="11164" y="127"/>
                    <a:pt x="10753" y="1"/>
                    <a:pt x="103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24" name="Google Shape;8924;p66"/>
            <p:cNvSpPr/>
            <p:nvPr/>
          </p:nvSpPr>
          <p:spPr>
            <a:xfrm>
              <a:off x="683750" y="8983575"/>
              <a:ext cx="670525" cy="520750"/>
            </a:xfrm>
            <a:custGeom>
              <a:avLst/>
              <a:gdLst/>
              <a:ahLst/>
              <a:cxnLst/>
              <a:rect l="l" t="t" r="r" b="b"/>
              <a:pathLst>
                <a:path w="26821" h="20830" extrusionOk="0">
                  <a:moveTo>
                    <a:pt x="14659" y="0"/>
                  </a:moveTo>
                  <a:cubicBezTo>
                    <a:pt x="14299" y="0"/>
                    <a:pt x="13936" y="16"/>
                    <a:pt x="13571" y="50"/>
                  </a:cubicBezTo>
                  <a:cubicBezTo>
                    <a:pt x="5541" y="826"/>
                    <a:pt x="1" y="7946"/>
                    <a:pt x="402" y="16029"/>
                  </a:cubicBezTo>
                  <a:cubicBezTo>
                    <a:pt x="590" y="19535"/>
                    <a:pt x="7038" y="20044"/>
                    <a:pt x="13835" y="20044"/>
                  </a:cubicBezTo>
                  <a:lnTo>
                    <a:pt x="13835" y="20044"/>
                  </a:lnTo>
                  <a:cubicBezTo>
                    <a:pt x="14844" y="20548"/>
                    <a:pt x="15978" y="20829"/>
                    <a:pt x="17168" y="20829"/>
                  </a:cubicBezTo>
                  <a:cubicBezTo>
                    <a:pt x="17412" y="20829"/>
                    <a:pt x="17659" y="20817"/>
                    <a:pt x="17907" y="20793"/>
                  </a:cubicBezTo>
                  <a:cubicBezTo>
                    <a:pt x="23073" y="20311"/>
                    <a:pt x="26820" y="15708"/>
                    <a:pt x="26338" y="10596"/>
                  </a:cubicBezTo>
                  <a:cubicBezTo>
                    <a:pt x="25732" y="4536"/>
                    <a:pt x="20648" y="0"/>
                    <a:pt x="14659" y="0"/>
                  </a:cubicBezTo>
                  <a:close/>
                </a:path>
              </a:pathLst>
            </a:custGeom>
            <a:solidFill>
              <a:schemeClr val="dk2"/>
            </a:solidFill>
            <a:ln>
              <a:noFill/>
            </a:ln>
          </p:spPr>
          <p:txBody>
            <a:bodyPr spcFirstLastPara="1" wrap="square" lIns="121900" tIns="121900" rIns="121900" bIns="121900" anchor="ctr" anchorCtr="0">
              <a:noAutofit/>
            </a:bodyPr>
            <a:lstStyle/>
            <a:p>
              <a:endParaRPr sz="2400" dirty="0"/>
            </a:p>
          </p:txBody>
        </p:sp>
        <p:sp>
          <p:nvSpPr>
            <p:cNvPr id="8925" name="Google Shape;8925;p66"/>
            <p:cNvSpPr/>
            <p:nvPr/>
          </p:nvSpPr>
          <p:spPr>
            <a:xfrm>
              <a:off x="692450" y="9384950"/>
              <a:ext cx="335950" cy="115375"/>
            </a:xfrm>
            <a:custGeom>
              <a:avLst/>
              <a:gdLst/>
              <a:ahLst/>
              <a:cxnLst/>
              <a:rect l="l" t="t" r="r" b="b"/>
              <a:pathLst>
                <a:path w="13438" h="4615" extrusionOk="0">
                  <a:moveTo>
                    <a:pt x="54" y="1"/>
                  </a:moveTo>
                  <a:cubicBezTo>
                    <a:pt x="1" y="322"/>
                    <a:pt x="1" y="670"/>
                    <a:pt x="28" y="991"/>
                  </a:cubicBezTo>
                  <a:cubicBezTo>
                    <a:pt x="108" y="1339"/>
                    <a:pt x="269" y="1660"/>
                    <a:pt x="456" y="1981"/>
                  </a:cubicBezTo>
                  <a:cubicBezTo>
                    <a:pt x="911" y="2543"/>
                    <a:pt x="1473" y="2972"/>
                    <a:pt x="2062" y="3320"/>
                  </a:cubicBezTo>
                  <a:cubicBezTo>
                    <a:pt x="3266" y="3935"/>
                    <a:pt x="4578" y="4256"/>
                    <a:pt x="5863" y="4444"/>
                  </a:cubicBezTo>
                  <a:cubicBezTo>
                    <a:pt x="6731" y="4555"/>
                    <a:pt x="7612" y="4615"/>
                    <a:pt x="8489" y="4615"/>
                  </a:cubicBezTo>
                  <a:cubicBezTo>
                    <a:pt x="8882" y="4615"/>
                    <a:pt x="9274" y="4602"/>
                    <a:pt x="9663" y="4578"/>
                  </a:cubicBezTo>
                  <a:cubicBezTo>
                    <a:pt x="10948" y="4524"/>
                    <a:pt x="12206" y="4337"/>
                    <a:pt x="13437" y="3989"/>
                  </a:cubicBezTo>
                  <a:cubicBezTo>
                    <a:pt x="12206" y="3614"/>
                    <a:pt x="10975" y="3400"/>
                    <a:pt x="9744" y="3239"/>
                  </a:cubicBezTo>
                  <a:cubicBezTo>
                    <a:pt x="8486" y="3052"/>
                    <a:pt x="7281" y="2918"/>
                    <a:pt x="6077" y="2731"/>
                  </a:cubicBezTo>
                  <a:cubicBezTo>
                    <a:pt x="4872" y="2570"/>
                    <a:pt x="3695" y="2410"/>
                    <a:pt x="2597" y="2062"/>
                  </a:cubicBezTo>
                  <a:cubicBezTo>
                    <a:pt x="2062" y="1901"/>
                    <a:pt x="1553" y="1660"/>
                    <a:pt x="1098" y="1366"/>
                  </a:cubicBezTo>
                  <a:cubicBezTo>
                    <a:pt x="911" y="1232"/>
                    <a:pt x="670" y="1045"/>
                    <a:pt x="509" y="804"/>
                  </a:cubicBezTo>
                  <a:cubicBezTo>
                    <a:pt x="322" y="563"/>
                    <a:pt x="161" y="295"/>
                    <a:pt x="54"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6" name="Google Shape;8926;p66"/>
            <p:cNvSpPr/>
            <p:nvPr/>
          </p:nvSpPr>
          <p:spPr>
            <a:xfrm>
              <a:off x="1000275" y="9235600"/>
              <a:ext cx="198075" cy="169625"/>
            </a:xfrm>
            <a:custGeom>
              <a:avLst/>
              <a:gdLst/>
              <a:ahLst/>
              <a:cxnLst/>
              <a:rect l="l" t="t" r="r" b="b"/>
              <a:pathLst>
                <a:path w="7923" h="6785" extrusionOk="0">
                  <a:moveTo>
                    <a:pt x="2867" y="1"/>
                  </a:moveTo>
                  <a:cubicBezTo>
                    <a:pt x="2812" y="1"/>
                    <a:pt x="2757" y="3"/>
                    <a:pt x="2703" y="6"/>
                  </a:cubicBezTo>
                  <a:cubicBezTo>
                    <a:pt x="2222" y="59"/>
                    <a:pt x="1793" y="220"/>
                    <a:pt x="1392" y="488"/>
                  </a:cubicBezTo>
                  <a:cubicBezTo>
                    <a:pt x="589" y="1023"/>
                    <a:pt x="54" y="1960"/>
                    <a:pt x="27" y="2923"/>
                  </a:cubicBezTo>
                  <a:cubicBezTo>
                    <a:pt x="0" y="3887"/>
                    <a:pt x="348" y="4824"/>
                    <a:pt x="990" y="5546"/>
                  </a:cubicBezTo>
                  <a:cubicBezTo>
                    <a:pt x="1633" y="6242"/>
                    <a:pt x="2543" y="6697"/>
                    <a:pt x="3480" y="6778"/>
                  </a:cubicBezTo>
                  <a:cubicBezTo>
                    <a:pt x="3567" y="6782"/>
                    <a:pt x="3652" y="6784"/>
                    <a:pt x="3735" y="6784"/>
                  </a:cubicBezTo>
                  <a:cubicBezTo>
                    <a:pt x="4135" y="6784"/>
                    <a:pt x="4490" y="6733"/>
                    <a:pt x="4845" y="6644"/>
                  </a:cubicBezTo>
                  <a:cubicBezTo>
                    <a:pt x="5273" y="6537"/>
                    <a:pt x="5674" y="6349"/>
                    <a:pt x="6049" y="6109"/>
                  </a:cubicBezTo>
                  <a:cubicBezTo>
                    <a:pt x="6799" y="5627"/>
                    <a:pt x="7307" y="4931"/>
                    <a:pt x="7628" y="4155"/>
                  </a:cubicBezTo>
                  <a:cubicBezTo>
                    <a:pt x="7923" y="3405"/>
                    <a:pt x="7923" y="2549"/>
                    <a:pt x="7682" y="1826"/>
                  </a:cubicBezTo>
                  <a:lnTo>
                    <a:pt x="7682" y="1826"/>
                  </a:lnTo>
                  <a:cubicBezTo>
                    <a:pt x="7494" y="3352"/>
                    <a:pt x="6558" y="4503"/>
                    <a:pt x="5407" y="4958"/>
                  </a:cubicBezTo>
                  <a:cubicBezTo>
                    <a:pt x="5139" y="5065"/>
                    <a:pt x="4845" y="5172"/>
                    <a:pt x="4550" y="5198"/>
                  </a:cubicBezTo>
                  <a:cubicBezTo>
                    <a:pt x="4403" y="5212"/>
                    <a:pt x="4262" y="5219"/>
                    <a:pt x="4125" y="5219"/>
                  </a:cubicBezTo>
                  <a:cubicBezTo>
                    <a:pt x="3988" y="5219"/>
                    <a:pt x="3854" y="5212"/>
                    <a:pt x="3720" y="5198"/>
                  </a:cubicBezTo>
                  <a:cubicBezTo>
                    <a:pt x="3132" y="5091"/>
                    <a:pt x="2677" y="4824"/>
                    <a:pt x="2302" y="4422"/>
                  </a:cubicBezTo>
                  <a:cubicBezTo>
                    <a:pt x="1981" y="4074"/>
                    <a:pt x="1740" y="3485"/>
                    <a:pt x="1713" y="3004"/>
                  </a:cubicBezTo>
                  <a:cubicBezTo>
                    <a:pt x="1660" y="2495"/>
                    <a:pt x="1874" y="1960"/>
                    <a:pt x="2275" y="1585"/>
                  </a:cubicBezTo>
                  <a:cubicBezTo>
                    <a:pt x="2590" y="1248"/>
                    <a:pt x="3055" y="1024"/>
                    <a:pt x="3529" y="1024"/>
                  </a:cubicBezTo>
                  <a:cubicBezTo>
                    <a:pt x="3619" y="1024"/>
                    <a:pt x="3710" y="1033"/>
                    <a:pt x="3801" y="1050"/>
                  </a:cubicBezTo>
                  <a:cubicBezTo>
                    <a:pt x="4416" y="1157"/>
                    <a:pt x="4978" y="1585"/>
                    <a:pt x="5246" y="2335"/>
                  </a:cubicBezTo>
                  <a:cubicBezTo>
                    <a:pt x="5380" y="1558"/>
                    <a:pt x="4925" y="648"/>
                    <a:pt x="4042" y="247"/>
                  </a:cubicBezTo>
                  <a:cubicBezTo>
                    <a:pt x="3690" y="83"/>
                    <a:pt x="3257" y="1"/>
                    <a:pt x="286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7" name="Google Shape;8927;p66"/>
            <p:cNvSpPr/>
            <p:nvPr/>
          </p:nvSpPr>
          <p:spPr>
            <a:xfrm>
              <a:off x="901225" y="9171700"/>
              <a:ext cx="226200" cy="339475"/>
            </a:xfrm>
            <a:custGeom>
              <a:avLst/>
              <a:gdLst/>
              <a:ahLst/>
              <a:cxnLst/>
              <a:rect l="l" t="t" r="r" b="b"/>
              <a:pathLst>
                <a:path w="9048" h="13579" extrusionOk="0">
                  <a:moveTo>
                    <a:pt x="5847" y="1"/>
                  </a:moveTo>
                  <a:cubicBezTo>
                    <a:pt x="5070" y="1"/>
                    <a:pt x="4287" y="187"/>
                    <a:pt x="3561" y="528"/>
                  </a:cubicBezTo>
                  <a:cubicBezTo>
                    <a:pt x="2677" y="902"/>
                    <a:pt x="1928" y="1545"/>
                    <a:pt x="1312" y="2294"/>
                  </a:cubicBezTo>
                  <a:cubicBezTo>
                    <a:pt x="750" y="3097"/>
                    <a:pt x="322" y="4034"/>
                    <a:pt x="135" y="5024"/>
                  </a:cubicBezTo>
                  <a:cubicBezTo>
                    <a:pt x="81" y="5239"/>
                    <a:pt x="81" y="5506"/>
                    <a:pt x="54" y="5747"/>
                  </a:cubicBezTo>
                  <a:cubicBezTo>
                    <a:pt x="1" y="5988"/>
                    <a:pt x="54" y="6229"/>
                    <a:pt x="54" y="6497"/>
                  </a:cubicBezTo>
                  <a:cubicBezTo>
                    <a:pt x="54" y="6764"/>
                    <a:pt x="108" y="6978"/>
                    <a:pt x="135" y="7219"/>
                  </a:cubicBezTo>
                  <a:cubicBezTo>
                    <a:pt x="135" y="7487"/>
                    <a:pt x="215" y="7728"/>
                    <a:pt x="268" y="7969"/>
                  </a:cubicBezTo>
                  <a:cubicBezTo>
                    <a:pt x="750" y="9869"/>
                    <a:pt x="1981" y="11582"/>
                    <a:pt x="3668" y="12546"/>
                  </a:cubicBezTo>
                  <a:cubicBezTo>
                    <a:pt x="4771" y="13215"/>
                    <a:pt x="6046" y="13579"/>
                    <a:pt x="7294" y="13579"/>
                  </a:cubicBezTo>
                  <a:cubicBezTo>
                    <a:pt x="7892" y="13579"/>
                    <a:pt x="8484" y="13495"/>
                    <a:pt x="9048" y="13322"/>
                  </a:cubicBezTo>
                  <a:cubicBezTo>
                    <a:pt x="7281" y="13108"/>
                    <a:pt x="5675" y="12465"/>
                    <a:pt x="4417" y="11448"/>
                  </a:cubicBezTo>
                  <a:cubicBezTo>
                    <a:pt x="3186" y="10431"/>
                    <a:pt x="2329" y="9039"/>
                    <a:pt x="1928" y="7514"/>
                  </a:cubicBezTo>
                  <a:cubicBezTo>
                    <a:pt x="1848" y="7326"/>
                    <a:pt x="1821" y="7166"/>
                    <a:pt x="1794" y="6952"/>
                  </a:cubicBezTo>
                  <a:cubicBezTo>
                    <a:pt x="1794" y="6791"/>
                    <a:pt x="1714" y="6577"/>
                    <a:pt x="1714" y="6389"/>
                  </a:cubicBezTo>
                  <a:cubicBezTo>
                    <a:pt x="1687" y="6015"/>
                    <a:pt x="1687" y="5613"/>
                    <a:pt x="1714" y="5239"/>
                  </a:cubicBezTo>
                  <a:cubicBezTo>
                    <a:pt x="1794" y="4489"/>
                    <a:pt x="2062" y="3740"/>
                    <a:pt x="2410" y="3044"/>
                  </a:cubicBezTo>
                  <a:cubicBezTo>
                    <a:pt x="3186" y="1679"/>
                    <a:pt x="4551" y="555"/>
                    <a:pt x="6264" y="19"/>
                  </a:cubicBezTo>
                  <a:cubicBezTo>
                    <a:pt x="6125" y="7"/>
                    <a:pt x="5986" y="1"/>
                    <a:pt x="584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8928" name="Google Shape;8928;p66"/>
            <p:cNvSpPr/>
            <p:nvPr/>
          </p:nvSpPr>
          <p:spPr>
            <a:xfrm>
              <a:off x="545250" y="9141800"/>
              <a:ext cx="49550" cy="30100"/>
            </a:xfrm>
            <a:custGeom>
              <a:avLst/>
              <a:gdLst/>
              <a:ahLst/>
              <a:cxnLst/>
              <a:rect l="l" t="t" r="r" b="b"/>
              <a:pathLst>
                <a:path w="1982" h="1204" extrusionOk="0">
                  <a:moveTo>
                    <a:pt x="927" y="1"/>
                  </a:moveTo>
                  <a:cubicBezTo>
                    <a:pt x="765" y="1"/>
                    <a:pt x="629" y="31"/>
                    <a:pt x="509" y="91"/>
                  </a:cubicBezTo>
                  <a:cubicBezTo>
                    <a:pt x="375" y="118"/>
                    <a:pt x="241" y="225"/>
                    <a:pt x="134" y="332"/>
                  </a:cubicBezTo>
                  <a:cubicBezTo>
                    <a:pt x="107" y="359"/>
                    <a:pt x="107" y="385"/>
                    <a:pt x="54" y="412"/>
                  </a:cubicBezTo>
                  <a:cubicBezTo>
                    <a:pt x="54" y="466"/>
                    <a:pt x="27" y="493"/>
                    <a:pt x="27" y="519"/>
                  </a:cubicBezTo>
                  <a:cubicBezTo>
                    <a:pt x="0" y="600"/>
                    <a:pt x="0" y="653"/>
                    <a:pt x="0" y="733"/>
                  </a:cubicBezTo>
                  <a:cubicBezTo>
                    <a:pt x="27" y="787"/>
                    <a:pt x="54" y="867"/>
                    <a:pt x="107" y="894"/>
                  </a:cubicBezTo>
                  <a:cubicBezTo>
                    <a:pt x="134" y="948"/>
                    <a:pt x="161" y="1001"/>
                    <a:pt x="241" y="1028"/>
                  </a:cubicBezTo>
                  <a:cubicBezTo>
                    <a:pt x="268" y="1028"/>
                    <a:pt x="268" y="1055"/>
                    <a:pt x="295" y="1055"/>
                  </a:cubicBezTo>
                  <a:cubicBezTo>
                    <a:pt x="402" y="1135"/>
                    <a:pt x="536" y="1162"/>
                    <a:pt x="643" y="1188"/>
                  </a:cubicBezTo>
                  <a:cubicBezTo>
                    <a:pt x="699" y="1199"/>
                    <a:pt x="755" y="1204"/>
                    <a:pt x="809" y="1204"/>
                  </a:cubicBezTo>
                  <a:cubicBezTo>
                    <a:pt x="1326" y="1204"/>
                    <a:pt x="1758" y="768"/>
                    <a:pt x="1928" y="332"/>
                  </a:cubicBezTo>
                  <a:cubicBezTo>
                    <a:pt x="1981" y="252"/>
                    <a:pt x="1928" y="225"/>
                    <a:pt x="1901" y="198"/>
                  </a:cubicBezTo>
                  <a:lnTo>
                    <a:pt x="1740" y="198"/>
                  </a:lnTo>
                  <a:cubicBezTo>
                    <a:pt x="1633" y="118"/>
                    <a:pt x="1499" y="91"/>
                    <a:pt x="1365" y="64"/>
                  </a:cubicBezTo>
                  <a:cubicBezTo>
                    <a:pt x="1258" y="64"/>
                    <a:pt x="1205" y="11"/>
                    <a:pt x="1098" y="11"/>
                  </a:cubicBezTo>
                  <a:cubicBezTo>
                    <a:pt x="1038" y="4"/>
                    <a:pt x="981" y="1"/>
                    <a:pt x="927"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8929" name="Google Shape;8929;p66"/>
            <p:cNvSpPr/>
            <p:nvPr/>
          </p:nvSpPr>
          <p:spPr>
            <a:xfrm>
              <a:off x="539225" y="9113275"/>
              <a:ext cx="64925" cy="58925"/>
            </a:xfrm>
            <a:custGeom>
              <a:avLst/>
              <a:gdLst/>
              <a:ahLst/>
              <a:cxnLst/>
              <a:rect l="l" t="t" r="r" b="b"/>
              <a:pathLst>
                <a:path w="2597" h="2357" extrusionOk="0">
                  <a:moveTo>
                    <a:pt x="1446" y="1205"/>
                  </a:moveTo>
                  <a:cubicBezTo>
                    <a:pt x="1580" y="1232"/>
                    <a:pt x="1687" y="1259"/>
                    <a:pt x="1821" y="1286"/>
                  </a:cubicBezTo>
                  <a:cubicBezTo>
                    <a:pt x="1874" y="1339"/>
                    <a:pt x="1981" y="1366"/>
                    <a:pt x="2088" y="1419"/>
                  </a:cubicBezTo>
                  <a:cubicBezTo>
                    <a:pt x="2035" y="1553"/>
                    <a:pt x="1981" y="1634"/>
                    <a:pt x="1901" y="1741"/>
                  </a:cubicBezTo>
                  <a:cubicBezTo>
                    <a:pt x="1847" y="1874"/>
                    <a:pt x="1740" y="1955"/>
                    <a:pt x="1633" y="2035"/>
                  </a:cubicBezTo>
                  <a:cubicBezTo>
                    <a:pt x="1580" y="2089"/>
                    <a:pt x="1473" y="2142"/>
                    <a:pt x="1419" y="2169"/>
                  </a:cubicBezTo>
                  <a:cubicBezTo>
                    <a:pt x="1312" y="2196"/>
                    <a:pt x="1232" y="2222"/>
                    <a:pt x="1178" y="2222"/>
                  </a:cubicBezTo>
                  <a:lnTo>
                    <a:pt x="937" y="2222"/>
                  </a:lnTo>
                  <a:cubicBezTo>
                    <a:pt x="830" y="2196"/>
                    <a:pt x="777" y="2196"/>
                    <a:pt x="696" y="2169"/>
                  </a:cubicBezTo>
                  <a:cubicBezTo>
                    <a:pt x="670" y="2169"/>
                    <a:pt x="670" y="2142"/>
                    <a:pt x="643" y="2142"/>
                  </a:cubicBezTo>
                  <a:cubicBezTo>
                    <a:pt x="616" y="2089"/>
                    <a:pt x="563" y="2089"/>
                    <a:pt x="536" y="2062"/>
                  </a:cubicBezTo>
                  <a:cubicBezTo>
                    <a:pt x="482" y="2008"/>
                    <a:pt x="402" y="1955"/>
                    <a:pt x="375" y="1901"/>
                  </a:cubicBezTo>
                  <a:cubicBezTo>
                    <a:pt x="375" y="1874"/>
                    <a:pt x="348" y="1874"/>
                    <a:pt x="348" y="1821"/>
                  </a:cubicBezTo>
                  <a:lnTo>
                    <a:pt x="348" y="1794"/>
                  </a:lnTo>
                  <a:lnTo>
                    <a:pt x="375" y="1741"/>
                  </a:lnTo>
                  <a:lnTo>
                    <a:pt x="402" y="1660"/>
                  </a:lnTo>
                  <a:lnTo>
                    <a:pt x="402" y="1687"/>
                  </a:lnTo>
                  <a:cubicBezTo>
                    <a:pt x="482" y="1607"/>
                    <a:pt x="536" y="1500"/>
                    <a:pt x="643" y="1419"/>
                  </a:cubicBezTo>
                  <a:cubicBezTo>
                    <a:pt x="696" y="1366"/>
                    <a:pt x="777" y="1286"/>
                    <a:pt x="884" y="1259"/>
                  </a:cubicBezTo>
                  <a:cubicBezTo>
                    <a:pt x="964" y="1232"/>
                    <a:pt x="1044" y="1232"/>
                    <a:pt x="1151" y="1205"/>
                  </a:cubicBezTo>
                  <a:close/>
                  <a:moveTo>
                    <a:pt x="108" y="1"/>
                  </a:moveTo>
                  <a:lnTo>
                    <a:pt x="54" y="54"/>
                  </a:lnTo>
                  <a:cubicBezTo>
                    <a:pt x="54" y="161"/>
                    <a:pt x="27" y="269"/>
                    <a:pt x="27" y="349"/>
                  </a:cubicBezTo>
                  <a:cubicBezTo>
                    <a:pt x="1" y="483"/>
                    <a:pt x="1" y="590"/>
                    <a:pt x="1" y="697"/>
                  </a:cubicBezTo>
                  <a:cubicBezTo>
                    <a:pt x="1" y="884"/>
                    <a:pt x="1" y="1098"/>
                    <a:pt x="27" y="1259"/>
                  </a:cubicBezTo>
                  <a:cubicBezTo>
                    <a:pt x="54" y="1393"/>
                    <a:pt x="54" y="1473"/>
                    <a:pt x="108" y="1553"/>
                  </a:cubicBezTo>
                  <a:cubicBezTo>
                    <a:pt x="134" y="1660"/>
                    <a:pt x="161" y="1767"/>
                    <a:pt x="188" y="1821"/>
                  </a:cubicBezTo>
                  <a:cubicBezTo>
                    <a:pt x="295" y="2035"/>
                    <a:pt x="429" y="2169"/>
                    <a:pt x="563" y="2222"/>
                  </a:cubicBezTo>
                  <a:cubicBezTo>
                    <a:pt x="670" y="2303"/>
                    <a:pt x="830" y="2356"/>
                    <a:pt x="964" y="2356"/>
                  </a:cubicBezTo>
                  <a:cubicBezTo>
                    <a:pt x="1098" y="2356"/>
                    <a:pt x="1232" y="2356"/>
                    <a:pt x="1339" y="2329"/>
                  </a:cubicBezTo>
                  <a:cubicBezTo>
                    <a:pt x="1473" y="2303"/>
                    <a:pt x="1580" y="2222"/>
                    <a:pt x="1687" y="2169"/>
                  </a:cubicBezTo>
                  <a:cubicBezTo>
                    <a:pt x="1767" y="2089"/>
                    <a:pt x="1874" y="2035"/>
                    <a:pt x="1954" y="1928"/>
                  </a:cubicBezTo>
                  <a:cubicBezTo>
                    <a:pt x="2115" y="1741"/>
                    <a:pt x="2249" y="1526"/>
                    <a:pt x="2356" y="1259"/>
                  </a:cubicBezTo>
                  <a:cubicBezTo>
                    <a:pt x="2436" y="1018"/>
                    <a:pt x="2517" y="804"/>
                    <a:pt x="2597" y="590"/>
                  </a:cubicBezTo>
                  <a:lnTo>
                    <a:pt x="2035" y="590"/>
                  </a:lnTo>
                  <a:cubicBezTo>
                    <a:pt x="1767" y="590"/>
                    <a:pt x="1526" y="563"/>
                    <a:pt x="1259" y="483"/>
                  </a:cubicBezTo>
                  <a:cubicBezTo>
                    <a:pt x="1044" y="429"/>
                    <a:pt x="777" y="349"/>
                    <a:pt x="563" y="269"/>
                  </a:cubicBezTo>
                  <a:cubicBezTo>
                    <a:pt x="456" y="215"/>
                    <a:pt x="375" y="161"/>
                    <a:pt x="295" y="135"/>
                  </a:cubicBezTo>
                  <a:cubicBezTo>
                    <a:pt x="268" y="81"/>
                    <a:pt x="241" y="81"/>
                    <a:pt x="188" y="54"/>
                  </a:cubicBezTo>
                  <a:cubicBezTo>
                    <a:pt x="161" y="28"/>
                    <a:pt x="134" y="28"/>
                    <a:pt x="10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0" name="Google Shape;8930;p66"/>
            <p:cNvSpPr/>
            <p:nvPr/>
          </p:nvSpPr>
          <p:spPr>
            <a:xfrm>
              <a:off x="454250" y="8854200"/>
              <a:ext cx="27450" cy="42475"/>
            </a:xfrm>
            <a:custGeom>
              <a:avLst/>
              <a:gdLst/>
              <a:ahLst/>
              <a:cxnLst/>
              <a:rect l="l" t="t" r="r" b="b"/>
              <a:pathLst>
                <a:path w="1098" h="1699" extrusionOk="0">
                  <a:moveTo>
                    <a:pt x="698" y="0"/>
                  </a:moveTo>
                  <a:cubicBezTo>
                    <a:pt x="581" y="0"/>
                    <a:pt x="465" y="76"/>
                    <a:pt x="348" y="193"/>
                  </a:cubicBezTo>
                  <a:cubicBezTo>
                    <a:pt x="214" y="327"/>
                    <a:pt x="134" y="514"/>
                    <a:pt x="81" y="755"/>
                  </a:cubicBezTo>
                  <a:cubicBezTo>
                    <a:pt x="0" y="1156"/>
                    <a:pt x="81" y="1531"/>
                    <a:pt x="295" y="1665"/>
                  </a:cubicBezTo>
                  <a:cubicBezTo>
                    <a:pt x="295" y="1665"/>
                    <a:pt x="321" y="1692"/>
                    <a:pt x="348" y="1692"/>
                  </a:cubicBezTo>
                  <a:cubicBezTo>
                    <a:pt x="371" y="1696"/>
                    <a:pt x="393" y="1698"/>
                    <a:pt x="415" y="1698"/>
                  </a:cubicBezTo>
                  <a:cubicBezTo>
                    <a:pt x="527" y="1698"/>
                    <a:pt x="638" y="1643"/>
                    <a:pt x="750" y="1531"/>
                  </a:cubicBezTo>
                  <a:cubicBezTo>
                    <a:pt x="884" y="1397"/>
                    <a:pt x="991" y="1183"/>
                    <a:pt x="1017" y="942"/>
                  </a:cubicBezTo>
                  <a:cubicBezTo>
                    <a:pt x="1098" y="514"/>
                    <a:pt x="1017" y="139"/>
                    <a:pt x="830" y="59"/>
                  </a:cubicBezTo>
                  <a:cubicBezTo>
                    <a:pt x="830" y="59"/>
                    <a:pt x="803" y="6"/>
                    <a:pt x="750" y="6"/>
                  </a:cubicBezTo>
                  <a:cubicBezTo>
                    <a:pt x="732" y="2"/>
                    <a:pt x="715" y="0"/>
                    <a:pt x="69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8931" name="Google Shape;8931;p66"/>
            <p:cNvSpPr/>
            <p:nvPr/>
          </p:nvSpPr>
          <p:spPr>
            <a:xfrm>
              <a:off x="662350" y="8853500"/>
              <a:ext cx="27450" cy="42475"/>
            </a:xfrm>
            <a:custGeom>
              <a:avLst/>
              <a:gdLst/>
              <a:ahLst/>
              <a:cxnLst/>
              <a:rect l="l" t="t" r="r" b="b"/>
              <a:pathLst>
                <a:path w="1098" h="1699" extrusionOk="0">
                  <a:moveTo>
                    <a:pt x="683" y="0"/>
                  </a:moveTo>
                  <a:cubicBezTo>
                    <a:pt x="571" y="0"/>
                    <a:pt x="460" y="56"/>
                    <a:pt x="348" y="167"/>
                  </a:cubicBezTo>
                  <a:cubicBezTo>
                    <a:pt x="215" y="301"/>
                    <a:pt x="134" y="515"/>
                    <a:pt x="81" y="756"/>
                  </a:cubicBezTo>
                  <a:cubicBezTo>
                    <a:pt x="0" y="1158"/>
                    <a:pt x="81" y="1506"/>
                    <a:pt x="295" y="1639"/>
                  </a:cubicBezTo>
                  <a:cubicBezTo>
                    <a:pt x="295" y="1639"/>
                    <a:pt x="322" y="1693"/>
                    <a:pt x="375" y="1693"/>
                  </a:cubicBezTo>
                  <a:cubicBezTo>
                    <a:pt x="392" y="1696"/>
                    <a:pt x="410" y="1698"/>
                    <a:pt x="427" y="1698"/>
                  </a:cubicBezTo>
                  <a:cubicBezTo>
                    <a:pt x="544" y="1698"/>
                    <a:pt x="660" y="1622"/>
                    <a:pt x="777" y="1506"/>
                  </a:cubicBezTo>
                  <a:cubicBezTo>
                    <a:pt x="910" y="1372"/>
                    <a:pt x="991" y="1184"/>
                    <a:pt x="1044" y="944"/>
                  </a:cubicBezTo>
                  <a:cubicBezTo>
                    <a:pt x="1098" y="542"/>
                    <a:pt x="991" y="141"/>
                    <a:pt x="830" y="34"/>
                  </a:cubicBezTo>
                  <a:cubicBezTo>
                    <a:pt x="830" y="34"/>
                    <a:pt x="803" y="7"/>
                    <a:pt x="750" y="7"/>
                  </a:cubicBezTo>
                  <a:cubicBezTo>
                    <a:pt x="728" y="2"/>
                    <a:pt x="705" y="0"/>
                    <a:pt x="683"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grpSp>
        <p:nvGrpSpPr>
          <p:cNvPr id="8932" name="Google Shape;8932;p66"/>
          <p:cNvGrpSpPr/>
          <p:nvPr/>
        </p:nvGrpSpPr>
        <p:grpSpPr>
          <a:xfrm>
            <a:off x="10922912" y="817495"/>
            <a:ext cx="737203" cy="784612"/>
            <a:chOff x="2115362" y="3328908"/>
            <a:chExt cx="552902" cy="588459"/>
          </a:xfrm>
        </p:grpSpPr>
        <p:sp>
          <p:nvSpPr>
            <p:cNvPr id="8933" name="Google Shape;8933;p66"/>
            <p:cNvSpPr/>
            <p:nvPr/>
          </p:nvSpPr>
          <p:spPr>
            <a:xfrm>
              <a:off x="2115362" y="3328908"/>
              <a:ext cx="552902" cy="588459"/>
            </a:xfrm>
            <a:custGeom>
              <a:avLst/>
              <a:gdLst/>
              <a:ahLst/>
              <a:cxnLst/>
              <a:rect l="l" t="t" r="r" b="b"/>
              <a:pathLst>
                <a:path w="24973" h="26579" extrusionOk="0">
                  <a:moveTo>
                    <a:pt x="19272" y="0"/>
                  </a:moveTo>
                  <a:cubicBezTo>
                    <a:pt x="18335" y="0"/>
                    <a:pt x="17398" y="348"/>
                    <a:pt x="16702" y="991"/>
                  </a:cubicBezTo>
                  <a:cubicBezTo>
                    <a:pt x="15418" y="2088"/>
                    <a:pt x="13651" y="4069"/>
                    <a:pt x="12554" y="7147"/>
                  </a:cubicBezTo>
                  <a:cubicBezTo>
                    <a:pt x="12447" y="7414"/>
                    <a:pt x="12339" y="7682"/>
                    <a:pt x="12286" y="7977"/>
                  </a:cubicBezTo>
                  <a:lnTo>
                    <a:pt x="11992" y="7869"/>
                  </a:lnTo>
                  <a:cubicBezTo>
                    <a:pt x="11911" y="7843"/>
                    <a:pt x="11858" y="7843"/>
                    <a:pt x="11777" y="7816"/>
                  </a:cubicBezTo>
                  <a:cubicBezTo>
                    <a:pt x="11269" y="6371"/>
                    <a:pt x="10305" y="4684"/>
                    <a:pt x="8458" y="3560"/>
                  </a:cubicBezTo>
                  <a:cubicBezTo>
                    <a:pt x="8325" y="3400"/>
                    <a:pt x="8164" y="3185"/>
                    <a:pt x="7896" y="2945"/>
                  </a:cubicBezTo>
                  <a:cubicBezTo>
                    <a:pt x="7227" y="2409"/>
                    <a:pt x="6505" y="2115"/>
                    <a:pt x="5728" y="2115"/>
                  </a:cubicBezTo>
                  <a:cubicBezTo>
                    <a:pt x="4577" y="2115"/>
                    <a:pt x="3560" y="2757"/>
                    <a:pt x="3052" y="3801"/>
                  </a:cubicBezTo>
                  <a:cubicBezTo>
                    <a:pt x="2891" y="4122"/>
                    <a:pt x="2784" y="4524"/>
                    <a:pt x="2757" y="4898"/>
                  </a:cubicBezTo>
                  <a:cubicBezTo>
                    <a:pt x="2008" y="5006"/>
                    <a:pt x="1366" y="5300"/>
                    <a:pt x="884" y="5835"/>
                  </a:cubicBezTo>
                  <a:cubicBezTo>
                    <a:pt x="295" y="6424"/>
                    <a:pt x="1" y="7200"/>
                    <a:pt x="81" y="8030"/>
                  </a:cubicBezTo>
                  <a:cubicBezTo>
                    <a:pt x="134" y="9690"/>
                    <a:pt x="1473" y="10921"/>
                    <a:pt x="3186" y="10921"/>
                  </a:cubicBezTo>
                  <a:cubicBezTo>
                    <a:pt x="3427" y="10921"/>
                    <a:pt x="3694" y="10894"/>
                    <a:pt x="3908" y="10840"/>
                  </a:cubicBezTo>
                  <a:lnTo>
                    <a:pt x="4952" y="11483"/>
                  </a:lnTo>
                  <a:cubicBezTo>
                    <a:pt x="4551" y="12553"/>
                    <a:pt x="4310" y="13918"/>
                    <a:pt x="4417" y="15658"/>
                  </a:cubicBezTo>
                  <a:cubicBezTo>
                    <a:pt x="3962" y="16327"/>
                    <a:pt x="3721" y="17130"/>
                    <a:pt x="3774" y="17987"/>
                  </a:cubicBezTo>
                  <a:cubicBezTo>
                    <a:pt x="3882" y="19111"/>
                    <a:pt x="4497" y="20128"/>
                    <a:pt x="5380" y="20690"/>
                  </a:cubicBezTo>
                  <a:cubicBezTo>
                    <a:pt x="5514" y="21065"/>
                    <a:pt x="5702" y="21386"/>
                    <a:pt x="5862" y="21681"/>
                  </a:cubicBezTo>
                  <a:cubicBezTo>
                    <a:pt x="5862" y="21681"/>
                    <a:pt x="5889" y="21734"/>
                    <a:pt x="5889" y="21761"/>
                  </a:cubicBezTo>
                  <a:cubicBezTo>
                    <a:pt x="5996" y="21921"/>
                    <a:pt x="6103" y="22055"/>
                    <a:pt x="6183" y="22216"/>
                  </a:cubicBezTo>
                  <a:cubicBezTo>
                    <a:pt x="6906" y="23286"/>
                    <a:pt x="7843" y="24063"/>
                    <a:pt x="8994" y="24598"/>
                  </a:cubicBezTo>
                  <a:lnTo>
                    <a:pt x="9047" y="24598"/>
                  </a:lnTo>
                  <a:cubicBezTo>
                    <a:pt x="9743" y="24892"/>
                    <a:pt x="10412" y="25080"/>
                    <a:pt x="10921" y="25214"/>
                  </a:cubicBezTo>
                  <a:cubicBezTo>
                    <a:pt x="11135" y="25267"/>
                    <a:pt x="11269" y="25294"/>
                    <a:pt x="11349" y="25347"/>
                  </a:cubicBezTo>
                  <a:lnTo>
                    <a:pt x="11376" y="25374"/>
                  </a:lnTo>
                  <a:lnTo>
                    <a:pt x="11403" y="25401"/>
                  </a:lnTo>
                  <a:cubicBezTo>
                    <a:pt x="11911" y="26150"/>
                    <a:pt x="12741" y="26579"/>
                    <a:pt x="13624" y="26579"/>
                  </a:cubicBezTo>
                  <a:cubicBezTo>
                    <a:pt x="13892" y="26579"/>
                    <a:pt x="14160" y="26552"/>
                    <a:pt x="14427" y="26445"/>
                  </a:cubicBezTo>
                  <a:cubicBezTo>
                    <a:pt x="15551" y="26070"/>
                    <a:pt x="16328" y="25026"/>
                    <a:pt x="16301" y="23875"/>
                  </a:cubicBezTo>
                  <a:lnTo>
                    <a:pt x="16301" y="23795"/>
                  </a:lnTo>
                  <a:cubicBezTo>
                    <a:pt x="16301" y="23768"/>
                    <a:pt x="16328" y="23688"/>
                    <a:pt x="16435" y="23608"/>
                  </a:cubicBezTo>
                  <a:cubicBezTo>
                    <a:pt x="16461" y="23527"/>
                    <a:pt x="16542" y="23474"/>
                    <a:pt x="16595" y="23394"/>
                  </a:cubicBezTo>
                  <a:cubicBezTo>
                    <a:pt x="16702" y="23286"/>
                    <a:pt x="16809" y="23153"/>
                    <a:pt x="16890" y="23072"/>
                  </a:cubicBezTo>
                  <a:cubicBezTo>
                    <a:pt x="16943" y="23019"/>
                    <a:pt x="17077" y="22858"/>
                    <a:pt x="17077" y="22858"/>
                  </a:cubicBezTo>
                  <a:cubicBezTo>
                    <a:pt x="17104" y="22805"/>
                    <a:pt x="17157" y="22751"/>
                    <a:pt x="17184" y="22698"/>
                  </a:cubicBezTo>
                  <a:cubicBezTo>
                    <a:pt x="17264" y="22617"/>
                    <a:pt x="17291" y="22564"/>
                    <a:pt x="17371" y="22483"/>
                  </a:cubicBezTo>
                  <a:lnTo>
                    <a:pt x="17398" y="22457"/>
                  </a:lnTo>
                  <a:cubicBezTo>
                    <a:pt x="17425" y="22403"/>
                    <a:pt x="17478" y="22350"/>
                    <a:pt x="17505" y="22296"/>
                  </a:cubicBezTo>
                  <a:cubicBezTo>
                    <a:pt x="17559" y="22216"/>
                    <a:pt x="17612" y="22162"/>
                    <a:pt x="17639" y="22055"/>
                  </a:cubicBezTo>
                  <a:lnTo>
                    <a:pt x="17666" y="22028"/>
                  </a:lnTo>
                  <a:cubicBezTo>
                    <a:pt x="17693" y="21948"/>
                    <a:pt x="17773" y="21895"/>
                    <a:pt x="17800" y="21814"/>
                  </a:cubicBezTo>
                  <a:cubicBezTo>
                    <a:pt x="18228" y="21092"/>
                    <a:pt x="18522" y="20315"/>
                    <a:pt x="18683" y="19486"/>
                  </a:cubicBezTo>
                  <a:cubicBezTo>
                    <a:pt x="18683" y="19432"/>
                    <a:pt x="18683" y="19379"/>
                    <a:pt x="18710" y="19352"/>
                  </a:cubicBezTo>
                  <a:cubicBezTo>
                    <a:pt x="18710" y="19245"/>
                    <a:pt x="18736" y="19138"/>
                    <a:pt x="18736" y="19057"/>
                  </a:cubicBezTo>
                  <a:lnTo>
                    <a:pt x="18736" y="19004"/>
                  </a:lnTo>
                  <a:cubicBezTo>
                    <a:pt x="18736" y="18924"/>
                    <a:pt x="18763" y="18790"/>
                    <a:pt x="18763" y="18683"/>
                  </a:cubicBezTo>
                  <a:lnTo>
                    <a:pt x="18763" y="18174"/>
                  </a:lnTo>
                  <a:lnTo>
                    <a:pt x="18763" y="17933"/>
                  </a:lnTo>
                  <a:cubicBezTo>
                    <a:pt x="18763" y="17800"/>
                    <a:pt x="18736" y="17666"/>
                    <a:pt x="18736" y="17532"/>
                  </a:cubicBezTo>
                  <a:cubicBezTo>
                    <a:pt x="18736" y="17478"/>
                    <a:pt x="18710" y="17371"/>
                    <a:pt x="18710" y="17318"/>
                  </a:cubicBezTo>
                  <a:cubicBezTo>
                    <a:pt x="18710" y="17237"/>
                    <a:pt x="18710" y="17184"/>
                    <a:pt x="18683" y="17104"/>
                  </a:cubicBezTo>
                  <a:cubicBezTo>
                    <a:pt x="18683" y="17050"/>
                    <a:pt x="18629" y="16970"/>
                    <a:pt x="18629" y="16916"/>
                  </a:cubicBezTo>
                  <a:cubicBezTo>
                    <a:pt x="18603" y="16782"/>
                    <a:pt x="18603" y="16675"/>
                    <a:pt x="18576" y="16542"/>
                  </a:cubicBezTo>
                  <a:cubicBezTo>
                    <a:pt x="18603" y="16461"/>
                    <a:pt x="18603" y="16434"/>
                    <a:pt x="18629" y="16354"/>
                  </a:cubicBezTo>
                  <a:cubicBezTo>
                    <a:pt x="20931" y="15631"/>
                    <a:pt x="22537" y="14534"/>
                    <a:pt x="23447" y="13089"/>
                  </a:cubicBezTo>
                  <a:cubicBezTo>
                    <a:pt x="24973" y="10653"/>
                    <a:pt x="24438" y="8351"/>
                    <a:pt x="23367" y="6799"/>
                  </a:cubicBezTo>
                  <a:cubicBezTo>
                    <a:pt x="23554" y="5353"/>
                    <a:pt x="23420" y="3962"/>
                    <a:pt x="23019" y="2730"/>
                  </a:cubicBezTo>
                  <a:cubicBezTo>
                    <a:pt x="22484" y="1125"/>
                    <a:pt x="20985" y="0"/>
                    <a:pt x="19272"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endParaRPr sz="2400"/>
            </a:p>
          </p:txBody>
        </p:sp>
        <p:sp>
          <p:nvSpPr>
            <p:cNvPr id="8934" name="Google Shape;8934;p66"/>
            <p:cNvSpPr/>
            <p:nvPr/>
          </p:nvSpPr>
          <p:spPr>
            <a:xfrm>
              <a:off x="2426200" y="3357225"/>
              <a:ext cx="219500" cy="296575"/>
            </a:xfrm>
            <a:custGeom>
              <a:avLst/>
              <a:gdLst/>
              <a:ahLst/>
              <a:cxnLst/>
              <a:rect l="l" t="t" r="r" b="b"/>
              <a:pathLst>
                <a:path w="8780" h="11863" extrusionOk="0">
                  <a:moveTo>
                    <a:pt x="5403" y="0"/>
                  </a:moveTo>
                  <a:cubicBezTo>
                    <a:pt x="5113" y="0"/>
                    <a:pt x="4819" y="104"/>
                    <a:pt x="4578" y="326"/>
                  </a:cubicBezTo>
                  <a:cubicBezTo>
                    <a:pt x="3560" y="1183"/>
                    <a:pt x="2115" y="2789"/>
                    <a:pt x="1205" y="5331"/>
                  </a:cubicBezTo>
                  <a:cubicBezTo>
                    <a:pt x="1" y="8623"/>
                    <a:pt x="295" y="11862"/>
                    <a:pt x="295" y="11862"/>
                  </a:cubicBezTo>
                  <a:cubicBezTo>
                    <a:pt x="295" y="11862"/>
                    <a:pt x="5755" y="11354"/>
                    <a:pt x="7308" y="8971"/>
                  </a:cubicBezTo>
                  <a:cubicBezTo>
                    <a:pt x="8780" y="6563"/>
                    <a:pt x="6585" y="4903"/>
                    <a:pt x="6585" y="4903"/>
                  </a:cubicBezTo>
                  <a:cubicBezTo>
                    <a:pt x="7067" y="3163"/>
                    <a:pt x="6906" y="1825"/>
                    <a:pt x="6585" y="888"/>
                  </a:cubicBezTo>
                  <a:cubicBezTo>
                    <a:pt x="6414" y="324"/>
                    <a:pt x="5915" y="0"/>
                    <a:pt x="5403"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8935" name="Google Shape;8935;p66"/>
            <p:cNvSpPr/>
            <p:nvPr/>
          </p:nvSpPr>
          <p:spPr>
            <a:xfrm>
              <a:off x="2244875" y="3429600"/>
              <a:ext cx="76300" cy="127175"/>
            </a:xfrm>
            <a:custGeom>
              <a:avLst/>
              <a:gdLst/>
              <a:ahLst/>
              <a:cxnLst/>
              <a:rect l="l" t="t" r="r" b="b"/>
              <a:pathLst>
                <a:path w="3052" h="5087" extrusionOk="0">
                  <a:moveTo>
                    <a:pt x="0" y="1"/>
                  </a:moveTo>
                  <a:lnTo>
                    <a:pt x="0" y="1"/>
                  </a:lnTo>
                  <a:cubicBezTo>
                    <a:pt x="188" y="134"/>
                    <a:pt x="428" y="268"/>
                    <a:pt x="643" y="429"/>
                  </a:cubicBezTo>
                  <a:lnTo>
                    <a:pt x="937" y="670"/>
                  </a:lnTo>
                  <a:lnTo>
                    <a:pt x="1205" y="937"/>
                  </a:lnTo>
                  <a:cubicBezTo>
                    <a:pt x="1526" y="1312"/>
                    <a:pt x="1847" y="1714"/>
                    <a:pt x="2061" y="2169"/>
                  </a:cubicBezTo>
                  <a:cubicBezTo>
                    <a:pt x="2329" y="2597"/>
                    <a:pt x="2516" y="3079"/>
                    <a:pt x="2677" y="3587"/>
                  </a:cubicBezTo>
                  <a:cubicBezTo>
                    <a:pt x="2811" y="4069"/>
                    <a:pt x="2944" y="4578"/>
                    <a:pt x="2998" y="5086"/>
                  </a:cubicBezTo>
                  <a:cubicBezTo>
                    <a:pt x="3051" y="4578"/>
                    <a:pt x="2971" y="4042"/>
                    <a:pt x="2837" y="3534"/>
                  </a:cubicBezTo>
                  <a:cubicBezTo>
                    <a:pt x="2703" y="3052"/>
                    <a:pt x="2489" y="2543"/>
                    <a:pt x="2275" y="2062"/>
                  </a:cubicBezTo>
                  <a:cubicBezTo>
                    <a:pt x="2008" y="1607"/>
                    <a:pt x="1660" y="1205"/>
                    <a:pt x="1312" y="830"/>
                  </a:cubicBezTo>
                  <a:cubicBezTo>
                    <a:pt x="937" y="456"/>
                    <a:pt x="455" y="188"/>
                    <a:pt x="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6" name="Google Shape;8936;p66"/>
            <p:cNvSpPr/>
            <p:nvPr/>
          </p:nvSpPr>
          <p:spPr>
            <a:xfrm>
              <a:off x="2211400" y="3409425"/>
              <a:ext cx="37500" cy="21550"/>
            </a:xfrm>
            <a:custGeom>
              <a:avLst/>
              <a:gdLst/>
              <a:ahLst/>
              <a:cxnLst/>
              <a:rect l="l" t="t" r="r" b="b"/>
              <a:pathLst>
                <a:path w="1500" h="862" extrusionOk="0">
                  <a:moveTo>
                    <a:pt x="394" y="0"/>
                  </a:moveTo>
                  <a:cubicBezTo>
                    <a:pt x="283" y="0"/>
                    <a:pt x="192" y="51"/>
                    <a:pt x="135" y="165"/>
                  </a:cubicBezTo>
                  <a:cubicBezTo>
                    <a:pt x="1" y="433"/>
                    <a:pt x="269" y="674"/>
                    <a:pt x="643" y="781"/>
                  </a:cubicBezTo>
                  <a:cubicBezTo>
                    <a:pt x="707" y="794"/>
                    <a:pt x="767" y="797"/>
                    <a:pt x="827" y="797"/>
                  </a:cubicBezTo>
                  <a:cubicBezTo>
                    <a:pt x="910" y="797"/>
                    <a:pt x="993" y="790"/>
                    <a:pt x="1083" y="790"/>
                  </a:cubicBezTo>
                  <a:cubicBezTo>
                    <a:pt x="1203" y="790"/>
                    <a:pt x="1336" y="803"/>
                    <a:pt x="1500" y="861"/>
                  </a:cubicBezTo>
                  <a:cubicBezTo>
                    <a:pt x="1205" y="647"/>
                    <a:pt x="1125" y="406"/>
                    <a:pt x="911" y="246"/>
                  </a:cubicBezTo>
                  <a:cubicBezTo>
                    <a:pt x="727" y="92"/>
                    <a:pt x="543" y="0"/>
                    <a:pt x="39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7" name="Google Shape;8937;p66"/>
            <p:cNvSpPr/>
            <p:nvPr/>
          </p:nvSpPr>
          <p:spPr>
            <a:xfrm>
              <a:off x="2180625" y="3486125"/>
              <a:ext cx="127825" cy="74650"/>
            </a:xfrm>
            <a:custGeom>
              <a:avLst/>
              <a:gdLst/>
              <a:ahLst/>
              <a:cxnLst/>
              <a:rect l="l" t="t" r="r" b="b"/>
              <a:pathLst>
                <a:path w="5113" h="2986" extrusionOk="0">
                  <a:moveTo>
                    <a:pt x="461" y="1"/>
                  </a:moveTo>
                  <a:cubicBezTo>
                    <a:pt x="304" y="1"/>
                    <a:pt x="150" y="6"/>
                    <a:pt x="1" y="15"/>
                  </a:cubicBezTo>
                  <a:cubicBezTo>
                    <a:pt x="268" y="68"/>
                    <a:pt x="536" y="41"/>
                    <a:pt x="750" y="122"/>
                  </a:cubicBezTo>
                  <a:lnTo>
                    <a:pt x="1125" y="175"/>
                  </a:lnTo>
                  <a:lnTo>
                    <a:pt x="1500" y="282"/>
                  </a:lnTo>
                  <a:cubicBezTo>
                    <a:pt x="1955" y="416"/>
                    <a:pt x="2436" y="604"/>
                    <a:pt x="2865" y="925"/>
                  </a:cubicBezTo>
                  <a:cubicBezTo>
                    <a:pt x="3293" y="1192"/>
                    <a:pt x="3694" y="1487"/>
                    <a:pt x="4069" y="1862"/>
                  </a:cubicBezTo>
                  <a:cubicBezTo>
                    <a:pt x="4444" y="2183"/>
                    <a:pt x="4818" y="2584"/>
                    <a:pt x="5113" y="2986"/>
                  </a:cubicBezTo>
                  <a:cubicBezTo>
                    <a:pt x="4872" y="2531"/>
                    <a:pt x="4578" y="2076"/>
                    <a:pt x="4203" y="1754"/>
                  </a:cubicBezTo>
                  <a:cubicBezTo>
                    <a:pt x="3828" y="1380"/>
                    <a:pt x="3427" y="1059"/>
                    <a:pt x="2998" y="737"/>
                  </a:cubicBezTo>
                  <a:cubicBezTo>
                    <a:pt x="2570" y="443"/>
                    <a:pt x="2062" y="256"/>
                    <a:pt x="1553" y="122"/>
                  </a:cubicBezTo>
                  <a:cubicBezTo>
                    <a:pt x="1183" y="29"/>
                    <a:pt x="813" y="1"/>
                    <a:pt x="46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8" name="Google Shape;8938;p66"/>
            <p:cNvSpPr/>
            <p:nvPr/>
          </p:nvSpPr>
          <p:spPr>
            <a:xfrm>
              <a:off x="2146050" y="3477450"/>
              <a:ext cx="39300" cy="16875"/>
            </a:xfrm>
            <a:custGeom>
              <a:avLst/>
              <a:gdLst/>
              <a:ahLst/>
              <a:cxnLst/>
              <a:rect l="l" t="t" r="r" b="b"/>
              <a:pathLst>
                <a:path w="1572" h="675" extrusionOk="0">
                  <a:moveTo>
                    <a:pt x="549" y="0"/>
                  </a:moveTo>
                  <a:cubicBezTo>
                    <a:pt x="236" y="0"/>
                    <a:pt x="1" y="116"/>
                    <a:pt x="45" y="362"/>
                  </a:cubicBezTo>
                  <a:cubicBezTo>
                    <a:pt x="45" y="574"/>
                    <a:pt x="226" y="675"/>
                    <a:pt x="467" y="675"/>
                  </a:cubicBezTo>
                  <a:cubicBezTo>
                    <a:pt x="560" y="675"/>
                    <a:pt x="663" y="659"/>
                    <a:pt x="768" y="629"/>
                  </a:cubicBezTo>
                  <a:cubicBezTo>
                    <a:pt x="1036" y="549"/>
                    <a:pt x="1196" y="362"/>
                    <a:pt x="1571" y="281"/>
                  </a:cubicBezTo>
                  <a:cubicBezTo>
                    <a:pt x="1196" y="255"/>
                    <a:pt x="1009" y="67"/>
                    <a:pt x="741" y="14"/>
                  </a:cubicBezTo>
                  <a:cubicBezTo>
                    <a:pt x="675" y="5"/>
                    <a:pt x="611" y="0"/>
                    <a:pt x="54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39" name="Google Shape;8939;p66"/>
            <p:cNvSpPr/>
            <p:nvPr/>
          </p:nvSpPr>
          <p:spPr>
            <a:xfrm>
              <a:off x="2247550" y="3544825"/>
              <a:ext cx="254300" cy="342500"/>
            </a:xfrm>
            <a:custGeom>
              <a:avLst/>
              <a:gdLst/>
              <a:ahLst/>
              <a:cxnLst/>
              <a:rect l="l" t="t" r="r" b="b"/>
              <a:pathLst>
                <a:path w="10172" h="13700" extrusionOk="0">
                  <a:moveTo>
                    <a:pt x="3518" y="1"/>
                  </a:moveTo>
                  <a:cubicBezTo>
                    <a:pt x="3242" y="1"/>
                    <a:pt x="2961" y="42"/>
                    <a:pt x="2677" y="129"/>
                  </a:cubicBezTo>
                  <a:cubicBezTo>
                    <a:pt x="402" y="879"/>
                    <a:pt x="0" y="3850"/>
                    <a:pt x="482" y="7088"/>
                  </a:cubicBezTo>
                  <a:cubicBezTo>
                    <a:pt x="1124" y="11157"/>
                    <a:pt x="2730" y="11879"/>
                    <a:pt x="4738" y="12361"/>
                  </a:cubicBezTo>
                  <a:cubicBezTo>
                    <a:pt x="5915" y="12629"/>
                    <a:pt x="6451" y="13057"/>
                    <a:pt x="6879" y="13699"/>
                  </a:cubicBezTo>
                  <a:cubicBezTo>
                    <a:pt x="6852" y="12923"/>
                    <a:pt x="7066" y="12281"/>
                    <a:pt x="7896" y="11371"/>
                  </a:cubicBezTo>
                  <a:cubicBezTo>
                    <a:pt x="9288" y="9845"/>
                    <a:pt x="10171" y="8293"/>
                    <a:pt x="8378" y="4626"/>
                  </a:cubicBezTo>
                  <a:cubicBezTo>
                    <a:pt x="7160" y="2026"/>
                    <a:pt x="5451" y="1"/>
                    <a:pt x="351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0" name="Google Shape;8940;p66"/>
            <p:cNvSpPr/>
            <p:nvPr/>
          </p:nvSpPr>
          <p:spPr>
            <a:xfrm>
              <a:off x="2352600" y="3548050"/>
              <a:ext cx="149250" cy="339950"/>
            </a:xfrm>
            <a:custGeom>
              <a:avLst/>
              <a:gdLst/>
              <a:ahLst/>
              <a:cxnLst/>
              <a:rect l="l" t="t" r="r" b="b"/>
              <a:pathLst>
                <a:path w="5970" h="13598" extrusionOk="0">
                  <a:moveTo>
                    <a:pt x="0" y="0"/>
                  </a:moveTo>
                  <a:lnTo>
                    <a:pt x="0" y="0"/>
                  </a:lnTo>
                  <a:cubicBezTo>
                    <a:pt x="616" y="883"/>
                    <a:pt x="1071" y="1847"/>
                    <a:pt x="1499" y="2811"/>
                  </a:cubicBezTo>
                  <a:cubicBezTo>
                    <a:pt x="2115" y="4149"/>
                    <a:pt x="2811" y="5487"/>
                    <a:pt x="2971" y="7013"/>
                  </a:cubicBezTo>
                  <a:cubicBezTo>
                    <a:pt x="3132" y="8538"/>
                    <a:pt x="2570" y="9957"/>
                    <a:pt x="2008" y="11349"/>
                  </a:cubicBezTo>
                  <a:cubicBezTo>
                    <a:pt x="1847" y="11750"/>
                    <a:pt x="1660" y="12178"/>
                    <a:pt x="1499" y="12580"/>
                  </a:cubicBezTo>
                  <a:cubicBezTo>
                    <a:pt x="2008" y="12821"/>
                    <a:pt x="2329" y="13169"/>
                    <a:pt x="2650" y="13597"/>
                  </a:cubicBezTo>
                  <a:cubicBezTo>
                    <a:pt x="2650" y="12821"/>
                    <a:pt x="2838" y="12152"/>
                    <a:pt x="3641" y="11295"/>
                  </a:cubicBezTo>
                  <a:cubicBezTo>
                    <a:pt x="5059" y="9743"/>
                    <a:pt x="5969" y="8217"/>
                    <a:pt x="4149" y="4524"/>
                  </a:cubicBezTo>
                  <a:cubicBezTo>
                    <a:pt x="3078" y="2275"/>
                    <a:pt x="1633" y="455"/>
                    <a:pt x="0" y="0"/>
                  </a:cubicBezTo>
                  <a:close/>
                </a:path>
              </a:pathLst>
            </a:custGeom>
            <a:solidFill>
              <a:srgbClr val="434343">
                <a:alpha val="10270"/>
              </a:srgbClr>
            </a:solidFill>
            <a:ln>
              <a:noFill/>
            </a:ln>
          </p:spPr>
          <p:txBody>
            <a:bodyPr spcFirstLastPara="1" wrap="square" lIns="121900" tIns="121900" rIns="121900" bIns="121900" anchor="ctr" anchorCtr="0">
              <a:noAutofit/>
            </a:bodyPr>
            <a:lstStyle/>
            <a:p>
              <a:endParaRPr sz="2400"/>
            </a:p>
          </p:txBody>
        </p:sp>
        <p:sp>
          <p:nvSpPr>
            <p:cNvPr id="8941" name="Google Shape;8941;p66"/>
            <p:cNvSpPr/>
            <p:nvPr/>
          </p:nvSpPr>
          <p:spPr>
            <a:xfrm>
              <a:off x="2279000" y="3728050"/>
              <a:ext cx="204100" cy="93025"/>
            </a:xfrm>
            <a:custGeom>
              <a:avLst/>
              <a:gdLst/>
              <a:ahLst/>
              <a:cxnLst/>
              <a:rect l="l" t="t" r="r" b="b"/>
              <a:pathLst>
                <a:path w="8164" h="3721" extrusionOk="0">
                  <a:moveTo>
                    <a:pt x="8057" y="0"/>
                  </a:moveTo>
                  <a:cubicBezTo>
                    <a:pt x="7227" y="535"/>
                    <a:pt x="5782" y="1338"/>
                    <a:pt x="4202" y="1847"/>
                  </a:cubicBezTo>
                  <a:cubicBezTo>
                    <a:pt x="2623" y="2302"/>
                    <a:pt x="1017" y="2489"/>
                    <a:pt x="0" y="2516"/>
                  </a:cubicBezTo>
                  <a:cubicBezTo>
                    <a:pt x="241" y="3025"/>
                    <a:pt x="509" y="3373"/>
                    <a:pt x="803" y="3721"/>
                  </a:cubicBezTo>
                  <a:cubicBezTo>
                    <a:pt x="1874" y="3587"/>
                    <a:pt x="3426" y="3373"/>
                    <a:pt x="4577" y="3025"/>
                  </a:cubicBezTo>
                  <a:cubicBezTo>
                    <a:pt x="5755" y="2650"/>
                    <a:pt x="7120" y="1981"/>
                    <a:pt x="8110" y="1445"/>
                  </a:cubicBezTo>
                  <a:cubicBezTo>
                    <a:pt x="8164" y="1017"/>
                    <a:pt x="8164" y="535"/>
                    <a:pt x="805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2" name="Google Shape;8942;p66"/>
            <p:cNvSpPr/>
            <p:nvPr/>
          </p:nvSpPr>
          <p:spPr>
            <a:xfrm>
              <a:off x="2262275" y="3671825"/>
              <a:ext cx="211475" cy="94375"/>
            </a:xfrm>
            <a:custGeom>
              <a:avLst/>
              <a:gdLst/>
              <a:ahLst/>
              <a:cxnLst/>
              <a:rect l="l" t="t" r="r" b="b"/>
              <a:pathLst>
                <a:path w="8459" h="3775" extrusionOk="0">
                  <a:moveTo>
                    <a:pt x="8003" y="1"/>
                  </a:moveTo>
                  <a:cubicBezTo>
                    <a:pt x="7173" y="536"/>
                    <a:pt x="5755" y="1339"/>
                    <a:pt x="4176" y="1821"/>
                  </a:cubicBezTo>
                  <a:cubicBezTo>
                    <a:pt x="2623" y="2356"/>
                    <a:pt x="964" y="2517"/>
                    <a:pt x="0" y="2544"/>
                  </a:cubicBezTo>
                  <a:cubicBezTo>
                    <a:pt x="107" y="3025"/>
                    <a:pt x="214" y="3427"/>
                    <a:pt x="294" y="3775"/>
                  </a:cubicBezTo>
                  <a:cubicBezTo>
                    <a:pt x="1365" y="3694"/>
                    <a:pt x="3212" y="3454"/>
                    <a:pt x="4550" y="3025"/>
                  </a:cubicBezTo>
                  <a:cubicBezTo>
                    <a:pt x="5889" y="2570"/>
                    <a:pt x="7521" y="1741"/>
                    <a:pt x="8458" y="1205"/>
                  </a:cubicBezTo>
                  <a:cubicBezTo>
                    <a:pt x="8378" y="831"/>
                    <a:pt x="8190" y="429"/>
                    <a:pt x="800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3" name="Google Shape;8943;p66"/>
            <p:cNvSpPr/>
            <p:nvPr/>
          </p:nvSpPr>
          <p:spPr>
            <a:xfrm>
              <a:off x="2329850" y="3800300"/>
              <a:ext cx="137200" cy="87025"/>
            </a:xfrm>
            <a:custGeom>
              <a:avLst/>
              <a:gdLst/>
              <a:ahLst/>
              <a:cxnLst/>
              <a:rect l="l" t="t" r="r" b="b"/>
              <a:pathLst>
                <a:path w="5488" h="3481" extrusionOk="0">
                  <a:moveTo>
                    <a:pt x="5487" y="1"/>
                  </a:moveTo>
                  <a:lnTo>
                    <a:pt x="5487" y="1"/>
                  </a:lnTo>
                  <a:cubicBezTo>
                    <a:pt x="4738" y="402"/>
                    <a:pt x="3828" y="831"/>
                    <a:pt x="2864" y="1125"/>
                  </a:cubicBezTo>
                  <a:cubicBezTo>
                    <a:pt x="1847" y="1419"/>
                    <a:pt x="884" y="1633"/>
                    <a:pt x="0" y="1687"/>
                  </a:cubicBezTo>
                  <a:cubicBezTo>
                    <a:pt x="455" y="1901"/>
                    <a:pt x="910" y="2035"/>
                    <a:pt x="1446" y="2142"/>
                  </a:cubicBezTo>
                  <a:cubicBezTo>
                    <a:pt x="2597" y="2410"/>
                    <a:pt x="3159" y="2811"/>
                    <a:pt x="3587" y="3480"/>
                  </a:cubicBezTo>
                  <a:cubicBezTo>
                    <a:pt x="3587" y="2704"/>
                    <a:pt x="3801" y="2035"/>
                    <a:pt x="4604" y="1152"/>
                  </a:cubicBezTo>
                  <a:cubicBezTo>
                    <a:pt x="4925" y="804"/>
                    <a:pt x="5273" y="402"/>
                    <a:pt x="5487"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4" name="Google Shape;8944;p66"/>
            <p:cNvSpPr/>
            <p:nvPr/>
          </p:nvSpPr>
          <p:spPr>
            <a:xfrm>
              <a:off x="2416825" y="3728050"/>
              <a:ext cx="65600" cy="66250"/>
            </a:xfrm>
            <a:custGeom>
              <a:avLst/>
              <a:gdLst/>
              <a:ahLst/>
              <a:cxnLst/>
              <a:rect l="l" t="t" r="r" b="b"/>
              <a:pathLst>
                <a:path w="2624" h="2650" extrusionOk="0">
                  <a:moveTo>
                    <a:pt x="2517" y="0"/>
                  </a:moveTo>
                  <a:cubicBezTo>
                    <a:pt x="1982" y="348"/>
                    <a:pt x="1259" y="776"/>
                    <a:pt x="376" y="1178"/>
                  </a:cubicBezTo>
                  <a:cubicBezTo>
                    <a:pt x="322" y="1686"/>
                    <a:pt x="188" y="2168"/>
                    <a:pt x="1" y="2650"/>
                  </a:cubicBezTo>
                  <a:cubicBezTo>
                    <a:pt x="911" y="2275"/>
                    <a:pt x="1848" y="1820"/>
                    <a:pt x="2544" y="1445"/>
                  </a:cubicBezTo>
                  <a:cubicBezTo>
                    <a:pt x="2624" y="990"/>
                    <a:pt x="2624" y="535"/>
                    <a:pt x="2517"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5" name="Google Shape;8945;p66"/>
            <p:cNvSpPr/>
            <p:nvPr/>
          </p:nvSpPr>
          <p:spPr>
            <a:xfrm>
              <a:off x="2421525" y="3673175"/>
              <a:ext cx="51550" cy="53550"/>
            </a:xfrm>
            <a:custGeom>
              <a:avLst/>
              <a:gdLst/>
              <a:ahLst/>
              <a:cxnLst/>
              <a:rect l="l" t="t" r="r" b="b"/>
              <a:pathLst>
                <a:path w="2062" h="2142" extrusionOk="0">
                  <a:moveTo>
                    <a:pt x="1606" y="0"/>
                  </a:moveTo>
                  <a:cubicBezTo>
                    <a:pt x="1205" y="268"/>
                    <a:pt x="616" y="589"/>
                    <a:pt x="0" y="884"/>
                  </a:cubicBezTo>
                  <a:cubicBezTo>
                    <a:pt x="107" y="1258"/>
                    <a:pt x="188" y="1606"/>
                    <a:pt x="214" y="1954"/>
                  </a:cubicBezTo>
                  <a:lnTo>
                    <a:pt x="214" y="2142"/>
                  </a:lnTo>
                  <a:cubicBezTo>
                    <a:pt x="937" y="1794"/>
                    <a:pt x="1606" y="1472"/>
                    <a:pt x="2061" y="1205"/>
                  </a:cubicBezTo>
                  <a:cubicBezTo>
                    <a:pt x="1954" y="830"/>
                    <a:pt x="1794" y="429"/>
                    <a:pt x="1606" y="0"/>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sp>
          <p:nvSpPr>
            <p:cNvPr id="8946" name="Google Shape;8946;p66"/>
            <p:cNvSpPr/>
            <p:nvPr/>
          </p:nvSpPr>
          <p:spPr>
            <a:xfrm>
              <a:off x="2390075" y="3800975"/>
              <a:ext cx="76300" cy="87025"/>
            </a:xfrm>
            <a:custGeom>
              <a:avLst/>
              <a:gdLst/>
              <a:ahLst/>
              <a:cxnLst/>
              <a:rect l="l" t="t" r="r" b="b"/>
              <a:pathLst>
                <a:path w="3052" h="3481" extrusionOk="0">
                  <a:moveTo>
                    <a:pt x="3052" y="1"/>
                  </a:moveTo>
                  <a:lnTo>
                    <a:pt x="3052" y="1"/>
                  </a:lnTo>
                  <a:cubicBezTo>
                    <a:pt x="2356" y="375"/>
                    <a:pt x="1526" y="777"/>
                    <a:pt x="589" y="1071"/>
                  </a:cubicBezTo>
                  <a:cubicBezTo>
                    <a:pt x="536" y="1125"/>
                    <a:pt x="536" y="1178"/>
                    <a:pt x="509" y="1232"/>
                  </a:cubicBezTo>
                  <a:cubicBezTo>
                    <a:pt x="348" y="1633"/>
                    <a:pt x="188" y="2061"/>
                    <a:pt x="0" y="2463"/>
                  </a:cubicBezTo>
                  <a:cubicBezTo>
                    <a:pt x="509" y="2704"/>
                    <a:pt x="857" y="3025"/>
                    <a:pt x="1151" y="3480"/>
                  </a:cubicBezTo>
                  <a:cubicBezTo>
                    <a:pt x="1151" y="2704"/>
                    <a:pt x="1339" y="2035"/>
                    <a:pt x="2142" y="1178"/>
                  </a:cubicBezTo>
                  <a:cubicBezTo>
                    <a:pt x="2490" y="804"/>
                    <a:pt x="2811" y="402"/>
                    <a:pt x="305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47" name="Google Shape;8947;p66"/>
            <p:cNvSpPr/>
            <p:nvPr/>
          </p:nvSpPr>
          <p:spPr>
            <a:xfrm>
              <a:off x="2238175" y="3645750"/>
              <a:ext cx="248275" cy="107200"/>
            </a:xfrm>
            <a:custGeom>
              <a:avLst/>
              <a:gdLst/>
              <a:ahLst/>
              <a:cxnLst/>
              <a:rect l="l" t="t" r="r" b="b"/>
              <a:pathLst>
                <a:path w="9931" h="4288" extrusionOk="0">
                  <a:moveTo>
                    <a:pt x="8902" y="1"/>
                  </a:moveTo>
                  <a:cubicBezTo>
                    <a:pt x="8752" y="1"/>
                    <a:pt x="8599" y="37"/>
                    <a:pt x="8458" y="107"/>
                  </a:cubicBezTo>
                  <a:cubicBezTo>
                    <a:pt x="8458" y="134"/>
                    <a:pt x="6692" y="1178"/>
                    <a:pt x="4818" y="1766"/>
                  </a:cubicBezTo>
                  <a:cubicBezTo>
                    <a:pt x="2945" y="2329"/>
                    <a:pt x="911" y="2489"/>
                    <a:pt x="857" y="2489"/>
                  </a:cubicBezTo>
                  <a:cubicBezTo>
                    <a:pt x="375" y="2516"/>
                    <a:pt x="1" y="2944"/>
                    <a:pt x="27" y="3453"/>
                  </a:cubicBezTo>
                  <a:cubicBezTo>
                    <a:pt x="102" y="3929"/>
                    <a:pt x="459" y="4288"/>
                    <a:pt x="900" y="4288"/>
                  </a:cubicBezTo>
                  <a:cubicBezTo>
                    <a:pt x="930" y="4288"/>
                    <a:pt x="960" y="4286"/>
                    <a:pt x="991" y="4282"/>
                  </a:cubicBezTo>
                  <a:cubicBezTo>
                    <a:pt x="1071" y="4282"/>
                    <a:pt x="3239" y="4122"/>
                    <a:pt x="5327" y="3479"/>
                  </a:cubicBezTo>
                  <a:cubicBezTo>
                    <a:pt x="7388" y="2810"/>
                    <a:pt x="9261" y="1766"/>
                    <a:pt x="9368" y="1686"/>
                  </a:cubicBezTo>
                  <a:cubicBezTo>
                    <a:pt x="9797" y="1418"/>
                    <a:pt x="9931" y="883"/>
                    <a:pt x="9690" y="455"/>
                  </a:cubicBezTo>
                  <a:cubicBezTo>
                    <a:pt x="9510" y="150"/>
                    <a:pt x="9210" y="1"/>
                    <a:pt x="89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8" name="Google Shape;8948;p66"/>
            <p:cNvSpPr/>
            <p:nvPr/>
          </p:nvSpPr>
          <p:spPr>
            <a:xfrm>
              <a:off x="2359300" y="3646775"/>
              <a:ext cx="126475" cy="88650"/>
            </a:xfrm>
            <a:custGeom>
              <a:avLst/>
              <a:gdLst/>
              <a:ahLst/>
              <a:cxnLst/>
              <a:rect l="l" t="t" r="r" b="b"/>
              <a:pathLst>
                <a:path w="5059" h="3546" extrusionOk="0">
                  <a:moveTo>
                    <a:pt x="4043" y="1"/>
                  </a:moveTo>
                  <a:cubicBezTo>
                    <a:pt x="3887" y="1"/>
                    <a:pt x="3729" y="39"/>
                    <a:pt x="3587" y="120"/>
                  </a:cubicBezTo>
                  <a:cubicBezTo>
                    <a:pt x="3587" y="120"/>
                    <a:pt x="2810" y="548"/>
                    <a:pt x="1767" y="1003"/>
                  </a:cubicBezTo>
                  <a:cubicBezTo>
                    <a:pt x="1686" y="2154"/>
                    <a:pt x="937" y="2957"/>
                    <a:pt x="0" y="3546"/>
                  </a:cubicBezTo>
                  <a:cubicBezTo>
                    <a:pt x="161" y="3519"/>
                    <a:pt x="295" y="3465"/>
                    <a:pt x="482" y="3412"/>
                  </a:cubicBezTo>
                  <a:cubicBezTo>
                    <a:pt x="2543" y="2796"/>
                    <a:pt x="4416" y="1672"/>
                    <a:pt x="4497" y="1645"/>
                  </a:cubicBezTo>
                  <a:cubicBezTo>
                    <a:pt x="4925" y="1404"/>
                    <a:pt x="5059" y="842"/>
                    <a:pt x="4818" y="441"/>
                  </a:cubicBezTo>
                  <a:cubicBezTo>
                    <a:pt x="4657" y="155"/>
                    <a:pt x="4354" y="1"/>
                    <a:pt x="404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49" name="Google Shape;8949;p66"/>
            <p:cNvSpPr/>
            <p:nvPr/>
          </p:nvSpPr>
          <p:spPr>
            <a:xfrm>
              <a:off x="2279650" y="3602550"/>
              <a:ext cx="25475" cy="38025"/>
            </a:xfrm>
            <a:custGeom>
              <a:avLst/>
              <a:gdLst/>
              <a:ahLst/>
              <a:cxnLst/>
              <a:rect l="l" t="t" r="r" b="b"/>
              <a:pathLst>
                <a:path w="1019" h="1521" extrusionOk="0">
                  <a:moveTo>
                    <a:pt x="347" y="1"/>
                  </a:moveTo>
                  <a:cubicBezTo>
                    <a:pt x="320" y="1"/>
                    <a:pt x="294" y="5"/>
                    <a:pt x="269" y="15"/>
                  </a:cubicBezTo>
                  <a:cubicBezTo>
                    <a:pt x="81" y="68"/>
                    <a:pt x="1" y="470"/>
                    <a:pt x="135" y="871"/>
                  </a:cubicBezTo>
                  <a:cubicBezTo>
                    <a:pt x="258" y="1241"/>
                    <a:pt x="495" y="1520"/>
                    <a:pt x="699" y="1520"/>
                  </a:cubicBezTo>
                  <a:cubicBezTo>
                    <a:pt x="716" y="1520"/>
                    <a:pt x="733" y="1518"/>
                    <a:pt x="750" y="1514"/>
                  </a:cubicBezTo>
                  <a:cubicBezTo>
                    <a:pt x="938" y="1433"/>
                    <a:pt x="1018" y="1032"/>
                    <a:pt x="884" y="631"/>
                  </a:cubicBezTo>
                  <a:cubicBezTo>
                    <a:pt x="766" y="253"/>
                    <a:pt x="545" y="1"/>
                    <a:pt x="347" y="1"/>
                  </a:cubicBezTo>
                  <a:close/>
                </a:path>
              </a:pathLst>
            </a:custGeom>
            <a:solidFill>
              <a:srgbClr val="2D2D2D"/>
            </a:solidFill>
            <a:ln>
              <a:noFill/>
            </a:ln>
          </p:spPr>
          <p:txBody>
            <a:bodyPr spcFirstLastPara="1" wrap="square" lIns="121900" tIns="121900" rIns="121900" bIns="121900" anchor="ctr" anchorCtr="0">
              <a:noAutofit/>
            </a:bodyPr>
            <a:lstStyle/>
            <a:p>
              <a:endParaRPr sz="2400"/>
            </a:p>
          </p:txBody>
        </p:sp>
      </p:grpSp>
      <p:grpSp>
        <p:nvGrpSpPr>
          <p:cNvPr id="8950" name="Google Shape;8950;p66"/>
          <p:cNvGrpSpPr/>
          <p:nvPr/>
        </p:nvGrpSpPr>
        <p:grpSpPr>
          <a:xfrm>
            <a:off x="382950" y="381776"/>
            <a:ext cx="1251652" cy="1139949"/>
            <a:chOff x="5656900" y="618075"/>
            <a:chExt cx="1396725" cy="1272075"/>
          </a:xfrm>
        </p:grpSpPr>
        <p:sp>
          <p:nvSpPr>
            <p:cNvPr id="8951" name="Google Shape;8951;p66"/>
            <p:cNvSpPr/>
            <p:nvPr/>
          </p:nvSpPr>
          <p:spPr>
            <a:xfrm>
              <a:off x="5656900" y="618075"/>
              <a:ext cx="1396725" cy="1272075"/>
            </a:xfrm>
            <a:custGeom>
              <a:avLst/>
              <a:gdLst/>
              <a:ahLst/>
              <a:cxnLst/>
              <a:rect l="l" t="t" r="r" b="b"/>
              <a:pathLst>
                <a:path w="55869" h="50883" extrusionOk="0">
                  <a:moveTo>
                    <a:pt x="18968" y="13436"/>
                  </a:moveTo>
                  <a:lnTo>
                    <a:pt x="18968" y="13436"/>
                  </a:lnTo>
                  <a:cubicBezTo>
                    <a:pt x="20032" y="13861"/>
                    <a:pt x="21430" y="15381"/>
                    <a:pt x="22737" y="17417"/>
                  </a:cubicBezTo>
                  <a:lnTo>
                    <a:pt x="22494" y="17387"/>
                  </a:lnTo>
                  <a:lnTo>
                    <a:pt x="21916" y="17265"/>
                  </a:lnTo>
                  <a:lnTo>
                    <a:pt x="21673" y="17235"/>
                  </a:lnTo>
                  <a:cubicBezTo>
                    <a:pt x="21430" y="17205"/>
                    <a:pt x="21247" y="17174"/>
                    <a:pt x="21004" y="17113"/>
                  </a:cubicBezTo>
                  <a:lnTo>
                    <a:pt x="20791" y="17083"/>
                  </a:lnTo>
                  <a:cubicBezTo>
                    <a:pt x="20184" y="16992"/>
                    <a:pt x="19576" y="16901"/>
                    <a:pt x="18998" y="16840"/>
                  </a:cubicBezTo>
                  <a:cubicBezTo>
                    <a:pt x="18998" y="16840"/>
                    <a:pt x="18542" y="16779"/>
                    <a:pt x="18390" y="16749"/>
                  </a:cubicBezTo>
                  <a:cubicBezTo>
                    <a:pt x="19211" y="15806"/>
                    <a:pt x="19393" y="14560"/>
                    <a:pt x="18968" y="13436"/>
                  </a:cubicBezTo>
                  <a:close/>
                  <a:moveTo>
                    <a:pt x="28451" y="1"/>
                  </a:moveTo>
                  <a:cubicBezTo>
                    <a:pt x="27083" y="1"/>
                    <a:pt x="25685" y="578"/>
                    <a:pt x="24348" y="1672"/>
                  </a:cubicBezTo>
                  <a:cubicBezTo>
                    <a:pt x="22524" y="3162"/>
                    <a:pt x="21855" y="5290"/>
                    <a:pt x="21855" y="7600"/>
                  </a:cubicBezTo>
                  <a:cubicBezTo>
                    <a:pt x="20791" y="7113"/>
                    <a:pt x="19606" y="6809"/>
                    <a:pt x="18390" y="6809"/>
                  </a:cubicBezTo>
                  <a:cubicBezTo>
                    <a:pt x="17904" y="6809"/>
                    <a:pt x="17448" y="6840"/>
                    <a:pt x="16962" y="6961"/>
                  </a:cubicBezTo>
                  <a:cubicBezTo>
                    <a:pt x="13253" y="7660"/>
                    <a:pt x="12007" y="9545"/>
                    <a:pt x="11551" y="10974"/>
                  </a:cubicBezTo>
                  <a:cubicBezTo>
                    <a:pt x="10791" y="13557"/>
                    <a:pt x="12341" y="15776"/>
                    <a:pt x="13192" y="16688"/>
                  </a:cubicBezTo>
                  <a:lnTo>
                    <a:pt x="13010" y="16688"/>
                  </a:lnTo>
                  <a:cubicBezTo>
                    <a:pt x="12797" y="16688"/>
                    <a:pt x="12645" y="16718"/>
                    <a:pt x="12463" y="16718"/>
                  </a:cubicBezTo>
                  <a:cubicBezTo>
                    <a:pt x="12311" y="16718"/>
                    <a:pt x="12189" y="16749"/>
                    <a:pt x="12037" y="16749"/>
                  </a:cubicBezTo>
                  <a:cubicBezTo>
                    <a:pt x="11855" y="16779"/>
                    <a:pt x="11703" y="16779"/>
                    <a:pt x="11521" y="16840"/>
                  </a:cubicBezTo>
                  <a:cubicBezTo>
                    <a:pt x="11369" y="16870"/>
                    <a:pt x="11247" y="16870"/>
                    <a:pt x="11095" y="16901"/>
                  </a:cubicBezTo>
                  <a:cubicBezTo>
                    <a:pt x="10913" y="16931"/>
                    <a:pt x="10761" y="16992"/>
                    <a:pt x="10578" y="17022"/>
                  </a:cubicBezTo>
                  <a:lnTo>
                    <a:pt x="10518" y="17022"/>
                  </a:lnTo>
                  <a:cubicBezTo>
                    <a:pt x="10426" y="17053"/>
                    <a:pt x="10305" y="17053"/>
                    <a:pt x="10183" y="17083"/>
                  </a:cubicBezTo>
                  <a:cubicBezTo>
                    <a:pt x="10001" y="17144"/>
                    <a:pt x="9849" y="17174"/>
                    <a:pt x="9667" y="17205"/>
                  </a:cubicBezTo>
                  <a:lnTo>
                    <a:pt x="9575" y="17205"/>
                  </a:lnTo>
                  <a:cubicBezTo>
                    <a:pt x="9454" y="17235"/>
                    <a:pt x="9363" y="17235"/>
                    <a:pt x="9271" y="17296"/>
                  </a:cubicBezTo>
                  <a:cubicBezTo>
                    <a:pt x="9089" y="17326"/>
                    <a:pt x="8937" y="17387"/>
                    <a:pt x="8755" y="17478"/>
                  </a:cubicBezTo>
                  <a:lnTo>
                    <a:pt x="8664" y="17509"/>
                  </a:lnTo>
                  <a:cubicBezTo>
                    <a:pt x="8542" y="17539"/>
                    <a:pt x="8481" y="17600"/>
                    <a:pt x="8360" y="17630"/>
                  </a:cubicBezTo>
                  <a:lnTo>
                    <a:pt x="7782" y="17843"/>
                  </a:lnTo>
                  <a:lnTo>
                    <a:pt x="7752" y="17843"/>
                  </a:lnTo>
                  <a:cubicBezTo>
                    <a:pt x="7691" y="17904"/>
                    <a:pt x="7569" y="17934"/>
                    <a:pt x="7478" y="17965"/>
                  </a:cubicBezTo>
                  <a:cubicBezTo>
                    <a:pt x="7174" y="18117"/>
                    <a:pt x="6931" y="18238"/>
                    <a:pt x="6657" y="18390"/>
                  </a:cubicBezTo>
                  <a:lnTo>
                    <a:pt x="6627" y="18390"/>
                  </a:lnTo>
                  <a:cubicBezTo>
                    <a:pt x="4834" y="19363"/>
                    <a:pt x="3496" y="20366"/>
                    <a:pt x="2524" y="21399"/>
                  </a:cubicBezTo>
                  <a:cubicBezTo>
                    <a:pt x="2372" y="21551"/>
                    <a:pt x="2250" y="21703"/>
                    <a:pt x="2128" y="21855"/>
                  </a:cubicBezTo>
                  <a:cubicBezTo>
                    <a:pt x="1247" y="22919"/>
                    <a:pt x="730" y="24013"/>
                    <a:pt x="578" y="25199"/>
                  </a:cubicBezTo>
                  <a:cubicBezTo>
                    <a:pt x="1" y="29241"/>
                    <a:pt x="3770" y="31977"/>
                    <a:pt x="6627" y="33709"/>
                  </a:cubicBezTo>
                  <a:cubicBezTo>
                    <a:pt x="7448" y="34196"/>
                    <a:pt x="8238" y="34682"/>
                    <a:pt x="8998" y="35168"/>
                  </a:cubicBezTo>
                  <a:cubicBezTo>
                    <a:pt x="10305" y="35989"/>
                    <a:pt x="11521" y="36749"/>
                    <a:pt x="12706" y="37387"/>
                  </a:cubicBezTo>
                  <a:cubicBezTo>
                    <a:pt x="13952" y="38117"/>
                    <a:pt x="15047" y="38634"/>
                    <a:pt x="16050" y="39029"/>
                  </a:cubicBezTo>
                  <a:cubicBezTo>
                    <a:pt x="15776" y="43132"/>
                    <a:pt x="17114" y="45746"/>
                    <a:pt x="18390" y="47327"/>
                  </a:cubicBezTo>
                  <a:cubicBezTo>
                    <a:pt x="20244" y="49606"/>
                    <a:pt x="22980" y="50883"/>
                    <a:pt x="26111" y="50883"/>
                  </a:cubicBezTo>
                  <a:cubicBezTo>
                    <a:pt x="27752" y="50883"/>
                    <a:pt x="29333" y="50518"/>
                    <a:pt x="30944" y="49880"/>
                  </a:cubicBezTo>
                  <a:cubicBezTo>
                    <a:pt x="33010" y="48998"/>
                    <a:pt x="36050" y="46719"/>
                    <a:pt x="36324" y="40792"/>
                  </a:cubicBezTo>
                  <a:lnTo>
                    <a:pt x="36476" y="40792"/>
                  </a:lnTo>
                  <a:cubicBezTo>
                    <a:pt x="37509" y="40761"/>
                    <a:pt x="38421" y="40396"/>
                    <a:pt x="39150" y="39789"/>
                  </a:cubicBezTo>
                  <a:cubicBezTo>
                    <a:pt x="41065" y="41248"/>
                    <a:pt x="43345" y="42372"/>
                    <a:pt x="45777" y="42372"/>
                  </a:cubicBezTo>
                  <a:cubicBezTo>
                    <a:pt x="47053" y="42372"/>
                    <a:pt x="48269" y="42068"/>
                    <a:pt x="49394" y="41491"/>
                  </a:cubicBezTo>
                  <a:cubicBezTo>
                    <a:pt x="53163" y="39576"/>
                    <a:pt x="55564" y="36202"/>
                    <a:pt x="55777" y="32524"/>
                  </a:cubicBezTo>
                  <a:cubicBezTo>
                    <a:pt x="55868" y="30670"/>
                    <a:pt x="55443" y="27235"/>
                    <a:pt x="51947" y="24074"/>
                  </a:cubicBezTo>
                  <a:cubicBezTo>
                    <a:pt x="52585" y="22098"/>
                    <a:pt x="53011" y="19788"/>
                    <a:pt x="53436" y="16992"/>
                  </a:cubicBezTo>
                  <a:lnTo>
                    <a:pt x="53558" y="16323"/>
                  </a:lnTo>
                  <a:cubicBezTo>
                    <a:pt x="53649" y="15685"/>
                    <a:pt x="53740" y="15047"/>
                    <a:pt x="53862" y="14347"/>
                  </a:cubicBezTo>
                  <a:lnTo>
                    <a:pt x="53953" y="13709"/>
                  </a:lnTo>
                  <a:cubicBezTo>
                    <a:pt x="54409" y="11004"/>
                    <a:pt x="54804" y="7174"/>
                    <a:pt x="52677" y="4651"/>
                  </a:cubicBezTo>
                  <a:cubicBezTo>
                    <a:pt x="51856" y="3709"/>
                    <a:pt x="50336" y="2584"/>
                    <a:pt x="47722" y="2584"/>
                  </a:cubicBezTo>
                  <a:cubicBezTo>
                    <a:pt x="46202" y="2584"/>
                    <a:pt x="44470" y="2949"/>
                    <a:pt x="42312" y="3739"/>
                  </a:cubicBezTo>
                  <a:cubicBezTo>
                    <a:pt x="42008" y="3861"/>
                    <a:pt x="41734" y="3983"/>
                    <a:pt x="41430" y="4135"/>
                  </a:cubicBezTo>
                  <a:cubicBezTo>
                    <a:pt x="41339" y="4165"/>
                    <a:pt x="41278" y="4195"/>
                    <a:pt x="41157" y="4256"/>
                  </a:cubicBezTo>
                  <a:lnTo>
                    <a:pt x="41126" y="4256"/>
                  </a:lnTo>
                  <a:cubicBezTo>
                    <a:pt x="40944" y="4317"/>
                    <a:pt x="40731" y="4438"/>
                    <a:pt x="40549" y="4560"/>
                  </a:cubicBezTo>
                  <a:cubicBezTo>
                    <a:pt x="40457" y="4590"/>
                    <a:pt x="40366" y="4651"/>
                    <a:pt x="40275" y="4712"/>
                  </a:cubicBezTo>
                  <a:lnTo>
                    <a:pt x="40214" y="4742"/>
                  </a:lnTo>
                  <a:cubicBezTo>
                    <a:pt x="40062" y="4864"/>
                    <a:pt x="39850" y="4925"/>
                    <a:pt x="39698" y="5046"/>
                  </a:cubicBezTo>
                  <a:cubicBezTo>
                    <a:pt x="39606" y="5107"/>
                    <a:pt x="39515" y="5168"/>
                    <a:pt x="39424" y="5290"/>
                  </a:cubicBezTo>
                  <a:cubicBezTo>
                    <a:pt x="39272" y="5381"/>
                    <a:pt x="39120" y="5502"/>
                    <a:pt x="38938" y="5594"/>
                  </a:cubicBezTo>
                  <a:cubicBezTo>
                    <a:pt x="38846" y="5654"/>
                    <a:pt x="38725" y="5746"/>
                    <a:pt x="38664" y="5806"/>
                  </a:cubicBezTo>
                  <a:cubicBezTo>
                    <a:pt x="38512" y="5928"/>
                    <a:pt x="38360" y="6049"/>
                    <a:pt x="38239" y="6141"/>
                  </a:cubicBezTo>
                  <a:cubicBezTo>
                    <a:pt x="38117" y="6232"/>
                    <a:pt x="38026" y="6293"/>
                    <a:pt x="37935" y="6414"/>
                  </a:cubicBezTo>
                  <a:cubicBezTo>
                    <a:pt x="37783" y="6536"/>
                    <a:pt x="37661" y="6657"/>
                    <a:pt x="37509" y="6809"/>
                  </a:cubicBezTo>
                  <a:cubicBezTo>
                    <a:pt x="37418" y="6870"/>
                    <a:pt x="37357" y="6931"/>
                    <a:pt x="37236" y="7022"/>
                  </a:cubicBezTo>
                  <a:cubicBezTo>
                    <a:pt x="37084" y="7144"/>
                    <a:pt x="36962" y="7296"/>
                    <a:pt x="36810" y="7448"/>
                  </a:cubicBezTo>
                  <a:lnTo>
                    <a:pt x="36567" y="7721"/>
                  </a:lnTo>
                  <a:cubicBezTo>
                    <a:pt x="36415" y="7873"/>
                    <a:pt x="36263" y="8025"/>
                    <a:pt x="36141" y="8177"/>
                  </a:cubicBezTo>
                  <a:cubicBezTo>
                    <a:pt x="36141" y="8177"/>
                    <a:pt x="35989" y="8329"/>
                    <a:pt x="35959" y="8390"/>
                  </a:cubicBezTo>
                  <a:cubicBezTo>
                    <a:pt x="35746" y="8572"/>
                    <a:pt x="35594" y="8815"/>
                    <a:pt x="35412" y="8998"/>
                  </a:cubicBezTo>
                  <a:lnTo>
                    <a:pt x="35351" y="9089"/>
                  </a:lnTo>
                  <a:cubicBezTo>
                    <a:pt x="35138" y="9302"/>
                    <a:pt x="34956" y="9575"/>
                    <a:pt x="34743" y="9788"/>
                  </a:cubicBezTo>
                  <a:lnTo>
                    <a:pt x="34591" y="10001"/>
                  </a:lnTo>
                  <a:cubicBezTo>
                    <a:pt x="34439" y="10183"/>
                    <a:pt x="34318" y="10335"/>
                    <a:pt x="34166" y="10518"/>
                  </a:cubicBezTo>
                  <a:lnTo>
                    <a:pt x="33983" y="10791"/>
                  </a:lnTo>
                  <a:cubicBezTo>
                    <a:pt x="33862" y="10943"/>
                    <a:pt x="33740" y="11095"/>
                    <a:pt x="33618" y="11278"/>
                  </a:cubicBezTo>
                  <a:lnTo>
                    <a:pt x="33436" y="11581"/>
                  </a:lnTo>
                  <a:cubicBezTo>
                    <a:pt x="33314" y="11733"/>
                    <a:pt x="33223" y="11885"/>
                    <a:pt x="33132" y="12037"/>
                  </a:cubicBezTo>
                  <a:lnTo>
                    <a:pt x="32950" y="12341"/>
                  </a:lnTo>
                  <a:cubicBezTo>
                    <a:pt x="32828" y="12493"/>
                    <a:pt x="32767" y="12645"/>
                    <a:pt x="32646" y="12797"/>
                  </a:cubicBezTo>
                  <a:lnTo>
                    <a:pt x="32463" y="13101"/>
                  </a:lnTo>
                  <a:cubicBezTo>
                    <a:pt x="32372" y="13253"/>
                    <a:pt x="32251" y="13405"/>
                    <a:pt x="32159" y="13588"/>
                  </a:cubicBezTo>
                  <a:lnTo>
                    <a:pt x="32007" y="13861"/>
                  </a:lnTo>
                  <a:cubicBezTo>
                    <a:pt x="31916" y="13983"/>
                    <a:pt x="31855" y="14104"/>
                    <a:pt x="31795" y="14195"/>
                  </a:cubicBezTo>
                  <a:cubicBezTo>
                    <a:pt x="31308" y="13983"/>
                    <a:pt x="30792" y="13861"/>
                    <a:pt x="30214" y="13861"/>
                  </a:cubicBezTo>
                  <a:lnTo>
                    <a:pt x="30184" y="13861"/>
                  </a:lnTo>
                  <a:cubicBezTo>
                    <a:pt x="29333" y="12007"/>
                    <a:pt x="28877" y="10487"/>
                    <a:pt x="28603" y="9302"/>
                  </a:cubicBezTo>
                  <a:lnTo>
                    <a:pt x="28603" y="9302"/>
                  </a:lnTo>
                  <a:cubicBezTo>
                    <a:pt x="29211" y="9879"/>
                    <a:pt x="29971" y="10183"/>
                    <a:pt x="30852" y="10183"/>
                  </a:cubicBezTo>
                  <a:lnTo>
                    <a:pt x="31187" y="10183"/>
                  </a:lnTo>
                  <a:cubicBezTo>
                    <a:pt x="32068" y="10092"/>
                    <a:pt x="32859" y="9636"/>
                    <a:pt x="33406" y="8998"/>
                  </a:cubicBezTo>
                  <a:cubicBezTo>
                    <a:pt x="33983" y="8329"/>
                    <a:pt x="34196" y="7448"/>
                    <a:pt x="34135" y="6566"/>
                  </a:cubicBezTo>
                  <a:cubicBezTo>
                    <a:pt x="34014" y="5442"/>
                    <a:pt x="33406" y="1672"/>
                    <a:pt x="30336" y="365"/>
                  </a:cubicBezTo>
                  <a:cubicBezTo>
                    <a:pt x="29728" y="153"/>
                    <a:pt x="29120" y="1"/>
                    <a:pt x="28451"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8952" name="Google Shape;8952;p66"/>
            <p:cNvSpPr/>
            <p:nvPr/>
          </p:nvSpPr>
          <p:spPr>
            <a:xfrm>
              <a:off x="6007975" y="863700"/>
              <a:ext cx="332850" cy="227225"/>
            </a:xfrm>
            <a:custGeom>
              <a:avLst/>
              <a:gdLst/>
              <a:ahLst/>
              <a:cxnLst/>
              <a:rect l="l" t="t" r="r" b="b"/>
              <a:pathLst>
                <a:path w="13314" h="9089" extrusionOk="0">
                  <a:moveTo>
                    <a:pt x="4310" y="0"/>
                  </a:moveTo>
                  <a:cubicBezTo>
                    <a:pt x="4023" y="0"/>
                    <a:pt x="3731" y="27"/>
                    <a:pt x="3435" y="85"/>
                  </a:cubicBezTo>
                  <a:cubicBezTo>
                    <a:pt x="1703" y="419"/>
                    <a:pt x="669" y="1088"/>
                    <a:pt x="396" y="2000"/>
                  </a:cubicBezTo>
                  <a:cubicBezTo>
                    <a:pt x="1" y="3428"/>
                    <a:pt x="1551" y="4948"/>
                    <a:pt x="1612" y="5039"/>
                  </a:cubicBezTo>
                  <a:cubicBezTo>
                    <a:pt x="1657" y="5085"/>
                    <a:pt x="1718" y="5108"/>
                    <a:pt x="1783" y="5108"/>
                  </a:cubicBezTo>
                  <a:cubicBezTo>
                    <a:pt x="1847" y="5108"/>
                    <a:pt x="1916" y="5085"/>
                    <a:pt x="1976" y="5039"/>
                  </a:cubicBezTo>
                  <a:cubicBezTo>
                    <a:pt x="2067" y="4948"/>
                    <a:pt x="2067" y="4796"/>
                    <a:pt x="1976" y="4674"/>
                  </a:cubicBezTo>
                  <a:cubicBezTo>
                    <a:pt x="1976" y="4644"/>
                    <a:pt x="548" y="3276"/>
                    <a:pt x="912" y="2152"/>
                  </a:cubicBezTo>
                  <a:cubicBezTo>
                    <a:pt x="1125" y="1422"/>
                    <a:pt x="2007" y="875"/>
                    <a:pt x="3557" y="571"/>
                  </a:cubicBezTo>
                  <a:cubicBezTo>
                    <a:pt x="3811" y="523"/>
                    <a:pt x="4063" y="500"/>
                    <a:pt x="4312" y="500"/>
                  </a:cubicBezTo>
                  <a:cubicBezTo>
                    <a:pt x="9062" y="500"/>
                    <a:pt x="12768" y="8872"/>
                    <a:pt x="12797" y="8930"/>
                  </a:cubicBezTo>
                  <a:cubicBezTo>
                    <a:pt x="12841" y="9017"/>
                    <a:pt x="12931" y="9088"/>
                    <a:pt x="13024" y="9088"/>
                  </a:cubicBezTo>
                  <a:cubicBezTo>
                    <a:pt x="13060" y="9088"/>
                    <a:pt x="13097" y="9077"/>
                    <a:pt x="13132" y="9051"/>
                  </a:cubicBezTo>
                  <a:cubicBezTo>
                    <a:pt x="13253" y="8991"/>
                    <a:pt x="13314" y="8808"/>
                    <a:pt x="13253" y="8747"/>
                  </a:cubicBezTo>
                  <a:cubicBezTo>
                    <a:pt x="13052" y="8345"/>
                    <a:pt x="9342" y="0"/>
                    <a:pt x="431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3" name="Google Shape;8953;p66"/>
            <p:cNvSpPr/>
            <p:nvPr/>
          </p:nvSpPr>
          <p:spPr>
            <a:xfrm>
              <a:off x="6213900" y="693200"/>
              <a:ext cx="221150" cy="378075"/>
            </a:xfrm>
            <a:custGeom>
              <a:avLst/>
              <a:gdLst/>
              <a:ahLst/>
              <a:cxnLst/>
              <a:rect l="l" t="t" r="r" b="b"/>
              <a:pathLst>
                <a:path w="8846" h="15123" extrusionOk="0">
                  <a:moveTo>
                    <a:pt x="6124" y="1"/>
                  </a:moveTo>
                  <a:cubicBezTo>
                    <a:pt x="5469" y="1"/>
                    <a:pt x="4734" y="326"/>
                    <a:pt x="3952" y="978"/>
                  </a:cubicBezTo>
                  <a:cubicBezTo>
                    <a:pt x="1" y="4199"/>
                    <a:pt x="5715" y="14534"/>
                    <a:pt x="5989" y="14990"/>
                  </a:cubicBezTo>
                  <a:cubicBezTo>
                    <a:pt x="6058" y="15083"/>
                    <a:pt x="6164" y="15122"/>
                    <a:pt x="6250" y="15122"/>
                  </a:cubicBezTo>
                  <a:cubicBezTo>
                    <a:pt x="6277" y="15122"/>
                    <a:pt x="6302" y="15119"/>
                    <a:pt x="6323" y="15112"/>
                  </a:cubicBezTo>
                  <a:cubicBezTo>
                    <a:pt x="6505" y="15051"/>
                    <a:pt x="6536" y="14899"/>
                    <a:pt x="6505" y="14777"/>
                  </a:cubicBezTo>
                  <a:cubicBezTo>
                    <a:pt x="6414" y="14656"/>
                    <a:pt x="670" y="4321"/>
                    <a:pt x="4317" y="1373"/>
                  </a:cubicBezTo>
                  <a:cubicBezTo>
                    <a:pt x="5043" y="806"/>
                    <a:pt x="5667" y="509"/>
                    <a:pt x="6203" y="509"/>
                  </a:cubicBezTo>
                  <a:cubicBezTo>
                    <a:pt x="6385" y="509"/>
                    <a:pt x="6556" y="543"/>
                    <a:pt x="6718" y="613"/>
                  </a:cubicBezTo>
                  <a:cubicBezTo>
                    <a:pt x="8056" y="1130"/>
                    <a:pt x="8360" y="3835"/>
                    <a:pt x="8360" y="3865"/>
                  </a:cubicBezTo>
                  <a:cubicBezTo>
                    <a:pt x="8360" y="4017"/>
                    <a:pt x="8481" y="4108"/>
                    <a:pt x="8633" y="4108"/>
                  </a:cubicBezTo>
                  <a:cubicBezTo>
                    <a:pt x="8785" y="4108"/>
                    <a:pt x="8846" y="3987"/>
                    <a:pt x="8846" y="3835"/>
                  </a:cubicBezTo>
                  <a:cubicBezTo>
                    <a:pt x="8816" y="3713"/>
                    <a:pt x="8512" y="826"/>
                    <a:pt x="6870" y="157"/>
                  </a:cubicBezTo>
                  <a:cubicBezTo>
                    <a:pt x="6636" y="53"/>
                    <a:pt x="6386" y="1"/>
                    <a:pt x="612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54" name="Google Shape;8954;p66"/>
            <p:cNvSpPr/>
            <p:nvPr/>
          </p:nvSpPr>
          <p:spPr>
            <a:xfrm>
              <a:off x="6478350" y="1189125"/>
              <a:ext cx="556275" cy="411975"/>
            </a:xfrm>
            <a:custGeom>
              <a:avLst/>
              <a:gdLst/>
              <a:ahLst/>
              <a:cxnLst/>
              <a:rect l="l" t="t" r="r" b="b"/>
              <a:pathLst>
                <a:path w="22251" h="16479" extrusionOk="0">
                  <a:moveTo>
                    <a:pt x="8715" y="0"/>
                  </a:moveTo>
                  <a:cubicBezTo>
                    <a:pt x="3486" y="0"/>
                    <a:pt x="1" y="4028"/>
                    <a:pt x="1" y="4028"/>
                  </a:cubicBezTo>
                  <a:lnTo>
                    <a:pt x="2979" y="8892"/>
                  </a:lnTo>
                  <a:cubicBezTo>
                    <a:pt x="2979" y="8892"/>
                    <a:pt x="7814" y="16478"/>
                    <a:pt x="12882" y="16478"/>
                  </a:cubicBezTo>
                  <a:cubicBezTo>
                    <a:pt x="13623" y="16478"/>
                    <a:pt x="14370" y="16316"/>
                    <a:pt x="15107" y="15943"/>
                  </a:cubicBezTo>
                  <a:cubicBezTo>
                    <a:pt x="20882" y="13026"/>
                    <a:pt x="22250" y="5883"/>
                    <a:pt x="14165" y="1475"/>
                  </a:cubicBezTo>
                  <a:cubicBezTo>
                    <a:pt x="12210" y="406"/>
                    <a:pt x="10374" y="0"/>
                    <a:pt x="8715"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5" name="Google Shape;8955;p66"/>
            <p:cNvSpPr/>
            <p:nvPr/>
          </p:nvSpPr>
          <p:spPr>
            <a:xfrm>
              <a:off x="6424400" y="758750"/>
              <a:ext cx="529250" cy="570225"/>
            </a:xfrm>
            <a:custGeom>
              <a:avLst/>
              <a:gdLst/>
              <a:ahLst/>
              <a:cxnLst/>
              <a:rect l="l" t="t" r="r" b="b"/>
              <a:pathLst>
                <a:path w="21170" h="22809" extrusionOk="0">
                  <a:moveTo>
                    <a:pt x="17028" y="1"/>
                  </a:moveTo>
                  <a:cubicBezTo>
                    <a:pt x="15859" y="1"/>
                    <a:pt x="14399" y="335"/>
                    <a:pt x="12645" y="970"/>
                  </a:cubicBezTo>
                  <a:cubicBezTo>
                    <a:pt x="5289" y="3644"/>
                    <a:pt x="0" y="17778"/>
                    <a:pt x="0" y="17778"/>
                  </a:cubicBezTo>
                  <a:cubicBezTo>
                    <a:pt x="0" y="17778"/>
                    <a:pt x="1672" y="21031"/>
                    <a:pt x="2432" y="21943"/>
                  </a:cubicBezTo>
                  <a:cubicBezTo>
                    <a:pt x="2871" y="22452"/>
                    <a:pt x="5236" y="22809"/>
                    <a:pt x="8023" y="22809"/>
                  </a:cubicBezTo>
                  <a:cubicBezTo>
                    <a:pt x="10061" y="22809"/>
                    <a:pt x="12325" y="22618"/>
                    <a:pt x="14226" y="22155"/>
                  </a:cubicBezTo>
                  <a:cubicBezTo>
                    <a:pt x="18724" y="21031"/>
                    <a:pt x="19028" y="14830"/>
                    <a:pt x="20244" y="7596"/>
                  </a:cubicBezTo>
                  <a:cubicBezTo>
                    <a:pt x="21170" y="2328"/>
                    <a:pt x="20113" y="1"/>
                    <a:pt x="17028"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6" name="Google Shape;8956;p66"/>
            <p:cNvSpPr/>
            <p:nvPr/>
          </p:nvSpPr>
          <p:spPr>
            <a:xfrm>
              <a:off x="6426675" y="758000"/>
              <a:ext cx="526425" cy="560725"/>
            </a:xfrm>
            <a:custGeom>
              <a:avLst/>
              <a:gdLst/>
              <a:ahLst/>
              <a:cxnLst/>
              <a:rect l="l" t="t" r="r" b="b"/>
              <a:pathLst>
                <a:path w="21057" h="22429" extrusionOk="0">
                  <a:moveTo>
                    <a:pt x="16908" y="0"/>
                  </a:moveTo>
                  <a:cubicBezTo>
                    <a:pt x="15738" y="0"/>
                    <a:pt x="14278" y="334"/>
                    <a:pt x="12524" y="969"/>
                  </a:cubicBezTo>
                  <a:cubicBezTo>
                    <a:pt x="5897" y="3401"/>
                    <a:pt x="943" y="15134"/>
                    <a:pt x="61" y="17413"/>
                  </a:cubicBezTo>
                  <a:cubicBezTo>
                    <a:pt x="31" y="17656"/>
                    <a:pt x="31" y="17839"/>
                    <a:pt x="1" y="17960"/>
                  </a:cubicBezTo>
                  <a:cubicBezTo>
                    <a:pt x="1" y="17991"/>
                    <a:pt x="31" y="17991"/>
                    <a:pt x="31" y="18021"/>
                  </a:cubicBezTo>
                  <a:cubicBezTo>
                    <a:pt x="791" y="16258"/>
                    <a:pt x="7356" y="3735"/>
                    <a:pt x="12007" y="2580"/>
                  </a:cubicBezTo>
                  <a:cubicBezTo>
                    <a:pt x="12412" y="2475"/>
                    <a:pt x="12771" y="2427"/>
                    <a:pt x="13090" y="2427"/>
                  </a:cubicBezTo>
                  <a:cubicBezTo>
                    <a:pt x="16642" y="2427"/>
                    <a:pt x="15114" y="8431"/>
                    <a:pt x="15533" y="8598"/>
                  </a:cubicBezTo>
                  <a:cubicBezTo>
                    <a:pt x="15989" y="8750"/>
                    <a:pt x="17478" y="9632"/>
                    <a:pt x="17296" y="11395"/>
                  </a:cubicBezTo>
                  <a:cubicBezTo>
                    <a:pt x="17083" y="13127"/>
                    <a:pt x="15229" y="14921"/>
                    <a:pt x="15229" y="14921"/>
                  </a:cubicBezTo>
                  <a:cubicBezTo>
                    <a:pt x="15229" y="14921"/>
                    <a:pt x="16323" y="15711"/>
                    <a:pt x="15928" y="17991"/>
                  </a:cubicBezTo>
                  <a:cubicBezTo>
                    <a:pt x="15624" y="19693"/>
                    <a:pt x="13648" y="21577"/>
                    <a:pt x="12615" y="22428"/>
                  </a:cubicBezTo>
                  <a:cubicBezTo>
                    <a:pt x="13132" y="22368"/>
                    <a:pt x="13648" y="22246"/>
                    <a:pt x="14135" y="22125"/>
                  </a:cubicBezTo>
                  <a:cubicBezTo>
                    <a:pt x="18603" y="21030"/>
                    <a:pt x="18907" y="14830"/>
                    <a:pt x="20153" y="7595"/>
                  </a:cubicBezTo>
                  <a:cubicBezTo>
                    <a:pt x="21057" y="2327"/>
                    <a:pt x="19994" y="0"/>
                    <a:pt x="16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57" name="Google Shape;8957;p66"/>
            <p:cNvSpPr/>
            <p:nvPr/>
          </p:nvSpPr>
          <p:spPr>
            <a:xfrm>
              <a:off x="6103725" y="1314900"/>
              <a:ext cx="446075" cy="500025"/>
            </a:xfrm>
            <a:custGeom>
              <a:avLst/>
              <a:gdLst/>
              <a:ahLst/>
              <a:cxnLst/>
              <a:rect l="l" t="t" r="r" b="b"/>
              <a:pathLst>
                <a:path w="17843" h="20001" extrusionOk="0">
                  <a:moveTo>
                    <a:pt x="12615" y="0"/>
                  </a:moveTo>
                  <a:cubicBezTo>
                    <a:pt x="12615" y="0"/>
                    <a:pt x="3405" y="61"/>
                    <a:pt x="1520" y="9089"/>
                  </a:cubicBezTo>
                  <a:cubicBezTo>
                    <a:pt x="0" y="16277"/>
                    <a:pt x="3669" y="20001"/>
                    <a:pt x="8226" y="20001"/>
                  </a:cubicBezTo>
                  <a:cubicBezTo>
                    <a:pt x="9411" y="20001"/>
                    <a:pt x="10656" y="19749"/>
                    <a:pt x="11885" y="19241"/>
                  </a:cubicBezTo>
                  <a:cubicBezTo>
                    <a:pt x="17843" y="16718"/>
                    <a:pt x="14408" y="5411"/>
                    <a:pt x="14408" y="5411"/>
                  </a:cubicBezTo>
                  <a:lnTo>
                    <a:pt x="1261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8958" name="Google Shape;8958;p66"/>
            <p:cNvSpPr/>
            <p:nvPr/>
          </p:nvSpPr>
          <p:spPr>
            <a:xfrm>
              <a:off x="5702500" y="1107825"/>
              <a:ext cx="724200" cy="431325"/>
            </a:xfrm>
            <a:custGeom>
              <a:avLst/>
              <a:gdLst/>
              <a:ahLst/>
              <a:cxnLst/>
              <a:rect l="l" t="t" r="r" b="b"/>
              <a:pathLst>
                <a:path w="28968" h="17253" extrusionOk="0">
                  <a:moveTo>
                    <a:pt x="12966" y="1"/>
                  </a:moveTo>
                  <a:cubicBezTo>
                    <a:pt x="10468" y="1"/>
                    <a:pt x="8081" y="379"/>
                    <a:pt x="6232" y="1414"/>
                  </a:cubicBezTo>
                  <a:cubicBezTo>
                    <a:pt x="304" y="4758"/>
                    <a:pt x="1" y="7736"/>
                    <a:pt x="6323" y="11475"/>
                  </a:cubicBezTo>
                  <a:cubicBezTo>
                    <a:pt x="11130" y="14355"/>
                    <a:pt x="15140" y="17253"/>
                    <a:pt x="18431" y="17253"/>
                  </a:cubicBezTo>
                  <a:cubicBezTo>
                    <a:pt x="19448" y="17253"/>
                    <a:pt x="20396" y="16976"/>
                    <a:pt x="21277" y="16338"/>
                  </a:cubicBezTo>
                  <a:cubicBezTo>
                    <a:pt x="25047" y="13664"/>
                    <a:pt x="28968" y="8405"/>
                    <a:pt x="28816" y="7250"/>
                  </a:cubicBezTo>
                  <a:cubicBezTo>
                    <a:pt x="28633" y="6156"/>
                    <a:pt x="27265" y="2751"/>
                    <a:pt x="27265" y="2751"/>
                  </a:cubicBezTo>
                  <a:cubicBezTo>
                    <a:pt x="27265" y="2751"/>
                    <a:pt x="19709" y="1"/>
                    <a:pt x="1296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8959" name="Google Shape;8959;p66"/>
            <p:cNvSpPr/>
            <p:nvPr/>
          </p:nvSpPr>
          <p:spPr>
            <a:xfrm>
              <a:off x="5702500" y="1107450"/>
              <a:ext cx="676325" cy="431700"/>
            </a:xfrm>
            <a:custGeom>
              <a:avLst/>
              <a:gdLst/>
              <a:ahLst/>
              <a:cxnLst/>
              <a:rect l="l" t="t" r="r" b="b"/>
              <a:pathLst>
                <a:path w="27053" h="17268" extrusionOk="0">
                  <a:moveTo>
                    <a:pt x="13013" y="1"/>
                  </a:moveTo>
                  <a:cubicBezTo>
                    <a:pt x="10499" y="1"/>
                    <a:pt x="8095" y="382"/>
                    <a:pt x="6232" y="1429"/>
                  </a:cubicBezTo>
                  <a:cubicBezTo>
                    <a:pt x="304" y="4773"/>
                    <a:pt x="1" y="7751"/>
                    <a:pt x="6323" y="11490"/>
                  </a:cubicBezTo>
                  <a:cubicBezTo>
                    <a:pt x="11130" y="14370"/>
                    <a:pt x="15140" y="17268"/>
                    <a:pt x="18431" y="17268"/>
                  </a:cubicBezTo>
                  <a:cubicBezTo>
                    <a:pt x="19448" y="17268"/>
                    <a:pt x="20396" y="16991"/>
                    <a:pt x="21277" y="16353"/>
                  </a:cubicBezTo>
                  <a:cubicBezTo>
                    <a:pt x="21521" y="16201"/>
                    <a:pt x="21733" y="16019"/>
                    <a:pt x="21977" y="15867"/>
                  </a:cubicBezTo>
                  <a:lnTo>
                    <a:pt x="21977" y="15867"/>
                  </a:lnTo>
                  <a:cubicBezTo>
                    <a:pt x="21480" y="15951"/>
                    <a:pt x="20950" y="15990"/>
                    <a:pt x="20405" y="15990"/>
                  </a:cubicBezTo>
                  <a:cubicBezTo>
                    <a:pt x="18185" y="15990"/>
                    <a:pt x="15721" y="15342"/>
                    <a:pt x="14256" y="14438"/>
                  </a:cubicBezTo>
                  <a:cubicBezTo>
                    <a:pt x="11794" y="12858"/>
                    <a:pt x="13040" y="11186"/>
                    <a:pt x="13040" y="11186"/>
                  </a:cubicBezTo>
                  <a:cubicBezTo>
                    <a:pt x="13040" y="11186"/>
                    <a:pt x="10487" y="11095"/>
                    <a:pt x="9119" y="9666"/>
                  </a:cubicBezTo>
                  <a:cubicBezTo>
                    <a:pt x="7751" y="8268"/>
                    <a:pt x="8937" y="6627"/>
                    <a:pt x="8937" y="6627"/>
                  </a:cubicBezTo>
                  <a:lnTo>
                    <a:pt x="8937" y="6627"/>
                  </a:lnTo>
                  <a:cubicBezTo>
                    <a:pt x="8937" y="6627"/>
                    <a:pt x="8848" y="6635"/>
                    <a:pt x="8701" y="6635"/>
                  </a:cubicBezTo>
                  <a:cubicBezTo>
                    <a:pt x="8078" y="6635"/>
                    <a:pt x="6402" y="6496"/>
                    <a:pt x="5836" y="5046"/>
                  </a:cubicBezTo>
                  <a:cubicBezTo>
                    <a:pt x="5107" y="3253"/>
                    <a:pt x="6840" y="1915"/>
                    <a:pt x="11520" y="852"/>
                  </a:cubicBezTo>
                  <a:cubicBezTo>
                    <a:pt x="12148" y="709"/>
                    <a:pt x="12886" y="647"/>
                    <a:pt x="13692" y="647"/>
                  </a:cubicBezTo>
                  <a:cubicBezTo>
                    <a:pt x="18901" y="647"/>
                    <a:pt x="26992" y="3222"/>
                    <a:pt x="26992" y="3222"/>
                  </a:cubicBezTo>
                  <a:cubicBezTo>
                    <a:pt x="27022" y="3040"/>
                    <a:pt x="27053" y="2827"/>
                    <a:pt x="27053" y="2675"/>
                  </a:cubicBezTo>
                  <a:cubicBezTo>
                    <a:pt x="25847" y="2245"/>
                    <a:pt x="19110" y="1"/>
                    <a:pt x="130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0" name="Google Shape;8960;p66"/>
            <p:cNvSpPr/>
            <p:nvPr/>
          </p:nvSpPr>
          <p:spPr>
            <a:xfrm>
              <a:off x="6365875" y="1134050"/>
              <a:ext cx="243600" cy="428625"/>
            </a:xfrm>
            <a:custGeom>
              <a:avLst/>
              <a:gdLst/>
              <a:ahLst/>
              <a:cxnLst/>
              <a:rect l="l" t="t" r="r" b="b"/>
              <a:pathLst>
                <a:path w="9744" h="17145" extrusionOk="0">
                  <a:moveTo>
                    <a:pt x="1764" y="0"/>
                  </a:moveTo>
                  <a:lnTo>
                    <a:pt x="1" y="821"/>
                  </a:lnTo>
                  <a:cubicBezTo>
                    <a:pt x="1" y="821"/>
                    <a:pt x="609" y="9757"/>
                    <a:pt x="4287" y="14651"/>
                  </a:cubicBezTo>
                  <a:cubicBezTo>
                    <a:pt x="5598" y="16378"/>
                    <a:pt x="6915" y="17145"/>
                    <a:pt x="7863" y="17145"/>
                  </a:cubicBezTo>
                  <a:cubicBezTo>
                    <a:pt x="9135" y="17145"/>
                    <a:pt x="9743" y="15764"/>
                    <a:pt x="8785" y="13466"/>
                  </a:cubicBezTo>
                  <a:cubicBezTo>
                    <a:pt x="7174" y="9727"/>
                    <a:pt x="4864" y="6718"/>
                    <a:pt x="176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1" name="Google Shape;8961;p66"/>
            <p:cNvSpPr/>
            <p:nvPr/>
          </p:nvSpPr>
          <p:spPr>
            <a:xfrm>
              <a:off x="6365875" y="1151525"/>
              <a:ext cx="242825" cy="411150"/>
            </a:xfrm>
            <a:custGeom>
              <a:avLst/>
              <a:gdLst/>
              <a:ahLst/>
              <a:cxnLst/>
              <a:rect l="l" t="t" r="r" b="b"/>
              <a:pathLst>
                <a:path w="9713" h="16446" extrusionOk="0">
                  <a:moveTo>
                    <a:pt x="244" y="0"/>
                  </a:moveTo>
                  <a:lnTo>
                    <a:pt x="1" y="122"/>
                  </a:lnTo>
                  <a:cubicBezTo>
                    <a:pt x="1" y="122"/>
                    <a:pt x="609" y="9058"/>
                    <a:pt x="4287" y="13952"/>
                  </a:cubicBezTo>
                  <a:cubicBezTo>
                    <a:pt x="5598" y="15679"/>
                    <a:pt x="6909" y="16446"/>
                    <a:pt x="7851" y="16446"/>
                  </a:cubicBezTo>
                  <a:cubicBezTo>
                    <a:pt x="9114" y="16446"/>
                    <a:pt x="9713" y="15065"/>
                    <a:pt x="8755" y="12767"/>
                  </a:cubicBezTo>
                  <a:cubicBezTo>
                    <a:pt x="8542" y="12280"/>
                    <a:pt x="8360" y="11794"/>
                    <a:pt x="8086" y="11338"/>
                  </a:cubicBezTo>
                  <a:cubicBezTo>
                    <a:pt x="7747" y="11404"/>
                    <a:pt x="7389" y="11446"/>
                    <a:pt x="7026" y="11446"/>
                  </a:cubicBezTo>
                  <a:cubicBezTo>
                    <a:pt x="6380" y="11446"/>
                    <a:pt x="5722" y="11313"/>
                    <a:pt x="5138" y="10943"/>
                  </a:cubicBezTo>
                  <a:cubicBezTo>
                    <a:pt x="3071" y="9636"/>
                    <a:pt x="335" y="61"/>
                    <a:pt x="335" y="61"/>
                  </a:cubicBezTo>
                  <a:cubicBezTo>
                    <a:pt x="335" y="61"/>
                    <a:pt x="305" y="0"/>
                    <a:pt x="24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2" name="Google Shape;8962;p66"/>
            <p:cNvSpPr/>
            <p:nvPr/>
          </p:nvSpPr>
          <p:spPr>
            <a:xfrm>
              <a:off x="6299025" y="1044275"/>
              <a:ext cx="147425" cy="128550"/>
            </a:xfrm>
            <a:custGeom>
              <a:avLst/>
              <a:gdLst/>
              <a:ahLst/>
              <a:cxnLst/>
              <a:rect l="l" t="t" r="r" b="b"/>
              <a:pathLst>
                <a:path w="5897" h="5142" extrusionOk="0">
                  <a:moveTo>
                    <a:pt x="2974" y="0"/>
                  </a:moveTo>
                  <a:cubicBezTo>
                    <a:pt x="2608" y="0"/>
                    <a:pt x="2237" y="80"/>
                    <a:pt x="1885" y="248"/>
                  </a:cubicBezTo>
                  <a:cubicBezTo>
                    <a:pt x="578" y="856"/>
                    <a:pt x="0" y="2376"/>
                    <a:pt x="608" y="3652"/>
                  </a:cubicBezTo>
                  <a:cubicBezTo>
                    <a:pt x="1051" y="4582"/>
                    <a:pt x="1978" y="5141"/>
                    <a:pt x="2954" y="5141"/>
                  </a:cubicBezTo>
                  <a:cubicBezTo>
                    <a:pt x="3317" y="5141"/>
                    <a:pt x="3688" y="5063"/>
                    <a:pt x="4043" y="4898"/>
                  </a:cubicBezTo>
                  <a:cubicBezTo>
                    <a:pt x="5319" y="4290"/>
                    <a:pt x="5897" y="2771"/>
                    <a:pt x="5289" y="1494"/>
                  </a:cubicBezTo>
                  <a:cubicBezTo>
                    <a:pt x="4849" y="548"/>
                    <a:pt x="3931" y="0"/>
                    <a:pt x="29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8963" name="Google Shape;8963;p66"/>
            <p:cNvSpPr/>
            <p:nvPr/>
          </p:nvSpPr>
          <p:spPr>
            <a:xfrm>
              <a:off x="6473050" y="853550"/>
              <a:ext cx="351825" cy="332200"/>
            </a:xfrm>
            <a:custGeom>
              <a:avLst/>
              <a:gdLst/>
              <a:ahLst/>
              <a:cxnLst/>
              <a:rect l="l" t="t" r="r" b="b"/>
              <a:pathLst>
                <a:path w="14073" h="13288" extrusionOk="0">
                  <a:moveTo>
                    <a:pt x="10344" y="0"/>
                  </a:moveTo>
                  <a:cubicBezTo>
                    <a:pt x="6671" y="0"/>
                    <a:pt x="0" y="13107"/>
                    <a:pt x="30" y="13287"/>
                  </a:cubicBezTo>
                  <a:cubicBezTo>
                    <a:pt x="30" y="13287"/>
                    <a:pt x="14073" y="217"/>
                    <a:pt x="10456" y="4"/>
                  </a:cubicBezTo>
                  <a:cubicBezTo>
                    <a:pt x="10419" y="2"/>
                    <a:pt x="10382" y="0"/>
                    <a:pt x="1034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4" name="Google Shape;8964;p66"/>
            <p:cNvSpPr/>
            <p:nvPr/>
          </p:nvSpPr>
          <p:spPr>
            <a:xfrm>
              <a:off x="6489000" y="992450"/>
              <a:ext cx="344250" cy="215325"/>
            </a:xfrm>
            <a:custGeom>
              <a:avLst/>
              <a:gdLst/>
              <a:ahLst/>
              <a:cxnLst/>
              <a:rect l="l" t="t" r="r" b="b"/>
              <a:pathLst>
                <a:path w="13770" h="8613" extrusionOk="0">
                  <a:moveTo>
                    <a:pt x="10936" y="0"/>
                  </a:moveTo>
                  <a:cubicBezTo>
                    <a:pt x="7874" y="0"/>
                    <a:pt x="0" y="8613"/>
                    <a:pt x="0" y="8613"/>
                  </a:cubicBezTo>
                  <a:cubicBezTo>
                    <a:pt x="0" y="8613"/>
                    <a:pt x="13769" y="2686"/>
                    <a:pt x="11763" y="345"/>
                  </a:cubicBezTo>
                  <a:cubicBezTo>
                    <a:pt x="11559" y="107"/>
                    <a:pt x="11278" y="0"/>
                    <a:pt x="10936"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5" name="Google Shape;8965;p66"/>
            <p:cNvSpPr/>
            <p:nvPr/>
          </p:nvSpPr>
          <p:spPr>
            <a:xfrm>
              <a:off x="6502675" y="1144750"/>
              <a:ext cx="289200" cy="135850"/>
            </a:xfrm>
            <a:custGeom>
              <a:avLst/>
              <a:gdLst/>
              <a:ahLst/>
              <a:cxnLst/>
              <a:rect l="l" t="t" r="r" b="b"/>
              <a:pathLst>
                <a:path w="11568" h="5434" extrusionOk="0">
                  <a:moveTo>
                    <a:pt x="9348" y="1"/>
                  </a:moveTo>
                  <a:cubicBezTo>
                    <a:pt x="6315" y="1"/>
                    <a:pt x="166" y="3308"/>
                    <a:pt x="0" y="3402"/>
                  </a:cubicBezTo>
                  <a:cubicBezTo>
                    <a:pt x="0" y="3402"/>
                    <a:pt x="1094" y="5196"/>
                    <a:pt x="4286" y="5408"/>
                  </a:cubicBezTo>
                  <a:cubicBezTo>
                    <a:pt x="4507" y="5425"/>
                    <a:pt x="4732" y="5433"/>
                    <a:pt x="4960" y="5433"/>
                  </a:cubicBezTo>
                  <a:cubicBezTo>
                    <a:pt x="8026" y="5433"/>
                    <a:pt x="11567" y="3913"/>
                    <a:pt x="10973" y="971"/>
                  </a:cubicBezTo>
                  <a:cubicBezTo>
                    <a:pt x="10831" y="273"/>
                    <a:pt x="10217" y="1"/>
                    <a:pt x="93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6" name="Google Shape;8966;p66"/>
            <p:cNvSpPr/>
            <p:nvPr/>
          </p:nvSpPr>
          <p:spPr>
            <a:xfrm>
              <a:off x="5891550" y="1143375"/>
              <a:ext cx="444725" cy="101750"/>
            </a:xfrm>
            <a:custGeom>
              <a:avLst/>
              <a:gdLst/>
              <a:ahLst/>
              <a:cxnLst/>
              <a:rect l="l" t="t" r="r" b="b"/>
              <a:pathLst>
                <a:path w="17789" h="4070" extrusionOk="0">
                  <a:moveTo>
                    <a:pt x="5312" y="1"/>
                  </a:moveTo>
                  <a:cubicBezTo>
                    <a:pt x="3021" y="1"/>
                    <a:pt x="1199" y="388"/>
                    <a:pt x="737" y="1512"/>
                  </a:cubicBezTo>
                  <a:cubicBezTo>
                    <a:pt x="1" y="3299"/>
                    <a:pt x="2922" y="4069"/>
                    <a:pt x="6674" y="4069"/>
                  </a:cubicBezTo>
                  <a:cubicBezTo>
                    <a:pt x="10518" y="4069"/>
                    <a:pt x="15235" y="3261"/>
                    <a:pt x="17789" y="1907"/>
                  </a:cubicBezTo>
                  <a:cubicBezTo>
                    <a:pt x="17789" y="1907"/>
                    <a:pt x="10394" y="1"/>
                    <a:pt x="531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7" name="Google Shape;8967;p66"/>
            <p:cNvSpPr/>
            <p:nvPr/>
          </p:nvSpPr>
          <p:spPr>
            <a:xfrm>
              <a:off x="5979850" y="1225225"/>
              <a:ext cx="364025" cy="126275"/>
            </a:xfrm>
            <a:custGeom>
              <a:avLst/>
              <a:gdLst/>
              <a:ahLst/>
              <a:cxnLst/>
              <a:rect l="l" t="t" r="r" b="b"/>
              <a:pathLst>
                <a:path w="14561" h="5051" extrusionOk="0">
                  <a:moveTo>
                    <a:pt x="14560" y="1"/>
                  </a:moveTo>
                  <a:cubicBezTo>
                    <a:pt x="14560" y="1"/>
                    <a:pt x="1" y="1399"/>
                    <a:pt x="548" y="4256"/>
                  </a:cubicBezTo>
                  <a:cubicBezTo>
                    <a:pt x="652" y="4818"/>
                    <a:pt x="1210" y="5051"/>
                    <a:pt x="2051" y="5051"/>
                  </a:cubicBezTo>
                  <a:cubicBezTo>
                    <a:pt x="5395" y="5051"/>
                    <a:pt x="13200" y="1361"/>
                    <a:pt x="145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8" name="Google Shape;8968;p66"/>
            <p:cNvSpPr/>
            <p:nvPr/>
          </p:nvSpPr>
          <p:spPr>
            <a:xfrm>
              <a:off x="6071800" y="1263225"/>
              <a:ext cx="286500" cy="203850"/>
            </a:xfrm>
            <a:custGeom>
              <a:avLst/>
              <a:gdLst/>
              <a:ahLst/>
              <a:cxnLst/>
              <a:rect l="l" t="t" r="r" b="b"/>
              <a:pathLst>
                <a:path w="11460" h="8154" extrusionOk="0">
                  <a:moveTo>
                    <a:pt x="11460" y="1"/>
                  </a:moveTo>
                  <a:cubicBezTo>
                    <a:pt x="11459" y="1"/>
                    <a:pt x="1" y="4043"/>
                    <a:pt x="2037" y="6900"/>
                  </a:cubicBezTo>
                  <a:cubicBezTo>
                    <a:pt x="2675" y="7795"/>
                    <a:pt x="3569" y="8153"/>
                    <a:pt x="4533" y="8153"/>
                  </a:cubicBezTo>
                  <a:cubicBezTo>
                    <a:pt x="6647" y="8153"/>
                    <a:pt x="9096" y="6430"/>
                    <a:pt x="9910" y="4864"/>
                  </a:cubicBezTo>
                  <a:cubicBezTo>
                    <a:pt x="11065" y="2615"/>
                    <a:pt x="11460" y="1"/>
                    <a:pt x="1146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8969" name="Google Shape;8969;p66"/>
            <p:cNvSpPr/>
            <p:nvPr/>
          </p:nvSpPr>
          <p:spPr>
            <a:xfrm>
              <a:off x="6221500" y="1441800"/>
              <a:ext cx="239400" cy="273850"/>
            </a:xfrm>
            <a:custGeom>
              <a:avLst/>
              <a:gdLst/>
              <a:ahLst/>
              <a:cxnLst/>
              <a:rect l="l" t="t" r="r" b="b"/>
              <a:pathLst>
                <a:path w="9576" h="10954" extrusionOk="0">
                  <a:moveTo>
                    <a:pt x="6110" y="1"/>
                  </a:moveTo>
                  <a:cubicBezTo>
                    <a:pt x="6110" y="1"/>
                    <a:pt x="1" y="5229"/>
                    <a:pt x="943" y="8147"/>
                  </a:cubicBezTo>
                  <a:cubicBezTo>
                    <a:pt x="1518" y="9946"/>
                    <a:pt x="3339" y="10953"/>
                    <a:pt x="5064" y="10953"/>
                  </a:cubicBezTo>
                  <a:cubicBezTo>
                    <a:pt x="6166" y="10953"/>
                    <a:pt x="7229" y="10543"/>
                    <a:pt x="7904" y="9666"/>
                  </a:cubicBezTo>
                  <a:cubicBezTo>
                    <a:pt x="9575" y="7478"/>
                    <a:pt x="6110" y="1"/>
                    <a:pt x="611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0" name="Google Shape;8970;p66"/>
            <p:cNvSpPr/>
            <p:nvPr/>
          </p:nvSpPr>
          <p:spPr>
            <a:xfrm>
              <a:off x="6605250" y="1352825"/>
              <a:ext cx="314625" cy="186725"/>
            </a:xfrm>
            <a:custGeom>
              <a:avLst/>
              <a:gdLst/>
              <a:ahLst/>
              <a:cxnLst/>
              <a:rect l="l" t="t" r="r" b="b"/>
              <a:pathLst>
                <a:path w="12585" h="7469" extrusionOk="0">
                  <a:moveTo>
                    <a:pt x="5261" y="0"/>
                  </a:moveTo>
                  <a:cubicBezTo>
                    <a:pt x="2594" y="0"/>
                    <a:pt x="1" y="581"/>
                    <a:pt x="1" y="581"/>
                  </a:cubicBezTo>
                  <a:cubicBezTo>
                    <a:pt x="1" y="581"/>
                    <a:pt x="3539" y="7469"/>
                    <a:pt x="6975" y="7469"/>
                  </a:cubicBezTo>
                  <a:cubicBezTo>
                    <a:pt x="7184" y="7469"/>
                    <a:pt x="7392" y="7443"/>
                    <a:pt x="7600" y="7389"/>
                  </a:cubicBezTo>
                  <a:cubicBezTo>
                    <a:pt x="11156" y="6447"/>
                    <a:pt x="12584" y="2678"/>
                    <a:pt x="9606" y="885"/>
                  </a:cubicBezTo>
                  <a:cubicBezTo>
                    <a:pt x="8498" y="211"/>
                    <a:pt x="6866" y="0"/>
                    <a:pt x="526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1" name="Google Shape;8971;p66"/>
            <p:cNvSpPr/>
            <p:nvPr/>
          </p:nvSpPr>
          <p:spPr>
            <a:xfrm>
              <a:off x="6287625" y="1086675"/>
              <a:ext cx="44100" cy="37350"/>
            </a:xfrm>
            <a:custGeom>
              <a:avLst/>
              <a:gdLst/>
              <a:ahLst/>
              <a:cxnLst/>
              <a:rect l="l" t="t" r="r" b="b"/>
              <a:pathLst>
                <a:path w="1764" h="1494" extrusionOk="0">
                  <a:moveTo>
                    <a:pt x="901" y="0"/>
                  </a:moveTo>
                  <a:cubicBezTo>
                    <a:pt x="794" y="0"/>
                    <a:pt x="684" y="23"/>
                    <a:pt x="578" y="72"/>
                  </a:cubicBezTo>
                  <a:cubicBezTo>
                    <a:pt x="213" y="193"/>
                    <a:pt x="0" y="649"/>
                    <a:pt x="213" y="1044"/>
                  </a:cubicBezTo>
                  <a:cubicBezTo>
                    <a:pt x="301" y="1309"/>
                    <a:pt x="582" y="1494"/>
                    <a:pt x="868" y="1494"/>
                  </a:cubicBezTo>
                  <a:cubicBezTo>
                    <a:pt x="976" y="1494"/>
                    <a:pt x="1086" y="1467"/>
                    <a:pt x="1186" y="1409"/>
                  </a:cubicBezTo>
                  <a:cubicBezTo>
                    <a:pt x="1581" y="1287"/>
                    <a:pt x="1763" y="831"/>
                    <a:pt x="1581" y="436"/>
                  </a:cubicBezTo>
                  <a:cubicBezTo>
                    <a:pt x="1470" y="169"/>
                    <a:pt x="1195" y="0"/>
                    <a:pt x="90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8972" name="Google Shape;8972;p66"/>
            <p:cNvSpPr/>
            <p:nvPr/>
          </p:nvSpPr>
          <p:spPr>
            <a:xfrm>
              <a:off x="6390200" y="1039225"/>
              <a:ext cx="44100" cy="37375"/>
            </a:xfrm>
            <a:custGeom>
              <a:avLst/>
              <a:gdLst/>
              <a:ahLst/>
              <a:cxnLst/>
              <a:rect l="l" t="t" r="r" b="b"/>
              <a:pathLst>
                <a:path w="1764" h="1495" extrusionOk="0">
                  <a:moveTo>
                    <a:pt x="860" y="1"/>
                  </a:moveTo>
                  <a:cubicBezTo>
                    <a:pt x="768" y="1"/>
                    <a:pt x="673" y="18"/>
                    <a:pt x="578" y="55"/>
                  </a:cubicBezTo>
                  <a:cubicBezTo>
                    <a:pt x="183" y="207"/>
                    <a:pt x="1" y="663"/>
                    <a:pt x="183" y="1058"/>
                  </a:cubicBezTo>
                  <a:cubicBezTo>
                    <a:pt x="294" y="1325"/>
                    <a:pt x="568" y="1494"/>
                    <a:pt x="862" y="1494"/>
                  </a:cubicBezTo>
                  <a:cubicBezTo>
                    <a:pt x="970" y="1494"/>
                    <a:pt x="1080" y="1471"/>
                    <a:pt x="1186" y="1422"/>
                  </a:cubicBezTo>
                  <a:cubicBezTo>
                    <a:pt x="1551" y="1271"/>
                    <a:pt x="1764" y="815"/>
                    <a:pt x="1551" y="450"/>
                  </a:cubicBezTo>
                  <a:cubicBezTo>
                    <a:pt x="1412" y="173"/>
                    <a:pt x="1151" y="1"/>
                    <a:pt x="86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pic>
        <p:nvPicPr>
          <p:cNvPr id="7" name="Picture 6" descr="A picture containing toy, doll, clipart&#10;&#10;Description automatically generated">
            <a:extLst>
              <a:ext uri="{FF2B5EF4-FFF2-40B4-BE49-F238E27FC236}">
                <a16:creationId xmlns:a16="http://schemas.microsoft.com/office/drawing/2014/main" id="{C11BAAD3-6CC7-7615-6A0C-AB4D8855DFD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801811" y="2407463"/>
            <a:ext cx="8723607" cy="3784327"/>
          </a:xfrm>
          <a:prstGeom prst="rect">
            <a:avLst/>
          </a:prstGeom>
        </p:spPr>
      </p:pic>
      <p:pic>
        <p:nvPicPr>
          <p:cNvPr id="8912" name="Picture 8911">
            <a:extLst>
              <a:ext uri="{FF2B5EF4-FFF2-40B4-BE49-F238E27FC236}">
                <a16:creationId xmlns:a16="http://schemas.microsoft.com/office/drawing/2014/main" id="{FBAD112E-5357-AEF1-5ABC-D53386788C7C}"/>
              </a:ext>
            </a:extLst>
          </p:cNvPr>
          <p:cNvPicPr>
            <a:picLocks noChangeAspect="1"/>
          </p:cNvPicPr>
          <p:nvPr/>
        </p:nvPicPr>
        <p:blipFill>
          <a:blip r:embed="rId5"/>
          <a:stretch>
            <a:fillRect/>
          </a:stretch>
        </p:blipFill>
        <p:spPr>
          <a:xfrm>
            <a:off x="3139775" y="494269"/>
            <a:ext cx="5950212" cy="4115157"/>
          </a:xfrm>
          <a:prstGeom prst="rect">
            <a:avLst/>
          </a:prstGeom>
        </p:spPr>
      </p:pic>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30" y="3458331"/>
            <a:ext cx="12656668" cy="3429000"/>
          </a:xfrm>
          <a:prstGeom prst="rect">
            <a:avLst/>
          </a:prstGeom>
        </p:spPr>
      </p:pic>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96513" y="242563"/>
            <a:ext cx="1823578" cy="1768933"/>
          </a:xfrm>
          <a:prstGeom prst="rect">
            <a:avLst/>
          </a:prstGeom>
        </p:spPr>
      </p:pic>
      <p:grpSp>
        <p:nvGrpSpPr>
          <p:cNvPr id="4" name="Group 3">
            <a:extLst>
              <a:ext uri="{FF2B5EF4-FFF2-40B4-BE49-F238E27FC236}">
                <a16:creationId xmlns:a16="http://schemas.microsoft.com/office/drawing/2014/main" id="{4EC21633-E5D7-5430-E83A-7E551F4A83C9}"/>
              </a:ext>
            </a:extLst>
          </p:cNvPr>
          <p:cNvGrpSpPr/>
          <p:nvPr/>
        </p:nvGrpSpPr>
        <p:grpSpPr>
          <a:xfrm>
            <a:off x="3829663" y="90891"/>
            <a:ext cx="4881717" cy="1200330"/>
            <a:chOff x="3608614" y="-1"/>
            <a:chExt cx="4974772" cy="1200330"/>
          </a:xfrm>
        </p:grpSpPr>
        <p:sp>
          <p:nvSpPr>
            <p:cNvPr id="5" name="TextBox 4">
              <a:extLst>
                <a:ext uri="{FF2B5EF4-FFF2-40B4-BE49-F238E27FC236}">
                  <a16:creationId xmlns:a16="http://schemas.microsoft.com/office/drawing/2014/main" id="{CC23D201-784D-3C54-DF35-8B8AF7F3B363}"/>
                </a:ext>
              </a:extLst>
            </p:cNvPr>
            <p:cNvSpPr txBox="1"/>
            <p:nvPr/>
          </p:nvSpPr>
          <p:spPr>
            <a:xfrm>
              <a:off x="3608614" y="0"/>
              <a:ext cx="4974772" cy="1200329"/>
            </a:xfrm>
            <a:prstGeom prst="rect">
              <a:avLst/>
            </a:prstGeom>
            <a:noFill/>
          </p:spPr>
          <p:txBody>
            <a:bodyPr wrap="square" rtlCol="0">
              <a:spAutoFit/>
            </a:bodyPr>
            <a:lstStyle/>
            <a:p>
              <a:pPr algn="ctr"/>
              <a:r>
                <a:rPr lang="en-US" sz="7200" dirty="0">
                  <a:ln w="254000">
                    <a:solidFill>
                      <a:schemeClr val="bg1"/>
                    </a:solidFill>
                  </a:ln>
                  <a:latin typeface="UVN Banh Mi" pitchFamily="2" charset="0"/>
                </a:rPr>
                <a:t>MỤC TIÊU</a:t>
              </a:r>
            </a:p>
          </p:txBody>
        </p:sp>
        <p:sp>
          <p:nvSpPr>
            <p:cNvPr id="6" name="TextBox 5">
              <a:extLst>
                <a:ext uri="{FF2B5EF4-FFF2-40B4-BE49-F238E27FC236}">
                  <a16:creationId xmlns:a16="http://schemas.microsoft.com/office/drawing/2014/main" id="{55EDD7F5-60B1-31FF-B3C9-A141D4AB635C}"/>
                </a:ext>
              </a:extLst>
            </p:cNvPr>
            <p:cNvSpPr txBox="1"/>
            <p:nvPr/>
          </p:nvSpPr>
          <p:spPr>
            <a:xfrm>
              <a:off x="3608614" y="-1"/>
              <a:ext cx="4974772" cy="1200329"/>
            </a:xfrm>
            <a:prstGeom prst="rect">
              <a:avLst/>
            </a:prstGeom>
            <a:noFill/>
          </p:spPr>
          <p:txBody>
            <a:bodyPr wrap="square" rtlCol="0">
              <a:spAutoFit/>
            </a:bodyPr>
            <a:lstStyle/>
            <a:p>
              <a:pPr algn="ctr"/>
              <a:r>
                <a:rPr lang="en-US"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VN Banh Mi" pitchFamily="2" charset="0"/>
                </a:rPr>
                <a:t>MỤC TIÊU</a:t>
              </a:r>
            </a:p>
          </p:txBody>
        </p:sp>
      </p:grpSp>
      <p:sp>
        <p:nvSpPr>
          <p:cNvPr id="7" name="Rounded Rectangle 14">
            <a:extLst>
              <a:ext uri="{FF2B5EF4-FFF2-40B4-BE49-F238E27FC236}">
                <a16:creationId xmlns:a16="http://schemas.microsoft.com/office/drawing/2014/main" id="{D45EB5FB-006E-F038-3356-595905950B61}"/>
              </a:ext>
            </a:extLst>
          </p:cNvPr>
          <p:cNvSpPr/>
          <p:nvPr/>
        </p:nvSpPr>
        <p:spPr>
          <a:xfrm>
            <a:off x="284810" y="1554020"/>
            <a:ext cx="9724657" cy="1385010"/>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Bef>
                <a:spcPts val="1200"/>
              </a:spcBef>
            </a:pPr>
            <a:r>
              <a:rPr lang="en-US" sz="3200">
                <a:solidFill>
                  <a:schemeClr val="tx1"/>
                </a:solidFill>
              </a:rPr>
              <a:t>-</a:t>
            </a:r>
            <a:r>
              <a:rPr lang="vi-VN" sz="3200">
                <a:solidFill>
                  <a:schemeClr val="tx1"/>
                </a:solidFill>
              </a:rPr>
              <a:t> Nêu được các loại môi trường sống.</a:t>
            </a:r>
          </a:p>
          <a:p>
            <a:pPr marL="457200">
              <a:spcBef>
                <a:spcPts val="1200"/>
              </a:spcBef>
            </a:pPr>
            <a:r>
              <a:rPr lang="en-US" sz="3200">
                <a:solidFill>
                  <a:schemeClr val="tx1"/>
                </a:solidFill>
              </a:rPr>
              <a:t>- </a:t>
            </a:r>
            <a:r>
              <a:rPr lang="vi-VN" sz="3200">
                <a:solidFill>
                  <a:schemeClr val="tx1"/>
                </a:solidFill>
              </a:rPr>
              <a:t> Biết vì sao phải bảo vệ môi trường sống</a:t>
            </a:r>
          </a:p>
        </p:txBody>
      </p:sp>
      <p:sp>
        <p:nvSpPr>
          <p:cNvPr id="16" name="Rounded Rectangle 14">
            <a:extLst>
              <a:ext uri="{FF2B5EF4-FFF2-40B4-BE49-F238E27FC236}">
                <a16:creationId xmlns:a16="http://schemas.microsoft.com/office/drawing/2014/main" id="{6DC648BB-770E-3634-21AE-F513024754D0}"/>
              </a:ext>
            </a:extLst>
          </p:cNvPr>
          <p:cNvSpPr/>
          <p:nvPr/>
        </p:nvSpPr>
        <p:spPr>
          <a:xfrm>
            <a:off x="1661397" y="3286346"/>
            <a:ext cx="10201740" cy="1705672"/>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3200">
                <a:solidFill>
                  <a:schemeClr val="tx1"/>
                </a:solidFill>
              </a:rPr>
              <a:t>- </a:t>
            </a:r>
            <a:r>
              <a:rPr lang="vi-VN" sz="3200">
                <a:solidFill>
                  <a:schemeClr val="tx1"/>
                </a:solidFill>
              </a:rPr>
              <a:t>Bày tỏ được thái độ phù hợp với các ý kiến về bảo vệ môi trường và ý nghĩa của việc bảo vệ môi trường qua những tình huống cụ thể.</a:t>
            </a:r>
            <a:endParaRPr lang="en-US" sz="3200" dirty="0">
              <a:solidFill>
                <a:schemeClr val="tx1"/>
              </a:solidFill>
            </a:endParaRPr>
          </a:p>
        </p:txBody>
      </p:sp>
      <p:sp>
        <p:nvSpPr>
          <p:cNvPr id="18" name="Rounded Rectangle 14">
            <a:extLst>
              <a:ext uri="{FF2B5EF4-FFF2-40B4-BE49-F238E27FC236}">
                <a16:creationId xmlns:a16="http://schemas.microsoft.com/office/drawing/2014/main" id="{3E316C9E-C468-3876-78BC-151923C505A9}"/>
              </a:ext>
            </a:extLst>
          </p:cNvPr>
          <p:cNvSpPr/>
          <p:nvPr/>
        </p:nvSpPr>
        <p:spPr>
          <a:xfrm>
            <a:off x="318733" y="5299265"/>
            <a:ext cx="10071515" cy="1224605"/>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3200">
                <a:solidFill>
                  <a:schemeClr val="tx1"/>
                </a:solidFill>
              </a:rPr>
              <a:t>- </a:t>
            </a:r>
            <a:r>
              <a:rPr lang="vi-VN" sz="3200">
                <a:solidFill>
                  <a:schemeClr val="tx1"/>
                </a:solidFill>
              </a:rPr>
              <a:t>Tìm hiểu được thực trạng môi trường sống ở địa phương.</a:t>
            </a:r>
            <a:endParaRPr lang="en-US" sz="3200" dirty="0">
              <a:solidFill>
                <a:schemeClr val="tx1"/>
              </a:solidFill>
            </a:endParaRPr>
          </a:p>
        </p:txBody>
      </p:sp>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390248" y="5630440"/>
            <a:ext cx="1969421" cy="1224605"/>
          </a:xfrm>
          <a:prstGeom prst="rect">
            <a:avLst/>
          </a:prstGeom>
        </p:spPr>
      </p:pic>
      <p:grpSp>
        <p:nvGrpSpPr>
          <p:cNvPr id="19" name="Google Shape;6986;p47">
            <a:extLst>
              <a:ext uri="{FF2B5EF4-FFF2-40B4-BE49-F238E27FC236}">
                <a16:creationId xmlns:a16="http://schemas.microsoft.com/office/drawing/2014/main" id="{DAD6F269-4688-AD67-37D3-B7CC97E9CFD6}"/>
              </a:ext>
            </a:extLst>
          </p:cNvPr>
          <p:cNvGrpSpPr/>
          <p:nvPr/>
        </p:nvGrpSpPr>
        <p:grpSpPr>
          <a:xfrm>
            <a:off x="2519448" y="-32219"/>
            <a:ext cx="1310215" cy="1323439"/>
            <a:chOff x="6677925" y="6815450"/>
            <a:chExt cx="1129525" cy="1140925"/>
          </a:xfrm>
        </p:grpSpPr>
        <p:sp>
          <p:nvSpPr>
            <p:cNvPr id="20" name="Google Shape;6987;p47">
              <a:extLst>
                <a:ext uri="{FF2B5EF4-FFF2-40B4-BE49-F238E27FC236}">
                  <a16:creationId xmlns:a16="http://schemas.microsoft.com/office/drawing/2014/main" id="{C2440933-A989-19DC-E760-D8EFFB1D351A}"/>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 name="Google Shape;6988;p47">
              <a:extLst>
                <a:ext uri="{FF2B5EF4-FFF2-40B4-BE49-F238E27FC236}">
                  <a16:creationId xmlns:a16="http://schemas.microsoft.com/office/drawing/2014/main" id="{320539E2-44D0-C4B0-D609-95D5ED6CD9DF}"/>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22" name="Google Shape;6989;p47">
              <a:extLst>
                <a:ext uri="{FF2B5EF4-FFF2-40B4-BE49-F238E27FC236}">
                  <a16:creationId xmlns:a16="http://schemas.microsoft.com/office/drawing/2014/main" id="{F6BB1C8E-39EB-0A01-3872-048815588D29}"/>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26" name="Google Shape;6990;p47">
              <a:extLst>
                <a:ext uri="{FF2B5EF4-FFF2-40B4-BE49-F238E27FC236}">
                  <a16:creationId xmlns:a16="http://schemas.microsoft.com/office/drawing/2014/main" id="{EB83AC1C-DBF3-EDF2-FCDA-7704F651D8C0}"/>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27" name="Google Shape;6991;p47">
              <a:extLst>
                <a:ext uri="{FF2B5EF4-FFF2-40B4-BE49-F238E27FC236}">
                  <a16:creationId xmlns:a16="http://schemas.microsoft.com/office/drawing/2014/main" id="{72A7B678-5042-5A3D-7979-795D5AA31783}"/>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31" name="Google Shape;6992;p47">
              <a:extLst>
                <a:ext uri="{FF2B5EF4-FFF2-40B4-BE49-F238E27FC236}">
                  <a16:creationId xmlns:a16="http://schemas.microsoft.com/office/drawing/2014/main" id="{D8972DF3-E25C-80EA-B628-3E1DF0EF20FE}"/>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32" name="Google Shape;6993;p47">
              <a:extLst>
                <a:ext uri="{FF2B5EF4-FFF2-40B4-BE49-F238E27FC236}">
                  <a16:creationId xmlns:a16="http://schemas.microsoft.com/office/drawing/2014/main" id="{658DC031-58FB-32D3-0C75-C84C22A785B6}"/>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0" name="Google Shape;6994;p47">
              <a:extLst>
                <a:ext uri="{FF2B5EF4-FFF2-40B4-BE49-F238E27FC236}">
                  <a16:creationId xmlns:a16="http://schemas.microsoft.com/office/drawing/2014/main" id="{27746CE0-5536-22E6-FB7D-DEC1929C90A6}"/>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1" name="Google Shape;6995;p47">
              <a:extLst>
                <a:ext uri="{FF2B5EF4-FFF2-40B4-BE49-F238E27FC236}">
                  <a16:creationId xmlns:a16="http://schemas.microsoft.com/office/drawing/2014/main" id="{D855101E-F407-96DF-AAFD-52270EECFFCA}"/>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2" name="Google Shape;6996;p47">
              <a:extLst>
                <a:ext uri="{FF2B5EF4-FFF2-40B4-BE49-F238E27FC236}">
                  <a16:creationId xmlns:a16="http://schemas.microsoft.com/office/drawing/2014/main" id="{5665BC05-A66A-4DA6-B52A-8B333DA7DBF4}"/>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3" name="Google Shape;6997;p47">
              <a:extLst>
                <a:ext uri="{FF2B5EF4-FFF2-40B4-BE49-F238E27FC236}">
                  <a16:creationId xmlns:a16="http://schemas.microsoft.com/office/drawing/2014/main" id="{BA2BC1F7-C4D0-9CC6-35E1-D6FCD8AFDE4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4" name="Google Shape;6998;p47">
              <a:extLst>
                <a:ext uri="{FF2B5EF4-FFF2-40B4-BE49-F238E27FC236}">
                  <a16:creationId xmlns:a16="http://schemas.microsoft.com/office/drawing/2014/main" id="{346F8C8A-7EB7-9BA2-D45E-6313D81F2BE1}"/>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5" name="Google Shape;6999;p47">
              <a:extLst>
                <a:ext uri="{FF2B5EF4-FFF2-40B4-BE49-F238E27FC236}">
                  <a16:creationId xmlns:a16="http://schemas.microsoft.com/office/drawing/2014/main" id="{8B0FDD1F-B41D-20F5-E5C8-18941825E904}"/>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 name="Google Shape;7000;p47">
              <a:extLst>
                <a:ext uri="{FF2B5EF4-FFF2-40B4-BE49-F238E27FC236}">
                  <a16:creationId xmlns:a16="http://schemas.microsoft.com/office/drawing/2014/main" id="{621139A1-B2A2-6EF6-F35B-DDA86762AD9E}"/>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 name="Google Shape;7001;p47">
              <a:extLst>
                <a:ext uri="{FF2B5EF4-FFF2-40B4-BE49-F238E27FC236}">
                  <a16:creationId xmlns:a16="http://schemas.microsoft.com/office/drawing/2014/main" id="{A6BBA983-D035-EA96-5754-A1346370F50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8" name="Google Shape;7002;p47">
              <a:extLst>
                <a:ext uri="{FF2B5EF4-FFF2-40B4-BE49-F238E27FC236}">
                  <a16:creationId xmlns:a16="http://schemas.microsoft.com/office/drawing/2014/main" id="{97BC0C46-82D8-24DD-DBE3-55404FB04CE2}"/>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9" name="Google Shape;7003;p47">
              <a:extLst>
                <a:ext uri="{FF2B5EF4-FFF2-40B4-BE49-F238E27FC236}">
                  <a16:creationId xmlns:a16="http://schemas.microsoft.com/office/drawing/2014/main" id="{F69E5388-E8DB-CF25-639A-4AB7089B9CF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0" name="Google Shape;7004;p47">
              <a:extLst>
                <a:ext uri="{FF2B5EF4-FFF2-40B4-BE49-F238E27FC236}">
                  <a16:creationId xmlns:a16="http://schemas.microsoft.com/office/drawing/2014/main" id="{8088D8B6-2371-1773-D373-9DF5BFAFD6C1}"/>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1" name="Google Shape;7005;p47">
              <a:extLst>
                <a:ext uri="{FF2B5EF4-FFF2-40B4-BE49-F238E27FC236}">
                  <a16:creationId xmlns:a16="http://schemas.microsoft.com/office/drawing/2014/main" id="{9FD2E144-B6CD-91C2-E167-57F7BA95FCE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52" name="Google Shape;7006;p47">
              <a:extLst>
                <a:ext uri="{FF2B5EF4-FFF2-40B4-BE49-F238E27FC236}">
                  <a16:creationId xmlns:a16="http://schemas.microsoft.com/office/drawing/2014/main" id="{47B32201-4F9B-66AB-8A26-42054027B56E}"/>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53" name="Google Shape;7007;p47">
              <a:extLst>
                <a:ext uri="{FF2B5EF4-FFF2-40B4-BE49-F238E27FC236}">
                  <a16:creationId xmlns:a16="http://schemas.microsoft.com/office/drawing/2014/main" id="{EDEB35A3-D66C-8196-0D81-6EBF7BABA58F}"/>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4" name="Google Shape;7008;p47">
              <a:extLst>
                <a:ext uri="{FF2B5EF4-FFF2-40B4-BE49-F238E27FC236}">
                  <a16:creationId xmlns:a16="http://schemas.microsoft.com/office/drawing/2014/main" id="{471699EF-0313-1689-C702-AE0E392CB33A}"/>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5" name="Google Shape;7009;p47">
              <a:extLst>
                <a:ext uri="{FF2B5EF4-FFF2-40B4-BE49-F238E27FC236}">
                  <a16:creationId xmlns:a16="http://schemas.microsoft.com/office/drawing/2014/main" id="{6FB33F79-9A75-D81E-84CD-7C71F138DA97}"/>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6" name="Google Shape;7010;p47">
              <a:extLst>
                <a:ext uri="{FF2B5EF4-FFF2-40B4-BE49-F238E27FC236}">
                  <a16:creationId xmlns:a16="http://schemas.microsoft.com/office/drawing/2014/main" id="{5638AAF3-1F7C-80CD-7902-B5ECE78F543D}"/>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7" name="Google Shape;7011;p47">
              <a:extLst>
                <a:ext uri="{FF2B5EF4-FFF2-40B4-BE49-F238E27FC236}">
                  <a16:creationId xmlns:a16="http://schemas.microsoft.com/office/drawing/2014/main" id="{2848E295-62E0-0DE1-D53A-44F53F82CE4E}"/>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8" name="Google Shape;7012;p47">
              <a:extLst>
                <a:ext uri="{FF2B5EF4-FFF2-40B4-BE49-F238E27FC236}">
                  <a16:creationId xmlns:a16="http://schemas.microsoft.com/office/drawing/2014/main" id="{D7907CDA-5B8D-3237-116A-027C2F967E0E}"/>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59" name="Google Shape;7013;p47">
              <a:extLst>
                <a:ext uri="{FF2B5EF4-FFF2-40B4-BE49-F238E27FC236}">
                  <a16:creationId xmlns:a16="http://schemas.microsoft.com/office/drawing/2014/main" id="{2D054AAA-E0DF-3714-CF6A-953B9AF9449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60" name="Google Shape;7014;p47">
              <a:extLst>
                <a:ext uri="{FF2B5EF4-FFF2-40B4-BE49-F238E27FC236}">
                  <a16:creationId xmlns:a16="http://schemas.microsoft.com/office/drawing/2014/main" id="{ADED3451-C216-8DCF-789B-DB3ECC18F21F}"/>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61" name="Google Shape;7015;p47">
              <a:extLst>
                <a:ext uri="{FF2B5EF4-FFF2-40B4-BE49-F238E27FC236}">
                  <a16:creationId xmlns:a16="http://schemas.microsoft.com/office/drawing/2014/main" id="{5D388C3F-8E6D-43E9-755E-A33473476B3B}"/>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62" name="Google Shape;7016;p47">
              <a:extLst>
                <a:ext uri="{FF2B5EF4-FFF2-40B4-BE49-F238E27FC236}">
                  <a16:creationId xmlns:a16="http://schemas.microsoft.com/office/drawing/2014/main" id="{F395BACA-904F-F043-F72B-C7C4316C088D}"/>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3" name="Google Shape;7017;p47">
              <a:extLst>
                <a:ext uri="{FF2B5EF4-FFF2-40B4-BE49-F238E27FC236}">
                  <a16:creationId xmlns:a16="http://schemas.microsoft.com/office/drawing/2014/main" id="{B77B49AC-7A2D-B338-8266-6235F1A6069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64" name="Google Shape;7018;p47">
              <a:extLst>
                <a:ext uri="{FF2B5EF4-FFF2-40B4-BE49-F238E27FC236}">
                  <a16:creationId xmlns:a16="http://schemas.microsoft.com/office/drawing/2014/main" id="{A6AF1015-0A8F-D4DB-F2BD-C75456FEE3D5}"/>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65" name="Google Shape;7019;p47">
              <a:extLst>
                <a:ext uri="{FF2B5EF4-FFF2-40B4-BE49-F238E27FC236}">
                  <a16:creationId xmlns:a16="http://schemas.microsoft.com/office/drawing/2014/main" id="{6B495C8E-1D5D-D1DA-4EC6-5ED05E9E391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66" name="Google Shape;7020;p47">
              <a:extLst>
                <a:ext uri="{FF2B5EF4-FFF2-40B4-BE49-F238E27FC236}">
                  <a16:creationId xmlns:a16="http://schemas.microsoft.com/office/drawing/2014/main" id="{0E678C1E-5B7D-A6BF-D560-EDBCE824EC7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67" name="Google Shape;7021;p47">
              <a:extLst>
                <a:ext uri="{FF2B5EF4-FFF2-40B4-BE49-F238E27FC236}">
                  <a16:creationId xmlns:a16="http://schemas.microsoft.com/office/drawing/2014/main" id="{48E96B43-6751-EA28-F581-AA49B8C1A34B}"/>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68" name="Google Shape;7022;p47">
              <a:extLst>
                <a:ext uri="{FF2B5EF4-FFF2-40B4-BE49-F238E27FC236}">
                  <a16:creationId xmlns:a16="http://schemas.microsoft.com/office/drawing/2014/main" id="{DBF70681-98AE-2EE9-0DC4-25D0DFC64AB4}"/>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69" name="Google Shape;7023;p47">
              <a:extLst>
                <a:ext uri="{FF2B5EF4-FFF2-40B4-BE49-F238E27FC236}">
                  <a16:creationId xmlns:a16="http://schemas.microsoft.com/office/drawing/2014/main" id="{74B0A76F-F1D5-DD83-A8D3-A76DC5A40BD1}"/>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70" name="Google Shape;7024;p47">
              <a:extLst>
                <a:ext uri="{FF2B5EF4-FFF2-40B4-BE49-F238E27FC236}">
                  <a16:creationId xmlns:a16="http://schemas.microsoft.com/office/drawing/2014/main" id="{65EE8B59-CAAF-E275-006F-089E5700A81B}"/>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7510235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grpSp>
        <p:nvGrpSpPr>
          <p:cNvPr id="2" name="Group 1">
            <a:extLst>
              <a:ext uri="{FF2B5EF4-FFF2-40B4-BE49-F238E27FC236}">
                <a16:creationId xmlns:a16="http://schemas.microsoft.com/office/drawing/2014/main" id="{D03BCB54-B063-6C7B-0ECD-DD5E377C5BFB}"/>
              </a:ext>
            </a:extLst>
          </p:cNvPr>
          <p:cNvGrpSpPr/>
          <p:nvPr/>
        </p:nvGrpSpPr>
        <p:grpSpPr>
          <a:xfrm>
            <a:off x="13275437" y="2109478"/>
            <a:ext cx="7758433" cy="2454899"/>
            <a:chOff x="2193300" y="1219775"/>
            <a:chExt cx="5154375" cy="3794106"/>
          </a:xfrm>
        </p:grpSpPr>
        <p:sp>
          <p:nvSpPr>
            <p:cNvPr id="3" name="TextBox 2">
              <a:extLst>
                <a:ext uri="{FF2B5EF4-FFF2-40B4-BE49-F238E27FC236}">
                  <a16:creationId xmlns:a16="http://schemas.microsoft.com/office/drawing/2014/main" id="{A917AF58-BC6F-7630-14FF-11F58BEEDFCF}"/>
                </a:ext>
              </a:extLst>
            </p:cNvPr>
            <p:cNvSpPr txBox="1"/>
            <p:nvPr/>
          </p:nvSpPr>
          <p:spPr>
            <a:xfrm>
              <a:off x="2196000" y="1224425"/>
              <a:ext cx="5151675" cy="3789456"/>
            </a:xfrm>
            <a:prstGeom prst="rect">
              <a:avLst/>
            </a:prstGeom>
            <a:noFill/>
          </p:spPr>
          <p:txBody>
            <a:bodyPr wrap="square" rtlCol="0">
              <a:spAutoFit/>
            </a:bodyPr>
            <a:lstStyle/>
            <a:p>
              <a:pPr algn="ctr"/>
              <a:r>
                <a:rPr lang="en-US" sz="15333" dirty="0" err="1">
                  <a:ln w="206375">
                    <a:solidFill>
                      <a:schemeClr val="bg1"/>
                    </a:solidFill>
                  </a:ln>
                  <a:latin typeface="#9Slide05 SVNClementine" panose="020F0502020204030203" pitchFamily="34" charset="0"/>
                </a:rPr>
                <a:t>KHỞI</a:t>
              </a:r>
              <a:r>
                <a:rPr lang="en-US" sz="15333" dirty="0">
                  <a:ln w="206375">
                    <a:solidFill>
                      <a:schemeClr val="bg1"/>
                    </a:solidFill>
                  </a:ln>
                  <a:latin typeface="#9Slide05 SVNClementine" panose="020F0502020204030203" pitchFamily="34" charset="0"/>
                </a:rPr>
                <a:t> ĐỘNG</a:t>
              </a:r>
              <a:endParaRPr lang="vi-VN" sz="15333" dirty="0">
                <a:ln w="206375">
                  <a:solidFill>
                    <a:schemeClr val="bg1"/>
                  </a:solidFill>
                </a:ln>
              </a:endParaRPr>
            </a:p>
          </p:txBody>
        </p:sp>
        <p:sp>
          <p:nvSpPr>
            <p:cNvPr id="4" name="TextBox 3">
              <a:extLst>
                <a:ext uri="{FF2B5EF4-FFF2-40B4-BE49-F238E27FC236}">
                  <a16:creationId xmlns:a16="http://schemas.microsoft.com/office/drawing/2014/main" id="{83E96E81-0F0B-CBEA-CC9E-C700870CF9A2}"/>
                </a:ext>
              </a:extLst>
            </p:cNvPr>
            <p:cNvSpPr txBox="1"/>
            <p:nvPr/>
          </p:nvSpPr>
          <p:spPr>
            <a:xfrm>
              <a:off x="2193300" y="1219775"/>
              <a:ext cx="5151675" cy="378945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15333" b="1" dirty="0" err="1">
                  <a:ln/>
                  <a:solidFill>
                    <a:srgbClr val="FF3300"/>
                  </a:solidFill>
                  <a:latin typeface="#9Slide05 SVNClementine" panose="020F0502020204030203" pitchFamily="34" charset="0"/>
                </a:rPr>
                <a:t>K</a:t>
              </a:r>
              <a:r>
                <a:rPr lang="en-US" sz="15333" b="1" dirty="0" err="1">
                  <a:ln/>
                  <a:solidFill>
                    <a:srgbClr val="FFC000"/>
                  </a:solidFill>
                  <a:latin typeface="#9Slide05 SVNClementine" panose="020F0502020204030203" pitchFamily="34" charset="0"/>
                </a:rPr>
                <a:t>H</a:t>
              </a:r>
              <a:r>
                <a:rPr lang="en-US" sz="15333" b="1" dirty="0" err="1">
                  <a:ln/>
                  <a:solidFill>
                    <a:srgbClr val="FFFF00"/>
                  </a:solidFill>
                  <a:latin typeface="#9Slide05 SVNClementine" panose="020F0502020204030203" pitchFamily="34" charset="0"/>
                </a:rPr>
                <a:t>Ở</a:t>
              </a:r>
              <a:r>
                <a:rPr lang="en-US" sz="15333" b="1" dirty="0" err="1">
                  <a:ln/>
                  <a:solidFill>
                    <a:srgbClr val="00B050"/>
                  </a:solidFill>
                  <a:latin typeface="#9Slide05 SVNClementine" panose="020F0502020204030203" pitchFamily="34" charset="0"/>
                </a:rPr>
                <a:t>I</a:t>
              </a:r>
              <a:r>
                <a:rPr lang="en-US" sz="15333" b="1" dirty="0">
                  <a:ln/>
                  <a:solidFill>
                    <a:schemeClr val="accent4"/>
                  </a:solidFill>
                  <a:latin typeface="#9Slide05 SVNClementine" panose="020F0502020204030203" pitchFamily="34" charset="0"/>
                </a:rPr>
                <a:t> </a:t>
              </a:r>
              <a:r>
                <a:rPr lang="en-US" sz="15333" b="1" dirty="0">
                  <a:ln/>
                  <a:solidFill>
                    <a:schemeClr val="accent5">
                      <a:lumMod val="75000"/>
                    </a:schemeClr>
                  </a:solidFill>
                  <a:latin typeface="#9Slide05 SVNClementine" panose="020F0502020204030203" pitchFamily="34" charset="0"/>
                </a:rPr>
                <a:t>Đ</a:t>
              </a:r>
              <a:r>
                <a:rPr lang="en-US" sz="15333" b="1" dirty="0">
                  <a:ln/>
                  <a:solidFill>
                    <a:schemeClr val="accent4"/>
                  </a:solidFill>
                  <a:latin typeface="#9Slide05 SVNClementine" panose="020F0502020204030203" pitchFamily="34" charset="0"/>
                </a:rPr>
                <a:t>Ộ</a:t>
              </a:r>
              <a:r>
                <a:rPr lang="en-US" sz="15333" b="1" dirty="0">
                  <a:ln/>
                  <a:solidFill>
                    <a:srgbClr val="00B050"/>
                  </a:solidFill>
                  <a:latin typeface="#9Slide05 SVNClementine" panose="020F0502020204030203" pitchFamily="34" charset="0"/>
                </a:rPr>
                <a:t>N</a:t>
              </a:r>
              <a:r>
                <a:rPr lang="en-US" sz="15333" b="1" dirty="0">
                  <a:ln/>
                  <a:solidFill>
                    <a:srgbClr val="00B0F0"/>
                  </a:solidFill>
                  <a:latin typeface="#9Slide05 SVNClementine" panose="020F0502020204030203" pitchFamily="34" charset="0"/>
                </a:rPr>
                <a:t>G</a:t>
              </a:r>
              <a:endParaRPr lang="vi-VN" sz="15333" b="1" dirty="0">
                <a:ln/>
                <a:solidFill>
                  <a:srgbClr val="00B0F0"/>
                </a:solidFill>
              </a:endParaRPr>
            </a:p>
          </p:txBody>
        </p:sp>
      </p:grpSp>
      <p:pic>
        <p:nvPicPr>
          <p:cNvPr id="448" name="Picture 447">
            <a:extLst>
              <a:ext uri="{FF2B5EF4-FFF2-40B4-BE49-F238E27FC236}">
                <a16:creationId xmlns:a16="http://schemas.microsoft.com/office/drawing/2014/main" id="{D1FDDCFC-7F46-248E-A056-6CF3B04E7BDA}"/>
              </a:ext>
            </a:extLst>
          </p:cNvPr>
          <p:cNvPicPr>
            <a:picLocks noChangeAspect="1"/>
          </p:cNvPicPr>
          <p:nvPr/>
        </p:nvPicPr>
        <p:blipFill>
          <a:blip r:embed="rId3"/>
          <a:stretch>
            <a:fillRect/>
          </a:stretch>
        </p:blipFill>
        <p:spPr>
          <a:xfrm>
            <a:off x="2255209" y="1879007"/>
            <a:ext cx="7760881" cy="2603218"/>
          </a:xfrm>
          <a:prstGeom prst="rect">
            <a:avLst/>
          </a:prstGeom>
        </p:spPr>
      </p:pic>
    </p:spTree>
    <p:extLst>
      <p:ext uri="{BB962C8B-B14F-4D97-AF65-F5344CB8AC3E}">
        <p14:creationId xmlns:p14="http://schemas.microsoft.com/office/powerpoint/2010/main" val="207256991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33252"/>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656668" cy="3429000"/>
          </a:xfrm>
          <a:prstGeom prst="rect">
            <a:avLst/>
          </a:prstGeom>
        </p:spPr>
      </p:pic>
      <p:grpSp>
        <p:nvGrpSpPr>
          <p:cNvPr id="15" name="Group 14">
            <a:extLst>
              <a:ext uri="{FF2B5EF4-FFF2-40B4-BE49-F238E27FC236}">
                <a16:creationId xmlns:a16="http://schemas.microsoft.com/office/drawing/2014/main" id="{506975B3-4C30-E65A-55D0-EFF80B7BF27E}"/>
              </a:ext>
            </a:extLst>
          </p:cNvPr>
          <p:cNvGrpSpPr/>
          <p:nvPr/>
        </p:nvGrpSpPr>
        <p:grpSpPr>
          <a:xfrm>
            <a:off x="589017" y="216950"/>
            <a:ext cx="8842629" cy="1467981"/>
            <a:chOff x="-129021" y="551968"/>
            <a:chExt cx="6022755" cy="1542328"/>
          </a:xfrm>
        </p:grpSpPr>
        <p:sp>
          <p:nvSpPr>
            <p:cNvPr id="16" name="Speech Bubble: Rectangle with Corners Rounded 15">
              <a:extLst>
                <a:ext uri="{FF2B5EF4-FFF2-40B4-BE49-F238E27FC236}">
                  <a16:creationId xmlns:a16="http://schemas.microsoft.com/office/drawing/2014/main" id="{62ACA5A4-4FAA-5A63-D475-6E6AA0AD208B}"/>
                </a:ext>
              </a:extLst>
            </p:cNvPr>
            <p:cNvSpPr/>
            <p:nvPr/>
          </p:nvSpPr>
          <p:spPr>
            <a:xfrm>
              <a:off x="-129021" y="551968"/>
              <a:ext cx="6022755" cy="1542328"/>
            </a:xfrm>
            <a:prstGeom prst="wedgeRoundRectCallout">
              <a:avLst>
                <a:gd name="adj1" fmla="val -36629"/>
                <a:gd name="adj2" fmla="val 89785"/>
                <a:gd name="adj3" fmla="val 16667"/>
              </a:avLst>
            </a:prstGeom>
            <a:solidFill>
              <a:srgbClr val="FFFFFF">
                <a:alpha val="89804"/>
              </a:srgbClr>
            </a:solid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F30D758D-F00E-60F9-46E5-435C2C3F6FCB}"/>
                </a:ext>
              </a:extLst>
            </p:cNvPr>
            <p:cNvSpPr txBox="1"/>
            <p:nvPr/>
          </p:nvSpPr>
          <p:spPr>
            <a:xfrm>
              <a:off x="-84732" y="663169"/>
              <a:ext cx="5791443" cy="1131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Calibri Light" panose="020F0302020204030204"/>
                  <a:ea typeface="+mn-ea"/>
                  <a:cs typeface="+mn-cs"/>
                </a:rPr>
                <a:t>  </a:t>
              </a:r>
              <a:r>
                <a:rPr kumimoji="0" lang="vi-VN" sz="3200" b="0" i="0" u="none" strike="noStrike" kern="1200" cap="none" spc="0" normalizeH="0" baseline="0" noProof="0">
                  <a:ln>
                    <a:noFill/>
                  </a:ln>
                  <a:solidFill>
                    <a:srgbClr val="7030A0"/>
                  </a:solidFill>
                  <a:effectLst/>
                  <a:uLnTx/>
                  <a:uFillTx/>
                  <a:latin typeface="Calibri Light" panose="020F0302020204030204"/>
                  <a:ea typeface="+mn-ea"/>
                  <a:cs typeface="+mn-cs"/>
                </a:rPr>
                <a:t>Nghe/hát bài hát </a:t>
              </a:r>
              <a:r>
                <a:rPr kumimoji="0" lang="vi-VN" sz="32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Em vẽ môi trường màu xanh</a:t>
              </a:r>
              <a:r>
                <a:rPr kumimoji="0" lang="vi-VN" sz="3200" b="0" i="0" u="none" strike="noStrike" kern="1200" cap="none" spc="0" normalizeH="0" baseline="0" noProof="0">
                  <a:ln>
                    <a:noFill/>
                  </a:ln>
                  <a:solidFill>
                    <a:srgbClr val="7030A0"/>
                  </a:solidFill>
                  <a:effectLst/>
                  <a:uLnTx/>
                  <a:uFillTx/>
                  <a:latin typeface="Calibri Light" panose="020F0302020204030204"/>
                  <a:ea typeface="+mn-ea"/>
                  <a:cs typeface="+mn-cs"/>
                </a:rPr>
                <a:t> (Nhạc và lời: Giáng Tiên)</a:t>
              </a:r>
              <a:r>
                <a:rPr kumimoji="0" lang="en-US" sz="3200" b="0" i="0" u="none" strike="noStrike" kern="1200" cap="none" spc="0" normalizeH="0" baseline="0" noProof="0">
                  <a:ln>
                    <a:noFill/>
                  </a:ln>
                  <a:solidFill>
                    <a:srgbClr val="7030A0"/>
                  </a:solidFill>
                  <a:effectLst/>
                  <a:uLnTx/>
                  <a:uFillTx/>
                  <a:latin typeface="Calibri Light" panose="020F0302020204030204"/>
                  <a:ea typeface="+mn-ea"/>
                  <a:cs typeface="+mn-cs"/>
                </a:rPr>
                <a:t> </a:t>
              </a:r>
              <a:r>
                <a:rPr kumimoji="0" lang="vi-VN" sz="3200" b="0" i="0" u="none" strike="noStrike" kern="1200" cap="none" spc="0" normalizeH="0" baseline="0" noProof="0">
                  <a:ln>
                    <a:noFill/>
                  </a:ln>
                  <a:solidFill>
                    <a:srgbClr val="7030A0"/>
                  </a:solidFill>
                  <a:effectLst/>
                  <a:uLnTx/>
                  <a:uFillTx/>
                  <a:latin typeface="Calibri Light" panose="020F0302020204030204"/>
                  <a:ea typeface="+mn-ea"/>
                  <a:cs typeface="+mn-cs"/>
                </a:rPr>
                <a:t>và </a:t>
              </a:r>
              <a:r>
                <a:rPr kumimoji="0" lang="en-US" sz="3200" b="0" i="0" u="none" strike="noStrike" kern="1200" cap="none" spc="0" normalizeH="0" baseline="0" noProof="0">
                  <a:ln>
                    <a:noFill/>
                  </a:ln>
                  <a:solidFill>
                    <a:srgbClr val="7030A0"/>
                  </a:solidFill>
                  <a:effectLst/>
                  <a:uLnTx/>
                  <a:uFillTx/>
                  <a:latin typeface="Calibri Light" panose="020F0302020204030204"/>
                  <a:ea typeface="+mn-ea"/>
                  <a:cs typeface="+mn-cs"/>
                </a:rPr>
                <a:t>trả lời các câu hỏi sau: </a:t>
              </a:r>
              <a:endParaRPr kumimoji="0" lang="vi-VN" sz="3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20662" y="205192"/>
            <a:ext cx="1823578" cy="1768933"/>
          </a:xfrm>
          <a:prstGeom prst="rect">
            <a:avLst/>
          </a:prstGeom>
        </p:spPr>
      </p:pic>
      <p:grpSp>
        <p:nvGrpSpPr>
          <p:cNvPr id="38" name="Group 37">
            <a:extLst>
              <a:ext uri="{FF2B5EF4-FFF2-40B4-BE49-F238E27FC236}">
                <a16:creationId xmlns:a16="http://schemas.microsoft.com/office/drawing/2014/main" id="{CD7F5425-169A-B4EF-6178-6C9AC18BE849}"/>
              </a:ext>
            </a:extLst>
          </p:cNvPr>
          <p:cNvGrpSpPr/>
          <p:nvPr/>
        </p:nvGrpSpPr>
        <p:grpSpPr>
          <a:xfrm>
            <a:off x="3316367" y="5125813"/>
            <a:ext cx="7477638" cy="1559050"/>
            <a:chOff x="4717452" y="3222020"/>
            <a:chExt cx="7477638" cy="1559050"/>
          </a:xfrm>
        </p:grpSpPr>
        <p:sp>
          <p:nvSpPr>
            <p:cNvPr id="28" name="TextBox 27">
              <a:extLst>
                <a:ext uri="{FF2B5EF4-FFF2-40B4-BE49-F238E27FC236}">
                  <a16:creationId xmlns:a16="http://schemas.microsoft.com/office/drawing/2014/main" id="{6A9F5A73-BD92-3567-3662-60BE918B9804}"/>
                </a:ext>
              </a:extLst>
            </p:cNvPr>
            <p:cNvSpPr txBox="1"/>
            <p:nvPr/>
          </p:nvSpPr>
          <p:spPr>
            <a:xfrm>
              <a:off x="5191389" y="3703852"/>
              <a:ext cx="7003701" cy="1077218"/>
            </a:xfrm>
            <a:custGeom>
              <a:avLst/>
              <a:gdLst>
                <a:gd name="connsiteX0" fmla="*/ 0 w 7003701"/>
                <a:gd name="connsiteY0" fmla="*/ 0 h 1077218"/>
                <a:gd name="connsiteX1" fmla="*/ 496626 w 7003701"/>
                <a:gd name="connsiteY1" fmla="*/ 0 h 1077218"/>
                <a:gd name="connsiteX2" fmla="*/ 923215 w 7003701"/>
                <a:gd name="connsiteY2" fmla="*/ 0 h 1077218"/>
                <a:gd name="connsiteX3" fmla="*/ 1489878 w 7003701"/>
                <a:gd name="connsiteY3" fmla="*/ 0 h 1077218"/>
                <a:gd name="connsiteX4" fmla="*/ 1986504 w 7003701"/>
                <a:gd name="connsiteY4" fmla="*/ 0 h 1077218"/>
                <a:gd name="connsiteX5" fmla="*/ 2763278 w 7003701"/>
                <a:gd name="connsiteY5" fmla="*/ 0 h 1077218"/>
                <a:gd name="connsiteX6" fmla="*/ 3470015 w 7003701"/>
                <a:gd name="connsiteY6" fmla="*/ 0 h 1077218"/>
                <a:gd name="connsiteX7" fmla="*/ 4176753 w 7003701"/>
                <a:gd name="connsiteY7" fmla="*/ 0 h 1077218"/>
                <a:gd name="connsiteX8" fmla="*/ 4743416 w 7003701"/>
                <a:gd name="connsiteY8" fmla="*/ 0 h 1077218"/>
                <a:gd name="connsiteX9" fmla="*/ 5380116 w 7003701"/>
                <a:gd name="connsiteY9" fmla="*/ 0 h 1077218"/>
                <a:gd name="connsiteX10" fmla="*/ 5946779 w 7003701"/>
                <a:gd name="connsiteY10" fmla="*/ 0 h 1077218"/>
                <a:gd name="connsiteX11" fmla="*/ 7003701 w 7003701"/>
                <a:gd name="connsiteY11" fmla="*/ 0 h 1077218"/>
                <a:gd name="connsiteX12" fmla="*/ 7003701 w 7003701"/>
                <a:gd name="connsiteY12" fmla="*/ 549381 h 1077218"/>
                <a:gd name="connsiteX13" fmla="*/ 7003701 w 7003701"/>
                <a:gd name="connsiteY13" fmla="*/ 1077218 h 1077218"/>
                <a:gd name="connsiteX14" fmla="*/ 6507075 w 7003701"/>
                <a:gd name="connsiteY14" fmla="*/ 1077218 h 1077218"/>
                <a:gd name="connsiteX15" fmla="*/ 5800338 w 7003701"/>
                <a:gd name="connsiteY15" fmla="*/ 1077218 h 1077218"/>
                <a:gd name="connsiteX16" fmla="*/ 5093601 w 7003701"/>
                <a:gd name="connsiteY16" fmla="*/ 1077218 h 1077218"/>
                <a:gd name="connsiteX17" fmla="*/ 4456901 w 7003701"/>
                <a:gd name="connsiteY17" fmla="*/ 1077218 h 1077218"/>
                <a:gd name="connsiteX18" fmla="*/ 3680127 w 7003701"/>
                <a:gd name="connsiteY18" fmla="*/ 1077218 h 1077218"/>
                <a:gd name="connsiteX19" fmla="*/ 3043426 w 7003701"/>
                <a:gd name="connsiteY19" fmla="*/ 1077218 h 1077218"/>
                <a:gd name="connsiteX20" fmla="*/ 2266652 w 7003701"/>
                <a:gd name="connsiteY20" fmla="*/ 1077218 h 1077218"/>
                <a:gd name="connsiteX21" fmla="*/ 1699989 w 7003701"/>
                <a:gd name="connsiteY21" fmla="*/ 1077218 h 1077218"/>
                <a:gd name="connsiteX22" fmla="*/ 993252 w 7003701"/>
                <a:gd name="connsiteY22" fmla="*/ 1077218 h 1077218"/>
                <a:gd name="connsiteX23" fmla="*/ 566663 w 7003701"/>
                <a:gd name="connsiteY23" fmla="*/ 1077218 h 1077218"/>
                <a:gd name="connsiteX24" fmla="*/ 0 w 7003701"/>
                <a:gd name="connsiteY24" fmla="*/ 1077218 h 1077218"/>
                <a:gd name="connsiteX25" fmla="*/ 0 w 7003701"/>
                <a:gd name="connsiteY25" fmla="*/ 560153 h 1077218"/>
                <a:gd name="connsiteX26" fmla="*/ 0 w 7003701"/>
                <a:gd name="connsiteY26"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03701" h="1077218" fill="none" extrusionOk="0">
                  <a:moveTo>
                    <a:pt x="0" y="0"/>
                  </a:moveTo>
                  <a:cubicBezTo>
                    <a:pt x="248115" y="18517"/>
                    <a:pt x="298518" y="-17881"/>
                    <a:pt x="496626" y="0"/>
                  </a:cubicBezTo>
                  <a:cubicBezTo>
                    <a:pt x="694734" y="17881"/>
                    <a:pt x="789731" y="5303"/>
                    <a:pt x="923215" y="0"/>
                  </a:cubicBezTo>
                  <a:cubicBezTo>
                    <a:pt x="1056699" y="-5303"/>
                    <a:pt x="1256100" y="23734"/>
                    <a:pt x="1489878" y="0"/>
                  </a:cubicBezTo>
                  <a:cubicBezTo>
                    <a:pt x="1723656" y="-23734"/>
                    <a:pt x="1876501" y="19028"/>
                    <a:pt x="1986504" y="0"/>
                  </a:cubicBezTo>
                  <a:cubicBezTo>
                    <a:pt x="2096507" y="-19028"/>
                    <a:pt x="2581914" y="-22414"/>
                    <a:pt x="2763278" y="0"/>
                  </a:cubicBezTo>
                  <a:cubicBezTo>
                    <a:pt x="2944642" y="22414"/>
                    <a:pt x="3213651" y="7159"/>
                    <a:pt x="3470015" y="0"/>
                  </a:cubicBezTo>
                  <a:cubicBezTo>
                    <a:pt x="3726379" y="-7159"/>
                    <a:pt x="3834981" y="5587"/>
                    <a:pt x="4176753" y="0"/>
                  </a:cubicBezTo>
                  <a:cubicBezTo>
                    <a:pt x="4518525" y="-5587"/>
                    <a:pt x="4496148" y="13203"/>
                    <a:pt x="4743416" y="0"/>
                  </a:cubicBezTo>
                  <a:cubicBezTo>
                    <a:pt x="4990684" y="-13203"/>
                    <a:pt x="5113891" y="-18887"/>
                    <a:pt x="5380116" y="0"/>
                  </a:cubicBezTo>
                  <a:cubicBezTo>
                    <a:pt x="5646341" y="18887"/>
                    <a:pt x="5808793" y="1344"/>
                    <a:pt x="5946779" y="0"/>
                  </a:cubicBezTo>
                  <a:cubicBezTo>
                    <a:pt x="6084765" y="-1344"/>
                    <a:pt x="6668136" y="-47502"/>
                    <a:pt x="7003701" y="0"/>
                  </a:cubicBezTo>
                  <a:cubicBezTo>
                    <a:pt x="6979313" y="162827"/>
                    <a:pt x="7022321" y="350056"/>
                    <a:pt x="7003701" y="549381"/>
                  </a:cubicBezTo>
                  <a:cubicBezTo>
                    <a:pt x="6985081" y="748706"/>
                    <a:pt x="6993146" y="949324"/>
                    <a:pt x="7003701" y="1077218"/>
                  </a:cubicBezTo>
                  <a:cubicBezTo>
                    <a:pt x="6874549" y="1070844"/>
                    <a:pt x="6673810" y="1053384"/>
                    <a:pt x="6507075" y="1077218"/>
                  </a:cubicBezTo>
                  <a:cubicBezTo>
                    <a:pt x="6340340" y="1101052"/>
                    <a:pt x="6024499" y="1091272"/>
                    <a:pt x="5800338" y="1077218"/>
                  </a:cubicBezTo>
                  <a:cubicBezTo>
                    <a:pt x="5576177" y="1063164"/>
                    <a:pt x="5370993" y="1099681"/>
                    <a:pt x="5093601" y="1077218"/>
                  </a:cubicBezTo>
                  <a:cubicBezTo>
                    <a:pt x="4816209" y="1054755"/>
                    <a:pt x="4647109" y="1086089"/>
                    <a:pt x="4456901" y="1077218"/>
                  </a:cubicBezTo>
                  <a:cubicBezTo>
                    <a:pt x="4266693" y="1068347"/>
                    <a:pt x="3945757" y="1112697"/>
                    <a:pt x="3680127" y="1077218"/>
                  </a:cubicBezTo>
                  <a:cubicBezTo>
                    <a:pt x="3414497" y="1041739"/>
                    <a:pt x="3295835" y="1068878"/>
                    <a:pt x="3043426" y="1077218"/>
                  </a:cubicBezTo>
                  <a:cubicBezTo>
                    <a:pt x="2791017" y="1085558"/>
                    <a:pt x="2473162" y="1091102"/>
                    <a:pt x="2266652" y="1077218"/>
                  </a:cubicBezTo>
                  <a:cubicBezTo>
                    <a:pt x="2060142" y="1063334"/>
                    <a:pt x="1952628" y="1088440"/>
                    <a:pt x="1699989" y="1077218"/>
                  </a:cubicBezTo>
                  <a:cubicBezTo>
                    <a:pt x="1447350" y="1065996"/>
                    <a:pt x="1295881" y="1095305"/>
                    <a:pt x="993252" y="1077218"/>
                  </a:cubicBezTo>
                  <a:cubicBezTo>
                    <a:pt x="690623" y="1059131"/>
                    <a:pt x="689739" y="1076241"/>
                    <a:pt x="566663" y="1077218"/>
                  </a:cubicBezTo>
                  <a:cubicBezTo>
                    <a:pt x="443587" y="1078195"/>
                    <a:pt x="169976" y="1061593"/>
                    <a:pt x="0" y="1077218"/>
                  </a:cubicBezTo>
                  <a:cubicBezTo>
                    <a:pt x="-13674" y="866273"/>
                    <a:pt x="-18266" y="798398"/>
                    <a:pt x="0" y="560153"/>
                  </a:cubicBezTo>
                  <a:cubicBezTo>
                    <a:pt x="18266" y="321909"/>
                    <a:pt x="-14958" y="249648"/>
                    <a:pt x="0" y="0"/>
                  </a:cubicBezTo>
                  <a:close/>
                </a:path>
                <a:path w="7003701" h="1077218" stroke="0" extrusionOk="0">
                  <a:moveTo>
                    <a:pt x="0" y="0"/>
                  </a:moveTo>
                  <a:cubicBezTo>
                    <a:pt x="172110" y="25195"/>
                    <a:pt x="351243" y="15375"/>
                    <a:pt x="566663" y="0"/>
                  </a:cubicBezTo>
                  <a:cubicBezTo>
                    <a:pt x="782083" y="-15375"/>
                    <a:pt x="1063904" y="-4348"/>
                    <a:pt x="1273400" y="0"/>
                  </a:cubicBezTo>
                  <a:cubicBezTo>
                    <a:pt x="1482896" y="4348"/>
                    <a:pt x="1621293" y="-24827"/>
                    <a:pt x="1770026" y="0"/>
                  </a:cubicBezTo>
                  <a:cubicBezTo>
                    <a:pt x="1918759" y="24827"/>
                    <a:pt x="2224625" y="-21721"/>
                    <a:pt x="2406726" y="0"/>
                  </a:cubicBezTo>
                  <a:cubicBezTo>
                    <a:pt x="2588827" y="21721"/>
                    <a:pt x="2886453" y="16073"/>
                    <a:pt x="3113463" y="0"/>
                  </a:cubicBezTo>
                  <a:cubicBezTo>
                    <a:pt x="3340473" y="-16073"/>
                    <a:pt x="3458073" y="19390"/>
                    <a:pt x="3610090" y="0"/>
                  </a:cubicBezTo>
                  <a:cubicBezTo>
                    <a:pt x="3762107" y="-19390"/>
                    <a:pt x="3913717" y="1031"/>
                    <a:pt x="4176753" y="0"/>
                  </a:cubicBezTo>
                  <a:cubicBezTo>
                    <a:pt x="4439789" y="-1031"/>
                    <a:pt x="4488102" y="7157"/>
                    <a:pt x="4673379" y="0"/>
                  </a:cubicBezTo>
                  <a:cubicBezTo>
                    <a:pt x="4858656" y="-7157"/>
                    <a:pt x="5180917" y="-27236"/>
                    <a:pt x="5380116" y="0"/>
                  </a:cubicBezTo>
                  <a:cubicBezTo>
                    <a:pt x="5579315" y="27236"/>
                    <a:pt x="5886074" y="26983"/>
                    <a:pt x="6086853" y="0"/>
                  </a:cubicBezTo>
                  <a:cubicBezTo>
                    <a:pt x="6287632" y="-26983"/>
                    <a:pt x="6554503" y="37760"/>
                    <a:pt x="7003701" y="0"/>
                  </a:cubicBezTo>
                  <a:cubicBezTo>
                    <a:pt x="7010692" y="199766"/>
                    <a:pt x="7007676" y="394281"/>
                    <a:pt x="7003701" y="527837"/>
                  </a:cubicBezTo>
                  <a:cubicBezTo>
                    <a:pt x="6999726" y="661393"/>
                    <a:pt x="7001677" y="857053"/>
                    <a:pt x="7003701" y="1077218"/>
                  </a:cubicBezTo>
                  <a:cubicBezTo>
                    <a:pt x="6719177" y="1057702"/>
                    <a:pt x="6425493" y="1107685"/>
                    <a:pt x="6226927" y="1077218"/>
                  </a:cubicBezTo>
                  <a:cubicBezTo>
                    <a:pt x="6028361" y="1046751"/>
                    <a:pt x="5750873" y="1086754"/>
                    <a:pt x="5590227" y="1077218"/>
                  </a:cubicBezTo>
                  <a:cubicBezTo>
                    <a:pt x="5429581" y="1067682"/>
                    <a:pt x="5070348" y="1085458"/>
                    <a:pt x="4883490" y="1077218"/>
                  </a:cubicBezTo>
                  <a:cubicBezTo>
                    <a:pt x="4696632" y="1068978"/>
                    <a:pt x="4531580" y="1102390"/>
                    <a:pt x="4246790" y="1077218"/>
                  </a:cubicBezTo>
                  <a:cubicBezTo>
                    <a:pt x="3962000" y="1052046"/>
                    <a:pt x="3749606" y="1048483"/>
                    <a:pt x="3610090" y="1077218"/>
                  </a:cubicBezTo>
                  <a:cubicBezTo>
                    <a:pt x="3470574" y="1105953"/>
                    <a:pt x="3206251" y="1058934"/>
                    <a:pt x="2973389" y="1077218"/>
                  </a:cubicBezTo>
                  <a:cubicBezTo>
                    <a:pt x="2740527" y="1095502"/>
                    <a:pt x="2666088" y="1093628"/>
                    <a:pt x="2476763" y="1077218"/>
                  </a:cubicBezTo>
                  <a:cubicBezTo>
                    <a:pt x="2287438" y="1060808"/>
                    <a:pt x="1963287" y="1094083"/>
                    <a:pt x="1770026" y="1077218"/>
                  </a:cubicBezTo>
                  <a:cubicBezTo>
                    <a:pt x="1576765" y="1060353"/>
                    <a:pt x="1458125" y="1080017"/>
                    <a:pt x="1273400" y="1077218"/>
                  </a:cubicBezTo>
                  <a:cubicBezTo>
                    <a:pt x="1088675" y="1074419"/>
                    <a:pt x="985389" y="1071468"/>
                    <a:pt x="846811" y="1077218"/>
                  </a:cubicBezTo>
                  <a:cubicBezTo>
                    <a:pt x="708233" y="1082968"/>
                    <a:pt x="246831" y="1079864"/>
                    <a:pt x="0" y="1077218"/>
                  </a:cubicBezTo>
                  <a:cubicBezTo>
                    <a:pt x="-11767" y="839332"/>
                    <a:pt x="10233" y="805693"/>
                    <a:pt x="0" y="570926"/>
                  </a:cubicBezTo>
                  <a:cubicBezTo>
                    <a:pt x="-10233" y="336159"/>
                    <a:pt x="-21591" y="233425"/>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Kể các chi tiết về môi trường màu xanh được thể hiện trong bài hát.</a:t>
              </a:r>
              <a:endPar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34" name="Group 33">
              <a:extLst>
                <a:ext uri="{FF2B5EF4-FFF2-40B4-BE49-F238E27FC236}">
                  <a16:creationId xmlns:a16="http://schemas.microsoft.com/office/drawing/2014/main" id="{238DBFDD-E539-0FA7-9564-38D72193B375}"/>
                </a:ext>
              </a:extLst>
            </p:cNvPr>
            <p:cNvGrpSpPr/>
            <p:nvPr/>
          </p:nvGrpSpPr>
          <p:grpSpPr>
            <a:xfrm>
              <a:off x="4717452" y="3222020"/>
              <a:ext cx="820319" cy="923330"/>
              <a:chOff x="4717452" y="3222020"/>
              <a:chExt cx="820319" cy="923330"/>
            </a:xfrm>
          </p:grpSpPr>
          <p:sp>
            <p:nvSpPr>
              <p:cNvPr id="30" name="Oval 29">
                <a:extLst>
                  <a:ext uri="{FF2B5EF4-FFF2-40B4-BE49-F238E27FC236}">
                    <a16:creationId xmlns:a16="http://schemas.microsoft.com/office/drawing/2014/main" id="{6D5CBDA7-BF32-5CB5-DBB3-7FC2E0A70CC9}"/>
                  </a:ext>
                </a:extLst>
              </p:cNvPr>
              <p:cNvSpPr/>
              <p:nvPr/>
            </p:nvSpPr>
            <p:spPr>
              <a:xfrm>
                <a:off x="4785252" y="3350134"/>
                <a:ext cx="684720" cy="680916"/>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3EFBE66-CFB4-F485-A844-AF1156D5678A}"/>
                  </a:ext>
                </a:extLst>
              </p:cNvPr>
              <p:cNvSpPr txBox="1"/>
              <p:nvPr/>
            </p:nvSpPr>
            <p:spPr>
              <a:xfrm>
                <a:off x="4717452" y="3222020"/>
                <a:ext cx="820319"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54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grpSp>
        <p:nvGrpSpPr>
          <p:cNvPr id="39" name="Group 38">
            <a:extLst>
              <a:ext uri="{FF2B5EF4-FFF2-40B4-BE49-F238E27FC236}">
                <a16:creationId xmlns:a16="http://schemas.microsoft.com/office/drawing/2014/main" id="{88AD61BC-D95C-B32B-5C5C-037EAA219693}"/>
              </a:ext>
            </a:extLst>
          </p:cNvPr>
          <p:cNvGrpSpPr/>
          <p:nvPr/>
        </p:nvGrpSpPr>
        <p:grpSpPr>
          <a:xfrm>
            <a:off x="8936209" y="2596882"/>
            <a:ext cx="2672755" cy="2466433"/>
            <a:chOff x="9171485" y="2382839"/>
            <a:chExt cx="2672755" cy="2466433"/>
          </a:xfrm>
        </p:grpSpPr>
        <p:sp>
          <p:nvSpPr>
            <p:cNvPr id="29" name="TextBox 28">
              <a:extLst>
                <a:ext uri="{FF2B5EF4-FFF2-40B4-BE49-F238E27FC236}">
                  <a16:creationId xmlns:a16="http://schemas.microsoft.com/office/drawing/2014/main" id="{5D701270-9417-6BB4-3B57-1BFA2A5C034D}"/>
                </a:ext>
              </a:extLst>
            </p:cNvPr>
            <p:cNvSpPr txBox="1"/>
            <p:nvPr/>
          </p:nvSpPr>
          <p:spPr>
            <a:xfrm>
              <a:off x="9437027" y="2787169"/>
              <a:ext cx="2407213" cy="2062103"/>
            </a:xfrm>
            <a:custGeom>
              <a:avLst/>
              <a:gdLst>
                <a:gd name="connsiteX0" fmla="*/ 0 w 2407213"/>
                <a:gd name="connsiteY0" fmla="*/ 0 h 2062103"/>
                <a:gd name="connsiteX1" fmla="*/ 553659 w 2407213"/>
                <a:gd name="connsiteY1" fmla="*/ 0 h 2062103"/>
                <a:gd name="connsiteX2" fmla="*/ 1083246 w 2407213"/>
                <a:gd name="connsiteY2" fmla="*/ 0 h 2062103"/>
                <a:gd name="connsiteX3" fmla="*/ 1636905 w 2407213"/>
                <a:gd name="connsiteY3" fmla="*/ 0 h 2062103"/>
                <a:gd name="connsiteX4" fmla="*/ 2407213 w 2407213"/>
                <a:gd name="connsiteY4" fmla="*/ 0 h 2062103"/>
                <a:gd name="connsiteX5" fmla="*/ 2407213 w 2407213"/>
                <a:gd name="connsiteY5" fmla="*/ 625505 h 2062103"/>
                <a:gd name="connsiteX6" fmla="*/ 2407213 w 2407213"/>
                <a:gd name="connsiteY6" fmla="*/ 1271630 h 2062103"/>
                <a:gd name="connsiteX7" fmla="*/ 2407213 w 2407213"/>
                <a:gd name="connsiteY7" fmla="*/ 2062103 h 2062103"/>
                <a:gd name="connsiteX8" fmla="*/ 1757265 w 2407213"/>
                <a:gd name="connsiteY8" fmla="*/ 2062103 h 2062103"/>
                <a:gd name="connsiteX9" fmla="*/ 1227679 w 2407213"/>
                <a:gd name="connsiteY9" fmla="*/ 2062103 h 2062103"/>
                <a:gd name="connsiteX10" fmla="*/ 577731 w 2407213"/>
                <a:gd name="connsiteY10" fmla="*/ 2062103 h 2062103"/>
                <a:gd name="connsiteX11" fmla="*/ 0 w 2407213"/>
                <a:gd name="connsiteY11" fmla="*/ 2062103 h 2062103"/>
                <a:gd name="connsiteX12" fmla="*/ 0 w 2407213"/>
                <a:gd name="connsiteY12" fmla="*/ 1354114 h 2062103"/>
                <a:gd name="connsiteX13" fmla="*/ 0 w 2407213"/>
                <a:gd name="connsiteY13" fmla="*/ 687368 h 2062103"/>
                <a:gd name="connsiteX14" fmla="*/ 0 w 2407213"/>
                <a:gd name="connsiteY14"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7213" h="2062103" fill="none" extrusionOk="0">
                  <a:moveTo>
                    <a:pt x="0" y="0"/>
                  </a:moveTo>
                  <a:cubicBezTo>
                    <a:pt x="234150" y="11688"/>
                    <a:pt x="389201" y="25125"/>
                    <a:pt x="553659" y="0"/>
                  </a:cubicBezTo>
                  <a:cubicBezTo>
                    <a:pt x="718117" y="-25125"/>
                    <a:pt x="828176" y="-1746"/>
                    <a:pt x="1083246" y="0"/>
                  </a:cubicBezTo>
                  <a:cubicBezTo>
                    <a:pt x="1338316" y="1746"/>
                    <a:pt x="1408091" y="-12959"/>
                    <a:pt x="1636905" y="0"/>
                  </a:cubicBezTo>
                  <a:cubicBezTo>
                    <a:pt x="1865719" y="12959"/>
                    <a:pt x="2059809" y="-14727"/>
                    <a:pt x="2407213" y="0"/>
                  </a:cubicBezTo>
                  <a:cubicBezTo>
                    <a:pt x="2387308" y="170026"/>
                    <a:pt x="2382823" y="438840"/>
                    <a:pt x="2407213" y="625505"/>
                  </a:cubicBezTo>
                  <a:cubicBezTo>
                    <a:pt x="2431603" y="812170"/>
                    <a:pt x="2409954" y="1108794"/>
                    <a:pt x="2407213" y="1271630"/>
                  </a:cubicBezTo>
                  <a:cubicBezTo>
                    <a:pt x="2404472" y="1434467"/>
                    <a:pt x="2372461" y="1782592"/>
                    <a:pt x="2407213" y="2062103"/>
                  </a:cubicBezTo>
                  <a:cubicBezTo>
                    <a:pt x="2130739" y="2036986"/>
                    <a:pt x="2040304" y="2053609"/>
                    <a:pt x="1757265" y="2062103"/>
                  </a:cubicBezTo>
                  <a:cubicBezTo>
                    <a:pt x="1474226" y="2070597"/>
                    <a:pt x="1337701" y="2055047"/>
                    <a:pt x="1227679" y="2062103"/>
                  </a:cubicBezTo>
                  <a:cubicBezTo>
                    <a:pt x="1117657" y="2069159"/>
                    <a:pt x="753085" y="2078862"/>
                    <a:pt x="577731" y="2062103"/>
                  </a:cubicBezTo>
                  <a:cubicBezTo>
                    <a:pt x="402377" y="2045344"/>
                    <a:pt x="274726" y="2055365"/>
                    <a:pt x="0" y="2062103"/>
                  </a:cubicBezTo>
                  <a:cubicBezTo>
                    <a:pt x="-25379" y="1756027"/>
                    <a:pt x="-12264" y="1635202"/>
                    <a:pt x="0" y="1354114"/>
                  </a:cubicBezTo>
                  <a:cubicBezTo>
                    <a:pt x="12264" y="1073026"/>
                    <a:pt x="-30653" y="846495"/>
                    <a:pt x="0" y="687368"/>
                  </a:cubicBezTo>
                  <a:cubicBezTo>
                    <a:pt x="30653" y="528241"/>
                    <a:pt x="-31573" y="342179"/>
                    <a:pt x="0" y="0"/>
                  </a:cubicBezTo>
                  <a:close/>
                </a:path>
                <a:path w="2407213" h="2062103" stroke="0" extrusionOk="0">
                  <a:moveTo>
                    <a:pt x="0" y="0"/>
                  </a:moveTo>
                  <a:cubicBezTo>
                    <a:pt x="262239" y="-13214"/>
                    <a:pt x="330905" y="23086"/>
                    <a:pt x="577731" y="0"/>
                  </a:cubicBezTo>
                  <a:cubicBezTo>
                    <a:pt x="824557" y="-23086"/>
                    <a:pt x="1003608" y="15184"/>
                    <a:pt x="1203607" y="0"/>
                  </a:cubicBezTo>
                  <a:cubicBezTo>
                    <a:pt x="1403606" y="-15184"/>
                    <a:pt x="1630969" y="24921"/>
                    <a:pt x="1757265" y="0"/>
                  </a:cubicBezTo>
                  <a:cubicBezTo>
                    <a:pt x="1883561" y="-24921"/>
                    <a:pt x="2209305" y="-21150"/>
                    <a:pt x="2407213" y="0"/>
                  </a:cubicBezTo>
                  <a:cubicBezTo>
                    <a:pt x="2378785" y="202312"/>
                    <a:pt x="2419331" y="513086"/>
                    <a:pt x="2407213" y="707989"/>
                  </a:cubicBezTo>
                  <a:cubicBezTo>
                    <a:pt x="2395095" y="902892"/>
                    <a:pt x="2407196" y="1069414"/>
                    <a:pt x="2407213" y="1354114"/>
                  </a:cubicBezTo>
                  <a:cubicBezTo>
                    <a:pt x="2407230" y="1638814"/>
                    <a:pt x="2429504" y="1808299"/>
                    <a:pt x="2407213" y="2062103"/>
                  </a:cubicBezTo>
                  <a:cubicBezTo>
                    <a:pt x="2180644" y="2072700"/>
                    <a:pt x="2044505" y="2040860"/>
                    <a:pt x="1781338" y="2062103"/>
                  </a:cubicBezTo>
                  <a:cubicBezTo>
                    <a:pt x="1518172" y="2083346"/>
                    <a:pt x="1380432" y="2034026"/>
                    <a:pt x="1203607" y="2062103"/>
                  </a:cubicBezTo>
                  <a:cubicBezTo>
                    <a:pt x="1026782" y="2090180"/>
                    <a:pt x="872492" y="2043343"/>
                    <a:pt x="649948" y="2062103"/>
                  </a:cubicBezTo>
                  <a:cubicBezTo>
                    <a:pt x="427404" y="2080863"/>
                    <a:pt x="218393" y="2060578"/>
                    <a:pt x="0" y="2062103"/>
                  </a:cubicBezTo>
                  <a:cubicBezTo>
                    <a:pt x="20302" y="1775322"/>
                    <a:pt x="30033" y="1728640"/>
                    <a:pt x="0" y="1415977"/>
                  </a:cubicBezTo>
                  <a:cubicBezTo>
                    <a:pt x="-30033" y="1103314"/>
                    <a:pt x="-12464" y="1077806"/>
                    <a:pt x="0" y="790473"/>
                  </a:cubicBezTo>
                  <a:cubicBezTo>
                    <a:pt x="12464" y="503140"/>
                    <a:pt x="-28880" y="324976"/>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75B6"/>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2E75B6"/>
                  </a:solidFill>
                  <a:effectLst/>
                  <a:uLnTx/>
                  <a:uFillTx/>
                  <a:latin typeface="Calibri" panose="020F0502020204030204" pitchFamily="34" charset="0"/>
                  <a:ea typeface="+mn-ea"/>
                  <a:cs typeface="Calibri" panose="020F0502020204030204" pitchFamily="34" charset="0"/>
                </a:rPr>
                <a:t>Nêu các loại môi trường sống mà em biết.</a:t>
              </a:r>
              <a:endParaRPr kumimoji="0" lang="vi-VN" sz="3200" b="1" i="0" u="none" strike="noStrike" kern="1200" cap="none" spc="0" normalizeH="0" baseline="0" noProof="0" dirty="0">
                <a:ln>
                  <a:noFill/>
                </a:ln>
                <a:solidFill>
                  <a:srgbClr val="2E75B6"/>
                </a:solidFill>
                <a:effectLst/>
                <a:uLnTx/>
                <a:uFillTx/>
                <a:latin typeface="Calibri" panose="020F0502020204030204" pitchFamily="34" charset="0"/>
                <a:ea typeface="+mn-ea"/>
                <a:cs typeface="Calibri" panose="020F0502020204030204" pitchFamily="34" charset="0"/>
              </a:endParaRPr>
            </a:p>
          </p:txBody>
        </p:sp>
        <p:grpSp>
          <p:nvGrpSpPr>
            <p:cNvPr id="35" name="Group 34">
              <a:extLst>
                <a:ext uri="{FF2B5EF4-FFF2-40B4-BE49-F238E27FC236}">
                  <a16:creationId xmlns:a16="http://schemas.microsoft.com/office/drawing/2014/main" id="{A7991E43-7247-CC56-63BF-D26B1EC5CFAB}"/>
                </a:ext>
              </a:extLst>
            </p:cNvPr>
            <p:cNvGrpSpPr/>
            <p:nvPr/>
          </p:nvGrpSpPr>
          <p:grpSpPr>
            <a:xfrm>
              <a:off x="9171485" y="2382839"/>
              <a:ext cx="820319" cy="923330"/>
              <a:chOff x="9102973" y="1149906"/>
              <a:chExt cx="820319" cy="923330"/>
            </a:xfrm>
          </p:grpSpPr>
          <p:sp>
            <p:nvSpPr>
              <p:cNvPr id="31" name="Oval 30">
                <a:extLst>
                  <a:ext uri="{FF2B5EF4-FFF2-40B4-BE49-F238E27FC236}">
                    <a16:creationId xmlns:a16="http://schemas.microsoft.com/office/drawing/2014/main" id="{40080990-DE6C-4DDA-8CD0-10F7268833A1}"/>
                  </a:ext>
                </a:extLst>
              </p:cNvPr>
              <p:cNvSpPr/>
              <p:nvPr/>
            </p:nvSpPr>
            <p:spPr>
              <a:xfrm>
                <a:off x="9136501" y="1314524"/>
                <a:ext cx="753264" cy="678716"/>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3FDEF5F5-247D-DE3A-5FF7-90B614B7CCC5}"/>
                  </a:ext>
                </a:extLst>
              </p:cNvPr>
              <p:cNvSpPr txBox="1"/>
              <p:nvPr/>
            </p:nvSpPr>
            <p:spPr>
              <a:xfrm>
                <a:off x="9102973" y="1149906"/>
                <a:ext cx="820319"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54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pic>
        <p:nvPicPr>
          <p:cNvPr id="26" name="Picture 25">
            <a:extLst>
              <a:ext uri="{FF2B5EF4-FFF2-40B4-BE49-F238E27FC236}">
                <a16:creationId xmlns:a16="http://schemas.microsoft.com/office/drawing/2014/main" id="{240CFAC2-EAFC-480A-A577-6441CE8A78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61164" y="2417194"/>
            <a:ext cx="2994039" cy="4351482"/>
          </a:xfrm>
          <a:prstGeom prst="rect">
            <a:avLst/>
          </a:prstGeom>
        </p:spPr>
      </p:pic>
      <p:grpSp>
        <p:nvGrpSpPr>
          <p:cNvPr id="6" name="Group 5">
            <a:extLst>
              <a:ext uri="{FF2B5EF4-FFF2-40B4-BE49-F238E27FC236}">
                <a16:creationId xmlns:a16="http://schemas.microsoft.com/office/drawing/2014/main" id="{2A37C479-10FC-4717-B46B-38624FD5DAE9}"/>
              </a:ext>
            </a:extLst>
          </p:cNvPr>
          <p:cNvGrpSpPr/>
          <p:nvPr/>
        </p:nvGrpSpPr>
        <p:grpSpPr>
          <a:xfrm>
            <a:off x="3141769" y="2257730"/>
            <a:ext cx="5553951" cy="2410376"/>
            <a:chOff x="318734" y="3717890"/>
            <a:chExt cx="6172502" cy="2805981"/>
          </a:xfrm>
        </p:grpSpPr>
        <p:sp>
          <p:nvSpPr>
            <p:cNvPr id="27" name="Rounded Rectangle 14">
              <a:extLst>
                <a:ext uri="{FF2B5EF4-FFF2-40B4-BE49-F238E27FC236}">
                  <a16:creationId xmlns:a16="http://schemas.microsoft.com/office/drawing/2014/main" id="{84E7BE3F-507E-4D47-A1AA-A9514E97020A}"/>
                </a:ext>
              </a:extLst>
            </p:cNvPr>
            <p:cNvSpPr/>
            <p:nvPr/>
          </p:nvSpPr>
          <p:spPr>
            <a:xfrm>
              <a:off x="318734" y="3717890"/>
              <a:ext cx="6172502" cy="2805981"/>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3200">
                  <a:solidFill>
                    <a:schemeClr val="tx1"/>
                  </a:solidFill>
                </a:rPr>
                <a:t>Tìm hiểu được thực trạng môi trường sống ở địa phương.</a:t>
              </a:r>
              <a:endParaRPr lang="en-US" sz="3200" dirty="0">
                <a:solidFill>
                  <a:schemeClr val="tx1"/>
                </a:solidFill>
              </a:endParaRPr>
            </a:p>
          </p:txBody>
        </p:sp>
        <p:pic>
          <p:nvPicPr>
            <p:cNvPr id="5" name="Picture 4">
              <a:extLst>
                <a:ext uri="{FF2B5EF4-FFF2-40B4-BE49-F238E27FC236}">
                  <a16:creationId xmlns:a16="http://schemas.microsoft.com/office/drawing/2014/main" id="{934EA82A-A498-4F2C-BC1C-70608ABFE373}"/>
                </a:ext>
              </a:extLst>
            </p:cNvPr>
            <p:cNvPicPr>
              <a:picLocks noChangeAspect="1"/>
            </p:cNvPicPr>
            <p:nvPr/>
          </p:nvPicPr>
          <p:blipFill rotWithShape="1">
            <a:blip r:embed="rId5">
              <a:extLst>
                <a:ext uri="{28A0092B-C50C-407E-A947-70E740481C1C}">
                  <a14:useLocalDpi xmlns:a14="http://schemas.microsoft.com/office/drawing/2010/main" val="0"/>
                </a:ext>
              </a:extLst>
            </a:blip>
            <a:srcRect l="3309" t="891" r="254" b="1"/>
            <a:stretch/>
          </p:blipFill>
          <p:spPr>
            <a:xfrm>
              <a:off x="474764" y="3824557"/>
              <a:ext cx="5912058" cy="2591099"/>
            </a:xfrm>
            <a:prstGeom prst="rect">
              <a:avLst/>
            </a:prstGeom>
          </p:spPr>
        </p:pic>
      </p:grpSp>
    </p:spTree>
    <p:extLst>
      <p:ext uri="{BB962C8B-B14F-4D97-AF65-F5344CB8AC3E}">
        <p14:creationId xmlns:p14="http://schemas.microsoft.com/office/powerpoint/2010/main" val="665492253"/>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animEffect transition="in" filter="fade">
                                      <p:cBhvr>
                                        <p:cTn id="13" dur="750"/>
                                        <p:tgtEl>
                                          <p:spTgt spid="15"/>
                                        </p:tgtEl>
                                      </p:cBhvr>
                                    </p:animEffect>
                                  </p:childTnLst>
                                </p:cTn>
                              </p:par>
                            </p:childTnLst>
                          </p:cTn>
                        </p:par>
                        <p:par>
                          <p:cTn id="14" fill="hold">
                            <p:stCondLst>
                              <p:cond delay="1250"/>
                            </p:stCondLst>
                            <p:childTnLst>
                              <p:par>
                                <p:cTn id="15" presetID="14"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sp>
        <p:nvSpPr>
          <p:cNvPr id="2" name="Rectangle 1">
            <a:extLst>
              <a:ext uri="{FF2B5EF4-FFF2-40B4-BE49-F238E27FC236}">
                <a16:creationId xmlns:a16="http://schemas.microsoft.com/office/drawing/2014/main" id="{37014D01-C0AB-7A65-909F-2E559644A724}"/>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oogle Shape;9;p2">
            <a:extLst>
              <a:ext uri="{FF2B5EF4-FFF2-40B4-BE49-F238E27FC236}">
                <a16:creationId xmlns:a16="http://schemas.microsoft.com/office/drawing/2014/main" id="{E1DFEB87-FD6F-ABC1-7180-0C7F7AFDA474}"/>
              </a:ext>
            </a:extLst>
          </p:cNvPr>
          <p:cNvGrpSpPr/>
          <p:nvPr/>
        </p:nvGrpSpPr>
        <p:grpSpPr>
          <a:xfrm>
            <a:off x="1931" y="328161"/>
            <a:ext cx="12450348" cy="7756328"/>
            <a:chOff x="-86256" y="210475"/>
            <a:chExt cx="9434027" cy="5877218"/>
          </a:xfrm>
        </p:grpSpPr>
        <p:sp>
          <p:nvSpPr>
            <p:cNvPr id="4" name="Google Shape;10;p2">
              <a:extLst>
                <a:ext uri="{FF2B5EF4-FFF2-40B4-BE49-F238E27FC236}">
                  <a16:creationId xmlns:a16="http://schemas.microsoft.com/office/drawing/2014/main" id="{5C3E2525-B1D7-56DF-66E9-B6F9DE0977C0}"/>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11;p2">
              <a:extLst>
                <a:ext uri="{FF2B5EF4-FFF2-40B4-BE49-F238E27FC236}">
                  <a16:creationId xmlns:a16="http://schemas.microsoft.com/office/drawing/2014/main" id="{78D8A4B3-FB87-1BA1-9E17-DC3E938C0D18}"/>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oogle Shape;12;p2">
              <a:extLst>
                <a:ext uri="{FF2B5EF4-FFF2-40B4-BE49-F238E27FC236}">
                  <a16:creationId xmlns:a16="http://schemas.microsoft.com/office/drawing/2014/main" id="{AD8B93A2-8866-A723-75E0-07CD5E713EBE}"/>
                </a:ext>
              </a:extLst>
            </p:cNvPr>
            <p:cNvGrpSpPr/>
            <p:nvPr/>
          </p:nvGrpSpPr>
          <p:grpSpPr>
            <a:xfrm>
              <a:off x="662662" y="4395773"/>
              <a:ext cx="774936" cy="847100"/>
              <a:chOff x="747000" y="4488650"/>
              <a:chExt cx="666325" cy="728375"/>
            </a:xfrm>
          </p:grpSpPr>
          <p:sp>
            <p:nvSpPr>
              <p:cNvPr id="7684" name="Google Shape;13;p2">
                <a:extLst>
                  <a:ext uri="{FF2B5EF4-FFF2-40B4-BE49-F238E27FC236}">
                    <a16:creationId xmlns:a16="http://schemas.microsoft.com/office/drawing/2014/main" id="{C2868EE7-EBB4-ABEA-C9C7-330BD2B341F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5" name="Google Shape;14;p2">
                <a:extLst>
                  <a:ext uri="{FF2B5EF4-FFF2-40B4-BE49-F238E27FC236}">
                    <a16:creationId xmlns:a16="http://schemas.microsoft.com/office/drawing/2014/main" id="{BC3205D1-FD29-231C-CA9D-37205B5FD026}"/>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6" name="Google Shape;15;p2">
                <a:extLst>
                  <a:ext uri="{FF2B5EF4-FFF2-40B4-BE49-F238E27FC236}">
                    <a16:creationId xmlns:a16="http://schemas.microsoft.com/office/drawing/2014/main" id="{E93F77C4-541D-BF80-FAD6-3E10D9641FCE}"/>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7" name="Google Shape;16;p2">
                <a:extLst>
                  <a:ext uri="{FF2B5EF4-FFF2-40B4-BE49-F238E27FC236}">
                    <a16:creationId xmlns:a16="http://schemas.microsoft.com/office/drawing/2014/main" id="{F0F00F0A-53B5-377A-47E8-832FD97E7EE2}"/>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8" name="Google Shape;17;p2">
                <a:extLst>
                  <a:ext uri="{FF2B5EF4-FFF2-40B4-BE49-F238E27FC236}">
                    <a16:creationId xmlns:a16="http://schemas.microsoft.com/office/drawing/2014/main" id="{9854FBE7-2E2D-B019-20FF-E516802AC4E7}"/>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9" name="Google Shape;18;p2">
                <a:extLst>
                  <a:ext uri="{FF2B5EF4-FFF2-40B4-BE49-F238E27FC236}">
                    <a16:creationId xmlns:a16="http://schemas.microsoft.com/office/drawing/2014/main" id="{0BB54360-3D80-7659-01A5-7EDE2F7A72F3}"/>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0" name="Google Shape;19;p2">
                <a:extLst>
                  <a:ext uri="{FF2B5EF4-FFF2-40B4-BE49-F238E27FC236}">
                    <a16:creationId xmlns:a16="http://schemas.microsoft.com/office/drawing/2014/main" id="{D2A8D3B3-9245-084D-90EC-08B7AE8567B6}"/>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1" name="Google Shape;20;p2">
                <a:extLst>
                  <a:ext uri="{FF2B5EF4-FFF2-40B4-BE49-F238E27FC236}">
                    <a16:creationId xmlns:a16="http://schemas.microsoft.com/office/drawing/2014/main" id="{6B1CEF0B-D4B4-867B-1C6D-4337F2DFA1F5}"/>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2" name="Google Shape;21;p2">
                <a:extLst>
                  <a:ext uri="{FF2B5EF4-FFF2-40B4-BE49-F238E27FC236}">
                    <a16:creationId xmlns:a16="http://schemas.microsoft.com/office/drawing/2014/main" id="{98ED769E-E9E1-4D02-7737-3DA80A2CE1B2}"/>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3" name="Google Shape;22;p2">
                <a:extLst>
                  <a:ext uri="{FF2B5EF4-FFF2-40B4-BE49-F238E27FC236}">
                    <a16:creationId xmlns:a16="http://schemas.microsoft.com/office/drawing/2014/main" id="{49595E02-8C0D-6EBD-4B67-4A2622A3C755}"/>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4" name="Google Shape;23;p2">
                <a:extLst>
                  <a:ext uri="{FF2B5EF4-FFF2-40B4-BE49-F238E27FC236}">
                    <a16:creationId xmlns:a16="http://schemas.microsoft.com/office/drawing/2014/main" id="{4A97209A-1E98-8366-DA90-6CB8D5DD8CD2}"/>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5" name="Google Shape;24;p2">
                <a:extLst>
                  <a:ext uri="{FF2B5EF4-FFF2-40B4-BE49-F238E27FC236}">
                    <a16:creationId xmlns:a16="http://schemas.microsoft.com/office/drawing/2014/main" id="{85BC6D6D-FAB3-4861-900C-535D94ADD40D}"/>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6" name="Google Shape;25;p2">
                <a:extLst>
                  <a:ext uri="{FF2B5EF4-FFF2-40B4-BE49-F238E27FC236}">
                    <a16:creationId xmlns:a16="http://schemas.microsoft.com/office/drawing/2014/main" id="{A2772456-DEA6-FD3C-DAE9-B28226A13A4B}"/>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7" name="Google Shape;26;p2">
                <a:extLst>
                  <a:ext uri="{FF2B5EF4-FFF2-40B4-BE49-F238E27FC236}">
                    <a16:creationId xmlns:a16="http://schemas.microsoft.com/office/drawing/2014/main" id="{F05E3288-D97B-B504-025C-A610C6C1125A}"/>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8" name="Google Shape;27;p2">
                <a:extLst>
                  <a:ext uri="{FF2B5EF4-FFF2-40B4-BE49-F238E27FC236}">
                    <a16:creationId xmlns:a16="http://schemas.microsoft.com/office/drawing/2014/main" id="{FD9BCDC8-ACE0-1A6F-D032-5ADAF6F7F53F}"/>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9" name="Google Shape;28;p2">
                <a:extLst>
                  <a:ext uri="{FF2B5EF4-FFF2-40B4-BE49-F238E27FC236}">
                    <a16:creationId xmlns:a16="http://schemas.microsoft.com/office/drawing/2014/main" id="{4575843E-02C9-438F-CC2A-4E5E0D4CD631}"/>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0" name="Google Shape;29;p2">
                <a:extLst>
                  <a:ext uri="{FF2B5EF4-FFF2-40B4-BE49-F238E27FC236}">
                    <a16:creationId xmlns:a16="http://schemas.microsoft.com/office/drawing/2014/main" id="{2D81F554-D637-AE80-732B-469EECED0629}"/>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1" name="Google Shape;30;p2">
                <a:extLst>
                  <a:ext uri="{FF2B5EF4-FFF2-40B4-BE49-F238E27FC236}">
                    <a16:creationId xmlns:a16="http://schemas.microsoft.com/office/drawing/2014/main" id="{9916755E-E13F-66A6-1F86-A97A567E3324}"/>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2" name="Google Shape;31;p2">
                <a:extLst>
                  <a:ext uri="{FF2B5EF4-FFF2-40B4-BE49-F238E27FC236}">
                    <a16:creationId xmlns:a16="http://schemas.microsoft.com/office/drawing/2014/main" id="{62E42B56-F4F2-6ECD-AFA0-F1D404C7818D}"/>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3" name="Google Shape;32;p2">
                <a:extLst>
                  <a:ext uri="{FF2B5EF4-FFF2-40B4-BE49-F238E27FC236}">
                    <a16:creationId xmlns:a16="http://schemas.microsoft.com/office/drawing/2014/main" id="{D1BDCEB3-C0F7-F426-FF10-75FBBF1BFFCD}"/>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4" name="Google Shape;33;p2">
                <a:extLst>
                  <a:ext uri="{FF2B5EF4-FFF2-40B4-BE49-F238E27FC236}">
                    <a16:creationId xmlns:a16="http://schemas.microsoft.com/office/drawing/2014/main" id="{F0109D3A-7169-59A1-FFB1-06DD826E6F2F}"/>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5" name="Google Shape;34;p2">
                <a:extLst>
                  <a:ext uri="{FF2B5EF4-FFF2-40B4-BE49-F238E27FC236}">
                    <a16:creationId xmlns:a16="http://schemas.microsoft.com/office/drawing/2014/main" id="{4A7EE949-4761-C288-D0C1-A889DB79949C}"/>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6" name="Google Shape;35;p2">
                <a:extLst>
                  <a:ext uri="{FF2B5EF4-FFF2-40B4-BE49-F238E27FC236}">
                    <a16:creationId xmlns:a16="http://schemas.microsoft.com/office/drawing/2014/main" id="{BCBA6B6F-A2FC-7DA9-B649-655FF1B910F4}"/>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7" name="Google Shape;36;p2">
                <a:extLst>
                  <a:ext uri="{FF2B5EF4-FFF2-40B4-BE49-F238E27FC236}">
                    <a16:creationId xmlns:a16="http://schemas.microsoft.com/office/drawing/2014/main" id="{DF2192D1-CC11-258F-F4E1-89354B995BCF}"/>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8" name="Google Shape;37;p2">
                <a:extLst>
                  <a:ext uri="{FF2B5EF4-FFF2-40B4-BE49-F238E27FC236}">
                    <a16:creationId xmlns:a16="http://schemas.microsoft.com/office/drawing/2014/main" id="{0AF73137-A8C5-4793-7803-8D615E1A8E61}"/>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9" name="Google Shape;38;p2">
                <a:extLst>
                  <a:ext uri="{FF2B5EF4-FFF2-40B4-BE49-F238E27FC236}">
                    <a16:creationId xmlns:a16="http://schemas.microsoft.com/office/drawing/2014/main" id="{8E2E4B7C-7DFD-6438-E461-75E9354A953B}"/>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0" name="Google Shape;39;p2">
                <a:extLst>
                  <a:ext uri="{FF2B5EF4-FFF2-40B4-BE49-F238E27FC236}">
                    <a16:creationId xmlns:a16="http://schemas.microsoft.com/office/drawing/2014/main" id="{0654F26C-829A-4B4C-58E0-FFB91EC051A3}"/>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1" name="Google Shape;40;p2">
                <a:extLst>
                  <a:ext uri="{FF2B5EF4-FFF2-40B4-BE49-F238E27FC236}">
                    <a16:creationId xmlns:a16="http://schemas.microsoft.com/office/drawing/2014/main" id="{1FD7252A-658A-2637-20E0-3011F9AE241D}"/>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2" name="Google Shape;41;p2">
                <a:extLst>
                  <a:ext uri="{FF2B5EF4-FFF2-40B4-BE49-F238E27FC236}">
                    <a16:creationId xmlns:a16="http://schemas.microsoft.com/office/drawing/2014/main" id="{32F60808-B774-0427-A31C-6358E767C303}"/>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3" name="Google Shape;42;p2">
                <a:extLst>
                  <a:ext uri="{FF2B5EF4-FFF2-40B4-BE49-F238E27FC236}">
                    <a16:creationId xmlns:a16="http://schemas.microsoft.com/office/drawing/2014/main" id="{C2A1B3BF-1AE9-A784-CF2F-CF710737F1CA}"/>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4" name="Google Shape;43;p2">
                <a:extLst>
                  <a:ext uri="{FF2B5EF4-FFF2-40B4-BE49-F238E27FC236}">
                    <a16:creationId xmlns:a16="http://schemas.microsoft.com/office/drawing/2014/main" id="{BD3DB2C0-7226-4F41-076E-6C29C9B2ECA2}"/>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5" name="Google Shape;44;p2">
                <a:extLst>
                  <a:ext uri="{FF2B5EF4-FFF2-40B4-BE49-F238E27FC236}">
                    <a16:creationId xmlns:a16="http://schemas.microsoft.com/office/drawing/2014/main" id="{43E46FF3-B418-0DD3-A11C-FF3BA42C6562}"/>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6" name="Google Shape;45;p2">
                <a:extLst>
                  <a:ext uri="{FF2B5EF4-FFF2-40B4-BE49-F238E27FC236}">
                    <a16:creationId xmlns:a16="http://schemas.microsoft.com/office/drawing/2014/main" id="{DDF39122-11BA-829D-554E-FA0876ACB92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7" name="Google Shape;46;p2">
                <a:extLst>
                  <a:ext uri="{FF2B5EF4-FFF2-40B4-BE49-F238E27FC236}">
                    <a16:creationId xmlns:a16="http://schemas.microsoft.com/office/drawing/2014/main" id="{FF4BBEDD-3529-37D9-4C28-5B6EA409A259}"/>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8" name="Google Shape;47;p2">
                <a:extLst>
                  <a:ext uri="{FF2B5EF4-FFF2-40B4-BE49-F238E27FC236}">
                    <a16:creationId xmlns:a16="http://schemas.microsoft.com/office/drawing/2014/main" id="{CD14826B-B80D-A4A1-8686-683014A5CE59}"/>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9" name="Google Shape;48;p2">
                <a:extLst>
                  <a:ext uri="{FF2B5EF4-FFF2-40B4-BE49-F238E27FC236}">
                    <a16:creationId xmlns:a16="http://schemas.microsoft.com/office/drawing/2014/main" id="{6E5818CD-EFA8-A692-0860-DD704599BD2D}"/>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0" name="Google Shape;49;p2">
                <a:extLst>
                  <a:ext uri="{FF2B5EF4-FFF2-40B4-BE49-F238E27FC236}">
                    <a16:creationId xmlns:a16="http://schemas.microsoft.com/office/drawing/2014/main" id="{3B1182C6-2896-74EC-944B-9EE4B1420C2B}"/>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1" name="Google Shape;50;p2">
                <a:extLst>
                  <a:ext uri="{FF2B5EF4-FFF2-40B4-BE49-F238E27FC236}">
                    <a16:creationId xmlns:a16="http://schemas.microsoft.com/office/drawing/2014/main" id="{C34555D0-4B63-2F63-B4B2-7B1A897199E8}"/>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2" name="Google Shape;51;p2">
                <a:extLst>
                  <a:ext uri="{FF2B5EF4-FFF2-40B4-BE49-F238E27FC236}">
                    <a16:creationId xmlns:a16="http://schemas.microsoft.com/office/drawing/2014/main" id="{CDCABB50-C298-7B3C-719D-AFF7A0C03A0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3" name="Google Shape;52;p2">
                <a:extLst>
                  <a:ext uri="{FF2B5EF4-FFF2-40B4-BE49-F238E27FC236}">
                    <a16:creationId xmlns:a16="http://schemas.microsoft.com/office/drawing/2014/main" id="{75164E24-F66A-3339-385E-16650C87DCD8}"/>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4" name="Google Shape;53;p2">
                <a:extLst>
                  <a:ext uri="{FF2B5EF4-FFF2-40B4-BE49-F238E27FC236}">
                    <a16:creationId xmlns:a16="http://schemas.microsoft.com/office/drawing/2014/main" id="{CA03AD3C-03EA-3872-F963-C59B11ECCB22}"/>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5" name="Google Shape;54;p2">
                <a:extLst>
                  <a:ext uri="{FF2B5EF4-FFF2-40B4-BE49-F238E27FC236}">
                    <a16:creationId xmlns:a16="http://schemas.microsoft.com/office/drawing/2014/main" id="{548AAAC4-D9F9-2F40-8827-F88E31CEEDB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6" name="Google Shape;55;p2">
                <a:extLst>
                  <a:ext uri="{FF2B5EF4-FFF2-40B4-BE49-F238E27FC236}">
                    <a16:creationId xmlns:a16="http://schemas.microsoft.com/office/drawing/2014/main" id="{BB053FA7-A069-588C-D3F3-668A4E4A0C4E}"/>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7" name="Google Shape;56;p2">
                <a:extLst>
                  <a:ext uri="{FF2B5EF4-FFF2-40B4-BE49-F238E27FC236}">
                    <a16:creationId xmlns:a16="http://schemas.microsoft.com/office/drawing/2014/main" id="{77E77D7C-A9CB-DB0C-53C3-36002B2BD10A}"/>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oogle Shape;57;p2">
              <a:extLst>
                <a:ext uri="{FF2B5EF4-FFF2-40B4-BE49-F238E27FC236}">
                  <a16:creationId xmlns:a16="http://schemas.microsoft.com/office/drawing/2014/main" id="{82D659EF-1ECF-091D-1846-4721BEB410B5}"/>
                </a:ext>
              </a:extLst>
            </p:cNvPr>
            <p:cNvGrpSpPr/>
            <p:nvPr/>
          </p:nvGrpSpPr>
          <p:grpSpPr>
            <a:xfrm>
              <a:off x="-58751" y="3080616"/>
              <a:ext cx="668020" cy="1064893"/>
              <a:chOff x="60675" y="3495450"/>
              <a:chExt cx="509550" cy="812275"/>
            </a:xfrm>
          </p:grpSpPr>
          <p:sp>
            <p:nvSpPr>
              <p:cNvPr id="7635" name="Google Shape;58;p2">
                <a:extLst>
                  <a:ext uri="{FF2B5EF4-FFF2-40B4-BE49-F238E27FC236}">
                    <a16:creationId xmlns:a16="http://schemas.microsoft.com/office/drawing/2014/main" id="{EC6779C1-326F-AF1D-3FD8-41E048765774}"/>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6" name="Google Shape;59;p2">
                <a:extLst>
                  <a:ext uri="{FF2B5EF4-FFF2-40B4-BE49-F238E27FC236}">
                    <a16:creationId xmlns:a16="http://schemas.microsoft.com/office/drawing/2014/main" id="{2622DE18-CA2B-740C-4E87-C88DFCCCC15D}"/>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7" name="Google Shape;60;p2">
                <a:extLst>
                  <a:ext uri="{FF2B5EF4-FFF2-40B4-BE49-F238E27FC236}">
                    <a16:creationId xmlns:a16="http://schemas.microsoft.com/office/drawing/2014/main" id="{2FD89071-A600-B1A0-2F02-F727BDE091AC}"/>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8" name="Google Shape;61;p2">
                <a:extLst>
                  <a:ext uri="{FF2B5EF4-FFF2-40B4-BE49-F238E27FC236}">
                    <a16:creationId xmlns:a16="http://schemas.microsoft.com/office/drawing/2014/main" id="{D6E1AC0E-650B-0E3E-93C8-2A34A48B4F68}"/>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9" name="Google Shape;62;p2">
                <a:extLst>
                  <a:ext uri="{FF2B5EF4-FFF2-40B4-BE49-F238E27FC236}">
                    <a16:creationId xmlns:a16="http://schemas.microsoft.com/office/drawing/2014/main" id="{CD6E56D3-D5CF-4D74-85C7-D0F4298B5F96}"/>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0" name="Google Shape;63;p2">
                <a:extLst>
                  <a:ext uri="{FF2B5EF4-FFF2-40B4-BE49-F238E27FC236}">
                    <a16:creationId xmlns:a16="http://schemas.microsoft.com/office/drawing/2014/main" id="{04D2E3E8-CDA6-BA6C-B0C2-0B5143C8BAB1}"/>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1" name="Google Shape;64;p2">
                <a:extLst>
                  <a:ext uri="{FF2B5EF4-FFF2-40B4-BE49-F238E27FC236}">
                    <a16:creationId xmlns:a16="http://schemas.microsoft.com/office/drawing/2014/main" id="{497E52BD-635C-FA54-4BD4-341F57B0E18E}"/>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2" name="Google Shape;65;p2">
                <a:extLst>
                  <a:ext uri="{FF2B5EF4-FFF2-40B4-BE49-F238E27FC236}">
                    <a16:creationId xmlns:a16="http://schemas.microsoft.com/office/drawing/2014/main" id="{6A8B81B9-9E22-28D0-48F8-60F6C0393BDF}"/>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3" name="Google Shape;66;p2">
                <a:extLst>
                  <a:ext uri="{FF2B5EF4-FFF2-40B4-BE49-F238E27FC236}">
                    <a16:creationId xmlns:a16="http://schemas.microsoft.com/office/drawing/2014/main" id="{BD8B22EF-6022-DBC8-6257-D11DCEBADD0C}"/>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4" name="Google Shape;67;p2">
                <a:extLst>
                  <a:ext uri="{FF2B5EF4-FFF2-40B4-BE49-F238E27FC236}">
                    <a16:creationId xmlns:a16="http://schemas.microsoft.com/office/drawing/2014/main" id="{51740F61-46B0-BB77-E136-ACA6B9CF242F}"/>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5" name="Google Shape;68;p2">
                <a:extLst>
                  <a:ext uri="{FF2B5EF4-FFF2-40B4-BE49-F238E27FC236}">
                    <a16:creationId xmlns:a16="http://schemas.microsoft.com/office/drawing/2014/main" id="{8686A3C4-7628-8EE4-8321-ABDF7DA05F49}"/>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6" name="Google Shape;69;p2">
                <a:extLst>
                  <a:ext uri="{FF2B5EF4-FFF2-40B4-BE49-F238E27FC236}">
                    <a16:creationId xmlns:a16="http://schemas.microsoft.com/office/drawing/2014/main" id="{FA38591F-C41B-014D-F47C-F5003876DC03}"/>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7" name="Google Shape;70;p2">
                <a:extLst>
                  <a:ext uri="{FF2B5EF4-FFF2-40B4-BE49-F238E27FC236}">
                    <a16:creationId xmlns:a16="http://schemas.microsoft.com/office/drawing/2014/main" id="{B81A868D-E225-A9EA-38D9-4818A909A81D}"/>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8" name="Google Shape;71;p2">
                <a:extLst>
                  <a:ext uri="{FF2B5EF4-FFF2-40B4-BE49-F238E27FC236}">
                    <a16:creationId xmlns:a16="http://schemas.microsoft.com/office/drawing/2014/main" id="{7F087F9B-C11A-846A-F599-E55E98984CB6}"/>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9" name="Google Shape;72;p2">
                <a:extLst>
                  <a:ext uri="{FF2B5EF4-FFF2-40B4-BE49-F238E27FC236}">
                    <a16:creationId xmlns:a16="http://schemas.microsoft.com/office/drawing/2014/main" id="{3C246B6E-36A1-4F39-0CDC-7B58409294D9}"/>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0" name="Google Shape;73;p2">
                <a:extLst>
                  <a:ext uri="{FF2B5EF4-FFF2-40B4-BE49-F238E27FC236}">
                    <a16:creationId xmlns:a16="http://schemas.microsoft.com/office/drawing/2014/main" id="{7B274019-1166-55E0-24AE-CFDFC43E15BD}"/>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1" name="Google Shape;74;p2">
                <a:extLst>
                  <a:ext uri="{FF2B5EF4-FFF2-40B4-BE49-F238E27FC236}">
                    <a16:creationId xmlns:a16="http://schemas.microsoft.com/office/drawing/2014/main" id="{9674B530-6EF6-7D10-69CB-3D14EF473071}"/>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2" name="Google Shape;75;p2">
                <a:extLst>
                  <a:ext uri="{FF2B5EF4-FFF2-40B4-BE49-F238E27FC236}">
                    <a16:creationId xmlns:a16="http://schemas.microsoft.com/office/drawing/2014/main" id="{D42BC718-C2C6-2DA5-7260-D5BACA1D642B}"/>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3" name="Google Shape;76;p2">
                <a:extLst>
                  <a:ext uri="{FF2B5EF4-FFF2-40B4-BE49-F238E27FC236}">
                    <a16:creationId xmlns:a16="http://schemas.microsoft.com/office/drawing/2014/main" id="{12B38CC6-A100-7F27-EE1B-E4A11728B7DF}"/>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4" name="Google Shape;77;p2">
                <a:extLst>
                  <a:ext uri="{FF2B5EF4-FFF2-40B4-BE49-F238E27FC236}">
                    <a16:creationId xmlns:a16="http://schemas.microsoft.com/office/drawing/2014/main" id="{8B59823C-0487-1B1E-24BE-50B6B07F181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5" name="Google Shape;78;p2">
                <a:extLst>
                  <a:ext uri="{FF2B5EF4-FFF2-40B4-BE49-F238E27FC236}">
                    <a16:creationId xmlns:a16="http://schemas.microsoft.com/office/drawing/2014/main" id="{EF5D8EBD-6DE1-5127-05D7-C12F9B705A01}"/>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6" name="Google Shape;79;p2">
                <a:extLst>
                  <a:ext uri="{FF2B5EF4-FFF2-40B4-BE49-F238E27FC236}">
                    <a16:creationId xmlns:a16="http://schemas.microsoft.com/office/drawing/2014/main" id="{EF9232AC-B7D0-C4AA-AE89-9CF604184E35}"/>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7" name="Google Shape;80;p2">
                <a:extLst>
                  <a:ext uri="{FF2B5EF4-FFF2-40B4-BE49-F238E27FC236}">
                    <a16:creationId xmlns:a16="http://schemas.microsoft.com/office/drawing/2014/main" id="{8600DBFD-767B-C52D-29AF-275B168C97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8" name="Google Shape;81;p2">
                <a:extLst>
                  <a:ext uri="{FF2B5EF4-FFF2-40B4-BE49-F238E27FC236}">
                    <a16:creationId xmlns:a16="http://schemas.microsoft.com/office/drawing/2014/main" id="{8342F26E-3359-00B4-BC46-527BC5437545}"/>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9" name="Google Shape;82;p2">
                <a:extLst>
                  <a:ext uri="{FF2B5EF4-FFF2-40B4-BE49-F238E27FC236}">
                    <a16:creationId xmlns:a16="http://schemas.microsoft.com/office/drawing/2014/main" id="{78DE9466-7B4C-4442-D43A-72B4AF535B01}"/>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0" name="Google Shape;83;p2">
                <a:extLst>
                  <a:ext uri="{FF2B5EF4-FFF2-40B4-BE49-F238E27FC236}">
                    <a16:creationId xmlns:a16="http://schemas.microsoft.com/office/drawing/2014/main" id="{7112FED5-CD5E-320F-B3FC-F443C171F911}"/>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1" name="Google Shape;84;p2">
                <a:extLst>
                  <a:ext uri="{FF2B5EF4-FFF2-40B4-BE49-F238E27FC236}">
                    <a16:creationId xmlns:a16="http://schemas.microsoft.com/office/drawing/2014/main" id="{F9263282-2366-B005-2833-4631DAC2D09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2" name="Google Shape;85;p2">
                <a:extLst>
                  <a:ext uri="{FF2B5EF4-FFF2-40B4-BE49-F238E27FC236}">
                    <a16:creationId xmlns:a16="http://schemas.microsoft.com/office/drawing/2014/main" id="{99DEA2C4-4634-6506-3FC0-B8C4618C9621}"/>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3" name="Google Shape;86;p2">
                <a:extLst>
                  <a:ext uri="{FF2B5EF4-FFF2-40B4-BE49-F238E27FC236}">
                    <a16:creationId xmlns:a16="http://schemas.microsoft.com/office/drawing/2014/main" id="{A3A2E167-C448-F766-33D8-C51C2C550C5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4" name="Google Shape;87;p2">
                <a:extLst>
                  <a:ext uri="{FF2B5EF4-FFF2-40B4-BE49-F238E27FC236}">
                    <a16:creationId xmlns:a16="http://schemas.microsoft.com/office/drawing/2014/main" id="{A6235A91-BE4B-E010-688F-B60F32DF0C16}"/>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5" name="Google Shape;88;p2">
                <a:extLst>
                  <a:ext uri="{FF2B5EF4-FFF2-40B4-BE49-F238E27FC236}">
                    <a16:creationId xmlns:a16="http://schemas.microsoft.com/office/drawing/2014/main" id="{24B8BCF4-CE91-AB04-6F09-2C09B30107C8}"/>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6" name="Google Shape;89;p2">
                <a:extLst>
                  <a:ext uri="{FF2B5EF4-FFF2-40B4-BE49-F238E27FC236}">
                    <a16:creationId xmlns:a16="http://schemas.microsoft.com/office/drawing/2014/main" id="{5656F6B8-ED9B-92FD-4DE6-7E8EA8BEDB6C}"/>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7" name="Google Shape;90;p2">
                <a:extLst>
                  <a:ext uri="{FF2B5EF4-FFF2-40B4-BE49-F238E27FC236}">
                    <a16:creationId xmlns:a16="http://schemas.microsoft.com/office/drawing/2014/main" id="{CB85D12C-2AFF-6901-3941-F036144F2956}"/>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8" name="Google Shape;91;p2">
                <a:extLst>
                  <a:ext uri="{FF2B5EF4-FFF2-40B4-BE49-F238E27FC236}">
                    <a16:creationId xmlns:a16="http://schemas.microsoft.com/office/drawing/2014/main" id="{A3C18506-9987-CEED-F39B-6749E90FE723}"/>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9" name="Google Shape;92;p2">
                <a:extLst>
                  <a:ext uri="{FF2B5EF4-FFF2-40B4-BE49-F238E27FC236}">
                    <a16:creationId xmlns:a16="http://schemas.microsoft.com/office/drawing/2014/main" id="{2D306735-B77B-5F65-97E2-E61623D3371F}"/>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0" name="Google Shape;93;p2">
                <a:extLst>
                  <a:ext uri="{FF2B5EF4-FFF2-40B4-BE49-F238E27FC236}">
                    <a16:creationId xmlns:a16="http://schemas.microsoft.com/office/drawing/2014/main" id="{10DEECBB-834F-75EA-320B-1A9B8A1D3409}"/>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1" name="Google Shape;94;p2">
                <a:extLst>
                  <a:ext uri="{FF2B5EF4-FFF2-40B4-BE49-F238E27FC236}">
                    <a16:creationId xmlns:a16="http://schemas.microsoft.com/office/drawing/2014/main" id="{D7A89A23-EAB5-5BC5-4A68-5EB3CF219577}"/>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2" name="Google Shape;95;p2">
                <a:extLst>
                  <a:ext uri="{FF2B5EF4-FFF2-40B4-BE49-F238E27FC236}">
                    <a16:creationId xmlns:a16="http://schemas.microsoft.com/office/drawing/2014/main" id="{1B2DBEFC-F399-46C9-5B6B-AD353FFF5084}"/>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3" name="Google Shape;96;p2">
                <a:extLst>
                  <a:ext uri="{FF2B5EF4-FFF2-40B4-BE49-F238E27FC236}">
                    <a16:creationId xmlns:a16="http://schemas.microsoft.com/office/drawing/2014/main" id="{C0534475-2073-1954-943F-357B752E24DD}"/>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4" name="Google Shape;97;p2">
                <a:extLst>
                  <a:ext uri="{FF2B5EF4-FFF2-40B4-BE49-F238E27FC236}">
                    <a16:creationId xmlns:a16="http://schemas.microsoft.com/office/drawing/2014/main" id="{042220BD-A341-ED60-AACF-2D3966D786EB}"/>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5" name="Google Shape;98;p2">
                <a:extLst>
                  <a:ext uri="{FF2B5EF4-FFF2-40B4-BE49-F238E27FC236}">
                    <a16:creationId xmlns:a16="http://schemas.microsoft.com/office/drawing/2014/main" id="{540A8E33-A335-2F47-F43A-F92232B614F2}"/>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6" name="Google Shape;99;p2">
                <a:extLst>
                  <a:ext uri="{FF2B5EF4-FFF2-40B4-BE49-F238E27FC236}">
                    <a16:creationId xmlns:a16="http://schemas.microsoft.com/office/drawing/2014/main" id="{7C53A237-B7B1-434A-A1AD-8126924FDF7A}"/>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7" name="Google Shape;100;p2">
                <a:extLst>
                  <a:ext uri="{FF2B5EF4-FFF2-40B4-BE49-F238E27FC236}">
                    <a16:creationId xmlns:a16="http://schemas.microsoft.com/office/drawing/2014/main" id="{24733724-0404-4D25-047F-D37C3C7451DD}"/>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8" name="Google Shape;101;p2">
                <a:extLst>
                  <a:ext uri="{FF2B5EF4-FFF2-40B4-BE49-F238E27FC236}">
                    <a16:creationId xmlns:a16="http://schemas.microsoft.com/office/drawing/2014/main" id="{3CFFFF6A-6338-3254-26CF-6DA24126F960}"/>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9" name="Google Shape;102;p2">
                <a:extLst>
                  <a:ext uri="{FF2B5EF4-FFF2-40B4-BE49-F238E27FC236}">
                    <a16:creationId xmlns:a16="http://schemas.microsoft.com/office/drawing/2014/main" id="{47F727A7-6582-EE36-00B0-B4375E7AD41D}"/>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0" name="Google Shape;103;p2">
                <a:extLst>
                  <a:ext uri="{FF2B5EF4-FFF2-40B4-BE49-F238E27FC236}">
                    <a16:creationId xmlns:a16="http://schemas.microsoft.com/office/drawing/2014/main" id="{E7E853E9-3404-CABE-E6F2-C10BC1A738B0}"/>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1" name="Google Shape;104;p2">
                <a:extLst>
                  <a:ext uri="{FF2B5EF4-FFF2-40B4-BE49-F238E27FC236}">
                    <a16:creationId xmlns:a16="http://schemas.microsoft.com/office/drawing/2014/main" id="{D0A98393-C196-9B5B-D9DC-E26D5281C625}"/>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2" name="Google Shape;105;p2">
                <a:extLst>
                  <a:ext uri="{FF2B5EF4-FFF2-40B4-BE49-F238E27FC236}">
                    <a16:creationId xmlns:a16="http://schemas.microsoft.com/office/drawing/2014/main" id="{F2A2ECD5-C81C-1250-8A61-4E19245D2FE0}"/>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3" name="Google Shape;106;p2">
                <a:extLst>
                  <a:ext uri="{FF2B5EF4-FFF2-40B4-BE49-F238E27FC236}">
                    <a16:creationId xmlns:a16="http://schemas.microsoft.com/office/drawing/2014/main" id="{3F6E5701-9FE2-E231-932E-B6C2BA983322}"/>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107;p2">
              <a:extLst>
                <a:ext uri="{FF2B5EF4-FFF2-40B4-BE49-F238E27FC236}">
                  <a16:creationId xmlns:a16="http://schemas.microsoft.com/office/drawing/2014/main" id="{6CA052D5-3FBE-B8BD-91B4-4F55AC7BE2AA}"/>
                </a:ext>
              </a:extLst>
            </p:cNvPr>
            <p:cNvGrpSpPr/>
            <p:nvPr/>
          </p:nvGrpSpPr>
          <p:grpSpPr>
            <a:xfrm>
              <a:off x="1467681" y="3519619"/>
              <a:ext cx="568807" cy="960928"/>
              <a:chOff x="1853625" y="3531725"/>
              <a:chExt cx="447000" cy="755150"/>
            </a:xfrm>
          </p:grpSpPr>
          <p:sp>
            <p:nvSpPr>
              <p:cNvPr id="7591" name="Google Shape;108;p2">
                <a:extLst>
                  <a:ext uri="{FF2B5EF4-FFF2-40B4-BE49-F238E27FC236}">
                    <a16:creationId xmlns:a16="http://schemas.microsoft.com/office/drawing/2014/main" id="{8F825000-30EE-8071-C324-719ACB40BF26}"/>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2" name="Google Shape;109;p2">
                <a:extLst>
                  <a:ext uri="{FF2B5EF4-FFF2-40B4-BE49-F238E27FC236}">
                    <a16:creationId xmlns:a16="http://schemas.microsoft.com/office/drawing/2014/main" id="{75EA94E8-65A8-7F01-250E-35C6DF66DF30}"/>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3" name="Google Shape;110;p2">
                <a:extLst>
                  <a:ext uri="{FF2B5EF4-FFF2-40B4-BE49-F238E27FC236}">
                    <a16:creationId xmlns:a16="http://schemas.microsoft.com/office/drawing/2014/main" id="{BEC074A1-0D93-F5F2-C15D-6E78CBFACA4E}"/>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4" name="Google Shape;111;p2">
                <a:extLst>
                  <a:ext uri="{FF2B5EF4-FFF2-40B4-BE49-F238E27FC236}">
                    <a16:creationId xmlns:a16="http://schemas.microsoft.com/office/drawing/2014/main" id="{565D90F8-8E20-7525-3C9C-3CB9800B2D56}"/>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5" name="Google Shape;112;p2">
                <a:extLst>
                  <a:ext uri="{FF2B5EF4-FFF2-40B4-BE49-F238E27FC236}">
                    <a16:creationId xmlns:a16="http://schemas.microsoft.com/office/drawing/2014/main" id="{76FF05B0-80C4-7EB0-3FAD-55136192CA75}"/>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6" name="Google Shape;113;p2">
                <a:extLst>
                  <a:ext uri="{FF2B5EF4-FFF2-40B4-BE49-F238E27FC236}">
                    <a16:creationId xmlns:a16="http://schemas.microsoft.com/office/drawing/2014/main" id="{EFB1E4DB-05AC-5A95-873C-CCD371B16F08}"/>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7" name="Google Shape;114;p2">
                <a:extLst>
                  <a:ext uri="{FF2B5EF4-FFF2-40B4-BE49-F238E27FC236}">
                    <a16:creationId xmlns:a16="http://schemas.microsoft.com/office/drawing/2014/main" id="{33801C2C-7094-B486-C854-57C647F3B10A}"/>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8" name="Google Shape;115;p2">
                <a:extLst>
                  <a:ext uri="{FF2B5EF4-FFF2-40B4-BE49-F238E27FC236}">
                    <a16:creationId xmlns:a16="http://schemas.microsoft.com/office/drawing/2014/main" id="{938D5DDA-7C27-DAA4-33E2-74E3348DFA6F}"/>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9" name="Google Shape;116;p2">
                <a:extLst>
                  <a:ext uri="{FF2B5EF4-FFF2-40B4-BE49-F238E27FC236}">
                    <a16:creationId xmlns:a16="http://schemas.microsoft.com/office/drawing/2014/main" id="{9B3051B9-342E-D38A-E94D-4FD17A1FA33F}"/>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0" name="Google Shape;117;p2">
                <a:extLst>
                  <a:ext uri="{FF2B5EF4-FFF2-40B4-BE49-F238E27FC236}">
                    <a16:creationId xmlns:a16="http://schemas.microsoft.com/office/drawing/2014/main" id="{B768A238-BA15-EBD2-15BA-B83688E802C7}"/>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1" name="Google Shape;118;p2">
                <a:extLst>
                  <a:ext uri="{FF2B5EF4-FFF2-40B4-BE49-F238E27FC236}">
                    <a16:creationId xmlns:a16="http://schemas.microsoft.com/office/drawing/2014/main" id="{04814EBA-E3C9-AD44-87E3-F50E726DB74B}"/>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2" name="Google Shape;119;p2">
                <a:extLst>
                  <a:ext uri="{FF2B5EF4-FFF2-40B4-BE49-F238E27FC236}">
                    <a16:creationId xmlns:a16="http://schemas.microsoft.com/office/drawing/2014/main" id="{D62E9AAC-ACC3-1E74-CB31-4662B39EA651}"/>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3" name="Google Shape;120;p2">
                <a:extLst>
                  <a:ext uri="{FF2B5EF4-FFF2-40B4-BE49-F238E27FC236}">
                    <a16:creationId xmlns:a16="http://schemas.microsoft.com/office/drawing/2014/main" id="{3E5F0EF1-2D52-8C53-99ED-8FC686ABC8FA}"/>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4" name="Google Shape;121;p2">
                <a:extLst>
                  <a:ext uri="{FF2B5EF4-FFF2-40B4-BE49-F238E27FC236}">
                    <a16:creationId xmlns:a16="http://schemas.microsoft.com/office/drawing/2014/main" id="{9EEB986E-1055-99B6-6514-05FF40EF3B55}"/>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5" name="Google Shape;122;p2">
                <a:extLst>
                  <a:ext uri="{FF2B5EF4-FFF2-40B4-BE49-F238E27FC236}">
                    <a16:creationId xmlns:a16="http://schemas.microsoft.com/office/drawing/2014/main" id="{4CC1F222-9A3A-EDDF-16BC-C7E7617AA139}"/>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6" name="Google Shape;123;p2">
                <a:extLst>
                  <a:ext uri="{FF2B5EF4-FFF2-40B4-BE49-F238E27FC236}">
                    <a16:creationId xmlns:a16="http://schemas.microsoft.com/office/drawing/2014/main" id="{9155A5D6-A7BD-6233-C6BF-CD4D832306AD}"/>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7" name="Google Shape;124;p2">
                <a:extLst>
                  <a:ext uri="{FF2B5EF4-FFF2-40B4-BE49-F238E27FC236}">
                    <a16:creationId xmlns:a16="http://schemas.microsoft.com/office/drawing/2014/main" id="{02DEB246-4369-5837-6B50-FCA8E2159259}"/>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8" name="Google Shape;125;p2">
                <a:extLst>
                  <a:ext uri="{FF2B5EF4-FFF2-40B4-BE49-F238E27FC236}">
                    <a16:creationId xmlns:a16="http://schemas.microsoft.com/office/drawing/2014/main" id="{01AD8DE3-1550-CE95-7174-67718555F3CB}"/>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9" name="Google Shape;126;p2">
                <a:extLst>
                  <a:ext uri="{FF2B5EF4-FFF2-40B4-BE49-F238E27FC236}">
                    <a16:creationId xmlns:a16="http://schemas.microsoft.com/office/drawing/2014/main" id="{56C646F0-CA7E-7D1B-DC60-BF0E0CD05C3C}"/>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0" name="Google Shape;127;p2">
                <a:extLst>
                  <a:ext uri="{FF2B5EF4-FFF2-40B4-BE49-F238E27FC236}">
                    <a16:creationId xmlns:a16="http://schemas.microsoft.com/office/drawing/2014/main" id="{3DF37725-7236-6552-A6C1-1553854AF08E}"/>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1" name="Google Shape;128;p2">
                <a:extLst>
                  <a:ext uri="{FF2B5EF4-FFF2-40B4-BE49-F238E27FC236}">
                    <a16:creationId xmlns:a16="http://schemas.microsoft.com/office/drawing/2014/main" id="{15ED7E85-A85F-03C3-E10C-99BA4BCD2AEC}"/>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2" name="Google Shape;129;p2">
                <a:extLst>
                  <a:ext uri="{FF2B5EF4-FFF2-40B4-BE49-F238E27FC236}">
                    <a16:creationId xmlns:a16="http://schemas.microsoft.com/office/drawing/2014/main" id="{33D586DE-2690-EE8E-DEB1-0F677EC54861}"/>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3" name="Google Shape;130;p2">
                <a:extLst>
                  <a:ext uri="{FF2B5EF4-FFF2-40B4-BE49-F238E27FC236}">
                    <a16:creationId xmlns:a16="http://schemas.microsoft.com/office/drawing/2014/main" id="{4343E0EF-C0EE-EA49-CB4F-70BB46CD51EE}"/>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4" name="Google Shape;131;p2">
                <a:extLst>
                  <a:ext uri="{FF2B5EF4-FFF2-40B4-BE49-F238E27FC236}">
                    <a16:creationId xmlns:a16="http://schemas.microsoft.com/office/drawing/2014/main" id="{10EC612A-A07B-52A2-F477-06492C83203E}"/>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5" name="Google Shape;132;p2">
                <a:extLst>
                  <a:ext uri="{FF2B5EF4-FFF2-40B4-BE49-F238E27FC236}">
                    <a16:creationId xmlns:a16="http://schemas.microsoft.com/office/drawing/2014/main" id="{DA37F9EA-BE74-FA72-9FC5-073D98F96B25}"/>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6" name="Google Shape;133;p2">
                <a:extLst>
                  <a:ext uri="{FF2B5EF4-FFF2-40B4-BE49-F238E27FC236}">
                    <a16:creationId xmlns:a16="http://schemas.microsoft.com/office/drawing/2014/main" id="{AF747D54-A732-C986-FE38-AF96962D270E}"/>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7" name="Google Shape;134;p2">
                <a:extLst>
                  <a:ext uri="{FF2B5EF4-FFF2-40B4-BE49-F238E27FC236}">
                    <a16:creationId xmlns:a16="http://schemas.microsoft.com/office/drawing/2014/main" id="{043BDCEC-8CF7-8783-ED1C-968AA719548B}"/>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8" name="Google Shape;135;p2">
                <a:extLst>
                  <a:ext uri="{FF2B5EF4-FFF2-40B4-BE49-F238E27FC236}">
                    <a16:creationId xmlns:a16="http://schemas.microsoft.com/office/drawing/2014/main" id="{8268C581-A59A-9D25-FB8D-1CE77A1BCD33}"/>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9" name="Google Shape;136;p2">
                <a:extLst>
                  <a:ext uri="{FF2B5EF4-FFF2-40B4-BE49-F238E27FC236}">
                    <a16:creationId xmlns:a16="http://schemas.microsoft.com/office/drawing/2014/main" id="{1523F815-64D5-4802-BF20-F42968C4CCE0}"/>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0" name="Google Shape;137;p2">
                <a:extLst>
                  <a:ext uri="{FF2B5EF4-FFF2-40B4-BE49-F238E27FC236}">
                    <a16:creationId xmlns:a16="http://schemas.microsoft.com/office/drawing/2014/main" id="{6F926D32-C0D2-F954-D01F-C4348C01A37D}"/>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1" name="Google Shape;138;p2">
                <a:extLst>
                  <a:ext uri="{FF2B5EF4-FFF2-40B4-BE49-F238E27FC236}">
                    <a16:creationId xmlns:a16="http://schemas.microsoft.com/office/drawing/2014/main" id="{3F843E92-7688-63BD-FE40-CE92AFDA4349}"/>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2" name="Google Shape;139;p2">
                <a:extLst>
                  <a:ext uri="{FF2B5EF4-FFF2-40B4-BE49-F238E27FC236}">
                    <a16:creationId xmlns:a16="http://schemas.microsoft.com/office/drawing/2014/main" id="{28BB847F-5A04-1CEC-840E-8F472289ED4A}"/>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3" name="Google Shape;140;p2">
                <a:extLst>
                  <a:ext uri="{FF2B5EF4-FFF2-40B4-BE49-F238E27FC236}">
                    <a16:creationId xmlns:a16="http://schemas.microsoft.com/office/drawing/2014/main" id="{1CE85501-E15C-52B7-8970-837CE43620CC}"/>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4" name="Google Shape;141;p2">
                <a:extLst>
                  <a:ext uri="{FF2B5EF4-FFF2-40B4-BE49-F238E27FC236}">
                    <a16:creationId xmlns:a16="http://schemas.microsoft.com/office/drawing/2014/main" id="{16DC04FF-94B5-6BEA-F0FE-9D1E2D45E889}"/>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5" name="Google Shape;142;p2">
                <a:extLst>
                  <a:ext uri="{FF2B5EF4-FFF2-40B4-BE49-F238E27FC236}">
                    <a16:creationId xmlns:a16="http://schemas.microsoft.com/office/drawing/2014/main" id="{912DFAF9-EA29-F5AF-524E-80C8515F5F3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6" name="Google Shape;143;p2">
                <a:extLst>
                  <a:ext uri="{FF2B5EF4-FFF2-40B4-BE49-F238E27FC236}">
                    <a16:creationId xmlns:a16="http://schemas.microsoft.com/office/drawing/2014/main" id="{6F83E3FF-250F-4C53-9A9A-7CFCD0F77AD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7" name="Google Shape;144;p2">
                <a:extLst>
                  <a:ext uri="{FF2B5EF4-FFF2-40B4-BE49-F238E27FC236}">
                    <a16:creationId xmlns:a16="http://schemas.microsoft.com/office/drawing/2014/main" id="{3FAEF95C-43B0-264A-D983-BAF126FA829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8" name="Google Shape;145;p2">
                <a:extLst>
                  <a:ext uri="{FF2B5EF4-FFF2-40B4-BE49-F238E27FC236}">
                    <a16:creationId xmlns:a16="http://schemas.microsoft.com/office/drawing/2014/main" id="{134E72BC-F591-D145-6D3D-A561165D14BF}"/>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9" name="Google Shape;146;p2">
                <a:extLst>
                  <a:ext uri="{FF2B5EF4-FFF2-40B4-BE49-F238E27FC236}">
                    <a16:creationId xmlns:a16="http://schemas.microsoft.com/office/drawing/2014/main" id="{5889BB67-AE23-B28C-E94D-69709DCBD85F}"/>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0" name="Google Shape;147;p2">
                <a:extLst>
                  <a:ext uri="{FF2B5EF4-FFF2-40B4-BE49-F238E27FC236}">
                    <a16:creationId xmlns:a16="http://schemas.microsoft.com/office/drawing/2014/main" id="{C997F3BF-7D54-173D-4C88-AF4836D91419}"/>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1" name="Google Shape;148;p2">
                <a:extLst>
                  <a:ext uri="{FF2B5EF4-FFF2-40B4-BE49-F238E27FC236}">
                    <a16:creationId xmlns:a16="http://schemas.microsoft.com/office/drawing/2014/main" id="{6ACBC52F-D89B-6611-7369-056BF1000C1F}"/>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2" name="Google Shape;149;p2">
                <a:extLst>
                  <a:ext uri="{FF2B5EF4-FFF2-40B4-BE49-F238E27FC236}">
                    <a16:creationId xmlns:a16="http://schemas.microsoft.com/office/drawing/2014/main" id="{7A60E0DE-CF30-3DF2-CB03-6B0F68CDFEDA}"/>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3" name="Google Shape;150;p2">
                <a:extLst>
                  <a:ext uri="{FF2B5EF4-FFF2-40B4-BE49-F238E27FC236}">
                    <a16:creationId xmlns:a16="http://schemas.microsoft.com/office/drawing/2014/main" id="{0CF965A2-88D5-ACB9-C7C1-D7525B550D9D}"/>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4" name="Google Shape;151;p2">
                <a:extLst>
                  <a:ext uri="{FF2B5EF4-FFF2-40B4-BE49-F238E27FC236}">
                    <a16:creationId xmlns:a16="http://schemas.microsoft.com/office/drawing/2014/main" id="{50C2544C-0627-6FCB-690E-E2880C543F75}"/>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52;p2">
              <a:extLst>
                <a:ext uri="{FF2B5EF4-FFF2-40B4-BE49-F238E27FC236}">
                  <a16:creationId xmlns:a16="http://schemas.microsoft.com/office/drawing/2014/main" id="{BD1334ED-D42C-1B3C-908E-C16AA173F006}"/>
                </a:ext>
              </a:extLst>
            </p:cNvPr>
            <p:cNvGrpSpPr/>
            <p:nvPr/>
          </p:nvGrpSpPr>
          <p:grpSpPr>
            <a:xfrm>
              <a:off x="1134925" y="4085100"/>
              <a:ext cx="1167525" cy="1167525"/>
              <a:chOff x="2244925" y="3993300"/>
              <a:chExt cx="1167525" cy="1167525"/>
            </a:xfrm>
          </p:grpSpPr>
          <p:sp>
            <p:nvSpPr>
              <p:cNvPr id="7542" name="Google Shape;153;p2">
                <a:extLst>
                  <a:ext uri="{FF2B5EF4-FFF2-40B4-BE49-F238E27FC236}">
                    <a16:creationId xmlns:a16="http://schemas.microsoft.com/office/drawing/2014/main" id="{A157E078-0E72-1082-1C47-F8E2F2AF4515}"/>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3" name="Google Shape;154;p2">
                <a:extLst>
                  <a:ext uri="{FF2B5EF4-FFF2-40B4-BE49-F238E27FC236}">
                    <a16:creationId xmlns:a16="http://schemas.microsoft.com/office/drawing/2014/main" id="{BD28D36B-464B-5851-7C45-C0F5B79A0717}"/>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4" name="Google Shape;155;p2">
                <a:extLst>
                  <a:ext uri="{FF2B5EF4-FFF2-40B4-BE49-F238E27FC236}">
                    <a16:creationId xmlns:a16="http://schemas.microsoft.com/office/drawing/2014/main" id="{B7F58A81-9C55-A0FD-AD7B-F9D75B43BCAD}"/>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5" name="Google Shape;156;p2">
                <a:extLst>
                  <a:ext uri="{FF2B5EF4-FFF2-40B4-BE49-F238E27FC236}">
                    <a16:creationId xmlns:a16="http://schemas.microsoft.com/office/drawing/2014/main" id="{40D1960D-C72D-FC60-6050-0DF8C46B41EE}"/>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6" name="Google Shape;157;p2">
                <a:extLst>
                  <a:ext uri="{FF2B5EF4-FFF2-40B4-BE49-F238E27FC236}">
                    <a16:creationId xmlns:a16="http://schemas.microsoft.com/office/drawing/2014/main" id="{921CD93D-3A1B-8B7E-8E84-263F3E511E4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7" name="Google Shape;158;p2">
                <a:extLst>
                  <a:ext uri="{FF2B5EF4-FFF2-40B4-BE49-F238E27FC236}">
                    <a16:creationId xmlns:a16="http://schemas.microsoft.com/office/drawing/2014/main" id="{84E5D189-5BB3-CB76-32AE-0B1FA75B6EEC}"/>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8" name="Google Shape;159;p2">
                <a:extLst>
                  <a:ext uri="{FF2B5EF4-FFF2-40B4-BE49-F238E27FC236}">
                    <a16:creationId xmlns:a16="http://schemas.microsoft.com/office/drawing/2014/main" id="{ECA06913-EC67-0D7B-29A4-A9D466D774B5}"/>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9" name="Google Shape;160;p2">
                <a:extLst>
                  <a:ext uri="{FF2B5EF4-FFF2-40B4-BE49-F238E27FC236}">
                    <a16:creationId xmlns:a16="http://schemas.microsoft.com/office/drawing/2014/main" id="{01C63671-2E02-89E2-3DF0-6774F8127487}"/>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0" name="Google Shape;161;p2">
                <a:extLst>
                  <a:ext uri="{FF2B5EF4-FFF2-40B4-BE49-F238E27FC236}">
                    <a16:creationId xmlns:a16="http://schemas.microsoft.com/office/drawing/2014/main" id="{9A1F4236-364E-5C96-8914-0FA5D36B1468}"/>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1" name="Google Shape;162;p2">
                <a:extLst>
                  <a:ext uri="{FF2B5EF4-FFF2-40B4-BE49-F238E27FC236}">
                    <a16:creationId xmlns:a16="http://schemas.microsoft.com/office/drawing/2014/main" id="{F88BD457-871A-894A-A223-7C244E25622B}"/>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2" name="Google Shape;163;p2">
                <a:extLst>
                  <a:ext uri="{FF2B5EF4-FFF2-40B4-BE49-F238E27FC236}">
                    <a16:creationId xmlns:a16="http://schemas.microsoft.com/office/drawing/2014/main" id="{AC84480F-9408-8D01-F4C6-4969E89CB136}"/>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3" name="Google Shape;164;p2">
                <a:extLst>
                  <a:ext uri="{FF2B5EF4-FFF2-40B4-BE49-F238E27FC236}">
                    <a16:creationId xmlns:a16="http://schemas.microsoft.com/office/drawing/2014/main" id="{F6AC8AFA-4177-D18C-EFD3-7201D95FB3D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4" name="Google Shape;165;p2">
                <a:extLst>
                  <a:ext uri="{FF2B5EF4-FFF2-40B4-BE49-F238E27FC236}">
                    <a16:creationId xmlns:a16="http://schemas.microsoft.com/office/drawing/2014/main" id="{F7B6674D-4EE5-5BCB-E80E-B4CD781E15B7}"/>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5" name="Google Shape;166;p2">
                <a:extLst>
                  <a:ext uri="{FF2B5EF4-FFF2-40B4-BE49-F238E27FC236}">
                    <a16:creationId xmlns:a16="http://schemas.microsoft.com/office/drawing/2014/main" id="{9FBEB58E-718F-0A80-E10E-F4E30E382C4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6" name="Google Shape;167;p2">
                <a:extLst>
                  <a:ext uri="{FF2B5EF4-FFF2-40B4-BE49-F238E27FC236}">
                    <a16:creationId xmlns:a16="http://schemas.microsoft.com/office/drawing/2014/main" id="{242FDBD6-DE84-C0C8-41DD-D51F9B80957C}"/>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7" name="Google Shape;168;p2">
                <a:extLst>
                  <a:ext uri="{FF2B5EF4-FFF2-40B4-BE49-F238E27FC236}">
                    <a16:creationId xmlns:a16="http://schemas.microsoft.com/office/drawing/2014/main" id="{FBD4C9CB-0DCD-063D-FCF7-59B62F97CBE2}"/>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8" name="Google Shape;169;p2">
                <a:extLst>
                  <a:ext uri="{FF2B5EF4-FFF2-40B4-BE49-F238E27FC236}">
                    <a16:creationId xmlns:a16="http://schemas.microsoft.com/office/drawing/2014/main" id="{7CB760D9-2C21-58C5-4509-854903FB4AE7}"/>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9" name="Google Shape;170;p2">
                <a:extLst>
                  <a:ext uri="{FF2B5EF4-FFF2-40B4-BE49-F238E27FC236}">
                    <a16:creationId xmlns:a16="http://schemas.microsoft.com/office/drawing/2014/main" id="{C798EA6A-44B2-ED71-22DF-600F582E757F}"/>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0" name="Google Shape;171;p2">
                <a:extLst>
                  <a:ext uri="{FF2B5EF4-FFF2-40B4-BE49-F238E27FC236}">
                    <a16:creationId xmlns:a16="http://schemas.microsoft.com/office/drawing/2014/main" id="{F396BBB5-456D-F8A7-05F8-19325E8F4ABD}"/>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1" name="Google Shape;172;p2">
                <a:extLst>
                  <a:ext uri="{FF2B5EF4-FFF2-40B4-BE49-F238E27FC236}">
                    <a16:creationId xmlns:a16="http://schemas.microsoft.com/office/drawing/2014/main" id="{686B58EB-1D83-E7E3-9E14-B6C24F29BC2C}"/>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2" name="Google Shape;173;p2">
                <a:extLst>
                  <a:ext uri="{FF2B5EF4-FFF2-40B4-BE49-F238E27FC236}">
                    <a16:creationId xmlns:a16="http://schemas.microsoft.com/office/drawing/2014/main" id="{15EAEF9C-9D4C-E2DE-EAD0-390900D9CE1B}"/>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3" name="Google Shape;174;p2">
                <a:extLst>
                  <a:ext uri="{FF2B5EF4-FFF2-40B4-BE49-F238E27FC236}">
                    <a16:creationId xmlns:a16="http://schemas.microsoft.com/office/drawing/2014/main" id="{2ACB2F49-FD0B-8948-0D90-DE77F5390005}"/>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4" name="Google Shape;175;p2">
                <a:extLst>
                  <a:ext uri="{FF2B5EF4-FFF2-40B4-BE49-F238E27FC236}">
                    <a16:creationId xmlns:a16="http://schemas.microsoft.com/office/drawing/2014/main" id="{4EB5BD6E-8E94-103F-FE22-F78DD4252E6A}"/>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5" name="Google Shape;176;p2">
                <a:extLst>
                  <a:ext uri="{FF2B5EF4-FFF2-40B4-BE49-F238E27FC236}">
                    <a16:creationId xmlns:a16="http://schemas.microsoft.com/office/drawing/2014/main" id="{1E3AF70C-D130-E1D1-908B-2E0180B4EA02}"/>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6" name="Google Shape;177;p2">
                <a:extLst>
                  <a:ext uri="{FF2B5EF4-FFF2-40B4-BE49-F238E27FC236}">
                    <a16:creationId xmlns:a16="http://schemas.microsoft.com/office/drawing/2014/main" id="{450B640D-AFFF-8D4F-FEE6-C8373CD203EE}"/>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7" name="Google Shape;178;p2">
                <a:extLst>
                  <a:ext uri="{FF2B5EF4-FFF2-40B4-BE49-F238E27FC236}">
                    <a16:creationId xmlns:a16="http://schemas.microsoft.com/office/drawing/2014/main" id="{6CA65EFC-BC55-ED3B-19BA-D0F596F2FD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8" name="Google Shape;179;p2">
                <a:extLst>
                  <a:ext uri="{FF2B5EF4-FFF2-40B4-BE49-F238E27FC236}">
                    <a16:creationId xmlns:a16="http://schemas.microsoft.com/office/drawing/2014/main" id="{BC9A1F3C-C576-8EE4-80D8-F406C26592E3}"/>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9" name="Google Shape;180;p2">
                <a:extLst>
                  <a:ext uri="{FF2B5EF4-FFF2-40B4-BE49-F238E27FC236}">
                    <a16:creationId xmlns:a16="http://schemas.microsoft.com/office/drawing/2014/main" id="{EAE684AF-9097-6654-5903-CB8DA6CAEEEA}"/>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0" name="Google Shape;181;p2">
                <a:extLst>
                  <a:ext uri="{FF2B5EF4-FFF2-40B4-BE49-F238E27FC236}">
                    <a16:creationId xmlns:a16="http://schemas.microsoft.com/office/drawing/2014/main" id="{3E6F03C0-E7BE-5641-BA2A-00DD82FA99F5}"/>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1" name="Google Shape;182;p2">
                <a:extLst>
                  <a:ext uri="{FF2B5EF4-FFF2-40B4-BE49-F238E27FC236}">
                    <a16:creationId xmlns:a16="http://schemas.microsoft.com/office/drawing/2014/main" id="{02CC80AA-A21B-4CF4-BA89-75EF8444043E}"/>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2" name="Google Shape;183;p2">
                <a:extLst>
                  <a:ext uri="{FF2B5EF4-FFF2-40B4-BE49-F238E27FC236}">
                    <a16:creationId xmlns:a16="http://schemas.microsoft.com/office/drawing/2014/main" id="{AB86D7A7-4278-0DC4-C50F-4F6360CB1E42}"/>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3" name="Google Shape;184;p2">
                <a:extLst>
                  <a:ext uri="{FF2B5EF4-FFF2-40B4-BE49-F238E27FC236}">
                    <a16:creationId xmlns:a16="http://schemas.microsoft.com/office/drawing/2014/main" id="{E37A8BBC-C02F-27B7-13EC-2ACE8CC6EB47}"/>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4" name="Google Shape;185;p2">
                <a:extLst>
                  <a:ext uri="{FF2B5EF4-FFF2-40B4-BE49-F238E27FC236}">
                    <a16:creationId xmlns:a16="http://schemas.microsoft.com/office/drawing/2014/main" id="{CDE42AC3-9924-9EEF-47F0-D485139AA14C}"/>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5" name="Google Shape;186;p2">
                <a:extLst>
                  <a:ext uri="{FF2B5EF4-FFF2-40B4-BE49-F238E27FC236}">
                    <a16:creationId xmlns:a16="http://schemas.microsoft.com/office/drawing/2014/main" id="{532B7B8A-BF36-0D03-3ACE-F2640823252D}"/>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6" name="Google Shape;187;p2">
                <a:extLst>
                  <a:ext uri="{FF2B5EF4-FFF2-40B4-BE49-F238E27FC236}">
                    <a16:creationId xmlns:a16="http://schemas.microsoft.com/office/drawing/2014/main" id="{C5DB6A64-3E74-2AB8-59E8-57ECF5503793}"/>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 name="Google Shape;188;p2">
                <a:extLst>
                  <a:ext uri="{FF2B5EF4-FFF2-40B4-BE49-F238E27FC236}">
                    <a16:creationId xmlns:a16="http://schemas.microsoft.com/office/drawing/2014/main" id="{E32309DD-7D10-ABFF-5567-F19183701B70}"/>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8" name="Google Shape;189;p2">
                <a:extLst>
                  <a:ext uri="{FF2B5EF4-FFF2-40B4-BE49-F238E27FC236}">
                    <a16:creationId xmlns:a16="http://schemas.microsoft.com/office/drawing/2014/main" id="{690BCD82-D780-E445-304E-16C98EC7190A}"/>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9" name="Google Shape;190;p2">
                <a:extLst>
                  <a:ext uri="{FF2B5EF4-FFF2-40B4-BE49-F238E27FC236}">
                    <a16:creationId xmlns:a16="http://schemas.microsoft.com/office/drawing/2014/main" id="{09737A20-B77C-8FA9-D9B2-F9048DA111D2}"/>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0" name="Google Shape;191;p2">
                <a:extLst>
                  <a:ext uri="{FF2B5EF4-FFF2-40B4-BE49-F238E27FC236}">
                    <a16:creationId xmlns:a16="http://schemas.microsoft.com/office/drawing/2014/main" id="{0E5E8794-3A68-1CC6-ACDF-98504B50BEA0}"/>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1" name="Google Shape;192;p2">
                <a:extLst>
                  <a:ext uri="{FF2B5EF4-FFF2-40B4-BE49-F238E27FC236}">
                    <a16:creationId xmlns:a16="http://schemas.microsoft.com/office/drawing/2014/main" id="{A0642C82-C2BD-1097-F0FA-BDF55D8933CD}"/>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2" name="Google Shape;193;p2">
                <a:extLst>
                  <a:ext uri="{FF2B5EF4-FFF2-40B4-BE49-F238E27FC236}">
                    <a16:creationId xmlns:a16="http://schemas.microsoft.com/office/drawing/2014/main" id="{07EC812A-B813-D712-4CA5-3118889A33F5}"/>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3" name="Google Shape;194;p2">
                <a:extLst>
                  <a:ext uri="{FF2B5EF4-FFF2-40B4-BE49-F238E27FC236}">
                    <a16:creationId xmlns:a16="http://schemas.microsoft.com/office/drawing/2014/main" id="{6C82AC11-FA62-62EE-C53D-65E7D007F0DD}"/>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4" name="Google Shape;195;p2">
                <a:extLst>
                  <a:ext uri="{FF2B5EF4-FFF2-40B4-BE49-F238E27FC236}">
                    <a16:creationId xmlns:a16="http://schemas.microsoft.com/office/drawing/2014/main" id="{3AA61535-04D5-124F-6B26-02AE986B549F}"/>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5" name="Google Shape;196;p2">
                <a:extLst>
                  <a:ext uri="{FF2B5EF4-FFF2-40B4-BE49-F238E27FC236}">
                    <a16:creationId xmlns:a16="http://schemas.microsoft.com/office/drawing/2014/main" id="{5858C247-2E8B-9B1B-BD0C-7ED07C1728AD}"/>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6" name="Google Shape;197;p2">
                <a:extLst>
                  <a:ext uri="{FF2B5EF4-FFF2-40B4-BE49-F238E27FC236}">
                    <a16:creationId xmlns:a16="http://schemas.microsoft.com/office/drawing/2014/main" id="{3A936C5F-7FCD-4123-750E-05B418DD0460}"/>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7" name="Google Shape;198;p2">
                <a:extLst>
                  <a:ext uri="{FF2B5EF4-FFF2-40B4-BE49-F238E27FC236}">
                    <a16:creationId xmlns:a16="http://schemas.microsoft.com/office/drawing/2014/main" id="{8F89B4BF-AB53-1CDF-F9D8-7E0342B2A604}"/>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8" name="Google Shape;199;p2">
                <a:extLst>
                  <a:ext uri="{FF2B5EF4-FFF2-40B4-BE49-F238E27FC236}">
                    <a16:creationId xmlns:a16="http://schemas.microsoft.com/office/drawing/2014/main" id="{9479BD0C-A7C4-B4C8-5606-9DDD138B6CDF}"/>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9" name="Google Shape;200;p2">
                <a:extLst>
                  <a:ext uri="{FF2B5EF4-FFF2-40B4-BE49-F238E27FC236}">
                    <a16:creationId xmlns:a16="http://schemas.microsoft.com/office/drawing/2014/main" id="{EB313BCD-3EFD-E9D9-5F32-86AED414157E}"/>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0" name="Google Shape;201;p2">
                <a:extLst>
                  <a:ext uri="{FF2B5EF4-FFF2-40B4-BE49-F238E27FC236}">
                    <a16:creationId xmlns:a16="http://schemas.microsoft.com/office/drawing/2014/main" id="{B85F094F-AD9D-F25C-0735-471454531345}"/>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202;p2">
              <a:extLst>
                <a:ext uri="{FF2B5EF4-FFF2-40B4-BE49-F238E27FC236}">
                  <a16:creationId xmlns:a16="http://schemas.microsoft.com/office/drawing/2014/main" id="{D6F56EF5-505D-B3D9-0EB2-270C9B60EE89}"/>
                </a:ext>
              </a:extLst>
            </p:cNvPr>
            <p:cNvGrpSpPr/>
            <p:nvPr/>
          </p:nvGrpSpPr>
          <p:grpSpPr>
            <a:xfrm>
              <a:off x="-86256" y="3639677"/>
              <a:ext cx="542338" cy="996789"/>
              <a:chOff x="169075" y="3879050"/>
              <a:chExt cx="359450" cy="660650"/>
            </a:xfrm>
          </p:grpSpPr>
          <p:sp>
            <p:nvSpPr>
              <p:cNvPr id="7539" name="Google Shape;203;p2">
                <a:extLst>
                  <a:ext uri="{FF2B5EF4-FFF2-40B4-BE49-F238E27FC236}">
                    <a16:creationId xmlns:a16="http://schemas.microsoft.com/office/drawing/2014/main" id="{B51272D1-25E0-F035-333B-32C74195875B}"/>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0" name="Google Shape;204;p2">
                <a:extLst>
                  <a:ext uri="{FF2B5EF4-FFF2-40B4-BE49-F238E27FC236}">
                    <a16:creationId xmlns:a16="http://schemas.microsoft.com/office/drawing/2014/main" id="{80046C29-E078-DA5C-D341-C60ECDC4F93F}"/>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1" name="Google Shape;205;p2">
                <a:extLst>
                  <a:ext uri="{FF2B5EF4-FFF2-40B4-BE49-F238E27FC236}">
                    <a16:creationId xmlns:a16="http://schemas.microsoft.com/office/drawing/2014/main" id="{3B7D57DA-E63C-BD18-B258-0C9A1220BBBF}"/>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6;p2">
              <a:extLst>
                <a:ext uri="{FF2B5EF4-FFF2-40B4-BE49-F238E27FC236}">
                  <a16:creationId xmlns:a16="http://schemas.microsoft.com/office/drawing/2014/main" id="{58A1EC39-69DE-97D0-4A5C-276C0611EEB2}"/>
                </a:ext>
              </a:extLst>
            </p:cNvPr>
            <p:cNvGrpSpPr/>
            <p:nvPr/>
          </p:nvGrpSpPr>
          <p:grpSpPr>
            <a:xfrm>
              <a:off x="-42966" y="4001352"/>
              <a:ext cx="568780" cy="635129"/>
              <a:chOff x="184925" y="4214300"/>
              <a:chExt cx="376975" cy="420950"/>
            </a:xfrm>
          </p:grpSpPr>
          <p:sp>
            <p:nvSpPr>
              <p:cNvPr id="7536" name="Google Shape;207;p2">
                <a:extLst>
                  <a:ext uri="{FF2B5EF4-FFF2-40B4-BE49-F238E27FC236}">
                    <a16:creationId xmlns:a16="http://schemas.microsoft.com/office/drawing/2014/main" id="{39A23348-B5A6-09B8-B1B2-F0662CA42696}"/>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7" name="Google Shape;208;p2">
                <a:extLst>
                  <a:ext uri="{FF2B5EF4-FFF2-40B4-BE49-F238E27FC236}">
                    <a16:creationId xmlns:a16="http://schemas.microsoft.com/office/drawing/2014/main" id="{B2DF614F-E729-49EE-D02E-D254EC8491CA}"/>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8" name="Google Shape;209;p2">
                <a:extLst>
                  <a:ext uri="{FF2B5EF4-FFF2-40B4-BE49-F238E27FC236}">
                    <a16:creationId xmlns:a16="http://schemas.microsoft.com/office/drawing/2014/main" id="{CD68D86F-7401-1CA2-44FA-C415DD182EBF}"/>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10;p2">
              <a:extLst>
                <a:ext uri="{FF2B5EF4-FFF2-40B4-BE49-F238E27FC236}">
                  <a16:creationId xmlns:a16="http://schemas.microsoft.com/office/drawing/2014/main" id="{9970B108-A265-080A-4D4E-589D23827F5A}"/>
                </a:ext>
              </a:extLst>
            </p:cNvPr>
            <p:cNvGrpSpPr/>
            <p:nvPr/>
          </p:nvGrpSpPr>
          <p:grpSpPr>
            <a:xfrm>
              <a:off x="-86242" y="4427191"/>
              <a:ext cx="447011" cy="642232"/>
              <a:chOff x="178250" y="4721325"/>
              <a:chExt cx="244375" cy="351100"/>
            </a:xfrm>
          </p:grpSpPr>
          <p:sp>
            <p:nvSpPr>
              <p:cNvPr id="7526" name="Google Shape;211;p2">
                <a:extLst>
                  <a:ext uri="{FF2B5EF4-FFF2-40B4-BE49-F238E27FC236}">
                    <a16:creationId xmlns:a16="http://schemas.microsoft.com/office/drawing/2014/main" id="{7CB41194-76A0-D469-BAE6-CE6B779BEBF5}"/>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7" name="Google Shape;212;p2">
                <a:extLst>
                  <a:ext uri="{FF2B5EF4-FFF2-40B4-BE49-F238E27FC236}">
                    <a16:creationId xmlns:a16="http://schemas.microsoft.com/office/drawing/2014/main" id="{A198219A-5FA6-CD26-0ADF-FA4ABDB7BDDE}"/>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8" name="Google Shape;213;p2">
                <a:extLst>
                  <a:ext uri="{FF2B5EF4-FFF2-40B4-BE49-F238E27FC236}">
                    <a16:creationId xmlns:a16="http://schemas.microsoft.com/office/drawing/2014/main" id="{AE72FDB5-10C7-B313-CD6E-00C1D66E1B9D}"/>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9" name="Google Shape;214;p2">
                <a:extLst>
                  <a:ext uri="{FF2B5EF4-FFF2-40B4-BE49-F238E27FC236}">
                    <a16:creationId xmlns:a16="http://schemas.microsoft.com/office/drawing/2014/main" id="{8E4DC593-728C-046A-B4E0-E2C280E84BBF}"/>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0" name="Google Shape;215;p2">
                <a:extLst>
                  <a:ext uri="{FF2B5EF4-FFF2-40B4-BE49-F238E27FC236}">
                    <a16:creationId xmlns:a16="http://schemas.microsoft.com/office/drawing/2014/main" id="{DD4908F1-0820-7689-D4AD-B4CAC8F715EE}"/>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1" name="Google Shape;216;p2">
                <a:extLst>
                  <a:ext uri="{FF2B5EF4-FFF2-40B4-BE49-F238E27FC236}">
                    <a16:creationId xmlns:a16="http://schemas.microsoft.com/office/drawing/2014/main" id="{F0B01985-1FF3-A11E-6F86-D43051E3DDE1}"/>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2" name="Google Shape;217;p2">
                <a:extLst>
                  <a:ext uri="{FF2B5EF4-FFF2-40B4-BE49-F238E27FC236}">
                    <a16:creationId xmlns:a16="http://schemas.microsoft.com/office/drawing/2014/main" id="{9A29D869-91CA-B32A-0F14-1DF06374F8F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3" name="Google Shape;218;p2">
                <a:extLst>
                  <a:ext uri="{FF2B5EF4-FFF2-40B4-BE49-F238E27FC236}">
                    <a16:creationId xmlns:a16="http://schemas.microsoft.com/office/drawing/2014/main" id="{49B12C55-AFDB-F2AC-052B-B11082812F30}"/>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4" name="Google Shape;219;p2">
                <a:extLst>
                  <a:ext uri="{FF2B5EF4-FFF2-40B4-BE49-F238E27FC236}">
                    <a16:creationId xmlns:a16="http://schemas.microsoft.com/office/drawing/2014/main" id="{6D2C2BB5-9E73-BF80-CE3F-C0C813222A97}"/>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5" name="Google Shape;220;p2">
                <a:extLst>
                  <a:ext uri="{FF2B5EF4-FFF2-40B4-BE49-F238E27FC236}">
                    <a16:creationId xmlns:a16="http://schemas.microsoft.com/office/drawing/2014/main" id="{A3B4273D-98D5-6FEC-1D9A-46CE727EB5B5}"/>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21;p2">
              <a:extLst>
                <a:ext uri="{FF2B5EF4-FFF2-40B4-BE49-F238E27FC236}">
                  <a16:creationId xmlns:a16="http://schemas.microsoft.com/office/drawing/2014/main" id="{9C382155-D3B2-9DB5-9379-BA7D1E9D0CA3}"/>
                </a:ext>
              </a:extLst>
            </p:cNvPr>
            <p:cNvGrpSpPr/>
            <p:nvPr/>
          </p:nvGrpSpPr>
          <p:grpSpPr>
            <a:xfrm>
              <a:off x="200062" y="4427193"/>
              <a:ext cx="681767" cy="881731"/>
              <a:chOff x="373400" y="4372750"/>
              <a:chExt cx="548750" cy="709700"/>
            </a:xfrm>
          </p:grpSpPr>
          <p:sp>
            <p:nvSpPr>
              <p:cNvPr id="7509" name="Google Shape;222;p2">
                <a:extLst>
                  <a:ext uri="{FF2B5EF4-FFF2-40B4-BE49-F238E27FC236}">
                    <a16:creationId xmlns:a16="http://schemas.microsoft.com/office/drawing/2014/main" id="{60786980-6C61-748A-5E84-76D3271B0667}"/>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0" name="Google Shape;223;p2">
                <a:extLst>
                  <a:ext uri="{FF2B5EF4-FFF2-40B4-BE49-F238E27FC236}">
                    <a16:creationId xmlns:a16="http://schemas.microsoft.com/office/drawing/2014/main" id="{DDA4E07B-15AF-E02F-6068-7D672C008881}"/>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1" name="Google Shape;224;p2">
                <a:extLst>
                  <a:ext uri="{FF2B5EF4-FFF2-40B4-BE49-F238E27FC236}">
                    <a16:creationId xmlns:a16="http://schemas.microsoft.com/office/drawing/2014/main" id="{698C3B14-9D5B-2CC1-59F3-D3C6D4EB32B7}"/>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2" name="Google Shape;225;p2">
                <a:extLst>
                  <a:ext uri="{FF2B5EF4-FFF2-40B4-BE49-F238E27FC236}">
                    <a16:creationId xmlns:a16="http://schemas.microsoft.com/office/drawing/2014/main" id="{EA8FC3EB-D38B-58A2-6E13-E9D96231ED61}"/>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3" name="Google Shape;226;p2">
                <a:extLst>
                  <a:ext uri="{FF2B5EF4-FFF2-40B4-BE49-F238E27FC236}">
                    <a16:creationId xmlns:a16="http://schemas.microsoft.com/office/drawing/2014/main" id="{77EC8E65-F753-8660-9151-35EAA4DD61F1}"/>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4" name="Google Shape;227;p2">
                <a:extLst>
                  <a:ext uri="{FF2B5EF4-FFF2-40B4-BE49-F238E27FC236}">
                    <a16:creationId xmlns:a16="http://schemas.microsoft.com/office/drawing/2014/main" id="{D20B99EA-3850-134D-397A-D7F9CB679D85}"/>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5" name="Google Shape;228;p2">
                <a:extLst>
                  <a:ext uri="{FF2B5EF4-FFF2-40B4-BE49-F238E27FC236}">
                    <a16:creationId xmlns:a16="http://schemas.microsoft.com/office/drawing/2014/main" id="{98A917E5-AF07-2315-D9BB-77EB020659FC}"/>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6" name="Google Shape;229;p2">
                <a:extLst>
                  <a:ext uri="{FF2B5EF4-FFF2-40B4-BE49-F238E27FC236}">
                    <a16:creationId xmlns:a16="http://schemas.microsoft.com/office/drawing/2014/main" id="{3AAE4CBF-EAE8-1C1F-1CA7-04A07F7A8B01}"/>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7" name="Google Shape;230;p2">
                <a:extLst>
                  <a:ext uri="{FF2B5EF4-FFF2-40B4-BE49-F238E27FC236}">
                    <a16:creationId xmlns:a16="http://schemas.microsoft.com/office/drawing/2014/main" id="{8930E069-1D16-618B-5DEB-03E8F88F25E4}"/>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8" name="Google Shape;231;p2">
                <a:extLst>
                  <a:ext uri="{FF2B5EF4-FFF2-40B4-BE49-F238E27FC236}">
                    <a16:creationId xmlns:a16="http://schemas.microsoft.com/office/drawing/2014/main" id="{8E7AA3A1-69BD-DD29-68D1-BE6B30DC8F7C}"/>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9" name="Google Shape;232;p2">
                <a:extLst>
                  <a:ext uri="{FF2B5EF4-FFF2-40B4-BE49-F238E27FC236}">
                    <a16:creationId xmlns:a16="http://schemas.microsoft.com/office/drawing/2014/main" id="{A31C50A3-1D1F-2C3B-F90E-470A339DF9B2}"/>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0" name="Google Shape;233;p2">
                <a:extLst>
                  <a:ext uri="{FF2B5EF4-FFF2-40B4-BE49-F238E27FC236}">
                    <a16:creationId xmlns:a16="http://schemas.microsoft.com/office/drawing/2014/main" id="{46BB9CAD-083E-C990-CC53-497C2095EF41}"/>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1" name="Google Shape;234;p2">
                <a:extLst>
                  <a:ext uri="{FF2B5EF4-FFF2-40B4-BE49-F238E27FC236}">
                    <a16:creationId xmlns:a16="http://schemas.microsoft.com/office/drawing/2014/main" id="{99CE2ED9-B952-3A09-EEEA-1FD97E93A379}"/>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2" name="Google Shape;235;p2">
                <a:extLst>
                  <a:ext uri="{FF2B5EF4-FFF2-40B4-BE49-F238E27FC236}">
                    <a16:creationId xmlns:a16="http://schemas.microsoft.com/office/drawing/2014/main" id="{DF340E2C-C6ED-D962-87F8-A3EBFF392AA0}"/>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3" name="Google Shape;236;p2">
                <a:extLst>
                  <a:ext uri="{FF2B5EF4-FFF2-40B4-BE49-F238E27FC236}">
                    <a16:creationId xmlns:a16="http://schemas.microsoft.com/office/drawing/2014/main" id="{BB83AD06-8D14-281C-2983-9BFA7E7D4A63}"/>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4" name="Google Shape;237;p2">
                <a:extLst>
                  <a:ext uri="{FF2B5EF4-FFF2-40B4-BE49-F238E27FC236}">
                    <a16:creationId xmlns:a16="http://schemas.microsoft.com/office/drawing/2014/main" id="{61BDE95C-F593-868A-B280-116E3EFDE104}"/>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5" name="Google Shape;238;p2">
                <a:extLst>
                  <a:ext uri="{FF2B5EF4-FFF2-40B4-BE49-F238E27FC236}">
                    <a16:creationId xmlns:a16="http://schemas.microsoft.com/office/drawing/2014/main" id="{E14006EE-B692-C48E-01A8-2AC02803DDFC}"/>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39;p2">
              <a:extLst>
                <a:ext uri="{FF2B5EF4-FFF2-40B4-BE49-F238E27FC236}">
                  <a16:creationId xmlns:a16="http://schemas.microsoft.com/office/drawing/2014/main" id="{58C85D6A-AD47-A5D4-1F09-BDD016760D5B}"/>
                </a:ext>
              </a:extLst>
            </p:cNvPr>
            <p:cNvGrpSpPr/>
            <p:nvPr/>
          </p:nvGrpSpPr>
          <p:grpSpPr>
            <a:xfrm flipH="1">
              <a:off x="7949369" y="3991029"/>
              <a:ext cx="281509" cy="259694"/>
              <a:chOff x="2493475" y="2126450"/>
              <a:chExt cx="373900" cy="344925"/>
            </a:xfrm>
          </p:grpSpPr>
          <p:sp>
            <p:nvSpPr>
              <p:cNvPr id="7448" name="Google Shape;240;p2">
                <a:extLst>
                  <a:ext uri="{FF2B5EF4-FFF2-40B4-BE49-F238E27FC236}">
                    <a16:creationId xmlns:a16="http://schemas.microsoft.com/office/drawing/2014/main" id="{E3C7D626-E304-499B-ED79-517D2DD57B34}"/>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9" name="Google Shape;241;p2">
                <a:extLst>
                  <a:ext uri="{FF2B5EF4-FFF2-40B4-BE49-F238E27FC236}">
                    <a16:creationId xmlns:a16="http://schemas.microsoft.com/office/drawing/2014/main" id="{79ABCF60-CC17-3142-26B8-29F769CDF94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0" name="Google Shape;242;p2">
                <a:extLst>
                  <a:ext uri="{FF2B5EF4-FFF2-40B4-BE49-F238E27FC236}">
                    <a16:creationId xmlns:a16="http://schemas.microsoft.com/office/drawing/2014/main" id="{BA7EC731-A2C3-BCF1-85E2-F38C4484E9F1}"/>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1" name="Google Shape;243;p2">
                <a:extLst>
                  <a:ext uri="{FF2B5EF4-FFF2-40B4-BE49-F238E27FC236}">
                    <a16:creationId xmlns:a16="http://schemas.microsoft.com/office/drawing/2014/main" id="{CC5DD2B5-5A68-156B-C66D-985FA490253E}"/>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5" name="Google Shape;244;p2">
                <a:extLst>
                  <a:ext uri="{FF2B5EF4-FFF2-40B4-BE49-F238E27FC236}">
                    <a16:creationId xmlns:a16="http://schemas.microsoft.com/office/drawing/2014/main" id="{C060B4A7-30F0-B166-AEF4-5CF0CA943670}"/>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6" name="Google Shape;245;p2">
                <a:extLst>
                  <a:ext uri="{FF2B5EF4-FFF2-40B4-BE49-F238E27FC236}">
                    <a16:creationId xmlns:a16="http://schemas.microsoft.com/office/drawing/2014/main" id="{D7420C89-6BEA-3B9C-DC0D-3CB8F0BB9A76}"/>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7" name="Google Shape;246;p2">
                <a:extLst>
                  <a:ext uri="{FF2B5EF4-FFF2-40B4-BE49-F238E27FC236}">
                    <a16:creationId xmlns:a16="http://schemas.microsoft.com/office/drawing/2014/main" id="{1CEFFC7A-6D4E-001F-3F60-6A6E18AB4AE1}"/>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8" name="Google Shape;247;p2">
                <a:extLst>
                  <a:ext uri="{FF2B5EF4-FFF2-40B4-BE49-F238E27FC236}">
                    <a16:creationId xmlns:a16="http://schemas.microsoft.com/office/drawing/2014/main" id="{F7D4F4FD-65CD-4AF3-A68B-EB82F1CDBD5D}"/>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48;p2">
              <a:extLst>
                <a:ext uri="{FF2B5EF4-FFF2-40B4-BE49-F238E27FC236}">
                  <a16:creationId xmlns:a16="http://schemas.microsoft.com/office/drawing/2014/main" id="{3C5310EA-DD0A-BABB-89F9-9DE2C7836FD5}"/>
                </a:ext>
              </a:extLst>
            </p:cNvPr>
            <p:cNvGrpSpPr/>
            <p:nvPr/>
          </p:nvGrpSpPr>
          <p:grpSpPr>
            <a:xfrm rot="-1738930">
              <a:off x="6613335" y="3812775"/>
              <a:ext cx="907394" cy="2192358"/>
              <a:chOff x="1456975" y="2715100"/>
              <a:chExt cx="1205225" cy="2911950"/>
            </a:xfrm>
          </p:grpSpPr>
          <p:sp>
            <p:nvSpPr>
              <p:cNvPr id="7393" name="Google Shape;249;p2">
                <a:extLst>
                  <a:ext uri="{FF2B5EF4-FFF2-40B4-BE49-F238E27FC236}">
                    <a16:creationId xmlns:a16="http://schemas.microsoft.com/office/drawing/2014/main" id="{E2B4FC13-A296-B6E1-241F-CE2B1B2C74FF}"/>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0" name="Google Shape;250;p2">
                <a:extLst>
                  <a:ext uri="{FF2B5EF4-FFF2-40B4-BE49-F238E27FC236}">
                    <a16:creationId xmlns:a16="http://schemas.microsoft.com/office/drawing/2014/main" id="{B90B78E4-C1D5-A300-E56D-4A41EE0BCB9C}"/>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1" name="Google Shape;251;p2">
                <a:extLst>
                  <a:ext uri="{FF2B5EF4-FFF2-40B4-BE49-F238E27FC236}">
                    <a16:creationId xmlns:a16="http://schemas.microsoft.com/office/drawing/2014/main" id="{6939E1E4-659C-0ADC-817B-84B1D313898B}"/>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2" name="Google Shape;252;p2">
                <a:extLst>
                  <a:ext uri="{FF2B5EF4-FFF2-40B4-BE49-F238E27FC236}">
                    <a16:creationId xmlns:a16="http://schemas.microsoft.com/office/drawing/2014/main" id="{A8C4A92E-04BD-CECF-16FC-2B7EB62F0645}"/>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3" name="Google Shape;253;p2">
                <a:extLst>
                  <a:ext uri="{FF2B5EF4-FFF2-40B4-BE49-F238E27FC236}">
                    <a16:creationId xmlns:a16="http://schemas.microsoft.com/office/drawing/2014/main" id="{07CD242E-C83E-537B-AA44-15434D96249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4" name="Google Shape;254;p2">
                <a:extLst>
                  <a:ext uri="{FF2B5EF4-FFF2-40B4-BE49-F238E27FC236}">
                    <a16:creationId xmlns:a16="http://schemas.microsoft.com/office/drawing/2014/main" id="{A54D1F1B-FB7B-3FD4-B47D-6292042E4523}"/>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5" name="Google Shape;255;p2">
                <a:extLst>
                  <a:ext uri="{FF2B5EF4-FFF2-40B4-BE49-F238E27FC236}">
                    <a16:creationId xmlns:a16="http://schemas.microsoft.com/office/drawing/2014/main" id="{3AD12FCF-1D52-AC82-2380-9013692ECDC4}"/>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6" name="Google Shape;256;p2">
                <a:extLst>
                  <a:ext uri="{FF2B5EF4-FFF2-40B4-BE49-F238E27FC236}">
                    <a16:creationId xmlns:a16="http://schemas.microsoft.com/office/drawing/2014/main" id="{40E3B766-F2DF-0546-B5A6-1A28DEAF3CE4}"/>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7" name="Google Shape;257;p2">
                <a:extLst>
                  <a:ext uri="{FF2B5EF4-FFF2-40B4-BE49-F238E27FC236}">
                    <a16:creationId xmlns:a16="http://schemas.microsoft.com/office/drawing/2014/main" id="{89C4E697-6950-AC76-9F9D-2C27D10D11BB}"/>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58;p2">
              <a:extLst>
                <a:ext uri="{FF2B5EF4-FFF2-40B4-BE49-F238E27FC236}">
                  <a16:creationId xmlns:a16="http://schemas.microsoft.com/office/drawing/2014/main" id="{B995A7FD-E720-EB52-D8D8-646876C6D8EC}"/>
                </a:ext>
              </a:extLst>
            </p:cNvPr>
            <p:cNvGrpSpPr/>
            <p:nvPr/>
          </p:nvGrpSpPr>
          <p:grpSpPr>
            <a:xfrm>
              <a:off x="8230874" y="3254663"/>
              <a:ext cx="1054846" cy="1732404"/>
              <a:chOff x="8230874" y="3254663"/>
              <a:chExt cx="1054846" cy="1732404"/>
            </a:xfrm>
          </p:grpSpPr>
          <p:sp>
            <p:nvSpPr>
              <p:cNvPr id="7378" name="Google Shape;259;p2">
                <a:extLst>
                  <a:ext uri="{FF2B5EF4-FFF2-40B4-BE49-F238E27FC236}">
                    <a16:creationId xmlns:a16="http://schemas.microsoft.com/office/drawing/2014/main" id="{36FDEC10-647F-5412-C0D9-52AEA15A8056}"/>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79" name="Google Shape;260;p2">
                <a:extLst>
                  <a:ext uri="{FF2B5EF4-FFF2-40B4-BE49-F238E27FC236}">
                    <a16:creationId xmlns:a16="http://schemas.microsoft.com/office/drawing/2014/main" id="{0A93D15C-4E29-4D95-61F8-32B4287DB473}"/>
                  </a:ext>
                </a:extLst>
              </p:cNvPr>
              <p:cNvGrpSpPr/>
              <p:nvPr/>
            </p:nvGrpSpPr>
            <p:grpSpPr>
              <a:xfrm flipH="1">
                <a:off x="8307383" y="3254663"/>
                <a:ext cx="978337" cy="1732404"/>
                <a:chOff x="207725" y="2276150"/>
                <a:chExt cx="1299425" cy="2300975"/>
              </a:xfrm>
            </p:grpSpPr>
            <p:sp>
              <p:nvSpPr>
                <p:cNvPr id="7380" name="Google Shape;261;p2">
                  <a:extLst>
                    <a:ext uri="{FF2B5EF4-FFF2-40B4-BE49-F238E27FC236}">
                      <a16:creationId xmlns:a16="http://schemas.microsoft.com/office/drawing/2014/main" id="{4A3AFD7B-88A0-B043-F49A-F7F48CA1990D}"/>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1" name="Google Shape;262;p2">
                  <a:extLst>
                    <a:ext uri="{FF2B5EF4-FFF2-40B4-BE49-F238E27FC236}">
                      <a16:creationId xmlns:a16="http://schemas.microsoft.com/office/drawing/2014/main" id="{DCA69B28-F669-130F-E627-A05A9B1EB16C}"/>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2" name="Google Shape;263;p2">
                  <a:extLst>
                    <a:ext uri="{FF2B5EF4-FFF2-40B4-BE49-F238E27FC236}">
                      <a16:creationId xmlns:a16="http://schemas.microsoft.com/office/drawing/2014/main" id="{66BEAB88-3F34-7A40-BAB8-91C443695835}"/>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3" name="Google Shape;264;p2">
                  <a:extLst>
                    <a:ext uri="{FF2B5EF4-FFF2-40B4-BE49-F238E27FC236}">
                      <a16:creationId xmlns:a16="http://schemas.microsoft.com/office/drawing/2014/main" id="{E70B784F-280F-7737-7395-5DB3C43A505A}"/>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4" name="Google Shape;265;p2">
                  <a:extLst>
                    <a:ext uri="{FF2B5EF4-FFF2-40B4-BE49-F238E27FC236}">
                      <a16:creationId xmlns:a16="http://schemas.microsoft.com/office/drawing/2014/main" id="{A3783C0A-0EEF-60B8-07DE-891F6E2F62F3}"/>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5" name="Google Shape;266;p2">
                  <a:extLst>
                    <a:ext uri="{FF2B5EF4-FFF2-40B4-BE49-F238E27FC236}">
                      <a16:creationId xmlns:a16="http://schemas.microsoft.com/office/drawing/2014/main" id="{4AC2B35D-271A-4A34-A2D3-868F8200910A}"/>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6" name="Google Shape;267;p2">
                  <a:extLst>
                    <a:ext uri="{FF2B5EF4-FFF2-40B4-BE49-F238E27FC236}">
                      <a16:creationId xmlns:a16="http://schemas.microsoft.com/office/drawing/2014/main" id="{57393CFA-3F8E-13E0-E54B-DE4C0CCD9430}"/>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7" name="Google Shape;268;p2">
                  <a:extLst>
                    <a:ext uri="{FF2B5EF4-FFF2-40B4-BE49-F238E27FC236}">
                      <a16:creationId xmlns:a16="http://schemas.microsoft.com/office/drawing/2014/main" id="{56BCC340-EF51-5714-E2E2-958FB065AFAB}"/>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8" name="Google Shape;269;p2">
                  <a:extLst>
                    <a:ext uri="{FF2B5EF4-FFF2-40B4-BE49-F238E27FC236}">
                      <a16:creationId xmlns:a16="http://schemas.microsoft.com/office/drawing/2014/main" id="{61DF48CD-11C2-E97F-D4BF-8508D39894D0}"/>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9" name="Google Shape;270;p2">
                  <a:extLst>
                    <a:ext uri="{FF2B5EF4-FFF2-40B4-BE49-F238E27FC236}">
                      <a16:creationId xmlns:a16="http://schemas.microsoft.com/office/drawing/2014/main" id="{4DECD108-A221-9175-604A-AC36CB5980E8}"/>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0" name="Google Shape;271;p2">
                  <a:extLst>
                    <a:ext uri="{FF2B5EF4-FFF2-40B4-BE49-F238E27FC236}">
                      <a16:creationId xmlns:a16="http://schemas.microsoft.com/office/drawing/2014/main" id="{DD6E8154-454E-26BB-FA0C-7739C65787F8}"/>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1" name="Google Shape;272;p2">
                  <a:extLst>
                    <a:ext uri="{FF2B5EF4-FFF2-40B4-BE49-F238E27FC236}">
                      <a16:creationId xmlns:a16="http://schemas.microsoft.com/office/drawing/2014/main" id="{39E72CFC-C1C5-AC45-DBEC-E6C0A54EF12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2" name="Google Shape;273;p2">
                  <a:extLst>
                    <a:ext uri="{FF2B5EF4-FFF2-40B4-BE49-F238E27FC236}">
                      <a16:creationId xmlns:a16="http://schemas.microsoft.com/office/drawing/2014/main" id="{EF2A98D6-7419-9863-A0DB-CEEA6A701C1C}"/>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 name="Google Shape;274;p2">
              <a:extLst>
                <a:ext uri="{FF2B5EF4-FFF2-40B4-BE49-F238E27FC236}">
                  <a16:creationId xmlns:a16="http://schemas.microsoft.com/office/drawing/2014/main" id="{23829D9F-C33F-0F7C-0F61-C5C3AC3BFE9D}"/>
                </a:ext>
              </a:extLst>
            </p:cNvPr>
            <p:cNvGrpSpPr/>
            <p:nvPr/>
          </p:nvGrpSpPr>
          <p:grpSpPr>
            <a:xfrm flipH="1">
              <a:off x="8424004" y="4466215"/>
              <a:ext cx="918425" cy="885505"/>
              <a:chOff x="-142600" y="4343675"/>
              <a:chExt cx="1219850" cy="1176125"/>
            </a:xfrm>
          </p:grpSpPr>
          <p:sp>
            <p:nvSpPr>
              <p:cNvPr id="7372" name="Google Shape;275;p2">
                <a:extLst>
                  <a:ext uri="{FF2B5EF4-FFF2-40B4-BE49-F238E27FC236}">
                    <a16:creationId xmlns:a16="http://schemas.microsoft.com/office/drawing/2014/main" id="{7AF29D8E-BEBA-9653-9A39-6FDFD74E7A1B}"/>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3" name="Google Shape;276;p2">
                <a:extLst>
                  <a:ext uri="{FF2B5EF4-FFF2-40B4-BE49-F238E27FC236}">
                    <a16:creationId xmlns:a16="http://schemas.microsoft.com/office/drawing/2014/main" id="{69F7CDEB-1ABD-A6E7-B7CD-69F5ECBA1DFC}"/>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4" name="Google Shape;277;p2">
                <a:extLst>
                  <a:ext uri="{FF2B5EF4-FFF2-40B4-BE49-F238E27FC236}">
                    <a16:creationId xmlns:a16="http://schemas.microsoft.com/office/drawing/2014/main" id="{EFD4EDAE-1C5E-A9C0-7585-08BD556467CD}"/>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5" name="Google Shape;278;p2">
                <a:extLst>
                  <a:ext uri="{FF2B5EF4-FFF2-40B4-BE49-F238E27FC236}">
                    <a16:creationId xmlns:a16="http://schemas.microsoft.com/office/drawing/2014/main" id="{4B943B60-5628-50A3-CE69-5599376EFB1A}"/>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6" name="Google Shape;279;p2">
                <a:extLst>
                  <a:ext uri="{FF2B5EF4-FFF2-40B4-BE49-F238E27FC236}">
                    <a16:creationId xmlns:a16="http://schemas.microsoft.com/office/drawing/2014/main" id="{1D4FB980-6F16-7BEA-C3B5-785655864A5A}"/>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7" name="Google Shape;280;p2">
                <a:extLst>
                  <a:ext uri="{FF2B5EF4-FFF2-40B4-BE49-F238E27FC236}">
                    <a16:creationId xmlns:a16="http://schemas.microsoft.com/office/drawing/2014/main" id="{33524E76-60CA-9695-BB06-0CC3E86B9AC8}"/>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oogle Shape;281;p2">
              <a:extLst>
                <a:ext uri="{FF2B5EF4-FFF2-40B4-BE49-F238E27FC236}">
                  <a16:creationId xmlns:a16="http://schemas.microsoft.com/office/drawing/2014/main" id="{D1FAFF68-5AF6-4B0A-4E9F-FAFE0A14B7A4}"/>
                </a:ext>
              </a:extLst>
            </p:cNvPr>
            <p:cNvGrpSpPr/>
            <p:nvPr/>
          </p:nvGrpSpPr>
          <p:grpSpPr>
            <a:xfrm flipH="1">
              <a:off x="6896474" y="4374879"/>
              <a:ext cx="875378" cy="1673866"/>
              <a:chOff x="2069450" y="3516525"/>
              <a:chExt cx="1162675" cy="2223225"/>
            </a:xfrm>
          </p:grpSpPr>
          <p:sp>
            <p:nvSpPr>
              <p:cNvPr id="60" name="Google Shape;282;p2">
                <a:extLst>
                  <a:ext uri="{FF2B5EF4-FFF2-40B4-BE49-F238E27FC236}">
                    <a16:creationId xmlns:a16="http://schemas.microsoft.com/office/drawing/2014/main" id="{B800A1B8-4554-2548-B797-A6436AE8E7BC}"/>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283;p2">
                <a:extLst>
                  <a:ext uri="{FF2B5EF4-FFF2-40B4-BE49-F238E27FC236}">
                    <a16:creationId xmlns:a16="http://schemas.microsoft.com/office/drawing/2014/main" id="{EFE2F5D8-F760-8565-80FA-5EC19AE04B86}"/>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4;p2">
                <a:extLst>
                  <a:ext uri="{FF2B5EF4-FFF2-40B4-BE49-F238E27FC236}">
                    <a16:creationId xmlns:a16="http://schemas.microsoft.com/office/drawing/2014/main" id="{D233FFD1-F912-42D8-CA18-C5DD09B31EC9}"/>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5;p2">
                <a:extLst>
                  <a:ext uri="{FF2B5EF4-FFF2-40B4-BE49-F238E27FC236}">
                    <a16:creationId xmlns:a16="http://schemas.microsoft.com/office/drawing/2014/main" id="{C562BFB1-33E8-9DBC-0C41-3A6DAFE3F9C7}"/>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0" name="Google Shape;286;p2">
                <a:extLst>
                  <a:ext uri="{FF2B5EF4-FFF2-40B4-BE49-F238E27FC236}">
                    <a16:creationId xmlns:a16="http://schemas.microsoft.com/office/drawing/2014/main" id="{23F303A2-2DF6-C544-0D50-CD5D9FFFC8B3}"/>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1" name="Google Shape;287;p2">
                <a:extLst>
                  <a:ext uri="{FF2B5EF4-FFF2-40B4-BE49-F238E27FC236}">
                    <a16:creationId xmlns:a16="http://schemas.microsoft.com/office/drawing/2014/main" id="{E5B8C430-C7D0-E0D0-83F6-22494110AC7B}"/>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2" name="Google Shape;288;p2">
                <a:extLst>
                  <a:ext uri="{FF2B5EF4-FFF2-40B4-BE49-F238E27FC236}">
                    <a16:creationId xmlns:a16="http://schemas.microsoft.com/office/drawing/2014/main" id="{2379F19B-4603-251B-B7D8-1DF756AD37DE}"/>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3" name="Google Shape;289;p2">
                <a:extLst>
                  <a:ext uri="{FF2B5EF4-FFF2-40B4-BE49-F238E27FC236}">
                    <a16:creationId xmlns:a16="http://schemas.microsoft.com/office/drawing/2014/main" id="{BCC15A96-F484-23D3-E1D5-BDDFF72A848A}"/>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4" name="Google Shape;290;p2">
                <a:extLst>
                  <a:ext uri="{FF2B5EF4-FFF2-40B4-BE49-F238E27FC236}">
                    <a16:creationId xmlns:a16="http://schemas.microsoft.com/office/drawing/2014/main" id="{7BD5CF73-E4B6-0C6C-BE5E-60686CFE09EA}"/>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5" name="Google Shape;291;p2">
                <a:extLst>
                  <a:ext uri="{FF2B5EF4-FFF2-40B4-BE49-F238E27FC236}">
                    <a16:creationId xmlns:a16="http://schemas.microsoft.com/office/drawing/2014/main" id="{01A2862C-FA3C-DB11-2BA7-6DF276F39791}"/>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6" name="Google Shape;292;p2">
                <a:extLst>
                  <a:ext uri="{FF2B5EF4-FFF2-40B4-BE49-F238E27FC236}">
                    <a16:creationId xmlns:a16="http://schemas.microsoft.com/office/drawing/2014/main" id="{C30B423C-A94C-17DC-3773-B3AEAAD335E1}"/>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7" name="Google Shape;293;p2">
                <a:extLst>
                  <a:ext uri="{FF2B5EF4-FFF2-40B4-BE49-F238E27FC236}">
                    <a16:creationId xmlns:a16="http://schemas.microsoft.com/office/drawing/2014/main" id="{1745F17A-3CB5-777B-0199-8D52546593F2}"/>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8" name="Google Shape;294;p2">
                <a:extLst>
                  <a:ext uri="{FF2B5EF4-FFF2-40B4-BE49-F238E27FC236}">
                    <a16:creationId xmlns:a16="http://schemas.microsoft.com/office/drawing/2014/main" id="{5752E897-214A-E666-6026-E0AF40081580}"/>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9" name="Google Shape;295;p2">
                <a:extLst>
                  <a:ext uri="{FF2B5EF4-FFF2-40B4-BE49-F238E27FC236}">
                    <a16:creationId xmlns:a16="http://schemas.microsoft.com/office/drawing/2014/main" id="{63F16281-C5AA-4E2A-7840-37A8B85C389C}"/>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0" name="Google Shape;296;p2">
                <a:extLst>
                  <a:ext uri="{FF2B5EF4-FFF2-40B4-BE49-F238E27FC236}">
                    <a16:creationId xmlns:a16="http://schemas.microsoft.com/office/drawing/2014/main" id="{06387AF8-F0C4-BB9D-BA03-09890105F464}"/>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1" name="Google Shape;297;p2">
                <a:extLst>
                  <a:ext uri="{FF2B5EF4-FFF2-40B4-BE49-F238E27FC236}">
                    <a16:creationId xmlns:a16="http://schemas.microsoft.com/office/drawing/2014/main" id="{40C8F1C8-4A6C-4A56-5401-5FD19F9057B0}"/>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Google Shape;298;p2">
              <a:extLst>
                <a:ext uri="{FF2B5EF4-FFF2-40B4-BE49-F238E27FC236}">
                  <a16:creationId xmlns:a16="http://schemas.microsoft.com/office/drawing/2014/main" id="{E93AA713-E381-9934-A374-E7350BD7FE35}"/>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299;p2">
              <a:extLst>
                <a:ext uri="{FF2B5EF4-FFF2-40B4-BE49-F238E27FC236}">
                  <a16:creationId xmlns:a16="http://schemas.microsoft.com/office/drawing/2014/main" id="{2F77472E-4ABA-7F76-4816-E465FEE760A7}"/>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300;p2">
              <a:extLst>
                <a:ext uri="{FF2B5EF4-FFF2-40B4-BE49-F238E27FC236}">
                  <a16:creationId xmlns:a16="http://schemas.microsoft.com/office/drawing/2014/main" id="{F45EB641-1C71-4A33-7289-EF7806BF6EC6}"/>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oogle Shape;301;p2">
              <a:extLst>
                <a:ext uri="{FF2B5EF4-FFF2-40B4-BE49-F238E27FC236}">
                  <a16:creationId xmlns:a16="http://schemas.microsoft.com/office/drawing/2014/main" id="{7AE2C800-E673-7DD2-717F-72E12976B50C}"/>
                </a:ext>
              </a:extLst>
            </p:cNvPr>
            <p:cNvGrpSpPr/>
            <p:nvPr/>
          </p:nvGrpSpPr>
          <p:grpSpPr>
            <a:xfrm flipH="1">
              <a:off x="7384307" y="4374868"/>
              <a:ext cx="1295477" cy="951421"/>
              <a:chOff x="446100" y="4200250"/>
              <a:chExt cx="1720650" cy="1263675"/>
            </a:xfrm>
          </p:grpSpPr>
          <p:sp>
            <p:nvSpPr>
              <p:cNvPr id="28" name="Google Shape;302;p2">
                <a:extLst>
                  <a:ext uri="{FF2B5EF4-FFF2-40B4-BE49-F238E27FC236}">
                    <a16:creationId xmlns:a16="http://schemas.microsoft.com/office/drawing/2014/main" id="{F5BA8F93-49BE-379A-18CD-65691DEBCBD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303;p2">
                <a:extLst>
                  <a:ext uri="{FF2B5EF4-FFF2-40B4-BE49-F238E27FC236}">
                    <a16:creationId xmlns:a16="http://schemas.microsoft.com/office/drawing/2014/main" id="{1507EBBC-4605-8E85-C76D-42C45F506AA7}"/>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4;p2">
                <a:extLst>
                  <a:ext uri="{FF2B5EF4-FFF2-40B4-BE49-F238E27FC236}">
                    <a16:creationId xmlns:a16="http://schemas.microsoft.com/office/drawing/2014/main" id="{B15AE0E7-AA84-5817-14AC-D06F1F9B4D75}"/>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5;p2">
                <a:extLst>
                  <a:ext uri="{FF2B5EF4-FFF2-40B4-BE49-F238E27FC236}">
                    <a16:creationId xmlns:a16="http://schemas.microsoft.com/office/drawing/2014/main" id="{3F15F99C-D65D-B8E6-C024-E6375192914C}"/>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6;p2">
                <a:extLst>
                  <a:ext uri="{FF2B5EF4-FFF2-40B4-BE49-F238E27FC236}">
                    <a16:creationId xmlns:a16="http://schemas.microsoft.com/office/drawing/2014/main" id="{0CBB4ED6-078E-CFE3-525A-852ACB9607D8}"/>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7;p2">
                <a:extLst>
                  <a:ext uri="{FF2B5EF4-FFF2-40B4-BE49-F238E27FC236}">
                    <a16:creationId xmlns:a16="http://schemas.microsoft.com/office/drawing/2014/main" id="{39A067DB-26E9-F1C1-ED91-AC87B8B6BCF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8;p2">
                <a:extLst>
                  <a:ext uri="{FF2B5EF4-FFF2-40B4-BE49-F238E27FC236}">
                    <a16:creationId xmlns:a16="http://schemas.microsoft.com/office/drawing/2014/main" id="{B838B2F7-1F51-77E9-C58A-6FDF48FDAFE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9;p2">
                <a:extLst>
                  <a:ext uri="{FF2B5EF4-FFF2-40B4-BE49-F238E27FC236}">
                    <a16:creationId xmlns:a16="http://schemas.microsoft.com/office/drawing/2014/main" id="{8A929F41-66BB-83EF-5A58-48D3812EF54E}"/>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10;p2">
                <a:extLst>
                  <a:ext uri="{FF2B5EF4-FFF2-40B4-BE49-F238E27FC236}">
                    <a16:creationId xmlns:a16="http://schemas.microsoft.com/office/drawing/2014/main" id="{E49B532F-4A66-80AB-B8A4-E1BC7C975BFE}"/>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1;p2">
                <a:extLst>
                  <a:ext uri="{FF2B5EF4-FFF2-40B4-BE49-F238E27FC236}">
                    <a16:creationId xmlns:a16="http://schemas.microsoft.com/office/drawing/2014/main" id="{D72BDFCE-AA0B-AF88-7667-BAF677B943B5}"/>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2;p2">
                <a:extLst>
                  <a:ext uri="{FF2B5EF4-FFF2-40B4-BE49-F238E27FC236}">
                    <a16:creationId xmlns:a16="http://schemas.microsoft.com/office/drawing/2014/main" id="{6BCEA199-6981-37BD-1DFF-B937D9585FF6}"/>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3;p2">
                <a:extLst>
                  <a:ext uri="{FF2B5EF4-FFF2-40B4-BE49-F238E27FC236}">
                    <a16:creationId xmlns:a16="http://schemas.microsoft.com/office/drawing/2014/main" id="{E2265948-752C-7026-EDF7-02BB8A9D020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4;p2">
                <a:extLst>
                  <a:ext uri="{FF2B5EF4-FFF2-40B4-BE49-F238E27FC236}">
                    <a16:creationId xmlns:a16="http://schemas.microsoft.com/office/drawing/2014/main" id="{A1AF069C-A1C3-A6AE-069F-6F1DE6497978}"/>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5;p2">
                <a:extLst>
                  <a:ext uri="{FF2B5EF4-FFF2-40B4-BE49-F238E27FC236}">
                    <a16:creationId xmlns:a16="http://schemas.microsoft.com/office/drawing/2014/main" id="{22217D8F-F0F2-7974-F100-263EBEE36ABB}"/>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6;p2">
                <a:extLst>
                  <a:ext uri="{FF2B5EF4-FFF2-40B4-BE49-F238E27FC236}">
                    <a16:creationId xmlns:a16="http://schemas.microsoft.com/office/drawing/2014/main" id="{4BBA50FE-5B49-22C9-A01C-9F47CC24442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7;p2">
                <a:extLst>
                  <a:ext uri="{FF2B5EF4-FFF2-40B4-BE49-F238E27FC236}">
                    <a16:creationId xmlns:a16="http://schemas.microsoft.com/office/drawing/2014/main" id="{57821061-9109-9B54-4AC0-FD247DC162CC}"/>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8;p2">
                <a:extLst>
                  <a:ext uri="{FF2B5EF4-FFF2-40B4-BE49-F238E27FC236}">
                    <a16:creationId xmlns:a16="http://schemas.microsoft.com/office/drawing/2014/main" id="{0D500121-4AFB-A087-F081-50FA8C762542}"/>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9;p2">
                <a:extLst>
                  <a:ext uri="{FF2B5EF4-FFF2-40B4-BE49-F238E27FC236}">
                    <a16:creationId xmlns:a16="http://schemas.microsoft.com/office/drawing/2014/main" id="{EFFFFE06-5C9A-AE8F-AC0E-90D2C15373C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20;p2">
                <a:extLst>
                  <a:ext uri="{FF2B5EF4-FFF2-40B4-BE49-F238E27FC236}">
                    <a16:creationId xmlns:a16="http://schemas.microsoft.com/office/drawing/2014/main" id="{BBB8F76E-5DCB-5564-C6C2-88A4FC6A2BBC}"/>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1;p2">
                <a:extLst>
                  <a:ext uri="{FF2B5EF4-FFF2-40B4-BE49-F238E27FC236}">
                    <a16:creationId xmlns:a16="http://schemas.microsoft.com/office/drawing/2014/main" id="{842F2ED5-7F70-81FC-0E93-BA1D4EBD4906}"/>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2;p2">
                <a:extLst>
                  <a:ext uri="{FF2B5EF4-FFF2-40B4-BE49-F238E27FC236}">
                    <a16:creationId xmlns:a16="http://schemas.microsoft.com/office/drawing/2014/main" id="{1E7A387B-516E-9EB9-061E-F731355BC995}"/>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3;p2">
                <a:extLst>
                  <a:ext uri="{FF2B5EF4-FFF2-40B4-BE49-F238E27FC236}">
                    <a16:creationId xmlns:a16="http://schemas.microsoft.com/office/drawing/2014/main" id="{13ED828F-8A56-904F-F362-53CC10E75F80}"/>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4;p2">
                <a:extLst>
                  <a:ext uri="{FF2B5EF4-FFF2-40B4-BE49-F238E27FC236}">
                    <a16:creationId xmlns:a16="http://schemas.microsoft.com/office/drawing/2014/main" id="{D75FEEDF-6102-9BB7-C7CA-46EB3847A204}"/>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5;p2">
                <a:extLst>
                  <a:ext uri="{FF2B5EF4-FFF2-40B4-BE49-F238E27FC236}">
                    <a16:creationId xmlns:a16="http://schemas.microsoft.com/office/drawing/2014/main" id="{EB0589F8-5A30-DBD9-C2D8-D101B752DBDC}"/>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6;p2">
                <a:extLst>
                  <a:ext uri="{FF2B5EF4-FFF2-40B4-BE49-F238E27FC236}">
                    <a16:creationId xmlns:a16="http://schemas.microsoft.com/office/drawing/2014/main" id="{B84E165C-7353-9C0C-F713-AF606B66A4EF}"/>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7;p2">
                <a:extLst>
                  <a:ext uri="{FF2B5EF4-FFF2-40B4-BE49-F238E27FC236}">
                    <a16:creationId xmlns:a16="http://schemas.microsoft.com/office/drawing/2014/main" id="{74D43BA4-91C8-820B-227E-EF27EC3A29E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8;p2">
                <a:extLst>
                  <a:ext uri="{FF2B5EF4-FFF2-40B4-BE49-F238E27FC236}">
                    <a16:creationId xmlns:a16="http://schemas.microsoft.com/office/drawing/2014/main" id="{8C308F72-F68C-AB81-D923-3E9AD0675C56}"/>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9;p2">
                <a:extLst>
                  <a:ext uri="{FF2B5EF4-FFF2-40B4-BE49-F238E27FC236}">
                    <a16:creationId xmlns:a16="http://schemas.microsoft.com/office/drawing/2014/main" id="{B34989B4-8DC5-34E9-3CA8-39BAE00CB72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30;p2">
                <a:extLst>
                  <a:ext uri="{FF2B5EF4-FFF2-40B4-BE49-F238E27FC236}">
                    <a16:creationId xmlns:a16="http://schemas.microsoft.com/office/drawing/2014/main" id="{C18A7F1D-0E21-8C9A-E55E-6FBFA43FFE57}"/>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1;p2">
                <a:extLst>
                  <a:ext uri="{FF2B5EF4-FFF2-40B4-BE49-F238E27FC236}">
                    <a16:creationId xmlns:a16="http://schemas.microsoft.com/office/drawing/2014/main" id="{1785037A-0847-2474-8966-BEB9E11684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2;p2">
                <a:extLst>
                  <a:ext uri="{FF2B5EF4-FFF2-40B4-BE49-F238E27FC236}">
                    <a16:creationId xmlns:a16="http://schemas.microsoft.com/office/drawing/2014/main" id="{EFF865E5-610C-EDEB-CDC6-18C06C4CE69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3;p2">
                <a:extLst>
                  <a:ext uri="{FF2B5EF4-FFF2-40B4-BE49-F238E27FC236}">
                    <a16:creationId xmlns:a16="http://schemas.microsoft.com/office/drawing/2014/main" id="{2A6C830F-83DC-CA6B-4709-B53310170C39}"/>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394" name="Google Shape;7394;p52"/>
          <p:cNvGrpSpPr/>
          <p:nvPr/>
        </p:nvGrpSpPr>
        <p:grpSpPr>
          <a:xfrm>
            <a:off x="11080463" y="1228182"/>
            <a:ext cx="694067" cy="911733"/>
            <a:chOff x="4906125" y="1207000"/>
            <a:chExt cx="520550" cy="683800"/>
          </a:xfrm>
        </p:grpSpPr>
        <p:sp>
          <p:nvSpPr>
            <p:cNvPr id="7395" name="Google Shape;7395;p52"/>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6" name="Google Shape;7396;p52"/>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7" name="Google Shape;7397;p52"/>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8" name="Google Shape;7398;p52"/>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9" name="Google Shape;7399;p52"/>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0" name="Google Shape;7400;p52"/>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1" name="Google Shape;7401;p52"/>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2" name="Google Shape;7402;p52"/>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3" name="Google Shape;7403;p52"/>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4" name="Google Shape;7404;p52"/>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5" name="Google Shape;7405;p52"/>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6" name="Google Shape;7406;p52"/>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7" name="Google Shape;7407;p52"/>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8" name="Google Shape;7408;p52"/>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9" name="Google Shape;7409;p52"/>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0" name="Google Shape;7410;p52"/>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1" name="Google Shape;7411;p52"/>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2" name="Google Shape;7412;p52"/>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3" name="Google Shape;7413;p52"/>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4" name="Google Shape;7414;p52"/>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5" name="Google Shape;7415;p52"/>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6" name="Google Shape;7416;p52"/>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7" name="Google Shape;7417;p52"/>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8" name="Google Shape;7418;p52"/>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9" name="Google Shape;7419;p52"/>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0" name="Google Shape;7420;p52"/>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1" name="Google Shape;7421;p52"/>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2" name="Google Shape;7422;p52"/>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3" name="Google Shape;7423;p52"/>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4" name="Google Shape;7424;p52"/>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5" name="Google Shape;7425;p52"/>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6" name="Google Shape;7426;p52"/>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7" name="Google Shape;7427;p52"/>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8" name="Google Shape;7428;p52"/>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9" name="Google Shape;7429;p52"/>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0" name="Google Shape;7430;p52"/>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1" name="Google Shape;7431;p52"/>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2" name="Google Shape;7432;p52"/>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3" name="Google Shape;7433;p52"/>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4" name="Google Shape;7434;p52"/>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5" name="Google Shape;7435;p52"/>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6" name="Google Shape;7436;p52"/>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7" name="Google Shape;7437;p52"/>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8" name="Google Shape;7438;p52"/>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9" name="Google Shape;7439;p52"/>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oogle Shape;8730;p64">
            <a:extLst>
              <a:ext uri="{FF2B5EF4-FFF2-40B4-BE49-F238E27FC236}">
                <a16:creationId xmlns:a16="http://schemas.microsoft.com/office/drawing/2014/main" id="{9E80813A-355C-064B-2EAE-015C59EB1D03}"/>
              </a:ext>
            </a:extLst>
          </p:cNvPr>
          <p:cNvGrpSpPr/>
          <p:nvPr/>
        </p:nvGrpSpPr>
        <p:grpSpPr>
          <a:xfrm>
            <a:off x="466864" y="233009"/>
            <a:ext cx="11005699" cy="6381431"/>
            <a:chOff x="4854325" y="1936705"/>
            <a:chExt cx="3569700" cy="2314233"/>
          </a:xfrm>
        </p:grpSpPr>
        <p:sp>
          <p:nvSpPr>
            <p:cNvPr id="7" name="Google Shape;8731;p64">
              <a:extLst>
                <a:ext uri="{FF2B5EF4-FFF2-40B4-BE49-F238E27FC236}">
                  <a16:creationId xmlns:a16="http://schemas.microsoft.com/office/drawing/2014/main" id="{D51C7129-F69A-635B-E988-DD2E4372D9D0}"/>
                </a:ext>
              </a:extLst>
            </p:cNvPr>
            <p:cNvSpPr/>
            <p:nvPr/>
          </p:nvSpPr>
          <p:spPr>
            <a:xfrm>
              <a:off x="5044081" y="1936705"/>
              <a:ext cx="3190200" cy="1990200"/>
            </a:xfrm>
            <a:prstGeom prst="round2SameRect">
              <a:avLst>
                <a:gd name="adj1" fmla="val 4232"/>
                <a:gd name="adj2" fmla="val 0"/>
              </a:avLst>
            </a:prstGeom>
            <a:solidFill>
              <a:schemeClr val="accent2"/>
            </a:solidFill>
            <a:ln w="38100" cap="flat" cmpd="sng">
              <a:solidFill>
                <a:schemeClr val="lt1"/>
              </a:solidFill>
              <a:prstDash val="solid"/>
              <a:round/>
              <a:headEnd type="none" w="sm" len="sm"/>
              <a:tailEnd type="none" w="sm" len="sm"/>
            </a:ln>
            <a:effectLst>
              <a:outerShdw blurRad="71438" dist="28575" dir="5760000" algn="bl" rotWithShape="0">
                <a:schemeClr val="dk1">
                  <a:alpha val="44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8732;p64">
              <a:extLst>
                <a:ext uri="{FF2B5EF4-FFF2-40B4-BE49-F238E27FC236}">
                  <a16:creationId xmlns:a16="http://schemas.microsoft.com/office/drawing/2014/main" id="{933422B9-5B3A-C705-6BAF-7F4E469BB561}"/>
                </a:ext>
              </a:extLst>
            </p:cNvPr>
            <p:cNvSpPr/>
            <p:nvPr/>
          </p:nvSpPr>
          <p:spPr>
            <a:xfrm rot="10800000">
              <a:off x="4854325" y="3926925"/>
              <a:ext cx="3569700" cy="324013"/>
            </a:xfrm>
            <a:prstGeom prst="round2SameRect">
              <a:avLst>
                <a:gd name="adj1" fmla="val 44955"/>
                <a:gd name="adj2" fmla="val 0"/>
              </a:avLst>
            </a:prstGeom>
            <a:solidFill>
              <a:schemeClr val="accent2"/>
            </a:solidFill>
            <a:ln w="38100" cap="flat" cmpd="sng">
              <a:solidFill>
                <a:schemeClr val="lt1"/>
              </a:solidFill>
              <a:prstDash val="solid"/>
              <a:round/>
              <a:headEnd type="none" w="sm" len="sm"/>
              <a:tailEnd type="none" w="sm" len="sm"/>
            </a:ln>
            <a:effectLst>
              <a:outerShdw blurRad="71438" dist="28575" dir="5760001" algn="bl" rotWithShape="0">
                <a:schemeClr val="dk1">
                  <a:alpha val="44000"/>
                </a:scheme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8733;p64">
              <a:extLst>
                <a:ext uri="{FF2B5EF4-FFF2-40B4-BE49-F238E27FC236}">
                  <a16:creationId xmlns:a16="http://schemas.microsoft.com/office/drawing/2014/main" id="{26EECF8E-F8F9-D8AC-1F9E-50EE858FE626}"/>
                </a:ext>
              </a:extLst>
            </p:cNvPr>
            <p:cNvSpPr/>
            <p:nvPr/>
          </p:nvSpPr>
          <p:spPr>
            <a:xfrm>
              <a:off x="6606475" y="2008050"/>
              <a:ext cx="65400" cy="65400"/>
            </a:xfrm>
            <a:prstGeom prst="ellipse">
              <a:avLst/>
            </a:prstGeom>
            <a:solidFill>
              <a:srgbClr val="FFFBF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28" name="Rectangle 7727">
            <a:extLst>
              <a:ext uri="{FF2B5EF4-FFF2-40B4-BE49-F238E27FC236}">
                <a16:creationId xmlns:a16="http://schemas.microsoft.com/office/drawing/2014/main" id="{8ADE3DF5-871A-8B64-F272-563E2F320EFC}"/>
              </a:ext>
            </a:extLst>
          </p:cNvPr>
          <p:cNvSpPr/>
          <p:nvPr/>
        </p:nvSpPr>
        <p:spPr>
          <a:xfrm>
            <a:off x="1964311" y="930273"/>
            <a:ext cx="8143935" cy="4572275"/>
          </a:xfrm>
          <a:prstGeom prst="rect">
            <a:avLst/>
          </a:prstGeom>
          <a:solidFill>
            <a:srgbClr val="FFFEFF"/>
          </a:solidFill>
          <a:ln>
            <a:solidFill>
              <a:srgbClr val="FFFE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Calibri" panose="020F0502020204030204"/>
              <a:ea typeface="+mn-ea"/>
              <a:cs typeface="+mn-cs"/>
            </a:endParaRPr>
          </a:p>
        </p:txBody>
      </p:sp>
      <p:sp>
        <p:nvSpPr>
          <p:cNvPr id="7731" name="Google Shape;6577;p43">
            <a:extLst>
              <a:ext uri="{FF2B5EF4-FFF2-40B4-BE49-F238E27FC236}">
                <a16:creationId xmlns:a16="http://schemas.microsoft.com/office/drawing/2014/main" id="{A65357A2-9819-750B-76C2-B0074098D5F6}"/>
              </a:ext>
            </a:extLst>
          </p:cNvPr>
          <p:cNvSpPr txBox="1">
            <a:spLocks/>
          </p:cNvSpPr>
          <p:nvPr/>
        </p:nvSpPr>
        <p:spPr>
          <a:xfrm>
            <a:off x="994087" y="5828402"/>
            <a:ext cx="9998215" cy="913711"/>
          </a:xfrm>
          <a:prstGeom prst="rect">
            <a:avLst/>
          </a:prstGeom>
          <a:noFill/>
          <a:ln>
            <a:noFill/>
          </a:ln>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6000" b="1" i="0" u="none" strike="noStrike" kern="1200" cap="none" spc="0" normalizeH="0" baseline="0" noProof="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9Slide05 SVNClementine" panose="020F0502020204030203" pitchFamily="34" charset="0"/>
                <a:ea typeface="+mn-ea"/>
                <a:cs typeface="+mn-cs"/>
              </a:rPr>
              <a:t>Bài hát: Em vẽ</a:t>
            </a:r>
            <a:r>
              <a:rPr kumimoji="0" lang="en-US" sz="6000" b="1" i="0" u="none" strike="noStrike" kern="1200" cap="none" spc="0" normalizeH="0" noProof="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9Slide05 SVNClementine" panose="020F0502020204030203" pitchFamily="34" charset="0"/>
                <a:ea typeface="+mn-ea"/>
                <a:cs typeface="+mn-cs"/>
              </a:rPr>
              <a:t> môi trường xanh</a:t>
            </a:r>
            <a:endParaRPr kumimoji="0" lang="en-US" sz="6000" b="1" i="0" u="none" strike="noStrike" kern="1200" cap="none" spc="0" normalizeH="0" baseline="0" noProof="0" dirty="0">
              <a:ln w="10160">
                <a:solidFill>
                  <a:srgbClr val="4472C4">
                    <a:lumMod val="50000"/>
                  </a:srgbClr>
                </a:solidFill>
                <a:prstDash val="solid"/>
              </a:ln>
              <a:solidFill>
                <a:prstClr val="white"/>
              </a:solidFill>
              <a:effectLst>
                <a:outerShdw blurRad="38100" dist="22860" dir="5400000" algn="tl" rotWithShape="0">
                  <a:srgbClr val="000000">
                    <a:alpha val="30000"/>
                  </a:srgbClr>
                </a:outerShdw>
              </a:effectLst>
              <a:uLnTx/>
              <a:uFillTx/>
              <a:latin typeface="#9Slide05 SVNClementine" panose="020F0502020204030203" pitchFamily="34" charset="0"/>
              <a:ea typeface="+mn-ea"/>
              <a:cs typeface="+mn-cs"/>
            </a:endParaRPr>
          </a:p>
        </p:txBody>
      </p:sp>
      <p:grpSp>
        <p:nvGrpSpPr>
          <p:cNvPr id="7452" name="Google Shape;7452;p52"/>
          <p:cNvGrpSpPr/>
          <p:nvPr/>
        </p:nvGrpSpPr>
        <p:grpSpPr>
          <a:xfrm flipH="1">
            <a:off x="171125" y="277626"/>
            <a:ext cx="955984" cy="830477"/>
            <a:chOff x="8263800" y="5524025"/>
            <a:chExt cx="1197775" cy="1040525"/>
          </a:xfrm>
        </p:grpSpPr>
        <p:sp>
          <p:nvSpPr>
            <p:cNvPr id="7453" name="Google Shape;7453;p52"/>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4" name="Google Shape;7454;p52"/>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5" name="Google Shape;7455;p52"/>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6" name="Google Shape;7456;p52"/>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7" name="Google Shape;7457;p52"/>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8" name="Google Shape;7458;p52"/>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9" name="Google Shape;7459;p52"/>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0" name="Google Shape;7460;p52"/>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1" name="Google Shape;7461;p52"/>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2" name="Google Shape;7462;p52"/>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3" name="Google Shape;7463;p52"/>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4" name="Google Shape;7464;p52"/>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5" name="Google Shape;7465;p52"/>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6" name="Google Shape;7466;p52"/>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7" name="Google Shape;7467;p52"/>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8" name="Google Shape;7468;p52"/>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9" name="Google Shape;7469;p52"/>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0" name="Google Shape;7470;p52"/>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1" name="Google Shape;7471;p52"/>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2" name="Google Shape;7472;p52"/>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3" name="Google Shape;7473;p52"/>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4" name="Google Shape;7474;p52"/>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5" name="Google Shape;7475;p52"/>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6" name="Google Shape;7476;p52"/>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7" name="Google Shape;7477;p52"/>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8" name="Google Shape;7478;p52"/>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9" name="Google Shape;7479;p52"/>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0" name="Google Shape;7480;p52"/>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1" name="Google Shape;7481;p52"/>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2" name="Google Shape;7482;p52"/>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3" name="Google Shape;7483;p52"/>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4" name="Google Shape;7484;p52"/>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5" name="Google Shape;7485;p52"/>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6" name="Google Shape;7486;p52"/>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7" name="Google Shape;7487;p52"/>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8" name="Google Shape;7488;p52"/>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9" name="Google Shape;7489;p52"/>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0" name="Google Shape;7490;p52"/>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1" name="Google Shape;7491;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2" name="Google Shape;7492;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3" name="Google Shape;7493;p52"/>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4" name="Google Shape;7494;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5" name="Google Shape;7495;p52"/>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6" name="Google Shape;7496;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7" name="Google Shape;7497;p52"/>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8" name="Google Shape;7498;p52"/>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9" name="Google Shape;7499;p52"/>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0" name="Google Shape;7500;p52"/>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1" name="Google Shape;7501;p52"/>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2" name="Google Shape;7502;p52"/>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3" name="Google Shape;7503;p52"/>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4" name="Google Shape;7504;p52"/>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 name="Join_file_094344359">
            <a:hlinkClick r:id="" action="ppaction://media"/>
            <a:extLst>
              <a:ext uri="{FF2B5EF4-FFF2-40B4-BE49-F238E27FC236}">
                <a16:creationId xmlns:a16="http://schemas.microsoft.com/office/drawing/2014/main" id="{00C0E9BE-BF1F-4265-B1EE-DB06882C01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5941" y="648482"/>
            <a:ext cx="8920473" cy="5013849"/>
          </a:xfrm>
          <a:prstGeom prst="rect">
            <a:avLst/>
          </a:prstGeom>
        </p:spPr>
      </p:pic>
    </p:spTree>
    <p:extLst>
      <p:ext uri="{BB962C8B-B14F-4D97-AF65-F5344CB8AC3E}">
        <p14:creationId xmlns:p14="http://schemas.microsoft.com/office/powerpoint/2010/main" val="15356807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0" y="27801"/>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5" y="3456801"/>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4831" y="4206436"/>
            <a:ext cx="1969421" cy="1224605"/>
          </a:xfrm>
          <a:prstGeom prst="rect">
            <a:avLst/>
          </a:prstGeom>
        </p:spPr>
      </p:pic>
      <p:grpSp>
        <p:nvGrpSpPr>
          <p:cNvPr id="23" name="Group 5">
            <a:extLst>
              <a:ext uri="{FF2B5EF4-FFF2-40B4-BE49-F238E27FC236}">
                <a16:creationId xmlns:a16="http://schemas.microsoft.com/office/drawing/2014/main" id="{E19E54C0-60FF-A538-0D58-AC095181AE1F}"/>
              </a:ext>
            </a:extLst>
          </p:cNvPr>
          <p:cNvGrpSpPr/>
          <p:nvPr/>
        </p:nvGrpSpPr>
        <p:grpSpPr>
          <a:xfrm>
            <a:off x="-1113239" y="200915"/>
            <a:ext cx="8113259" cy="963092"/>
            <a:chOff x="1872345" y="2146107"/>
            <a:chExt cx="6591905" cy="963092"/>
          </a:xfrm>
        </p:grpSpPr>
        <p:sp>
          <p:nvSpPr>
            <p:cNvPr id="24" name="TextBox 3">
              <a:extLst>
                <a:ext uri="{FF2B5EF4-FFF2-40B4-BE49-F238E27FC236}">
                  <a16:creationId xmlns:a16="http://schemas.microsoft.com/office/drawing/2014/main" id="{28C1AEAD-CCDE-54B5-FB5B-3E375398B9F0}"/>
                </a:ext>
              </a:extLst>
            </p:cNvPr>
            <p:cNvSpPr txBox="1"/>
            <p:nvPr/>
          </p:nvSpPr>
          <p:spPr>
            <a:xfrm>
              <a:off x="1872345" y="2185869"/>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Trả lời câu hỏi :</a:t>
              </a:r>
            </a:p>
          </p:txBody>
        </p:sp>
        <p:sp>
          <p:nvSpPr>
            <p:cNvPr id="25" name="TextBox 7">
              <a:extLst>
                <a:ext uri="{FF2B5EF4-FFF2-40B4-BE49-F238E27FC236}">
                  <a16:creationId xmlns:a16="http://schemas.microsoft.com/office/drawing/2014/main" id="{215C8611-B5ED-63F4-7784-B92B79A5363A}"/>
                </a:ext>
              </a:extLst>
            </p:cNvPr>
            <p:cNvSpPr txBox="1"/>
            <p:nvPr/>
          </p:nvSpPr>
          <p:spPr>
            <a:xfrm>
              <a:off x="1872345" y="2146107"/>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Trả lời câu hỏi :</a:t>
              </a:r>
              <a:endParaRPr kumimoji="0" lang="en-US" sz="5400" b="0" i="0" u="none" strike="noStrike" kern="1200" cap="none" spc="0" normalizeH="0" baseline="0" noProof="0" dirty="0">
                <a:ln w="28575">
                  <a:noFill/>
                </a:ln>
                <a:solidFill>
                  <a:srgbClr val="FF3300"/>
                </a:solidFill>
                <a:effectLst/>
                <a:uLnTx/>
                <a:uFillTx/>
                <a:latin typeface="iCiel Pony" panose="02000000000000000000" pitchFamily="2" charset="0"/>
                <a:ea typeface="+mn-ea"/>
                <a:cs typeface="+mn-cs"/>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21629" y="253476"/>
            <a:ext cx="1823578" cy="1768933"/>
          </a:xfrm>
          <a:prstGeom prst="rect">
            <a:avLst/>
          </a:prstGeom>
        </p:spPr>
      </p:pic>
      <p:grpSp>
        <p:nvGrpSpPr>
          <p:cNvPr id="38" name="Group 37">
            <a:extLst>
              <a:ext uri="{FF2B5EF4-FFF2-40B4-BE49-F238E27FC236}">
                <a16:creationId xmlns:a16="http://schemas.microsoft.com/office/drawing/2014/main" id="{CD7F5425-169A-B4EF-6178-6C9AC18BE849}"/>
              </a:ext>
            </a:extLst>
          </p:cNvPr>
          <p:cNvGrpSpPr/>
          <p:nvPr/>
        </p:nvGrpSpPr>
        <p:grpSpPr>
          <a:xfrm>
            <a:off x="1775188" y="1388894"/>
            <a:ext cx="8299648" cy="1446550"/>
            <a:chOff x="3444141" y="4106209"/>
            <a:chExt cx="8299648" cy="1446550"/>
          </a:xfrm>
        </p:grpSpPr>
        <p:sp>
          <p:nvSpPr>
            <p:cNvPr id="28" name="TextBox 27">
              <a:extLst>
                <a:ext uri="{FF2B5EF4-FFF2-40B4-BE49-F238E27FC236}">
                  <a16:creationId xmlns:a16="http://schemas.microsoft.com/office/drawing/2014/main" id="{6A9F5A73-BD92-3567-3662-60BE918B9804}"/>
                </a:ext>
              </a:extLst>
            </p:cNvPr>
            <p:cNvSpPr txBox="1"/>
            <p:nvPr/>
          </p:nvSpPr>
          <p:spPr>
            <a:xfrm>
              <a:off x="4106087" y="4202319"/>
              <a:ext cx="7637702" cy="1200329"/>
            </a:xfrm>
            <a:custGeom>
              <a:avLst/>
              <a:gdLst>
                <a:gd name="connsiteX0" fmla="*/ 0 w 7637702"/>
                <a:gd name="connsiteY0" fmla="*/ 0 h 1200329"/>
                <a:gd name="connsiteX1" fmla="*/ 541583 w 7637702"/>
                <a:gd name="connsiteY1" fmla="*/ 0 h 1200329"/>
                <a:gd name="connsiteX2" fmla="*/ 1006788 w 7637702"/>
                <a:gd name="connsiteY2" fmla="*/ 0 h 1200329"/>
                <a:gd name="connsiteX3" fmla="*/ 1624748 w 7637702"/>
                <a:gd name="connsiteY3" fmla="*/ 0 h 1200329"/>
                <a:gd name="connsiteX4" fmla="*/ 2166330 w 7637702"/>
                <a:gd name="connsiteY4" fmla="*/ 0 h 1200329"/>
                <a:gd name="connsiteX5" fmla="*/ 3013421 w 7637702"/>
                <a:gd name="connsiteY5" fmla="*/ 0 h 1200329"/>
                <a:gd name="connsiteX6" fmla="*/ 3784134 w 7637702"/>
                <a:gd name="connsiteY6" fmla="*/ 0 h 1200329"/>
                <a:gd name="connsiteX7" fmla="*/ 4554848 w 7637702"/>
                <a:gd name="connsiteY7" fmla="*/ 0 h 1200329"/>
                <a:gd name="connsiteX8" fmla="*/ 5172807 w 7637702"/>
                <a:gd name="connsiteY8" fmla="*/ 0 h 1200329"/>
                <a:gd name="connsiteX9" fmla="*/ 5867144 w 7637702"/>
                <a:gd name="connsiteY9" fmla="*/ 0 h 1200329"/>
                <a:gd name="connsiteX10" fmla="*/ 6485103 w 7637702"/>
                <a:gd name="connsiteY10" fmla="*/ 0 h 1200329"/>
                <a:gd name="connsiteX11" fmla="*/ 7637702 w 7637702"/>
                <a:gd name="connsiteY11" fmla="*/ 0 h 1200329"/>
                <a:gd name="connsiteX12" fmla="*/ 7637702 w 7637702"/>
                <a:gd name="connsiteY12" fmla="*/ 612168 h 1200329"/>
                <a:gd name="connsiteX13" fmla="*/ 7637702 w 7637702"/>
                <a:gd name="connsiteY13" fmla="*/ 1200329 h 1200329"/>
                <a:gd name="connsiteX14" fmla="*/ 7096119 w 7637702"/>
                <a:gd name="connsiteY14" fmla="*/ 1200329 h 1200329"/>
                <a:gd name="connsiteX15" fmla="*/ 6325406 w 7637702"/>
                <a:gd name="connsiteY15" fmla="*/ 1200329 h 1200329"/>
                <a:gd name="connsiteX16" fmla="*/ 5554692 w 7637702"/>
                <a:gd name="connsiteY16" fmla="*/ 1200329 h 1200329"/>
                <a:gd name="connsiteX17" fmla="*/ 4860356 w 7637702"/>
                <a:gd name="connsiteY17" fmla="*/ 1200329 h 1200329"/>
                <a:gd name="connsiteX18" fmla="*/ 4013265 w 7637702"/>
                <a:gd name="connsiteY18" fmla="*/ 1200329 h 1200329"/>
                <a:gd name="connsiteX19" fmla="*/ 3318929 w 7637702"/>
                <a:gd name="connsiteY19" fmla="*/ 1200329 h 1200329"/>
                <a:gd name="connsiteX20" fmla="*/ 2471838 w 7637702"/>
                <a:gd name="connsiteY20" fmla="*/ 1200329 h 1200329"/>
                <a:gd name="connsiteX21" fmla="*/ 1853879 w 7637702"/>
                <a:gd name="connsiteY21" fmla="*/ 1200329 h 1200329"/>
                <a:gd name="connsiteX22" fmla="*/ 1083165 w 7637702"/>
                <a:gd name="connsiteY22" fmla="*/ 1200329 h 1200329"/>
                <a:gd name="connsiteX23" fmla="*/ 617960 w 7637702"/>
                <a:gd name="connsiteY23" fmla="*/ 1200329 h 1200329"/>
                <a:gd name="connsiteX24" fmla="*/ 0 w 7637702"/>
                <a:gd name="connsiteY24" fmla="*/ 1200329 h 1200329"/>
                <a:gd name="connsiteX25" fmla="*/ 0 w 7637702"/>
                <a:gd name="connsiteY25" fmla="*/ 624171 h 1200329"/>
                <a:gd name="connsiteX26" fmla="*/ 0 w 7637702"/>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37702" h="1200329" fill="none" extrusionOk="0">
                  <a:moveTo>
                    <a:pt x="0" y="0"/>
                  </a:moveTo>
                  <a:cubicBezTo>
                    <a:pt x="130241" y="10085"/>
                    <a:pt x="321293" y="22221"/>
                    <a:pt x="541583" y="0"/>
                  </a:cubicBezTo>
                  <a:cubicBezTo>
                    <a:pt x="761873" y="-22221"/>
                    <a:pt x="896317" y="-22471"/>
                    <a:pt x="1006788" y="0"/>
                  </a:cubicBezTo>
                  <a:cubicBezTo>
                    <a:pt x="1117260" y="22471"/>
                    <a:pt x="1478268" y="-1749"/>
                    <a:pt x="1624748" y="0"/>
                  </a:cubicBezTo>
                  <a:cubicBezTo>
                    <a:pt x="1771228" y="1749"/>
                    <a:pt x="1898299" y="12610"/>
                    <a:pt x="2166330" y="0"/>
                  </a:cubicBezTo>
                  <a:cubicBezTo>
                    <a:pt x="2434361" y="-12610"/>
                    <a:pt x="2639118" y="-9077"/>
                    <a:pt x="3013421" y="0"/>
                  </a:cubicBezTo>
                  <a:cubicBezTo>
                    <a:pt x="3387724" y="9077"/>
                    <a:pt x="3553549" y="19440"/>
                    <a:pt x="3784134" y="0"/>
                  </a:cubicBezTo>
                  <a:cubicBezTo>
                    <a:pt x="4014719" y="-19440"/>
                    <a:pt x="4281324" y="-33889"/>
                    <a:pt x="4554848" y="0"/>
                  </a:cubicBezTo>
                  <a:cubicBezTo>
                    <a:pt x="4828372" y="33889"/>
                    <a:pt x="4952575" y="-7257"/>
                    <a:pt x="5172807" y="0"/>
                  </a:cubicBezTo>
                  <a:cubicBezTo>
                    <a:pt x="5393039" y="7257"/>
                    <a:pt x="5553945" y="26739"/>
                    <a:pt x="5867144" y="0"/>
                  </a:cubicBezTo>
                  <a:cubicBezTo>
                    <a:pt x="6180343" y="-26739"/>
                    <a:pt x="6298604" y="2220"/>
                    <a:pt x="6485103" y="0"/>
                  </a:cubicBezTo>
                  <a:cubicBezTo>
                    <a:pt x="6671602" y="-2220"/>
                    <a:pt x="7158022" y="51790"/>
                    <a:pt x="7637702" y="0"/>
                  </a:cubicBezTo>
                  <a:cubicBezTo>
                    <a:pt x="7635294" y="126849"/>
                    <a:pt x="7619944" y="390680"/>
                    <a:pt x="7637702" y="612168"/>
                  </a:cubicBezTo>
                  <a:cubicBezTo>
                    <a:pt x="7655460" y="833656"/>
                    <a:pt x="7666249" y="987497"/>
                    <a:pt x="7637702" y="1200329"/>
                  </a:cubicBezTo>
                  <a:cubicBezTo>
                    <a:pt x="7398682" y="1206548"/>
                    <a:pt x="7330536" y="1174732"/>
                    <a:pt x="7096119" y="1200329"/>
                  </a:cubicBezTo>
                  <a:cubicBezTo>
                    <a:pt x="6861702" y="1225926"/>
                    <a:pt x="6594669" y="1210340"/>
                    <a:pt x="6325406" y="1200329"/>
                  </a:cubicBezTo>
                  <a:cubicBezTo>
                    <a:pt x="6056143" y="1190318"/>
                    <a:pt x="5802594" y="1195835"/>
                    <a:pt x="5554692" y="1200329"/>
                  </a:cubicBezTo>
                  <a:cubicBezTo>
                    <a:pt x="5306790" y="1204823"/>
                    <a:pt x="5032344" y="1171322"/>
                    <a:pt x="4860356" y="1200329"/>
                  </a:cubicBezTo>
                  <a:cubicBezTo>
                    <a:pt x="4688368" y="1229336"/>
                    <a:pt x="4203543" y="1238215"/>
                    <a:pt x="4013265" y="1200329"/>
                  </a:cubicBezTo>
                  <a:cubicBezTo>
                    <a:pt x="3822987" y="1162443"/>
                    <a:pt x="3628210" y="1202049"/>
                    <a:pt x="3318929" y="1200329"/>
                  </a:cubicBezTo>
                  <a:cubicBezTo>
                    <a:pt x="3009648" y="1198609"/>
                    <a:pt x="2806959" y="1202203"/>
                    <a:pt x="2471838" y="1200329"/>
                  </a:cubicBezTo>
                  <a:cubicBezTo>
                    <a:pt x="2136717" y="1198455"/>
                    <a:pt x="2117684" y="1190469"/>
                    <a:pt x="1853879" y="1200329"/>
                  </a:cubicBezTo>
                  <a:cubicBezTo>
                    <a:pt x="1590074" y="1210189"/>
                    <a:pt x="1386461" y="1206477"/>
                    <a:pt x="1083165" y="1200329"/>
                  </a:cubicBezTo>
                  <a:cubicBezTo>
                    <a:pt x="779869" y="1194181"/>
                    <a:pt x="712512" y="1201114"/>
                    <a:pt x="617960" y="1200329"/>
                  </a:cubicBezTo>
                  <a:cubicBezTo>
                    <a:pt x="523409" y="1199544"/>
                    <a:pt x="300723" y="1228870"/>
                    <a:pt x="0" y="1200329"/>
                  </a:cubicBezTo>
                  <a:cubicBezTo>
                    <a:pt x="4416" y="1015774"/>
                    <a:pt x="23371" y="819708"/>
                    <a:pt x="0" y="624171"/>
                  </a:cubicBezTo>
                  <a:cubicBezTo>
                    <a:pt x="-23371" y="428634"/>
                    <a:pt x="-28372" y="257850"/>
                    <a:pt x="0" y="0"/>
                  </a:cubicBezTo>
                  <a:close/>
                </a:path>
                <a:path w="7637702" h="1200329" stroke="0" extrusionOk="0">
                  <a:moveTo>
                    <a:pt x="0" y="0"/>
                  </a:moveTo>
                  <a:cubicBezTo>
                    <a:pt x="233687" y="21980"/>
                    <a:pt x="469202" y="-22147"/>
                    <a:pt x="617960" y="0"/>
                  </a:cubicBezTo>
                  <a:cubicBezTo>
                    <a:pt x="766718" y="22147"/>
                    <a:pt x="1164020" y="35760"/>
                    <a:pt x="1388673" y="0"/>
                  </a:cubicBezTo>
                  <a:cubicBezTo>
                    <a:pt x="1613326" y="-35760"/>
                    <a:pt x="1675806" y="20149"/>
                    <a:pt x="1930256" y="0"/>
                  </a:cubicBezTo>
                  <a:cubicBezTo>
                    <a:pt x="2184706" y="-20149"/>
                    <a:pt x="2367937" y="20139"/>
                    <a:pt x="2624592" y="0"/>
                  </a:cubicBezTo>
                  <a:cubicBezTo>
                    <a:pt x="2881247" y="-20139"/>
                    <a:pt x="3128318" y="9119"/>
                    <a:pt x="3395306" y="0"/>
                  </a:cubicBezTo>
                  <a:cubicBezTo>
                    <a:pt x="3662294" y="-9119"/>
                    <a:pt x="3750928" y="-1178"/>
                    <a:pt x="3936888" y="0"/>
                  </a:cubicBezTo>
                  <a:cubicBezTo>
                    <a:pt x="4122848" y="1178"/>
                    <a:pt x="4417468" y="10212"/>
                    <a:pt x="4554848" y="0"/>
                  </a:cubicBezTo>
                  <a:cubicBezTo>
                    <a:pt x="4692228" y="-10212"/>
                    <a:pt x="4968736" y="5244"/>
                    <a:pt x="5096430" y="0"/>
                  </a:cubicBezTo>
                  <a:cubicBezTo>
                    <a:pt x="5224124" y="-5244"/>
                    <a:pt x="5615195" y="-5906"/>
                    <a:pt x="5867144" y="0"/>
                  </a:cubicBezTo>
                  <a:cubicBezTo>
                    <a:pt x="6119093" y="5906"/>
                    <a:pt x="6422138" y="-9433"/>
                    <a:pt x="6637857" y="0"/>
                  </a:cubicBezTo>
                  <a:cubicBezTo>
                    <a:pt x="6853576" y="9433"/>
                    <a:pt x="7236836" y="-2956"/>
                    <a:pt x="7637702" y="0"/>
                  </a:cubicBezTo>
                  <a:cubicBezTo>
                    <a:pt x="7618567" y="215089"/>
                    <a:pt x="7630217" y="449885"/>
                    <a:pt x="7637702" y="588161"/>
                  </a:cubicBezTo>
                  <a:cubicBezTo>
                    <a:pt x="7645187" y="726437"/>
                    <a:pt x="7615158" y="1042594"/>
                    <a:pt x="7637702" y="1200329"/>
                  </a:cubicBezTo>
                  <a:cubicBezTo>
                    <a:pt x="7223225" y="1227794"/>
                    <a:pt x="7006612" y="1163899"/>
                    <a:pt x="6790611" y="1200329"/>
                  </a:cubicBezTo>
                  <a:cubicBezTo>
                    <a:pt x="6574610" y="1236759"/>
                    <a:pt x="6313173" y="1193320"/>
                    <a:pt x="6096275" y="1200329"/>
                  </a:cubicBezTo>
                  <a:cubicBezTo>
                    <a:pt x="5879377" y="1207338"/>
                    <a:pt x="5569821" y="1186039"/>
                    <a:pt x="5325561" y="1200329"/>
                  </a:cubicBezTo>
                  <a:cubicBezTo>
                    <a:pt x="5081301" y="1214619"/>
                    <a:pt x="4929472" y="1187057"/>
                    <a:pt x="4631225" y="1200329"/>
                  </a:cubicBezTo>
                  <a:cubicBezTo>
                    <a:pt x="4332978" y="1213601"/>
                    <a:pt x="4210297" y="1218816"/>
                    <a:pt x="3936888" y="1200329"/>
                  </a:cubicBezTo>
                  <a:cubicBezTo>
                    <a:pt x="3663479" y="1181842"/>
                    <a:pt x="3425054" y="1167850"/>
                    <a:pt x="3242552" y="1200329"/>
                  </a:cubicBezTo>
                  <a:cubicBezTo>
                    <a:pt x="3060050" y="1232808"/>
                    <a:pt x="2829652" y="1177386"/>
                    <a:pt x="2700969" y="1200329"/>
                  </a:cubicBezTo>
                  <a:cubicBezTo>
                    <a:pt x="2572286" y="1223272"/>
                    <a:pt x="2172175" y="1180657"/>
                    <a:pt x="1930256" y="1200329"/>
                  </a:cubicBezTo>
                  <a:cubicBezTo>
                    <a:pt x="1688337" y="1220001"/>
                    <a:pt x="1623764" y="1193130"/>
                    <a:pt x="1388673" y="1200329"/>
                  </a:cubicBezTo>
                  <a:cubicBezTo>
                    <a:pt x="1153582" y="1207528"/>
                    <a:pt x="1019088" y="1194472"/>
                    <a:pt x="923468" y="1200329"/>
                  </a:cubicBezTo>
                  <a:cubicBezTo>
                    <a:pt x="827848" y="1206186"/>
                    <a:pt x="268742" y="1192408"/>
                    <a:pt x="0" y="1200329"/>
                  </a:cubicBezTo>
                  <a:cubicBezTo>
                    <a:pt x="-26550" y="1024410"/>
                    <a:pt x="-5923" y="822311"/>
                    <a:pt x="0" y="636174"/>
                  </a:cubicBezTo>
                  <a:cubicBezTo>
                    <a:pt x="5923" y="450037"/>
                    <a:pt x="21647" y="143193"/>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Kể các chi tiết về môi trường màu xanh được thể hiện trong bài hát.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4" name="Group 33">
              <a:extLst>
                <a:ext uri="{FF2B5EF4-FFF2-40B4-BE49-F238E27FC236}">
                  <a16:creationId xmlns:a16="http://schemas.microsoft.com/office/drawing/2014/main" id="{238DBFDD-E539-0FA7-9564-38D72193B375}"/>
                </a:ext>
              </a:extLst>
            </p:cNvPr>
            <p:cNvGrpSpPr/>
            <p:nvPr/>
          </p:nvGrpSpPr>
          <p:grpSpPr>
            <a:xfrm>
              <a:off x="3444141" y="4106209"/>
              <a:ext cx="929642" cy="1446550"/>
              <a:chOff x="3444141" y="4106209"/>
              <a:chExt cx="929642" cy="1446550"/>
            </a:xfrm>
          </p:grpSpPr>
          <p:sp>
            <p:nvSpPr>
              <p:cNvPr id="30" name="Oval 29">
                <a:extLst>
                  <a:ext uri="{FF2B5EF4-FFF2-40B4-BE49-F238E27FC236}">
                    <a16:creationId xmlns:a16="http://schemas.microsoft.com/office/drawing/2014/main" id="{6D5CBDA7-BF32-5CB5-DBB3-7FC2E0A70CC9}"/>
                  </a:ext>
                </a:extLst>
              </p:cNvPr>
              <p:cNvSpPr/>
              <p:nvPr/>
            </p:nvSpPr>
            <p:spPr>
              <a:xfrm>
                <a:off x="3444141" y="4343826"/>
                <a:ext cx="929642" cy="929642"/>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3EFBE66-CFB4-F485-A844-AF1156D5678A}"/>
                  </a:ext>
                </a:extLst>
              </p:cNvPr>
              <p:cNvSpPr txBox="1"/>
              <p:nvPr/>
            </p:nvSpPr>
            <p:spPr>
              <a:xfrm>
                <a:off x="3498802" y="4106209"/>
                <a:ext cx="820319"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88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grpSp>
        <p:nvGrpSpPr>
          <p:cNvPr id="8" name="Group 7">
            <a:extLst>
              <a:ext uri="{FF2B5EF4-FFF2-40B4-BE49-F238E27FC236}">
                <a16:creationId xmlns:a16="http://schemas.microsoft.com/office/drawing/2014/main" id="{E64B2E5C-476F-1C2C-785C-266735353A82}"/>
              </a:ext>
            </a:extLst>
          </p:cNvPr>
          <p:cNvGrpSpPr/>
          <p:nvPr/>
        </p:nvGrpSpPr>
        <p:grpSpPr>
          <a:xfrm>
            <a:off x="3252445" y="3044093"/>
            <a:ext cx="8503244" cy="3354007"/>
            <a:chOff x="2967705" y="1858018"/>
            <a:chExt cx="8503244" cy="3354007"/>
          </a:xfrm>
        </p:grpSpPr>
        <p:sp>
          <p:nvSpPr>
            <p:cNvPr id="4" name="TextBox 3">
              <a:extLst>
                <a:ext uri="{FF2B5EF4-FFF2-40B4-BE49-F238E27FC236}">
                  <a16:creationId xmlns:a16="http://schemas.microsoft.com/office/drawing/2014/main" id="{70382826-FF2D-6D4E-CBC7-BBEEC258C048}"/>
                </a:ext>
              </a:extLst>
            </p:cNvPr>
            <p:cNvSpPr txBox="1"/>
            <p:nvPr/>
          </p:nvSpPr>
          <p:spPr>
            <a:xfrm>
              <a:off x="3168967" y="2337951"/>
              <a:ext cx="8301982" cy="2874074"/>
            </a:xfrm>
            <a:custGeom>
              <a:avLst/>
              <a:gdLst>
                <a:gd name="connsiteX0" fmla="*/ 0 w 8301982"/>
                <a:gd name="connsiteY0" fmla="*/ 0 h 2874074"/>
                <a:gd name="connsiteX1" fmla="*/ 525792 w 8301982"/>
                <a:gd name="connsiteY1" fmla="*/ 0 h 2874074"/>
                <a:gd name="connsiteX2" fmla="*/ 1134604 w 8301982"/>
                <a:gd name="connsiteY2" fmla="*/ 0 h 2874074"/>
                <a:gd name="connsiteX3" fmla="*/ 1826436 w 8301982"/>
                <a:gd name="connsiteY3" fmla="*/ 0 h 2874074"/>
                <a:gd name="connsiteX4" fmla="*/ 2601288 w 8301982"/>
                <a:gd name="connsiteY4" fmla="*/ 0 h 2874074"/>
                <a:gd name="connsiteX5" fmla="*/ 3293120 w 8301982"/>
                <a:gd name="connsiteY5" fmla="*/ 0 h 2874074"/>
                <a:gd name="connsiteX6" fmla="*/ 3818912 w 8301982"/>
                <a:gd name="connsiteY6" fmla="*/ 0 h 2874074"/>
                <a:gd name="connsiteX7" fmla="*/ 4676783 w 8301982"/>
                <a:gd name="connsiteY7" fmla="*/ 0 h 2874074"/>
                <a:gd name="connsiteX8" fmla="*/ 5534655 w 8301982"/>
                <a:gd name="connsiteY8" fmla="*/ 0 h 2874074"/>
                <a:gd name="connsiteX9" fmla="*/ 6309506 w 8301982"/>
                <a:gd name="connsiteY9" fmla="*/ 0 h 2874074"/>
                <a:gd name="connsiteX10" fmla="*/ 7084358 w 8301982"/>
                <a:gd name="connsiteY10" fmla="*/ 0 h 2874074"/>
                <a:gd name="connsiteX11" fmla="*/ 8301982 w 8301982"/>
                <a:gd name="connsiteY11" fmla="*/ 0 h 2874074"/>
                <a:gd name="connsiteX12" fmla="*/ 8301982 w 8301982"/>
                <a:gd name="connsiteY12" fmla="*/ 574815 h 2874074"/>
                <a:gd name="connsiteX13" fmla="*/ 8301982 w 8301982"/>
                <a:gd name="connsiteY13" fmla="*/ 1149630 h 2874074"/>
                <a:gd name="connsiteX14" fmla="*/ 8301982 w 8301982"/>
                <a:gd name="connsiteY14" fmla="*/ 1781926 h 2874074"/>
                <a:gd name="connsiteX15" fmla="*/ 8301982 w 8301982"/>
                <a:gd name="connsiteY15" fmla="*/ 2270518 h 2874074"/>
                <a:gd name="connsiteX16" fmla="*/ 8301982 w 8301982"/>
                <a:gd name="connsiteY16" fmla="*/ 2874074 h 2874074"/>
                <a:gd name="connsiteX17" fmla="*/ 7859210 w 8301982"/>
                <a:gd name="connsiteY17" fmla="*/ 2874074 h 2874074"/>
                <a:gd name="connsiteX18" fmla="*/ 7084358 w 8301982"/>
                <a:gd name="connsiteY18" fmla="*/ 2874074 h 2874074"/>
                <a:gd name="connsiteX19" fmla="*/ 6641586 w 8301982"/>
                <a:gd name="connsiteY19" fmla="*/ 2874074 h 2874074"/>
                <a:gd name="connsiteX20" fmla="*/ 6032774 w 8301982"/>
                <a:gd name="connsiteY20" fmla="*/ 2874074 h 2874074"/>
                <a:gd name="connsiteX21" fmla="*/ 5506981 w 8301982"/>
                <a:gd name="connsiteY21" fmla="*/ 2874074 h 2874074"/>
                <a:gd name="connsiteX22" fmla="*/ 4815150 w 8301982"/>
                <a:gd name="connsiteY22" fmla="*/ 2874074 h 2874074"/>
                <a:gd name="connsiteX23" fmla="*/ 4289357 w 8301982"/>
                <a:gd name="connsiteY23" fmla="*/ 2874074 h 2874074"/>
                <a:gd name="connsiteX24" fmla="*/ 3597526 w 8301982"/>
                <a:gd name="connsiteY24" fmla="*/ 2874074 h 2874074"/>
                <a:gd name="connsiteX25" fmla="*/ 3071733 w 8301982"/>
                <a:gd name="connsiteY25" fmla="*/ 2874074 h 2874074"/>
                <a:gd name="connsiteX26" fmla="*/ 2628961 w 8301982"/>
                <a:gd name="connsiteY26" fmla="*/ 2874074 h 2874074"/>
                <a:gd name="connsiteX27" fmla="*/ 2186189 w 8301982"/>
                <a:gd name="connsiteY27" fmla="*/ 2874074 h 2874074"/>
                <a:gd name="connsiteX28" fmla="*/ 1494357 w 8301982"/>
                <a:gd name="connsiteY28" fmla="*/ 2874074 h 2874074"/>
                <a:gd name="connsiteX29" fmla="*/ 636485 w 8301982"/>
                <a:gd name="connsiteY29" fmla="*/ 2874074 h 2874074"/>
                <a:gd name="connsiteX30" fmla="*/ 0 w 8301982"/>
                <a:gd name="connsiteY30" fmla="*/ 2874074 h 2874074"/>
                <a:gd name="connsiteX31" fmla="*/ 0 w 8301982"/>
                <a:gd name="connsiteY31" fmla="*/ 2270518 h 2874074"/>
                <a:gd name="connsiteX32" fmla="*/ 0 w 8301982"/>
                <a:gd name="connsiteY32" fmla="*/ 1666963 h 2874074"/>
                <a:gd name="connsiteX33" fmla="*/ 0 w 8301982"/>
                <a:gd name="connsiteY33" fmla="*/ 1149630 h 2874074"/>
                <a:gd name="connsiteX34" fmla="*/ 0 w 8301982"/>
                <a:gd name="connsiteY34" fmla="*/ 517333 h 2874074"/>
                <a:gd name="connsiteX35" fmla="*/ 0 w 8301982"/>
                <a:gd name="connsiteY35" fmla="*/ 0 h 287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01982" h="2874074" fill="none" extrusionOk="0">
                  <a:moveTo>
                    <a:pt x="0" y="0"/>
                  </a:moveTo>
                  <a:cubicBezTo>
                    <a:pt x="260139" y="-7336"/>
                    <a:pt x="294280" y="-15892"/>
                    <a:pt x="525792" y="0"/>
                  </a:cubicBezTo>
                  <a:cubicBezTo>
                    <a:pt x="757304" y="15892"/>
                    <a:pt x="984289" y="-7344"/>
                    <a:pt x="1134604" y="0"/>
                  </a:cubicBezTo>
                  <a:cubicBezTo>
                    <a:pt x="1284919" y="7344"/>
                    <a:pt x="1550083" y="-471"/>
                    <a:pt x="1826436" y="0"/>
                  </a:cubicBezTo>
                  <a:cubicBezTo>
                    <a:pt x="2102789" y="471"/>
                    <a:pt x="2220912" y="10713"/>
                    <a:pt x="2601288" y="0"/>
                  </a:cubicBezTo>
                  <a:cubicBezTo>
                    <a:pt x="2981664" y="-10713"/>
                    <a:pt x="3066246" y="-1244"/>
                    <a:pt x="3293120" y="0"/>
                  </a:cubicBezTo>
                  <a:cubicBezTo>
                    <a:pt x="3519994" y="1244"/>
                    <a:pt x="3651684" y="3533"/>
                    <a:pt x="3818912" y="0"/>
                  </a:cubicBezTo>
                  <a:cubicBezTo>
                    <a:pt x="3986140" y="-3533"/>
                    <a:pt x="4364799" y="-27134"/>
                    <a:pt x="4676783" y="0"/>
                  </a:cubicBezTo>
                  <a:cubicBezTo>
                    <a:pt x="4988767" y="27134"/>
                    <a:pt x="5290076" y="-39944"/>
                    <a:pt x="5534655" y="0"/>
                  </a:cubicBezTo>
                  <a:cubicBezTo>
                    <a:pt x="5779234" y="39944"/>
                    <a:pt x="5995008" y="-29274"/>
                    <a:pt x="6309506" y="0"/>
                  </a:cubicBezTo>
                  <a:cubicBezTo>
                    <a:pt x="6624004" y="29274"/>
                    <a:pt x="6757746" y="-34082"/>
                    <a:pt x="7084358" y="0"/>
                  </a:cubicBezTo>
                  <a:cubicBezTo>
                    <a:pt x="7410970" y="34082"/>
                    <a:pt x="7775745" y="33159"/>
                    <a:pt x="8301982" y="0"/>
                  </a:cubicBezTo>
                  <a:cubicBezTo>
                    <a:pt x="8284643" y="149367"/>
                    <a:pt x="8298444" y="348459"/>
                    <a:pt x="8301982" y="574815"/>
                  </a:cubicBezTo>
                  <a:cubicBezTo>
                    <a:pt x="8305520" y="801171"/>
                    <a:pt x="8322163" y="1034159"/>
                    <a:pt x="8301982" y="1149630"/>
                  </a:cubicBezTo>
                  <a:cubicBezTo>
                    <a:pt x="8281801" y="1265102"/>
                    <a:pt x="8292109" y="1652654"/>
                    <a:pt x="8301982" y="1781926"/>
                  </a:cubicBezTo>
                  <a:cubicBezTo>
                    <a:pt x="8311855" y="1911198"/>
                    <a:pt x="8320551" y="2045186"/>
                    <a:pt x="8301982" y="2270518"/>
                  </a:cubicBezTo>
                  <a:cubicBezTo>
                    <a:pt x="8283413" y="2495850"/>
                    <a:pt x="8291125" y="2587866"/>
                    <a:pt x="8301982" y="2874074"/>
                  </a:cubicBezTo>
                  <a:cubicBezTo>
                    <a:pt x="8175537" y="2863725"/>
                    <a:pt x="7990573" y="2889457"/>
                    <a:pt x="7859210" y="2874074"/>
                  </a:cubicBezTo>
                  <a:cubicBezTo>
                    <a:pt x="7727847" y="2858691"/>
                    <a:pt x="7266224" y="2839562"/>
                    <a:pt x="7084358" y="2874074"/>
                  </a:cubicBezTo>
                  <a:cubicBezTo>
                    <a:pt x="6902492" y="2908586"/>
                    <a:pt x="6767526" y="2875708"/>
                    <a:pt x="6641586" y="2874074"/>
                  </a:cubicBezTo>
                  <a:cubicBezTo>
                    <a:pt x="6515646" y="2872440"/>
                    <a:pt x="6322873" y="2893170"/>
                    <a:pt x="6032774" y="2874074"/>
                  </a:cubicBezTo>
                  <a:cubicBezTo>
                    <a:pt x="5742675" y="2854978"/>
                    <a:pt x="5715640" y="2890495"/>
                    <a:pt x="5506981" y="2874074"/>
                  </a:cubicBezTo>
                  <a:cubicBezTo>
                    <a:pt x="5298322" y="2857653"/>
                    <a:pt x="5089289" y="2879406"/>
                    <a:pt x="4815150" y="2874074"/>
                  </a:cubicBezTo>
                  <a:cubicBezTo>
                    <a:pt x="4541011" y="2868742"/>
                    <a:pt x="4440450" y="2850818"/>
                    <a:pt x="4289357" y="2874074"/>
                  </a:cubicBezTo>
                  <a:cubicBezTo>
                    <a:pt x="4138264" y="2897330"/>
                    <a:pt x="3805464" y="2873668"/>
                    <a:pt x="3597526" y="2874074"/>
                  </a:cubicBezTo>
                  <a:cubicBezTo>
                    <a:pt x="3389588" y="2874480"/>
                    <a:pt x="3235624" y="2892766"/>
                    <a:pt x="3071733" y="2874074"/>
                  </a:cubicBezTo>
                  <a:cubicBezTo>
                    <a:pt x="2907842" y="2855382"/>
                    <a:pt x="2819542" y="2875033"/>
                    <a:pt x="2628961" y="2874074"/>
                  </a:cubicBezTo>
                  <a:cubicBezTo>
                    <a:pt x="2438380" y="2873115"/>
                    <a:pt x="2360606" y="2893416"/>
                    <a:pt x="2186189" y="2874074"/>
                  </a:cubicBezTo>
                  <a:cubicBezTo>
                    <a:pt x="2011772" y="2854732"/>
                    <a:pt x="1679099" y="2855537"/>
                    <a:pt x="1494357" y="2874074"/>
                  </a:cubicBezTo>
                  <a:cubicBezTo>
                    <a:pt x="1309615" y="2892611"/>
                    <a:pt x="928050" y="2835887"/>
                    <a:pt x="636485" y="2874074"/>
                  </a:cubicBezTo>
                  <a:cubicBezTo>
                    <a:pt x="344920" y="2912261"/>
                    <a:pt x="255423" y="2865976"/>
                    <a:pt x="0" y="2874074"/>
                  </a:cubicBezTo>
                  <a:cubicBezTo>
                    <a:pt x="-12107" y="2706310"/>
                    <a:pt x="26189" y="2513048"/>
                    <a:pt x="0" y="2270518"/>
                  </a:cubicBezTo>
                  <a:cubicBezTo>
                    <a:pt x="-26189" y="2027988"/>
                    <a:pt x="4743" y="1837720"/>
                    <a:pt x="0" y="1666963"/>
                  </a:cubicBezTo>
                  <a:cubicBezTo>
                    <a:pt x="-4743" y="1496207"/>
                    <a:pt x="-17101" y="1291322"/>
                    <a:pt x="0" y="1149630"/>
                  </a:cubicBezTo>
                  <a:cubicBezTo>
                    <a:pt x="17101" y="1007938"/>
                    <a:pt x="-25099" y="701707"/>
                    <a:pt x="0" y="517333"/>
                  </a:cubicBezTo>
                  <a:cubicBezTo>
                    <a:pt x="25099" y="332959"/>
                    <a:pt x="1267" y="105574"/>
                    <a:pt x="0" y="0"/>
                  </a:cubicBezTo>
                  <a:close/>
                </a:path>
                <a:path w="8301982" h="2874074" stroke="0" extrusionOk="0">
                  <a:moveTo>
                    <a:pt x="0" y="0"/>
                  </a:moveTo>
                  <a:cubicBezTo>
                    <a:pt x="218979" y="-22594"/>
                    <a:pt x="400167" y="7967"/>
                    <a:pt x="608812" y="0"/>
                  </a:cubicBezTo>
                  <a:cubicBezTo>
                    <a:pt x="817457" y="-7967"/>
                    <a:pt x="1203300" y="-12741"/>
                    <a:pt x="1383664" y="0"/>
                  </a:cubicBezTo>
                  <a:cubicBezTo>
                    <a:pt x="1564028" y="12741"/>
                    <a:pt x="1784884" y="19263"/>
                    <a:pt x="1909456" y="0"/>
                  </a:cubicBezTo>
                  <a:cubicBezTo>
                    <a:pt x="2034028" y="-19263"/>
                    <a:pt x="2256147" y="-19410"/>
                    <a:pt x="2601288" y="0"/>
                  </a:cubicBezTo>
                  <a:cubicBezTo>
                    <a:pt x="2946429" y="19410"/>
                    <a:pt x="3090827" y="3869"/>
                    <a:pt x="3376139" y="0"/>
                  </a:cubicBezTo>
                  <a:cubicBezTo>
                    <a:pt x="3661451" y="-3869"/>
                    <a:pt x="3662681" y="-621"/>
                    <a:pt x="3901932" y="0"/>
                  </a:cubicBezTo>
                  <a:cubicBezTo>
                    <a:pt x="4141183" y="621"/>
                    <a:pt x="4237497" y="3296"/>
                    <a:pt x="4510744" y="0"/>
                  </a:cubicBezTo>
                  <a:cubicBezTo>
                    <a:pt x="4783991" y="-3296"/>
                    <a:pt x="4844725" y="16230"/>
                    <a:pt x="5036536" y="0"/>
                  </a:cubicBezTo>
                  <a:cubicBezTo>
                    <a:pt x="5228347" y="-16230"/>
                    <a:pt x="5458823" y="-25692"/>
                    <a:pt x="5811387" y="0"/>
                  </a:cubicBezTo>
                  <a:cubicBezTo>
                    <a:pt x="6163951" y="25692"/>
                    <a:pt x="6370210" y="-30101"/>
                    <a:pt x="6586239" y="0"/>
                  </a:cubicBezTo>
                  <a:cubicBezTo>
                    <a:pt x="6802268" y="30101"/>
                    <a:pt x="6853181" y="-2668"/>
                    <a:pt x="7112031" y="0"/>
                  </a:cubicBezTo>
                  <a:cubicBezTo>
                    <a:pt x="7370881" y="2668"/>
                    <a:pt x="7984371" y="-45236"/>
                    <a:pt x="8301982" y="0"/>
                  </a:cubicBezTo>
                  <a:cubicBezTo>
                    <a:pt x="8285899" y="264849"/>
                    <a:pt x="8283654" y="298473"/>
                    <a:pt x="8301982" y="574815"/>
                  </a:cubicBezTo>
                  <a:cubicBezTo>
                    <a:pt x="8320310" y="851157"/>
                    <a:pt x="8286702" y="963476"/>
                    <a:pt x="8301982" y="1207111"/>
                  </a:cubicBezTo>
                  <a:cubicBezTo>
                    <a:pt x="8317262" y="1450746"/>
                    <a:pt x="8302142" y="1665870"/>
                    <a:pt x="8301982" y="1839407"/>
                  </a:cubicBezTo>
                  <a:cubicBezTo>
                    <a:pt x="8301822" y="2012944"/>
                    <a:pt x="8275870" y="2560928"/>
                    <a:pt x="8301982" y="2874074"/>
                  </a:cubicBezTo>
                  <a:cubicBezTo>
                    <a:pt x="8145844" y="2882675"/>
                    <a:pt x="7970403" y="2879308"/>
                    <a:pt x="7859210" y="2874074"/>
                  </a:cubicBezTo>
                  <a:cubicBezTo>
                    <a:pt x="7748017" y="2868840"/>
                    <a:pt x="7484897" y="2904796"/>
                    <a:pt x="7167378" y="2874074"/>
                  </a:cubicBezTo>
                  <a:cubicBezTo>
                    <a:pt x="6849859" y="2843352"/>
                    <a:pt x="6794113" y="2871761"/>
                    <a:pt x="6475546" y="2874074"/>
                  </a:cubicBezTo>
                  <a:cubicBezTo>
                    <a:pt x="6156979" y="2876387"/>
                    <a:pt x="6114314" y="2851860"/>
                    <a:pt x="5949754" y="2874074"/>
                  </a:cubicBezTo>
                  <a:cubicBezTo>
                    <a:pt x="5785194" y="2896288"/>
                    <a:pt x="5484235" y="2887175"/>
                    <a:pt x="5174902" y="2874074"/>
                  </a:cubicBezTo>
                  <a:cubicBezTo>
                    <a:pt x="4865569" y="2860973"/>
                    <a:pt x="4857507" y="2853169"/>
                    <a:pt x="4649110" y="2874074"/>
                  </a:cubicBezTo>
                  <a:cubicBezTo>
                    <a:pt x="4440713" y="2894979"/>
                    <a:pt x="4317065" y="2889821"/>
                    <a:pt x="4206338" y="2874074"/>
                  </a:cubicBezTo>
                  <a:cubicBezTo>
                    <a:pt x="4095611" y="2858327"/>
                    <a:pt x="3616699" y="2847126"/>
                    <a:pt x="3348466" y="2874074"/>
                  </a:cubicBezTo>
                  <a:cubicBezTo>
                    <a:pt x="3080233" y="2901022"/>
                    <a:pt x="3067338" y="2884054"/>
                    <a:pt x="2905694" y="2874074"/>
                  </a:cubicBezTo>
                  <a:cubicBezTo>
                    <a:pt x="2744050" y="2864094"/>
                    <a:pt x="2564291" y="2849259"/>
                    <a:pt x="2379902" y="2874074"/>
                  </a:cubicBezTo>
                  <a:cubicBezTo>
                    <a:pt x="2195513" y="2898889"/>
                    <a:pt x="1697932" y="2881062"/>
                    <a:pt x="1522030" y="2874074"/>
                  </a:cubicBezTo>
                  <a:cubicBezTo>
                    <a:pt x="1346128" y="2867086"/>
                    <a:pt x="1063737" y="2873403"/>
                    <a:pt x="913218" y="2874074"/>
                  </a:cubicBezTo>
                  <a:cubicBezTo>
                    <a:pt x="762699" y="2874745"/>
                    <a:pt x="395942" y="2847945"/>
                    <a:pt x="0" y="2874074"/>
                  </a:cubicBezTo>
                  <a:cubicBezTo>
                    <a:pt x="-21883" y="2661082"/>
                    <a:pt x="-22906" y="2538420"/>
                    <a:pt x="0" y="2328000"/>
                  </a:cubicBezTo>
                  <a:cubicBezTo>
                    <a:pt x="22906" y="2117580"/>
                    <a:pt x="5993" y="1849561"/>
                    <a:pt x="0" y="1695704"/>
                  </a:cubicBezTo>
                  <a:cubicBezTo>
                    <a:pt x="-5993" y="1541847"/>
                    <a:pt x="5666" y="1386738"/>
                    <a:pt x="0" y="1092148"/>
                  </a:cubicBezTo>
                  <a:cubicBezTo>
                    <a:pt x="-5666" y="797558"/>
                    <a:pt x="5249" y="812008"/>
                    <a:pt x="0" y="574815"/>
                  </a:cubicBezTo>
                  <a:cubicBezTo>
                    <a:pt x="-5249" y="337622"/>
                    <a:pt x="-17171" y="199162"/>
                    <a:pt x="0" y="0"/>
                  </a:cubicBezTo>
                  <a:close/>
                </a:path>
              </a:pathLst>
            </a:custGeom>
            <a:solidFill>
              <a:schemeClr val="accent4">
                <a:lumMod val="40000"/>
                <a:lumOff val="60000"/>
              </a:schemeClr>
            </a:solidFill>
            <a:ln w="28575">
              <a:solidFill>
                <a:srgbClr val="00B050"/>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Các chi tiết về môi trường màu xanh được thể hiện trong bài hát: </a:t>
              </a:r>
              <a:r>
                <a:rPr kumimoji="0" lang="vi-VN" sz="36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ánh nắng, hàng cây xanh, đường thẳng tắp, ánh sáng bình minh, bầu không khí, dòng nước mát xanh, bầu trời xanh, cỏ cây.</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Kiểm tra dấu Tick Clip nghệ thuật - xanh dấu tick png tải về - Miễn phí  trong suốt Cò png Tải về.">
              <a:extLst>
                <a:ext uri="{FF2B5EF4-FFF2-40B4-BE49-F238E27FC236}">
                  <a16:creationId xmlns:a16="http://schemas.microsoft.com/office/drawing/2014/main" id="{4AB33DF0-0E06-3621-C342-515BB87252D8}"/>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2967705" y="1858018"/>
              <a:ext cx="999441" cy="999441"/>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CA20DFC1-2598-4015-A82C-956310CC14A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26025" y="2295443"/>
            <a:ext cx="2994039" cy="4351482"/>
          </a:xfrm>
          <a:prstGeom prst="rect">
            <a:avLst/>
          </a:prstGeom>
        </p:spPr>
      </p:pic>
      <p:pic>
        <p:nvPicPr>
          <p:cNvPr id="6" name="tieng-vo-tay-tra-loi-dung-www.tiengdong.com">
            <a:hlinkClick r:id="" action="ppaction://media"/>
            <a:extLst>
              <a:ext uri="{FF2B5EF4-FFF2-40B4-BE49-F238E27FC236}">
                <a16:creationId xmlns:a16="http://schemas.microsoft.com/office/drawing/2014/main" id="{FF6703F8-7E20-4737-B5C0-C6CE020A7FF3}"/>
              </a:ext>
            </a:extLst>
          </p:cNvPr>
          <p:cNvPicPr>
            <a:picLocks noChangeAspect="1"/>
          </p:cNvPicPr>
          <p:nvPr>
            <a:audioFile r:link="rId2"/>
            <p:extLst>
              <p:ext uri="{DAA4B4D4-6D71-4841-9C94-3DE7FCFB9230}">
                <p14:media xmlns:p14="http://schemas.microsoft.com/office/powerpoint/2010/main" r:embed="rId1">
                  <p14:bmkLst>
                    <p14:bmk name="Bookmark 1" time="1001.9722"/>
                  </p14:bmkLst>
                </p14:media>
              </p:ext>
            </p:extLst>
          </p:nvPr>
        </p:nvPicPr>
        <p:blipFill>
          <a:blip r:embed="rId10"/>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19863539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085"/>
                            </p:stCondLst>
                            <p:childTnLst>
                              <p:par>
                                <p:cTn id="5" presetID="2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0" dur="1000" fill="hold"/>
                                        <p:tgtEl>
                                          <p:spTgt spid="2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75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 presetClass="mediacall" presetSubtype="0" fill="hold" nodeType="withEffect">
                                  <p:stCondLst>
                                    <p:cond delay="0"/>
                                  </p:stCondLst>
                                  <p:childTnLst>
                                    <p:cmd type="call" cmd="playFrom(0.0)">
                                      <p:cBhvr>
                                        <p:cTn id="30" dur="8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repeatCount="indefinite"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CB58F8-25EE-1FCD-13D7-013BA4200F6B}"/>
              </a:ext>
            </a:extLst>
          </p:cNvPr>
          <p:cNvSpPr/>
          <p:nvPr/>
        </p:nvSpPr>
        <p:spPr>
          <a:xfrm>
            <a:off x="-35571" y="531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91B4CB-8666-2BF8-1483-B8A9C7075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1" y="3359979"/>
            <a:ext cx="12656668" cy="3429000"/>
          </a:xfrm>
          <a:prstGeom prst="rect">
            <a:avLst/>
          </a:prstGeom>
        </p:spPr>
      </p:pic>
      <p:pic>
        <p:nvPicPr>
          <p:cNvPr id="10" name="Picture 9">
            <a:extLst>
              <a:ext uri="{FF2B5EF4-FFF2-40B4-BE49-F238E27FC236}">
                <a16:creationId xmlns:a16="http://schemas.microsoft.com/office/drawing/2014/main" id="{2822A10B-9EC7-C808-B9D7-61FF5729C8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74831" y="4206436"/>
            <a:ext cx="1969421" cy="1224605"/>
          </a:xfrm>
          <a:prstGeom prst="rect">
            <a:avLst/>
          </a:prstGeom>
        </p:spPr>
      </p:pic>
      <p:grpSp>
        <p:nvGrpSpPr>
          <p:cNvPr id="23" name="Group 5">
            <a:extLst>
              <a:ext uri="{FF2B5EF4-FFF2-40B4-BE49-F238E27FC236}">
                <a16:creationId xmlns:a16="http://schemas.microsoft.com/office/drawing/2014/main" id="{E19E54C0-60FF-A538-0D58-AC095181AE1F}"/>
              </a:ext>
            </a:extLst>
          </p:cNvPr>
          <p:cNvGrpSpPr/>
          <p:nvPr/>
        </p:nvGrpSpPr>
        <p:grpSpPr>
          <a:xfrm>
            <a:off x="4826222" y="166029"/>
            <a:ext cx="8113259" cy="963092"/>
            <a:chOff x="1872345" y="2146107"/>
            <a:chExt cx="6591905" cy="963092"/>
          </a:xfrm>
        </p:grpSpPr>
        <p:sp>
          <p:nvSpPr>
            <p:cNvPr id="24" name="TextBox 3">
              <a:extLst>
                <a:ext uri="{FF2B5EF4-FFF2-40B4-BE49-F238E27FC236}">
                  <a16:creationId xmlns:a16="http://schemas.microsoft.com/office/drawing/2014/main" id="{28C1AEAD-CCDE-54B5-FB5B-3E375398B9F0}"/>
                </a:ext>
              </a:extLst>
            </p:cNvPr>
            <p:cNvSpPr txBox="1"/>
            <p:nvPr/>
          </p:nvSpPr>
          <p:spPr>
            <a:xfrm>
              <a:off x="1872345" y="2185869"/>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Trả lời câu hỏi :</a:t>
              </a:r>
            </a:p>
          </p:txBody>
        </p:sp>
        <p:sp>
          <p:nvSpPr>
            <p:cNvPr id="25" name="TextBox 7">
              <a:extLst>
                <a:ext uri="{FF2B5EF4-FFF2-40B4-BE49-F238E27FC236}">
                  <a16:creationId xmlns:a16="http://schemas.microsoft.com/office/drawing/2014/main" id="{215C8611-B5ED-63F4-7784-B92B79A5363A}"/>
                </a:ext>
              </a:extLst>
            </p:cNvPr>
            <p:cNvSpPr txBox="1"/>
            <p:nvPr/>
          </p:nvSpPr>
          <p:spPr>
            <a:xfrm>
              <a:off x="1872345" y="2146107"/>
              <a:ext cx="65919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8575">
                    <a:noFill/>
                  </a:ln>
                  <a:solidFill>
                    <a:srgbClr val="FF3300"/>
                  </a:solidFill>
                  <a:effectLst/>
                  <a:uLnTx/>
                  <a:uFillTx/>
                  <a:latin typeface="iCiel Pony" panose="02000000000000000000" pitchFamily="2" charset="0"/>
                  <a:ea typeface="+mn-ea"/>
                  <a:cs typeface="+mn-cs"/>
                </a:rPr>
                <a:t>Trả lời câu hỏi :</a:t>
              </a:r>
              <a:endParaRPr kumimoji="0" lang="en-US" sz="5400" b="0" i="0" u="none" strike="noStrike" kern="1200" cap="none" spc="0" normalizeH="0" baseline="0" noProof="0" dirty="0">
                <a:ln w="28575">
                  <a:noFill/>
                </a:ln>
                <a:solidFill>
                  <a:srgbClr val="FF3300"/>
                </a:solidFill>
                <a:effectLst/>
                <a:uLnTx/>
                <a:uFillTx/>
                <a:latin typeface="iCiel Pony" panose="02000000000000000000" pitchFamily="2" charset="0"/>
                <a:ea typeface="+mn-ea"/>
                <a:cs typeface="+mn-cs"/>
              </a:endParaRPr>
            </a:p>
          </p:txBody>
        </p:sp>
      </p:grpSp>
      <p:pic>
        <p:nvPicPr>
          <p:cNvPr id="14" name="Picture 13">
            <a:extLst>
              <a:ext uri="{FF2B5EF4-FFF2-40B4-BE49-F238E27FC236}">
                <a16:creationId xmlns:a16="http://schemas.microsoft.com/office/drawing/2014/main" id="{CA6AA061-ED95-CBB0-932E-11755187864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850" y="96063"/>
            <a:ext cx="1823578" cy="1768933"/>
          </a:xfrm>
          <a:prstGeom prst="rect">
            <a:avLst/>
          </a:prstGeom>
        </p:spPr>
      </p:pic>
      <p:grpSp>
        <p:nvGrpSpPr>
          <p:cNvPr id="38" name="Group 37">
            <a:extLst>
              <a:ext uri="{FF2B5EF4-FFF2-40B4-BE49-F238E27FC236}">
                <a16:creationId xmlns:a16="http://schemas.microsoft.com/office/drawing/2014/main" id="{CD7F5425-169A-B4EF-6178-6C9AC18BE849}"/>
              </a:ext>
            </a:extLst>
          </p:cNvPr>
          <p:cNvGrpSpPr/>
          <p:nvPr/>
        </p:nvGrpSpPr>
        <p:grpSpPr>
          <a:xfrm>
            <a:off x="1742155" y="1464147"/>
            <a:ext cx="7632676" cy="1446550"/>
            <a:chOff x="3444141" y="4106209"/>
            <a:chExt cx="7632676" cy="1446550"/>
          </a:xfrm>
        </p:grpSpPr>
        <p:sp>
          <p:nvSpPr>
            <p:cNvPr id="28" name="TextBox 27">
              <a:extLst>
                <a:ext uri="{FF2B5EF4-FFF2-40B4-BE49-F238E27FC236}">
                  <a16:creationId xmlns:a16="http://schemas.microsoft.com/office/drawing/2014/main" id="{6A9F5A73-BD92-3567-3662-60BE918B9804}"/>
                </a:ext>
              </a:extLst>
            </p:cNvPr>
            <p:cNvSpPr txBox="1"/>
            <p:nvPr/>
          </p:nvSpPr>
          <p:spPr>
            <a:xfrm>
              <a:off x="4049083" y="4178386"/>
              <a:ext cx="7027734" cy="1323439"/>
            </a:xfrm>
            <a:custGeom>
              <a:avLst/>
              <a:gdLst>
                <a:gd name="connsiteX0" fmla="*/ 0 w 7027734"/>
                <a:gd name="connsiteY0" fmla="*/ 0 h 1323439"/>
                <a:gd name="connsiteX1" fmla="*/ 498330 w 7027734"/>
                <a:gd name="connsiteY1" fmla="*/ 0 h 1323439"/>
                <a:gd name="connsiteX2" fmla="*/ 926383 w 7027734"/>
                <a:gd name="connsiteY2" fmla="*/ 0 h 1323439"/>
                <a:gd name="connsiteX3" fmla="*/ 1494991 w 7027734"/>
                <a:gd name="connsiteY3" fmla="*/ 0 h 1323439"/>
                <a:gd name="connsiteX4" fmla="*/ 1993321 w 7027734"/>
                <a:gd name="connsiteY4" fmla="*/ 0 h 1323439"/>
                <a:gd name="connsiteX5" fmla="*/ 2772761 w 7027734"/>
                <a:gd name="connsiteY5" fmla="*/ 0 h 1323439"/>
                <a:gd name="connsiteX6" fmla="*/ 3481923 w 7027734"/>
                <a:gd name="connsiteY6" fmla="*/ 0 h 1323439"/>
                <a:gd name="connsiteX7" fmla="*/ 4191085 w 7027734"/>
                <a:gd name="connsiteY7" fmla="*/ 0 h 1323439"/>
                <a:gd name="connsiteX8" fmla="*/ 4759693 w 7027734"/>
                <a:gd name="connsiteY8" fmla="*/ 0 h 1323439"/>
                <a:gd name="connsiteX9" fmla="*/ 5398577 w 7027734"/>
                <a:gd name="connsiteY9" fmla="*/ 0 h 1323439"/>
                <a:gd name="connsiteX10" fmla="*/ 5967185 w 7027734"/>
                <a:gd name="connsiteY10" fmla="*/ 0 h 1323439"/>
                <a:gd name="connsiteX11" fmla="*/ 7027734 w 7027734"/>
                <a:gd name="connsiteY11" fmla="*/ 0 h 1323439"/>
                <a:gd name="connsiteX12" fmla="*/ 7027734 w 7027734"/>
                <a:gd name="connsiteY12" fmla="*/ 674954 h 1323439"/>
                <a:gd name="connsiteX13" fmla="*/ 7027734 w 7027734"/>
                <a:gd name="connsiteY13" fmla="*/ 1323439 h 1323439"/>
                <a:gd name="connsiteX14" fmla="*/ 6529404 w 7027734"/>
                <a:gd name="connsiteY14" fmla="*/ 1323439 h 1323439"/>
                <a:gd name="connsiteX15" fmla="*/ 5820242 w 7027734"/>
                <a:gd name="connsiteY15" fmla="*/ 1323439 h 1323439"/>
                <a:gd name="connsiteX16" fmla="*/ 5111079 w 7027734"/>
                <a:gd name="connsiteY16" fmla="*/ 1323439 h 1323439"/>
                <a:gd name="connsiteX17" fmla="*/ 4472194 w 7027734"/>
                <a:gd name="connsiteY17" fmla="*/ 1323439 h 1323439"/>
                <a:gd name="connsiteX18" fmla="*/ 3692755 w 7027734"/>
                <a:gd name="connsiteY18" fmla="*/ 1323439 h 1323439"/>
                <a:gd name="connsiteX19" fmla="*/ 3053870 w 7027734"/>
                <a:gd name="connsiteY19" fmla="*/ 1323439 h 1323439"/>
                <a:gd name="connsiteX20" fmla="*/ 2274430 w 7027734"/>
                <a:gd name="connsiteY20" fmla="*/ 1323439 h 1323439"/>
                <a:gd name="connsiteX21" fmla="*/ 1705823 w 7027734"/>
                <a:gd name="connsiteY21" fmla="*/ 1323439 h 1323439"/>
                <a:gd name="connsiteX22" fmla="*/ 996660 w 7027734"/>
                <a:gd name="connsiteY22" fmla="*/ 1323439 h 1323439"/>
                <a:gd name="connsiteX23" fmla="*/ 568608 w 7027734"/>
                <a:gd name="connsiteY23" fmla="*/ 1323439 h 1323439"/>
                <a:gd name="connsiteX24" fmla="*/ 0 w 7027734"/>
                <a:gd name="connsiteY24" fmla="*/ 1323439 h 1323439"/>
                <a:gd name="connsiteX25" fmla="*/ 0 w 7027734"/>
                <a:gd name="connsiteY25" fmla="*/ 688188 h 1323439"/>
                <a:gd name="connsiteX26" fmla="*/ 0 w 7027734"/>
                <a:gd name="connsiteY26"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27734" h="1323439" fill="none" extrusionOk="0">
                  <a:moveTo>
                    <a:pt x="0" y="0"/>
                  </a:moveTo>
                  <a:cubicBezTo>
                    <a:pt x="122826" y="408"/>
                    <a:pt x="382249" y="-10591"/>
                    <a:pt x="498330" y="0"/>
                  </a:cubicBezTo>
                  <a:cubicBezTo>
                    <a:pt x="614411" y="10591"/>
                    <a:pt x="764073" y="-8638"/>
                    <a:pt x="926383" y="0"/>
                  </a:cubicBezTo>
                  <a:cubicBezTo>
                    <a:pt x="1088693" y="8638"/>
                    <a:pt x="1245581" y="-2715"/>
                    <a:pt x="1494991" y="0"/>
                  </a:cubicBezTo>
                  <a:cubicBezTo>
                    <a:pt x="1744401" y="2715"/>
                    <a:pt x="1791437" y="13026"/>
                    <a:pt x="1993321" y="0"/>
                  </a:cubicBezTo>
                  <a:cubicBezTo>
                    <a:pt x="2195205" y="-13026"/>
                    <a:pt x="2487646" y="34099"/>
                    <a:pt x="2772761" y="0"/>
                  </a:cubicBezTo>
                  <a:cubicBezTo>
                    <a:pt x="3057876" y="-34099"/>
                    <a:pt x="3224322" y="-13438"/>
                    <a:pt x="3481923" y="0"/>
                  </a:cubicBezTo>
                  <a:cubicBezTo>
                    <a:pt x="3739524" y="13438"/>
                    <a:pt x="3867763" y="16899"/>
                    <a:pt x="4191085" y="0"/>
                  </a:cubicBezTo>
                  <a:cubicBezTo>
                    <a:pt x="4514407" y="-16899"/>
                    <a:pt x="4586187" y="-7868"/>
                    <a:pt x="4759693" y="0"/>
                  </a:cubicBezTo>
                  <a:cubicBezTo>
                    <a:pt x="4933199" y="7868"/>
                    <a:pt x="5265745" y="15521"/>
                    <a:pt x="5398577" y="0"/>
                  </a:cubicBezTo>
                  <a:cubicBezTo>
                    <a:pt x="5531409" y="-15521"/>
                    <a:pt x="5752522" y="11438"/>
                    <a:pt x="5967185" y="0"/>
                  </a:cubicBezTo>
                  <a:cubicBezTo>
                    <a:pt x="6181848" y="-11438"/>
                    <a:pt x="6618673" y="-49021"/>
                    <a:pt x="7027734" y="0"/>
                  </a:cubicBezTo>
                  <a:cubicBezTo>
                    <a:pt x="7013714" y="243104"/>
                    <a:pt x="7053024" y="361480"/>
                    <a:pt x="7027734" y="674954"/>
                  </a:cubicBezTo>
                  <a:cubicBezTo>
                    <a:pt x="7002444" y="988428"/>
                    <a:pt x="7018770" y="1174221"/>
                    <a:pt x="7027734" y="1323439"/>
                  </a:cubicBezTo>
                  <a:cubicBezTo>
                    <a:pt x="6878361" y="1329647"/>
                    <a:pt x="6769097" y="1338259"/>
                    <a:pt x="6529404" y="1323439"/>
                  </a:cubicBezTo>
                  <a:cubicBezTo>
                    <a:pt x="6289711" y="1308620"/>
                    <a:pt x="5993547" y="1347298"/>
                    <a:pt x="5820242" y="1323439"/>
                  </a:cubicBezTo>
                  <a:cubicBezTo>
                    <a:pt x="5646937" y="1299580"/>
                    <a:pt x="5434048" y="1344223"/>
                    <a:pt x="5111079" y="1323439"/>
                  </a:cubicBezTo>
                  <a:cubicBezTo>
                    <a:pt x="4788110" y="1302655"/>
                    <a:pt x="4741349" y="1320119"/>
                    <a:pt x="4472194" y="1323439"/>
                  </a:cubicBezTo>
                  <a:cubicBezTo>
                    <a:pt x="4203039" y="1326759"/>
                    <a:pt x="4034113" y="1343899"/>
                    <a:pt x="3692755" y="1323439"/>
                  </a:cubicBezTo>
                  <a:cubicBezTo>
                    <a:pt x="3351397" y="1302979"/>
                    <a:pt x="3371581" y="1311533"/>
                    <a:pt x="3053870" y="1323439"/>
                  </a:cubicBezTo>
                  <a:cubicBezTo>
                    <a:pt x="2736160" y="1335345"/>
                    <a:pt x="2473977" y="1314086"/>
                    <a:pt x="2274430" y="1323439"/>
                  </a:cubicBezTo>
                  <a:cubicBezTo>
                    <a:pt x="2074883" y="1332792"/>
                    <a:pt x="1952164" y="1307257"/>
                    <a:pt x="1705823" y="1323439"/>
                  </a:cubicBezTo>
                  <a:cubicBezTo>
                    <a:pt x="1459482" y="1339621"/>
                    <a:pt x="1319346" y="1291507"/>
                    <a:pt x="996660" y="1323439"/>
                  </a:cubicBezTo>
                  <a:cubicBezTo>
                    <a:pt x="673974" y="1355371"/>
                    <a:pt x="693764" y="1313827"/>
                    <a:pt x="568608" y="1323439"/>
                  </a:cubicBezTo>
                  <a:cubicBezTo>
                    <a:pt x="443452" y="1333051"/>
                    <a:pt x="265733" y="1309940"/>
                    <a:pt x="0" y="1323439"/>
                  </a:cubicBezTo>
                  <a:cubicBezTo>
                    <a:pt x="-14495" y="1134562"/>
                    <a:pt x="14729" y="921044"/>
                    <a:pt x="0" y="688188"/>
                  </a:cubicBezTo>
                  <a:cubicBezTo>
                    <a:pt x="-14729" y="455332"/>
                    <a:pt x="-34274" y="216642"/>
                    <a:pt x="0" y="0"/>
                  </a:cubicBezTo>
                  <a:close/>
                </a:path>
                <a:path w="7027734" h="1323439" stroke="0" extrusionOk="0">
                  <a:moveTo>
                    <a:pt x="0" y="0"/>
                  </a:moveTo>
                  <a:cubicBezTo>
                    <a:pt x="225304" y="-1316"/>
                    <a:pt x="416153" y="25350"/>
                    <a:pt x="568608" y="0"/>
                  </a:cubicBezTo>
                  <a:cubicBezTo>
                    <a:pt x="721063" y="-25350"/>
                    <a:pt x="1004350" y="23435"/>
                    <a:pt x="1277770" y="0"/>
                  </a:cubicBezTo>
                  <a:cubicBezTo>
                    <a:pt x="1551190" y="-23435"/>
                    <a:pt x="1582703" y="-14743"/>
                    <a:pt x="1776100" y="0"/>
                  </a:cubicBezTo>
                  <a:cubicBezTo>
                    <a:pt x="1969497" y="14743"/>
                    <a:pt x="2096490" y="26796"/>
                    <a:pt x="2414985" y="0"/>
                  </a:cubicBezTo>
                  <a:cubicBezTo>
                    <a:pt x="2733481" y="-26796"/>
                    <a:pt x="2908675" y="-321"/>
                    <a:pt x="3124147" y="0"/>
                  </a:cubicBezTo>
                  <a:cubicBezTo>
                    <a:pt x="3339619" y="321"/>
                    <a:pt x="3412923" y="1527"/>
                    <a:pt x="3622477" y="0"/>
                  </a:cubicBezTo>
                  <a:cubicBezTo>
                    <a:pt x="3832031" y="-1527"/>
                    <a:pt x="4022895" y="10704"/>
                    <a:pt x="4191085" y="0"/>
                  </a:cubicBezTo>
                  <a:cubicBezTo>
                    <a:pt x="4359275" y="-10704"/>
                    <a:pt x="4469967" y="11442"/>
                    <a:pt x="4689415" y="0"/>
                  </a:cubicBezTo>
                  <a:cubicBezTo>
                    <a:pt x="4908863" y="-11442"/>
                    <a:pt x="5050803" y="35201"/>
                    <a:pt x="5398577" y="0"/>
                  </a:cubicBezTo>
                  <a:cubicBezTo>
                    <a:pt x="5746351" y="-35201"/>
                    <a:pt x="5761846" y="-13040"/>
                    <a:pt x="6107740" y="0"/>
                  </a:cubicBezTo>
                  <a:cubicBezTo>
                    <a:pt x="6453634" y="13040"/>
                    <a:pt x="6596516" y="-18834"/>
                    <a:pt x="7027734" y="0"/>
                  </a:cubicBezTo>
                  <a:cubicBezTo>
                    <a:pt x="7038364" y="189086"/>
                    <a:pt x="7008958" y="504965"/>
                    <a:pt x="7027734" y="648485"/>
                  </a:cubicBezTo>
                  <a:cubicBezTo>
                    <a:pt x="7046510" y="792006"/>
                    <a:pt x="7001036" y="1097824"/>
                    <a:pt x="7027734" y="1323439"/>
                  </a:cubicBezTo>
                  <a:cubicBezTo>
                    <a:pt x="6738672" y="1335288"/>
                    <a:pt x="6557611" y="1319383"/>
                    <a:pt x="6248294" y="1323439"/>
                  </a:cubicBezTo>
                  <a:cubicBezTo>
                    <a:pt x="5938977" y="1327495"/>
                    <a:pt x="5799654" y="1330687"/>
                    <a:pt x="5609410" y="1323439"/>
                  </a:cubicBezTo>
                  <a:cubicBezTo>
                    <a:pt x="5419166" y="1316191"/>
                    <a:pt x="5078004" y="1312035"/>
                    <a:pt x="4900247" y="1323439"/>
                  </a:cubicBezTo>
                  <a:cubicBezTo>
                    <a:pt x="4722490" y="1334843"/>
                    <a:pt x="4419860" y="1329140"/>
                    <a:pt x="4261362" y="1323439"/>
                  </a:cubicBezTo>
                  <a:cubicBezTo>
                    <a:pt x="4102865" y="1317738"/>
                    <a:pt x="3794441" y="1307621"/>
                    <a:pt x="3622477" y="1323439"/>
                  </a:cubicBezTo>
                  <a:cubicBezTo>
                    <a:pt x="3450514" y="1339257"/>
                    <a:pt x="3160804" y="1332094"/>
                    <a:pt x="2983593" y="1323439"/>
                  </a:cubicBezTo>
                  <a:cubicBezTo>
                    <a:pt x="2806382" y="1314784"/>
                    <a:pt x="2585258" y="1334470"/>
                    <a:pt x="2485262" y="1323439"/>
                  </a:cubicBezTo>
                  <a:cubicBezTo>
                    <a:pt x="2385266" y="1312408"/>
                    <a:pt x="2048353" y="1302484"/>
                    <a:pt x="1776100" y="1323439"/>
                  </a:cubicBezTo>
                  <a:cubicBezTo>
                    <a:pt x="1503847" y="1344394"/>
                    <a:pt x="1497667" y="1319392"/>
                    <a:pt x="1277770" y="1323439"/>
                  </a:cubicBezTo>
                  <a:cubicBezTo>
                    <a:pt x="1057873" y="1327487"/>
                    <a:pt x="996087" y="1314932"/>
                    <a:pt x="849717" y="1323439"/>
                  </a:cubicBezTo>
                  <a:cubicBezTo>
                    <a:pt x="703347" y="1331946"/>
                    <a:pt x="277368" y="1291404"/>
                    <a:pt x="0" y="1323439"/>
                  </a:cubicBezTo>
                  <a:cubicBezTo>
                    <a:pt x="16424" y="1171674"/>
                    <a:pt x="-13077" y="837913"/>
                    <a:pt x="0" y="701423"/>
                  </a:cubicBezTo>
                  <a:cubicBezTo>
                    <a:pt x="13077" y="564933"/>
                    <a:pt x="7347" y="176014"/>
                    <a:pt x="0" y="0"/>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Nêu các loại môi trường sống mà em biết.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4" name="Group 33">
              <a:extLst>
                <a:ext uri="{FF2B5EF4-FFF2-40B4-BE49-F238E27FC236}">
                  <a16:creationId xmlns:a16="http://schemas.microsoft.com/office/drawing/2014/main" id="{238DBFDD-E539-0FA7-9564-38D72193B375}"/>
                </a:ext>
              </a:extLst>
            </p:cNvPr>
            <p:cNvGrpSpPr/>
            <p:nvPr/>
          </p:nvGrpSpPr>
          <p:grpSpPr>
            <a:xfrm>
              <a:off x="3444141" y="4106209"/>
              <a:ext cx="929642" cy="1446550"/>
              <a:chOff x="3444141" y="4106209"/>
              <a:chExt cx="929642" cy="1446550"/>
            </a:xfrm>
          </p:grpSpPr>
          <p:sp>
            <p:nvSpPr>
              <p:cNvPr id="30" name="Oval 29">
                <a:extLst>
                  <a:ext uri="{FF2B5EF4-FFF2-40B4-BE49-F238E27FC236}">
                    <a16:creationId xmlns:a16="http://schemas.microsoft.com/office/drawing/2014/main" id="{6D5CBDA7-BF32-5CB5-DBB3-7FC2E0A70CC9}"/>
                  </a:ext>
                </a:extLst>
              </p:cNvPr>
              <p:cNvSpPr/>
              <p:nvPr/>
            </p:nvSpPr>
            <p:spPr>
              <a:xfrm>
                <a:off x="3444141" y="4343826"/>
                <a:ext cx="929642" cy="929642"/>
              </a:xfrm>
              <a:prstGeom prst="ellipse">
                <a:avLst/>
              </a:prstGeom>
              <a:solidFill>
                <a:schemeClr val="bg1"/>
              </a:solidFill>
              <a:ln w="28575">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3EFBE66-CFB4-F485-A844-AF1156D5678A}"/>
                  </a:ext>
                </a:extLst>
              </p:cNvPr>
              <p:cNvSpPr txBox="1"/>
              <p:nvPr/>
            </p:nvSpPr>
            <p:spPr>
              <a:xfrm>
                <a:off x="3498802" y="4106209"/>
                <a:ext cx="820319"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00B050"/>
                    </a:solidFill>
                    <a:effectLst>
                      <a:outerShdw dist="38100" dir="2700000" algn="tl" rotWithShape="0">
                        <a:srgbClr val="ED7D31"/>
                      </a:outerShdw>
                    </a:effectLst>
                    <a:uLnTx/>
                    <a:uFillTx/>
                    <a:latin typeface="Calibri" panose="020F0502020204030204"/>
                    <a:ea typeface="+mn-ea"/>
                    <a:cs typeface="+mn-cs"/>
                  </a:rPr>
                  <a:t>?</a:t>
                </a:r>
                <a:endParaRPr kumimoji="0" lang="vi-VN" sz="8800" b="1" i="0" u="none" strike="noStrike" kern="1200" cap="none" spc="0" normalizeH="0" baseline="0" noProof="0" dirty="0">
                  <a:ln w="6600">
                    <a:solidFill>
                      <a:srgbClr val="ED7D31"/>
                    </a:solidFill>
                    <a:prstDash val="solid"/>
                  </a:ln>
                  <a:solidFill>
                    <a:srgbClr val="00B050"/>
                  </a:solidFill>
                  <a:effectLst>
                    <a:outerShdw dist="38100" dir="2700000" algn="tl" rotWithShape="0">
                      <a:srgbClr val="ED7D31"/>
                    </a:outerShdw>
                  </a:effectLst>
                  <a:uLnTx/>
                  <a:uFillTx/>
                  <a:latin typeface="Arial" panose="020B0604020202020204" pitchFamily="34" charset="0"/>
                  <a:ea typeface="+mn-ea"/>
                  <a:cs typeface="+mn-cs"/>
                </a:endParaRPr>
              </a:p>
            </p:txBody>
          </p:sp>
        </p:grpSp>
      </p:grpSp>
      <p:grpSp>
        <p:nvGrpSpPr>
          <p:cNvPr id="8" name="Group 7">
            <a:extLst>
              <a:ext uri="{FF2B5EF4-FFF2-40B4-BE49-F238E27FC236}">
                <a16:creationId xmlns:a16="http://schemas.microsoft.com/office/drawing/2014/main" id="{E64B2E5C-476F-1C2C-785C-266735353A82}"/>
              </a:ext>
            </a:extLst>
          </p:cNvPr>
          <p:cNvGrpSpPr/>
          <p:nvPr/>
        </p:nvGrpSpPr>
        <p:grpSpPr>
          <a:xfrm>
            <a:off x="429438" y="3090925"/>
            <a:ext cx="7881458" cy="2049592"/>
            <a:chOff x="2967705" y="1858018"/>
            <a:chExt cx="7881458" cy="2049592"/>
          </a:xfrm>
        </p:grpSpPr>
        <p:sp>
          <p:nvSpPr>
            <p:cNvPr id="4" name="TextBox 3">
              <a:extLst>
                <a:ext uri="{FF2B5EF4-FFF2-40B4-BE49-F238E27FC236}">
                  <a16:creationId xmlns:a16="http://schemas.microsoft.com/office/drawing/2014/main" id="{70382826-FF2D-6D4E-CBC7-BBEEC258C048}"/>
                </a:ext>
              </a:extLst>
            </p:cNvPr>
            <p:cNvSpPr txBox="1"/>
            <p:nvPr/>
          </p:nvSpPr>
          <p:spPr>
            <a:xfrm>
              <a:off x="3168967" y="2337950"/>
              <a:ext cx="7680196" cy="1569660"/>
            </a:xfrm>
            <a:custGeom>
              <a:avLst/>
              <a:gdLst>
                <a:gd name="connsiteX0" fmla="*/ 0 w 7680196"/>
                <a:gd name="connsiteY0" fmla="*/ 0 h 1569660"/>
                <a:gd name="connsiteX1" fmla="*/ 775002 w 7680196"/>
                <a:gd name="connsiteY1" fmla="*/ 0 h 1569660"/>
                <a:gd name="connsiteX2" fmla="*/ 1319597 w 7680196"/>
                <a:gd name="connsiteY2" fmla="*/ 0 h 1569660"/>
                <a:gd name="connsiteX3" fmla="*/ 2171401 w 7680196"/>
                <a:gd name="connsiteY3" fmla="*/ 0 h 1569660"/>
                <a:gd name="connsiteX4" fmla="*/ 2946402 w 7680196"/>
                <a:gd name="connsiteY4" fmla="*/ 0 h 1569660"/>
                <a:gd name="connsiteX5" fmla="*/ 3721404 w 7680196"/>
                <a:gd name="connsiteY5" fmla="*/ 0 h 1569660"/>
                <a:gd name="connsiteX6" fmla="*/ 4342802 w 7680196"/>
                <a:gd name="connsiteY6" fmla="*/ 0 h 1569660"/>
                <a:gd name="connsiteX7" fmla="*/ 5041001 w 7680196"/>
                <a:gd name="connsiteY7" fmla="*/ 0 h 1569660"/>
                <a:gd name="connsiteX8" fmla="*/ 5662399 w 7680196"/>
                <a:gd name="connsiteY8" fmla="*/ 0 h 1569660"/>
                <a:gd name="connsiteX9" fmla="*/ 6360599 w 7680196"/>
                <a:gd name="connsiteY9" fmla="*/ 0 h 1569660"/>
                <a:gd name="connsiteX10" fmla="*/ 7680196 w 7680196"/>
                <a:gd name="connsiteY10" fmla="*/ 0 h 1569660"/>
                <a:gd name="connsiteX11" fmla="*/ 7680196 w 7680196"/>
                <a:gd name="connsiteY11" fmla="*/ 523220 h 1569660"/>
                <a:gd name="connsiteX12" fmla="*/ 7680196 w 7680196"/>
                <a:gd name="connsiteY12" fmla="*/ 1015047 h 1569660"/>
                <a:gd name="connsiteX13" fmla="*/ 7680196 w 7680196"/>
                <a:gd name="connsiteY13" fmla="*/ 1569660 h 1569660"/>
                <a:gd name="connsiteX14" fmla="*/ 7058798 w 7680196"/>
                <a:gd name="connsiteY14" fmla="*/ 1569660 h 1569660"/>
                <a:gd name="connsiteX15" fmla="*/ 6360599 w 7680196"/>
                <a:gd name="connsiteY15" fmla="*/ 1569660 h 1569660"/>
                <a:gd name="connsiteX16" fmla="*/ 5508795 w 7680196"/>
                <a:gd name="connsiteY16" fmla="*/ 1569660 h 1569660"/>
                <a:gd name="connsiteX17" fmla="*/ 4810595 w 7680196"/>
                <a:gd name="connsiteY17" fmla="*/ 1569660 h 1569660"/>
                <a:gd name="connsiteX18" fmla="*/ 3958792 w 7680196"/>
                <a:gd name="connsiteY18" fmla="*/ 1569660 h 1569660"/>
                <a:gd name="connsiteX19" fmla="*/ 3337394 w 7680196"/>
                <a:gd name="connsiteY19" fmla="*/ 1569660 h 1569660"/>
                <a:gd name="connsiteX20" fmla="*/ 2562393 w 7680196"/>
                <a:gd name="connsiteY20" fmla="*/ 1569660 h 1569660"/>
                <a:gd name="connsiteX21" fmla="*/ 2094599 w 7680196"/>
                <a:gd name="connsiteY21" fmla="*/ 1569660 h 1569660"/>
                <a:gd name="connsiteX22" fmla="*/ 1242795 w 7680196"/>
                <a:gd name="connsiteY22" fmla="*/ 1569660 h 1569660"/>
                <a:gd name="connsiteX23" fmla="*/ 698200 w 7680196"/>
                <a:gd name="connsiteY23" fmla="*/ 1569660 h 1569660"/>
                <a:gd name="connsiteX24" fmla="*/ 0 w 7680196"/>
                <a:gd name="connsiteY24" fmla="*/ 1569660 h 1569660"/>
                <a:gd name="connsiteX25" fmla="*/ 0 w 7680196"/>
                <a:gd name="connsiteY25" fmla="*/ 1093530 h 1569660"/>
                <a:gd name="connsiteX26" fmla="*/ 0 w 7680196"/>
                <a:gd name="connsiteY26" fmla="*/ 586006 h 1569660"/>
                <a:gd name="connsiteX27" fmla="*/ 0 w 7680196"/>
                <a:gd name="connsiteY27"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0196" h="1569660" fill="none" extrusionOk="0">
                  <a:moveTo>
                    <a:pt x="0" y="0"/>
                  </a:moveTo>
                  <a:cubicBezTo>
                    <a:pt x="335846" y="8937"/>
                    <a:pt x="472445" y="32423"/>
                    <a:pt x="775002" y="0"/>
                  </a:cubicBezTo>
                  <a:cubicBezTo>
                    <a:pt x="1077559" y="-32423"/>
                    <a:pt x="1115090" y="-17601"/>
                    <a:pt x="1319597" y="0"/>
                  </a:cubicBezTo>
                  <a:cubicBezTo>
                    <a:pt x="1524105" y="17601"/>
                    <a:pt x="1849013" y="8556"/>
                    <a:pt x="2171401" y="0"/>
                  </a:cubicBezTo>
                  <a:cubicBezTo>
                    <a:pt x="2493789" y="-8556"/>
                    <a:pt x="2670718" y="22914"/>
                    <a:pt x="2946402" y="0"/>
                  </a:cubicBezTo>
                  <a:cubicBezTo>
                    <a:pt x="3222086" y="-22914"/>
                    <a:pt x="3344396" y="-27675"/>
                    <a:pt x="3721404" y="0"/>
                  </a:cubicBezTo>
                  <a:cubicBezTo>
                    <a:pt x="4098412" y="27675"/>
                    <a:pt x="4069590" y="-12585"/>
                    <a:pt x="4342802" y="0"/>
                  </a:cubicBezTo>
                  <a:cubicBezTo>
                    <a:pt x="4616014" y="12585"/>
                    <a:pt x="4823393" y="-8832"/>
                    <a:pt x="5041001" y="0"/>
                  </a:cubicBezTo>
                  <a:cubicBezTo>
                    <a:pt x="5258609" y="8832"/>
                    <a:pt x="5504032" y="-19718"/>
                    <a:pt x="5662399" y="0"/>
                  </a:cubicBezTo>
                  <a:cubicBezTo>
                    <a:pt x="5820766" y="19718"/>
                    <a:pt x="6127247" y="25"/>
                    <a:pt x="6360599" y="0"/>
                  </a:cubicBezTo>
                  <a:cubicBezTo>
                    <a:pt x="6593951" y="-25"/>
                    <a:pt x="7399192" y="45503"/>
                    <a:pt x="7680196" y="0"/>
                  </a:cubicBezTo>
                  <a:cubicBezTo>
                    <a:pt x="7678209" y="254199"/>
                    <a:pt x="7687403" y="282761"/>
                    <a:pt x="7680196" y="523220"/>
                  </a:cubicBezTo>
                  <a:cubicBezTo>
                    <a:pt x="7672989" y="763679"/>
                    <a:pt x="7667250" y="831825"/>
                    <a:pt x="7680196" y="1015047"/>
                  </a:cubicBezTo>
                  <a:cubicBezTo>
                    <a:pt x="7693142" y="1198269"/>
                    <a:pt x="7683413" y="1394435"/>
                    <a:pt x="7680196" y="1569660"/>
                  </a:cubicBezTo>
                  <a:cubicBezTo>
                    <a:pt x="7379076" y="1559760"/>
                    <a:pt x="7338961" y="1551100"/>
                    <a:pt x="7058798" y="1569660"/>
                  </a:cubicBezTo>
                  <a:cubicBezTo>
                    <a:pt x="6778635" y="1588220"/>
                    <a:pt x="6641584" y="1574968"/>
                    <a:pt x="6360599" y="1569660"/>
                  </a:cubicBezTo>
                  <a:cubicBezTo>
                    <a:pt x="6079614" y="1564352"/>
                    <a:pt x="5862887" y="1597312"/>
                    <a:pt x="5508795" y="1569660"/>
                  </a:cubicBezTo>
                  <a:cubicBezTo>
                    <a:pt x="5154703" y="1542008"/>
                    <a:pt x="5016675" y="1547040"/>
                    <a:pt x="4810595" y="1569660"/>
                  </a:cubicBezTo>
                  <a:cubicBezTo>
                    <a:pt x="4604515" y="1592280"/>
                    <a:pt x="4231343" y="1569079"/>
                    <a:pt x="3958792" y="1569660"/>
                  </a:cubicBezTo>
                  <a:cubicBezTo>
                    <a:pt x="3686241" y="1570241"/>
                    <a:pt x="3477446" y="1561831"/>
                    <a:pt x="3337394" y="1569660"/>
                  </a:cubicBezTo>
                  <a:cubicBezTo>
                    <a:pt x="3197342" y="1577489"/>
                    <a:pt x="2761948" y="1556176"/>
                    <a:pt x="2562393" y="1569660"/>
                  </a:cubicBezTo>
                  <a:cubicBezTo>
                    <a:pt x="2362838" y="1583144"/>
                    <a:pt x="2222679" y="1584914"/>
                    <a:pt x="2094599" y="1569660"/>
                  </a:cubicBezTo>
                  <a:cubicBezTo>
                    <a:pt x="1966519" y="1554406"/>
                    <a:pt x="1492900" y="1584976"/>
                    <a:pt x="1242795" y="1569660"/>
                  </a:cubicBezTo>
                  <a:cubicBezTo>
                    <a:pt x="992690" y="1554344"/>
                    <a:pt x="848419" y="1595852"/>
                    <a:pt x="698200" y="1569660"/>
                  </a:cubicBezTo>
                  <a:cubicBezTo>
                    <a:pt x="547981" y="1543468"/>
                    <a:pt x="291571" y="1561112"/>
                    <a:pt x="0" y="1569660"/>
                  </a:cubicBezTo>
                  <a:cubicBezTo>
                    <a:pt x="9185" y="1409868"/>
                    <a:pt x="14234" y="1234835"/>
                    <a:pt x="0" y="1093530"/>
                  </a:cubicBezTo>
                  <a:cubicBezTo>
                    <a:pt x="-14234" y="952225"/>
                    <a:pt x="20059" y="813363"/>
                    <a:pt x="0" y="586006"/>
                  </a:cubicBezTo>
                  <a:cubicBezTo>
                    <a:pt x="-20059" y="358649"/>
                    <a:pt x="17806" y="184609"/>
                    <a:pt x="0" y="0"/>
                  </a:cubicBezTo>
                  <a:close/>
                </a:path>
                <a:path w="7680196" h="1569660" stroke="0" extrusionOk="0">
                  <a:moveTo>
                    <a:pt x="0" y="0"/>
                  </a:moveTo>
                  <a:cubicBezTo>
                    <a:pt x="265513" y="-25379"/>
                    <a:pt x="350439" y="13198"/>
                    <a:pt x="621398" y="0"/>
                  </a:cubicBezTo>
                  <a:cubicBezTo>
                    <a:pt x="892357" y="-13198"/>
                    <a:pt x="1182664" y="-27070"/>
                    <a:pt x="1396399" y="0"/>
                  </a:cubicBezTo>
                  <a:cubicBezTo>
                    <a:pt x="1610134" y="27070"/>
                    <a:pt x="1699941" y="22398"/>
                    <a:pt x="1940995" y="0"/>
                  </a:cubicBezTo>
                  <a:cubicBezTo>
                    <a:pt x="2182049" y="-22398"/>
                    <a:pt x="2383925" y="29264"/>
                    <a:pt x="2639195" y="0"/>
                  </a:cubicBezTo>
                  <a:cubicBezTo>
                    <a:pt x="2894465" y="-29264"/>
                    <a:pt x="3238883" y="29763"/>
                    <a:pt x="3414196" y="0"/>
                  </a:cubicBezTo>
                  <a:cubicBezTo>
                    <a:pt x="3589509" y="-29763"/>
                    <a:pt x="3790681" y="1634"/>
                    <a:pt x="3958792" y="0"/>
                  </a:cubicBezTo>
                  <a:cubicBezTo>
                    <a:pt x="4126903" y="-1634"/>
                    <a:pt x="4280837" y="22333"/>
                    <a:pt x="4580190" y="0"/>
                  </a:cubicBezTo>
                  <a:cubicBezTo>
                    <a:pt x="4879543" y="-22333"/>
                    <a:pt x="4948335" y="-4599"/>
                    <a:pt x="5124785" y="0"/>
                  </a:cubicBezTo>
                  <a:cubicBezTo>
                    <a:pt x="5301236" y="4599"/>
                    <a:pt x="5526672" y="-6162"/>
                    <a:pt x="5899787" y="0"/>
                  </a:cubicBezTo>
                  <a:cubicBezTo>
                    <a:pt x="6272902" y="6162"/>
                    <a:pt x="6303678" y="-7832"/>
                    <a:pt x="6674789" y="0"/>
                  </a:cubicBezTo>
                  <a:cubicBezTo>
                    <a:pt x="7045900" y="7832"/>
                    <a:pt x="7292512" y="37139"/>
                    <a:pt x="7680196" y="0"/>
                  </a:cubicBezTo>
                  <a:cubicBezTo>
                    <a:pt x="7665198" y="126637"/>
                    <a:pt x="7688511" y="377798"/>
                    <a:pt x="7680196" y="507523"/>
                  </a:cubicBezTo>
                  <a:cubicBezTo>
                    <a:pt x="7671881" y="637248"/>
                    <a:pt x="7693924" y="876171"/>
                    <a:pt x="7680196" y="1046440"/>
                  </a:cubicBezTo>
                  <a:cubicBezTo>
                    <a:pt x="7666468" y="1216709"/>
                    <a:pt x="7672316" y="1445135"/>
                    <a:pt x="7680196" y="1569660"/>
                  </a:cubicBezTo>
                  <a:cubicBezTo>
                    <a:pt x="7487591" y="1604980"/>
                    <a:pt x="7080134" y="1594880"/>
                    <a:pt x="6828392" y="1569660"/>
                  </a:cubicBezTo>
                  <a:cubicBezTo>
                    <a:pt x="6576650" y="1544440"/>
                    <a:pt x="6259198" y="1536788"/>
                    <a:pt x="6053391" y="1569660"/>
                  </a:cubicBezTo>
                  <a:cubicBezTo>
                    <a:pt x="5847584" y="1602532"/>
                    <a:pt x="5570298" y="1553767"/>
                    <a:pt x="5355191" y="1569660"/>
                  </a:cubicBezTo>
                  <a:cubicBezTo>
                    <a:pt x="5140084" y="1585553"/>
                    <a:pt x="4832975" y="1571935"/>
                    <a:pt x="4656992" y="1569660"/>
                  </a:cubicBezTo>
                  <a:cubicBezTo>
                    <a:pt x="4481009" y="1567385"/>
                    <a:pt x="4115180" y="1581003"/>
                    <a:pt x="3958792" y="1569660"/>
                  </a:cubicBezTo>
                  <a:cubicBezTo>
                    <a:pt x="3802404" y="1558317"/>
                    <a:pt x="3601119" y="1575840"/>
                    <a:pt x="3414196" y="1569660"/>
                  </a:cubicBezTo>
                  <a:cubicBezTo>
                    <a:pt x="3227273" y="1563480"/>
                    <a:pt x="2827773" y="1542880"/>
                    <a:pt x="2639195" y="1569660"/>
                  </a:cubicBezTo>
                  <a:cubicBezTo>
                    <a:pt x="2450617" y="1596440"/>
                    <a:pt x="2274937" y="1566628"/>
                    <a:pt x="2094599" y="1569660"/>
                  </a:cubicBezTo>
                  <a:cubicBezTo>
                    <a:pt x="1914261" y="1572692"/>
                    <a:pt x="1771223" y="1548805"/>
                    <a:pt x="1626805" y="1569660"/>
                  </a:cubicBezTo>
                  <a:cubicBezTo>
                    <a:pt x="1482387" y="1590515"/>
                    <a:pt x="961533" y="1558733"/>
                    <a:pt x="775002" y="1569660"/>
                  </a:cubicBezTo>
                  <a:cubicBezTo>
                    <a:pt x="588471" y="1580587"/>
                    <a:pt x="286564" y="1562233"/>
                    <a:pt x="0" y="1569660"/>
                  </a:cubicBezTo>
                  <a:cubicBezTo>
                    <a:pt x="-3034" y="1380552"/>
                    <a:pt x="-4622" y="1196402"/>
                    <a:pt x="0" y="1077833"/>
                  </a:cubicBezTo>
                  <a:cubicBezTo>
                    <a:pt x="4622" y="959264"/>
                    <a:pt x="-22717" y="732457"/>
                    <a:pt x="0" y="586006"/>
                  </a:cubicBezTo>
                  <a:cubicBezTo>
                    <a:pt x="22717" y="439555"/>
                    <a:pt x="-11379" y="169964"/>
                    <a:pt x="0" y="0"/>
                  </a:cubicBezTo>
                  <a:close/>
                </a:path>
              </a:pathLst>
            </a:custGeom>
            <a:solidFill>
              <a:schemeClr val="accent4">
                <a:lumMod val="40000"/>
                <a:lumOff val="60000"/>
              </a:schemeClr>
            </a:solidFill>
            <a:ln w="28575">
              <a:solidFill>
                <a:srgbClr val="00B050"/>
              </a:solidFill>
              <a:extLst>
                <a:ext uri="{C807C97D-BFC1-408E-A445-0C87EB9F89A2}">
                  <ask:lineSketchStyleProps xmlns:ask="http://schemas.microsoft.com/office/drawing/2018/sketchyshapes" sd="31825359">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Các loại môi trường sống: </a:t>
              </a:r>
              <a:r>
                <a:rPr kumimoji="0" lang="vi-VN" sz="4800" b="1"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nước, đất, không khí,… </a:t>
              </a:r>
              <a:endPar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2" descr="Kiểm tra dấu Tick Clip nghệ thuật - xanh dấu tick png tải về - Miễn phí  trong suốt Cò png Tải về.">
              <a:extLst>
                <a:ext uri="{FF2B5EF4-FFF2-40B4-BE49-F238E27FC236}">
                  <a16:creationId xmlns:a16="http://schemas.microsoft.com/office/drawing/2014/main" id="{4AB33DF0-0E06-3621-C342-515BB87252D8}"/>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000" b="98556" l="111" r="99333">
                          <a14:foregroundMark x1="44667" y1="14444" x2="41222" y2="35111"/>
                          <a14:foregroundMark x1="25222" y1="10333" x2="11889" y2="21667"/>
                          <a14:foregroundMark x1="8889" y1="27667" x2="25444" y2="55778"/>
                          <a14:foregroundMark x1="25444" y1="55778" x2="64667" y2="66222"/>
                          <a14:foregroundMark x1="49222" y1="23556" x2="47889" y2="63444"/>
                          <a14:foregroundMark x1="65333" y1="29333" x2="72222" y2="49333"/>
                          <a14:foregroundMark x1="72222" y1="49333" x2="50333" y2="81889"/>
                          <a14:foregroundMark x1="50333" y1="81889" x2="38444" y2="84222"/>
                          <a14:foregroundMark x1="39667" y1="28333" x2="28111" y2="40889"/>
                          <a14:foregroundMark x1="28111" y1="40889" x2="38444" y2="81667"/>
                          <a14:foregroundMark x1="38444" y1="81667" x2="64889" y2="93222"/>
                          <a14:foregroundMark x1="32556" y1="31778" x2="28667" y2="75000"/>
                          <a14:foregroundMark x1="28667" y1="75000" x2="29667" y2="76000"/>
                          <a14:foregroundMark x1="19222" y1="33667" x2="14333" y2="54778"/>
                          <a14:foregroundMark x1="14333" y1="54778" x2="17889" y2="80778"/>
                          <a14:foregroundMark x1="17889" y1="80778" x2="25000" y2="82889"/>
                          <a14:foregroundMark x1="9222" y1="43444" x2="11000" y2="58444"/>
                          <a14:foregroundMark x1="11000" y1="58444" x2="25444" y2="80333"/>
                          <a14:foregroundMark x1="25444" y1="80333" x2="27889" y2="81444"/>
                          <a14:foregroundMark x1="16333" y1="74444" x2="32667" y2="88778"/>
                          <a14:foregroundMark x1="32667" y1="88778" x2="54778" y2="98556"/>
                          <a14:foregroundMark x1="54778" y1="98556" x2="55333" y2="98333"/>
                          <a14:foregroundMark x1="80889" y1="58444" x2="64778" y2="85333"/>
                          <a14:foregroundMark x1="89333" y1="56778" x2="83222" y2="73111"/>
                          <a14:foregroundMark x1="83222" y1="73111" x2="72444" y2="87000"/>
                          <a14:foregroundMark x1="72444" y1="87000" x2="72000" y2="87000"/>
                          <a14:foregroundMark x1="82556" y1="39333" x2="69667" y2="76444"/>
                          <a14:foregroundMark x1="58778" y1="13889" x2="83444" y2="46111"/>
                          <a14:foregroundMark x1="83444" y1="46111" x2="83444" y2="46111"/>
                          <a14:foregroundMark x1="61333" y1="12667" x2="81444" y2="25333"/>
                          <a14:foregroundMark x1="81444" y1="25333" x2="94556" y2="39444"/>
                          <a14:foregroundMark x1="94556" y1="39444" x2="94556" y2="40333"/>
                          <a14:foregroundMark x1="90000" y1="29111" x2="95778" y2="50889"/>
                          <a14:foregroundMark x1="95778" y1="50889" x2="94222" y2="55778"/>
                          <a14:foregroundMark x1="88556" y1="33778" x2="86333" y2="44778"/>
                          <a14:foregroundMark x1="86333" y1="44778" x2="83000" y2="50667"/>
                          <a14:foregroundMark x1="59111" y1="10556" x2="50000" y2="48667"/>
                          <a14:foregroundMark x1="54778" y1="17778" x2="41778" y2="30222"/>
                          <a14:foregroundMark x1="41778" y1="30222" x2="35778" y2="56778"/>
                          <a14:foregroundMark x1="35778" y1="56778" x2="41778" y2="59444"/>
                          <a14:foregroundMark x1="44000" y1="21778" x2="26444" y2="33667"/>
                          <a14:foregroundMark x1="26444" y1="33667" x2="20889" y2="59111"/>
                          <a14:foregroundMark x1="20889" y1="59111" x2="25222" y2="61556"/>
                          <a14:foregroundMark x1="12667" y1="37222" x2="9889" y2="47556"/>
                          <a14:foregroundMark x1="9889" y1="47556" x2="10889" y2="64444"/>
                          <a14:foregroundMark x1="10889" y1="64444" x2="15000" y2="68667"/>
                          <a14:foregroundMark x1="4444" y1="44111" x2="4556" y2="62889"/>
                          <a14:foregroundMark x1="41667" y1="6889" x2="56556" y2="6222"/>
                          <a14:foregroundMark x1="56556" y1="6222" x2="57333" y2="6222"/>
                          <a14:foregroundMark x1="93000" y1="31556" x2="95889" y2="41667"/>
                          <a14:foregroundMark x1="95889" y1="41667" x2="95889" y2="41667"/>
                          <a14:foregroundMark x1="40889" y1="3000" x2="61222" y2="4222"/>
                          <a14:foregroundMark x1="99444" y1="49333" x2="99444" y2="49333"/>
                          <a14:foregroundMark x1="111" y1="47222" x2="11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2967705" y="1858018"/>
              <a:ext cx="999441" cy="999441"/>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CA20DFC1-2598-4015-A82C-956310CC14A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882852" y="2138946"/>
            <a:ext cx="3083186" cy="4481047"/>
          </a:xfrm>
          <a:prstGeom prst="rect">
            <a:avLst/>
          </a:prstGeom>
        </p:spPr>
      </p:pic>
      <p:pic>
        <p:nvPicPr>
          <p:cNvPr id="18" name="tieng-vo-tay-tra-loi-dung-www.tiengdong.com">
            <a:hlinkClick r:id="" action="ppaction://media"/>
            <a:extLst>
              <a:ext uri="{FF2B5EF4-FFF2-40B4-BE49-F238E27FC236}">
                <a16:creationId xmlns:a16="http://schemas.microsoft.com/office/drawing/2014/main" id="{A2C4C599-C2F5-472A-8488-0154191D657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97446241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75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1" presetClass="mediacall" presetSubtype="0" fill="hold" nodeType="withEffect">
                                  <p:stCondLst>
                                    <p:cond delay="0"/>
                                  </p:stCondLst>
                                  <p:childTnLst>
                                    <p:cmd type="call" cmd="playFrom(0.0)">
                                      <p:cBhvr>
                                        <p:cTn id="18" dur="80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cond evt="onNext"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4" name="Google Shape;337;p3">
            <a:extLst>
              <a:ext uri="{FF2B5EF4-FFF2-40B4-BE49-F238E27FC236}">
                <a16:creationId xmlns:a16="http://schemas.microsoft.com/office/drawing/2014/main" id="{DBB7CE1F-8F57-0519-B653-FFA53504CEE4}"/>
              </a:ext>
            </a:extLst>
          </p:cNvPr>
          <p:cNvGrpSpPr/>
          <p:nvPr/>
        </p:nvGrpSpPr>
        <p:grpSpPr>
          <a:xfrm>
            <a:off x="0" y="740230"/>
            <a:ext cx="12363356" cy="6605446"/>
            <a:chOff x="-65450" y="468625"/>
            <a:chExt cx="9438050" cy="5042525"/>
          </a:xfrm>
        </p:grpSpPr>
        <p:sp>
          <p:nvSpPr>
            <p:cNvPr id="335" name="Google Shape;338;p3">
              <a:extLst>
                <a:ext uri="{FF2B5EF4-FFF2-40B4-BE49-F238E27FC236}">
                  <a16:creationId xmlns:a16="http://schemas.microsoft.com/office/drawing/2014/main" id="{70E5D55D-3904-BD3F-FB5D-7E637FB3D6A9}"/>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9;p3">
              <a:extLst>
                <a:ext uri="{FF2B5EF4-FFF2-40B4-BE49-F238E27FC236}">
                  <a16:creationId xmlns:a16="http://schemas.microsoft.com/office/drawing/2014/main" id="{2E6F564E-4DC4-7849-F3BB-10E6FACDD6DE}"/>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 name="Google Shape;340;p3">
              <a:extLst>
                <a:ext uri="{FF2B5EF4-FFF2-40B4-BE49-F238E27FC236}">
                  <a16:creationId xmlns:a16="http://schemas.microsoft.com/office/drawing/2014/main" id="{8291F476-8D27-A855-3FFF-9248635027CF}"/>
                </a:ext>
              </a:extLst>
            </p:cNvPr>
            <p:cNvGrpSpPr/>
            <p:nvPr/>
          </p:nvGrpSpPr>
          <p:grpSpPr>
            <a:xfrm>
              <a:off x="-3318" y="1880800"/>
              <a:ext cx="831325" cy="1035350"/>
              <a:chOff x="238125" y="2109400"/>
              <a:chExt cx="831325" cy="1035350"/>
            </a:xfrm>
          </p:grpSpPr>
          <p:sp>
            <p:nvSpPr>
              <p:cNvPr id="452" name="Google Shape;341;p3">
                <a:extLst>
                  <a:ext uri="{FF2B5EF4-FFF2-40B4-BE49-F238E27FC236}">
                    <a16:creationId xmlns:a16="http://schemas.microsoft.com/office/drawing/2014/main" id="{93F25D18-ED2C-AB22-1653-EF65F60EFB03}"/>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342;p3">
                <a:extLst>
                  <a:ext uri="{FF2B5EF4-FFF2-40B4-BE49-F238E27FC236}">
                    <a16:creationId xmlns:a16="http://schemas.microsoft.com/office/drawing/2014/main" id="{74529DFD-50DE-5FE6-82C7-730D0F33449D}"/>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343;p3">
                <a:extLst>
                  <a:ext uri="{FF2B5EF4-FFF2-40B4-BE49-F238E27FC236}">
                    <a16:creationId xmlns:a16="http://schemas.microsoft.com/office/drawing/2014/main" id="{E421D3D9-5EA6-00AC-DDC6-583B834B8C2B}"/>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344;p3">
                <a:extLst>
                  <a:ext uri="{FF2B5EF4-FFF2-40B4-BE49-F238E27FC236}">
                    <a16:creationId xmlns:a16="http://schemas.microsoft.com/office/drawing/2014/main" id="{B3A582EF-1F71-1A4C-E941-D65A833C454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345;p3">
                <a:extLst>
                  <a:ext uri="{FF2B5EF4-FFF2-40B4-BE49-F238E27FC236}">
                    <a16:creationId xmlns:a16="http://schemas.microsoft.com/office/drawing/2014/main" id="{C8E2BF26-5C53-7FAF-45E8-3DCF2AB6989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346;p3">
                <a:extLst>
                  <a:ext uri="{FF2B5EF4-FFF2-40B4-BE49-F238E27FC236}">
                    <a16:creationId xmlns:a16="http://schemas.microsoft.com/office/drawing/2014/main" id="{A93F6AB9-C2DD-9695-C851-15A7A19D2F9D}"/>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347;p3">
                <a:extLst>
                  <a:ext uri="{FF2B5EF4-FFF2-40B4-BE49-F238E27FC236}">
                    <a16:creationId xmlns:a16="http://schemas.microsoft.com/office/drawing/2014/main" id="{262F2862-E480-F9B6-5B19-E1C5617ECEE3}"/>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348;p3">
                <a:extLst>
                  <a:ext uri="{FF2B5EF4-FFF2-40B4-BE49-F238E27FC236}">
                    <a16:creationId xmlns:a16="http://schemas.microsoft.com/office/drawing/2014/main" id="{C3BB62CD-8C44-7FC1-0B1B-BA3D9B330427}"/>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49;p3">
              <a:extLst>
                <a:ext uri="{FF2B5EF4-FFF2-40B4-BE49-F238E27FC236}">
                  <a16:creationId xmlns:a16="http://schemas.microsoft.com/office/drawing/2014/main" id="{FB832080-B7EB-1B34-AB21-E18FD3E02FE9}"/>
                </a:ext>
              </a:extLst>
            </p:cNvPr>
            <p:cNvGrpSpPr/>
            <p:nvPr/>
          </p:nvGrpSpPr>
          <p:grpSpPr>
            <a:xfrm>
              <a:off x="1609375" y="2486500"/>
              <a:ext cx="1205225" cy="2911950"/>
              <a:chOff x="1456975" y="2715100"/>
              <a:chExt cx="1205225" cy="2911950"/>
            </a:xfrm>
          </p:grpSpPr>
          <p:sp>
            <p:nvSpPr>
              <p:cNvPr id="443" name="Google Shape;350;p3">
                <a:extLst>
                  <a:ext uri="{FF2B5EF4-FFF2-40B4-BE49-F238E27FC236}">
                    <a16:creationId xmlns:a16="http://schemas.microsoft.com/office/drawing/2014/main" id="{09C9A551-314D-22A6-1645-979504CD2B9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351;p3">
                <a:extLst>
                  <a:ext uri="{FF2B5EF4-FFF2-40B4-BE49-F238E27FC236}">
                    <a16:creationId xmlns:a16="http://schemas.microsoft.com/office/drawing/2014/main" id="{B93113EB-17B9-A649-DDE4-D4C118CA9FF5}"/>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352;p3">
                <a:extLst>
                  <a:ext uri="{FF2B5EF4-FFF2-40B4-BE49-F238E27FC236}">
                    <a16:creationId xmlns:a16="http://schemas.microsoft.com/office/drawing/2014/main" id="{A967F9C9-F2D0-400B-3C2D-D3DF79A8FC5E}"/>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353;p3">
                <a:extLst>
                  <a:ext uri="{FF2B5EF4-FFF2-40B4-BE49-F238E27FC236}">
                    <a16:creationId xmlns:a16="http://schemas.microsoft.com/office/drawing/2014/main" id="{39640328-1FD5-97F1-ABE9-C42DAF7B821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354;p3">
                <a:extLst>
                  <a:ext uri="{FF2B5EF4-FFF2-40B4-BE49-F238E27FC236}">
                    <a16:creationId xmlns:a16="http://schemas.microsoft.com/office/drawing/2014/main" id="{420E391E-47B6-B030-5C1A-9A6514EECBD9}"/>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355;p3">
                <a:extLst>
                  <a:ext uri="{FF2B5EF4-FFF2-40B4-BE49-F238E27FC236}">
                    <a16:creationId xmlns:a16="http://schemas.microsoft.com/office/drawing/2014/main" id="{B74774C3-AB43-6D0E-EFA4-2A3772F7590A}"/>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356;p3">
                <a:extLst>
                  <a:ext uri="{FF2B5EF4-FFF2-40B4-BE49-F238E27FC236}">
                    <a16:creationId xmlns:a16="http://schemas.microsoft.com/office/drawing/2014/main" id="{72281BEC-579F-2532-50DF-225901143B31}"/>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357;p3">
                <a:extLst>
                  <a:ext uri="{FF2B5EF4-FFF2-40B4-BE49-F238E27FC236}">
                    <a16:creationId xmlns:a16="http://schemas.microsoft.com/office/drawing/2014/main" id="{D9FC539E-6645-3D06-7772-480618F3EE66}"/>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358;p3">
                <a:extLst>
                  <a:ext uri="{FF2B5EF4-FFF2-40B4-BE49-F238E27FC236}">
                    <a16:creationId xmlns:a16="http://schemas.microsoft.com/office/drawing/2014/main" id="{03800FFC-5B54-3A4C-2908-CC90FE5547F8}"/>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59;p3">
              <a:extLst>
                <a:ext uri="{FF2B5EF4-FFF2-40B4-BE49-F238E27FC236}">
                  <a16:creationId xmlns:a16="http://schemas.microsoft.com/office/drawing/2014/main" id="{32A37873-A437-178B-E69E-A5F7C8F9A553}"/>
                </a:ext>
              </a:extLst>
            </p:cNvPr>
            <p:cNvGrpSpPr/>
            <p:nvPr/>
          </p:nvGrpSpPr>
          <p:grpSpPr>
            <a:xfrm>
              <a:off x="360125" y="2047550"/>
              <a:ext cx="1299425" cy="2300975"/>
              <a:chOff x="207725" y="2276150"/>
              <a:chExt cx="1299425" cy="2300975"/>
            </a:xfrm>
          </p:grpSpPr>
          <p:sp>
            <p:nvSpPr>
              <p:cNvPr id="428" name="Google Shape;360;p3">
                <a:extLst>
                  <a:ext uri="{FF2B5EF4-FFF2-40B4-BE49-F238E27FC236}">
                    <a16:creationId xmlns:a16="http://schemas.microsoft.com/office/drawing/2014/main" id="{52CD84A3-A953-75F6-212E-E5278FE4096B}"/>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361;p3">
                <a:extLst>
                  <a:ext uri="{FF2B5EF4-FFF2-40B4-BE49-F238E27FC236}">
                    <a16:creationId xmlns:a16="http://schemas.microsoft.com/office/drawing/2014/main" id="{919B8F3B-4B19-203C-DB3E-85582A091289}"/>
                  </a:ext>
                </a:extLst>
              </p:cNvPr>
              <p:cNvGrpSpPr/>
              <p:nvPr/>
            </p:nvGrpSpPr>
            <p:grpSpPr>
              <a:xfrm>
                <a:off x="207725" y="2276150"/>
                <a:ext cx="1299425" cy="2300975"/>
                <a:chOff x="207725" y="2276150"/>
                <a:chExt cx="1299425" cy="2300975"/>
              </a:xfrm>
            </p:grpSpPr>
            <p:sp>
              <p:nvSpPr>
                <p:cNvPr id="430" name="Google Shape;362;p3">
                  <a:extLst>
                    <a:ext uri="{FF2B5EF4-FFF2-40B4-BE49-F238E27FC236}">
                      <a16:creationId xmlns:a16="http://schemas.microsoft.com/office/drawing/2014/main" id="{1DEDBD0E-FF77-4237-C79E-AF98A45AEF15}"/>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363;p3">
                  <a:extLst>
                    <a:ext uri="{FF2B5EF4-FFF2-40B4-BE49-F238E27FC236}">
                      <a16:creationId xmlns:a16="http://schemas.microsoft.com/office/drawing/2014/main" id="{6307A756-AFE1-64AF-9B1E-93AFE8B9B289}"/>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364;p3">
                  <a:extLst>
                    <a:ext uri="{FF2B5EF4-FFF2-40B4-BE49-F238E27FC236}">
                      <a16:creationId xmlns:a16="http://schemas.microsoft.com/office/drawing/2014/main" id="{73160DD3-9304-8727-25DF-F48A6F7DD170}"/>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365;p3">
                  <a:extLst>
                    <a:ext uri="{FF2B5EF4-FFF2-40B4-BE49-F238E27FC236}">
                      <a16:creationId xmlns:a16="http://schemas.microsoft.com/office/drawing/2014/main" id="{D6C9AD84-B6E7-DD31-9275-BF0E443C95E7}"/>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366;p3">
                  <a:extLst>
                    <a:ext uri="{FF2B5EF4-FFF2-40B4-BE49-F238E27FC236}">
                      <a16:creationId xmlns:a16="http://schemas.microsoft.com/office/drawing/2014/main" id="{2D6FE5FE-9102-F8AF-8F13-80CBEF756675}"/>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367;p3">
                  <a:extLst>
                    <a:ext uri="{FF2B5EF4-FFF2-40B4-BE49-F238E27FC236}">
                      <a16:creationId xmlns:a16="http://schemas.microsoft.com/office/drawing/2014/main" id="{52F7D4E0-8998-6553-5F6F-4736E5A3D426}"/>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368;p3">
                  <a:extLst>
                    <a:ext uri="{FF2B5EF4-FFF2-40B4-BE49-F238E27FC236}">
                      <a16:creationId xmlns:a16="http://schemas.microsoft.com/office/drawing/2014/main" id="{EB4DCCD2-7FBD-3682-953E-3AD07A55B68B}"/>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369;p3">
                  <a:extLst>
                    <a:ext uri="{FF2B5EF4-FFF2-40B4-BE49-F238E27FC236}">
                      <a16:creationId xmlns:a16="http://schemas.microsoft.com/office/drawing/2014/main" id="{5BAAF836-B375-18B3-DF5B-7986B2EAA18A}"/>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370;p3">
                  <a:extLst>
                    <a:ext uri="{FF2B5EF4-FFF2-40B4-BE49-F238E27FC236}">
                      <a16:creationId xmlns:a16="http://schemas.microsoft.com/office/drawing/2014/main" id="{D2325A91-566A-93BA-5D9F-A1BD2881B98E}"/>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371;p3">
                  <a:extLst>
                    <a:ext uri="{FF2B5EF4-FFF2-40B4-BE49-F238E27FC236}">
                      <a16:creationId xmlns:a16="http://schemas.microsoft.com/office/drawing/2014/main" id="{08C39C40-4491-E3F8-44A7-5F01031EE0E4}"/>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372;p3">
                  <a:extLst>
                    <a:ext uri="{FF2B5EF4-FFF2-40B4-BE49-F238E27FC236}">
                      <a16:creationId xmlns:a16="http://schemas.microsoft.com/office/drawing/2014/main" id="{FE792D06-B403-0A76-CC29-86A0F3DB6014}"/>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373;p3">
                  <a:extLst>
                    <a:ext uri="{FF2B5EF4-FFF2-40B4-BE49-F238E27FC236}">
                      <a16:creationId xmlns:a16="http://schemas.microsoft.com/office/drawing/2014/main" id="{CC534093-2B82-886C-A206-BAC4B3D8753B}"/>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374;p3">
                  <a:extLst>
                    <a:ext uri="{FF2B5EF4-FFF2-40B4-BE49-F238E27FC236}">
                      <a16:creationId xmlns:a16="http://schemas.microsoft.com/office/drawing/2014/main" id="{157B31A1-DB4B-A554-1257-A2C34B3382FE}"/>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0" name="Google Shape;375;p3">
              <a:extLst>
                <a:ext uri="{FF2B5EF4-FFF2-40B4-BE49-F238E27FC236}">
                  <a16:creationId xmlns:a16="http://schemas.microsoft.com/office/drawing/2014/main" id="{3F1E64C1-F053-EF94-FB81-C1A92CB4B245}"/>
                </a:ext>
              </a:extLst>
            </p:cNvPr>
            <p:cNvGrpSpPr/>
            <p:nvPr/>
          </p:nvGrpSpPr>
          <p:grpSpPr>
            <a:xfrm>
              <a:off x="9800" y="4115075"/>
              <a:ext cx="1219850" cy="1176125"/>
              <a:chOff x="-142600" y="4343675"/>
              <a:chExt cx="1219850" cy="1176125"/>
            </a:xfrm>
          </p:grpSpPr>
          <p:sp>
            <p:nvSpPr>
              <p:cNvPr id="422" name="Google Shape;376;p3">
                <a:extLst>
                  <a:ext uri="{FF2B5EF4-FFF2-40B4-BE49-F238E27FC236}">
                    <a16:creationId xmlns:a16="http://schemas.microsoft.com/office/drawing/2014/main" id="{1DBD1E36-6E6A-8833-3C10-B6A506D1848A}"/>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77;p3">
                <a:extLst>
                  <a:ext uri="{FF2B5EF4-FFF2-40B4-BE49-F238E27FC236}">
                    <a16:creationId xmlns:a16="http://schemas.microsoft.com/office/drawing/2014/main" id="{87583EF8-56B6-5246-C22F-1245E96BEB34}"/>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378;p3">
                <a:extLst>
                  <a:ext uri="{FF2B5EF4-FFF2-40B4-BE49-F238E27FC236}">
                    <a16:creationId xmlns:a16="http://schemas.microsoft.com/office/drawing/2014/main" id="{B8B749AF-8CCA-1F13-9A67-2D6D6C52F0F9}"/>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379;p3">
                <a:extLst>
                  <a:ext uri="{FF2B5EF4-FFF2-40B4-BE49-F238E27FC236}">
                    <a16:creationId xmlns:a16="http://schemas.microsoft.com/office/drawing/2014/main" id="{C5B8B4AA-783B-2075-0BEE-6FE6C4731D3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80;p3">
                <a:extLst>
                  <a:ext uri="{FF2B5EF4-FFF2-40B4-BE49-F238E27FC236}">
                    <a16:creationId xmlns:a16="http://schemas.microsoft.com/office/drawing/2014/main" id="{E7786D56-4254-FA84-F1AB-2250060F3DE2}"/>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1;p3">
                <a:extLst>
                  <a:ext uri="{FF2B5EF4-FFF2-40B4-BE49-F238E27FC236}">
                    <a16:creationId xmlns:a16="http://schemas.microsoft.com/office/drawing/2014/main" id="{8DB267E0-2350-45D2-E4CF-1FF207268EBA}"/>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382;p3">
              <a:extLst>
                <a:ext uri="{FF2B5EF4-FFF2-40B4-BE49-F238E27FC236}">
                  <a16:creationId xmlns:a16="http://schemas.microsoft.com/office/drawing/2014/main" id="{840620A6-742E-ED63-EE9B-FDE48F5CC1A3}"/>
                </a:ext>
              </a:extLst>
            </p:cNvPr>
            <p:cNvGrpSpPr/>
            <p:nvPr/>
          </p:nvGrpSpPr>
          <p:grpSpPr>
            <a:xfrm>
              <a:off x="598500" y="3971650"/>
              <a:ext cx="1720650" cy="1263675"/>
              <a:chOff x="446100" y="4200250"/>
              <a:chExt cx="1720650" cy="1263675"/>
            </a:xfrm>
          </p:grpSpPr>
          <p:sp>
            <p:nvSpPr>
              <p:cNvPr id="390" name="Google Shape;383;p3">
                <a:extLst>
                  <a:ext uri="{FF2B5EF4-FFF2-40B4-BE49-F238E27FC236}">
                    <a16:creationId xmlns:a16="http://schemas.microsoft.com/office/drawing/2014/main" id="{9082870B-898F-CF4B-C249-C15021CEE643}"/>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84;p3">
                <a:extLst>
                  <a:ext uri="{FF2B5EF4-FFF2-40B4-BE49-F238E27FC236}">
                    <a16:creationId xmlns:a16="http://schemas.microsoft.com/office/drawing/2014/main" id="{62144375-1256-E4D9-083E-7E0239C7DAAD}"/>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85;p3">
                <a:extLst>
                  <a:ext uri="{FF2B5EF4-FFF2-40B4-BE49-F238E27FC236}">
                    <a16:creationId xmlns:a16="http://schemas.microsoft.com/office/drawing/2014/main" id="{4A186914-FD46-2938-CB80-7B79A99DA32B}"/>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86;p3">
                <a:extLst>
                  <a:ext uri="{FF2B5EF4-FFF2-40B4-BE49-F238E27FC236}">
                    <a16:creationId xmlns:a16="http://schemas.microsoft.com/office/drawing/2014/main" id="{C7648271-8822-444A-9999-979B4E3AD048}"/>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87;p3">
                <a:extLst>
                  <a:ext uri="{FF2B5EF4-FFF2-40B4-BE49-F238E27FC236}">
                    <a16:creationId xmlns:a16="http://schemas.microsoft.com/office/drawing/2014/main" id="{59B89127-C162-D061-99A9-F8CB7D1755BD}"/>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88;p3">
                <a:extLst>
                  <a:ext uri="{FF2B5EF4-FFF2-40B4-BE49-F238E27FC236}">
                    <a16:creationId xmlns:a16="http://schemas.microsoft.com/office/drawing/2014/main" id="{8116CC24-1A14-9D8C-78F2-6F40EF351A3B}"/>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89;p3">
                <a:extLst>
                  <a:ext uri="{FF2B5EF4-FFF2-40B4-BE49-F238E27FC236}">
                    <a16:creationId xmlns:a16="http://schemas.microsoft.com/office/drawing/2014/main" id="{6E0FA1ED-E8AB-1471-01E2-1C81E01975C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0;p3">
                <a:extLst>
                  <a:ext uri="{FF2B5EF4-FFF2-40B4-BE49-F238E27FC236}">
                    <a16:creationId xmlns:a16="http://schemas.microsoft.com/office/drawing/2014/main" id="{D908E89C-949D-D183-B327-321ABCC2753C}"/>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1;p3">
                <a:extLst>
                  <a:ext uri="{FF2B5EF4-FFF2-40B4-BE49-F238E27FC236}">
                    <a16:creationId xmlns:a16="http://schemas.microsoft.com/office/drawing/2014/main" id="{42BB7C6C-C500-670A-9402-FBCE9A7FB879}"/>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2;p3">
                <a:extLst>
                  <a:ext uri="{FF2B5EF4-FFF2-40B4-BE49-F238E27FC236}">
                    <a16:creationId xmlns:a16="http://schemas.microsoft.com/office/drawing/2014/main" id="{F0049CC4-B15C-4C56-F719-F8029DC27038}"/>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93;p3">
                <a:extLst>
                  <a:ext uri="{FF2B5EF4-FFF2-40B4-BE49-F238E27FC236}">
                    <a16:creationId xmlns:a16="http://schemas.microsoft.com/office/drawing/2014/main" id="{E2136286-7AD1-44F7-1E02-89654EB8CAA1}"/>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94;p3">
                <a:extLst>
                  <a:ext uri="{FF2B5EF4-FFF2-40B4-BE49-F238E27FC236}">
                    <a16:creationId xmlns:a16="http://schemas.microsoft.com/office/drawing/2014/main" id="{4CBE1EC0-A065-C5DC-16FA-E83B47DD5A72}"/>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95;p3">
                <a:extLst>
                  <a:ext uri="{FF2B5EF4-FFF2-40B4-BE49-F238E27FC236}">
                    <a16:creationId xmlns:a16="http://schemas.microsoft.com/office/drawing/2014/main" id="{FD84B99F-D2D7-057A-E417-A2A6D1AC9259}"/>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396;p3">
                <a:extLst>
                  <a:ext uri="{FF2B5EF4-FFF2-40B4-BE49-F238E27FC236}">
                    <a16:creationId xmlns:a16="http://schemas.microsoft.com/office/drawing/2014/main" id="{B4028FFF-C134-4853-AA5B-4A8A7852BAC1}"/>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397;p3">
                <a:extLst>
                  <a:ext uri="{FF2B5EF4-FFF2-40B4-BE49-F238E27FC236}">
                    <a16:creationId xmlns:a16="http://schemas.microsoft.com/office/drawing/2014/main" id="{805D6CF7-3B25-0EEB-412D-D343CF4AE569}"/>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98;p3">
                <a:extLst>
                  <a:ext uri="{FF2B5EF4-FFF2-40B4-BE49-F238E27FC236}">
                    <a16:creationId xmlns:a16="http://schemas.microsoft.com/office/drawing/2014/main" id="{92EA9407-75F2-E5A6-314E-A45CC48530AF}"/>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99;p3">
                <a:extLst>
                  <a:ext uri="{FF2B5EF4-FFF2-40B4-BE49-F238E27FC236}">
                    <a16:creationId xmlns:a16="http://schemas.microsoft.com/office/drawing/2014/main" id="{6C8C825C-FFA4-8F92-6409-1D7E6797BC67}"/>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0;p3">
                <a:extLst>
                  <a:ext uri="{FF2B5EF4-FFF2-40B4-BE49-F238E27FC236}">
                    <a16:creationId xmlns:a16="http://schemas.microsoft.com/office/drawing/2014/main" id="{13BA2911-B771-2EE7-8CE2-40FB5DF7E90A}"/>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1;p3">
                <a:extLst>
                  <a:ext uri="{FF2B5EF4-FFF2-40B4-BE49-F238E27FC236}">
                    <a16:creationId xmlns:a16="http://schemas.microsoft.com/office/drawing/2014/main" id="{E2F055A7-7D50-D924-88D1-AEEE9546690F}"/>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2;p3">
                <a:extLst>
                  <a:ext uri="{FF2B5EF4-FFF2-40B4-BE49-F238E27FC236}">
                    <a16:creationId xmlns:a16="http://schemas.microsoft.com/office/drawing/2014/main" id="{9832DF8D-EB7C-F072-5474-5ADA34E0393C}"/>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03;p3">
                <a:extLst>
                  <a:ext uri="{FF2B5EF4-FFF2-40B4-BE49-F238E27FC236}">
                    <a16:creationId xmlns:a16="http://schemas.microsoft.com/office/drawing/2014/main" id="{04AEF7F1-F2CC-FB63-C9BA-8BBC66206B86}"/>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04;p3">
                <a:extLst>
                  <a:ext uri="{FF2B5EF4-FFF2-40B4-BE49-F238E27FC236}">
                    <a16:creationId xmlns:a16="http://schemas.microsoft.com/office/drawing/2014/main" id="{429A988E-D35D-0519-BFC5-59B2BDF02267}"/>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05;p3">
                <a:extLst>
                  <a:ext uri="{FF2B5EF4-FFF2-40B4-BE49-F238E27FC236}">
                    <a16:creationId xmlns:a16="http://schemas.microsoft.com/office/drawing/2014/main" id="{7E02A14D-F01F-2DD4-E82A-6C387FE16688}"/>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06;p3">
                <a:extLst>
                  <a:ext uri="{FF2B5EF4-FFF2-40B4-BE49-F238E27FC236}">
                    <a16:creationId xmlns:a16="http://schemas.microsoft.com/office/drawing/2014/main" id="{AAC48B99-164F-5FD9-D0B6-79C297A00AD8}"/>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07;p3">
                <a:extLst>
                  <a:ext uri="{FF2B5EF4-FFF2-40B4-BE49-F238E27FC236}">
                    <a16:creationId xmlns:a16="http://schemas.microsoft.com/office/drawing/2014/main" id="{DAA92ED2-624D-7FA5-9F2D-2B7D6BFA736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08;p3">
                <a:extLst>
                  <a:ext uri="{FF2B5EF4-FFF2-40B4-BE49-F238E27FC236}">
                    <a16:creationId xmlns:a16="http://schemas.microsoft.com/office/drawing/2014/main" id="{75B3A2B9-6484-AB0F-5F29-038C5572AC09}"/>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09;p3">
                <a:extLst>
                  <a:ext uri="{FF2B5EF4-FFF2-40B4-BE49-F238E27FC236}">
                    <a16:creationId xmlns:a16="http://schemas.microsoft.com/office/drawing/2014/main" id="{BF4C2D31-A2CC-0193-69AB-B7E30E8A6F02}"/>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0;p3">
                <a:extLst>
                  <a:ext uri="{FF2B5EF4-FFF2-40B4-BE49-F238E27FC236}">
                    <a16:creationId xmlns:a16="http://schemas.microsoft.com/office/drawing/2014/main" id="{36C5359F-3D77-0540-B36E-12E6845CFBE8}"/>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1;p3">
                <a:extLst>
                  <a:ext uri="{FF2B5EF4-FFF2-40B4-BE49-F238E27FC236}">
                    <a16:creationId xmlns:a16="http://schemas.microsoft.com/office/drawing/2014/main" id="{1020D8B0-5702-DFA4-37BE-C70D4A0BB86F}"/>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2;p3">
                <a:extLst>
                  <a:ext uri="{FF2B5EF4-FFF2-40B4-BE49-F238E27FC236}">
                    <a16:creationId xmlns:a16="http://schemas.microsoft.com/office/drawing/2014/main" id="{51F017EA-6212-2D16-7B46-A1B607C1F18C}"/>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13;p3">
                <a:extLst>
                  <a:ext uri="{FF2B5EF4-FFF2-40B4-BE49-F238E27FC236}">
                    <a16:creationId xmlns:a16="http://schemas.microsoft.com/office/drawing/2014/main" id="{7BF42D8D-A34C-10E1-D826-196D6126AEF6}"/>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14;p3">
                <a:extLst>
                  <a:ext uri="{FF2B5EF4-FFF2-40B4-BE49-F238E27FC236}">
                    <a16:creationId xmlns:a16="http://schemas.microsoft.com/office/drawing/2014/main" id="{633FEC15-03CC-DFA1-A0C7-C2420AE0DED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415;p3">
              <a:extLst>
                <a:ext uri="{FF2B5EF4-FFF2-40B4-BE49-F238E27FC236}">
                  <a16:creationId xmlns:a16="http://schemas.microsoft.com/office/drawing/2014/main" id="{7D5469FE-159D-28AF-444B-EB158A59CF6E}"/>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16;p3">
              <a:extLst>
                <a:ext uri="{FF2B5EF4-FFF2-40B4-BE49-F238E27FC236}">
                  <a16:creationId xmlns:a16="http://schemas.microsoft.com/office/drawing/2014/main" id="{183CC65A-3DE3-1448-BC13-F1CC84558C78}"/>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17;p3">
              <a:extLst>
                <a:ext uri="{FF2B5EF4-FFF2-40B4-BE49-F238E27FC236}">
                  <a16:creationId xmlns:a16="http://schemas.microsoft.com/office/drawing/2014/main" id="{C8032394-28B3-26F9-F9D4-9D8FFF42127B}"/>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418;p3">
              <a:extLst>
                <a:ext uri="{FF2B5EF4-FFF2-40B4-BE49-F238E27FC236}">
                  <a16:creationId xmlns:a16="http://schemas.microsoft.com/office/drawing/2014/main" id="{D076AF16-FBF4-2F53-04DA-3CEE18B8ABD7}"/>
                </a:ext>
              </a:extLst>
            </p:cNvPr>
            <p:cNvGrpSpPr/>
            <p:nvPr/>
          </p:nvGrpSpPr>
          <p:grpSpPr>
            <a:xfrm>
              <a:off x="7033800" y="4497475"/>
              <a:ext cx="1664950" cy="852975"/>
              <a:chOff x="4976050" y="4611525"/>
              <a:chExt cx="1664950" cy="852975"/>
            </a:xfrm>
          </p:grpSpPr>
          <p:sp>
            <p:nvSpPr>
              <p:cNvPr id="388" name="Google Shape;419;p3">
                <a:extLst>
                  <a:ext uri="{FF2B5EF4-FFF2-40B4-BE49-F238E27FC236}">
                    <a16:creationId xmlns:a16="http://schemas.microsoft.com/office/drawing/2014/main" id="{FF7F1CE8-2158-2301-2CC2-9A8D150961FA}"/>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0;p3">
                <a:extLst>
                  <a:ext uri="{FF2B5EF4-FFF2-40B4-BE49-F238E27FC236}">
                    <a16:creationId xmlns:a16="http://schemas.microsoft.com/office/drawing/2014/main" id="{D462EE2A-92CB-14D3-ED55-71BCCCEBEDF1}"/>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421;p3">
              <a:extLst>
                <a:ext uri="{FF2B5EF4-FFF2-40B4-BE49-F238E27FC236}">
                  <a16:creationId xmlns:a16="http://schemas.microsoft.com/office/drawing/2014/main" id="{28D8CD72-494A-34A3-9F73-EAF50460482D}"/>
                </a:ext>
              </a:extLst>
            </p:cNvPr>
            <p:cNvGrpSpPr/>
            <p:nvPr/>
          </p:nvGrpSpPr>
          <p:grpSpPr>
            <a:xfrm>
              <a:off x="8333450" y="3500163"/>
              <a:ext cx="997000" cy="1029175"/>
              <a:chOff x="6240500" y="3229575"/>
              <a:chExt cx="997000" cy="1029175"/>
            </a:xfrm>
          </p:grpSpPr>
          <p:sp>
            <p:nvSpPr>
              <p:cNvPr id="378" name="Google Shape;422;p3">
                <a:extLst>
                  <a:ext uri="{FF2B5EF4-FFF2-40B4-BE49-F238E27FC236}">
                    <a16:creationId xmlns:a16="http://schemas.microsoft.com/office/drawing/2014/main" id="{F86A8565-3374-2FEC-7DDD-50EFC5E0B158}"/>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3;p3">
                <a:extLst>
                  <a:ext uri="{FF2B5EF4-FFF2-40B4-BE49-F238E27FC236}">
                    <a16:creationId xmlns:a16="http://schemas.microsoft.com/office/drawing/2014/main" id="{DF95E029-4275-6EAE-E695-4FA6A2A71C7B}"/>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4;p3">
                <a:extLst>
                  <a:ext uri="{FF2B5EF4-FFF2-40B4-BE49-F238E27FC236}">
                    <a16:creationId xmlns:a16="http://schemas.microsoft.com/office/drawing/2014/main" id="{1C0884F3-415D-6B29-3615-98BF3E50AF39}"/>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5;p3">
                <a:extLst>
                  <a:ext uri="{FF2B5EF4-FFF2-40B4-BE49-F238E27FC236}">
                    <a16:creationId xmlns:a16="http://schemas.microsoft.com/office/drawing/2014/main" id="{E2FBE44B-65FA-6B43-F65C-9D01422370ED}"/>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6;p3">
                <a:extLst>
                  <a:ext uri="{FF2B5EF4-FFF2-40B4-BE49-F238E27FC236}">
                    <a16:creationId xmlns:a16="http://schemas.microsoft.com/office/drawing/2014/main" id="{F24DDA48-C7C2-D9B7-C6D9-84AEE0B37301}"/>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7;p3">
                <a:extLst>
                  <a:ext uri="{FF2B5EF4-FFF2-40B4-BE49-F238E27FC236}">
                    <a16:creationId xmlns:a16="http://schemas.microsoft.com/office/drawing/2014/main" id="{19971FFA-8EB2-C3E9-FEA1-B82452034DA5}"/>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p3">
                <a:extLst>
                  <a:ext uri="{FF2B5EF4-FFF2-40B4-BE49-F238E27FC236}">
                    <a16:creationId xmlns:a16="http://schemas.microsoft.com/office/drawing/2014/main" id="{A32B4478-BDCC-B5DB-B428-85C5E893B9D7}"/>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9;p3">
                <a:extLst>
                  <a:ext uri="{FF2B5EF4-FFF2-40B4-BE49-F238E27FC236}">
                    <a16:creationId xmlns:a16="http://schemas.microsoft.com/office/drawing/2014/main" id="{1CFA1583-9E89-9813-05FB-35F9D86EC160}"/>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30;p3">
                <a:extLst>
                  <a:ext uri="{FF2B5EF4-FFF2-40B4-BE49-F238E27FC236}">
                    <a16:creationId xmlns:a16="http://schemas.microsoft.com/office/drawing/2014/main" id="{D9D4EA86-27C7-BA4E-A2C1-418A7E8EB9FE}"/>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31;p3">
                <a:extLst>
                  <a:ext uri="{FF2B5EF4-FFF2-40B4-BE49-F238E27FC236}">
                    <a16:creationId xmlns:a16="http://schemas.microsoft.com/office/drawing/2014/main" id="{967AA653-DC64-A43B-20BF-2EE1B488A8D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432;p3">
              <a:extLst>
                <a:ext uri="{FF2B5EF4-FFF2-40B4-BE49-F238E27FC236}">
                  <a16:creationId xmlns:a16="http://schemas.microsoft.com/office/drawing/2014/main" id="{5E7417B3-44D6-809F-BD2B-13B90959E39B}"/>
                </a:ext>
              </a:extLst>
            </p:cNvPr>
            <p:cNvGrpSpPr/>
            <p:nvPr/>
          </p:nvGrpSpPr>
          <p:grpSpPr>
            <a:xfrm>
              <a:off x="8022250" y="4124225"/>
              <a:ext cx="1350350" cy="1386925"/>
              <a:chOff x="582350" y="682150"/>
              <a:chExt cx="1350350" cy="1386925"/>
            </a:xfrm>
          </p:grpSpPr>
          <p:sp>
            <p:nvSpPr>
              <p:cNvPr id="350" name="Google Shape;433;p3">
                <a:extLst>
                  <a:ext uri="{FF2B5EF4-FFF2-40B4-BE49-F238E27FC236}">
                    <a16:creationId xmlns:a16="http://schemas.microsoft.com/office/drawing/2014/main" id="{9522B4A5-28A6-0052-4FBD-64ED83EC0819}"/>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34;p3">
                <a:extLst>
                  <a:ext uri="{FF2B5EF4-FFF2-40B4-BE49-F238E27FC236}">
                    <a16:creationId xmlns:a16="http://schemas.microsoft.com/office/drawing/2014/main" id="{1574D63B-462C-4F83-ABF2-7BAC1E246C7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35;p3">
                <a:extLst>
                  <a:ext uri="{FF2B5EF4-FFF2-40B4-BE49-F238E27FC236}">
                    <a16:creationId xmlns:a16="http://schemas.microsoft.com/office/drawing/2014/main" id="{418B1F85-E1D7-7C66-6C00-7CEAE7717D7C}"/>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36;p3">
                <a:extLst>
                  <a:ext uri="{FF2B5EF4-FFF2-40B4-BE49-F238E27FC236}">
                    <a16:creationId xmlns:a16="http://schemas.microsoft.com/office/drawing/2014/main" id="{07566BC4-7E7B-1C95-AA93-60D1985A5CCD}"/>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37;p3">
                <a:extLst>
                  <a:ext uri="{FF2B5EF4-FFF2-40B4-BE49-F238E27FC236}">
                    <a16:creationId xmlns:a16="http://schemas.microsoft.com/office/drawing/2014/main" id="{ECC52322-A634-0DA3-D8B1-52DC80C7AD83}"/>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38;p3">
                <a:extLst>
                  <a:ext uri="{FF2B5EF4-FFF2-40B4-BE49-F238E27FC236}">
                    <a16:creationId xmlns:a16="http://schemas.microsoft.com/office/drawing/2014/main" id="{CBC25D4B-812D-E064-5DD2-06D579886819}"/>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39;p3">
                <a:extLst>
                  <a:ext uri="{FF2B5EF4-FFF2-40B4-BE49-F238E27FC236}">
                    <a16:creationId xmlns:a16="http://schemas.microsoft.com/office/drawing/2014/main" id="{A4E88273-9651-E68C-6FDF-D3A97CBF1B62}"/>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40;p3">
                <a:extLst>
                  <a:ext uri="{FF2B5EF4-FFF2-40B4-BE49-F238E27FC236}">
                    <a16:creationId xmlns:a16="http://schemas.microsoft.com/office/drawing/2014/main" id="{40DE372A-3063-D5C2-0880-FD11F04C0D25}"/>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41;p3">
                <a:extLst>
                  <a:ext uri="{FF2B5EF4-FFF2-40B4-BE49-F238E27FC236}">
                    <a16:creationId xmlns:a16="http://schemas.microsoft.com/office/drawing/2014/main" id="{CB156D14-A4C8-09BB-C4DA-C3CC696C8A5D}"/>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42;p3">
                <a:extLst>
                  <a:ext uri="{FF2B5EF4-FFF2-40B4-BE49-F238E27FC236}">
                    <a16:creationId xmlns:a16="http://schemas.microsoft.com/office/drawing/2014/main" id="{F9C7DCA7-1399-DFBC-513C-ABF3DE4FB49C}"/>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43;p3">
                <a:extLst>
                  <a:ext uri="{FF2B5EF4-FFF2-40B4-BE49-F238E27FC236}">
                    <a16:creationId xmlns:a16="http://schemas.microsoft.com/office/drawing/2014/main" id="{8F15CAF5-A427-E0B3-E164-C47977526950}"/>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44;p3">
                <a:extLst>
                  <a:ext uri="{FF2B5EF4-FFF2-40B4-BE49-F238E27FC236}">
                    <a16:creationId xmlns:a16="http://schemas.microsoft.com/office/drawing/2014/main" id="{1211EB83-F11D-3C39-5434-AA8E46A4CCE0}"/>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45;p3">
                <a:extLst>
                  <a:ext uri="{FF2B5EF4-FFF2-40B4-BE49-F238E27FC236}">
                    <a16:creationId xmlns:a16="http://schemas.microsoft.com/office/drawing/2014/main" id="{4AD54545-6D99-528D-D324-EE090BC927FE}"/>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46;p3">
                <a:extLst>
                  <a:ext uri="{FF2B5EF4-FFF2-40B4-BE49-F238E27FC236}">
                    <a16:creationId xmlns:a16="http://schemas.microsoft.com/office/drawing/2014/main" id="{C35BCD7E-FA57-0711-1068-3064FCFFD43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47;p3">
                <a:extLst>
                  <a:ext uri="{FF2B5EF4-FFF2-40B4-BE49-F238E27FC236}">
                    <a16:creationId xmlns:a16="http://schemas.microsoft.com/office/drawing/2014/main" id="{71DC224D-00F1-9BCE-5452-626E24796168}"/>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48;p3">
                <a:extLst>
                  <a:ext uri="{FF2B5EF4-FFF2-40B4-BE49-F238E27FC236}">
                    <a16:creationId xmlns:a16="http://schemas.microsoft.com/office/drawing/2014/main" id="{3F29B810-124E-9602-57B8-0D2E48D582D4}"/>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49;p3">
                <a:extLst>
                  <a:ext uri="{FF2B5EF4-FFF2-40B4-BE49-F238E27FC236}">
                    <a16:creationId xmlns:a16="http://schemas.microsoft.com/office/drawing/2014/main" id="{519E8446-0A0C-5059-C2EC-7E124463E3C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50;p3">
                <a:extLst>
                  <a:ext uri="{FF2B5EF4-FFF2-40B4-BE49-F238E27FC236}">
                    <a16:creationId xmlns:a16="http://schemas.microsoft.com/office/drawing/2014/main" id="{A47B767B-6C5E-C999-8B7D-AF1AB5480058}"/>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51;p3">
                <a:extLst>
                  <a:ext uri="{FF2B5EF4-FFF2-40B4-BE49-F238E27FC236}">
                    <a16:creationId xmlns:a16="http://schemas.microsoft.com/office/drawing/2014/main" id="{B4151F81-1FBE-B25D-D788-692E4E5CC8BD}"/>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52;p3">
                <a:extLst>
                  <a:ext uri="{FF2B5EF4-FFF2-40B4-BE49-F238E27FC236}">
                    <a16:creationId xmlns:a16="http://schemas.microsoft.com/office/drawing/2014/main" id="{E7123F63-9D17-A0DF-9BD0-4BE13FCFF6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53;p3">
                <a:extLst>
                  <a:ext uri="{FF2B5EF4-FFF2-40B4-BE49-F238E27FC236}">
                    <a16:creationId xmlns:a16="http://schemas.microsoft.com/office/drawing/2014/main" id="{268F1ECB-6A9C-ECA3-79AB-F5031BA27767}"/>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54;p3">
                <a:extLst>
                  <a:ext uri="{FF2B5EF4-FFF2-40B4-BE49-F238E27FC236}">
                    <a16:creationId xmlns:a16="http://schemas.microsoft.com/office/drawing/2014/main" id="{C84C45A2-2C6F-CA12-EF2B-8927E5270AB1}"/>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55;p3">
                <a:extLst>
                  <a:ext uri="{FF2B5EF4-FFF2-40B4-BE49-F238E27FC236}">
                    <a16:creationId xmlns:a16="http://schemas.microsoft.com/office/drawing/2014/main" id="{A8092B4E-3C09-1103-30B7-09473FAD5192}"/>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56;p3">
                <a:extLst>
                  <a:ext uri="{FF2B5EF4-FFF2-40B4-BE49-F238E27FC236}">
                    <a16:creationId xmlns:a16="http://schemas.microsoft.com/office/drawing/2014/main" id="{541BE645-20D0-FBD3-6B4E-B8B4CF9A02BB}"/>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57;p3">
                <a:extLst>
                  <a:ext uri="{FF2B5EF4-FFF2-40B4-BE49-F238E27FC236}">
                    <a16:creationId xmlns:a16="http://schemas.microsoft.com/office/drawing/2014/main" id="{FAFFA3E0-20A9-F450-DFD5-C12D602A6AD6}"/>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58;p3">
                <a:extLst>
                  <a:ext uri="{FF2B5EF4-FFF2-40B4-BE49-F238E27FC236}">
                    <a16:creationId xmlns:a16="http://schemas.microsoft.com/office/drawing/2014/main" id="{EED30B33-54A2-21A1-5E09-ED9916D30331}"/>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59;p3">
                <a:extLst>
                  <a:ext uri="{FF2B5EF4-FFF2-40B4-BE49-F238E27FC236}">
                    <a16:creationId xmlns:a16="http://schemas.microsoft.com/office/drawing/2014/main" id="{963537DC-C0C8-D40B-2362-2AC405EA424E}"/>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60;p3">
                <a:extLst>
                  <a:ext uri="{FF2B5EF4-FFF2-40B4-BE49-F238E27FC236}">
                    <a16:creationId xmlns:a16="http://schemas.microsoft.com/office/drawing/2014/main" id="{C55B2095-09A7-0216-FC1D-51D26EC480BE}"/>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61;p3">
              <a:extLst>
                <a:ext uri="{FF2B5EF4-FFF2-40B4-BE49-F238E27FC236}">
                  <a16:creationId xmlns:a16="http://schemas.microsoft.com/office/drawing/2014/main" id="{44BD28FB-CFD1-5281-D4A1-E86D7F0B96DC}"/>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62;p3">
              <a:extLst>
                <a:ext uri="{FF2B5EF4-FFF2-40B4-BE49-F238E27FC236}">
                  <a16:creationId xmlns:a16="http://schemas.microsoft.com/office/drawing/2014/main" id="{BD32428B-4C3E-57B8-69F6-16BC1F210A59}"/>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 name="Google Shape;6986;p47">
            <a:extLst>
              <a:ext uri="{FF2B5EF4-FFF2-40B4-BE49-F238E27FC236}">
                <a16:creationId xmlns:a16="http://schemas.microsoft.com/office/drawing/2014/main" id="{5316829D-4C82-F958-A45F-562F162D9A20}"/>
              </a:ext>
            </a:extLst>
          </p:cNvPr>
          <p:cNvGrpSpPr/>
          <p:nvPr/>
        </p:nvGrpSpPr>
        <p:grpSpPr>
          <a:xfrm flipH="1">
            <a:off x="10233673" y="422108"/>
            <a:ext cx="1506033" cy="1521233"/>
            <a:chOff x="6677925" y="6815450"/>
            <a:chExt cx="1129525" cy="1140925"/>
          </a:xfrm>
        </p:grpSpPr>
        <p:sp>
          <p:nvSpPr>
            <p:cNvPr id="461" name="Google Shape;6987;p47">
              <a:extLst>
                <a:ext uri="{FF2B5EF4-FFF2-40B4-BE49-F238E27FC236}">
                  <a16:creationId xmlns:a16="http://schemas.microsoft.com/office/drawing/2014/main" id="{E0C8DA0E-11F0-C7D0-8F36-DA2ABAD3EF93}"/>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94F0E14E-1DC4-1DB9-D8E6-E78A701C6555}"/>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978AD341-8B3B-3968-E0A7-94114A0E558F}"/>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1B688960-9A17-54C1-4C4F-AE1D51E06BE4}"/>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E719E180-0738-6D37-7E22-473C92DD3C2D}"/>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5105EF5D-8D9E-1877-CFF6-67E91B50B6C3}"/>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1E2DC6D3-D064-59E9-9046-A11F1B0C102F}"/>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9DC09E30-1D4D-B44C-64AB-D8F541BC221C}"/>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B5293092-8559-E55A-6B14-1134AFA1D6C1}"/>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3A6BABB6-7E0C-99EB-D466-64C8C421580D}"/>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08F92584-7796-3DA7-EA86-DD7B99106CA6}"/>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89CA1F4A-DF5F-880B-EFC6-C80FF65159E5}"/>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5B956BAF-4C9C-34DA-EE82-D9E827303267}"/>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1291DAD7-D1AE-5928-D75D-DCAC40DC91C6}"/>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29D64F-6525-604B-6541-76FECBE105A7}"/>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9EDF81EF-1CAA-3FB4-E383-52BA78ECB7B6}"/>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6793EA1A-F3FB-3ED6-4E08-E6E54F1F90C8}"/>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CD408E1C-1C5C-5936-9B42-387AA30B355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189719AB-BDF6-5BDF-12B6-78B0EB49F0F0}"/>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E6E5A02B-DFC5-2FEF-6808-793CDBA2A881}"/>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1C3ED9CB-A8ED-8C14-0265-A609FF4FE9AB}"/>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C4E5C2B0-5EAD-2EB8-0147-B1AB76EDC482}"/>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D066A504-BF69-EEAF-C79B-628CBD16BAE5}"/>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A442A771-B9CB-771F-53EE-84CCB7FCA2D2}"/>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137154ED-9908-1EA1-04D9-41D0137156EB}"/>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DBCB572C-29A7-37E8-9212-F9BCAE22DC3B}"/>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6F0FA03D-4CCC-35F7-1325-D6C14979AE53}"/>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3175215E-E9DA-6590-AFD5-949556BE13E3}"/>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1C1B697F-948F-AE39-EDB5-4EAA64DE83B9}"/>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AD37BA58-CA0C-4CD6-F3A2-1987754D42A0}"/>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D092BDC9-9F8B-CC9B-0489-A3734A9964BB}"/>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22630726-18F0-5BB6-DC40-B88AB3D3F9C6}"/>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4107063B-D881-0B3A-909D-B79103BB1858}"/>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8F5308F4-EE6A-1DA2-F09D-8ABBE6D4916A}"/>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7671E00F-8021-E226-097A-CCF5D28EFC72}"/>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5B522B79-6670-4B69-4760-02E9CC18E080}"/>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0B66B5D8-AA53-B4DF-2CA5-C4F6C50BFA49}"/>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5147E101-2793-4826-D888-FD737CD79A49}"/>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171" name="Picture 170" descr="A picture containing toy, doll, clipart&#10;&#10;Description automatically generated">
            <a:extLst>
              <a:ext uri="{FF2B5EF4-FFF2-40B4-BE49-F238E27FC236}">
                <a16:creationId xmlns:a16="http://schemas.microsoft.com/office/drawing/2014/main" id="{FACC2B00-20EB-474A-8770-88867AE95F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3935651" y="5060676"/>
            <a:ext cx="4334587" cy="1880357"/>
          </a:xfrm>
          <a:prstGeom prst="rect">
            <a:avLst/>
          </a:prstGeom>
        </p:spPr>
      </p:pic>
      <p:grpSp>
        <p:nvGrpSpPr>
          <p:cNvPr id="2" name="Group 1">
            <a:extLst>
              <a:ext uri="{FF2B5EF4-FFF2-40B4-BE49-F238E27FC236}">
                <a16:creationId xmlns:a16="http://schemas.microsoft.com/office/drawing/2014/main" id="{1E6A7BF0-D81D-EDFA-7218-2E7F30667553}"/>
              </a:ext>
            </a:extLst>
          </p:cNvPr>
          <p:cNvGrpSpPr/>
          <p:nvPr/>
        </p:nvGrpSpPr>
        <p:grpSpPr>
          <a:xfrm>
            <a:off x="13251303" y="901242"/>
            <a:ext cx="7763867" cy="3649733"/>
            <a:chOff x="2196000" y="1224425"/>
            <a:chExt cx="5157985" cy="5640750"/>
          </a:xfrm>
        </p:grpSpPr>
        <p:sp>
          <p:nvSpPr>
            <p:cNvPr id="3" name="TextBox 2">
              <a:extLst>
                <a:ext uri="{FF2B5EF4-FFF2-40B4-BE49-F238E27FC236}">
                  <a16:creationId xmlns:a16="http://schemas.microsoft.com/office/drawing/2014/main" id="{D0AF9808-C3E9-06D1-0CAA-256A920886E6}"/>
                </a:ext>
              </a:extLst>
            </p:cNvPr>
            <p:cNvSpPr txBox="1"/>
            <p:nvPr/>
          </p:nvSpPr>
          <p:spPr>
            <a:xfrm>
              <a:off x="2196000" y="1224425"/>
              <a:ext cx="5151675" cy="5612977"/>
            </a:xfrm>
            <a:prstGeom prst="rect">
              <a:avLst/>
            </a:prstGeom>
            <a:noFill/>
          </p:spPr>
          <p:txBody>
            <a:bodyPr wrap="square" rtlCol="0">
              <a:spAutoFit/>
            </a:bodyPr>
            <a:lstStyle/>
            <a:p>
              <a:pPr algn="ctr"/>
              <a:r>
                <a:rPr lang="en-US" sz="11500">
                  <a:ln w="206375">
                    <a:solidFill>
                      <a:schemeClr val="bg1"/>
                    </a:solidFill>
                  </a:ln>
                  <a:latin typeface="#9Slide05 SVNClementine" panose="020F0502020204030203" pitchFamily="34" charset="0"/>
                </a:rPr>
                <a:t>KIẾN TẠO TRI THỨC MỚI</a:t>
              </a:r>
              <a:endParaRPr lang="en-US" sz="11500" dirty="0" err="1">
                <a:ln w="206375">
                  <a:solidFill>
                    <a:schemeClr val="bg1"/>
                  </a:solidFill>
                </a:ln>
                <a:latin typeface="#9Slide05 SVNClementine" panose="020F0502020204030203" pitchFamily="34" charset="0"/>
              </a:endParaRPr>
            </a:p>
          </p:txBody>
        </p:sp>
        <p:sp>
          <p:nvSpPr>
            <p:cNvPr id="4" name="TextBox 3">
              <a:extLst>
                <a:ext uri="{FF2B5EF4-FFF2-40B4-BE49-F238E27FC236}">
                  <a16:creationId xmlns:a16="http://schemas.microsoft.com/office/drawing/2014/main" id="{C4C9E74E-F1EE-79F2-F3B4-63DB96ED6470}"/>
                </a:ext>
              </a:extLst>
            </p:cNvPr>
            <p:cNvSpPr txBox="1"/>
            <p:nvPr/>
          </p:nvSpPr>
          <p:spPr>
            <a:xfrm>
              <a:off x="2202310" y="1252198"/>
              <a:ext cx="5151675" cy="561297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11500" b="1">
                  <a:ln/>
                  <a:solidFill>
                    <a:srgbClr val="FF3300"/>
                  </a:solidFill>
                  <a:latin typeface="#9Slide05 SVNClementine" panose="020F0502020204030203" pitchFamily="34" charset="0"/>
                </a:rPr>
                <a:t>K</a:t>
              </a:r>
              <a:r>
                <a:rPr lang="en-US" sz="11500" b="1">
                  <a:ln/>
                  <a:solidFill>
                    <a:srgbClr val="FFC000"/>
                  </a:solidFill>
                  <a:latin typeface="#9Slide05 SVNClementine" panose="020F0502020204030203" pitchFamily="34" charset="0"/>
                </a:rPr>
                <a:t>I</a:t>
              </a:r>
              <a:r>
                <a:rPr lang="en-US" sz="11500" b="1">
                  <a:ln/>
                  <a:solidFill>
                    <a:srgbClr val="FFFF00"/>
                  </a:solidFill>
                  <a:latin typeface="#9Slide05 SVNClementine" panose="020F0502020204030203" pitchFamily="34" charset="0"/>
                </a:rPr>
                <a:t>Ế</a:t>
              </a:r>
              <a:r>
                <a:rPr lang="en-US" sz="11500" b="1">
                  <a:ln/>
                  <a:solidFill>
                    <a:srgbClr val="00B050"/>
                  </a:solidFill>
                  <a:latin typeface="#9Slide05 SVNClementine" panose="020F0502020204030203" pitchFamily="34" charset="0"/>
                </a:rPr>
                <a:t>N</a:t>
              </a:r>
              <a:r>
                <a:rPr lang="en-US" sz="11500" b="1">
                  <a:ln/>
                  <a:solidFill>
                    <a:schemeClr val="accent4"/>
                  </a:solidFill>
                  <a:latin typeface="#9Slide05 SVNClementine" panose="020F0502020204030203" pitchFamily="34" charset="0"/>
                </a:rPr>
                <a:t> </a:t>
              </a:r>
              <a:r>
                <a:rPr lang="en-US" sz="11500" b="1">
                  <a:ln/>
                  <a:solidFill>
                    <a:schemeClr val="accent5">
                      <a:lumMod val="75000"/>
                    </a:schemeClr>
                  </a:solidFill>
                  <a:latin typeface="#9Slide05 SVNClementine" panose="020F0502020204030203" pitchFamily="34" charset="0"/>
                </a:rPr>
                <a:t>T</a:t>
              </a:r>
              <a:r>
                <a:rPr lang="en-US" sz="11500" b="1">
                  <a:ln/>
                  <a:solidFill>
                    <a:schemeClr val="accent4"/>
                  </a:solidFill>
                  <a:latin typeface="#9Slide05 SVNClementine" panose="020F0502020204030203" pitchFamily="34" charset="0"/>
                </a:rPr>
                <a:t>Ạ</a:t>
              </a:r>
              <a:r>
                <a:rPr lang="en-US" sz="11500" b="1">
                  <a:ln/>
                  <a:solidFill>
                    <a:srgbClr val="00B050"/>
                  </a:solidFill>
                  <a:latin typeface="#9Slide05 SVNClementine" panose="020F0502020204030203" pitchFamily="34" charset="0"/>
                </a:rPr>
                <a:t>O</a:t>
              </a:r>
              <a:r>
                <a:rPr lang="en-US" sz="11500" b="1">
                  <a:ln/>
                  <a:solidFill>
                    <a:srgbClr val="00B0F0"/>
                  </a:solidFill>
                  <a:latin typeface="#9Slide05 SVNClementine" panose="020F0502020204030203" pitchFamily="34" charset="0"/>
                </a:rPr>
                <a:t> T</a:t>
              </a:r>
              <a:r>
                <a:rPr lang="en-US" sz="11500" b="1">
                  <a:ln/>
                  <a:solidFill>
                    <a:srgbClr val="FF3300"/>
                  </a:solidFill>
                  <a:latin typeface="#9Slide05 SVNClementine" panose="020F0502020204030203" pitchFamily="34" charset="0"/>
                </a:rPr>
                <a:t>R</a:t>
              </a:r>
              <a:r>
                <a:rPr lang="en-US" sz="11500" b="1">
                  <a:ln/>
                  <a:solidFill>
                    <a:srgbClr val="FFFF00"/>
                  </a:solidFill>
                  <a:latin typeface="#9Slide05 SVNClementine" panose="020F0502020204030203" pitchFamily="34" charset="0"/>
                </a:rPr>
                <a:t>I</a:t>
              </a:r>
              <a:r>
                <a:rPr lang="en-US" sz="11500" b="1">
                  <a:ln/>
                  <a:solidFill>
                    <a:srgbClr val="00B0F0"/>
                  </a:solidFill>
                  <a:latin typeface="#9Slide05 SVNClementine" panose="020F0502020204030203" pitchFamily="34" charset="0"/>
                </a:rPr>
                <a:t> </a:t>
              </a:r>
              <a:r>
                <a:rPr lang="en-US" sz="11500" b="1">
                  <a:ln/>
                  <a:solidFill>
                    <a:srgbClr val="00B050"/>
                  </a:solidFill>
                  <a:latin typeface="#9Slide05 SVNClementine" panose="020F0502020204030203" pitchFamily="34" charset="0"/>
                </a:rPr>
                <a:t>T</a:t>
              </a:r>
              <a:r>
                <a:rPr lang="en-US" sz="11500" b="1">
                  <a:ln/>
                  <a:solidFill>
                    <a:srgbClr val="FFC000"/>
                  </a:solidFill>
                  <a:latin typeface="#9Slide05 SVNClementine" panose="020F0502020204030203" pitchFamily="34" charset="0"/>
                </a:rPr>
                <a:t>H</a:t>
              </a:r>
              <a:r>
                <a:rPr lang="en-US" sz="11500" b="1">
                  <a:ln/>
                  <a:solidFill>
                    <a:srgbClr val="00B0F0"/>
                  </a:solidFill>
                  <a:latin typeface="#9Slide05 SVNClementine" panose="020F0502020204030203" pitchFamily="34" charset="0"/>
                </a:rPr>
                <a:t>Ứ</a:t>
              </a:r>
              <a:r>
                <a:rPr lang="en-US" sz="11500" b="1">
                  <a:ln/>
                  <a:solidFill>
                    <a:srgbClr val="FF3300"/>
                  </a:solidFill>
                  <a:latin typeface="#9Slide05 SVNClementine" panose="020F0502020204030203" pitchFamily="34" charset="0"/>
                </a:rPr>
                <a:t>C </a:t>
              </a:r>
              <a:r>
                <a:rPr lang="en-US" sz="11500" b="1">
                  <a:ln/>
                  <a:solidFill>
                    <a:srgbClr val="FFC000"/>
                  </a:solidFill>
                  <a:latin typeface="#9Slide05 SVNClementine" panose="020F0502020204030203" pitchFamily="34" charset="0"/>
                </a:rPr>
                <a:t>M</a:t>
              </a:r>
              <a:r>
                <a:rPr lang="en-US" sz="11500" b="1">
                  <a:ln/>
                  <a:solidFill>
                    <a:srgbClr val="00B0F0"/>
                  </a:solidFill>
                  <a:latin typeface="#9Slide05 SVNClementine" panose="020F0502020204030203" pitchFamily="34" charset="0"/>
                </a:rPr>
                <a:t>Ớ</a:t>
              </a:r>
              <a:r>
                <a:rPr lang="en-US" sz="11500" b="1">
                  <a:ln/>
                  <a:solidFill>
                    <a:srgbClr val="2E75B6"/>
                  </a:solidFill>
                  <a:latin typeface="#9Slide05 SVNClementine" panose="020F0502020204030203" pitchFamily="34" charset="0"/>
                </a:rPr>
                <a:t>I</a:t>
              </a:r>
              <a:endParaRPr lang="vi-VN" sz="11500" b="1" dirty="0">
                <a:ln/>
                <a:solidFill>
                  <a:srgbClr val="2E75B6"/>
                </a:solidFill>
              </a:endParaRPr>
            </a:p>
          </p:txBody>
        </p:sp>
      </p:grpSp>
      <p:pic>
        <p:nvPicPr>
          <p:cNvPr id="6" name="Picture 5">
            <a:extLst>
              <a:ext uri="{FF2B5EF4-FFF2-40B4-BE49-F238E27FC236}">
                <a16:creationId xmlns:a16="http://schemas.microsoft.com/office/drawing/2014/main" id="{0D000F73-FD2A-CBD6-CA45-FD8535F0359C}"/>
              </a:ext>
            </a:extLst>
          </p:cNvPr>
          <p:cNvPicPr>
            <a:picLocks noChangeAspect="1"/>
          </p:cNvPicPr>
          <p:nvPr/>
        </p:nvPicPr>
        <p:blipFill>
          <a:blip r:embed="rId4"/>
          <a:stretch>
            <a:fillRect/>
          </a:stretch>
        </p:blipFill>
        <p:spPr>
          <a:xfrm>
            <a:off x="2025736" y="949785"/>
            <a:ext cx="7760881" cy="3926164"/>
          </a:xfrm>
          <a:prstGeom prst="rect">
            <a:avLst/>
          </a:prstGeom>
        </p:spPr>
      </p:pic>
    </p:spTree>
    <p:extLst>
      <p:ext uri="{BB962C8B-B14F-4D97-AF65-F5344CB8AC3E}">
        <p14:creationId xmlns:p14="http://schemas.microsoft.com/office/powerpoint/2010/main" val="23332220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anim calcmode="lin" valueType="num">
                                      <p:cBhvr>
                                        <p:cTn id="8" dur="1000" fill="hold"/>
                                        <p:tgtEl>
                                          <p:spTgt spid="171"/>
                                        </p:tgtEl>
                                        <p:attrNameLst>
                                          <p:attrName>ppt_x</p:attrName>
                                        </p:attrNameLst>
                                      </p:cBhvr>
                                      <p:tavLst>
                                        <p:tav tm="0">
                                          <p:val>
                                            <p:strVal val="#ppt_x"/>
                                          </p:val>
                                        </p:tav>
                                        <p:tav tm="100000">
                                          <p:val>
                                            <p:strVal val="#ppt_x"/>
                                          </p:val>
                                        </p:tav>
                                      </p:tavLst>
                                    </p:anim>
                                    <p:anim calcmode="lin" valueType="num">
                                      <p:cBhvr>
                                        <p:cTn id="9" dur="1000" fill="hold"/>
                                        <p:tgtEl>
                                          <p:spTgt spid="171"/>
                                        </p:tgtEl>
                                        <p:attrNameLst>
                                          <p:attrName>ppt_y</p:attrName>
                                        </p:attrNameLst>
                                      </p:cBhvr>
                                      <p:tavLst>
                                        <p:tav tm="0">
                                          <p:val>
                                            <p:strVal val="#ppt_y+.1"/>
                                          </p:val>
                                        </p:tav>
                                        <p:tav tm="100000">
                                          <p:val>
                                            <p:strVal val="#ppt_y"/>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500"/>
                                        <p:tgtEl>
                                          <p:spTgt spid="2"/>
                                        </p:tgtEl>
                                      </p:cBhvr>
                                    </p:animEffect>
                                    <p:anim calcmode="lin" valueType="num">
                                      <p:cBhvr>
                                        <p:cTn id="13" dur="1500" fill="hold"/>
                                        <p:tgtEl>
                                          <p:spTgt spid="2"/>
                                        </p:tgtEl>
                                        <p:attrNameLst>
                                          <p:attrName>ppt_w</p:attrName>
                                        </p:attrNameLst>
                                      </p:cBhvr>
                                      <p:tavLst>
                                        <p:tav tm="0" fmla="#ppt_w*sin(2.5*pi*$)">
                                          <p:val>
                                            <p:fltVal val="0"/>
                                          </p:val>
                                        </p:tav>
                                        <p:tav tm="100000">
                                          <p:val>
                                            <p:fltVal val="1"/>
                                          </p:val>
                                        </p:tav>
                                      </p:tavLst>
                                    </p:anim>
                                    <p:anim calcmode="lin" valueType="num">
                                      <p:cBhvr>
                                        <p:cTn id="14"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1526</TotalTime>
  <Words>1298</Words>
  <Application>Microsoft Office PowerPoint</Application>
  <PresentationFormat>Widescreen</PresentationFormat>
  <Paragraphs>101</Paragraphs>
  <Slides>29</Slides>
  <Notes>8</Notes>
  <HiddenSlides>0</HiddenSlides>
  <MMClips>4</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29</vt:i4>
      </vt:variant>
    </vt:vector>
  </HeadingPairs>
  <TitlesOfParts>
    <vt:vector size="45" baseType="lpstr">
      <vt:lpstr>LNTH-LuoLuoNotangYuanTi 1</vt:lpstr>
      <vt:lpstr>#9Slide05 SVNClementine</vt:lpstr>
      <vt:lpstr>Arial</vt:lpstr>
      <vt:lpstr>Calibri</vt:lpstr>
      <vt:lpstr>Calibri bold</vt:lpstr>
      <vt:lpstr>Calibri Light</vt:lpstr>
      <vt:lpstr>iCiel Pony</vt:lpstr>
      <vt:lpstr>LNTH-Dinomiko</vt:lpstr>
      <vt:lpstr>SVN-Hole Hearted</vt:lpstr>
      <vt:lpstr>Times New Roman</vt:lpstr>
      <vt:lpstr>UTM Duepuntozero</vt:lpstr>
      <vt:lpstr>UTM Edwardian</vt:lpstr>
      <vt:lpstr>UTM Showcard</vt:lpstr>
      <vt:lpstr>UVN Banh Mi</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26</cp:revision>
  <dcterms:created xsi:type="dcterms:W3CDTF">2022-05-25T09:53:07Z</dcterms:created>
  <dcterms:modified xsi:type="dcterms:W3CDTF">2024-08-03T13:28:30Z</dcterms:modified>
  <cp:category>9Slide.vn</cp:category>
</cp:coreProperties>
</file>