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Lst>
  <p:notesMasterIdLst>
    <p:notesMasterId r:id="rId51"/>
  </p:notesMasterIdLst>
  <p:sldIdLst>
    <p:sldId id="256" r:id="rId2"/>
    <p:sldId id="257" r:id="rId3"/>
    <p:sldId id="260" r:id="rId4"/>
    <p:sldId id="311" r:id="rId5"/>
    <p:sldId id="348" r:id="rId6"/>
    <p:sldId id="313" r:id="rId7"/>
    <p:sldId id="312" r:id="rId8"/>
    <p:sldId id="349" r:id="rId9"/>
    <p:sldId id="314" r:id="rId10"/>
    <p:sldId id="315" r:id="rId11"/>
    <p:sldId id="350" r:id="rId12"/>
    <p:sldId id="316" r:id="rId13"/>
    <p:sldId id="351" r:id="rId14"/>
    <p:sldId id="317" r:id="rId15"/>
    <p:sldId id="318" r:id="rId16"/>
    <p:sldId id="319" r:id="rId17"/>
    <p:sldId id="321" r:id="rId18"/>
    <p:sldId id="340" r:id="rId19"/>
    <p:sldId id="259" r:id="rId20"/>
    <p:sldId id="324" r:id="rId21"/>
    <p:sldId id="262" r:id="rId22"/>
    <p:sldId id="263" r:id="rId23"/>
    <p:sldId id="353" r:id="rId24"/>
    <p:sldId id="352" r:id="rId25"/>
    <p:sldId id="354" r:id="rId26"/>
    <p:sldId id="355" r:id="rId27"/>
    <p:sldId id="356" r:id="rId28"/>
    <p:sldId id="357" r:id="rId29"/>
    <p:sldId id="358" r:id="rId30"/>
    <p:sldId id="359" r:id="rId31"/>
    <p:sldId id="264" r:id="rId32"/>
    <p:sldId id="261" r:id="rId33"/>
    <p:sldId id="332" r:id="rId34"/>
    <p:sldId id="333" r:id="rId35"/>
    <p:sldId id="334" r:id="rId36"/>
    <p:sldId id="335" r:id="rId37"/>
    <p:sldId id="336" r:id="rId38"/>
    <p:sldId id="337" r:id="rId39"/>
    <p:sldId id="266" r:id="rId40"/>
    <p:sldId id="282" r:id="rId41"/>
    <p:sldId id="283" r:id="rId42"/>
    <p:sldId id="366" r:id="rId43"/>
    <p:sldId id="362" r:id="rId44"/>
    <p:sldId id="363" r:id="rId45"/>
    <p:sldId id="364" r:id="rId46"/>
    <p:sldId id="365" r:id="rId47"/>
    <p:sldId id="270" r:id="rId48"/>
    <p:sldId id="339" r:id="rId49"/>
    <p:sldId id="338" r:id="rId50"/>
  </p:sldIdLst>
  <p:sldSz cx="9144000" cy="5143500" type="screen16x9"/>
  <p:notesSz cx="6858000" cy="9144000"/>
  <p:embeddedFontLst>
    <p:embeddedFont>
      <p:font typeface="Tahoma" panose="020B0604030504040204" pitchFamily="34" charset="0"/>
      <p:regular r:id="rId52"/>
      <p:bold r:id="rId53"/>
    </p:embeddedFont>
    <p:embeddedFont>
      <p:font typeface="MV Boli" panose="02000500030200090000" pitchFamily="2" charset="0"/>
      <p:regular r:id="rId54"/>
    </p:embeddedFont>
    <p:embeddedFont>
      <p:font typeface="Calibri" panose="020F0502020204030204" pitchFamily="34" charset="0"/>
      <p:regular r:id="rId55"/>
      <p:bold r:id="rId56"/>
      <p:italic r:id="rId57"/>
      <p:boldItalic r:id="rId58"/>
    </p:embeddedFont>
    <p:embeddedFont>
      <p:font typeface="SVN-Hole Hearted" panose="020B0604020202020204" charset="0"/>
      <p:regular r:id="rId59"/>
    </p:embeddedFont>
    <p:embeddedFont>
      <p:font typeface="#9Slide05 SVNClementine" panose="020F0502020204030203" charset="0"/>
      <p:regular r:id="rId60"/>
    </p:embeddedFont>
    <p:embeddedFont>
      <p:font typeface="Changa One" panose="020B0604020202020204" charset="0"/>
      <p:regular r:id="rId61"/>
      <p:italic r:id="rId62"/>
    </p:embeddedFont>
    <p:embeddedFont>
      <p:font typeface="#9Slide07 Crocante" panose="020B0604020202020204" charset="0"/>
      <p:regular r:id="rId63"/>
    </p:embeddedFont>
    <p:embeddedFont>
      <p:font typeface="SVN-Poky's" panose="020B0604020202020204" charset="0"/>
      <p:regular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8FA6"/>
    <a:srgbClr val="D7ECFA"/>
    <a:srgbClr val="F9FAFC"/>
    <a:srgbClr val="F49AD6"/>
    <a:srgbClr val="FEC806"/>
    <a:srgbClr val="4597CE"/>
    <a:srgbClr val="F088A2"/>
    <a:srgbClr val="A9CF54"/>
    <a:srgbClr val="2374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544E3D8-1CEB-4310-9D99-864D6163D479}">
  <a:tblStyle styleId="{1544E3D8-1CEB-4310-9D99-864D6163D47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752" autoAdjust="0"/>
  </p:normalViewPr>
  <p:slideViewPr>
    <p:cSldViewPr snapToGrid="0">
      <p:cViewPr varScale="1">
        <p:scale>
          <a:sx n="96" d="100"/>
          <a:sy n="96" d="100"/>
        </p:scale>
        <p:origin x="106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4.fntdata"/><Relationship Id="rId63" Type="http://schemas.openxmlformats.org/officeDocument/2006/relationships/font" Target="fonts/font12.fnt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10.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64"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8.fntdata"/><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3.fntdata"/><Relationship Id="rId62"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79319156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9"/>
        <p:cNvGrpSpPr/>
        <p:nvPr/>
      </p:nvGrpSpPr>
      <p:grpSpPr>
        <a:xfrm>
          <a:off x="0" y="0"/>
          <a:ext cx="0" cy="0"/>
          <a:chOff x="0" y="0"/>
          <a:chExt cx="0" cy="0"/>
        </a:xfrm>
      </p:grpSpPr>
      <p:sp>
        <p:nvSpPr>
          <p:cNvPr id="3280" name="Google Shape;3280;g10cdd28a008_0_1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1" name="Google Shape;3281;g10cdd28a008_0_1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3720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81607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85865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44249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53475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72814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03921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72532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89605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6"/>
        <p:cNvGrpSpPr/>
        <p:nvPr/>
      </p:nvGrpSpPr>
      <p:grpSpPr>
        <a:xfrm>
          <a:off x="0" y="0"/>
          <a:ext cx="0" cy="0"/>
          <a:chOff x="0" y="0"/>
          <a:chExt cx="0" cy="0"/>
        </a:xfrm>
      </p:grpSpPr>
      <p:sp>
        <p:nvSpPr>
          <p:cNvPr id="3577" name="Google Shape;3577;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8" name="Google Shape;3578;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03355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6"/>
        <p:cNvGrpSpPr/>
        <p:nvPr/>
      </p:nvGrpSpPr>
      <p:grpSpPr>
        <a:xfrm>
          <a:off x="0" y="0"/>
          <a:ext cx="0" cy="0"/>
          <a:chOff x="0" y="0"/>
          <a:chExt cx="0" cy="0"/>
        </a:xfrm>
      </p:grpSpPr>
      <p:sp>
        <p:nvSpPr>
          <p:cNvPr id="3577" name="Google Shape;3577;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8" name="Google Shape;3578;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8469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5"/>
        <p:cNvGrpSpPr/>
        <p:nvPr/>
      </p:nvGrpSpPr>
      <p:grpSpPr>
        <a:xfrm>
          <a:off x="0" y="0"/>
          <a:ext cx="0" cy="0"/>
          <a:chOff x="0" y="0"/>
          <a:chExt cx="0" cy="0"/>
        </a:xfrm>
      </p:grpSpPr>
      <p:sp>
        <p:nvSpPr>
          <p:cNvPr id="3476" name="Google Shape;3476;gcc9050bdf8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7" name="Google Shape;3477;gcc9050bdf8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04632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gf2aaa8a20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gf2aaa8a20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64170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10967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941122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52369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92896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78045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66502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29835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12343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1377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9873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5"/>
        <p:cNvGrpSpPr/>
        <p:nvPr/>
      </p:nvGrpSpPr>
      <p:grpSpPr>
        <a:xfrm>
          <a:off x="0" y="0"/>
          <a:ext cx="0" cy="0"/>
          <a:chOff x="0" y="0"/>
          <a:chExt cx="0" cy="0"/>
        </a:xfrm>
      </p:grpSpPr>
      <p:sp>
        <p:nvSpPr>
          <p:cNvPr id="4106" name="Google Shape;4106;gcc9050bdf8_0_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7" name="Google Shape;4107;gcc9050bdf8_0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41310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2"/>
        <p:cNvGrpSpPr/>
        <p:nvPr/>
      </p:nvGrpSpPr>
      <p:grpSpPr>
        <a:xfrm>
          <a:off x="0" y="0"/>
          <a:ext cx="0" cy="0"/>
          <a:chOff x="0" y="0"/>
          <a:chExt cx="0" cy="0"/>
        </a:xfrm>
      </p:grpSpPr>
      <p:sp>
        <p:nvSpPr>
          <p:cNvPr id="3933" name="Google Shape;3933;g103e4a95a70_2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4" name="Google Shape;3934;g103e4a95a70_2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17891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2"/>
        <p:cNvGrpSpPr/>
        <p:nvPr/>
      </p:nvGrpSpPr>
      <p:grpSpPr>
        <a:xfrm>
          <a:off x="0" y="0"/>
          <a:ext cx="0" cy="0"/>
          <a:chOff x="0" y="0"/>
          <a:chExt cx="0" cy="0"/>
        </a:xfrm>
      </p:grpSpPr>
      <p:sp>
        <p:nvSpPr>
          <p:cNvPr id="3933" name="Google Shape;3933;g103e4a95a70_2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4" name="Google Shape;3934;g103e4a95a70_2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95777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2"/>
        <p:cNvGrpSpPr/>
        <p:nvPr/>
      </p:nvGrpSpPr>
      <p:grpSpPr>
        <a:xfrm>
          <a:off x="0" y="0"/>
          <a:ext cx="0" cy="0"/>
          <a:chOff x="0" y="0"/>
          <a:chExt cx="0" cy="0"/>
        </a:xfrm>
      </p:grpSpPr>
      <p:sp>
        <p:nvSpPr>
          <p:cNvPr id="3933" name="Google Shape;3933;g103e4a95a70_2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4" name="Google Shape;3934;g103e4a95a70_2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96784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2"/>
        <p:cNvGrpSpPr/>
        <p:nvPr/>
      </p:nvGrpSpPr>
      <p:grpSpPr>
        <a:xfrm>
          <a:off x="0" y="0"/>
          <a:ext cx="0" cy="0"/>
          <a:chOff x="0" y="0"/>
          <a:chExt cx="0" cy="0"/>
        </a:xfrm>
      </p:grpSpPr>
      <p:sp>
        <p:nvSpPr>
          <p:cNvPr id="3933" name="Google Shape;3933;g103e4a95a70_2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4" name="Google Shape;3934;g103e4a95a70_2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17110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2"/>
        <p:cNvGrpSpPr/>
        <p:nvPr/>
      </p:nvGrpSpPr>
      <p:grpSpPr>
        <a:xfrm>
          <a:off x="0" y="0"/>
          <a:ext cx="0" cy="0"/>
          <a:chOff x="0" y="0"/>
          <a:chExt cx="0" cy="0"/>
        </a:xfrm>
      </p:grpSpPr>
      <p:sp>
        <p:nvSpPr>
          <p:cNvPr id="3933" name="Google Shape;3933;g103e4a95a70_2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4" name="Google Shape;3934;g103e4a95a70_2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90097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2"/>
        <p:cNvGrpSpPr/>
        <p:nvPr/>
      </p:nvGrpSpPr>
      <p:grpSpPr>
        <a:xfrm>
          <a:off x="0" y="0"/>
          <a:ext cx="0" cy="0"/>
          <a:chOff x="0" y="0"/>
          <a:chExt cx="0" cy="0"/>
        </a:xfrm>
      </p:grpSpPr>
      <p:sp>
        <p:nvSpPr>
          <p:cNvPr id="3933" name="Google Shape;3933;g103e4a95a70_2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4" name="Google Shape;3934;g103e4a95a70_2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4252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2"/>
        <p:cNvGrpSpPr/>
        <p:nvPr/>
      </p:nvGrpSpPr>
      <p:grpSpPr>
        <a:xfrm>
          <a:off x="0" y="0"/>
          <a:ext cx="0" cy="0"/>
          <a:chOff x="0" y="0"/>
          <a:chExt cx="0" cy="0"/>
        </a:xfrm>
      </p:grpSpPr>
      <p:sp>
        <p:nvSpPr>
          <p:cNvPr id="3933" name="Google Shape;3933;g103e4a95a70_2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4" name="Google Shape;3934;g103e4a95a70_2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19269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4"/>
        <p:cNvGrpSpPr/>
        <p:nvPr/>
      </p:nvGrpSpPr>
      <p:grpSpPr>
        <a:xfrm>
          <a:off x="0" y="0"/>
          <a:ext cx="0" cy="0"/>
          <a:chOff x="0" y="0"/>
          <a:chExt cx="0" cy="0"/>
        </a:xfrm>
      </p:grpSpPr>
      <p:sp>
        <p:nvSpPr>
          <p:cNvPr id="4215" name="Google Shape;4215;gf2aaa8a20c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6" name="Google Shape;4216;gf2aaa8a20c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29801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32E15-590D-4081-AD5E-1580892932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5400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7247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4"/>
        <p:cNvGrpSpPr/>
        <p:nvPr/>
      </p:nvGrpSpPr>
      <p:grpSpPr>
        <a:xfrm>
          <a:off x="0" y="0"/>
          <a:ext cx="0" cy="0"/>
          <a:chOff x="0" y="0"/>
          <a:chExt cx="0" cy="0"/>
        </a:xfrm>
      </p:grpSpPr>
      <p:sp>
        <p:nvSpPr>
          <p:cNvPr id="4215" name="Google Shape;4215;gf2aaa8a20c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6" name="Google Shape;4216;gf2aaa8a20c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68178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4"/>
        <p:cNvGrpSpPr/>
        <p:nvPr/>
      </p:nvGrpSpPr>
      <p:grpSpPr>
        <a:xfrm>
          <a:off x="0" y="0"/>
          <a:ext cx="0" cy="0"/>
          <a:chOff x="0" y="0"/>
          <a:chExt cx="0" cy="0"/>
        </a:xfrm>
      </p:grpSpPr>
      <p:sp>
        <p:nvSpPr>
          <p:cNvPr id="4215" name="Google Shape;4215;gf2aaa8a20c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6" name="Google Shape;4216;gf2aaa8a20c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2392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49256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7403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9"/>
        <p:cNvGrpSpPr/>
        <p:nvPr/>
      </p:nvGrpSpPr>
      <p:grpSpPr>
        <a:xfrm>
          <a:off x="0" y="0"/>
          <a:ext cx="0" cy="0"/>
          <a:chOff x="0" y="0"/>
          <a:chExt cx="0" cy="0"/>
        </a:xfrm>
      </p:grpSpPr>
      <p:sp>
        <p:nvSpPr>
          <p:cNvPr id="3280" name="Google Shape;3280;g10cdd28a008_0_1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1" name="Google Shape;3281;g10cdd28a008_0_1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095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2429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50936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teamKTUTS"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80C2EE">
            <a:alpha val="31700"/>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250" y="728599"/>
            <a:ext cx="9174955" cy="4415188"/>
            <a:chOff x="125" y="347604"/>
            <a:chExt cx="9143865" cy="4415188"/>
          </a:xfrm>
        </p:grpSpPr>
        <p:sp>
          <p:nvSpPr>
            <p:cNvPr id="10" name="Google Shape;10;p2"/>
            <p:cNvSpPr/>
            <p:nvPr/>
          </p:nvSpPr>
          <p:spPr>
            <a:xfrm>
              <a:off x="125" y="557245"/>
              <a:ext cx="3328632" cy="3622216"/>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2652292" y="347604"/>
              <a:ext cx="6491699" cy="4415188"/>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2;p2"/>
          <p:cNvGrpSpPr/>
          <p:nvPr/>
        </p:nvGrpSpPr>
        <p:grpSpPr>
          <a:xfrm>
            <a:off x="-71775" y="3422602"/>
            <a:ext cx="9215171" cy="1720727"/>
            <a:chOff x="125" y="2880286"/>
            <a:chExt cx="9142942" cy="2263221"/>
          </a:xfrm>
        </p:grpSpPr>
        <p:sp>
          <p:nvSpPr>
            <p:cNvPr id="13" name="Google Shape;13;p2"/>
            <p:cNvSpPr/>
            <p:nvPr/>
          </p:nvSpPr>
          <p:spPr>
            <a:xfrm>
              <a:off x="125" y="2880286"/>
              <a:ext cx="9142942" cy="2263221"/>
            </a:xfrm>
            <a:custGeom>
              <a:avLst/>
              <a:gdLst/>
              <a:ahLst/>
              <a:cxnLst/>
              <a:rect l="l" t="t" r="r" b="b"/>
              <a:pathLst>
                <a:path w="284960" h="89846" extrusionOk="0">
                  <a:moveTo>
                    <a:pt x="254899" y="1"/>
                  </a:moveTo>
                  <a:cubicBezTo>
                    <a:pt x="179295" y="1"/>
                    <a:pt x="124911" y="25407"/>
                    <a:pt x="56688" y="32550"/>
                  </a:cubicBezTo>
                  <a:cubicBezTo>
                    <a:pt x="37873" y="34525"/>
                    <a:pt x="18937" y="35225"/>
                    <a:pt x="0" y="35680"/>
                  </a:cubicBezTo>
                  <a:lnTo>
                    <a:pt x="0" y="89845"/>
                  </a:lnTo>
                  <a:lnTo>
                    <a:pt x="284960" y="89845"/>
                  </a:lnTo>
                  <a:lnTo>
                    <a:pt x="284960" y="1333"/>
                  </a:lnTo>
                  <a:cubicBezTo>
                    <a:pt x="274545" y="415"/>
                    <a:pt x="264549" y="1"/>
                    <a:pt x="254899" y="1"/>
                  </a:cubicBezTo>
                  <a:close/>
                </a:path>
              </a:pathLst>
            </a:custGeom>
            <a:solidFill>
              <a:srgbClr val="3E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a:off x="2349750" y="681400"/>
            <a:ext cx="4452300" cy="27210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5200"/>
              <a:buNone/>
              <a:defRPr sz="51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7" name="Google Shape;17;p2"/>
          <p:cNvSpPr txBox="1">
            <a:spLocks noGrp="1"/>
          </p:cNvSpPr>
          <p:nvPr>
            <p:ph type="subTitle" idx="1"/>
          </p:nvPr>
        </p:nvSpPr>
        <p:spPr>
          <a:xfrm>
            <a:off x="2806950" y="3953214"/>
            <a:ext cx="3530100" cy="3507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8" name="Google Shape;18;p2"/>
          <p:cNvGrpSpPr/>
          <p:nvPr/>
        </p:nvGrpSpPr>
        <p:grpSpPr>
          <a:xfrm>
            <a:off x="-112924" y="3295786"/>
            <a:ext cx="1030635" cy="1762203"/>
            <a:chOff x="-48389" y="3295786"/>
            <a:chExt cx="1030635" cy="1762203"/>
          </a:xfrm>
        </p:grpSpPr>
        <p:sp>
          <p:nvSpPr>
            <p:cNvPr id="19" name="Google Shape;19;p2"/>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79;p2"/>
            <p:cNvGrpSpPr/>
            <p:nvPr/>
          </p:nvGrpSpPr>
          <p:grpSpPr>
            <a:xfrm rot="2528074">
              <a:off x="50879" y="3373663"/>
              <a:ext cx="406480" cy="452516"/>
              <a:chOff x="28413" y="4563494"/>
              <a:chExt cx="406465" cy="452499"/>
            </a:xfrm>
          </p:grpSpPr>
          <p:sp>
            <p:nvSpPr>
              <p:cNvPr id="80" name="Google Shape;80;p2"/>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 name="Google Shape;87;p2"/>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 name="Google Shape;97;p2"/>
          <p:cNvSpPr/>
          <p:nvPr/>
        </p:nvSpPr>
        <p:spPr>
          <a:xfrm>
            <a:off x="145225" y="2179850"/>
            <a:ext cx="167650" cy="15135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8539453" y="4949812"/>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8561226" y="4977288"/>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1">
  <p:cSld name="CUSTOM_7">
    <p:spTree>
      <p:nvGrpSpPr>
        <p:cNvPr id="1" name="Shape 2543"/>
        <p:cNvGrpSpPr/>
        <p:nvPr/>
      </p:nvGrpSpPr>
      <p:grpSpPr>
        <a:xfrm>
          <a:off x="0" y="0"/>
          <a:ext cx="0" cy="0"/>
          <a:chOff x="0" y="0"/>
          <a:chExt cx="0" cy="0"/>
        </a:xfrm>
      </p:grpSpPr>
      <p:sp>
        <p:nvSpPr>
          <p:cNvPr id="2544" name="Google Shape;2544;p23"/>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2545" name="Google Shape;2545;p23"/>
          <p:cNvGrpSpPr/>
          <p:nvPr/>
        </p:nvGrpSpPr>
        <p:grpSpPr>
          <a:xfrm flipH="1">
            <a:off x="-65450" y="4543325"/>
            <a:ext cx="9236161" cy="639168"/>
            <a:chOff x="-65450" y="4543325"/>
            <a:chExt cx="9236161" cy="639168"/>
          </a:xfrm>
        </p:grpSpPr>
        <p:sp>
          <p:nvSpPr>
            <p:cNvPr id="2546" name="Google Shape;2546;p23"/>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23"/>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8" name="Google Shape;2548;p23"/>
          <p:cNvGrpSpPr/>
          <p:nvPr/>
        </p:nvGrpSpPr>
        <p:grpSpPr>
          <a:xfrm>
            <a:off x="-48389" y="3295786"/>
            <a:ext cx="1155169" cy="1762203"/>
            <a:chOff x="-48389" y="3295786"/>
            <a:chExt cx="1155169" cy="1762203"/>
          </a:xfrm>
        </p:grpSpPr>
        <p:sp>
          <p:nvSpPr>
            <p:cNvPr id="2549" name="Google Shape;2549;p23"/>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23"/>
            <p:cNvSpPr/>
            <p:nvPr/>
          </p:nvSpPr>
          <p:spPr>
            <a:xfrm>
              <a:off x="749900" y="4164383"/>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23"/>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23"/>
            <p:cNvSpPr/>
            <p:nvPr/>
          </p:nvSpPr>
          <p:spPr>
            <a:xfrm>
              <a:off x="1011401" y="4351401"/>
              <a:ext cx="95380" cy="85910"/>
            </a:xfrm>
            <a:custGeom>
              <a:avLst/>
              <a:gdLst/>
              <a:ahLst/>
              <a:cxnLst/>
              <a:rect l="l" t="t" r="r" b="b"/>
              <a:pathLst>
                <a:path w="6053" h="5452" extrusionOk="0">
                  <a:moveTo>
                    <a:pt x="2793" y="1"/>
                  </a:moveTo>
                  <a:cubicBezTo>
                    <a:pt x="1690" y="1"/>
                    <a:pt x="1" y="2263"/>
                    <a:pt x="1487" y="3912"/>
                  </a:cubicBezTo>
                  <a:cubicBezTo>
                    <a:pt x="1487" y="3912"/>
                    <a:pt x="2918" y="5451"/>
                    <a:pt x="4165" y="5451"/>
                  </a:cubicBezTo>
                  <a:cubicBezTo>
                    <a:pt x="4745" y="5451"/>
                    <a:pt x="5285" y="5119"/>
                    <a:pt x="5624" y="4145"/>
                  </a:cubicBezTo>
                  <a:cubicBezTo>
                    <a:pt x="6052" y="2934"/>
                    <a:pt x="4115" y="2277"/>
                    <a:pt x="3074" y="2230"/>
                  </a:cubicBezTo>
                  <a:lnTo>
                    <a:pt x="3074" y="2230"/>
                  </a:lnTo>
                  <a:cubicBezTo>
                    <a:pt x="3472" y="1876"/>
                    <a:pt x="3842" y="1213"/>
                    <a:pt x="3422" y="409"/>
                  </a:cubicBezTo>
                  <a:cubicBezTo>
                    <a:pt x="3276" y="125"/>
                    <a:pt x="3051" y="1"/>
                    <a:pt x="27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23"/>
            <p:cNvSpPr/>
            <p:nvPr/>
          </p:nvSpPr>
          <p:spPr>
            <a:xfrm>
              <a:off x="964090" y="4382022"/>
              <a:ext cx="65866" cy="87517"/>
            </a:xfrm>
            <a:custGeom>
              <a:avLst/>
              <a:gdLst/>
              <a:ahLst/>
              <a:cxnLst/>
              <a:rect l="l" t="t" r="r" b="b"/>
              <a:pathLst>
                <a:path w="4180" h="5554" extrusionOk="0">
                  <a:moveTo>
                    <a:pt x="1539" y="1"/>
                  </a:moveTo>
                  <a:cubicBezTo>
                    <a:pt x="688" y="1"/>
                    <a:pt x="1" y="401"/>
                    <a:pt x="220" y="1101"/>
                  </a:cubicBezTo>
                  <a:cubicBezTo>
                    <a:pt x="477" y="1907"/>
                    <a:pt x="1139" y="2140"/>
                    <a:pt x="1659" y="2140"/>
                  </a:cubicBezTo>
                  <a:cubicBezTo>
                    <a:pt x="1687" y="2140"/>
                    <a:pt x="1714" y="2140"/>
                    <a:pt x="1741" y="2138"/>
                  </a:cubicBezTo>
                  <a:lnTo>
                    <a:pt x="1741" y="2138"/>
                  </a:lnTo>
                  <a:cubicBezTo>
                    <a:pt x="1048" y="2907"/>
                    <a:pt x="167" y="4720"/>
                    <a:pt x="1320" y="5271"/>
                  </a:cubicBezTo>
                  <a:cubicBezTo>
                    <a:pt x="1719" y="5468"/>
                    <a:pt x="2060" y="5553"/>
                    <a:pt x="2351" y="5553"/>
                  </a:cubicBezTo>
                  <a:cubicBezTo>
                    <a:pt x="4180" y="5553"/>
                    <a:pt x="4056" y="2202"/>
                    <a:pt x="4056" y="2202"/>
                  </a:cubicBezTo>
                  <a:cubicBezTo>
                    <a:pt x="3999" y="663"/>
                    <a:pt x="2634" y="1"/>
                    <a:pt x="15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23"/>
            <p:cNvSpPr/>
            <p:nvPr/>
          </p:nvSpPr>
          <p:spPr>
            <a:xfrm>
              <a:off x="1020636" y="4424053"/>
              <a:ext cx="26299" cy="51023"/>
            </a:xfrm>
            <a:custGeom>
              <a:avLst/>
              <a:gdLst/>
              <a:ahLst/>
              <a:cxnLst/>
              <a:rect l="l" t="t" r="r" b="b"/>
              <a:pathLst>
                <a:path w="1669" h="3238" extrusionOk="0">
                  <a:moveTo>
                    <a:pt x="916" y="1"/>
                  </a:moveTo>
                  <a:cubicBezTo>
                    <a:pt x="876" y="1"/>
                    <a:pt x="837" y="12"/>
                    <a:pt x="801" y="36"/>
                  </a:cubicBezTo>
                  <a:cubicBezTo>
                    <a:pt x="701" y="102"/>
                    <a:pt x="668" y="202"/>
                    <a:pt x="734" y="302"/>
                  </a:cubicBezTo>
                  <a:cubicBezTo>
                    <a:pt x="734" y="336"/>
                    <a:pt x="1201" y="1236"/>
                    <a:pt x="935" y="2004"/>
                  </a:cubicBezTo>
                  <a:cubicBezTo>
                    <a:pt x="835" y="2371"/>
                    <a:pt x="534" y="2671"/>
                    <a:pt x="134" y="2871"/>
                  </a:cubicBezTo>
                  <a:cubicBezTo>
                    <a:pt x="34" y="2904"/>
                    <a:pt x="1" y="3038"/>
                    <a:pt x="34" y="3138"/>
                  </a:cubicBezTo>
                  <a:cubicBezTo>
                    <a:pt x="67" y="3205"/>
                    <a:pt x="134" y="3238"/>
                    <a:pt x="234" y="3238"/>
                  </a:cubicBezTo>
                  <a:lnTo>
                    <a:pt x="301" y="3238"/>
                  </a:lnTo>
                  <a:cubicBezTo>
                    <a:pt x="835" y="2971"/>
                    <a:pt x="1168" y="2604"/>
                    <a:pt x="1335" y="2137"/>
                  </a:cubicBezTo>
                  <a:cubicBezTo>
                    <a:pt x="1668" y="1203"/>
                    <a:pt x="1101" y="169"/>
                    <a:pt x="1101" y="102"/>
                  </a:cubicBezTo>
                  <a:cubicBezTo>
                    <a:pt x="1058" y="38"/>
                    <a:pt x="987" y="1"/>
                    <a:pt x="9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23"/>
            <p:cNvSpPr/>
            <p:nvPr/>
          </p:nvSpPr>
          <p:spPr>
            <a:xfrm>
              <a:off x="1037467" y="4421784"/>
              <a:ext cx="45744" cy="33847"/>
            </a:xfrm>
            <a:custGeom>
              <a:avLst/>
              <a:gdLst/>
              <a:ahLst/>
              <a:cxnLst/>
              <a:rect l="l" t="t" r="r" b="b"/>
              <a:pathLst>
                <a:path w="2903" h="2148" extrusionOk="0">
                  <a:moveTo>
                    <a:pt x="241" y="1"/>
                  </a:moveTo>
                  <a:cubicBezTo>
                    <a:pt x="216" y="1"/>
                    <a:pt x="190" y="5"/>
                    <a:pt x="167" y="13"/>
                  </a:cubicBezTo>
                  <a:cubicBezTo>
                    <a:pt x="67" y="46"/>
                    <a:pt x="0" y="180"/>
                    <a:pt x="33" y="280"/>
                  </a:cubicBezTo>
                  <a:cubicBezTo>
                    <a:pt x="400" y="1280"/>
                    <a:pt x="901" y="1914"/>
                    <a:pt x="1534" y="2081"/>
                  </a:cubicBezTo>
                  <a:cubicBezTo>
                    <a:pt x="1668" y="2114"/>
                    <a:pt x="1801" y="2148"/>
                    <a:pt x="1935" y="2148"/>
                  </a:cubicBezTo>
                  <a:cubicBezTo>
                    <a:pt x="2402" y="2148"/>
                    <a:pt x="2769" y="1881"/>
                    <a:pt x="2802" y="1847"/>
                  </a:cubicBezTo>
                  <a:cubicBezTo>
                    <a:pt x="2902" y="1781"/>
                    <a:pt x="2902" y="1647"/>
                    <a:pt x="2835" y="1581"/>
                  </a:cubicBezTo>
                  <a:cubicBezTo>
                    <a:pt x="2792" y="1516"/>
                    <a:pt x="2721" y="1479"/>
                    <a:pt x="2650" y="1479"/>
                  </a:cubicBezTo>
                  <a:cubicBezTo>
                    <a:pt x="2610" y="1479"/>
                    <a:pt x="2571" y="1490"/>
                    <a:pt x="2535" y="1514"/>
                  </a:cubicBezTo>
                  <a:cubicBezTo>
                    <a:pt x="2535" y="1514"/>
                    <a:pt x="2279" y="1727"/>
                    <a:pt x="1920" y="1727"/>
                  </a:cubicBezTo>
                  <a:cubicBezTo>
                    <a:pt x="1831" y="1727"/>
                    <a:pt x="1735" y="1714"/>
                    <a:pt x="1635" y="1681"/>
                  </a:cubicBezTo>
                  <a:cubicBezTo>
                    <a:pt x="1168" y="1547"/>
                    <a:pt x="734" y="1014"/>
                    <a:pt x="434" y="146"/>
                  </a:cubicBezTo>
                  <a:cubicBezTo>
                    <a:pt x="408" y="44"/>
                    <a:pt x="324"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23"/>
            <p:cNvSpPr/>
            <p:nvPr/>
          </p:nvSpPr>
          <p:spPr>
            <a:xfrm>
              <a:off x="1030107" y="4366247"/>
              <a:ext cx="35754" cy="47856"/>
            </a:xfrm>
            <a:custGeom>
              <a:avLst/>
              <a:gdLst/>
              <a:ahLst/>
              <a:cxnLst/>
              <a:rect l="l" t="t" r="r" b="b"/>
              <a:pathLst>
                <a:path w="2269" h="3037" extrusionOk="0">
                  <a:moveTo>
                    <a:pt x="1268" y="1"/>
                  </a:moveTo>
                  <a:cubicBezTo>
                    <a:pt x="600" y="34"/>
                    <a:pt x="100" y="902"/>
                    <a:pt x="67" y="1002"/>
                  </a:cubicBezTo>
                  <a:cubicBezTo>
                    <a:pt x="0" y="1102"/>
                    <a:pt x="33" y="1235"/>
                    <a:pt x="133" y="1269"/>
                  </a:cubicBezTo>
                  <a:cubicBezTo>
                    <a:pt x="169" y="1292"/>
                    <a:pt x="209" y="1303"/>
                    <a:pt x="248" y="1303"/>
                  </a:cubicBezTo>
                  <a:cubicBezTo>
                    <a:pt x="320" y="1303"/>
                    <a:pt x="391" y="1266"/>
                    <a:pt x="434" y="1202"/>
                  </a:cubicBezTo>
                  <a:cubicBezTo>
                    <a:pt x="534" y="1002"/>
                    <a:pt x="901" y="468"/>
                    <a:pt x="1268" y="435"/>
                  </a:cubicBezTo>
                  <a:lnTo>
                    <a:pt x="1268" y="435"/>
                  </a:lnTo>
                  <a:cubicBezTo>
                    <a:pt x="1268" y="601"/>
                    <a:pt x="1034" y="1135"/>
                    <a:pt x="767" y="1602"/>
                  </a:cubicBezTo>
                  <a:cubicBezTo>
                    <a:pt x="734" y="1635"/>
                    <a:pt x="734" y="1702"/>
                    <a:pt x="734" y="1769"/>
                  </a:cubicBezTo>
                  <a:cubicBezTo>
                    <a:pt x="734" y="1802"/>
                    <a:pt x="801" y="1869"/>
                    <a:pt x="834" y="1902"/>
                  </a:cubicBezTo>
                  <a:cubicBezTo>
                    <a:pt x="1268" y="2136"/>
                    <a:pt x="1701" y="2436"/>
                    <a:pt x="1835" y="2603"/>
                  </a:cubicBezTo>
                  <a:cubicBezTo>
                    <a:pt x="1801" y="2608"/>
                    <a:pt x="1759" y="2611"/>
                    <a:pt x="1708" y="2611"/>
                  </a:cubicBezTo>
                  <a:cubicBezTo>
                    <a:pt x="1458" y="2611"/>
                    <a:pt x="1017" y="2542"/>
                    <a:pt x="600" y="2403"/>
                  </a:cubicBezTo>
                  <a:cubicBezTo>
                    <a:pt x="583" y="2397"/>
                    <a:pt x="564" y="2394"/>
                    <a:pt x="545" y="2394"/>
                  </a:cubicBezTo>
                  <a:cubicBezTo>
                    <a:pt x="456" y="2394"/>
                    <a:pt x="361" y="2454"/>
                    <a:pt x="334" y="2536"/>
                  </a:cubicBezTo>
                  <a:cubicBezTo>
                    <a:pt x="300" y="2670"/>
                    <a:pt x="367" y="2770"/>
                    <a:pt x="467" y="2803"/>
                  </a:cubicBezTo>
                  <a:cubicBezTo>
                    <a:pt x="734" y="2903"/>
                    <a:pt x="1201" y="3036"/>
                    <a:pt x="1635" y="3036"/>
                  </a:cubicBezTo>
                  <a:cubicBezTo>
                    <a:pt x="1835" y="3036"/>
                    <a:pt x="2035" y="2970"/>
                    <a:pt x="2168" y="2870"/>
                  </a:cubicBezTo>
                  <a:cubicBezTo>
                    <a:pt x="2235" y="2803"/>
                    <a:pt x="2268" y="2703"/>
                    <a:pt x="2268" y="2603"/>
                  </a:cubicBezTo>
                  <a:cubicBezTo>
                    <a:pt x="2235" y="2269"/>
                    <a:pt x="1668" y="1869"/>
                    <a:pt x="1234" y="1635"/>
                  </a:cubicBezTo>
                  <a:cubicBezTo>
                    <a:pt x="1501" y="1168"/>
                    <a:pt x="1801" y="501"/>
                    <a:pt x="1635" y="201"/>
                  </a:cubicBezTo>
                  <a:cubicBezTo>
                    <a:pt x="1568" y="101"/>
                    <a:pt x="1468" y="1"/>
                    <a:pt x="12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23"/>
            <p:cNvSpPr/>
            <p:nvPr/>
          </p:nvSpPr>
          <p:spPr>
            <a:xfrm>
              <a:off x="987525" y="4390895"/>
              <a:ext cx="40481" cy="53702"/>
            </a:xfrm>
            <a:custGeom>
              <a:avLst/>
              <a:gdLst/>
              <a:ahLst/>
              <a:cxnLst/>
              <a:rect l="l" t="t" r="r" b="b"/>
              <a:pathLst>
                <a:path w="2569" h="3408" extrusionOk="0">
                  <a:moveTo>
                    <a:pt x="1372" y="0"/>
                  </a:moveTo>
                  <a:cubicBezTo>
                    <a:pt x="244" y="0"/>
                    <a:pt x="128" y="144"/>
                    <a:pt x="67" y="205"/>
                  </a:cubicBezTo>
                  <a:cubicBezTo>
                    <a:pt x="33" y="272"/>
                    <a:pt x="0" y="372"/>
                    <a:pt x="33" y="438"/>
                  </a:cubicBezTo>
                  <a:cubicBezTo>
                    <a:pt x="100" y="639"/>
                    <a:pt x="467" y="905"/>
                    <a:pt x="1134" y="1272"/>
                  </a:cubicBezTo>
                  <a:cubicBezTo>
                    <a:pt x="867" y="2106"/>
                    <a:pt x="667" y="3107"/>
                    <a:pt x="1034" y="3340"/>
                  </a:cubicBezTo>
                  <a:cubicBezTo>
                    <a:pt x="1068" y="3374"/>
                    <a:pt x="1134" y="3407"/>
                    <a:pt x="1234" y="3407"/>
                  </a:cubicBezTo>
                  <a:lnTo>
                    <a:pt x="1301" y="3407"/>
                  </a:lnTo>
                  <a:cubicBezTo>
                    <a:pt x="1768" y="3274"/>
                    <a:pt x="2335" y="2273"/>
                    <a:pt x="2502" y="1973"/>
                  </a:cubicBezTo>
                  <a:cubicBezTo>
                    <a:pt x="2569" y="1873"/>
                    <a:pt x="2535" y="1739"/>
                    <a:pt x="2435" y="1673"/>
                  </a:cubicBezTo>
                  <a:cubicBezTo>
                    <a:pt x="2407" y="1654"/>
                    <a:pt x="2377" y="1646"/>
                    <a:pt x="2346" y="1646"/>
                  </a:cubicBezTo>
                  <a:cubicBezTo>
                    <a:pt x="2266" y="1646"/>
                    <a:pt x="2183" y="1701"/>
                    <a:pt x="2135" y="1773"/>
                  </a:cubicBezTo>
                  <a:cubicBezTo>
                    <a:pt x="1835" y="2340"/>
                    <a:pt x="1434" y="2873"/>
                    <a:pt x="1268" y="2974"/>
                  </a:cubicBezTo>
                  <a:cubicBezTo>
                    <a:pt x="1201" y="2740"/>
                    <a:pt x="1334" y="1973"/>
                    <a:pt x="1601" y="1239"/>
                  </a:cubicBezTo>
                  <a:cubicBezTo>
                    <a:pt x="1635" y="1139"/>
                    <a:pt x="1601" y="1039"/>
                    <a:pt x="1501" y="972"/>
                  </a:cubicBezTo>
                  <a:cubicBezTo>
                    <a:pt x="1168" y="805"/>
                    <a:pt x="801" y="605"/>
                    <a:pt x="601" y="472"/>
                  </a:cubicBezTo>
                  <a:cubicBezTo>
                    <a:pt x="789" y="448"/>
                    <a:pt x="1078" y="425"/>
                    <a:pt x="1372" y="425"/>
                  </a:cubicBezTo>
                  <a:cubicBezTo>
                    <a:pt x="1494" y="425"/>
                    <a:pt x="1617" y="429"/>
                    <a:pt x="1735" y="438"/>
                  </a:cubicBezTo>
                  <a:cubicBezTo>
                    <a:pt x="1835" y="438"/>
                    <a:pt x="1935" y="338"/>
                    <a:pt x="1935" y="238"/>
                  </a:cubicBezTo>
                  <a:cubicBezTo>
                    <a:pt x="1935" y="105"/>
                    <a:pt x="1835" y="5"/>
                    <a:pt x="1735" y="5"/>
                  </a:cubicBezTo>
                  <a:cubicBezTo>
                    <a:pt x="1604" y="2"/>
                    <a:pt x="1483" y="0"/>
                    <a:pt x="13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23"/>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23"/>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23"/>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23"/>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23"/>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23"/>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23"/>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23"/>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23"/>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23"/>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23"/>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23"/>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23"/>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23"/>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23"/>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23"/>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23"/>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23"/>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23"/>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23"/>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23"/>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23"/>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23"/>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23"/>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23"/>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23"/>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23"/>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23"/>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23"/>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23"/>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23"/>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23"/>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23"/>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23"/>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23"/>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23"/>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23"/>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23"/>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23"/>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23"/>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23"/>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23"/>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23"/>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23"/>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23"/>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23"/>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23"/>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23"/>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23"/>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23"/>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23"/>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23"/>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23"/>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23"/>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23"/>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23"/>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23"/>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23"/>
            <p:cNvSpPr/>
            <p:nvPr/>
          </p:nvSpPr>
          <p:spPr>
            <a:xfrm>
              <a:off x="710469" y="3990381"/>
              <a:ext cx="315922" cy="361115"/>
            </a:xfrm>
            <a:custGeom>
              <a:avLst/>
              <a:gdLst/>
              <a:ahLst/>
              <a:cxnLst/>
              <a:rect l="l" t="t" r="r" b="b"/>
              <a:pathLst>
                <a:path w="20049" h="22917" extrusionOk="0">
                  <a:moveTo>
                    <a:pt x="6906" y="1"/>
                  </a:moveTo>
                  <a:cubicBezTo>
                    <a:pt x="6806" y="1"/>
                    <a:pt x="6706" y="101"/>
                    <a:pt x="6706" y="201"/>
                  </a:cubicBezTo>
                  <a:cubicBezTo>
                    <a:pt x="6706" y="334"/>
                    <a:pt x="6806" y="434"/>
                    <a:pt x="6906" y="434"/>
                  </a:cubicBezTo>
                  <a:lnTo>
                    <a:pt x="6972" y="434"/>
                  </a:lnTo>
                  <a:cubicBezTo>
                    <a:pt x="7239" y="434"/>
                    <a:pt x="7473" y="434"/>
                    <a:pt x="7706" y="468"/>
                  </a:cubicBezTo>
                  <a:lnTo>
                    <a:pt x="7740" y="468"/>
                  </a:lnTo>
                  <a:cubicBezTo>
                    <a:pt x="7840" y="468"/>
                    <a:pt x="7940" y="367"/>
                    <a:pt x="7940" y="267"/>
                  </a:cubicBezTo>
                  <a:cubicBezTo>
                    <a:pt x="7973" y="167"/>
                    <a:pt x="7873" y="67"/>
                    <a:pt x="7773" y="34"/>
                  </a:cubicBezTo>
                  <a:cubicBezTo>
                    <a:pt x="7506" y="34"/>
                    <a:pt x="7239" y="1"/>
                    <a:pt x="6972" y="1"/>
                  </a:cubicBezTo>
                  <a:close/>
                  <a:moveTo>
                    <a:pt x="6038" y="67"/>
                  </a:moveTo>
                  <a:cubicBezTo>
                    <a:pt x="5772" y="101"/>
                    <a:pt x="5471" y="167"/>
                    <a:pt x="5205" y="267"/>
                  </a:cubicBezTo>
                  <a:cubicBezTo>
                    <a:pt x="5104" y="301"/>
                    <a:pt x="5038" y="401"/>
                    <a:pt x="5071" y="501"/>
                  </a:cubicBezTo>
                  <a:cubicBezTo>
                    <a:pt x="5104" y="601"/>
                    <a:pt x="5171" y="668"/>
                    <a:pt x="5271" y="668"/>
                  </a:cubicBezTo>
                  <a:lnTo>
                    <a:pt x="5338" y="668"/>
                  </a:lnTo>
                  <a:cubicBezTo>
                    <a:pt x="5571" y="568"/>
                    <a:pt x="5838" y="534"/>
                    <a:pt x="6105" y="468"/>
                  </a:cubicBezTo>
                  <a:cubicBezTo>
                    <a:pt x="6239" y="468"/>
                    <a:pt x="6305" y="367"/>
                    <a:pt x="6272" y="234"/>
                  </a:cubicBezTo>
                  <a:cubicBezTo>
                    <a:pt x="6272" y="134"/>
                    <a:pt x="6172" y="67"/>
                    <a:pt x="6038" y="67"/>
                  </a:cubicBezTo>
                  <a:close/>
                  <a:moveTo>
                    <a:pt x="8607" y="167"/>
                  </a:moveTo>
                  <a:cubicBezTo>
                    <a:pt x="8507" y="167"/>
                    <a:pt x="8373" y="234"/>
                    <a:pt x="8373" y="334"/>
                  </a:cubicBezTo>
                  <a:cubicBezTo>
                    <a:pt x="8340" y="468"/>
                    <a:pt x="8407" y="568"/>
                    <a:pt x="8540" y="601"/>
                  </a:cubicBezTo>
                  <a:cubicBezTo>
                    <a:pt x="8774" y="634"/>
                    <a:pt x="9041" y="701"/>
                    <a:pt x="9308" y="801"/>
                  </a:cubicBezTo>
                  <a:lnTo>
                    <a:pt x="9374" y="801"/>
                  </a:lnTo>
                  <a:cubicBezTo>
                    <a:pt x="9474" y="801"/>
                    <a:pt x="9541" y="734"/>
                    <a:pt x="9574" y="668"/>
                  </a:cubicBezTo>
                  <a:cubicBezTo>
                    <a:pt x="9608" y="534"/>
                    <a:pt x="9541" y="434"/>
                    <a:pt x="9441" y="401"/>
                  </a:cubicBezTo>
                  <a:cubicBezTo>
                    <a:pt x="9141" y="301"/>
                    <a:pt x="8874" y="234"/>
                    <a:pt x="8607" y="167"/>
                  </a:cubicBezTo>
                  <a:close/>
                  <a:moveTo>
                    <a:pt x="4493" y="541"/>
                  </a:moveTo>
                  <a:cubicBezTo>
                    <a:pt x="4462" y="541"/>
                    <a:pt x="4432" y="549"/>
                    <a:pt x="4404" y="568"/>
                  </a:cubicBezTo>
                  <a:cubicBezTo>
                    <a:pt x="4137" y="668"/>
                    <a:pt x="3904" y="834"/>
                    <a:pt x="3637" y="968"/>
                  </a:cubicBezTo>
                  <a:cubicBezTo>
                    <a:pt x="3537" y="1035"/>
                    <a:pt x="3537" y="1168"/>
                    <a:pt x="3603" y="1268"/>
                  </a:cubicBezTo>
                  <a:cubicBezTo>
                    <a:pt x="3637" y="1335"/>
                    <a:pt x="3703" y="1368"/>
                    <a:pt x="3770" y="1368"/>
                  </a:cubicBezTo>
                  <a:cubicBezTo>
                    <a:pt x="3804" y="1368"/>
                    <a:pt x="3837" y="1335"/>
                    <a:pt x="3870" y="1335"/>
                  </a:cubicBezTo>
                  <a:cubicBezTo>
                    <a:pt x="4104" y="1168"/>
                    <a:pt x="4337" y="1035"/>
                    <a:pt x="4571" y="935"/>
                  </a:cubicBezTo>
                  <a:cubicBezTo>
                    <a:pt x="4671" y="901"/>
                    <a:pt x="4738" y="768"/>
                    <a:pt x="4671" y="668"/>
                  </a:cubicBezTo>
                  <a:cubicBezTo>
                    <a:pt x="4647" y="596"/>
                    <a:pt x="4571" y="541"/>
                    <a:pt x="4493" y="541"/>
                  </a:cubicBezTo>
                  <a:close/>
                  <a:moveTo>
                    <a:pt x="10167" y="656"/>
                  </a:moveTo>
                  <a:cubicBezTo>
                    <a:pt x="10084" y="656"/>
                    <a:pt x="10000" y="699"/>
                    <a:pt x="9975" y="801"/>
                  </a:cubicBezTo>
                  <a:cubicBezTo>
                    <a:pt x="9941" y="901"/>
                    <a:pt x="9975" y="1001"/>
                    <a:pt x="10075" y="1068"/>
                  </a:cubicBezTo>
                  <a:cubicBezTo>
                    <a:pt x="10342" y="1168"/>
                    <a:pt x="10575" y="1268"/>
                    <a:pt x="10809" y="1402"/>
                  </a:cubicBezTo>
                  <a:cubicBezTo>
                    <a:pt x="10842" y="1435"/>
                    <a:pt x="10875" y="1435"/>
                    <a:pt x="10909" y="1435"/>
                  </a:cubicBezTo>
                  <a:cubicBezTo>
                    <a:pt x="10975" y="1435"/>
                    <a:pt x="11042" y="1402"/>
                    <a:pt x="11075" y="1335"/>
                  </a:cubicBezTo>
                  <a:cubicBezTo>
                    <a:pt x="11142" y="1235"/>
                    <a:pt x="11109" y="1101"/>
                    <a:pt x="11009" y="1035"/>
                  </a:cubicBezTo>
                  <a:cubicBezTo>
                    <a:pt x="10775" y="901"/>
                    <a:pt x="10508" y="768"/>
                    <a:pt x="10242" y="668"/>
                  </a:cubicBezTo>
                  <a:cubicBezTo>
                    <a:pt x="10218" y="660"/>
                    <a:pt x="10192" y="656"/>
                    <a:pt x="10167" y="656"/>
                  </a:cubicBezTo>
                  <a:close/>
                  <a:moveTo>
                    <a:pt x="3107" y="1452"/>
                  </a:moveTo>
                  <a:cubicBezTo>
                    <a:pt x="3053" y="1452"/>
                    <a:pt x="3003" y="1468"/>
                    <a:pt x="2970" y="1502"/>
                  </a:cubicBezTo>
                  <a:cubicBezTo>
                    <a:pt x="2736" y="1668"/>
                    <a:pt x="2536" y="1869"/>
                    <a:pt x="2336" y="2102"/>
                  </a:cubicBezTo>
                  <a:cubicBezTo>
                    <a:pt x="2269" y="2169"/>
                    <a:pt x="2269" y="2302"/>
                    <a:pt x="2369" y="2402"/>
                  </a:cubicBezTo>
                  <a:cubicBezTo>
                    <a:pt x="2403" y="2436"/>
                    <a:pt x="2436" y="2436"/>
                    <a:pt x="2503" y="2436"/>
                  </a:cubicBezTo>
                  <a:cubicBezTo>
                    <a:pt x="2569" y="2436"/>
                    <a:pt x="2603" y="2402"/>
                    <a:pt x="2636" y="2369"/>
                  </a:cubicBezTo>
                  <a:cubicBezTo>
                    <a:pt x="2836" y="2169"/>
                    <a:pt x="3036" y="1969"/>
                    <a:pt x="3236" y="1802"/>
                  </a:cubicBezTo>
                  <a:cubicBezTo>
                    <a:pt x="3337" y="1735"/>
                    <a:pt x="3337" y="1602"/>
                    <a:pt x="3270" y="1502"/>
                  </a:cubicBezTo>
                  <a:cubicBezTo>
                    <a:pt x="3220" y="1468"/>
                    <a:pt x="3161" y="1452"/>
                    <a:pt x="3107" y="1452"/>
                  </a:cubicBezTo>
                  <a:close/>
                  <a:moveTo>
                    <a:pt x="11576" y="1518"/>
                  </a:moveTo>
                  <a:cubicBezTo>
                    <a:pt x="11526" y="1518"/>
                    <a:pt x="11476" y="1535"/>
                    <a:pt x="11442" y="1568"/>
                  </a:cubicBezTo>
                  <a:cubicBezTo>
                    <a:pt x="11342" y="1668"/>
                    <a:pt x="11376" y="1802"/>
                    <a:pt x="11442" y="1869"/>
                  </a:cubicBezTo>
                  <a:cubicBezTo>
                    <a:pt x="11643" y="2035"/>
                    <a:pt x="11809" y="2235"/>
                    <a:pt x="11976" y="2469"/>
                  </a:cubicBezTo>
                  <a:cubicBezTo>
                    <a:pt x="12009" y="2502"/>
                    <a:pt x="12076" y="2536"/>
                    <a:pt x="12143" y="2536"/>
                  </a:cubicBezTo>
                  <a:cubicBezTo>
                    <a:pt x="12176" y="2536"/>
                    <a:pt x="12210" y="2536"/>
                    <a:pt x="12243" y="2502"/>
                  </a:cubicBezTo>
                  <a:cubicBezTo>
                    <a:pt x="12343" y="2436"/>
                    <a:pt x="12376" y="2302"/>
                    <a:pt x="12310" y="2202"/>
                  </a:cubicBezTo>
                  <a:cubicBezTo>
                    <a:pt x="12143" y="1969"/>
                    <a:pt x="11943" y="1768"/>
                    <a:pt x="11709" y="1568"/>
                  </a:cubicBezTo>
                  <a:cubicBezTo>
                    <a:pt x="11676" y="1535"/>
                    <a:pt x="11626" y="1518"/>
                    <a:pt x="11576" y="1518"/>
                  </a:cubicBezTo>
                  <a:close/>
                  <a:moveTo>
                    <a:pt x="1979" y="2666"/>
                  </a:moveTo>
                  <a:cubicBezTo>
                    <a:pt x="1910" y="2666"/>
                    <a:pt x="1843" y="2695"/>
                    <a:pt x="1802" y="2736"/>
                  </a:cubicBezTo>
                  <a:cubicBezTo>
                    <a:pt x="1635" y="2969"/>
                    <a:pt x="1469" y="3203"/>
                    <a:pt x="1335" y="3470"/>
                  </a:cubicBezTo>
                  <a:cubicBezTo>
                    <a:pt x="1268" y="3570"/>
                    <a:pt x="1302" y="3703"/>
                    <a:pt x="1402" y="3737"/>
                  </a:cubicBezTo>
                  <a:cubicBezTo>
                    <a:pt x="1435" y="3770"/>
                    <a:pt x="1469" y="3770"/>
                    <a:pt x="1502" y="3770"/>
                  </a:cubicBezTo>
                  <a:cubicBezTo>
                    <a:pt x="1569" y="3770"/>
                    <a:pt x="1635" y="3737"/>
                    <a:pt x="1669" y="3670"/>
                  </a:cubicBezTo>
                  <a:cubicBezTo>
                    <a:pt x="1835" y="3436"/>
                    <a:pt x="1969" y="3203"/>
                    <a:pt x="2136" y="3003"/>
                  </a:cubicBezTo>
                  <a:cubicBezTo>
                    <a:pt x="2202" y="2903"/>
                    <a:pt x="2169" y="2769"/>
                    <a:pt x="2102" y="2702"/>
                  </a:cubicBezTo>
                  <a:cubicBezTo>
                    <a:pt x="2064" y="2677"/>
                    <a:pt x="2021" y="2666"/>
                    <a:pt x="1979" y="2666"/>
                  </a:cubicBezTo>
                  <a:close/>
                  <a:moveTo>
                    <a:pt x="12547" y="2857"/>
                  </a:moveTo>
                  <a:cubicBezTo>
                    <a:pt x="12524" y="2857"/>
                    <a:pt x="12500" y="2861"/>
                    <a:pt x="12476" y="2869"/>
                  </a:cubicBezTo>
                  <a:cubicBezTo>
                    <a:pt x="12343" y="2903"/>
                    <a:pt x="12310" y="3036"/>
                    <a:pt x="12343" y="3136"/>
                  </a:cubicBezTo>
                  <a:cubicBezTo>
                    <a:pt x="12443" y="3370"/>
                    <a:pt x="12510" y="3636"/>
                    <a:pt x="12577" y="3903"/>
                  </a:cubicBezTo>
                  <a:cubicBezTo>
                    <a:pt x="12577" y="4003"/>
                    <a:pt x="12677" y="4070"/>
                    <a:pt x="12777" y="4070"/>
                  </a:cubicBezTo>
                  <a:lnTo>
                    <a:pt x="12810" y="4070"/>
                  </a:lnTo>
                  <a:cubicBezTo>
                    <a:pt x="12910" y="4037"/>
                    <a:pt x="13010" y="3937"/>
                    <a:pt x="12977" y="3837"/>
                  </a:cubicBezTo>
                  <a:cubicBezTo>
                    <a:pt x="12910" y="3536"/>
                    <a:pt x="12843" y="3236"/>
                    <a:pt x="12743" y="3003"/>
                  </a:cubicBezTo>
                  <a:cubicBezTo>
                    <a:pt x="12692" y="2901"/>
                    <a:pt x="12622" y="2857"/>
                    <a:pt x="12547" y="2857"/>
                  </a:cubicBezTo>
                  <a:close/>
                  <a:moveTo>
                    <a:pt x="1122" y="4091"/>
                  </a:moveTo>
                  <a:cubicBezTo>
                    <a:pt x="1039" y="4091"/>
                    <a:pt x="952" y="4129"/>
                    <a:pt x="901" y="4204"/>
                  </a:cubicBezTo>
                  <a:cubicBezTo>
                    <a:pt x="801" y="4437"/>
                    <a:pt x="668" y="4704"/>
                    <a:pt x="568" y="4971"/>
                  </a:cubicBezTo>
                  <a:cubicBezTo>
                    <a:pt x="501" y="5071"/>
                    <a:pt x="568" y="5204"/>
                    <a:pt x="668" y="5238"/>
                  </a:cubicBezTo>
                  <a:cubicBezTo>
                    <a:pt x="701" y="5271"/>
                    <a:pt x="735" y="5271"/>
                    <a:pt x="735" y="5271"/>
                  </a:cubicBezTo>
                  <a:cubicBezTo>
                    <a:pt x="835" y="5271"/>
                    <a:pt x="901" y="5204"/>
                    <a:pt x="935" y="5138"/>
                  </a:cubicBezTo>
                  <a:cubicBezTo>
                    <a:pt x="1035" y="4871"/>
                    <a:pt x="1168" y="4637"/>
                    <a:pt x="1302" y="4404"/>
                  </a:cubicBezTo>
                  <a:cubicBezTo>
                    <a:pt x="1335" y="4304"/>
                    <a:pt x="1302" y="4170"/>
                    <a:pt x="1202" y="4103"/>
                  </a:cubicBezTo>
                  <a:cubicBezTo>
                    <a:pt x="1177" y="4095"/>
                    <a:pt x="1150" y="4091"/>
                    <a:pt x="1122" y="4091"/>
                  </a:cubicBezTo>
                  <a:close/>
                  <a:moveTo>
                    <a:pt x="12843" y="4504"/>
                  </a:moveTo>
                  <a:cubicBezTo>
                    <a:pt x="12743" y="4504"/>
                    <a:pt x="12643" y="4604"/>
                    <a:pt x="12643" y="4704"/>
                  </a:cubicBezTo>
                  <a:cubicBezTo>
                    <a:pt x="12643" y="4971"/>
                    <a:pt x="12610" y="5238"/>
                    <a:pt x="12577" y="5505"/>
                  </a:cubicBezTo>
                  <a:cubicBezTo>
                    <a:pt x="12543" y="5605"/>
                    <a:pt x="12643" y="5705"/>
                    <a:pt x="12743" y="5738"/>
                  </a:cubicBezTo>
                  <a:lnTo>
                    <a:pt x="12777" y="5738"/>
                  </a:lnTo>
                  <a:cubicBezTo>
                    <a:pt x="12877" y="5738"/>
                    <a:pt x="12977" y="5671"/>
                    <a:pt x="12977" y="5571"/>
                  </a:cubicBezTo>
                  <a:cubicBezTo>
                    <a:pt x="13044" y="5271"/>
                    <a:pt x="13044" y="4971"/>
                    <a:pt x="13044" y="4704"/>
                  </a:cubicBezTo>
                  <a:cubicBezTo>
                    <a:pt x="13044" y="4570"/>
                    <a:pt x="12943" y="4504"/>
                    <a:pt x="12843" y="4504"/>
                  </a:cubicBezTo>
                  <a:close/>
                  <a:moveTo>
                    <a:pt x="467" y="5629"/>
                  </a:moveTo>
                  <a:cubicBezTo>
                    <a:pt x="368" y="5629"/>
                    <a:pt x="295" y="5689"/>
                    <a:pt x="268" y="5771"/>
                  </a:cubicBezTo>
                  <a:cubicBezTo>
                    <a:pt x="101" y="6272"/>
                    <a:pt x="34" y="6605"/>
                    <a:pt x="34" y="6605"/>
                  </a:cubicBezTo>
                  <a:cubicBezTo>
                    <a:pt x="1" y="6705"/>
                    <a:pt x="68" y="6839"/>
                    <a:pt x="168" y="6839"/>
                  </a:cubicBezTo>
                  <a:cubicBezTo>
                    <a:pt x="201" y="6839"/>
                    <a:pt x="201" y="6872"/>
                    <a:pt x="234" y="6872"/>
                  </a:cubicBezTo>
                  <a:cubicBezTo>
                    <a:pt x="334" y="6872"/>
                    <a:pt x="401" y="6805"/>
                    <a:pt x="434" y="6705"/>
                  </a:cubicBezTo>
                  <a:cubicBezTo>
                    <a:pt x="434" y="6672"/>
                    <a:pt x="501" y="6372"/>
                    <a:pt x="668" y="5905"/>
                  </a:cubicBezTo>
                  <a:cubicBezTo>
                    <a:pt x="701" y="5805"/>
                    <a:pt x="635" y="5671"/>
                    <a:pt x="535" y="5638"/>
                  </a:cubicBezTo>
                  <a:cubicBezTo>
                    <a:pt x="511" y="5632"/>
                    <a:pt x="488" y="5629"/>
                    <a:pt x="467" y="5629"/>
                  </a:cubicBezTo>
                  <a:close/>
                  <a:moveTo>
                    <a:pt x="12609" y="6130"/>
                  </a:moveTo>
                  <a:cubicBezTo>
                    <a:pt x="12510" y="6130"/>
                    <a:pt x="12437" y="6189"/>
                    <a:pt x="12410" y="6272"/>
                  </a:cubicBezTo>
                  <a:cubicBezTo>
                    <a:pt x="12376" y="6405"/>
                    <a:pt x="12310" y="6539"/>
                    <a:pt x="12276" y="6672"/>
                  </a:cubicBezTo>
                  <a:cubicBezTo>
                    <a:pt x="12143" y="6705"/>
                    <a:pt x="12009" y="6705"/>
                    <a:pt x="11909" y="6739"/>
                  </a:cubicBezTo>
                  <a:cubicBezTo>
                    <a:pt x="11776" y="6739"/>
                    <a:pt x="11709" y="6839"/>
                    <a:pt x="11743" y="6972"/>
                  </a:cubicBezTo>
                  <a:cubicBezTo>
                    <a:pt x="11743" y="7072"/>
                    <a:pt x="11876" y="7139"/>
                    <a:pt x="11976" y="7139"/>
                  </a:cubicBezTo>
                  <a:cubicBezTo>
                    <a:pt x="12009" y="7139"/>
                    <a:pt x="12076" y="7106"/>
                    <a:pt x="12110" y="7106"/>
                  </a:cubicBezTo>
                  <a:cubicBezTo>
                    <a:pt x="12110" y="7206"/>
                    <a:pt x="12176" y="7272"/>
                    <a:pt x="12243" y="7306"/>
                  </a:cubicBezTo>
                  <a:cubicBezTo>
                    <a:pt x="12276" y="7339"/>
                    <a:pt x="12310" y="7339"/>
                    <a:pt x="12343" y="7339"/>
                  </a:cubicBezTo>
                  <a:cubicBezTo>
                    <a:pt x="12410" y="7339"/>
                    <a:pt x="12476" y="7272"/>
                    <a:pt x="12510" y="7206"/>
                  </a:cubicBezTo>
                  <a:cubicBezTo>
                    <a:pt x="12543" y="7172"/>
                    <a:pt x="12543" y="7139"/>
                    <a:pt x="12577" y="7106"/>
                  </a:cubicBezTo>
                  <a:lnTo>
                    <a:pt x="12743" y="7106"/>
                  </a:lnTo>
                  <a:cubicBezTo>
                    <a:pt x="12877" y="7106"/>
                    <a:pt x="12977" y="7039"/>
                    <a:pt x="12977" y="6906"/>
                  </a:cubicBezTo>
                  <a:cubicBezTo>
                    <a:pt x="12977" y="6805"/>
                    <a:pt x="12910" y="6705"/>
                    <a:pt x="12777" y="6672"/>
                  </a:cubicBezTo>
                  <a:lnTo>
                    <a:pt x="12710" y="6672"/>
                  </a:lnTo>
                  <a:cubicBezTo>
                    <a:pt x="12743" y="6572"/>
                    <a:pt x="12777" y="6505"/>
                    <a:pt x="12810" y="6405"/>
                  </a:cubicBezTo>
                  <a:cubicBezTo>
                    <a:pt x="12843" y="6272"/>
                    <a:pt x="12777" y="6172"/>
                    <a:pt x="12677" y="6138"/>
                  </a:cubicBezTo>
                  <a:cubicBezTo>
                    <a:pt x="12653" y="6132"/>
                    <a:pt x="12630" y="6130"/>
                    <a:pt x="12609" y="6130"/>
                  </a:cubicBezTo>
                  <a:close/>
                  <a:moveTo>
                    <a:pt x="13588" y="6830"/>
                  </a:moveTo>
                  <a:cubicBezTo>
                    <a:pt x="13500" y="6830"/>
                    <a:pt x="13405" y="6890"/>
                    <a:pt x="13377" y="6972"/>
                  </a:cubicBezTo>
                  <a:cubicBezTo>
                    <a:pt x="13344" y="7106"/>
                    <a:pt x="13410" y="7206"/>
                    <a:pt x="13511" y="7239"/>
                  </a:cubicBezTo>
                  <a:cubicBezTo>
                    <a:pt x="13777" y="7306"/>
                    <a:pt x="14011" y="7439"/>
                    <a:pt x="14244" y="7539"/>
                  </a:cubicBezTo>
                  <a:cubicBezTo>
                    <a:pt x="14278" y="7573"/>
                    <a:pt x="14311" y="7573"/>
                    <a:pt x="14344" y="7573"/>
                  </a:cubicBezTo>
                  <a:cubicBezTo>
                    <a:pt x="14411" y="7573"/>
                    <a:pt x="14511" y="7539"/>
                    <a:pt x="14545" y="7473"/>
                  </a:cubicBezTo>
                  <a:cubicBezTo>
                    <a:pt x="14578" y="7373"/>
                    <a:pt x="14545" y="7239"/>
                    <a:pt x="14445" y="7172"/>
                  </a:cubicBezTo>
                  <a:cubicBezTo>
                    <a:pt x="14178" y="7039"/>
                    <a:pt x="13911" y="6939"/>
                    <a:pt x="13644" y="6839"/>
                  </a:cubicBezTo>
                  <a:cubicBezTo>
                    <a:pt x="13626" y="6833"/>
                    <a:pt x="13607" y="6830"/>
                    <a:pt x="13588" y="6830"/>
                  </a:cubicBezTo>
                  <a:close/>
                  <a:moveTo>
                    <a:pt x="11136" y="6960"/>
                  </a:moveTo>
                  <a:cubicBezTo>
                    <a:pt x="11107" y="6960"/>
                    <a:pt x="11075" y="6964"/>
                    <a:pt x="11042" y="6972"/>
                  </a:cubicBezTo>
                  <a:cubicBezTo>
                    <a:pt x="10775" y="7106"/>
                    <a:pt x="10542" y="7239"/>
                    <a:pt x="10308" y="7439"/>
                  </a:cubicBezTo>
                  <a:cubicBezTo>
                    <a:pt x="10208" y="7506"/>
                    <a:pt x="10175" y="7639"/>
                    <a:pt x="10242" y="7706"/>
                  </a:cubicBezTo>
                  <a:cubicBezTo>
                    <a:pt x="10308" y="7773"/>
                    <a:pt x="10342" y="7806"/>
                    <a:pt x="10408" y="7806"/>
                  </a:cubicBezTo>
                  <a:cubicBezTo>
                    <a:pt x="10475" y="7806"/>
                    <a:pt x="10508" y="7773"/>
                    <a:pt x="10542" y="7739"/>
                  </a:cubicBezTo>
                  <a:cubicBezTo>
                    <a:pt x="10742" y="7606"/>
                    <a:pt x="10975" y="7473"/>
                    <a:pt x="11209" y="7373"/>
                  </a:cubicBezTo>
                  <a:cubicBezTo>
                    <a:pt x="11342" y="7306"/>
                    <a:pt x="11376" y="7206"/>
                    <a:pt x="11342" y="7072"/>
                  </a:cubicBezTo>
                  <a:cubicBezTo>
                    <a:pt x="11292" y="6997"/>
                    <a:pt x="11223" y="6960"/>
                    <a:pt x="11136" y="6960"/>
                  </a:cubicBezTo>
                  <a:close/>
                  <a:moveTo>
                    <a:pt x="15055" y="7603"/>
                  </a:moveTo>
                  <a:cubicBezTo>
                    <a:pt x="14986" y="7603"/>
                    <a:pt x="14919" y="7631"/>
                    <a:pt x="14878" y="7673"/>
                  </a:cubicBezTo>
                  <a:cubicBezTo>
                    <a:pt x="14811" y="7773"/>
                    <a:pt x="14845" y="7906"/>
                    <a:pt x="14945" y="7973"/>
                  </a:cubicBezTo>
                  <a:cubicBezTo>
                    <a:pt x="15145" y="8140"/>
                    <a:pt x="15345" y="8307"/>
                    <a:pt x="15545" y="8507"/>
                  </a:cubicBezTo>
                  <a:cubicBezTo>
                    <a:pt x="15612" y="8540"/>
                    <a:pt x="15645" y="8540"/>
                    <a:pt x="15712" y="8540"/>
                  </a:cubicBezTo>
                  <a:cubicBezTo>
                    <a:pt x="15745" y="8540"/>
                    <a:pt x="15812" y="8540"/>
                    <a:pt x="15846" y="8473"/>
                  </a:cubicBezTo>
                  <a:cubicBezTo>
                    <a:pt x="15946" y="8407"/>
                    <a:pt x="15912" y="8273"/>
                    <a:pt x="15846" y="8173"/>
                  </a:cubicBezTo>
                  <a:cubicBezTo>
                    <a:pt x="15612" y="7973"/>
                    <a:pt x="15412" y="7806"/>
                    <a:pt x="15178" y="7639"/>
                  </a:cubicBezTo>
                  <a:cubicBezTo>
                    <a:pt x="15140" y="7614"/>
                    <a:pt x="15097" y="7603"/>
                    <a:pt x="15055" y="7603"/>
                  </a:cubicBezTo>
                  <a:close/>
                  <a:moveTo>
                    <a:pt x="11962" y="7671"/>
                  </a:moveTo>
                  <a:cubicBezTo>
                    <a:pt x="11890" y="7671"/>
                    <a:pt x="11819" y="7708"/>
                    <a:pt x="11776" y="7773"/>
                  </a:cubicBezTo>
                  <a:cubicBezTo>
                    <a:pt x="11643" y="8006"/>
                    <a:pt x="11476" y="8240"/>
                    <a:pt x="11309" y="8440"/>
                  </a:cubicBezTo>
                  <a:cubicBezTo>
                    <a:pt x="11242" y="8507"/>
                    <a:pt x="11276" y="8640"/>
                    <a:pt x="11342" y="8740"/>
                  </a:cubicBezTo>
                  <a:cubicBezTo>
                    <a:pt x="11376" y="8740"/>
                    <a:pt x="11442" y="8774"/>
                    <a:pt x="11476" y="8774"/>
                  </a:cubicBezTo>
                  <a:cubicBezTo>
                    <a:pt x="11542" y="8774"/>
                    <a:pt x="11609" y="8740"/>
                    <a:pt x="11643" y="8707"/>
                  </a:cubicBezTo>
                  <a:cubicBezTo>
                    <a:pt x="11809" y="8473"/>
                    <a:pt x="11976" y="8240"/>
                    <a:pt x="12143" y="7973"/>
                  </a:cubicBezTo>
                  <a:cubicBezTo>
                    <a:pt x="12210" y="7873"/>
                    <a:pt x="12176" y="7739"/>
                    <a:pt x="12076" y="7706"/>
                  </a:cubicBezTo>
                  <a:cubicBezTo>
                    <a:pt x="12041" y="7682"/>
                    <a:pt x="12001" y="7671"/>
                    <a:pt x="11962" y="7671"/>
                  </a:cubicBezTo>
                  <a:close/>
                  <a:moveTo>
                    <a:pt x="9843" y="7970"/>
                  </a:moveTo>
                  <a:cubicBezTo>
                    <a:pt x="9782" y="7970"/>
                    <a:pt x="9716" y="7998"/>
                    <a:pt x="9674" y="8040"/>
                  </a:cubicBezTo>
                  <a:cubicBezTo>
                    <a:pt x="9441" y="8340"/>
                    <a:pt x="9308" y="8640"/>
                    <a:pt x="9308" y="8907"/>
                  </a:cubicBezTo>
                  <a:cubicBezTo>
                    <a:pt x="9308" y="8907"/>
                    <a:pt x="9341" y="8940"/>
                    <a:pt x="9341" y="8940"/>
                  </a:cubicBezTo>
                  <a:cubicBezTo>
                    <a:pt x="9341" y="9074"/>
                    <a:pt x="9408" y="9140"/>
                    <a:pt x="9541" y="9140"/>
                  </a:cubicBezTo>
                  <a:cubicBezTo>
                    <a:pt x="9641" y="9140"/>
                    <a:pt x="9741" y="9007"/>
                    <a:pt x="9741" y="8907"/>
                  </a:cubicBezTo>
                  <a:cubicBezTo>
                    <a:pt x="9741" y="8740"/>
                    <a:pt x="9841" y="8540"/>
                    <a:pt x="10008" y="8307"/>
                  </a:cubicBezTo>
                  <a:cubicBezTo>
                    <a:pt x="10075" y="8206"/>
                    <a:pt x="10041" y="8073"/>
                    <a:pt x="9941" y="8006"/>
                  </a:cubicBezTo>
                  <a:cubicBezTo>
                    <a:pt x="9916" y="7981"/>
                    <a:pt x="9881" y="7970"/>
                    <a:pt x="9843" y="7970"/>
                  </a:cubicBezTo>
                  <a:close/>
                  <a:moveTo>
                    <a:pt x="10888" y="8937"/>
                  </a:moveTo>
                  <a:cubicBezTo>
                    <a:pt x="10852" y="8937"/>
                    <a:pt x="10813" y="8948"/>
                    <a:pt x="10775" y="8974"/>
                  </a:cubicBezTo>
                  <a:cubicBezTo>
                    <a:pt x="10542" y="9140"/>
                    <a:pt x="10342" y="9207"/>
                    <a:pt x="10141" y="9207"/>
                  </a:cubicBezTo>
                  <a:cubicBezTo>
                    <a:pt x="10008" y="9207"/>
                    <a:pt x="9908" y="9307"/>
                    <a:pt x="9908" y="9407"/>
                  </a:cubicBezTo>
                  <a:cubicBezTo>
                    <a:pt x="9908" y="9541"/>
                    <a:pt x="10008" y="9641"/>
                    <a:pt x="10108" y="9641"/>
                  </a:cubicBezTo>
                  <a:lnTo>
                    <a:pt x="10175" y="9641"/>
                  </a:lnTo>
                  <a:cubicBezTo>
                    <a:pt x="10442" y="9641"/>
                    <a:pt x="10709" y="9541"/>
                    <a:pt x="11009" y="9307"/>
                  </a:cubicBezTo>
                  <a:cubicBezTo>
                    <a:pt x="11109" y="9241"/>
                    <a:pt x="11142" y="9107"/>
                    <a:pt x="11042" y="9007"/>
                  </a:cubicBezTo>
                  <a:cubicBezTo>
                    <a:pt x="11001" y="8966"/>
                    <a:pt x="10947" y="8937"/>
                    <a:pt x="10888" y="8937"/>
                  </a:cubicBezTo>
                  <a:close/>
                  <a:moveTo>
                    <a:pt x="16314" y="8737"/>
                  </a:moveTo>
                  <a:cubicBezTo>
                    <a:pt x="16254" y="8737"/>
                    <a:pt x="16187" y="8766"/>
                    <a:pt x="16146" y="8807"/>
                  </a:cubicBezTo>
                  <a:cubicBezTo>
                    <a:pt x="16079" y="8874"/>
                    <a:pt x="16079" y="9007"/>
                    <a:pt x="16112" y="9074"/>
                  </a:cubicBezTo>
                  <a:cubicBezTo>
                    <a:pt x="16313" y="9274"/>
                    <a:pt x="16479" y="9507"/>
                    <a:pt x="16613" y="9708"/>
                  </a:cubicBezTo>
                  <a:cubicBezTo>
                    <a:pt x="16646" y="9774"/>
                    <a:pt x="16713" y="9808"/>
                    <a:pt x="16780" y="9808"/>
                  </a:cubicBezTo>
                  <a:cubicBezTo>
                    <a:pt x="16846" y="9808"/>
                    <a:pt x="16880" y="9808"/>
                    <a:pt x="16913" y="9774"/>
                  </a:cubicBezTo>
                  <a:cubicBezTo>
                    <a:pt x="17013" y="9708"/>
                    <a:pt x="17013" y="9574"/>
                    <a:pt x="16980" y="9474"/>
                  </a:cubicBezTo>
                  <a:cubicBezTo>
                    <a:pt x="16813" y="9241"/>
                    <a:pt x="16646" y="9007"/>
                    <a:pt x="16446" y="8807"/>
                  </a:cubicBezTo>
                  <a:cubicBezTo>
                    <a:pt x="16446" y="8807"/>
                    <a:pt x="16413" y="8774"/>
                    <a:pt x="16413" y="8774"/>
                  </a:cubicBezTo>
                  <a:cubicBezTo>
                    <a:pt x="16387" y="8748"/>
                    <a:pt x="16352" y="8737"/>
                    <a:pt x="16314" y="8737"/>
                  </a:cubicBezTo>
                  <a:close/>
                  <a:moveTo>
                    <a:pt x="17202" y="10114"/>
                  </a:moveTo>
                  <a:cubicBezTo>
                    <a:pt x="17172" y="10114"/>
                    <a:pt x="17141" y="10123"/>
                    <a:pt x="17113" y="10141"/>
                  </a:cubicBezTo>
                  <a:cubicBezTo>
                    <a:pt x="17013" y="10175"/>
                    <a:pt x="16980" y="10308"/>
                    <a:pt x="17013" y="10408"/>
                  </a:cubicBezTo>
                  <a:cubicBezTo>
                    <a:pt x="17113" y="10642"/>
                    <a:pt x="17213" y="10908"/>
                    <a:pt x="17280" y="11142"/>
                  </a:cubicBezTo>
                  <a:cubicBezTo>
                    <a:pt x="17313" y="11242"/>
                    <a:pt x="17380" y="11309"/>
                    <a:pt x="17480" y="11309"/>
                  </a:cubicBezTo>
                  <a:lnTo>
                    <a:pt x="17547" y="11309"/>
                  </a:lnTo>
                  <a:cubicBezTo>
                    <a:pt x="17647" y="11275"/>
                    <a:pt x="17714" y="11175"/>
                    <a:pt x="17680" y="11042"/>
                  </a:cubicBezTo>
                  <a:cubicBezTo>
                    <a:pt x="17613" y="10775"/>
                    <a:pt x="17513" y="10508"/>
                    <a:pt x="17380" y="10241"/>
                  </a:cubicBezTo>
                  <a:cubicBezTo>
                    <a:pt x="17356" y="10169"/>
                    <a:pt x="17280" y="10114"/>
                    <a:pt x="17202" y="10114"/>
                  </a:cubicBezTo>
                  <a:close/>
                  <a:moveTo>
                    <a:pt x="17580" y="11709"/>
                  </a:moveTo>
                  <a:cubicBezTo>
                    <a:pt x="17480" y="11709"/>
                    <a:pt x="17380" y="11809"/>
                    <a:pt x="17380" y="11942"/>
                  </a:cubicBezTo>
                  <a:cubicBezTo>
                    <a:pt x="17413" y="11976"/>
                    <a:pt x="17413" y="12043"/>
                    <a:pt x="17413" y="12076"/>
                  </a:cubicBezTo>
                  <a:cubicBezTo>
                    <a:pt x="17413" y="12276"/>
                    <a:pt x="17380" y="12510"/>
                    <a:pt x="17347" y="12710"/>
                  </a:cubicBezTo>
                  <a:cubicBezTo>
                    <a:pt x="17313" y="12843"/>
                    <a:pt x="17413" y="12943"/>
                    <a:pt x="17513" y="12977"/>
                  </a:cubicBezTo>
                  <a:lnTo>
                    <a:pt x="17547" y="12977"/>
                  </a:lnTo>
                  <a:cubicBezTo>
                    <a:pt x="17647" y="12977"/>
                    <a:pt x="17747" y="12910"/>
                    <a:pt x="17747" y="12776"/>
                  </a:cubicBezTo>
                  <a:cubicBezTo>
                    <a:pt x="17780" y="12543"/>
                    <a:pt x="17814" y="12309"/>
                    <a:pt x="17814" y="12076"/>
                  </a:cubicBezTo>
                  <a:cubicBezTo>
                    <a:pt x="17814" y="12009"/>
                    <a:pt x="17814" y="11976"/>
                    <a:pt x="17814" y="11909"/>
                  </a:cubicBezTo>
                  <a:cubicBezTo>
                    <a:pt x="17814" y="11809"/>
                    <a:pt x="17714" y="11709"/>
                    <a:pt x="17580" y="11709"/>
                  </a:cubicBezTo>
                  <a:close/>
                  <a:moveTo>
                    <a:pt x="17310" y="13350"/>
                  </a:moveTo>
                  <a:cubicBezTo>
                    <a:pt x="17229" y="13350"/>
                    <a:pt x="17170" y="13405"/>
                    <a:pt x="17146" y="13477"/>
                  </a:cubicBezTo>
                  <a:cubicBezTo>
                    <a:pt x="17046" y="13744"/>
                    <a:pt x="16913" y="13977"/>
                    <a:pt x="16780" y="14211"/>
                  </a:cubicBezTo>
                  <a:cubicBezTo>
                    <a:pt x="16746" y="14244"/>
                    <a:pt x="16746" y="14277"/>
                    <a:pt x="16746" y="14311"/>
                  </a:cubicBezTo>
                  <a:cubicBezTo>
                    <a:pt x="16513" y="14211"/>
                    <a:pt x="16246" y="14144"/>
                    <a:pt x="15979" y="14111"/>
                  </a:cubicBezTo>
                  <a:cubicBezTo>
                    <a:pt x="15879" y="14111"/>
                    <a:pt x="15779" y="14177"/>
                    <a:pt x="15745" y="14277"/>
                  </a:cubicBezTo>
                  <a:cubicBezTo>
                    <a:pt x="15745" y="14411"/>
                    <a:pt x="15812" y="14511"/>
                    <a:pt x="15912" y="14544"/>
                  </a:cubicBezTo>
                  <a:cubicBezTo>
                    <a:pt x="16179" y="14578"/>
                    <a:pt x="16413" y="14644"/>
                    <a:pt x="16679" y="14744"/>
                  </a:cubicBezTo>
                  <a:lnTo>
                    <a:pt x="16746" y="14744"/>
                  </a:lnTo>
                  <a:cubicBezTo>
                    <a:pt x="16846" y="14744"/>
                    <a:pt x="16913" y="14711"/>
                    <a:pt x="16946" y="14644"/>
                  </a:cubicBezTo>
                  <a:cubicBezTo>
                    <a:pt x="16980" y="14578"/>
                    <a:pt x="16980" y="14544"/>
                    <a:pt x="16980" y="14511"/>
                  </a:cubicBezTo>
                  <a:cubicBezTo>
                    <a:pt x="17046" y="14511"/>
                    <a:pt x="17113" y="14478"/>
                    <a:pt x="17146" y="14411"/>
                  </a:cubicBezTo>
                  <a:cubicBezTo>
                    <a:pt x="17280" y="14177"/>
                    <a:pt x="17413" y="13911"/>
                    <a:pt x="17513" y="13644"/>
                  </a:cubicBezTo>
                  <a:cubicBezTo>
                    <a:pt x="17547" y="13510"/>
                    <a:pt x="17513" y="13410"/>
                    <a:pt x="17413" y="13377"/>
                  </a:cubicBezTo>
                  <a:cubicBezTo>
                    <a:pt x="17376" y="13358"/>
                    <a:pt x="17341" y="13350"/>
                    <a:pt x="17310" y="13350"/>
                  </a:cubicBezTo>
                  <a:close/>
                  <a:moveTo>
                    <a:pt x="15078" y="14111"/>
                  </a:moveTo>
                  <a:cubicBezTo>
                    <a:pt x="14778" y="14177"/>
                    <a:pt x="14478" y="14311"/>
                    <a:pt x="14244" y="14478"/>
                  </a:cubicBezTo>
                  <a:cubicBezTo>
                    <a:pt x="14144" y="14544"/>
                    <a:pt x="14111" y="14678"/>
                    <a:pt x="14178" y="14744"/>
                  </a:cubicBezTo>
                  <a:cubicBezTo>
                    <a:pt x="14244" y="14811"/>
                    <a:pt x="14311" y="14845"/>
                    <a:pt x="14378" y="14845"/>
                  </a:cubicBezTo>
                  <a:cubicBezTo>
                    <a:pt x="14411" y="14845"/>
                    <a:pt x="14445" y="14845"/>
                    <a:pt x="14478" y="14811"/>
                  </a:cubicBezTo>
                  <a:cubicBezTo>
                    <a:pt x="14678" y="14678"/>
                    <a:pt x="14912" y="14578"/>
                    <a:pt x="15178" y="14544"/>
                  </a:cubicBezTo>
                  <a:cubicBezTo>
                    <a:pt x="15278" y="14511"/>
                    <a:pt x="15345" y="14411"/>
                    <a:pt x="15345" y="14277"/>
                  </a:cubicBezTo>
                  <a:cubicBezTo>
                    <a:pt x="15312" y="14177"/>
                    <a:pt x="15212" y="14111"/>
                    <a:pt x="15078" y="14111"/>
                  </a:cubicBezTo>
                  <a:close/>
                  <a:moveTo>
                    <a:pt x="17490" y="14741"/>
                  </a:moveTo>
                  <a:cubicBezTo>
                    <a:pt x="17421" y="14741"/>
                    <a:pt x="17354" y="14770"/>
                    <a:pt x="17313" y="14811"/>
                  </a:cubicBezTo>
                  <a:cubicBezTo>
                    <a:pt x="17247" y="14911"/>
                    <a:pt x="17280" y="15045"/>
                    <a:pt x="17380" y="15111"/>
                  </a:cubicBezTo>
                  <a:cubicBezTo>
                    <a:pt x="17580" y="15245"/>
                    <a:pt x="17814" y="15412"/>
                    <a:pt x="18014" y="15612"/>
                  </a:cubicBezTo>
                  <a:cubicBezTo>
                    <a:pt x="18080" y="15645"/>
                    <a:pt x="18114" y="15645"/>
                    <a:pt x="18147" y="15645"/>
                  </a:cubicBezTo>
                  <a:cubicBezTo>
                    <a:pt x="18214" y="15645"/>
                    <a:pt x="18281" y="15612"/>
                    <a:pt x="18314" y="15578"/>
                  </a:cubicBezTo>
                  <a:cubicBezTo>
                    <a:pt x="18381" y="15478"/>
                    <a:pt x="18381" y="15345"/>
                    <a:pt x="18281" y="15278"/>
                  </a:cubicBezTo>
                  <a:cubicBezTo>
                    <a:pt x="18080" y="15078"/>
                    <a:pt x="17847" y="14911"/>
                    <a:pt x="17613" y="14778"/>
                  </a:cubicBezTo>
                  <a:cubicBezTo>
                    <a:pt x="17575" y="14752"/>
                    <a:pt x="17532" y="14741"/>
                    <a:pt x="17490" y="14741"/>
                  </a:cubicBezTo>
                  <a:close/>
                  <a:moveTo>
                    <a:pt x="16466" y="14781"/>
                  </a:moveTo>
                  <a:cubicBezTo>
                    <a:pt x="16406" y="14781"/>
                    <a:pt x="16349" y="14808"/>
                    <a:pt x="16313" y="14845"/>
                  </a:cubicBezTo>
                  <a:cubicBezTo>
                    <a:pt x="16146" y="15078"/>
                    <a:pt x="15946" y="15245"/>
                    <a:pt x="15745" y="15445"/>
                  </a:cubicBezTo>
                  <a:cubicBezTo>
                    <a:pt x="15679" y="15512"/>
                    <a:pt x="15679" y="15645"/>
                    <a:pt x="15745" y="15712"/>
                  </a:cubicBezTo>
                  <a:cubicBezTo>
                    <a:pt x="15779" y="15779"/>
                    <a:pt x="15846" y="15812"/>
                    <a:pt x="15912" y="15812"/>
                  </a:cubicBezTo>
                  <a:cubicBezTo>
                    <a:pt x="15946" y="15812"/>
                    <a:pt x="16012" y="15779"/>
                    <a:pt x="16046" y="15745"/>
                  </a:cubicBezTo>
                  <a:cubicBezTo>
                    <a:pt x="16246" y="15545"/>
                    <a:pt x="16446" y="15345"/>
                    <a:pt x="16646" y="15111"/>
                  </a:cubicBezTo>
                  <a:cubicBezTo>
                    <a:pt x="16713" y="15045"/>
                    <a:pt x="16713" y="14911"/>
                    <a:pt x="16613" y="14845"/>
                  </a:cubicBezTo>
                  <a:cubicBezTo>
                    <a:pt x="16568" y="14799"/>
                    <a:pt x="16516" y="14781"/>
                    <a:pt x="16466" y="14781"/>
                  </a:cubicBezTo>
                  <a:close/>
                  <a:moveTo>
                    <a:pt x="13822" y="15051"/>
                  </a:moveTo>
                  <a:cubicBezTo>
                    <a:pt x="13744" y="15051"/>
                    <a:pt x="13668" y="15106"/>
                    <a:pt x="13644" y="15178"/>
                  </a:cubicBezTo>
                  <a:cubicBezTo>
                    <a:pt x="13544" y="15345"/>
                    <a:pt x="13511" y="15545"/>
                    <a:pt x="13511" y="15745"/>
                  </a:cubicBezTo>
                  <a:cubicBezTo>
                    <a:pt x="13511" y="15879"/>
                    <a:pt x="13544" y="16012"/>
                    <a:pt x="13577" y="16145"/>
                  </a:cubicBezTo>
                  <a:cubicBezTo>
                    <a:pt x="13611" y="16246"/>
                    <a:pt x="13711" y="16279"/>
                    <a:pt x="13777" y="16279"/>
                  </a:cubicBezTo>
                  <a:lnTo>
                    <a:pt x="13844" y="16279"/>
                  </a:lnTo>
                  <a:cubicBezTo>
                    <a:pt x="13944" y="16246"/>
                    <a:pt x="14011" y="16112"/>
                    <a:pt x="13978" y="16012"/>
                  </a:cubicBezTo>
                  <a:cubicBezTo>
                    <a:pt x="13944" y="15912"/>
                    <a:pt x="13944" y="15812"/>
                    <a:pt x="13944" y="15745"/>
                  </a:cubicBezTo>
                  <a:cubicBezTo>
                    <a:pt x="13944" y="15612"/>
                    <a:pt x="13944" y="15478"/>
                    <a:pt x="14011" y="15345"/>
                  </a:cubicBezTo>
                  <a:cubicBezTo>
                    <a:pt x="14078" y="15245"/>
                    <a:pt x="14011" y="15111"/>
                    <a:pt x="13911" y="15078"/>
                  </a:cubicBezTo>
                  <a:cubicBezTo>
                    <a:pt x="13883" y="15059"/>
                    <a:pt x="13852" y="15051"/>
                    <a:pt x="13822" y="15051"/>
                  </a:cubicBezTo>
                  <a:close/>
                  <a:moveTo>
                    <a:pt x="15226" y="15877"/>
                  </a:moveTo>
                  <a:cubicBezTo>
                    <a:pt x="15187" y="15877"/>
                    <a:pt x="15147" y="15888"/>
                    <a:pt x="15112" y="15912"/>
                  </a:cubicBezTo>
                  <a:cubicBezTo>
                    <a:pt x="14878" y="16045"/>
                    <a:pt x="14611" y="16145"/>
                    <a:pt x="14411" y="16179"/>
                  </a:cubicBezTo>
                  <a:cubicBezTo>
                    <a:pt x="14311" y="16212"/>
                    <a:pt x="14244" y="16312"/>
                    <a:pt x="14244" y="16446"/>
                  </a:cubicBezTo>
                  <a:cubicBezTo>
                    <a:pt x="14278" y="16546"/>
                    <a:pt x="14344" y="16612"/>
                    <a:pt x="14445" y="16612"/>
                  </a:cubicBezTo>
                  <a:lnTo>
                    <a:pt x="14511" y="16612"/>
                  </a:lnTo>
                  <a:cubicBezTo>
                    <a:pt x="14745" y="16546"/>
                    <a:pt x="15045" y="16446"/>
                    <a:pt x="15345" y="16246"/>
                  </a:cubicBezTo>
                  <a:cubicBezTo>
                    <a:pt x="15445" y="16212"/>
                    <a:pt x="15479" y="16079"/>
                    <a:pt x="15412" y="15979"/>
                  </a:cubicBezTo>
                  <a:cubicBezTo>
                    <a:pt x="15369" y="15914"/>
                    <a:pt x="15298" y="15877"/>
                    <a:pt x="15226" y="15877"/>
                  </a:cubicBezTo>
                  <a:close/>
                  <a:moveTo>
                    <a:pt x="18777" y="15804"/>
                  </a:moveTo>
                  <a:cubicBezTo>
                    <a:pt x="18723" y="15804"/>
                    <a:pt x="18664" y="15829"/>
                    <a:pt x="18614" y="15879"/>
                  </a:cubicBezTo>
                  <a:cubicBezTo>
                    <a:pt x="18547" y="15945"/>
                    <a:pt x="18514" y="16079"/>
                    <a:pt x="18614" y="16145"/>
                  </a:cubicBezTo>
                  <a:cubicBezTo>
                    <a:pt x="18781" y="16346"/>
                    <a:pt x="18948" y="16579"/>
                    <a:pt x="19081" y="16779"/>
                  </a:cubicBezTo>
                  <a:cubicBezTo>
                    <a:pt x="19115" y="16846"/>
                    <a:pt x="19181" y="16879"/>
                    <a:pt x="19248" y="16879"/>
                  </a:cubicBezTo>
                  <a:cubicBezTo>
                    <a:pt x="19281" y="16879"/>
                    <a:pt x="19348" y="16879"/>
                    <a:pt x="19381" y="16846"/>
                  </a:cubicBezTo>
                  <a:cubicBezTo>
                    <a:pt x="19481" y="16813"/>
                    <a:pt x="19481" y="16679"/>
                    <a:pt x="19448" y="16579"/>
                  </a:cubicBezTo>
                  <a:cubicBezTo>
                    <a:pt x="19281" y="16346"/>
                    <a:pt x="19115" y="16112"/>
                    <a:pt x="18914" y="15879"/>
                  </a:cubicBezTo>
                  <a:cubicBezTo>
                    <a:pt x="18881" y="15829"/>
                    <a:pt x="18831" y="15804"/>
                    <a:pt x="18777" y="15804"/>
                  </a:cubicBezTo>
                  <a:close/>
                  <a:moveTo>
                    <a:pt x="19623" y="17234"/>
                  </a:moveTo>
                  <a:cubicBezTo>
                    <a:pt x="19597" y="17234"/>
                    <a:pt x="19572" y="17238"/>
                    <a:pt x="19548" y="17246"/>
                  </a:cubicBezTo>
                  <a:cubicBezTo>
                    <a:pt x="19448" y="17280"/>
                    <a:pt x="19381" y="17413"/>
                    <a:pt x="19415" y="17513"/>
                  </a:cubicBezTo>
                  <a:cubicBezTo>
                    <a:pt x="19515" y="17747"/>
                    <a:pt x="19548" y="18013"/>
                    <a:pt x="19582" y="18280"/>
                  </a:cubicBezTo>
                  <a:cubicBezTo>
                    <a:pt x="19615" y="18380"/>
                    <a:pt x="19682" y="18447"/>
                    <a:pt x="19815" y="18447"/>
                  </a:cubicBezTo>
                  <a:cubicBezTo>
                    <a:pt x="19948" y="18447"/>
                    <a:pt x="20015" y="18347"/>
                    <a:pt x="20015" y="18214"/>
                  </a:cubicBezTo>
                  <a:cubicBezTo>
                    <a:pt x="19982" y="17947"/>
                    <a:pt x="19915" y="17647"/>
                    <a:pt x="19815" y="17380"/>
                  </a:cubicBezTo>
                  <a:cubicBezTo>
                    <a:pt x="19790" y="17278"/>
                    <a:pt x="19706" y="17234"/>
                    <a:pt x="19623" y="17234"/>
                  </a:cubicBezTo>
                  <a:close/>
                  <a:moveTo>
                    <a:pt x="19848" y="18881"/>
                  </a:moveTo>
                  <a:cubicBezTo>
                    <a:pt x="19715" y="18881"/>
                    <a:pt x="19615" y="18947"/>
                    <a:pt x="19615" y="19081"/>
                  </a:cubicBezTo>
                  <a:cubicBezTo>
                    <a:pt x="19582" y="19314"/>
                    <a:pt x="19548" y="19581"/>
                    <a:pt x="19481" y="19848"/>
                  </a:cubicBezTo>
                  <a:cubicBezTo>
                    <a:pt x="19481" y="19982"/>
                    <a:pt x="19548" y="20082"/>
                    <a:pt x="19648" y="20115"/>
                  </a:cubicBezTo>
                  <a:lnTo>
                    <a:pt x="19682" y="20115"/>
                  </a:lnTo>
                  <a:cubicBezTo>
                    <a:pt x="19782" y="20115"/>
                    <a:pt x="19882" y="20048"/>
                    <a:pt x="19915" y="19948"/>
                  </a:cubicBezTo>
                  <a:cubicBezTo>
                    <a:pt x="19982" y="19648"/>
                    <a:pt x="20015" y="19381"/>
                    <a:pt x="20015" y="19081"/>
                  </a:cubicBezTo>
                  <a:cubicBezTo>
                    <a:pt x="20049" y="18981"/>
                    <a:pt x="19948" y="18881"/>
                    <a:pt x="19848" y="18881"/>
                  </a:cubicBezTo>
                  <a:close/>
                  <a:moveTo>
                    <a:pt x="19440" y="20503"/>
                  </a:moveTo>
                  <a:cubicBezTo>
                    <a:pt x="19367" y="20503"/>
                    <a:pt x="19298" y="20540"/>
                    <a:pt x="19248" y="20615"/>
                  </a:cubicBezTo>
                  <a:cubicBezTo>
                    <a:pt x="19181" y="20882"/>
                    <a:pt x="19048" y="21116"/>
                    <a:pt x="18948" y="21383"/>
                  </a:cubicBezTo>
                  <a:cubicBezTo>
                    <a:pt x="18881" y="21483"/>
                    <a:pt x="18914" y="21616"/>
                    <a:pt x="19014" y="21649"/>
                  </a:cubicBezTo>
                  <a:cubicBezTo>
                    <a:pt x="19048" y="21683"/>
                    <a:pt x="19081" y="21683"/>
                    <a:pt x="19115" y="21683"/>
                  </a:cubicBezTo>
                  <a:cubicBezTo>
                    <a:pt x="19215" y="21683"/>
                    <a:pt x="19281" y="21649"/>
                    <a:pt x="19315" y="21549"/>
                  </a:cubicBezTo>
                  <a:cubicBezTo>
                    <a:pt x="19448" y="21316"/>
                    <a:pt x="19548" y="21049"/>
                    <a:pt x="19648" y="20782"/>
                  </a:cubicBezTo>
                  <a:cubicBezTo>
                    <a:pt x="19682" y="20682"/>
                    <a:pt x="19648" y="20549"/>
                    <a:pt x="19515" y="20515"/>
                  </a:cubicBezTo>
                  <a:cubicBezTo>
                    <a:pt x="19490" y="20507"/>
                    <a:pt x="19465" y="20503"/>
                    <a:pt x="19440" y="20503"/>
                  </a:cubicBezTo>
                  <a:close/>
                  <a:moveTo>
                    <a:pt x="18709" y="21982"/>
                  </a:moveTo>
                  <a:cubicBezTo>
                    <a:pt x="18648" y="21982"/>
                    <a:pt x="18591" y="22018"/>
                    <a:pt x="18547" y="22083"/>
                  </a:cubicBezTo>
                  <a:cubicBezTo>
                    <a:pt x="18347" y="22350"/>
                    <a:pt x="18214" y="22550"/>
                    <a:pt x="18214" y="22583"/>
                  </a:cubicBezTo>
                  <a:cubicBezTo>
                    <a:pt x="18181" y="22617"/>
                    <a:pt x="18147" y="22650"/>
                    <a:pt x="18147" y="22717"/>
                  </a:cubicBezTo>
                  <a:cubicBezTo>
                    <a:pt x="18147" y="22784"/>
                    <a:pt x="18214" y="22884"/>
                    <a:pt x="18314" y="22884"/>
                  </a:cubicBezTo>
                  <a:cubicBezTo>
                    <a:pt x="18314" y="22917"/>
                    <a:pt x="18347" y="22917"/>
                    <a:pt x="18381" y="22917"/>
                  </a:cubicBezTo>
                  <a:cubicBezTo>
                    <a:pt x="18414" y="22917"/>
                    <a:pt x="18481" y="22884"/>
                    <a:pt x="18514" y="22817"/>
                  </a:cubicBezTo>
                  <a:cubicBezTo>
                    <a:pt x="18581" y="22784"/>
                    <a:pt x="18714" y="22583"/>
                    <a:pt x="18881" y="22317"/>
                  </a:cubicBezTo>
                  <a:cubicBezTo>
                    <a:pt x="18948" y="22216"/>
                    <a:pt x="18914" y="22083"/>
                    <a:pt x="18814" y="22016"/>
                  </a:cubicBezTo>
                  <a:cubicBezTo>
                    <a:pt x="18779" y="21993"/>
                    <a:pt x="18743" y="21982"/>
                    <a:pt x="18709" y="21982"/>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16" name="Google Shape;2616;p23"/>
            <p:cNvGrpSpPr/>
            <p:nvPr/>
          </p:nvGrpSpPr>
          <p:grpSpPr>
            <a:xfrm rot="2528074">
              <a:off x="50879" y="3373663"/>
              <a:ext cx="406480" cy="452516"/>
              <a:chOff x="28413" y="4563494"/>
              <a:chExt cx="406465" cy="452499"/>
            </a:xfrm>
          </p:grpSpPr>
          <p:sp>
            <p:nvSpPr>
              <p:cNvPr id="2617" name="Google Shape;2617;p23"/>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23"/>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23"/>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23"/>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23"/>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23"/>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23"/>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24" name="Google Shape;2624;p23"/>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23"/>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23"/>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23"/>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23"/>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23"/>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23"/>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23"/>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23"/>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23"/>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34" name="Google Shape;2634;p23"/>
          <p:cNvSpPr/>
          <p:nvPr/>
        </p:nvSpPr>
        <p:spPr>
          <a:xfrm flipH="1">
            <a:off x="8002852" y="186703"/>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23"/>
          <p:cNvSpPr/>
          <p:nvPr/>
        </p:nvSpPr>
        <p:spPr>
          <a:xfrm>
            <a:off x="-370525" y="1070828"/>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36" name="Google Shape;2636;p23"/>
          <p:cNvGrpSpPr/>
          <p:nvPr/>
        </p:nvGrpSpPr>
        <p:grpSpPr>
          <a:xfrm rot="-1684471" flipH="1">
            <a:off x="8062002" y="1083083"/>
            <a:ext cx="552902" cy="613925"/>
            <a:chOff x="3042350" y="1063550"/>
            <a:chExt cx="552925" cy="613950"/>
          </a:xfrm>
        </p:grpSpPr>
        <p:sp>
          <p:nvSpPr>
            <p:cNvPr id="2637" name="Google Shape;2637;p23"/>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23"/>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23"/>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23"/>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23"/>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23"/>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CUSTOM_12">
    <p:spTree>
      <p:nvGrpSpPr>
        <p:cNvPr id="1" name="Shape 2825"/>
        <p:cNvGrpSpPr/>
        <p:nvPr/>
      </p:nvGrpSpPr>
      <p:grpSpPr>
        <a:xfrm>
          <a:off x="0" y="0"/>
          <a:ext cx="0" cy="0"/>
          <a:chOff x="0" y="0"/>
          <a:chExt cx="0" cy="0"/>
        </a:xfrm>
      </p:grpSpPr>
      <p:grpSp>
        <p:nvGrpSpPr>
          <p:cNvPr id="2826" name="Google Shape;2826;p30"/>
          <p:cNvGrpSpPr/>
          <p:nvPr/>
        </p:nvGrpSpPr>
        <p:grpSpPr>
          <a:xfrm>
            <a:off x="-65450" y="4543325"/>
            <a:ext cx="9236161" cy="639168"/>
            <a:chOff x="-65450" y="4543325"/>
            <a:chExt cx="9236161" cy="639168"/>
          </a:xfrm>
        </p:grpSpPr>
        <p:sp>
          <p:nvSpPr>
            <p:cNvPr id="2827" name="Google Shape;2827;p30"/>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30"/>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29" name="Google Shape;2829;p30"/>
          <p:cNvGrpSpPr/>
          <p:nvPr/>
        </p:nvGrpSpPr>
        <p:grpSpPr>
          <a:xfrm>
            <a:off x="7872526" y="3402828"/>
            <a:ext cx="1335311" cy="1680813"/>
            <a:chOff x="7872526" y="3402828"/>
            <a:chExt cx="1335311" cy="1680813"/>
          </a:xfrm>
        </p:grpSpPr>
        <p:grpSp>
          <p:nvGrpSpPr>
            <p:cNvPr id="2830" name="Google Shape;2830;p30"/>
            <p:cNvGrpSpPr/>
            <p:nvPr/>
          </p:nvGrpSpPr>
          <p:grpSpPr>
            <a:xfrm>
              <a:off x="8664427" y="3402828"/>
              <a:ext cx="327274" cy="689532"/>
              <a:chOff x="8794977" y="4409753"/>
              <a:chExt cx="327274" cy="689532"/>
            </a:xfrm>
          </p:grpSpPr>
          <p:sp>
            <p:nvSpPr>
              <p:cNvPr id="2831" name="Google Shape;2831;p30"/>
              <p:cNvSpPr/>
              <p:nvPr/>
            </p:nvSpPr>
            <p:spPr>
              <a:xfrm>
                <a:off x="8797314" y="45028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30"/>
              <p:cNvSpPr/>
              <p:nvPr/>
            </p:nvSpPr>
            <p:spPr>
              <a:xfrm>
                <a:off x="8794977" y="44985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30"/>
              <p:cNvSpPr/>
              <p:nvPr/>
            </p:nvSpPr>
            <p:spPr>
              <a:xfrm>
                <a:off x="8867556" y="44143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30"/>
              <p:cNvSpPr/>
              <p:nvPr/>
            </p:nvSpPr>
            <p:spPr>
              <a:xfrm>
                <a:off x="8867556" y="44097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30"/>
              <p:cNvSpPr/>
              <p:nvPr/>
            </p:nvSpPr>
            <p:spPr>
              <a:xfrm>
                <a:off x="8892414" y="45107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30"/>
              <p:cNvSpPr/>
              <p:nvPr/>
            </p:nvSpPr>
            <p:spPr>
              <a:xfrm>
                <a:off x="8901821" y="45113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30"/>
              <p:cNvSpPr/>
              <p:nvPr/>
            </p:nvSpPr>
            <p:spPr>
              <a:xfrm>
                <a:off x="8897107" y="45066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30"/>
              <p:cNvSpPr/>
              <p:nvPr/>
            </p:nvSpPr>
            <p:spPr>
              <a:xfrm>
                <a:off x="8919286" y="45187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30"/>
              <p:cNvSpPr/>
              <p:nvPr/>
            </p:nvSpPr>
            <p:spPr>
              <a:xfrm>
                <a:off x="8914592" y="45145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30"/>
              <p:cNvSpPr/>
              <p:nvPr/>
            </p:nvSpPr>
            <p:spPr>
              <a:xfrm>
                <a:off x="8799691" y="44748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30"/>
              <p:cNvSpPr/>
              <p:nvPr/>
            </p:nvSpPr>
            <p:spPr>
              <a:xfrm>
                <a:off x="8942129" y="45355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30"/>
              <p:cNvSpPr/>
              <p:nvPr/>
            </p:nvSpPr>
            <p:spPr>
              <a:xfrm>
                <a:off x="8937436" y="45308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30"/>
              <p:cNvSpPr/>
              <p:nvPr/>
            </p:nvSpPr>
            <p:spPr>
              <a:xfrm>
                <a:off x="8829927" y="44277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30"/>
              <p:cNvSpPr/>
              <p:nvPr/>
            </p:nvSpPr>
            <p:spPr>
              <a:xfrm>
                <a:off x="8840664" y="46087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5" name="Google Shape;2845;p30"/>
            <p:cNvGrpSpPr/>
            <p:nvPr/>
          </p:nvGrpSpPr>
          <p:grpSpPr>
            <a:xfrm flipH="1">
              <a:off x="7872526" y="4134861"/>
              <a:ext cx="1335311" cy="948781"/>
              <a:chOff x="7491526" y="4134861"/>
              <a:chExt cx="1335311" cy="948781"/>
            </a:xfrm>
          </p:grpSpPr>
          <p:sp>
            <p:nvSpPr>
              <p:cNvPr id="2846" name="Google Shape;2846;p30"/>
              <p:cNvSpPr/>
              <p:nvPr/>
            </p:nvSpPr>
            <p:spPr>
              <a:xfrm>
                <a:off x="7589426" y="45584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30"/>
              <p:cNvSpPr/>
              <p:nvPr/>
            </p:nvSpPr>
            <p:spPr>
              <a:xfrm>
                <a:off x="8531704" y="43183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30"/>
              <p:cNvSpPr/>
              <p:nvPr/>
            </p:nvSpPr>
            <p:spPr>
              <a:xfrm>
                <a:off x="7808694" y="44043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30"/>
              <p:cNvSpPr/>
              <p:nvPr/>
            </p:nvSpPr>
            <p:spPr>
              <a:xfrm>
                <a:off x="8003547" y="42700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30"/>
              <p:cNvSpPr/>
              <p:nvPr/>
            </p:nvSpPr>
            <p:spPr>
              <a:xfrm>
                <a:off x="8346923" y="45304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30"/>
              <p:cNvSpPr/>
              <p:nvPr/>
            </p:nvSpPr>
            <p:spPr>
              <a:xfrm>
                <a:off x="7601674" y="41348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30"/>
              <p:cNvSpPr/>
              <p:nvPr/>
            </p:nvSpPr>
            <p:spPr>
              <a:xfrm>
                <a:off x="7664221" y="42376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30"/>
              <p:cNvSpPr/>
              <p:nvPr/>
            </p:nvSpPr>
            <p:spPr>
              <a:xfrm>
                <a:off x="7745522" y="46126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30"/>
              <p:cNvSpPr/>
              <p:nvPr/>
            </p:nvSpPr>
            <p:spPr>
              <a:xfrm>
                <a:off x="7859095" y="43463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30"/>
              <p:cNvSpPr/>
              <p:nvPr/>
            </p:nvSpPr>
            <p:spPr>
              <a:xfrm>
                <a:off x="7932338" y="44522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30"/>
              <p:cNvSpPr/>
              <p:nvPr/>
            </p:nvSpPr>
            <p:spPr>
              <a:xfrm>
                <a:off x="8361024" y="47192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30"/>
              <p:cNvSpPr/>
              <p:nvPr/>
            </p:nvSpPr>
            <p:spPr>
              <a:xfrm>
                <a:off x="8356330" y="47723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30"/>
              <p:cNvSpPr/>
              <p:nvPr/>
            </p:nvSpPr>
            <p:spPr>
              <a:xfrm>
                <a:off x="8104348" y="44884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30"/>
              <p:cNvSpPr/>
              <p:nvPr/>
            </p:nvSpPr>
            <p:spPr>
              <a:xfrm>
                <a:off x="8132570" y="45542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30"/>
              <p:cNvSpPr/>
              <p:nvPr/>
            </p:nvSpPr>
            <p:spPr>
              <a:xfrm>
                <a:off x="8110391" y="46961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30"/>
              <p:cNvSpPr/>
              <p:nvPr/>
            </p:nvSpPr>
            <p:spPr>
              <a:xfrm>
                <a:off x="8137949" y="47615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30"/>
              <p:cNvSpPr/>
              <p:nvPr/>
            </p:nvSpPr>
            <p:spPr>
              <a:xfrm>
                <a:off x="8074112" y="41490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30"/>
              <p:cNvSpPr/>
              <p:nvPr/>
            </p:nvSpPr>
            <p:spPr>
              <a:xfrm>
                <a:off x="8130556" y="42354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30"/>
              <p:cNvSpPr/>
              <p:nvPr/>
            </p:nvSpPr>
            <p:spPr>
              <a:xfrm>
                <a:off x="8310643" y="44740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30"/>
              <p:cNvSpPr/>
              <p:nvPr/>
            </p:nvSpPr>
            <p:spPr>
              <a:xfrm>
                <a:off x="8316687" y="45513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30"/>
              <p:cNvSpPr/>
              <p:nvPr/>
            </p:nvSpPr>
            <p:spPr>
              <a:xfrm>
                <a:off x="8010940" y="45462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30"/>
              <p:cNvSpPr/>
              <p:nvPr/>
            </p:nvSpPr>
            <p:spPr>
              <a:xfrm>
                <a:off x="8012290" y="46299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30"/>
              <p:cNvSpPr/>
              <p:nvPr/>
            </p:nvSpPr>
            <p:spPr>
              <a:xfrm>
                <a:off x="7491526" y="48388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30"/>
              <p:cNvSpPr/>
              <p:nvPr/>
            </p:nvSpPr>
            <p:spPr>
              <a:xfrm>
                <a:off x="7712607" y="49277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30"/>
              <p:cNvSpPr/>
              <p:nvPr/>
            </p:nvSpPr>
            <p:spPr>
              <a:xfrm>
                <a:off x="7905446" y="49339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30"/>
              <p:cNvSpPr/>
              <p:nvPr/>
            </p:nvSpPr>
            <p:spPr>
              <a:xfrm>
                <a:off x="8072098" y="49235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30"/>
              <p:cNvSpPr/>
              <p:nvPr/>
            </p:nvSpPr>
            <p:spPr>
              <a:xfrm>
                <a:off x="8222614" y="49278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30"/>
              <p:cNvSpPr/>
              <p:nvPr/>
            </p:nvSpPr>
            <p:spPr>
              <a:xfrm>
                <a:off x="8386566" y="49339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30"/>
              <p:cNvSpPr/>
              <p:nvPr/>
            </p:nvSpPr>
            <p:spPr>
              <a:xfrm>
                <a:off x="8539762" y="49465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30"/>
              <p:cNvSpPr/>
              <p:nvPr/>
            </p:nvSpPr>
            <p:spPr>
              <a:xfrm>
                <a:off x="8699021" y="49297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76" name="Google Shape;2876;p30"/>
          <p:cNvGrpSpPr/>
          <p:nvPr/>
        </p:nvGrpSpPr>
        <p:grpSpPr>
          <a:xfrm flipH="1">
            <a:off x="165825" y="2913383"/>
            <a:ext cx="932262" cy="2042404"/>
            <a:chOff x="8189988" y="2913383"/>
            <a:chExt cx="932262" cy="2042404"/>
          </a:xfrm>
        </p:grpSpPr>
        <p:sp>
          <p:nvSpPr>
            <p:cNvPr id="2877" name="Google Shape;2877;p30"/>
            <p:cNvSpPr/>
            <p:nvPr/>
          </p:nvSpPr>
          <p:spPr>
            <a:xfrm flipH="1">
              <a:off x="8968753" y="3579504"/>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30"/>
            <p:cNvSpPr/>
            <p:nvPr/>
          </p:nvSpPr>
          <p:spPr>
            <a:xfrm flipH="1">
              <a:off x="9021252" y="4197983"/>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30"/>
            <p:cNvSpPr/>
            <p:nvPr/>
          </p:nvSpPr>
          <p:spPr>
            <a:xfrm flipH="1">
              <a:off x="8785830" y="4496060"/>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30"/>
            <p:cNvSpPr/>
            <p:nvPr/>
          </p:nvSpPr>
          <p:spPr>
            <a:xfrm flipH="1">
              <a:off x="8792133" y="4547469"/>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30"/>
            <p:cNvSpPr/>
            <p:nvPr/>
          </p:nvSpPr>
          <p:spPr>
            <a:xfrm flipH="1">
              <a:off x="8714382" y="4004300"/>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30"/>
            <p:cNvSpPr/>
            <p:nvPr/>
          </p:nvSpPr>
          <p:spPr>
            <a:xfrm flipH="1">
              <a:off x="8506233" y="4468980"/>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30"/>
            <p:cNvSpPr/>
            <p:nvPr/>
          </p:nvSpPr>
          <p:spPr>
            <a:xfrm flipH="1">
              <a:off x="8512885" y="3819153"/>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30"/>
            <p:cNvSpPr/>
            <p:nvPr/>
          </p:nvSpPr>
          <p:spPr>
            <a:xfrm flipH="1">
              <a:off x="8513236" y="3815595"/>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30"/>
            <p:cNvSpPr/>
            <p:nvPr/>
          </p:nvSpPr>
          <p:spPr>
            <a:xfrm flipH="1">
              <a:off x="8620237" y="3711883"/>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30"/>
            <p:cNvSpPr/>
            <p:nvPr/>
          </p:nvSpPr>
          <p:spPr>
            <a:xfrm flipH="1">
              <a:off x="8622585" y="3708009"/>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30"/>
            <p:cNvSpPr/>
            <p:nvPr/>
          </p:nvSpPr>
          <p:spPr>
            <a:xfrm flipH="1">
              <a:off x="8701508" y="3722996"/>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30"/>
            <p:cNvSpPr/>
            <p:nvPr/>
          </p:nvSpPr>
          <p:spPr>
            <a:xfrm flipH="1">
              <a:off x="8707364" y="3719700"/>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30"/>
            <p:cNvSpPr/>
            <p:nvPr/>
          </p:nvSpPr>
          <p:spPr>
            <a:xfrm flipH="1">
              <a:off x="8748734" y="3812019"/>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30"/>
            <p:cNvSpPr/>
            <p:nvPr/>
          </p:nvSpPr>
          <p:spPr>
            <a:xfrm flipH="1">
              <a:off x="8754717" y="3808584"/>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30"/>
            <p:cNvSpPr/>
            <p:nvPr/>
          </p:nvSpPr>
          <p:spPr>
            <a:xfrm flipH="1">
              <a:off x="8724287" y="3911700"/>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30"/>
            <p:cNvSpPr/>
            <p:nvPr/>
          </p:nvSpPr>
          <p:spPr>
            <a:xfrm flipH="1">
              <a:off x="8752362" y="3907967"/>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30"/>
            <p:cNvSpPr/>
            <p:nvPr/>
          </p:nvSpPr>
          <p:spPr>
            <a:xfrm flipH="1">
              <a:off x="8719307" y="3987560"/>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30"/>
            <p:cNvSpPr/>
            <p:nvPr/>
          </p:nvSpPr>
          <p:spPr>
            <a:xfrm flipH="1">
              <a:off x="8724882" y="3983985"/>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30"/>
            <p:cNvSpPr/>
            <p:nvPr/>
          </p:nvSpPr>
          <p:spPr>
            <a:xfrm flipH="1">
              <a:off x="8708138" y="3979953"/>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30"/>
            <p:cNvSpPr/>
            <p:nvPr/>
          </p:nvSpPr>
          <p:spPr>
            <a:xfrm flipH="1">
              <a:off x="8705018" y="3976378"/>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30"/>
            <p:cNvSpPr/>
            <p:nvPr/>
          </p:nvSpPr>
          <p:spPr>
            <a:xfrm flipH="1">
              <a:off x="8570783" y="3988191"/>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30"/>
            <p:cNvSpPr/>
            <p:nvPr/>
          </p:nvSpPr>
          <p:spPr>
            <a:xfrm flipH="1">
              <a:off x="8590418" y="3984581"/>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30"/>
            <p:cNvSpPr/>
            <p:nvPr/>
          </p:nvSpPr>
          <p:spPr>
            <a:xfrm flipH="1">
              <a:off x="8422005" y="3986228"/>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30"/>
            <p:cNvSpPr/>
            <p:nvPr/>
          </p:nvSpPr>
          <p:spPr>
            <a:xfrm flipH="1">
              <a:off x="8512655" y="3982810"/>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30"/>
            <p:cNvSpPr/>
            <p:nvPr/>
          </p:nvSpPr>
          <p:spPr>
            <a:xfrm flipH="1">
              <a:off x="8389911" y="3942356"/>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30"/>
            <p:cNvSpPr/>
            <p:nvPr/>
          </p:nvSpPr>
          <p:spPr>
            <a:xfrm flipH="1">
              <a:off x="8446572" y="3938956"/>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30"/>
            <p:cNvSpPr/>
            <p:nvPr/>
          </p:nvSpPr>
          <p:spPr>
            <a:xfrm flipH="1">
              <a:off x="8627832" y="3898502"/>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30"/>
            <p:cNvSpPr/>
            <p:nvPr/>
          </p:nvSpPr>
          <p:spPr>
            <a:xfrm flipH="1">
              <a:off x="8733690" y="3925898"/>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30"/>
            <p:cNvSpPr/>
            <p:nvPr/>
          </p:nvSpPr>
          <p:spPr>
            <a:xfrm flipH="1">
              <a:off x="8709712" y="3973836"/>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30"/>
            <p:cNvSpPr/>
            <p:nvPr/>
          </p:nvSpPr>
          <p:spPr>
            <a:xfrm flipH="1">
              <a:off x="8679318" y="3944021"/>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30"/>
            <p:cNvSpPr/>
            <p:nvPr/>
          </p:nvSpPr>
          <p:spPr>
            <a:xfrm flipH="1">
              <a:off x="8660020" y="3982039"/>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30"/>
            <p:cNvSpPr/>
            <p:nvPr/>
          </p:nvSpPr>
          <p:spPr>
            <a:xfrm flipH="1">
              <a:off x="8692762" y="4020040"/>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30"/>
            <p:cNvSpPr/>
            <p:nvPr/>
          </p:nvSpPr>
          <p:spPr>
            <a:xfrm flipH="1">
              <a:off x="8751813" y="4013607"/>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30"/>
            <p:cNvSpPr/>
            <p:nvPr/>
          </p:nvSpPr>
          <p:spPr>
            <a:xfrm flipH="1">
              <a:off x="8769359" y="3972784"/>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30"/>
            <p:cNvSpPr/>
            <p:nvPr/>
          </p:nvSpPr>
          <p:spPr>
            <a:xfrm flipH="1">
              <a:off x="8427298" y="4692074"/>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30"/>
            <p:cNvSpPr/>
            <p:nvPr/>
          </p:nvSpPr>
          <p:spPr>
            <a:xfrm flipH="1">
              <a:off x="8488110" y="4735262"/>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30"/>
            <p:cNvSpPr/>
            <p:nvPr/>
          </p:nvSpPr>
          <p:spPr>
            <a:xfrm flipH="1">
              <a:off x="8310350" y="4326654"/>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30"/>
            <p:cNvSpPr/>
            <p:nvPr/>
          </p:nvSpPr>
          <p:spPr>
            <a:xfrm flipH="1">
              <a:off x="8312103" y="4323096"/>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30"/>
            <p:cNvSpPr/>
            <p:nvPr/>
          </p:nvSpPr>
          <p:spPr>
            <a:xfrm flipH="1">
              <a:off x="8423662" y="4208656"/>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30"/>
            <p:cNvSpPr/>
            <p:nvPr/>
          </p:nvSpPr>
          <p:spPr>
            <a:xfrm flipH="1">
              <a:off x="8420279" y="4204993"/>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30"/>
            <p:cNvSpPr/>
            <p:nvPr/>
          </p:nvSpPr>
          <p:spPr>
            <a:xfrm flipH="1">
              <a:off x="8500378" y="4201926"/>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30"/>
            <p:cNvSpPr/>
            <p:nvPr/>
          </p:nvSpPr>
          <p:spPr>
            <a:xfrm flipH="1">
              <a:off x="8506234" y="4197982"/>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30"/>
            <p:cNvSpPr/>
            <p:nvPr/>
          </p:nvSpPr>
          <p:spPr>
            <a:xfrm flipH="1">
              <a:off x="8564731" y="4279609"/>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30"/>
            <p:cNvSpPr/>
            <p:nvPr/>
          </p:nvSpPr>
          <p:spPr>
            <a:xfrm flipH="1">
              <a:off x="8568207" y="4276314"/>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30"/>
            <p:cNvSpPr/>
            <p:nvPr/>
          </p:nvSpPr>
          <p:spPr>
            <a:xfrm flipH="1">
              <a:off x="8537774" y="4381393"/>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30"/>
            <p:cNvSpPr/>
            <p:nvPr/>
          </p:nvSpPr>
          <p:spPr>
            <a:xfrm flipH="1">
              <a:off x="8564693" y="4378063"/>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30"/>
            <p:cNvSpPr/>
            <p:nvPr/>
          </p:nvSpPr>
          <p:spPr>
            <a:xfrm flipH="1">
              <a:off x="8529023" y="4469961"/>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30"/>
            <p:cNvSpPr/>
            <p:nvPr/>
          </p:nvSpPr>
          <p:spPr>
            <a:xfrm flipH="1">
              <a:off x="8538964" y="4466333"/>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30"/>
            <p:cNvSpPr/>
            <p:nvPr/>
          </p:nvSpPr>
          <p:spPr>
            <a:xfrm flipH="1">
              <a:off x="8525131" y="4468489"/>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30"/>
            <p:cNvSpPr/>
            <p:nvPr/>
          </p:nvSpPr>
          <p:spPr>
            <a:xfrm flipH="1">
              <a:off x="8522010" y="4464580"/>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30"/>
            <p:cNvSpPr/>
            <p:nvPr/>
          </p:nvSpPr>
          <p:spPr>
            <a:xfrm flipH="1">
              <a:off x="8409845" y="4475693"/>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30"/>
            <p:cNvSpPr/>
            <p:nvPr/>
          </p:nvSpPr>
          <p:spPr>
            <a:xfrm flipH="1">
              <a:off x="8423782" y="4472187"/>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30"/>
            <p:cNvSpPr/>
            <p:nvPr/>
          </p:nvSpPr>
          <p:spPr>
            <a:xfrm flipH="1">
              <a:off x="8266819" y="4474396"/>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30"/>
            <p:cNvSpPr/>
            <p:nvPr/>
          </p:nvSpPr>
          <p:spPr>
            <a:xfrm flipH="1">
              <a:off x="8336660" y="4470767"/>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30"/>
            <p:cNvSpPr/>
            <p:nvPr/>
          </p:nvSpPr>
          <p:spPr>
            <a:xfrm flipH="1">
              <a:off x="8189988" y="4440129"/>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30"/>
            <p:cNvSpPr/>
            <p:nvPr/>
          </p:nvSpPr>
          <p:spPr>
            <a:xfrm flipH="1">
              <a:off x="8261234" y="4436518"/>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30"/>
            <p:cNvSpPr/>
            <p:nvPr/>
          </p:nvSpPr>
          <p:spPr>
            <a:xfrm flipH="1">
              <a:off x="8438987" y="4385284"/>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30"/>
            <p:cNvSpPr/>
            <p:nvPr/>
          </p:nvSpPr>
          <p:spPr>
            <a:xfrm flipH="1">
              <a:off x="8541918" y="4411734"/>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30"/>
            <p:cNvSpPr/>
            <p:nvPr/>
          </p:nvSpPr>
          <p:spPr>
            <a:xfrm flipH="1">
              <a:off x="8523199" y="4461425"/>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30"/>
            <p:cNvSpPr/>
            <p:nvPr/>
          </p:nvSpPr>
          <p:spPr>
            <a:xfrm flipH="1">
              <a:off x="8489878" y="4435116"/>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30"/>
            <p:cNvSpPr/>
            <p:nvPr/>
          </p:nvSpPr>
          <p:spPr>
            <a:xfrm flipH="1">
              <a:off x="8474086" y="4474886"/>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30"/>
            <p:cNvSpPr/>
            <p:nvPr/>
          </p:nvSpPr>
          <p:spPr>
            <a:xfrm flipH="1">
              <a:off x="8510929" y="4509381"/>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30"/>
            <p:cNvSpPr/>
            <p:nvPr/>
          </p:nvSpPr>
          <p:spPr>
            <a:xfrm flipH="1">
              <a:off x="8568806" y="4497094"/>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30"/>
            <p:cNvSpPr/>
            <p:nvPr/>
          </p:nvSpPr>
          <p:spPr>
            <a:xfrm flipH="1">
              <a:off x="8582250" y="4454992"/>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41" name="Google Shape;2941;p30"/>
            <p:cNvGrpSpPr/>
            <p:nvPr/>
          </p:nvGrpSpPr>
          <p:grpSpPr>
            <a:xfrm flipH="1">
              <a:off x="8593492" y="2913383"/>
              <a:ext cx="303498" cy="654428"/>
              <a:chOff x="8178217" y="3686871"/>
              <a:chExt cx="303498" cy="654428"/>
            </a:xfrm>
          </p:grpSpPr>
          <p:sp>
            <p:nvSpPr>
              <p:cNvPr id="2942" name="Google Shape;2942;p30"/>
              <p:cNvSpPr/>
              <p:nvPr/>
            </p:nvSpPr>
            <p:spPr>
              <a:xfrm flipH="1">
                <a:off x="8379165" y="3766762"/>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30"/>
              <p:cNvSpPr/>
              <p:nvPr/>
            </p:nvSpPr>
            <p:spPr>
              <a:xfrm flipH="1">
                <a:off x="8396327" y="3762976"/>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30"/>
              <p:cNvSpPr/>
              <p:nvPr/>
            </p:nvSpPr>
            <p:spPr>
              <a:xfrm flipH="1">
                <a:off x="8328319" y="3690341"/>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30"/>
              <p:cNvSpPr/>
              <p:nvPr/>
            </p:nvSpPr>
            <p:spPr>
              <a:xfrm flipH="1">
                <a:off x="8329668" y="3686871"/>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30"/>
              <p:cNvSpPr/>
              <p:nvPr/>
            </p:nvSpPr>
            <p:spPr>
              <a:xfrm flipH="1">
                <a:off x="8318557" y="3775211"/>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30"/>
              <p:cNvSpPr/>
              <p:nvPr/>
            </p:nvSpPr>
            <p:spPr>
              <a:xfrm flipH="1">
                <a:off x="8357737" y="3775246"/>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30"/>
              <p:cNvSpPr/>
              <p:nvPr/>
            </p:nvSpPr>
            <p:spPr>
              <a:xfrm flipH="1">
                <a:off x="8354231" y="3771740"/>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30"/>
              <p:cNvSpPr/>
              <p:nvPr/>
            </p:nvSpPr>
            <p:spPr>
              <a:xfrm flipH="1">
                <a:off x="8338439" y="3782275"/>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30"/>
              <p:cNvSpPr/>
              <p:nvPr/>
            </p:nvSpPr>
            <p:spPr>
              <a:xfrm flipH="1">
                <a:off x="8334932" y="3778752"/>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30"/>
              <p:cNvSpPr/>
              <p:nvPr/>
            </p:nvSpPr>
            <p:spPr>
              <a:xfrm flipH="1">
                <a:off x="8423797" y="3745782"/>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30"/>
              <p:cNvSpPr/>
              <p:nvPr/>
            </p:nvSpPr>
            <p:spPr>
              <a:xfrm flipH="1">
                <a:off x="8419712" y="3741961"/>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30"/>
              <p:cNvSpPr/>
              <p:nvPr/>
            </p:nvSpPr>
            <p:spPr>
              <a:xfrm flipH="1">
                <a:off x="8326749" y="3797471"/>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30"/>
              <p:cNvSpPr/>
              <p:nvPr/>
            </p:nvSpPr>
            <p:spPr>
              <a:xfrm flipH="1">
                <a:off x="8322664" y="3793370"/>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30"/>
              <p:cNvSpPr/>
              <p:nvPr/>
            </p:nvSpPr>
            <p:spPr>
              <a:xfrm flipH="1">
                <a:off x="8416789" y="3705082"/>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30"/>
              <p:cNvSpPr/>
              <p:nvPr/>
            </p:nvSpPr>
            <p:spPr>
              <a:xfrm flipH="1">
                <a:off x="8412704" y="3701366"/>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30"/>
              <p:cNvSpPr/>
              <p:nvPr/>
            </p:nvSpPr>
            <p:spPr>
              <a:xfrm flipH="1">
                <a:off x="8178217" y="3845655"/>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958" name="Google Shape;2958;p30"/>
          <p:cNvSpPr/>
          <p:nvPr/>
        </p:nvSpPr>
        <p:spPr>
          <a:xfrm>
            <a:off x="875150" y="1318578"/>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30"/>
          <p:cNvSpPr/>
          <p:nvPr/>
        </p:nvSpPr>
        <p:spPr>
          <a:xfrm flipH="1">
            <a:off x="6280610" y="1109101"/>
            <a:ext cx="507736" cy="130449"/>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30"/>
          <p:cNvSpPr/>
          <p:nvPr/>
        </p:nvSpPr>
        <p:spPr>
          <a:xfrm>
            <a:off x="6894809" y="2913364"/>
            <a:ext cx="1027984" cy="318292"/>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CUSTOM_12_1">
    <p:spTree>
      <p:nvGrpSpPr>
        <p:cNvPr id="1" name="Shape 2961"/>
        <p:cNvGrpSpPr/>
        <p:nvPr/>
      </p:nvGrpSpPr>
      <p:grpSpPr>
        <a:xfrm>
          <a:off x="0" y="0"/>
          <a:ext cx="0" cy="0"/>
          <a:chOff x="0" y="0"/>
          <a:chExt cx="0" cy="0"/>
        </a:xfrm>
      </p:grpSpPr>
      <p:grpSp>
        <p:nvGrpSpPr>
          <p:cNvPr id="2962" name="Google Shape;2962;p31"/>
          <p:cNvGrpSpPr/>
          <p:nvPr/>
        </p:nvGrpSpPr>
        <p:grpSpPr>
          <a:xfrm>
            <a:off x="-31332" y="834127"/>
            <a:ext cx="9175031" cy="4538153"/>
            <a:chOff x="131" y="-474086"/>
            <a:chExt cx="9143942" cy="5236733"/>
          </a:xfrm>
        </p:grpSpPr>
        <p:sp>
          <p:nvSpPr>
            <p:cNvPr id="2963" name="Google Shape;2963;p31"/>
            <p:cNvSpPr/>
            <p:nvPr/>
          </p:nvSpPr>
          <p:spPr>
            <a:xfrm>
              <a:off x="131" y="-474086"/>
              <a:ext cx="4276328" cy="4653499"/>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31"/>
            <p:cNvSpPr/>
            <p:nvPr/>
          </p:nvSpPr>
          <p:spPr>
            <a:xfrm>
              <a:off x="3307783" y="754708"/>
              <a:ext cx="5836289" cy="4007940"/>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5" name="Google Shape;2965;p31"/>
          <p:cNvGrpSpPr/>
          <p:nvPr/>
        </p:nvGrpSpPr>
        <p:grpSpPr>
          <a:xfrm>
            <a:off x="-65450" y="3592910"/>
            <a:ext cx="9236161" cy="1590441"/>
            <a:chOff x="-65450" y="4543325"/>
            <a:chExt cx="9236161" cy="639168"/>
          </a:xfrm>
        </p:grpSpPr>
        <p:sp>
          <p:nvSpPr>
            <p:cNvPr id="2966" name="Google Shape;2966;p31"/>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31"/>
            <p:cNvSpPr/>
            <p:nvPr/>
          </p:nvSpPr>
          <p:spPr>
            <a:xfrm>
              <a:off x="-65450" y="4670975"/>
              <a:ext cx="9209483" cy="5113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8" name="Google Shape;2968;p31"/>
          <p:cNvGrpSpPr/>
          <p:nvPr/>
        </p:nvGrpSpPr>
        <p:grpSpPr>
          <a:xfrm>
            <a:off x="6869298" y="3288564"/>
            <a:ext cx="402839" cy="477041"/>
            <a:chOff x="4572005" y="4329235"/>
            <a:chExt cx="402839" cy="477041"/>
          </a:xfrm>
        </p:grpSpPr>
        <p:sp>
          <p:nvSpPr>
            <p:cNvPr id="2969" name="Google Shape;2969;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74" name="Google Shape;2974;p31"/>
          <p:cNvGrpSpPr/>
          <p:nvPr/>
        </p:nvGrpSpPr>
        <p:grpSpPr>
          <a:xfrm>
            <a:off x="6623664" y="3366512"/>
            <a:ext cx="337015" cy="399092"/>
            <a:chOff x="4572005" y="4329235"/>
            <a:chExt cx="402839" cy="477041"/>
          </a:xfrm>
        </p:grpSpPr>
        <p:sp>
          <p:nvSpPr>
            <p:cNvPr id="2975" name="Google Shape;2975;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80" name="Google Shape;2980;p31"/>
          <p:cNvGrpSpPr/>
          <p:nvPr/>
        </p:nvGrpSpPr>
        <p:grpSpPr>
          <a:xfrm flipH="1">
            <a:off x="8121966" y="718350"/>
            <a:ext cx="664025" cy="297950"/>
            <a:chOff x="6561950" y="201375"/>
            <a:chExt cx="664025" cy="297950"/>
          </a:xfrm>
        </p:grpSpPr>
        <p:sp>
          <p:nvSpPr>
            <p:cNvPr id="2981" name="Google Shape;2981;p31"/>
            <p:cNvSpPr/>
            <p:nvPr/>
          </p:nvSpPr>
          <p:spPr>
            <a:xfrm>
              <a:off x="6561950" y="28095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31"/>
            <p:cNvSpPr/>
            <p:nvPr/>
          </p:nvSpPr>
          <p:spPr>
            <a:xfrm>
              <a:off x="6662700" y="22127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31"/>
            <p:cNvSpPr/>
            <p:nvPr/>
          </p:nvSpPr>
          <p:spPr>
            <a:xfrm>
              <a:off x="6583825" y="24307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31"/>
            <p:cNvSpPr/>
            <p:nvPr/>
          </p:nvSpPr>
          <p:spPr>
            <a:xfrm>
              <a:off x="6643875" y="20137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31"/>
            <p:cNvSpPr/>
            <p:nvPr/>
          </p:nvSpPr>
          <p:spPr>
            <a:xfrm>
              <a:off x="6757275" y="31550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86" name="Google Shape;2986;p31"/>
          <p:cNvGrpSpPr/>
          <p:nvPr/>
        </p:nvGrpSpPr>
        <p:grpSpPr>
          <a:xfrm>
            <a:off x="6785264" y="3454808"/>
            <a:ext cx="337015" cy="399092"/>
            <a:chOff x="4572005" y="4329235"/>
            <a:chExt cx="402839" cy="477041"/>
          </a:xfrm>
        </p:grpSpPr>
        <p:sp>
          <p:nvSpPr>
            <p:cNvPr id="2987" name="Google Shape;2987;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92" name="Google Shape;2992;p31"/>
          <p:cNvGrpSpPr/>
          <p:nvPr/>
        </p:nvGrpSpPr>
        <p:grpSpPr>
          <a:xfrm>
            <a:off x="7537582" y="3674004"/>
            <a:ext cx="1567300" cy="1413960"/>
            <a:chOff x="2485333" y="3736351"/>
            <a:chExt cx="1383319" cy="1247869"/>
          </a:xfrm>
        </p:grpSpPr>
        <p:sp>
          <p:nvSpPr>
            <p:cNvPr id="2993" name="Google Shape;2993;p31"/>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31"/>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31"/>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31"/>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31"/>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31"/>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31"/>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31"/>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31"/>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31"/>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31"/>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31"/>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31"/>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31"/>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31"/>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31"/>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31"/>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31"/>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31"/>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31"/>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31"/>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31"/>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31"/>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31"/>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31"/>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31"/>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31"/>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31"/>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31"/>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31"/>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31"/>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31"/>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31"/>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31"/>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31"/>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31"/>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31"/>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31"/>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31"/>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31"/>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31"/>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31"/>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31"/>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31"/>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31"/>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31"/>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31"/>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31"/>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31"/>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31"/>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31"/>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31"/>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31"/>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31"/>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31"/>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31"/>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31"/>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31"/>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31"/>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31"/>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31"/>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31"/>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31"/>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31"/>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31"/>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31"/>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31"/>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31"/>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31"/>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31"/>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31"/>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31"/>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31"/>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31"/>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31"/>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31"/>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31"/>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31"/>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31"/>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31"/>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31"/>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31"/>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31"/>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31"/>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31"/>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31"/>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31"/>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31"/>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31"/>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31"/>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31"/>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31"/>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31"/>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31"/>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31"/>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31"/>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31"/>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31"/>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31"/>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31"/>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31"/>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31"/>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31"/>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31"/>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31"/>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98" name="Google Shape;3098;p31"/>
          <p:cNvGrpSpPr/>
          <p:nvPr/>
        </p:nvGrpSpPr>
        <p:grpSpPr>
          <a:xfrm>
            <a:off x="-112924" y="3295786"/>
            <a:ext cx="1030635" cy="1762203"/>
            <a:chOff x="-48389" y="3295786"/>
            <a:chExt cx="1030635" cy="1762203"/>
          </a:xfrm>
        </p:grpSpPr>
        <p:sp>
          <p:nvSpPr>
            <p:cNvPr id="3099" name="Google Shape;3099;p31"/>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31"/>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31"/>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31"/>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31"/>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31"/>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31"/>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31"/>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31"/>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31"/>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31"/>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31"/>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31"/>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31"/>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31"/>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31"/>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31"/>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31"/>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31"/>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31"/>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31"/>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31"/>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31"/>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31"/>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31"/>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31"/>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31"/>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31"/>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31"/>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31"/>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31"/>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31"/>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31"/>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31"/>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31"/>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31"/>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31"/>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31"/>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31"/>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31"/>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31"/>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31"/>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31"/>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31"/>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31"/>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31"/>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31"/>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31"/>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31"/>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31"/>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31"/>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31"/>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31"/>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31"/>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31"/>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31"/>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31"/>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31"/>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31"/>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31"/>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59" name="Google Shape;3159;p31"/>
            <p:cNvGrpSpPr/>
            <p:nvPr/>
          </p:nvGrpSpPr>
          <p:grpSpPr>
            <a:xfrm rot="2528074">
              <a:off x="50879" y="3373663"/>
              <a:ext cx="406480" cy="452516"/>
              <a:chOff x="28413" y="4563494"/>
              <a:chExt cx="406465" cy="452499"/>
            </a:xfrm>
          </p:grpSpPr>
          <p:sp>
            <p:nvSpPr>
              <p:cNvPr id="3160" name="Google Shape;3160;p31"/>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31"/>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31"/>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31"/>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31"/>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31"/>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31"/>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67" name="Google Shape;3167;p31"/>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31"/>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31"/>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31"/>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31"/>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31"/>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31"/>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31"/>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31"/>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31"/>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77" name="Google Shape;3177;p31"/>
          <p:cNvSpPr/>
          <p:nvPr/>
        </p:nvSpPr>
        <p:spPr>
          <a:xfrm>
            <a:off x="145225" y="2179850"/>
            <a:ext cx="167650" cy="15135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2">
  <p:cSld name="CUSTOM_12_1_1">
    <p:spTree>
      <p:nvGrpSpPr>
        <p:cNvPr id="1" name="Shape 3178"/>
        <p:cNvGrpSpPr/>
        <p:nvPr/>
      </p:nvGrpSpPr>
      <p:grpSpPr>
        <a:xfrm>
          <a:off x="0" y="0"/>
          <a:ext cx="0" cy="0"/>
          <a:chOff x="0" y="0"/>
          <a:chExt cx="0" cy="0"/>
        </a:xfrm>
      </p:grpSpPr>
      <p:grpSp>
        <p:nvGrpSpPr>
          <p:cNvPr id="3179" name="Google Shape;3179;p32"/>
          <p:cNvGrpSpPr/>
          <p:nvPr/>
        </p:nvGrpSpPr>
        <p:grpSpPr>
          <a:xfrm>
            <a:off x="-45875" y="3375911"/>
            <a:ext cx="9236161" cy="1806684"/>
            <a:chOff x="-45875" y="3375911"/>
            <a:chExt cx="9236161" cy="1806684"/>
          </a:xfrm>
        </p:grpSpPr>
        <p:grpSp>
          <p:nvGrpSpPr>
            <p:cNvPr id="3180" name="Google Shape;3180;p32"/>
            <p:cNvGrpSpPr/>
            <p:nvPr/>
          </p:nvGrpSpPr>
          <p:grpSpPr>
            <a:xfrm>
              <a:off x="7237925" y="3375911"/>
              <a:ext cx="1255925" cy="715550"/>
              <a:chOff x="7237925" y="3375911"/>
              <a:chExt cx="1255925" cy="715550"/>
            </a:xfrm>
          </p:grpSpPr>
          <p:sp>
            <p:nvSpPr>
              <p:cNvPr id="3181" name="Google Shape;3181;p32"/>
              <p:cNvSpPr/>
              <p:nvPr/>
            </p:nvSpPr>
            <p:spPr>
              <a:xfrm>
                <a:off x="7308800" y="3447286"/>
                <a:ext cx="1128325" cy="635850"/>
              </a:xfrm>
              <a:custGeom>
                <a:avLst/>
                <a:gdLst/>
                <a:ahLst/>
                <a:cxnLst/>
                <a:rect l="l" t="t" r="r" b="b"/>
                <a:pathLst>
                  <a:path w="45133" h="25434" extrusionOk="0">
                    <a:moveTo>
                      <a:pt x="23837" y="0"/>
                    </a:moveTo>
                    <a:cubicBezTo>
                      <a:pt x="23288" y="0"/>
                      <a:pt x="22726" y="27"/>
                      <a:pt x="22150" y="82"/>
                    </a:cubicBezTo>
                    <a:cubicBezTo>
                      <a:pt x="6272" y="1650"/>
                      <a:pt x="1168" y="19629"/>
                      <a:pt x="1" y="25033"/>
                    </a:cubicBezTo>
                    <a:lnTo>
                      <a:pt x="3637" y="25200"/>
                    </a:lnTo>
                    <a:cubicBezTo>
                      <a:pt x="4504" y="21297"/>
                      <a:pt x="8840" y="5819"/>
                      <a:pt x="22517" y="4218"/>
                    </a:cubicBezTo>
                    <a:cubicBezTo>
                      <a:pt x="23082" y="4153"/>
                      <a:pt x="23632" y="4122"/>
                      <a:pt x="24167" y="4122"/>
                    </a:cubicBezTo>
                    <a:cubicBezTo>
                      <a:pt x="36559" y="4122"/>
                      <a:pt x="41106" y="20893"/>
                      <a:pt x="42098" y="25433"/>
                    </a:cubicBezTo>
                    <a:lnTo>
                      <a:pt x="45133" y="25333"/>
                    </a:lnTo>
                    <a:cubicBezTo>
                      <a:pt x="44039" y="20119"/>
                      <a:pt x="38908" y="0"/>
                      <a:pt x="23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32"/>
              <p:cNvSpPr/>
              <p:nvPr/>
            </p:nvSpPr>
            <p:spPr>
              <a:xfrm>
                <a:off x="7237925" y="3375911"/>
                <a:ext cx="1255925" cy="704725"/>
              </a:xfrm>
              <a:custGeom>
                <a:avLst/>
                <a:gdLst/>
                <a:ahLst/>
                <a:cxnLst/>
                <a:rect l="l" t="t" r="r" b="b"/>
                <a:pathLst>
                  <a:path w="50237" h="28189" extrusionOk="0">
                    <a:moveTo>
                      <a:pt x="25663" y="1"/>
                    </a:moveTo>
                    <a:cubicBezTo>
                      <a:pt x="25212" y="1"/>
                      <a:pt x="24752" y="12"/>
                      <a:pt x="24284" y="35"/>
                    </a:cubicBezTo>
                    <a:cubicBezTo>
                      <a:pt x="5104" y="935"/>
                      <a:pt x="0" y="27788"/>
                      <a:pt x="0" y="27788"/>
                    </a:cubicBezTo>
                    <a:lnTo>
                      <a:pt x="2836" y="27888"/>
                    </a:lnTo>
                    <a:cubicBezTo>
                      <a:pt x="4003" y="22484"/>
                      <a:pt x="9107" y="4505"/>
                      <a:pt x="24985" y="2937"/>
                    </a:cubicBezTo>
                    <a:cubicBezTo>
                      <a:pt x="25561" y="2882"/>
                      <a:pt x="26123" y="2855"/>
                      <a:pt x="26672" y="2855"/>
                    </a:cubicBezTo>
                    <a:cubicBezTo>
                      <a:pt x="41743" y="2855"/>
                      <a:pt x="46874" y="22974"/>
                      <a:pt x="47968" y="28188"/>
                    </a:cubicBezTo>
                    <a:lnTo>
                      <a:pt x="50236" y="28122"/>
                    </a:lnTo>
                    <a:cubicBezTo>
                      <a:pt x="50236" y="28122"/>
                      <a:pt x="48280" y="1"/>
                      <a:pt x="256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32"/>
              <p:cNvSpPr/>
              <p:nvPr/>
            </p:nvSpPr>
            <p:spPr>
              <a:xfrm>
                <a:off x="7476425" y="3646911"/>
                <a:ext cx="809775" cy="441225"/>
              </a:xfrm>
              <a:custGeom>
                <a:avLst/>
                <a:gdLst/>
                <a:ahLst/>
                <a:cxnLst/>
                <a:rect l="l" t="t" r="r" b="b"/>
                <a:pathLst>
                  <a:path w="32391" h="17649" extrusionOk="0">
                    <a:moveTo>
                      <a:pt x="16309" y="0"/>
                    </a:moveTo>
                    <a:cubicBezTo>
                      <a:pt x="5835" y="0"/>
                      <a:pt x="1192" y="13177"/>
                      <a:pt x="1" y="17348"/>
                    </a:cubicBezTo>
                    <a:lnTo>
                      <a:pt x="2336" y="17448"/>
                    </a:lnTo>
                    <a:cubicBezTo>
                      <a:pt x="2336" y="17448"/>
                      <a:pt x="5771" y="2698"/>
                      <a:pt x="15657" y="2698"/>
                    </a:cubicBezTo>
                    <a:cubicBezTo>
                      <a:pt x="16262" y="2698"/>
                      <a:pt x="16892" y="2754"/>
                      <a:pt x="17546" y="2871"/>
                    </a:cubicBezTo>
                    <a:cubicBezTo>
                      <a:pt x="26853" y="4539"/>
                      <a:pt x="30022" y="17648"/>
                      <a:pt x="30022" y="17648"/>
                    </a:cubicBezTo>
                    <a:lnTo>
                      <a:pt x="32390" y="17548"/>
                    </a:lnTo>
                    <a:cubicBezTo>
                      <a:pt x="30989" y="12311"/>
                      <a:pt x="26653" y="203"/>
                      <a:pt x="16546" y="3"/>
                    </a:cubicBezTo>
                    <a:cubicBezTo>
                      <a:pt x="16467" y="1"/>
                      <a:pt x="16388" y="0"/>
                      <a:pt x="163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32"/>
              <p:cNvSpPr/>
              <p:nvPr/>
            </p:nvSpPr>
            <p:spPr>
              <a:xfrm>
                <a:off x="7399700" y="3550311"/>
                <a:ext cx="961550" cy="535325"/>
              </a:xfrm>
              <a:custGeom>
                <a:avLst/>
                <a:gdLst/>
                <a:ahLst/>
                <a:cxnLst/>
                <a:rect l="l" t="t" r="r" b="b"/>
                <a:pathLst>
                  <a:path w="38462" h="21413" extrusionOk="0">
                    <a:moveTo>
                      <a:pt x="20531" y="1"/>
                    </a:moveTo>
                    <a:cubicBezTo>
                      <a:pt x="19996" y="1"/>
                      <a:pt x="19446" y="32"/>
                      <a:pt x="18881" y="97"/>
                    </a:cubicBezTo>
                    <a:cubicBezTo>
                      <a:pt x="5204" y="1698"/>
                      <a:pt x="868" y="17176"/>
                      <a:pt x="1" y="21079"/>
                    </a:cubicBezTo>
                    <a:lnTo>
                      <a:pt x="3070" y="21212"/>
                    </a:lnTo>
                    <a:cubicBezTo>
                      <a:pt x="4261" y="17041"/>
                      <a:pt x="8904" y="3864"/>
                      <a:pt x="19378" y="3864"/>
                    </a:cubicBezTo>
                    <a:cubicBezTo>
                      <a:pt x="19457" y="3864"/>
                      <a:pt x="19536" y="3865"/>
                      <a:pt x="19615" y="3867"/>
                    </a:cubicBezTo>
                    <a:cubicBezTo>
                      <a:pt x="29722" y="4067"/>
                      <a:pt x="34058" y="16175"/>
                      <a:pt x="35459" y="21412"/>
                    </a:cubicBezTo>
                    <a:lnTo>
                      <a:pt x="38462" y="21312"/>
                    </a:lnTo>
                    <a:cubicBezTo>
                      <a:pt x="37470" y="16772"/>
                      <a:pt x="32923" y="1"/>
                      <a:pt x="20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32"/>
              <p:cNvSpPr/>
              <p:nvPr/>
            </p:nvSpPr>
            <p:spPr>
              <a:xfrm>
                <a:off x="7302975" y="3439786"/>
                <a:ext cx="1140000" cy="646675"/>
              </a:xfrm>
              <a:custGeom>
                <a:avLst/>
                <a:gdLst/>
                <a:ahLst/>
                <a:cxnLst/>
                <a:rect l="l" t="t" r="r" b="b"/>
                <a:pathLst>
                  <a:path w="45600" h="25867" extrusionOk="0">
                    <a:moveTo>
                      <a:pt x="24594" y="0"/>
                    </a:moveTo>
                    <a:cubicBezTo>
                      <a:pt x="24370" y="0"/>
                      <a:pt x="24144" y="5"/>
                      <a:pt x="23917" y="15"/>
                    </a:cubicBezTo>
                    <a:cubicBezTo>
                      <a:pt x="7172" y="682"/>
                      <a:pt x="1868" y="18895"/>
                      <a:pt x="134" y="24899"/>
                    </a:cubicBezTo>
                    <a:lnTo>
                      <a:pt x="34" y="25300"/>
                    </a:lnTo>
                    <a:cubicBezTo>
                      <a:pt x="0" y="25400"/>
                      <a:pt x="67" y="25500"/>
                      <a:pt x="167" y="25533"/>
                    </a:cubicBezTo>
                    <a:cubicBezTo>
                      <a:pt x="185" y="25539"/>
                      <a:pt x="204" y="25542"/>
                      <a:pt x="223" y="25542"/>
                    </a:cubicBezTo>
                    <a:cubicBezTo>
                      <a:pt x="311" y="25542"/>
                      <a:pt x="406" y="25482"/>
                      <a:pt x="434" y="25400"/>
                    </a:cubicBezTo>
                    <a:lnTo>
                      <a:pt x="534" y="24999"/>
                    </a:lnTo>
                    <a:cubicBezTo>
                      <a:pt x="2269" y="19095"/>
                      <a:pt x="7506" y="1082"/>
                      <a:pt x="23917" y="415"/>
                    </a:cubicBezTo>
                    <a:cubicBezTo>
                      <a:pt x="24130" y="407"/>
                      <a:pt x="24341" y="402"/>
                      <a:pt x="24550" y="402"/>
                    </a:cubicBezTo>
                    <a:cubicBezTo>
                      <a:pt x="40646" y="402"/>
                      <a:pt x="45100" y="25436"/>
                      <a:pt x="45166" y="25667"/>
                    </a:cubicBezTo>
                    <a:cubicBezTo>
                      <a:pt x="45166" y="25767"/>
                      <a:pt x="45266" y="25867"/>
                      <a:pt x="45366" y="25867"/>
                    </a:cubicBezTo>
                    <a:lnTo>
                      <a:pt x="45399" y="25867"/>
                    </a:lnTo>
                    <a:cubicBezTo>
                      <a:pt x="45499" y="25833"/>
                      <a:pt x="45600" y="25733"/>
                      <a:pt x="45566" y="25600"/>
                    </a:cubicBezTo>
                    <a:cubicBezTo>
                      <a:pt x="45566" y="25533"/>
                      <a:pt x="44399" y="18995"/>
                      <a:pt x="41196" y="12591"/>
                    </a:cubicBezTo>
                    <a:cubicBezTo>
                      <a:pt x="37064" y="4358"/>
                      <a:pt x="31338" y="0"/>
                      <a:pt x="2459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32"/>
              <p:cNvSpPr/>
              <p:nvPr/>
            </p:nvSpPr>
            <p:spPr>
              <a:xfrm>
                <a:off x="7393875" y="3544361"/>
                <a:ext cx="973200" cy="544600"/>
              </a:xfrm>
              <a:custGeom>
                <a:avLst/>
                <a:gdLst/>
                <a:ahLst/>
                <a:cxnLst/>
                <a:rect l="l" t="t" r="r" b="b"/>
                <a:pathLst>
                  <a:path w="38928" h="21784" extrusionOk="0">
                    <a:moveTo>
                      <a:pt x="21199" y="1"/>
                    </a:moveTo>
                    <a:cubicBezTo>
                      <a:pt x="21160" y="1"/>
                      <a:pt x="21121" y="1"/>
                      <a:pt x="21082" y="2"/>
                    </a:cubicBezTo>
                    <a:cubicBezTo>
                      <a:pt x="7072" y="168"/>
                      <a:pt x="1701" y="14912"/>
                      <a:pt x="34" y="21250"/>
                    </a:cubicBezTo>
                    <a:cubicBezTo>
                      <a:pt x="0" y="21384"/>
                      <a:pt x="67" y="21484"/>
                      <a:pt x="200" y="21517"/>
                    </a:cubicBezTo>
                    <a:cubicBezTo>
                      <a:pt x="218" y="21523"/>
                      <a:pt x="235" y="21525"/>
                      <a:pt x="252" y="21525"/>
                    </a:cubicBezTo>
                    <a:cubicBezTo>
                      <a:pt x="333" y="21525"/>
                      <a:pt x="406" y="21461"/>
                      <a:pt x="434" y="21350"/>
                    </a:cubicBezTo>
                    <a:cubicBezTo>
                      <a:pt x="2068" y="15112"/>
                      <a:pt x="7339" y="569"/>
                      <a:pt x="21082" y="435"/>
                    </a:cubicBezTo>
                    <a:lnTo>
                      <a:pt x="21215" y="435"/>
                    </a:lnTo>
                    <a:cubicBezTo>
                      <a:pt x="33357" y="435"/>
                      <a:pt x="38428" y="21384"/>
                      <a:pt x="38494" y="21617"/>
                    </a:cubicBezTo>
                    <a:cubicBezTo>
                      <a:pt x="38528" y="21717"/>
                      <a:pt x="38594" y="21784"/>
                      <a:pt x="38695" y="21784"/>
                    </a:cubicBezTo>
                    <a:cubicBezTo>
                      <a:pt x="38695" y="21784"/>
                      <a:pt x="38728" y="21784"/>
                      <a:pt x="38728" y="21750"/>
                    </a:cubicBezTo>
                    <a:cubicBezTo>
                      <a:pt x="38861" y="21750"/>
                      <a:pt x="38928" y="21617"/>
                      <a:pt x="38895" y="21517"/>
                    </a:cubicBezTo>
                    <a:cubicBezTo>
                      <a:pt x="38861" y="21284"/>
                      <a:pt x="33690" y="1"/>
                      <a:pt x="2119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32"/>
              <p:cNvSpPr/>
              <p:nvPr/>
            </p:nvSpPr>
            <p:spPr>
              <a:xfrm>
                <a:off x="7470600" y="3640561"/>
                <a:ext cx="821425" cy="450900"/>
              </a:xfrm>
              <a:custGeom>
                <a:avLst/>
                <a:gdLst/>
                <a:ahLst/>
                <a:cxnLst/>
                <a:rect l="l" t="t" r="r" b="b"/>
                <a:pathLst>
                  <a:path w="32857" h="18036" extrusionOk="0">
                    <a:moveTo>
                      <a:pt x="15783" y="0"/>
                    </a:moveTo>
                    <a:cubicBezTo>
                      <a:pt x="5388" y="0"/>
                      <a:pt x="98" y="17342"/>
                      <a:pt x="33" y="17536"/>
                    </a:cubicBezTo>
                    <a:cubicBezTo>
                      <a:pt x="0" y="17636"/>
                      <a:pt x="67" y="17769"/>
                      <a:pt x="167" y="17802"/>
                    </a:cubicBezTo>
                    <a:cubicBezTo>
                      <a:pt x="184" y="17808"/>
                      <a:pt x="202" y="17811"/>
                      <a:pt x="221" y="17811"/>
                    </a:cubicBezTo>
                    <a:cubicBezTo>
                      <a:pt x="310" y="17811"/>
                      <a:pt x="406" y="17746"/>
                      <a:pt x="434" y="17636"/>
                    </a:cubicBezTo>
                    <a:cubicBezTo>
                      <a:pt x="498" y="17474"/>
                      <a:pt x="5699" y="403"/>
                      <a:pt x="15761" y="403"/>
                    </a:cubicBezTo>
                    <a:cubicBezTo>
                      <a:pt x="16084" y="403"/>
                      <a:pt x="16412" y="420"/>
                      <a:pt x="16745" y="457"/>
                    </a:cubicBezTo>
                    <a:cubicBezTo>
                      <a:pt x="29621" y="1858"/>
                      <a:pt x="32390" y="17702"/>
                      <a:pt x="32423" y="17836"/>
                    </a:cubicBezTo>
                    <a:cubicBezTo>
                      <a:pt x="32423" y="17936"/>
                      <a:pt x="32523" y="18036"/>
                      <a:pt x="32623" y="18036"/>
                    </a:cubicBezTo>
                    <a:cubicBezTo>
                      <a:pt x="32623" y="18036"/>
                      <a:pt x="32657" y="18036"/>
                      <a:pt x="32657" y="18003"/>
                    </a:cubicBezTo>
                    <a:cubicBezTo>
                      <a:pt x="32790" y="18003"/>
                      <a:pt x="32857" y="17902"/>
                      <a:pt x="32823" y="17769"/>
                    </a:cubicBezTo>
                    <a:cubicBezTo>
                      <a:pt x="32790" y="17602"/>
                      <a:pt x="29988" y="1491"/>
                      <a:pt x="16812" y="56"/>
                    </a:cubicBezTo>
                    <a:cubicBezTo>
                      <a:pt x="16464" y="19"/>
                      <a:pt x="16121" y="0"/>
                      <a:pt x="1578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8" name="Google Shape;3188;p32"/>
            <p:cNvGrpSpPr/>
            <p:nvPr/>
          </p:nvGrpSpPr>
          <p:grpSpPr>
            <a:xfrm>
              <a:off x="-45875" y="3877415"/>
              <a:ext cx="9236161" cy="1305180"/>
              <a:chOff x="-65450" y="4543325"/>
              <a:chExt cx="9236161" cy="639168"/>
            </a:xfrm>
          </p:grpSpPr>
          <p:sp>
            <p:nvSpPr>
              <p:cNvPr id="3189" name="Google Shape;3189;p32"/>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32"/>
              <p:cNvSpPr/>
              <p:nvPr/>
            </p:nvSpPr>
            <p:spPr>
              <a:xfrm>
                <a:off x="-65450" y="4641360"/>
                <a:ext cx="9209483" cy="54090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91" name="Google Shape;3191;p32"/>
            <p:cNvSpPr/>
            <p:nvPr/>
          </p:nvSpPr>
          <p:spPr>
            <a:xfrm>
              <a:off x="8555113" y="3590566"/>
              <a:ext cx="124275" cy="125100"/>
            </a:xfrm>
            <a:custGeom>
              <a:avLst/>
              <a:gdLst/>
              <a:ahLst/>
              <a:cxnLst/>
              <a:rect l="l" t="t" r="r" b="b"/>
              <a:pathLst>
                <a:path w="4971" h="5004" extrusionOk="0">
                  <a:moveTo>
                    <a:pt x="2669" y="600"/>
                  </a:moveTo>
                  <a:cubicBezTo>
                    <a:pt x="2735" y="801"/>
                    <a:pt x="2802" y="1134"/>
                    <a:pt x="2836" y="1301"/>
                  </a:cubicBezTo>
                  <a:cubicBezTo>
                    <a:pt x="2969" y="1801"/>
                    <a:pt x="3002" y="1935"/>
                    <a:pt x="3069" y="2001"/>
                  </a:cubicBezTo>
                  <a:cubicBezTo>
                    <a:pt x="3102" y="2102"/>
                    <a:pt x="3202" y="2135"/>
                    <a:pt x="3703" y="2302"/>
                  </a:cubicBezTo>
                  <a:cubicBezTo>
                    <a:pt x="3870" y="2368"/>
                    <a:pt x="4170" y="2468"/>
                    <a:pt x="4370" y="2569"/>
                  </a:cubicBezTo>
                  <a:cubicBezTo>
                    <a:pt x="4103" y="2669"/>
                    <a:pt x="3636" y="2869"/>
                    <a:pt x="3202" y="3002"/>
                  </a:cubicBezTo>
                  <a:cubicBezTo>
                    <a:pt x="3136" y="3036"/>
                    <a:pt x="3102" y="3069"/>
                    <a:pt x="3069" y="3102"/>
                  </a:cubicBezTo>
                  <a:cubicBezTo>
                    <a:pt x="2869" y="3603"/>
                    <a:pt x="2635" y="4136"/>
                    <a:pt x="2469" y="4403"/>
                  </a:cubicBezTo>
                  <a:cubicBezTo>
                    <a:pt x="2335" y="4103"/>
                    <a:pt x="2202" y="3536"/>
                    <a:pt x="2068" y="3036"/>
                  </a:cubicBezTo>
                  <a:cubicBezTo>
                    <a:pt x="2035" y="2969"/>
                    <a:pt x="1968" y="2902"/>
                    <a:pt x="1902" y="2869"/>
                  </a:cubicBezTo>
                  <a:cubicBezTo>
                    <a:pt x="1401" y="2802"/>
                    <a:pt x="867" y="2669"/>
                    <a:pt x="567" y="2569"/>
                  </a:cubicBezTo>
                  <a:cubicBezTo>
                    <a:pt x="867" y="2402"/>
                    <a:pt x="1468" y="2135"/>
                    <a:pt x="2002" y="1935"/>
                  </a:cubicBezTo>
                  <a:cubicBezTo>
                    <a:pt x="2068" y="1901"/>
                    <a:pt x="2102" y="1868"/>
                    <a:pt x="2135" y="1801"/>
                  </a:cubicBezTo>
                  <a:cubicBezTo>
                    <a:pt x="2302" y="1368"/>
                    <a:pt x="2502" y="867"/>
                    <a:pt x="2669" y="600"/>
                  </a:cubicBezTo>
                  <a:close/>
                  <a:moveTo>
                    <a:pt x="2702" y="0"/>
                  </a:moveTo>
                  <a:cubicBezTo>
                    <a:pt x="2569" y="0"/>
                    <a:pt x="2369" y="0"/>
                    <a:pt x="1768" y="1568"/>
                  </a:cubicBezTo>
                  <a:cubicBezTo>
                    <a:pt x="100" y="2235"/>
                    <a:pt x="34" y="2468"/>
                    <a:pt x="0" y="2535"/>
                  </a:cubicBezTo>
                  <a:cubicBezTo>
                    <a:pt x="0" y="2602"/>
                    <a:pt x="0" y="2702"/>
                    <a:pt x="67" y="2769"/>
                  </a:cubicBezTo>
                  <a:cubicBezTo>
                    <a:pt x="100" y="2802"/>
                    <a:pt x="234" y="2969"/>
                    <a:pt x="1701" y="3269"/>
                  </a:cubicBezTo>
                  <a:cubicBezTo>
                    <a:pt x="2135" y="5004"/>
                    <a:pt x="2268" y="5004"/>
                    <a:pt x="2435" y="5004"/>
                  </a:cubicBezTo>
                  <a:cubicBezTo>
                    <a:pt x="2569" y="4970"/>
                    <a:pt x="2735" y="4970"/>
                    <a:pt x="3436" y="3369"/>
                  </a:cubicBezTo>
                  <a:cubicBezTo>
                    <a:pt x="3870" y="3202"/>
                    <a:pt x="4704" y="2902"/>
                    <a:pt x="4870" y="2735"/>
                  </a:cubicBezTo>
                  <a:cubicBezTo>
                    <a:pt x="4937" y="2702"/>
                    <a:pt x="4970" y="2602"/>
                    <a:pt x="4937" y="2502"/>
                  </a:cubicBezTo>
                  <a:cubicBezTo>
                    <a:pt x="4904" y="2335"/>
                    <a:pt x="4670" y="2202"/>
                    <a:pt x="3836" y="1901"/>
                  </a:cubicBezTo>
                  <a:cubicBezTo>
                    <a:pt x="3669" y="1835"/>
                    <a:pt x="3469" y="1768"/>
                    <a:pt x="3403" y="1735"/>
                  </a:cubicBezTo>
                  <a:cubicBezTo>
                    <a:pt x="3369" y="1635"/>
                    <a:pt x="3303" y="1401"/>
                    <a:pt x="3236" y="1201"/>
                  </a:cubicBezTo>
                  <a:cubicBezTo>
                    <a:pt x="3102" y="634"/>
                    <a:pt x="3002" y="234"/>
                    <a:pt x="2902" y="100"/>
                  </a:cubicBezTo>
                  <a:cubicBezTo>
                    <a:pt x="2869" y="33"/>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32"/>
            <p:cNvSpPr/>
            <p:nvPr/>
          </p:nvSpPr>
          <p:spPr>
            <a:xfrm>
              <a:off x="7506450" y="4169541"/>
              <a:ext cx="77575" cy="77575"/>
            </a:xfrm>
            <a:custGeom>
              <a:avLst/>
              <a:gdLst/>
              <a:ahLst/>
              <a:cxnLst/>
              <a:rect l="l" t="t" r="r" b="b"/>
              <a:pathLst>
                <a:path w="3103" h="3103" extrusionOk="0">
                  <a:moveTo>
                    <a:pt x="1568" y="401"/>
                  </a:moveTo>
                  <a:cubicBezTo>
                    <a:pt x="1868" y="401"/>
                    <a:pt x="2169" y="534"/>
                    <a:pt x="2369" y="735"/>
                  </a:cubicBezTo>
                  <a:cubicBezTo>
                    <a:pt x="2569" y="968"/>
                    <a:pt x="2702" y="1235"/>
                    <a:pt x="2702" y="1535"/>
                  </a:cubicBezTo>
                  <a:cubicBezTo>
                    <a:pt x="2702" y="2169"/>
                    <a:pt x="2202" y="2669"/>
                    <a:pt x="1568" y="2669"/>
                  </a:cubicBezTo>
                  <a:cubicBezTo>
                    <a:pt x="1268" y="2669"/>
                    <a:pt x="968" y="2536"/>
                    <a:pt x="768" y="2336"/>
                  </a:cubicBezTo>
                  <a:cubicBezTo>
                    <a:pt x="534" y="2136"/>
                    <a:pt x="434" y="1835"/>
                    <a:pt x="434" y="1535"/>
                  </a:cubicBezTo>
                  <a:cubicBezTo>
                    <a:pt x="434" y="901"/>
                    <a:pt x="934" y="401"/>
                    <a:pt x="1568" y="401"/>
                  </a:cubicBezTo>
                  <a:close/>
                  <a:moveTo>
                    <a:pt x="1568" y="1"/>
                  </a:moveTo>
                  <a:cubicBezTo>
                    <a:pt x="701" y="1"/>
                    <a:pt x="0" y="668"/>
                    <a:pt x="0" y="1535"/>
                  </a:cubicBezTo>
                  <a:cubicBezTo>
                    <a:pt x="0" y="2369"/>
                    <a:pt x="701" y="3070"/>
                    <a:pt x="1568" y="3103"/>
                  </a:cubicBezTo>
                  <a:cubicBezTo>
                    <a:pt x="2402" y="3103"/>
                    <a:pt x="3103" y="2402"/>
                    <a:pt x="3103" y="1535"/>
                  </a:cubicBezTo>
                  <a:cubicBezTo>
                    <a:pt x="3103" y="1135"/>
                    <a:pt x="2969" y="735"/>
                    <a:pt x="2669" y="434"/>
                  </a:cubicBezTo>
                  <a:cubicBezTo>
                    <a:pt x="2369" y="134"/>
                    <a:pt x="1968" y="1"/>
                    <a:pt x="15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32"/>
            <p:cNvSpPr/>
            <p:nvPr/>
          </p:nvSpPr>
          <p:spPr>
            <a:xfrm>
              <a:off x="8825725" y="4538991"/>
              <a:ext cx="78400" cy="77575"/>
            </a:xfrm>
            <a:custGeom>
              <a:avLst/>
              <a:gdLst/>
              <a:ahLst/>
              <a:cxnLst/>
              <a:rect l="l" t="t" r="r" b="b"/>
              <a:pathLst>
                <a:path w="3136" h="3103" extrusionOk="0">
                  <a:moveTo>
                    <a:pt x="1568" y="434"/>
                  </a:moveTo>
                  <a:cubicBezTo>
                    <a:pt x="2202" y="434"/>
                    <a:pt x="2702" y="934"/>
                    <a:pt x="2702" y="1568"/>
                  </a:cubicBezTo>
                  <a:cubicBezTo>
                    <a:pt x="2702" y="2202"/>
                    <a:pt x="2202" y="2702"/>
                    <a:pt x="1568" y="2702"/>
                  </a:cubicBezTo>
                  <a:cubicBezTo>
                    <a:pt x="1268" y="2702"/>
                    <a:pt x="968" y="2569"/>
                    <a:pt x="768" y="2368"/>
                  </a:cubicBezTo>
                  <a:cubicBezTo>
                    <a:pt x="534" y="2135"/>
                    <a:pt x="434" y="1868"/>
                    <a:pt x="434" y="1568"/>
                  </a:cubicBezTo>
                  <a:cubicBezTo>
                    <a:pt x="434" y="934"/>
                    <a:pt x="934" y="434"/>
                    <a:pt x="1568" y="434"/>
                  </a:cubicBezTo>
                  <a:close/>
                  <a:moveTo>
                    <a:pt x="1568" y="0"/>
                  </a:moveTo>
                  <a:cubicBezTo>
                    <a:pt x="701" y="0"/>
                    <a:pt x="34" y="701"/>
                    <a:pt x="0" y="1568"/>
                  </a:cubicBezTo>
                  <a:cubicBezTo>
                    <a:pt x="0" y="1968"/>
                    <a:pt x="167" y="2368"/>
                    <a:pt x="467" y="2669"/>
                  </a:cubicBezTo>
                  <a:cubicBezTo>
                    <a:pt x="768" y="2935"/>
                    <a:pt x="1135" y="3102"/>
                    <a:pt x="1568" y="3102"/>
                  </a:cubicBezTo>
                  <a:cubicBezTo>
                    <a:pt x="2436" y="3102"/>
                    <a:pt x="3103" y="2435"/>
                    <a:pt x="3103" y="1568"/>
                  </a:cubicBezTo>
                  <a:cubicBezTo>
                    <a:pt x="3136" y="701"/>
                    <a:pt x="2436" y="0"/>
                    <a:pt x="15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32"/>
            <p:cNvSpPr/>
            <p:nvPr/>
          </p:nvSpPr>
          <p:spPr>
            <a:xfrm>
              <a:off x="7888375" y="4179391"/>
              <a:ext cx="96775" cy="586450"/>
            </a:xfrm>
            <a:custGeom>
              <a:avLst/>
              <a:gdLst/>
              <a:ahLst/>
              <a:cxnLst/>
              <a:rect l="l" t="t" r="r" b="b"/>
              <a:pathLst>
                <a:path w="3871" h="23458" extrusionOk="0">
                  <a:moveTo>
                    <a:pt x="241" y="1"/>
                  </a:moveTo>
                  <a:cubicBezTo>
                    <a:pt x="228" y="1"/>
                    <a:pt x="215" y="3"/>
                    <a:pt x="201" y="7"/>
                  </a:cubicBezTo>
                  <a:cubicBezTo>
                    <a:pt x="68" y="40"/>
                    <a:pt x="1" y="140"/>
                    <a:pt x="34" y="241"/>
                  </a:cubicBezTo>
                  <a:cubicBezTo>
                    <a:pt x="68" y="407"/>
                    <a:pt x="3437" y="17286"/>
                    <a:pt x="1902" y="23190"/>
                  </a:cubicBezTo>
                  <a:cubicBezTo>
                    <a:pt x="1869" y="23290"/>
                    <a:pt x="1936" y="23424"/>
                    <a:pt x="2036" y="23457"/>
                  </a:cubicBezTo>
                  <a:lnTo>
                    <a:pt x="2102" y="23457"/>
                  </a:lnTo>
                  <a:cubicBezTo>
                    <a:pt x="2169" y="23457"/>
                    <a:pt x="2269" y="23390"/>
                    <a:pt x="2303" y="23290"/>
                  </a:cubicBezTo>
                  <a:cubicBezTo>
                    <a:pt x="3870" y="17319"/>
                    <a:pt x="568" y="874"/>
                    <a:pt x="435" y="174"/>
                  </a:cubicBezTo>
                  <a:cubicBezTo>
                    <a:pt x="406" y="87"/>
                    <a:pt x="327"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32"/>
            <p:cNvSpPr/>
            <p:nvPr/>
          </p:nvSpPr>
          <p:spPr>
            <a:xfrm>
              <a:off x="7489775" y="4544241"/>
              <a:ext cx="785875" cy="371175"/>
            </a:xfrm>
            <a:custGeom>
              <a:avLst/>
              <a:gdLst/>
              <a:ahLst/>
              <a:cxnLst/>
              <a:rect l="l" t="t" r="r" b="b"/>
              <a:pathLst>
                <a:path w="31435" h="14847" extrusionOk="0">
                  <a:moveTo>
                    <a:pt x="22711" y="0"/>
                  </a:moveTo>
                  <a:cubicBezTo>
                    <a:pt x="22565" y="0"/>
                    <a:pt x="22411" y="50"/>
                    <a:pt x="22249" y="157"/>
                  </a:cubicBezTo>
                  <a:cubicBezTo>
                    <a:pt x="19881" y="1758"/>
                    <a:pt x="15745" y="9397"/>
                    <a:pt x="15745" y="9397"/>
                  </a:cubicBezTo>
                  <a:cubicBezTo>
                    <a:pt x="15745" y="9397"/>
                    <a:pt x="16319" y="1746"/>
                    <a:pt x="13695" y="1746"/>
                  </a:cubicBezTo>
                  <a:cubicBezTo>
                    <a:pt x="13635" y="1746"/>
                    <a:pt x="13573" y="1750"/>
                    <a:pt x="13510" y="1758"/>
                  </a:cubicBezTo>
                  <a:cubicBezTo>
                    <a:pt x="10675" y="2125"/>
                    <a:pt x="8606" y="9364"/>
                    <a:pt x="8606" y="9364"/>
                  </a:cubicBezTo>
                  <a:cubicBezTo>
                    <a:pt x="8606" y="9364"/>
                    <a:pt x="4787" y="1656"/>
                    <a:pt x="3057" y="1656"/>
                  </a:cubicBezTo>
                  <a:cubicBezTo>
                    <a:pt x="2697" y="1656"/>
                    <a:pt x="2428" y="1989"/>
                    <a:pt x="2302" y="2792"/>
                  </a:cubicBezTo>
                  <a:cubicBezTo>
                    <a:pt x="1768" y="6195"/>
                    <a:pt x="0" y="13933"/>
                    <a:pt x="3736" y="14167"/>
                  </a:cubicBezTo>
                  <a:cubicBezTo>
                    <a:pt x="3736" y="14167"/>
                    <a:pt x="13512" y="14846"/>
                    <a:pt x="21039" y="14846"/>
                  </a:cubicBezTo>
                  <a:cubicBezTo>
                    <a:pt x="25186" y="14846"/>
                    <a:pt x="28651" y="14640"/>
                    <a:pt x="29421" y="14000"/>
                  </a:cubicBezTo>
                  <a:cubicBezTo>
                    <a:pt x="31434" y="12359"/>
                    <a:pt x="31233" y="2984"/>
                    <a:pt x="29913" y="2984"/>
                  </a:cubicBezTo>
                  <a:cubicBezTo>
                    <a:pt x="29811" y="2984"/>
                    <a:pt x="29703" y="3040"/>
                    <a:pt x="29588" y="3159"/>
                  </a:cubicBezTo>
                  <a:cubicBezTo>
                    <a:pt x="28020" y="4827"/>
                    <a:pt x="25285" y="9297"/>
                    <a:pt x="25285" y="9297"/>
                  </a:cubicBezTo>
                  <a:cubicBezTo>
                    <a:pt x="25285" y="9297"/>
                    <a:pt x="24706" y="0"/>
                    <a:pt x="227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32"/>
            <p:cNvSpPr/>
            <p:nvPr/>
          </p:nvSpPr>
          <p:spPr>
            <a:xfrm>
              <a:off x="7780800" y="4676566"/>
              <a:ext cx="54250" cy="200175"/>
            </a:xfrm>
            <a:custGeom>
              <a:avLst/>
              <a:gdLst/>
              <a:ahLst/>
              <a:cxnLst/>
              <a:rect l="l" t="t" r="r" b="b"/>
              <a:pathLst>
                <a:path w="2170" h="8007" extrusionOk="0">
                  <a:moveTo>
                    <a:pt x="1235" y="1"/>
                  </a:moveTo>
                  <a:cubicBezTo>
                    <a:pt x="1102" y="1"/>
                    <a:pt x="1035" y="101"/>
                    <a:pt x="1035" y="234"/>
                  </a:cubicBezTo>
                  <a:cubicBezTo>
                    <a:pt x="1035" y="301"/>
                    <a:pt x="1735" y="6272"/>
                    <a:pt x="101" y="7640"/>
                  </a:cubicBezTo>
                  <a:cubicBezTo>
                    <a:pt x="34" y="7706"/>
                    <a:pt x="1" y="7840"/>
                    <a:pt x="68" y="7907"/>
                  </a:cubicBezTo>
                  <a:cubicBezTo>
                    <a:pt x="134" y="7973"/>
                    <a:pt x="168" y="8007"/>
                    <a:pt x="234" y="8007"/>
                  </a:cubicBezTo>
                  <a:cubicBezTo>
                    <a:pt x="301" y="8007"/>
                    <a:pt x="334" y="7973"/>
                    <a:pt x="368" y="7940"/>
                  </a:cubicBezTo>
                  <a:cubicBezTo>
                    <a:pt x="2169" y="6472"/>
                    <a:pt x="1469" y="435"/>
                    <a:pt x="1435" y="168"/>
                  </a:cubicBezTo>
                  <a:cubicBezTo>
                    <a:pt x="1435" y="68"/>
                    <a:pt x="1335" y="1"/>
                    <a:pt x="1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32"/>
            <p:cNvSpPr/>
            <p:nvPr/>
          </p:nvSpPr>
          <p:spPr>
            <a:xfrm>
              <a:off x="7935075" y="4669066"/>
              <a:ext cx="104275" cy="196850"/>
            </a:xfrm>
            <a:custGeom>
              <a:avLst/>
              <a:gdLst/>
              <a:ahLst/>
              <a:cxnLst/>
              <a:rect l="l" t="t" r="r" b="b"/>
              <a:pathLst>
                <a:path w="4171" h="7874" extrusionOk="0">
                  <a:moveTo>
                    <a:pt x="3970" y="1"/>
                  </a:moveTo>
                  <a:cubicBezTo>
                    <a:pt x="3870" y="1"/>
                    <a:pt x="3737" y="67"/>
                    <a:pt x="3737" y="201"/>
                  </a:cubicBezTo>
                  <a:cubicBezTo>
                    <a:pt x="3170" y="3670"/>
                    <a:pt x="101" y="7473"/>
                    <a:pt x="68" y="7539"/>
                  </a:cubicBezTo>
                  <a:cubicBezTo>
                    <a:pt x="1" y="7606"/>
                    <a:pt x="1" y="7740"/>
                    <a:pt x="101" y="7806"/>
                  </a:cubicBezTo>
                  <a:cubicBezTo>
                    <a:pt x="134" y="7840"/>
                    <a:pt x="168" y="7873"/>
                    <a:pt x="234" y="7873"/>
                  </a:cubicBezTo>
                  <a:cubicBezTo>
                    <a:pt x="268" y="7873"/>
                    <a:pt x="335" y="7840"/>
                    <a:pt x="368" y="7773"/>
                  </a:cubicBezTo>
                  <a:cubicBezTo>
                    <a:pt x="501" y="7640"/>
                    <a:pt x="3570" y="3837"/>
                    <a:pt x="4137" y="268"/>
                  </a:cubicBezTo>
                  <a:cubicBezTo>
                    <a:pt x="4171" y="134"/>
                    <a:pt x="4104"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32"/>
            <p:cNvSpPr/>
            <p:nvPr/>
          </p:nvSpPr>
          <p:spPr>
            <a:xfrm>
              <a:off x="8124400" y="4704941"/>
              <a:ext cx="96750" cy="175150"/>
            </a:xfrm>
            <a:custGeom>
              <a:avLst/>
              <a:gdLst/>
              <a:ahLst/>
              <a:cxnLst/>
              <a:rect l="l" t="t" r="r" b="b"/>
              <a:pathLst>
                <a:path w="3870" h="7006" extrusionOk="0">
                  <a:moveTo>
                    <a:pt x="3669" y="0"/>
                  </a:moveTo>
                  <a:cubicBezTo>
                    <a:pt x="3536" y="0"/>
                    <a:pt x="3469" y="100"/>
                    <a:pt x="3469" y="200"/>
                  </a:cubicBezTo>
                  <a:cubicBezTo>
                    <a:pt x="3469" y="2969"/>
                    <a:pt x="100" y="6605"/>
                    <a:pt x="67" y="6638"/>
                  </a:cubicBezTo>
                  <a:cubicBezTo>
                    <a:pt x="0" y="6738"/>
                    <a:pt x="0" y="6872"/>
                    <a:pt x="100" y="6938"/>
                  </a:cubicBezTo>
                  <a:cubicBezTo>
                    <a:pt x="133" y="6972"/>
                    <a:pt x="167" y="7005"/>
                    <a:pt x="234" y="7005"/>
                  </a:cubicBezTo>
                  <a:cubicBezTo>
                    <a:pt x="300" y="7005"/>
                    <a:pt x="334" y="6972"/>
                    <a:pt x="367" y="6938"/>
                  </a:cubicBezTo>
                  <a:cubicBezTo>
                    <a:pt x="534" y="6772"/>
                    <a:pt x="3869" y="3136"/>
                    <a:pt x="3869" y="200"/>
                  </a:cubicBezTo>
                  <a:cubicBezTo>
                    <a:pt x="3869" y="100"/>
                    <a:pt x="3769" y="0"/>
                    <a:pt x="36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32"/>
            <p:cNvSpPr/>
            <p:nvPr/>
          </p:nvSpPr>
          <p:spPr>
            <a:xfrm>
              <a:off x="7710325" y="4263941"/>
              <a:ext cx="223125" cy="142950"/>
            </a:xfrm>
            <a:custGeom>
              <a:avLst/>
              <a:gdLst/>
              <a:ahLst/>
              <a:cxnLst/>
              <a:rect l="l" t="t" r="r" b="b"/>
              <a:pathLst>
                <a:path w="8925" h="5718" extrusionOk="0">
                  <a:moveTo>
                    <a:pt x="3460" y="0"/>
                  </a:moveTo>
                  <a:cubicBezTo>
                    <a:pt x="3102" y="0"/>
                    <a:pt x="2753" y="110"/>
                    <a:pt x="2420" y="361"/>
                  </a:cubicBezTo>
                  <a:cubicBezTo>
                    <a:pt x="0" y="2183"/>
                    <a:pt x="6408" y="5717"/>
                    <a:pt x="8420" y="5717"/>
                  </a:cubicBezTo>
                  <a:cubicBezTo>
                    <a:pt x="8655" y="5717"/>
                    <a:pt x="8830" y="5669"/>
                    <a:pt x="8924" y="5565"/>
                  </a:cubicBezTo>
                  <a:cubicBezTo>
                    <a:pt x="8924" y="5565"/>
                    <a:pt x="6001" y="0"/>
                    <a:pt x="3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32"/>
            <p:cNvSpPr/>
            <p:nvPr/>
          </p:nvSpPr>
          <p:spPr>
            <a:xfrm>
              <a:off x="7800825" y="4308741"/>
              <a:ext cx="138450" cy="99325"/>
            </a:xfrm>
            <a:custGeom>
              <a:avLst/>
              <a:gdLst/>
              <a:ahLst/>
              <a:cxnLst/>
              <a:rect l="l" t="t" r="r" b="b"/>
              <a:pathLst>
                <a:path w="5538" h="3973" extrusionOk="0">
                  <a:moveTo>
                    <a:pt x="244" y="0"/>
                  </a:moveTo>
                  <a:cubicBezTo>
                    <a:pt x="175" y="0"/>
                    <a:pt x="108" y="29"/>
                    <a:pt x="67" y="70"/>
                  </a:cubicBezTo>
                  <a:cubicBezTo>
                    <a:pt x="0" y="170"/>
                    <a:pt x="0" y="304"/>
                    <a:pt x="101" y="370"/>
                  </a:cubicBezTo>
                  <a:cubicBezTo>
                    <a:pt x="267" y="504"/>
                    <a:pt x="4237" y="3673"/>
                    <a:pt x="5238" y="3973"/>
                  </a:cubicBezTo>
                  <a:lnTo>
                    <a:pt x="5304" y="3973"/>
                  </a:lnTo>
                  <a:cubicBezTo>
                    <a:pt x="5371" y="3973"/>
                    <a:pt x="5471" y="3906"/>
                    <a:pt x="5504" y="3839"/>
                  </a:cubicBezTo>
                  <a:cubicBezTo>
                    <a:pt x="5538" y="3706"/>
                    <a:pt x="5471" y="3606"/>
                    <a:pt x="5338" y="3573"/>
                  </a:cubicBezTo>
                  <a:cubicBezTo>
                    <a:pt x="4570" y="3339"/>
                    <a:pt x="1502" y="971"/>
                    <a:pt x="367" y="37"/>
                  </a:cubicBezTo>
                  <a:cubicBezTo>
                    <a:pt x="329" y="11"/>
                    <a:pt x="286" y="0"/>
                    <a:pt x="24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32"/>
            <p:cNvSpPr/>
            <p:nvPr/>
          </p:nvSpPr>
          <p:spPr>
            <a:xfrm>
              <a:off x="7945925" y="4422141"/>
              <a:ext cx="172675" cy="101150"/>
            </a:xfrm>
            <a:custGeom>
              <a:avLst/>
              <a:gdLst/>
              <a:ahLst/>
              <a:cxnLst/>
              <a:rect l="l" t="t" r="r" b="b"/>
              <a:pathLst>
                <a:path w="6907" h="4046" extrusionOk="0">
                  <a:moveTo>
                    <a:pt x="4830" y="1"/>
                  </a:moveTo>
                  <a:cubicBezTo>
                    <a:pt x="2822" y="1"/>
                    <a:pt x="1" y="3306"/>
                    <a:pt x="1" y="3306"/>
                  </a:cubicBezTo>
                  <a:cubicBezTo>
                    <a:pt x="1012" y="3832"/>
                    <a:pt x="1911" y="4046"/>
                    <a:pt x="2686" y="4046"/>
                  </a:cubicBezTo>
                  <a:cubicBezTo>
                    <a:pt x="5794" y="4046"/>
                    <a:pt x="6907" y="605"/>
                    <a:pt x="5304" y="71"/>
                  </a:cubicBezTo>
                  <a:cubicBezTo>
                    <a:pt x="5153" y="23"/>
                    <a:pt x="4994" y="1"/>
                    <a:pt x="48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32"/>
            <p:cNvSpPr/>
            <p:nvPr/>
          </p:nvSpPr>
          <p:spPr>
            <a:xfrm>
              <a:off x="7940100" y="4469016"/>
              <a:ext cx="106750" cy="42475"/>
            </a:xfrm>
            <a:custGeom>
              <a:avLst/>
              <a:gdLst/>
              <a:ahLst/>
              <a:cxnLst/>
              <a:rect l="l" t="t" r="r" b="b"/>
              <a:pathLst>
                <a:path w="4270" h="1699" extrusionOk="0">
                  <a:moveTo>
                    <a:pt x="4022" y="1"/>
                  </a:moveTo>
                  <a:cubicBezTo>
                    <a:pt x="3977" y="1"/>
                    <a:pt x="3933" y="19"/>
                    <a:pt x="3903" y="64"/>
                  </a:cubicBezTo>
                  <a:cubicBezTo>
                    <a:pt x="3873" y="64"/>
                    <a:pt x="2349" y="1297"/>
                    <a:pt x="864" y="1297"/>
                  </a:cubicBezTo>
                  <a:cubicBezTo>
                    <a:pt x="674" y="1297"/>
                    <a:pt x="485" y="1277"/>
                    <a:pt x="300" y="1231"/>
                  </a:cubicBezTo>
                  <a:cubicBezTo>
                    <a:pt x="277" y="1225"/>
                    <a:pt x="254" y="1223"/>
                    <a:pt x="233" y="1223"/>
                  </a:cubicBezTo>
                  <a:cubicBezTo>
                    <a:pt x="134" y="1223"/>
                    <a:pt x="61" y="1282"/>
                    <a:pt x="33" y="1365"/>
                  </a:cubicBezTo>
                  <a:cubicBezTo>
                    <a:pt x="0" y="1498"/>
                    <a:pt x="67" y="1598"/>
                    <a:pt x="200" y="1632"/>
                  </a:cubicBezTo>
                  <a:cubicBezTo>
                    <a:pt x="400" y="1698"/>
                    <a:pt x="634" y="1698"/>
                    <a:pt x="867" y="1698"/>
                  </a:cubicBezTo>
                  <a:cubicBezTo>
                    <a:pt x="2502" y="1698"/>
                    <a:pt x="4070" y="431"/>
                    <a:pt x="4170" y="364"/>
                  </a:cubicBezTo>
                  <a:cubicBezTo>
                    <a:pt x="4236" y="297"/>
                    <a:pt x="4270" y="164"/>
                    <a:pt x="4170" y="64"/>
                  </a:cubicBezTo>
                  <a:cubicBezTo>
                    <a:pt x="4133" y="27"/>
                    <a:pt x="4077" y="1"/>
                    <a:pt x="40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32"/>
            <p:cNvSpPr/>
            <p:nvPr/>
          </p:nvSpPr>
          <p:spPr>
            <a:xfrm>
              <a:off x="7706300" y="3962041"/>
              <a:ext cx="421525" cy="295975"/>
            </a:xfrm>
            <a:custGeom>
              <a:avLst/>
              <a:gdLst/>
              <a:ahLst/>
              <a:cxnLst/>
              <a:rect l="l" t="t" r="r" b="b"/>
              <a:pathLst>
                <a:path w="16861" h="11839" extrusionOk="0">
                  <a:moveTo>
                    <a:pt x="8801" y="0"/>
                  </a:moveTo>
                  <a:cubicBezTo>
                    <a:pt x="8677" y="0"/>
                    <a:pt x="8560" y="50"/>
                    <a:pt x="8451" y="162"/>
                  </a:cubicBezTo>
                  <a:cubicBezTo>
                    <a:pt x="8018" y="595"/>
                    <a:pt x="7084" y="3964"/>
                    <a:pt x="7084" y="3964"/>
                  </a:cubicBezTo>
                  <a:cubicBezTo>
                    <a:pt x="7084" y="3964"/>
                    <a:pt x="5259" y="938"/>
                    <a:pt x="4522" y="938"/>
                  </a:cubicBezTo>
                  <a:cubicBezTo>
                    <a:pt x="4391" y="938"/>
                    <a:pt x="4294" y="1035"/>
                    <a:pt x="4248" y="1262"/>
                  </a:cubicBezTo>
                  <a:cubicBezTo>
                    <a:pt x="4048" y="2263"/>
                    <a:pt x="3314" y="5132"/>
                    <a:pt x="3314" y="5132"/>
                  </a:cubicBezTo>
                  <a:cubicBezTo>
                    <a:pt x="3314" y="5132"/>
                    <a:pt x="1022" y="2567"/>
                    <a:pt x="257" y="2567"/>
                  </a:cubicBezTo>
                  <a:cubicBezTo>
                    <a:pt x="94" y="2567"/>
                    <a:pt x="0" y="2683"/>
                    <a:pt x="12" y="2964"/>
                  </a:cubicBezTo>
                  <a:cubicBezTo>
                    <a:pt x="12" y="2964"/>
                    <a:pt x="1075" y="11839"/>
                    <a:pt x="7651" y="11839"/>
                  </a:cubicBezTo>
                  <a:cubicBezTo>
                    <a:pt x="8162" y="11839"/>
                    <a:pt x="8706" y="11785"/>
                    <a:pt x="9285" y="11670"/>
                  </a:cubicBezTo>
                  <a:cubicBezTo>
                    <a:pt x="16861" y="10186"/>
                    <a:pt x="14371" y="161"/>
                    <a:pt x="13092" y="161"/>
                  </a:cubicBezTo>
                  <a:cubicBezTo>
                    <a:pt x="13020" y="161"/>
                    <a:pt x="12951" y="194"/>
                    <a:pt x="12888" y="262"/>
                  </a:cubicBezTo>
                  <a:cubicBezTo>
                    <a:pt x="12221" y="962"/>
                    <a:pt x="11387" y="3664"/>
                    <a:pt x="11387" y="3664"/>
                  </a:cubicBezTo>
                  <a:cubicBezTo>
                    <a:pt x="11387" y="3664"/>
                    <a:pt x="9862" y="0"/>
                    <a:pt x="8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32"/>
            <p:cNvSpPr/>
            <p:nvPr/>
          </p:nvSpPr>
          <p:spPr>
            <a:xfrm>
              <a:off x="7767475" y="4088016"/>
              <a:ext cx="307725" cy="131600"/>
            </a:xfrm>
            <a:custGeom>
              <a:avLst/>
              <a:gdLst/>
              <a:ahLst/>
              <a:cxnLst/>
              <a:rect l="l" t="t" r="r" b="b"/>
              <a:pathLst>
                <a:path w="12309" h="5264" extrusionOk="0">
                  <a:moveTo>
                    <a:pt x="9941" y="426"/>
                  </a:moveTo>
                  <a:lnTo>
                    <a:pt x="9941" y="426"/>
                  </a:lnTo>
                  <a:cubicBezTo>
                    <a:pt x="10041" y="426"/>
                    <a:pt x="10374" y="693"/>
                    <a:pt x="10474" y="1227"/>
                  </a:cubicBezTo>
                  <a:cubicBezTo>
                    <a:pt x="10508" y="1394"/>
                    <a:pt x="10508" y="1627"/>
                    <a:pt x="10441" y="1894"/>
                  </a:cubicBezTo>
                  <a:lnTo>
                    <a:pt x="10408" y="1894"/>
                  </a:lnTo>
                  <a:cubicBezTo>
                    <a:pt x="9941" y="1494"/>
                    <a:pt x="9807" y="627"/>
                    <a:pt x="9941" y="426"/>
                  </a:cubicBezTo>
                  <a:close/>
                  <a:moveTo>
                    <a:pt x="6505" y="1460"/>
                  </a:moveTo>
                  <a:cubicBezTo>
                    <a:pt x="6538" y="1460"/>
                    <a:pt x="6672" y="1460"/>
                    <a:pt x="6705" y="1761"/>
                  </a:cubicBezTo>
                  <a:cubicBezTo>
                    <a:pt x="6772" y="2028"/>
                    <a:pt x="6705" y="2394"/>
                    <a:pt x="6572" y="2795"/>
                  </a:cubicBezTo>
                  <a:cubicBezTo>
                    <a:pt x="6271" y="2361"/>
                    <a:pt x="6238" y="1827"/>
                    <a:pt x="6371" y="1594"/>
                  </a:cubicBezTo>
                  <a:cubicBezTo>
                    <a:pt x="6405" y="1460"/>
                    <a:pt x="6471" y="1460"/>
                    <a:pt x="6505" y="1460"/>
                  </a:cubicBezTo>
                  <a:close/>
                  <a:moveTo>
                    <a:pt x="2939" y="2024"/>
                  </a:moveTo>
                  <a:cubicBezTo>
                    <a:pt x="2958" y="2024"/>
                    <a:pt x="2969" y="2028"/>
                    <a:pt x="2969" y="2028"/>
                  </a:cubicBezTo>
                  <a:cubicBezTo>
                    <a:pt x="3136" y="2061"/>
                    <a:pt x="3303" y="2294"/>
                    <a:pt x="3369" y="2628"/>
                  </a:cubicBezTo>
                  <a:cubicBezTo>
                    <a:pt x="3403" y="2761"/>
                    <a:pt x="3436" y="2962"/>
                    <a:pt x="3403" y="3228"/>
                  </a:cubicBezTo>
                  <a:cubicBezTo>
                    <a:pt x="3036" y="2761"/>
                    <a:pt x="2802" y="2261"/>
                    <a:pt x="2769" y="2128"/>
                  </a:cubicBezTo>
                  <a:cubicBezTo>
                    <a:pt x="2836" y="2039"/>
                    <a:pt x="2902" y="2024"/>
                    <a:pt x="2939" y="2024"/>
                  </a:cubicBezTo>
                  <a:close/>
                  <a:moveTo>
                    <a:pt x="9926" y="1"/>
                  </a:moveTo>
                  <a:cubicBezTo>
                    <a:pt x="9792" y="1"/>
                    <a:pt x="9681" y="69"/>
                    <a:pt x="9607" y="193"/>
                  </a:cubicBezTo>
                  <a:cubicBezTo>
                    <a:pt x="9340" y="627"/>
                    <a:pt x="9540" y="1727"/>
                    <a:pt x="10141" y="2194"/>
                  </a:cubicBezTo>
                  <a:cubicBezTo>
                    <a:pt x="10174" y="2228"/>
                    <a:pt x="10207" y="2261"/>
                    <a:pt x="10241" y="2261"/>
                  </a:cubicBezTo>
                  <a:cubicBezTo>
                    <a:pt x="10007" y="2595"/>
                    <a:pt x="9607" y="2895"/>
                    <a:pt x="8907" y="3162"/>
                  </a:cubicBezTo>
                  <a:cubicBezTo>
                    <a:pt x="8479" y="3313"/>
                    <a:pt x="8121" y="3374"/>
                    <a:pt x="7821" y="3374"/>
                  </a:cubicBezTo>
                  <a:cubicBezTo>
                    <a:pt x="7394" y="3374"/>
                    <a:pt x="7087" y="3252"/>
                    <a:pt x="6872" y="3095"/>
                  </a:cubicBezTo>
                  <a:cubicBezTo>
                    <a:pt x="7105" y="2595"/>
                    <a:pt x="7205" y="2061"/>
                    <a:pt x="7139" y="1661"/>
                  </a:cubicBezTo>
                  <a:cubicBezTo>
                    <a:pt x="7072" y="1294"/>
                    <a:pt x="6838" y="1060"/>
                    <a:pt x="6538" y="1060"/>
                  </a:cubicBezTo>
                  <a:cubicBezTo>
                    <a:pt x="6514" y="1057"/>
                    <a:pt x="6491" y="1055"/>
                    <a:pt x="6468" y="1055"/>
                  </a:cubicBezTo>
                  <a:cubicBezTo>
                    <a:pt x="6265" y="1055"/>
                    <a:pt x="6094" y="1184"/>
                    <a:pt x="6004" y="1394"/>
                  </a:cubicBezTo>
                  <a:cubicBezTo>
                    <a:pt x="5771" y="1827"/>
                    <a:pt x="5871" y="2661"/>
                    <a:pt x="6371" y="3195"/>
                  </a:cubicBezTo>
                  <a:cubicBezTo>
                    <a:pt x="6138" y="3629"/>
                    <a:pt x="5804" y="3996"/>
                    <a:pt x="5371" y="4162"/>
                  </a:cubicBezTo>
                  <a:cubicBezTo>
                    <a:pt x="5243" y="4221"/>
                    <a:pt x="5107" y="4250"/>
                    <a:pt x="4964" y="4250"/>
                  </a:cubicBezTo>
                  <a:cubicBezTo>
                    <a:pt x="4698" y="4250"/>
                    <a:pt x="4407" y="4146"/>
                    <a:pt x="4103" y="3929"/>
                  </a:cubicBezTo>
                  <a:cubicBezTo>
                    <a:pt x="3970" y="3829"/>
                    <a:pt x="3836" y="3729"/>
                    <a:pt x="3736" y="3595"/>
                  </a:cubicBezTo>
                  <a:cubicBezTo>
                    <a:pt x="3836" y="3228"/>
                    <a:pt x="3870" y="2861"/>
                    <a:pt x="3803" y="2561"/>
                  </a:cubicBezTo>
                  <a:cubicBezTo>
                    <a:pt x="3669" y="2061"/>
                    <a:pt x="3403" y="1694"/>
                    <a:pt x="3069" y="1627"/>
                  </a:cubicBezTo>
                  <a:cubicBezTo>
                    <a:pt x="3034" y="1619"/>
                    <a:pt x="2990" y="1612"/>
                    <a:pt x="2940" y="1612"/>
                  </a:cubicBezTo>
                  <a:cubicBezTo>
                    <a:pt x="2799" y="1612"/>
                    <a:pt x="2608" y="1664"/>
                    <a:pt x="2435" y="1861"/>
                  </a:cubicBezTo>
                  <a:cubicBezTo>
                    <a:pt x="2135" y="2261"/>
                    <a:pt x="2969" y="3362"/>
                    <a:pt x="3002" y="3395"/>
                  </a:cubicBezTo>
                  <a:cubicBezTo>
                    <a:pt x="3102" y="3529"/>
                    <a:pt x="3169" y="3629"/>
                    <a:pt x="3269" y="3695"/>
                  </a:cubicBezTo>
                  <a:cubicBezTo>
                    <a:pt x="3136" y="3962"/>
                    <a:pt x="2936" y="4229"/>
                    <a:pt x="2635" y="4463"/>
                  </a:cubicBezTo>
                  <a:cubicBezTo>
                    <a:pt x="2296" y="4724"/>
                    <a:pt x="1977" y="4862"/>
                    <a:pt x="1679" y="4862"/>
                  </a:cubicBezTo>
                  <a:cubicBezTo>
                    <a:pt x="1596" y="4862"/>
                    <a:pt x="1514" y="4851"/>
                    <a:pt x="1435" y="4830"/>
                  </a:cubicBezTo>
                  <a:cubicBezTo>
                    <a:pt x="801" y="4663"/>
                    <a:pt x="434" y="3862"/>
                    <a:pt x="434" y="3862"/>
                  </a:cubicBezTo>
                  <a:cubicBezTo>
                    <a:pt x="410" y="3790"/>
                    <a:pt x="334" y="3735"/>
                    <a:pt x="256" y="3735"/>
                  </a:cubicBezTo>
                  <a:cubicBezTo>
                    <a:pt x="225" y="3735"/>
                    <a:pt x="195" y="3743"/>
                    <a:pt x="167" y="3762"/>
                  </a:cubicBezTo>
                  <a:cubicBezTo>
                    <a:pt x="67" y="3795"/>
                    <a:pt x="0" y="3929"/>
                    <a:pt x="34" y="4029"/>
                  </a:cubicBezTo>
                  <a:cubicBezTo>
                    <a:pt x="67" y="4062"/>
                    <a:pt x="501" y="5030"/>
                    <a:pt x="1334" y="5230"/>
                  </a:cubicBezTo>
                  <a:cubicBezTo>
                    <a:pt x="1468" y="5263"/>
                    <a:pt x="1568" y="5263"/>
                    <a:pt x="1701" y="5263"/>
                  </a:cubicBezTo>
                  <a:cubicBezTo>
                    <a:pt x="2068" y="5263"/>
                    <a:pt x="2469" y="5130"/>
                    <a:pt x="2902" y="4796"/>
                  </a:cubicBezTo>
                  <a:cubicBezTo>
                    <a:pt x="3202" y="4563"/>
                    <a:pt x="3403" y="4296"/>
                    <a:pt x="3569" y="4029"/>
                  </a:cubicBezTo>
                  <a:cubicBezTo>
                    <a:pt x="4042" y="4454"/>
                    <a:pt x="4531" y="4679"/>
                    <a:pt x="4990" y="4679"/>
                  </a:cubicBezTo>
                  <a:cubicBezTo>
                    <a:pt x="5179" y="4679"/>
                    <a:pt x="5362" y="4641"/>
                    <a:pt x="5537" y="4563"/>
                  </a:cubicBezTo>
                  <a:cubicBezTo>
                    <a:pt x="6038" y="4329"/>
                    <a:pt x="6405" y="3929"/>
                    <a:pt x="6672" y="3462"/>
                  </a:cubicBezTo>
                  <a:cubicBezTo>
                    <a:pt x="6948" y="3639"/>
                    <a:pt x="7317" y="3793"/>
                    <a:pt x="7814" y="3793"/>
                  </a:cubicBezTo>
                  <a:cubicBezTo>
                    <a:pt x="8157" y="3793"/>
                    <a:pt x="8562" y="3720"/>
                    <a:pt x="9040" y="3529"/>
                  </a:cubicBezTo>
                  <a:cubicBezTo>
                    <a:pt x="9907" y="3228"/>
                    <a:pt x="10374" y="2828"/>
                    <a:pt x="10608" y="2428"/>
                  </a:cubicBezTo>
                  <a:cubicBezTo>
                    <a:pt x="10691" y="2449"/>
                    <a:pt x="10779" y="2461"/>
                    <a:pt x="10874" y="2461"/>
                  </a:cubicBezTo>
                  <a:cubicBezTo>
                    <a:pt x="11236" y="2461"/>
                    <a:pt x="11687" y="2283"/>
                    <a:pt x="12242" y="1727"/>
                  </a:cubicBezTo>
                  <a:cubicBezTo>
                    <a:pt x="12309" y="1661"/>
                    <a:pt x="12309" y="1527"/>
                    <a:pt x="12242" y="1427"/>
                  </a:cubicBezTo>
                  <a:cubicBezTo>
                    <a:pt x="12209" y="1394"/>
                    <a:pt x="12159" y="1377"/>
                    <a:pt x="12105" y="1377"/>
                  </a:cubicBezTo>
                  <a:cubicBezTo>
                    <a:pt x="12050" y="1377"/>
                    <a:pt x="11992" y="1394"/>
                    <a:pt x="11942" y="1427"/>
                  </a:cubicBezTo>
                  <a:cubicBezTo>
                    <a:pt x="11657" y="1744"/>
                    <a:pt x="11252" y="2030"/>
                    <a:pt x="10870" y="2030"/>
                  </a:cubicBezTo>
                  <a:cubicBezTo>
                    <a:pt x="10849" y="2030"/>
                    <a:pt x="10828" y="2029"/>
                    <a:pt x="10808" y="2028"/>
                  </a:cubicBezTo>
                  <a:cubicBezTo>
                    <a:pt x="10908" y="1794"/>
                    <a:pt x="10908" y="1561"/>
                    <a:pt x="10908" y="1394"/>
                  </a:cubicBezTo>
                  <a:cubicBezTo>
                    <a:pt x="10875" y="693"/>
                    <a:pt x="10441" y="126"/>
                    <a:pt x="10074" y="26"/>
                  </a:cubicBezTo>
                  <a:cubicBezTo>
                    <a:pt x="10022" y="9"/>
                    <a:pt x="9973" y="1"/>
                    <a:pt x="9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32"/>
            <p:cNvSpPr/>
            <p:nvPr/>
          </p:nvSpPr>
          <p:spPr>
            <a:xfrm>
              <a:off x="7668725" y="4426391"/>
              <a:ext cx="282225" cy="156775"/>
            </a:xfrm>
            <a:custGeom>
              <a:avLst/>
              <a:gdLst/>
              <a:ahLst/>
              <a:cxnLst/>
              <a:rect l="l" t="t" r="r" b="b"/>
              <a:pathLst>
                <a:path w="11289" h="6271" extrusionOk="0">
                  <a:moveTo>
                    <a:pt x="3240" y="1"/>
                  </a:moveTo>
                  <a:cubicBezTo>
                    <a:pt x="0" y="1"/>
                    <a:pt x="3961" y="6271"/>
                    <a:pt x="9033" y="6271"/>
                  </a:cubicBezTo>
                  <a:cubicBezTo>
                    <a:pt x="9768" y="6271"/>
                    <a:pt x="10526" y="6139"/>
                    <a:pt x="11289" y="5838"/>
                  </a:cubicBezTo>
                  <a:cubicBezTo>
                    <a:pt x="11289" y="5838"/>
                    <a:pt x="8787" y="1002"/>
                    <a:pt x="3883" y="68"/>
                  </a:cubicBezTo>
                  <a:cubicBezTo>
                    <a:pt x="3644" y="22"/>
                    <a:pt x="3429" y="1"/>
                    <a:pt x="32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32"/>
            <p:cNvSpPr/>
            <p:nvPr/>
          </p:nvSpPr>
          <p:spPr>
            <a:xfrm>
              <a:off x="7815000" y="4492441"/>
              <a:ext cx="141800" cy="85750"/>
            </a:xfrm>
            <a:custGeom>
              <a:avLst/>
              <a:gdLst/>
              <a:ahLst/>
              <a:cxnLst/>
              <a:rect l="l" t="t" r="r" b="b"/>
              <a:pathLst>
                <a:path w="5672" h="3430" extrusionOk="0">
                  <a:moveTo>
                    <a:pt x="230" y="1"/>
                  </a:moveTo>
                  <a:cubicBezTo>
                    <a:pt x="147" y="1"/>
                    <a:pt x="82" y="55"/>
                    <a:pt x="34" y="127"/>
                  </a:cubicBezTo>
                  <a:cubicBezTo>
                    <a:pt x="1" y="228"/>
                    <a:pt x="34" y="361"/>
                    <a:pt x="134" y="394"/>
                  </a:cubicBezTo>
                  <a:cubicBezTo>
                    <a:pt x="201" y="428"/>
                    <a:pt x="4470" y="2396"/>
                    <a:pt x="5304" y="3330"/>
                  </a:cubicBezTo>
                  <a:cubicBezTo>
                    <a:pt x="5338" y="3396"/>
                    <a:pt x="5404" y="3430"/>
                    <a:pt x="5438" y="3430"/>
                  </a:cubicBezTo>
                  <a:cubicBezTo>
                    <a:pt x="5504" y="3430"/>
                    <a:pt x="5538" y="3396"/>
                    <a:pt x="5605" y="3363"/>
                  </a:cubicBezTo>
                  <a:cubicBezTo>
                    <a:pt x="5671" y="3296"/>
                    <a:pt x="5671" y="3163"/>
                    <a:pt x="5605" y="3063"/>
                  </a:cubicBezTo>
                  <a:cubicBezTo>
                    <a:pt x="4737" y="2062"/>
                    <a:pt x="501" y="94"/>
                    <a:pt x="334" y="27"/>
                  </a:cubicBezTo>
                  <a:cubicBezTo>
                    <a:pt x="297" y="9"/>
                    <a:pt x="262"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32"/>
            <p:cNvSpPr/>
            <p:nvPr/>
          </p:nvSpPr>
          <p:spPr>
            <a:xfrm>
              <a:off x="8416275" y="4415366"/>
              <a:ext cx="175525" cy="165900"/>
            </a:xfrm>
            <a:custGeom>
              <a:avLst/>
              <a:gdLst/>
              <a:ahLst/>
              <a:cxnLst/>
              <a:rect l="l" t="t" r="r" b="b"/>
              <a:pathLst>
                <a:path w="7021" h="6636" extrusionOk="0">
                  <a:moveTo>
                    <a:pt x="3248" y="0"/>
                  </a:moveTo>
                  <a:cubicBezTo>
                    <a:pt x="1282" y="0"/>
                    <a:pt x="0" y="6279"/>
                    <a:pt x="0" y="6279"/>
                  </a:cubicBezTo>
                  <a:cubicBezTo>
                    <a:pt x="192" y="6526"/>
                    <a:pt x="442" y="6635"/>
                    <a:pt x="727" y="6635"/>
                  </a:cubicBezTo>
                  <a:cubicBezTo>
                    <a:pt x="2874" y="6635"/>
                    <a:pt x="7020" y="450"/>
                    <a:pt x="3369" y="8"/>
                  </a:cubicBezTo>
                  <a:cubicBezTo>
                    <a:pt x="3328" y="3"/>
                    <a:pt x="3288" y="0"/>
                    <a:pt x="32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32"/>
            <p:cNvSpPr/>
            <p:nvPr/>
          </p:nvSpPr>
          <p:spPr>
            <a:xfrm>
              <a:off x="8410425" y="4481416"/>
              <a:ext cx="85075" cy="103450"/>
            </a:xfrm>
            <a:custGeom>
              <a:avLst/>
              <a:gdLst/>
              <a:ahLst/>
              <a:cxnLst/>
              <a:rect l="l" t="t" r="r" b="b"/>
              <a:pathLst>
                <a:path w="3403" h="4138" extrusionOk="0">
                  <a:moveTo>
                    <a:pt x="3155" y="0"/>
                  </a:moveTo>
                  <a:cubicBezTo>
                    <a:pt x="3083" y="0"/>
                    <a:pt x="3012" y="37"/>
                    <a:pt x="2969" y="101"/>
                  </a:cubicBezTo>
                  <a:cubicBezTo>
                    <a:pt x="2469" y="1002"/>
                    <a:pt x="968" y="3370"/>
                    <a:pt x="134" y="3737"/>
                  </a:cubicBezTo>
                  <a:cubicBezTo>
                    <a:pt x="34" y="3804"/>
                    <a:pt x="1" y="3904"/>
                    <a:pt x="34" y="4038"/>
                  </a:cubicBezTo>
                  <a:cubicBezTo>
                    <a:pt x="67" y="4104"/>
                    <a:pt x="167" y="4138"/>
                    <a:pt x="234" y="4138"/>
                  </a:cubicBezTo>
                  <a:lnTo>
                    <a:pt x="334" y="4138"/>
                  </a:lnTo>
                  <a:cubicBezTo>
                    <a:pt x="1435" y="3604"/>
                    <a:pt x="3270" y="468"/>
                    <a:pt x="3336" y="335"/>
                  </a:cubicBezTo>
                  <a:cubicBezTo>
                    <a:pt x="3403" y="235"/>
                    <a:pt x="3370" y="101"/>
                    <a:pt x="3270" y="35"/>
                  </a:cubicBezTo>
                  <a:cubicBezTo>
                    <a:pt x="3234" y="11"/>
                    <a:pt x="3194" y="0"/>
                    <a:pt x="315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32"/>
            <p:cNvSpPr/>
            <p:nvPr/>
          </p:nvSpPr>
          <p:spPr>
            <a:xfrm>
              <a:off x="8568875" y="4598066"/>
              <a:ext cx="209575" cy="136375"/>
            </a:xfrm>
            <a:custGeom>
              <a:avLst/>
              <a:gdLst/>
              <a:ahLst/>
              <a:cxnLst/>
              <a:rect l="l" t="t" r="r" b="b"/>
              <a:pathLst>
                <a:path w="8383" h="5455" extrusionOk="0">
                  <a:moveTo>
                    <a:pt x="4959" y="0"/>
                  </a:moveTo>
                  <a:cubicBezTo>
                    <a:pt x="3070" y="0"/>
                    <a:pt x="0" y="4775"/>
                    <a:pt x="0" y="4775"/>
                  </a:cubicBezTo>
                  <a:cubicBezTo>
                    <a:pt x="145" y="5253"/>
                    <a:pt x="557" y="5455"/>
                    <a:pt x="1105" y="5455"/>
                  </a:cubicBezTo>
                  <a:cubicBezTo>
                    <a:pt x="3471" y="5455"/>
                    <a:pt x="8383" y="1703"/>
                    <a:pt x="5404" y="105"/>
                  </a:cubicBezTo>
                  <a:cubicBezTo>
                    <a:pt x="5266" y="34"/>
                    <a:pt x="5117" y="0"/>
                    <a:pt x="49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32"/>
            <p:cNvSpPr/>
            <p:nvPr/>
          </p:nvSpPr>
          <p:spPr>
            <a:xfrm>
              <a:off x="8560525" y="4658741"/>
              <a:ext cx="113450" cy="71225"/>
            </a:xfrm>
            <a:custGeom>
              <a:avLst/>
              <a:gdLst/>
              <a:ahLst/>
              <a:cxnLst/>
              <a:rect l="l" t="t" r="r" b="b"/>
              <a:pathLst>
                <a:path w="4538" h="2849" extrusionOk="0">
                  <a:moveTo>
                    <a:pt x="4305" y="0"/>
                  </a:moveTo>
                  <a:cubicBezTo>
                    <a:pt x="4260" y="0"/>
                    <a:pt x="4215" y="17"/>
                    <a:pt x="4171" y="47"/>
                  </a:cubicBezTo>
                  <a:cubicBezTo>
                    <a:pt x="3370" y="681"/>
                    <a:pt x="1135" y="2348"/>
                    <a:pt x="201" y="2415"/>
                  </a:cubicBezTo>
                  <a:cubicBezTo>
                    <a:pt x="101" y="2415"/>
                    <a:pt x="1" y="2515"/>
                    <a:pt x="1" y="2649"/>
                  </a:cubicBezTo>
                  <a:cubicBezTo>
                    <a:pt x="34" y="2749"/>
                    <a:pt x="101" y="2849"/>
                    <a:pt x="234" y="2849"/>
                  </a:cubicBezTo>
                  <a:cubicBezTo>
                    <a:pt x="234" y="2849"/>
                    <a:pt x="234" y="2815"/>
                    <a:pt x="234" y="2815"/>
                  </a:cubicBezTo>
                  <a:cubicBezTo>
                    <a:pt x="1469" y="2749"/>
                    <a:pt x="4304" y="480"/>
                    <a:pt x="4437" y="380"/>
                  </a:cubicBezTo>
                  <a:cubicBezTo>
                    <a:pt x="4504" y="280"/>
                    <a:pt x="4537" y="180"/>
                    <a:pt x="4471" y="80"/>
                  </a:cubicBezTo>
                  <a:cubicBezTo>
                    <a:pt x="4416" y="25"/>
                    <a:pt x="4361" y="0"/>
                    <a:pt x="430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32"/>
            <p:cNvSpPr/>
            <p:nvPr/>
          </p:nvSpPr>
          <p:spPr>
            <a:xfrm>
              <a:off x="8628925" y="4451141"/>
              <a:ext cx="172600" cy="100850"/>
            </a:xfrm>
            <a:custGeom>
              <a:avLst/>
              <a:gdLst/>
              <a:ahLst/>
              <a:cxnLst/>
              <a:rect l="l" t="t" r="r" b="b"/>
              <a:pathLst>
                <a:path w="6904" h="4034" extrusionOk="0">
                  <a:moveTo>
                    <a:pt x="4805" y="1"/>
                  </a:moveTo>
                  <a:cubicBezTo>
                    <a:pt x="2799" y="1"/>
                    <a:pt x="0" y="3281"/>
                    <a:pt x="0" y="3281"/>
                  </a:cubicBezTo>
                  <a:cubicBezTo>
                    <a:pt x="1017" y="3816"/>
                    <a:pt x="1920" y="4033"/>
                    <a:pt x="2698" y="4033"/>
                  </a:cubicBezTo>
                  <a:cubicBezTo>
                    <a:pt x="5797" y="4033"/>
                    <a:pt x="6904" y="585"/>
                    <a:pt x="5304" y="78"/>
                  </a:cubicBezTo>
                  <a:cubicBezTo>
                    <a:pt x="5145" y="25"/>
                    <a:pt x="4978" y="1"/>
                    <a:pt x="48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32"/>
            <p:cNvSpPr/>
            <p:nvPr/>
          </p:nvSpPr>
          <p:spPr>
            <a:xfrm>
              <a:off x="8623075" y="4497791"/>
              <a:ext cx="106775" cy="42875"/>
            </a:xfrm>
            <a:custGeom>
              <a:avLst/>
              <a:gdLst/>
              <a:ahLst/>
              <a:cxnLst/>
              <a:rect l="l" t="t" r="r" b="b"/>
              <a:pathLst>
                <a:path w="4271" h="1715" extrusionOk="0">
                  <a:moveTo>
                    <a:pt x="4022" y="0"/>
                  </a:moveTo>
                  <a:cubicBezTo>
                    <a:pt x="3977" y="0"/>
                    <a:pt x="3933" y="17"/>
                    <a:pt x="3903" y="47"/>
                  </a:cubicBezTo>
                  <a:cubicBezTo>
                    <a:pt x="3874" y="47"/>
                    <a:pt x="2349" y="1280"/>
                    <a:pt x="841" y="1280"/>
                  </a:cubicBezTo>
                  <a:cubicBezTo>
                    <a:pt x="649" y="1280"/>
                    <a:pt x="456" y="1260"/>
                    <a:pt x="268" y="1214"/>
                  </a:cubicBezTo>
                  <a:cubicBezTo>
                    <a:pt x="250" y="1209"/>
                    <a:pt x="233" y="1206"/>
                    <a:pt x="216" y="1206"/>
                  </a:cubicBezTo>
                  <a:cubicBezTo>
                    <a:pt x="135" y="1206"/>
                    <a:pt x="62" y="1271"/>
                    <a:pt x="34" y="1381"/>
                  </a:cubicBezTo>
                  <a:cubicBezTo>
                    <a:pt x="1" y="1481"/>
                    <a:pt x="67" y="1581"/>
                    <a:pt x="201" y="1615"/>
                  </a:cubicBezTo>
                  <a:cubicBezTo>
                    <a:pt x="401" y="1681"/>
                    <a:pt x="634" y="1715"/>
                    <a:pt x="868" y="1715"/>
                  </a:cubicBezTo>
                  <a:cubicBezTo>
                    <a:pt x="2502" y="1715"/>
                    <a:pt x="4070" y="414"/>
                    <a:pt x="4170" y="380"/>
                  </a:cubicBezTo>
                  <a:cubicBezTo>
                    <a:pt x="4237" y="280"/>
                    <a:pt x="4270" y="147"/>
                    <a:pt x="4170" y="80"/>
                  </a:cubicBezTo>
                  <a:cubicBezTo>
                    <a:pt x="4134" y="25"/>
                    <a:pt x="4077" y="0"/>
                    <a:pt x="40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32"/>
            <p:cNvSpPr/>
            <p:nvPr/>
          </p:nvSpPr>
          <p:spPr>
            <a:xfrm>
              <a:off x="8147400" y="4476441"/>
              <a:ext cx="283075" cy="156775"/>
            </a:xfrm>
            <a:custGeom>
              <a:avLst/>
              <a:gdLst/>
              <a:ahLst/>
              <a:cxnLst/>
              <a:rect l="l" t="t" r="r" b="b"/>
              <a:pathLst>
                <a:path w="11323" h="6271" extrusionOk="0">
                  <a:moveTo>
                    <a:pt x="3240" y="0"/>
                  </a:moveTo>
                  <a:cubicBezTo>
                    <a:pt x="0" y="0"/>
                    <a:pt x="3962" y="6270"/>
                    <a:pt x="9056" y="6270"/>
                  </a:cubicBezTo>
                  <a:cubicBezTo>
                    <a:pt x="9794" y="6270"/>
                    <a:pt x="10555" y="6139"/>
                    <a:pt x="11322" y="5838"/>
                  </a:cubicBezTo>
                  <a:cubicBezTo>
                    <a:pt x="11322" y="5838"/>
                    <a:pt x="8820" y="1001"/>
                    <a:pt x="3883" y="67"/>
                  </a:cubicBezTo>
                  <a:cubicBezTo>
                    <a:pt x="3644" y="22"/>
                    <a:pt x="3430" y="0"/>
                    <a:pt x="3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32"/>
            <p:cNvSpPr/>
            <p:nvPr/>
          </p:nvSpPr>
          <p:spPr>
            <a:xfrm>
              <a:off x="8293675" y="4542466"/>
              <a:ext cx="142625" cy="85775"/>
            </a:xfrm>
            <a:custGeom>
              <a:avLst/>
              <a:gdLst/>
              <a:ahLst/>
              <a:cxnLst/>
              <a:rect l="l" t="t" r="r" b="b"/>
              <a:pathLst>
                <a:path w="5705" h="3431" extrusionOk="0">
                  <a:moveTo>
                    <a:pt x="245" y="1"/>
                  </a:moveTo>
                  <a:cubicBezTo>
                    <a:pt x="167" y="1"/>
                    <a:pt x="91" y="56"/>
                    <a:pt x="67" y="128"/>
                  </a:cubicBezTo>
                  <a:cubicBezTo>
                    <a:pt x="1" y="228"/>
                    <a:pt x="67" y="361"/>
                    <a:pt x="167" y="395"/>
                  </a:cubicBezTo>
                  <a:cubicBezTo>
                    <a:pt x="201" y="428"/>
                    <a:pt x="4504" y="2396"/>
                    <a:pt x="5304" y="3330"/>
                  </a:cubicBezTo>
                  <a:cubicBezTo>
                    <a:pt x="5371" y="3397"/>
                    <a:pt x="5404" y="3430"/>
                    <a:pt x="5471" y="3430"/>
                  </a:cubicBezTo>
                  <a:cubicBezTo>
                    <a:pt x="5505" y="3430"/>
                    <a:pt x="5571" y="3397"/>
                    <a:pt x="5605" y="3364"/>
                  </a:cubicBezTo>
                  <a:cubicBezTo>
                    <a:pt x="5705" y="3297"/>
                    <a:pt x="5705" y="3163"/>
                    <a:pt x="5638" y="3063"/>
                  </a:cubicBezTo>
                  <a:cubicBezTo>
                    <a:pt x="4737" y="2063"/>
                    <a:pt x="534" y="95"/>
                    <a:pt x="334" y="28"/>
                  </a:cubicBezTo>
                  <a:cubicBezTo>
                    <a:pt x="306" y="9"/>
                    <a:pt x="276"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32"/>
            <p:cNvSpPr/>
            <p:nvPr/>
          </p:nvSpPr>
          <p:spPr>
            <a:xfrm>
              <a:off x="8360400" y="4397741"/>
              <a:ext cx="128450" cy="557400"/>
            </a:xfrm>
            <a:custGeom>
              <a:avLst/>
              <a:gdLst/>
              <a:ahLst/>
              <a:cxnLst/>
              <a:rect l="l" t="t" r="r" b="b"/>
              <a:pathLst>
                <a:path w="5138" h="22296" extrusionOk="0">
                  <a:moveTo>
                    <a:pt x="227" y="0"/>
                  </a:moveTo>
                  <a:cubicBezTo>
                    <a:pt x="198" y="0"/>
                    <a:pt x="167" y="4"/>
                    <a:pt x="134" y="13"/>
                  </a:cubicBezTo>
                  <a:cubicBezTo>
                    <a:pt x="34" y="46"/>
                    <a:pt x="0" y="179"/>
                    <a:pt x="34" y="279"/>
                  </a:cubicBezTo>
                  <a:cubicBezTo>
                    <a:pt x="100" y="380"/>
                    <a:pt x="4704" y="11221"/>
                    <a:pt x="2602" y="22062"/>
                  </a:cubicBezTo>
                  <a:cubicBezTo>
                    <a:pt x="2569" y="22162"/>
                    <a:pt x="2635" y="22262"/>
                    <a:pt x="2769" y="22295"/>
                  </a:cubicBezTo>
                  <a:lnTo>
                    <a:pt x="2802" y="22295"/>
                  </a:lnTo>
                  <a:cubicBezTo>
                    <a:pt x="2902" y="22295"/>
                    <a:pt x="3002" y="22229"/>
                    <a:pt x="3002" y="22128"/>
                  </a:cubicBezTo>
                  <a:cubicBezTo>
                    <a:pt x="5137" y="11187"/>
                    <a:pt x="467" y="213"/>
                    <a:pt x="434" y="113"/>
                  </a:cubicBezTo>
                  <a:cubicBezTo>
                    <a:pt x="384" y="38"/>
                    <a:pt x="315" y="0"/>
                    <a:pt x="22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32"/>
            <p:cNvSpPr/>
            <p:nvPr/>
          </p:nvSpPr>
          <p:spPr>
            <a:xfrm>
              <a:off x="8475475" y="4332966"/>
              <a:ext cx="250200" cy="650525"/>
            </a:xfrm>
            <a:custGeom>
              <a:avLst/>
              <a:gdLst/>
              <a:ahLst/>
              <a:cxnLst/>
              <a:rect l="l" t="t" r="r" b="b"/>
              <a:pathLst>
                <a:path w="10008" h="26021" extrusionOk="0">
                  <a:moveTo>
                    <a:pt x="9793" y="0"/>
                  </a:moveTo>
                  <a:cubicBezTo>
                    <a:pt x="9721" y="0"/>
                    <a:pt x="9650" y="37"/>
                    <a:pt x="9607" y="102"/>
                  </a:cubicBezTo>
                  <a:cubicBezTo>
                    <a:pt x="9507" y="235"/>
                    <a:pt x="0" y="14746"/>
                    <a:pt x="3303" y="25887"/>
                  </a:cubicBezTo>
                  <a:cubicBezTo>
                    <a:pt x="3303" y="25954"/>
                    <a:pt x="3403" y="26020"/>
                    <a:pt x="3503" y="26020"/>
                  </a:cubicBezTo>
                  <a:lnTo>
                    <a:pt x="3536" y="26020"/>
                  </a:lnTo>
                  <a:cubicBezTo>
                    <a:pt x="3670" y="25987"/>
                    <a:pt x="3736" y="25887"/>
                    <a:pt x="3703" y="25754"/>
                  </a:cubicBezTo>
                  <a:cubicBezTo>
                    <a:pt x="467" y="14812"/>
                    <a:pt x="9874" y="469"/>
                    <a:pt x="9974" y="335"/>
                  </a:cubicBezTo>
                  <a:cubicBezTo>
                    <a:pt x="10008" y="235"/>
                    <a:pt x="10008" y="102"/>
                    <a:pt x="9908" y="35"/>
                  </a:cubicBezTo>
                  <a:cubicBezTo>
                    <a:pt x="9872" y="12"/>
                    <a:pt x="9832" y="0"/>
                    <a:pt x="97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32"/>
            <p:cNvSpPr/>
            <p:nvPr/>
          </p:nvSpPr>
          <p:spPr>
            <a:xfrm>
              <a:off x="8490475" y="4077591"/>
              <a:ext cx="471850" cy="354450"/>
            </a:xfrm>
            <a:custGeom>
              <a:avLst/>
              <a:gdLst/>
              <a:ahLst/>
              <a:cxnLst/>
              <a:rect l="l" t="t" r="r" b="b"/>
              <a:pathLst>
                <a:path w="18874" h="14178" extrusionOk="0">
                  <a:moveTo>
                    <a:pt x="6977" y="1"/>
                  </a:moveTo>
                  <a:cubicBezTo>
                    <a:pt x="6891" y="1"/>
                    <a:pt x="6790" y="55"/>
                    <a:pt x="6672" y="176"/>
                  </a:cubicBezTo>
                  <a:cubicBezTo>
                    <a:pt x="6672" y="176"/>
                    <a:pt x="1" y="8115"/>
                    <a:pt x="6672" y="12885"/>
                  </a:cubicBezTo>
                  <a:cubicBezTo>
                    <a:pt x="7953" y="13806"/>
                    <a:pt x="9207" y="14177"/>
                    <a:pt x="10384" y="14177"/>
                  </a:cubicBezTo>
                  <a:cubicBezTo>
                    <a:pt x="15303" y="14177"/>
                    <a:pt x="18873" y="7682"/>
                    <a:pt x="17447" y="7682"/>
                  </a:cubicBezTo>
                  <a:cubicBezTo>
                    <a:pt x="16479" y="7682"/>
                    <a:pt x="13978" y="8916"/>
                    <a:pt x="13978" y="8916"/>
                  </a:cubicBezTo>
                  <a:cubicBezTo>
                    <a:pt x="13978" y="8916"/>
                    <a:pt x="15979" y="4413"/>
                    <a:pt x="14511" y="4379"/>
                  </a:cubicBezTo>
                  <a:cubicBezTo>
                    <a:pt x="13911" y="4379"/>
                    <a:pt x="10809" y="6014"/>
                    <a:pt x="10809" y="6014"/>
                  </a:cubicBezTo>
                  <a:cubicBezTo>
                    <a:pt x="10809" y="6014"/>
                    <a:pt x="11915" y="1986"/>
                    <a:pt x="11067" y="1986"/>
                  </a:cubicBezTo>
                  <a:cubicBezTo>
                    <a:pt x="10996" y="1986"/>
                    <a:pt x="10910" y="2015"/>
                    <a:pt x="10809" y="2078"/>
                  </a:cubicBezTo>
                  <a:cubicBezTo>
                    <a:pt x="9941" y="2611"/>
                    <a:pt x="7373" y="4046"/>
                    <a:pt x="7373" y="4046"/>
                  </a:cubicBezTo>
                  <a:cubicBezTo>
                    <a:pt x="7373" y="4046"/>
                    <a:pt x="7721"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32"/>
            <p:cNvSpPr/>
            <p:nvPr/>
          </p:nvSpPr>
          <p:spPr>
            <a:xfrm>
              <a:off x="8578050" y="4228091"/>
              <a:ext cx="266875" cy="185825"/>
            </a:xfrm>
            <a:custGeom>
              <a:avLst/>
              <a:gdLst/>
              <a:ahLst/>
              <a:cxnLst/>
              <a:rect l="l" t="t" r="r" b="b"/>
              <a:pathLst>
                <a:path w="10675" h="7433" extrusionOk="0">
                  <a:moveTo>
                    <a:pt x="3703" y="828"/>
                  </a:moveTo>
                  <a:cubicBezTo>
                    <a:pt x="3870" y="828"/>
                    <a:pt x="3870" y="894"/>
                    <a:pt x="3903" y="894"/>
                  </a:cubicBezTo>
                  <a:cubicBezTo>
                    <a:pt x="3970" y="1028"/>
                    <a:pt x="3937" y="1328"/>
                    <a:pt x="3736" y="1628"/>
                  </a:cubicBezTo>
                  <a:cubicBezTo>
                    <a:pt x="3670" y="1695"/>
                    <a:pt x="3536" y="1862"/>
                    <a:pt x="3303" y="2029"/>
                  </a:cubicBezTo>
                  <a:cubicBezTo>
                    <a:pt x="3403" y="1428"/>
                    <a:pt x="3603" y="928"/>
                    <a:pt x="3703" y="828"/>
                  </a:cubicBezTo>
                  <a:close/>
                  <a:moveTo>
                    <a:pt x="6638" y="3029"/>
                  </a:moveTo>
                  <a:cubicBezTo>
                    <a:pt x="6705" y="3029"/>
                    <a:pt x="6705" y="3063"/>
                    <a:pt x="6705" y="3096"/>
                  </a:cubicBezTo>
                  <a:cubicBezTo>
                    <a:pt x="6739" y="3129"/>
                    <a:pt x="6839" y="3196"/>
                    <a:pt x="6672" y="3430"/>
                  </a:cubicBezTo>
                  <a:cubicBezTo>
                    <a:pt x="6505" y="3663"/>
                    <a:pt x="6171" y="3863"/>
                    <a:pt x="5805" y="4030"/>
                  </a:cubicBezTo>
                  <a:cubicBezTo>
                    <a:pt x="5905" y="3530"/>
                    <a:pt x="6305" y="3129"/>
                    <a:pt x="6538" y="3063"/>
                  </a:cubicBezTo>
                  <a:cubicBezTo>
                    <a:pt x="6572" y="3063"/>
                    <a:pt x="6605" y="3029"/>
                    <a:pt x="6638" y="3029"/>
                  </a:cubicBezTo>
                  <a:close/>
                  <a:moveTo>
                    <a:pt x="9841" y="4864"/>
                  </a:moveTo>
                  <a:lnTo>
                    <a:pt x="9841" y="4864"/>
                  </a:lnTo>
                  <a:cubicBezTo>
                    <a:pt x="9907" y="4931"/>
                    <a:pt x="9907" y="5364"/>
                    <a:pt x="9607" y="5798"/>
                  </a:cubicBezTo>
                  <a:cubicBezTo>
                    <a:pt x="9507" y="5965"/>
                    <a:pt x="9340" y="6131"/>
                    <a:pt x="9107" y="6232"/>
                  </a:cubicBezTo>
                  <a:cubicBezTo>
                    <a:pt x="9040" y="5598"/>
                    <a:pt x="9607" y="4931"/>
                    <a:pt x="9841" y="4864"/>
                  </a:cubicBezTo>
                  <a:close/>
                  <a:moveTo>
                    <a:pt x="612" y="0"/>
                  </a:moveTo>
                  <a:cubicBezTo>
                    <a:pt x="534" y="0"/>
                    <a:pt x="458" y="55"/>
                    <a:pt x="434" y="127"/>
                  </a:cubicBezTo>
                  <a:cubicBezTo>
                    <a:pt x="434" y="161"/>
                    <a:pt x="0" y="1128"/>
                    <a:pt x="434" y="1895"/>
                  </a:cubicBezTo>
                  <a:cubicBezTo>
                    <a:pt x="668" y="2362"/>
                    <a:pt x="1135" y="2629"/>
                    <a:pt x="1802" y="2729"/>
                  </a:cubicBezTo>
                  <a:cubicBezTo>
                    <a:pt x="1955" y="2755"/>
                    <a:pt x="2098" y="2765"/>
                    <a:pt x="2233" y="2765"/>
                  </a:cubicBezTo>
                  <a:cubicBezTo>
                    <a:pt x="2452" y="2765"/>
                    <a:pt x="2650" y="2737"/>
                    <a:pt x="2836" y="2696"/>
                  </a:cubicBezTo>
                  <a:cubicBezTo>
                    <a:pt x="2869" y="3596"/>
                    <a:pt x="3203" y="4230"/>
                    <a:pt x="3803" y="4497"/>
                  </a:cubicBezTo>
                  <a:cubicBezTo>
                    <a:pt x="4096" y="4614"/>
                    <a:pt x="4412" y="4663"/>
                    <a:pt x="4724" y="4663"/>
                  </a:cubicBezTo>
                  <a:cubicBezTo>
                    <a:pt x="4945" y="4663"/>
                    <a:pt x="5164" y="4639"/>
                    <a:pt x="5371" y="4597"/>
                  </a:cubicBezTo>
                  <a:cubicBezTo>
                    <a:pt x="5471" y="5097"/>
                    <a:pt x="5838" y="5798"/>
                    <a:pt x="6939" y="6365"/>
                  </a:cubicBezTo>
                  <a:cubicBezTo>
                    <a:pt x="7527" y="6659"/>
                    <a:pt x="8026" y="6773"/>
                    <a:pt x="8434" y="6773"/>
                  </a:cubicBezTo>
                  <a:cubicBezTo>
                    <a:pt x="8581" y="6773"/>
                    <a:pt x="8716" y="6758"/>
                    <a:pt x="8840" y="6732"/>
                  </a:cubicBezTo>
                  <a:cubicBezTo>
                    <a:pt x="9040" y="7099"/>
                    <a:pt x="9474" y="7399"/>
                    <a:pt x="10475" y="7432"/>
                  </a:cubicBezTo>
                  <a:cubicBezTo>
                    <a:pt x="10575" y="7432"/>
                    <a:pt x="10675" y="7366"/>
                    <a:pt x="10675" y="7232"/>
                  </a:cubicBezTo>
                  <a:cubicBezTo>
                    <a:pt x="10675" y="7132"/>
                    <a:pt x="10575" y="7032"/>
                    <a:pt x="10475" y="7032"/>
                  </a:cubicBezTo>
                  <a:cubicBezTo>
                    <a:pt x="10041" y="6999"/>
                    <a:pt x="9507" y="6932"/>
                    <a:pt x="9240" y="6632"/>
                  </a:cubicBezTo>
                  <a:cubicBezTo>
                    <a:pt x="9474" y="6498"/>
                    <a:pt x="9674" y="6365"/>
                    <a:pt x="9774" y="6232"/>
                  </a:cubicBezTo>
                  <a:cubicBezTo>
                    <a:pt x="10274" y="5731"/>
                    <a:pt x="10408" y="5031"/>
                    <a:pt x="10208" y="4664"/>
                  </a:cubicBezTo>
                  <a:cubicBezTo>
                    <a:pt x="10152" y="4525"/>
                    <a:pt x="10027" y="4455"/>
                    <a:pt x="9871" y="4455"/>
                  </a:cubicBezTo>
                  <a:cubicBezTo>
                    <a:pt x="9840" y="4455"/>
                    <a:pt x="9807" y="4458"/>
                    <a:pt x="9774" y="4464"/>
                  </a:cubicBezTo>
                  <a:cubicBezTo>
                    <a:pt x="9274" y="4564"/>
                    <a:pt x="8607" y="5498"/>
                    <a:pt x="8673" y="6265"/>
                  </a:cubicBezTo>
                  <a:cubicBezTo>
                    <a:pt x="8673" y="6298"/>
                    <a:pt x="8673" y="6298"/>
                    <a:pt x="8673" y="6365"/>
                  </a:cubicBezTo>
                  <a:cubicBezTo>
                    <a:pt x="8619" y="6370"/>
                    <a:pt x="8561" y="6373"/>
                    <a:pt x="8501" y="6373"/>
                  </a:cubicBezTo>
                  <a:cubicBezTo>
                    <a:pt x="8154" y="6373"/>
                    <a:pt x="7707" y="6282"/>
                    <a:pt x="7139" y="5998"/>
                  </a:cubicBezTo>
                  <a:cubicBezTo>
                    <a:pt x="6138" y="5498"/>
                    <a:pt x="5838" y="4931"/>
                    <a:pt x="5771" y="4464"/>
                  </a:cubicBezTo>
                  <a:cubicBezTo>
                    <a:pt x="6305" y="4297"/>
                    <a:pt x="6772" y="3997"/>
                    <a:pt x="7005" y="3663"/>
                  </a:cubicBezTo>
                  <a:cubicBezTo>
                    <a:pt x="7239" y="3363"/>
                    <a:pt x="7239" y="3063"/>
                    <a:pt x="7039" y="2829"/>
                  </a:cubicBezTo>
                  <a:cubicBezTo>
                    <a:pt x="6946" y="2690"/>
                    <a:pt x="6804" y="2631"/>
                    <a:pt x="6636" y="2631"/>
                  </a:cubicBezTo>
                  <a:cubicBezTo>
                    <a:pt x="6563" y="2631"/>
                    <a:pt x="6486" y="2642"/>
                    <a:pt x="6405" y="2662"/>
                  </a:cubicBezTo>
                  <a:cubicBezTo>
                    <a:pt x="5971" y="2796"/>
                    <a:pt x="5438" y="3430"/>
                    <a:pt x="5371" y="4163"/>
                  </a:cubicBezTo>
                  <a:cubicBezTo>
                    <a:pt x="5161" y="4223"/>
                    <a:pt x="4944" y="4256"/>
                    <a:pt x="4730" y="4256"/>
                  </a:cubicBezTo>
                  <a:cubicBezTo>
                    <a:pt x="4468" y="4256"/>
                    <a:pt x="4209" y="4207"/>
                    <a:pt x="3970" y="4097"/>
                  </a:cubicBezTo>
                  <a:cubicBezTo>
                    <a:pt x="3570" y="3963"/>
                    <a:pt x="3369" y="3596"/>
                    <a:pt x="3303" y="2996"/>
                  </a:cubicBezTo>
                  <a:cubicBezTo>
                    <a:pt x="3269" y="2862"/>
                    <a:pt x="3269" y="2696"/>
                    <a:pt x="3269" y="2529"/>
                  </a:cubicBezTo>
                  <a:cubicBezTo>
                    <a:pt x="3603" y="2362"/>
                    <a:pt x="3903" y="2095"/>
                    <a:pt x="4070" y="1862"/>
                  </a:cubicBezTo>
                  <a:cubicBezTo>
                    <a:pt x="4337" y="1428"/>
                    <a:pt x="4437" y="994"/>
                    <a:pt x="4270" y="694"/>
                  </a:cubicBezTo>
                  <a:cubicBezTo>
                    <a:pt x="4208" y="571"/>
                    <a:pt x="4033" y="390"/>
                    <a:pt x="3716" y="390"/>
                  </a:cubicBezTo>
                  <a:cubicBezTo>
                    <a:pt x="3690" y="390"/>
                    <a:pt x="3664" y="392"/>
                    <a:pt x="3636" y="394"/>
                  </a:cubicBezTo>
                  <a:cubicBezTo>
                    <a:pt x="3169" y="427"/>
                    <a:pt x="2936" y="1728"/>
                    <a:pt x="2902" y="1862"/>
                  </a:cubicBezTo>
                  <a:cubicBezTo>
                    <a:pt x="2902" y="1995"/>
                    <a:pt x="2869" y="2129"/>
                    <a:pt x="2869" y="2262"/>
                  </a:cubicBezTo>
                  <a:cubicBezTo>
                    <a:pt x="2680" y="2309"/>
                    <a:pt x="2458" y="2356"/>
                    <a:pt x="2203" y="2356"/>
                  </a:cubicBezTo>
                  <a:cubicBezTo>
                    <a:pt x="2097" y="2356"/>
                    <a:pt x="1986" y="2348"/>
                    <a:pt x="1868" y="2329"/>
                  </a:cubicBezTo>
                  <a:cubicBezTo>
                    <a:pt x="1335" y="2229"/>
                    <a:pt x="968" y="2029"/>
                    <a:pt x="801" y="1695"/>
                  </a:cubicBezTo>
                  <a:cubicBezTo>
                    <a:pt x="467" y="1128"/>
                    <a:pt x="801" y="294"/>
                    <a:pt x="834" y="294"/>
                  </a:cubicBezTo>
                  <a:cubicBezTo>
                    <a:pt x="868" y="194"/>
                    <a:pt x="801" y="60"/>
                    <a:pt x="701" y="27"/>
                  </a:cubicBezTo>
                  <a:cubicBezTo>
                    <a:pt x="673" y="8"/>
                    <a:pt x="642" y="0"/>
                    <a:pt x="61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32"/>
            <p:cNvSpPr/>
            <p:nvPr/>
          </p:nvSpPr>
          <p:spPr>
            <a:xfrm>
              <a:off x="8146475" y="4146391"/>
              <a:ext cx="438000" cy="305925"/>
            </a:xfrm>
            <a:custGeom>
              <a:avLst/>
              <a:gdLst/>
              <a:ahLst/>
              <a:cxnLst/>
              <a:rect l="l" t="t" r="r" b="b"/>
              <a:pathLst>
                <a:path w="17520" h="12237" extrusionOk="0">
                  <a:moveTo>
                    <a:pt x="12756" y="0"/>
                  </a:moveTo>
                  <a:cubicBezTo>
                    <a:pt x="12669" y="0"/>
                    <a:pt x="12592" y="41"/>
                    <a:pt x="12527" y="126"/>
                  </a:cubicBezTo>
                  <a:cubicBezTo>
                    <a:pt x="11960" y="893"/>
                    <a:pt x="11426" y="3629"/>
                    <a:pt x="11426" y="3629"/>
                  </a:cubicBezTo>
                  <a:cubicBezTo>
                    <a:pt x="11426" y="3629"/>
                    <a:pt x="9560" y="260"/>
                    <a:pt x="8501" y="260"/>
                  </a:cubicBezTo>
                  <a:cubicBezTo>
                    <a:pt x="8358" y="260"/>
                    <a:pt x="8230" y="321"/>
                    <a:pt x="8124" y="460"/>
                  </a:cubicBezTo>
                  <a:cubicBezTo>
                    <a:pt x="7757" y="960"/>
                    <a:pt x="7189" y="4396"/>
                    <a:pt x="7189" y="4396"/>
                  </a:cubicBezTo>
                  <a:cubicBezTo>
                    <a:pt x="7189" y="4396"/>
                    <a:pt x="5093" y="1670"/>
                    <a:pt x="4326" y="1670"/>
                  </a:cubicBezTo>
                  <a:cubicBezTo>
                    <a:pt x="4175" y="1670"/>
                    <a:pt x="4076" y="1775"/>
                    <a:pt x="4054" y="2028"/>
                  </a:cubicBezTo>
                  <a:cubicBezTo>
                    <a:pt x="3954" y="3028"/>
                    <a:pt x="3554" y="5964"/>
                    <a:pt x="3554" y="5964"/>
                  </a:cubicBezTo>
                  <a:cubicBezTo>
                    <a:pt x="3554" y="5964"/>
                    <a:pt x="1083" y="3734"/>
                    <a:pt x="284" y="3734"/>
                  </a:cubicBezTo>
                  <a:cubicBezTo>
                    <a:pt x="96" y="3734"/>
                    <a:pt x="0" y="3857"/>
                    <a:pt x="51" y="4162"/>
                  </a:cubicBezTo>
                  <a:cubicBezTo>
                    <a:pt x="51" y="4162"/>
                    <a:pt x="1890" y="12237"/>
                    <a:pt x="7854" y="12237"/>
                  </a:cubicBezTo>
                  <a:cubicBezTo>
                    <a:pt x="8563" y="12237"/>
                    <a:pt x="9329" y="12123"/>
                    <a:pt x="10158" y="11868"/>
                  </a:cubicBezTo>
                  <a:cubicBezTo>
                    <a:pt x="17519" y="9581"/>
                    <a:pt x="14086" y="0"/>
                    <a:pt x="127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32"/>
            <p:cNvSpPr/>
            <p:nvPr/>
          </p:nvSpPr>
          <p:spPr>
            <a:xfrm>
              <a:off x="8223625" y="4268791"/>
              <a:ext cx="300250" cy="153450"/>
            </a:xfrm>
            <a:custGeom>
              <a:avLst/>
              <a:gdLst/>
              <a:ahLst/>
              <a:cxnLst/>
              <a:rect l="l" t="t" r="r" b="b"/>
              <a:pathLst>
                <a:path w="12010" h="6138" extrusionOk="0">
                  <a:moveTo>
                    <a:pt x="9541" y="434"/>
                  </a:moveTo>
                  <a:cubicBezTo>
                    <a:pt x="9607" y="434"/>
                    <a:pt x="9974" y="667"/>
                    <a:pt x="10141" y="1168"/>
                  </a:cubicBezTo>
                  <a:cubicBezTo>
                    <a:pt x="10175" y="1335"/>
                    <a:pt x="10208" y="1568"/>
                    <a:pt x="10141" y="1835"/>
                  </a:cubicBezTo>
                  <a:cubicBezTo>
                    <a:pt x="9641" y="1501"/>
                    <a:pt x="9407" y="667"/>
                    <a:pt x="9507" y="434"/>
                  </a:cubicBezTo>
                  <a:close/>
                  <a:moveTo>
                    <a:pt x="6238" y="1835"/>
                  </a:moveTo>
                  <a:cubicBezTo>
                    <a:pt x="6272" y="1835"/>
                    <a:pt x="6372" y="1868"/>
                    <a:pt x="6439" y="2102"/>
                  </a:cubicBezTo>
                  <a:cubicBezTo>
                    <a:pt x="6539" y="2369"/>
                    <a:pt x="6505" y="2736"/>
                    <a:pt x="6405" y="3136"/>
                  </a:cubicBezTo>
                  <a:cubicBezTo>
                    <a:pt x="6072" y="2736"/>
                    <a:pt x="6005" y="2202"/>
                    <a:pt x="6072" y="1968"/>
                  </a:cubicBezTo>
                  <a:cubicBezTo>
                    <a:pt x="6138" y="1835"/>
                    <a:pt x="6205" y="1835"/>
                    <a:pt x="6205" y="1835"/>
                  </a:cubicBezTo>
                  <a:close/>
                  <a:moveTo>
                    <a:pt x="2769" y="2769"/>
                  </a:moveTo>
                  <a:cubicBezTo>
                    <a:pt x="2903" y="2802"/>
                    <a:pt x="3103" y="3002"/>
                    <a:pt x="3236" y="3336"/>
                  </a:cubicBezTo>
                  <a:cubicBezTo>
                    <a:pt x="3270" y="3436"/>
                    <a:pt x="3303" y="3636"/>
                    <a:pt x="3303" y="3903"/>
                  </a:cubicBezTo>
                  <a:cubicBezTo>
                    <a:pt x="2869" y="3469"/>
                    <a:pt x="2602" y="3036"/>
                    <a:pt x="2569" y="2869"/>
                  </a:cubicBezTo>
                  <a:cubicBezTo>
                    <a:pt x="2669" y="2769"/>
                    <a:pt x="2736" y="2769"/>
                    <a:pt x="2769" y="2769"/>
                  </a:cubicBezTo>
                  <a:close/>
                  <a:moveTo>
                    <a:pt x="9607" y="0"/>
                  </a:moveTo>
                  <a:cubicBezTo>
                    <a:pt x="9407" y="0"/>
                    <a:pt x="9241" y="67"/>
                    <a:pt x="9174" y="234"/>
                  </a:cubicBezTo>
                  <a:cubicBezTo>
                    <a:pt x="8940" y="701"/>
                    <a:pt x="9274" y="1768"/>
                    <a:pt x="9908" y="2202"/>
                  </a:cubicBezTo>
                  <a:cubicBezTo>
                    <a:pt x="9941" y="2202"/>
                    <a:pt x="9974" y="2235"/>
                    <a:pt x="10008" y="2235"/>
                  </a:cubicBezTo>
                  <a:cubicBezTo>
                    <a:pt x="9808" y="2569"/>
                    <a:pt x="9441" y="2936"/>
                    <a:pt x="8774" y="3269"/>
                  </a:cubicBezTo>
                  <a:cubicBezTo>
                    <a:pt x="8255" y="3520"/>
                    <a:pt x="7822" y="3617"/>
                    <a:pt x="7471" y="3617"/>
                  </a:cubicBezTo>
                  <a:cubicBezTo>
                    <a:pt x="7167" y="3617"/>
                    <a:pt x="6924" y="3544"/>
                    <a:pt x="6739" y="3436"/>
                  </a:cubicBezTo>
                  <a:cubicBezTo>
                    <a:pt x="6939" y="2869"/>
                    <a:pt x="6972" y="2335"/>
                    <a:pt x="6839" y="1968"/>
                  </a:cubicBezTo>
                  <a:cubicBezTo>
                    <a:pt x="6746" y="1628"/>
                    <a:pt x="6538" y="1431"/>
                    <a:pt x="6269" y="1431"/>
                  </a:cubicBezTo>
                  <a:cubicBezTo>
                    <a:pt x="6248" y="1431"/>
                    <a:pt x="6227" y="1432"/>
                    <a:pt x="6205" y="1435"/>
                  </a:cubicBezTo>
                  <a:cubicBezTo>
                    <a:pt x="5972" y="1435"/>
                    <a:pt x="5771" y="1568"/>
                    <a:pt x="5705" y="1835"/>
                  </a:cubicBezTo>
                  <a:cubicBezTo>
                    <a:pt x="5538" y="2269"/>
                    <a:pt x="5705" y="3069"/>
                    <a:pt x="6272" y="3569"/>
                  </a:cubicBezTo>
                  <a:cubicBezTo>
                    <a:pt x="6072" y="4003"/>
                    <a:pt x="5771" y="4403"/>
                    <a:pt x="5371" y="4670"/>
                  </a:cubicBezTo>
                  <a:cubicBezTo>
                    <a:pt x="5226" y="4749"/>
                    <a:pt x="5071" y="4787"/>
                    <a:pt x="4906" y="4787"/>
                  </a:cubicBezTo>
                  <a:cubicBezTo>
                    <a:pt x="4652" y="4787"/>
                    <a:pt x="4373" y="4698"/>
                    <a:pt x="4070" y="4537"/>
                  </a:cubicBezTo>
                  <a:cubicBezTo>
                    <a:pt x="3937" y="4437"/>
                    <a:pt x="3803" y="4370"/>
                    <a:pt x="3670" y="4270"/>
                  </a:cubicBezTo>
                  <a:cubicBezTo>
                    <a:pt x="3770" y="3870"/>
                    <a:pt x="3737" y="3503"/>
                    <a:pt x="3636" y="3203"/>
                  </a:cubicBezTo>
                  <a:cubicBezTo>
                    <a:pt x="3470" y="2736"/>
                    <a:pt x="3169" y="2402"/>
                    <a:pt x="2836" y="2369"/>
                  </a:cubicBezTo>
                  <a:cubicBezTo>
                    <a:pt x="2804" y="2362"/>
                    <a:pt x="2769" y="2358"/>
                    <a:pt x="2732" y="2358"/>
                  </a:cubicBezTo>
                  <a:cubicBezTo>
                    <a:pt x="2579" y="2358"/>
                    <a:pt x="2390" y="2427"/>
                    <a:pt x="2202" y="2669"/>
                  </a:cubicBezTo>
                  <a:cubicBezTo>
                    <a:pt x="1935" y="3069"/>
                    <a:pt x="2903" y="4103"/>
                    <a:pt x="2936" y="4137"/>
                  </a:cubicBezTo>
                  <a:cubicBezTo>
                    <a:pt x="3036" y="4237"/>
                    <a:pt x="3136" y="4337"/>
                    <a:pt x="3236" y="4403"/>
                  </a:cubicBezTo>
                  <a:cubicBezTo>
                    <a:pt x="3136" y="4670"/>
                    <a:pt x="2969" y="4970"/>
                    <a:pt x="2669" y="5237"/>
                  </a:cubicBezTo>
                  <a:cubicBezTo>
                    <a:pt x="2333" y="5574"/>
                    <a:pt x="1968" y="5742"/>
                    <a:pt x="1627" y="5742"/>
                  </a:cubicBezTo>
                  <a:cubicBezTo>
                    <a:pt x="1596" y="5742"/>
                    <a:pt x="1566" y="5740"/>
                    <a:pt x="1535" y="5738"/>
                  </a:cubicBezTo>
                  <a:cubicBezTo>
                    <a:pt x="868" y="5638"/>
                    <a:pt x="434" y="4870"/>
                    <a:pt x="434" y="4870"/>
                  </a:cubicBezTo>
                  <a:cubicBezTo>
                    <a:pt x="384" y="4795"/>
                    <a:pt x="297" y="4758"/>
                    <a:pt x="214" y="4758"/>
                  </a:cubicBezTo>
                  <a:cubicBezTo>
                    <a:pt x="186" y="4758"/>
                    <a:pt x="159" y="4762"/>
                    <a:pt x="134" y="4770"/>
                  </a:cubicBezTo>
                  <a:cubicBezTo>
                    <a:pt x="34" y="4837"/>
                    <a:pt x="1" y="4970"/>
                    <a:pt x="67" y="5071"/>
                  </a:cubicBezTo>
                  <a:cubicBezTo>
                    <a:pt x="101" y="5104"/>
                    <a:pt x="601" y="6005"/>
                    <a:pt x="1468" y="6138"/>
                  </a:cubicBezTo>
                  <a:lnTo>
                    <a:pt x="1668" y="6138"/>
                  </a:lnTo>
                  <a:cubicBezTo>
                    <a:pt x="2102" y="6138"/>
                    <a:pt x="2536" y="5938"/>
                    <a:pt x="2969" y="5538"/>
                  </a:cubicBezTo>
                  <a:cubicBezTo>
                    <a:pt x="3236" y="5271"/>
                    <a:pt x="3436" y="4970"/>
                    <a:pt x="3570" y="4704"/>
                  </a:cubicBezTo>
                  <a:cubicBezTo>
                    <a:pt x="4010" y="5018"/>
                    <a:pt x="4463" y="5187"/>
                    <a:pt x="4879" y="5187"/>
                  </a:cubicBezTo>
                  <a:cubicBezTo>
                    <a:pt x="5126" y="5187"/>
                    <a:pt x="5360" y="5128"/>
                    <a:pt x="5571" y="5004"/>
                  </a:cubicBezTo>
                  <a:cubicBezTo>
                    <a:pt x="6038" y="4737"/>
                    <a:pt x="6372" y="4303"/>
                    <a:pt x="6605" y="3803"/>
                  </a:cubicBezTo>
                  <a:cubicBezTo>
                    <a:pt x="6834" y="3934"/>
                    <a:pt x="7135" y="4032"/>
                    <a:pt x="7516" y="4032"/>
                  </a:cubicBezTo>
                  <a:cubicBezTo>
                    <a:pt x="7912" y="4032"/>
                    <a:pt x="8395" y="3925"/>
                    <a:pt x="8974" y="3636"/>
                  </a:cubicBezTo>
                  <a:cubicBezTo>
                    <a:pt x="9774" y="3236"/>
                    <a:pt x="10175" y="2802"/>
                    <a:pt x="10408" y="2369"/>
                  </a:cubicBezTo>
                  <a:cubicBezTo>
                    <a:pt x="10439" y="2371"/>
                    <a:pt x="10471" y="2373"/>
                    <a:pt x="10504" y="2373"/>
                  </a:cubicBezTo>
                  <a:cubicBezTo>
                    <a:pt x="10892" y="2373"/>
                    <a:pt x="11389" y="2178"/>
                    <a:pt x="11942" y="1501"/>
                  </a:cubicBezTo>
                  <a:cubicBezTo>
                    <a:pt x="12009" y="1401"/>
                    <a:pt x="12009" y="1268"/>
                    <a:pt x="11909" y="1201"/>
                  </a:cubicBezTo>
                  <a:cubicBezTo>
                    <a:pt x="11864" y="1171"/>
                    <a:pt x="11812" y="1155"/>
                    <a:pt x="11763" y="1155"/>
                  </a:cubicBezTo>
                  <a:cubicBezTo>
                    <a:pt x="11703" y="1155"/>
                    <a:pt x="11646" y="1179"/>
                    <a:pt x="11609" y="1234"/>
                  </a:cubicBezTo>
                  <a:cubicBezTo>
                    <a:pt x="11342" y="1568"/>
                    <a:pt x="10942" y="1935"/>
                    <a:pt x="10541" y="1968"/>
                  </a:cubicBezTo>
                  <a:cubicBezTo>
                    <a:pt x="10608" y="1701"/>
                    <a:pt x="10608" y="1468"/>
                    <a:pt x="10575" y="1301"/>
                  </a:cubicBezTo>
                  <a:cubicBezTo>
                    <a:pt x="10475" y="601"/>
                    <a:pt x="9974" y="67"/>
                    <a:pt x="96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32"/>
            <p:cNvSpPr/>
            <p:nvPr/>
          </p:nvSpPr>
          <p:spPr>
            <a:xfrm>
              <a:off x="8011800" y="4705041"/>
              <a:ext cx="785875" cy="371325"/>
            </a:xfrm>
            <a:custGeom>
              <a:avLst/>
              <a:gdLst/>
              <a:ahLst/>
              <a:cxnLst/>
              <a:rect l="l" t="t" r="r" b="b"/>
              <a:pathLst>
                <a:path w="31435" h="14853" extrusionOk="0">
                  <a:moveTo>
                    <a:pt x="22719" y="0"/>
                  </a:moveTo>
                  <a:cubicBezTo>
                    <a:pt x="22570" y="0"/>
                    <a:pt x="22414" y="52"/>
                    <a:pt x="22250" y="163"/>
                  </a:cubicBezTo>
                  <a:cubicBezTo>
                    <a:pt x="19882" y="1764"/>
                    <a:pt x="15745" y="9403"/>
                    <a:pt x="15745" y="9403"/>
                  </a:cubicBezTo>
                  <a:cubicBezTo>
                    <a:pt x="15745" y="9403"/>
                    <a:pt x="16319" y="1752"/>
                    <a:pt x="13696" y="1752"/>
                  </a:cubicBezTo>
                  <a:cubicBezTo>
                    <a:pt x="13636" y="1752"/>
                    <a:pt x="13574" y="1756"/>
                    <a:pt x="13511" y="1764"/>
                  </a:cubicBezTo>
                  <a:cubicBezTo>
                    <a:pt x="10675" y="2131"/>
                    <a:pt x="8607" y="9369"/>
                    <a:pt x="8607" y="9369"/>
                  </a:cubicBezTo>
                  <a:cubicBezTo>
                    <a:pt x="8607" y="9369"/>
                    <a:pt x="4788" y="1662"/>
                    <a:pt x="3057" y="1662"/>
                  </a:cubicBezTo>
                  <a:cubicBezTo>
                    <a:pt x="2698" y="1662"/>
                    <a:pt x="2429" y="1995"/>
                    <a:pt x="2302" y="2798"/>
                  </a:cubicBezTo>
                  <a:cubicBezTo>
                    <a:pt x="1769" y="6201"/>
                    <a:pt x="1" y="13939"/>
                    <a:pt x="3737" y="14173"/>
                  </a:cubicBezTo>
                  <a:cubicBezTo>
                    <a:pt x="3737" y="14173"/>
                    <a:pt x="13512" y="14852"/>
                    <a:pt x="21039" y="14852"/>
                  </a:cubicBezTo>
                  <a:cubicBezTo>
                    <a:pt x="25187" y="14852"/>
                    <a:pt x="28652" y="14646"/>
                    <a:pt x="29422" y="14006"/>
                  </a:cubicBezTo>
                  <a:cubicBezTo>
                    <a:pt x="31435" y="12365"/>
                    <a:pt x="31234" y="2990"/>
                    <a:pt x="29914" y="2990"/>
                  </a:cubicBezTo>
                  <a:cubicBezTo>
                    <a:pt x="29812" y="2990"/>
                    <a:pt x="29703" y="3046"/>
                    <a:pt x="29589" y="3165"/>
                  </a:cubicBezTo>
                  <a:cubicBezTo>
                    <a:pt x="28021" y="4833"/>
                    <a:pt x="25286" y="9303"/>
                    <a:pt x="25286" y="9303"/>
                  </a:cubicBezTo>
                  <a:cubicBezTo>
                    <a:pt x="25286" y="9303"/>
                    <a:pt x="24708" y="0"/>
                    <a:pt x="227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32"/>
            <p:cNvSpPr/>
            <p:nvPr/>
          </p:nvSpPr>
          <p:spPr>
            <a:xfrm>
              <a:off x="8302850" y="4837366"/>
              <a:ext cx="54225" cy="200325"/>
            </a:xfrm>
            <a:custGeom>
              <a:avLst/>
              <a:gdLst/>
              <a:ahLst/>
              <a:cxnLst/>
              <a:rect l="l" t="t" r="r" b="b"/>
              <a:pathLst>
                <a:path w="2169" h="8013" extrusionOk="0">
                  <a:moveTo>
                    <a:pt x="1275" y="0"/>
                  </a:moveTo>
                  <a:cubicBezTo>
                    <a:pt x="1262" y="0"/>
                    <a:pt x="1248" y="2"/>
                    <a:pt x="1235" y="7"/>
                  </a:cubicBezTo>
                  <a:cubicBezTo>
                    <a:pt x="1101" y="7"/>
                    <a:pt x="1035" y="107"/>
                    <a:pt x="1035" y="240"/>
                  </a:cubicBezTo>
                  <a:cubicBezTo>
                    <a:pt x="1035" y="307"/>
                    <a:pt x="1735" y="6278"/>
                    <a:pt x="101" y="7646"/>
                  </a:cubicBezTo>
                  <a:cubicBezTo>
                    <a:pt x="34" y="7712"/>
                    <a:pt x="0" y="7846"/>
                    <a:pt x="67" y="7913"/>
                  </a:cubicBezTo>
                  <a:cubicBezTo>
                    <a:pt x="134" y="7979"/>
                    <a:pt x="167" y="8013"/>
                    <a:pt x="234" y="8013"/>
                  </a:cubicBezTo>
                  <a:cubicBezTo>
                    <a:pt x="301" y="8013"/>
                    <a:pt x="334" y="7979"/>
                    <a:pt x="367" y="7946"/>
                  </a:cubicBezTo>
                  <a:cubicBezTo>
                    <a:pt x="2169" y="6478"/>
                    <a:pt x="1468" y="441"/>
                    <a:pt x="1435" y="174"/>
                  </a:cubicBezTo>
                  <a:cubicBezTo>
                    <a:pt x="1435" y="87"/>
                    <a:pt x="1360" y="0"/>
                    <a:pt x="12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32"/>
            <p:cNvSpPr/>
            <p:nvPr/>
          </p:nvSpPr>
          <p:spPr>
            <a:xfrm>
              <a:off x="8457125" y="4830016"/>
              <a:ext cx="104275" cy="196825"/>
            </a:xfrm>
            <a:custGeom>
              <a:avLst/>
              <a:gdLst/>
              <a:ahLst/>
              <a:cxnLst/>
              <a:rect l="l" t="t" r="r" b="b"/>
              <a:pathLst>
                <a:path w="4171" h="7873" extrusionOk="0">
                  <a:moveTo>
                    <a:pt x="3970" y="1"/>
                  </a:moveTo>
                  <a:cubicBezTo>
                    <a:pt x="3870" y="1"/>
                    <a:pt x="3737" y="67"/>
                    <a:pt x="3737" y="201"/>
                  </a:cubicBezTo>
                  <a:cubicBezTo>
                    <a:pt x="3170" y="3670"/>
                    <a:pt x="101" y="7473"/>
                    <a:pt x="67" y="7539"/>
                  </a:cubicBezTo>
                  <a:cubicBezTo>
                    <a:pt x="1" y="7606"/>
                    <a:pt x="1" y="7740"/>
                    <a:pt x="101" y="7806"/>
                  </a:cubicBezTo>
                  <a:cubicBezTo>
                    <a:pt x="134" y="7840"/>
                    <a:pt x="167" y="7873"/>
                    <a:pt x="234" y="7873"/>
                  </a:cubicBezTo>
                  <a:cubicBezTo>
                    <a:pt x="267" y="7873"/>
                    <a:pt x="334" y="7840"/>
                    <a:pt x="368" y="7773"/>
                  </a:cubicBezTo>
                  <a:cubicBezTo>
                    <a:pt x="501" y="7639"/>
                    <a:pt x="3570" y="3837"/>
                    <a:pt x="4137" y="234"/>
                  </a:cubicBezTo>
                  <a:cubicBezTo>
                    <a:pt x="4170" y="134"/>
                    <a:pt x="4070"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32"/>
            <p:cNvSpPr/>
            <p:nvPr/>
          </p:nvSpPr>
          <p:spPr>
            <a:xfrm>
              <a:off x="8646425" y="4865891"/>
              <a:ext cx="96775" cy="175150"/>
            </a:xfrm>
            <a:custGeom>
              <a:avLst/>
              <a:gdLst/>
              <a:ahLst/>
              <a:cxnLst/>
              <a:rect l="l" t="t" r="r" b="b"/>
              <a:pathLst>
                <a:path w="3871" h="7006" extrusionOk="0">
                  <a:moveTo>
                    <a:pt x="3670" y="0"/>
                  </a:moveTo>
                  <a:cubicBezTo>
                    <a:pt x="3537" y="0"/>
                    <a:pt x="3470" y="100"/>
                    <a:pt x="3470" y="200"/>
                  </a:cubicBezTo>
                  <a:cubicBezTo>
                    <a:pt x="3470" y="2969"/>
                    <a:pt x="101" y="6605"/>
                    <a:pt x="67" y="6638"/>
                  </a:cubicBezTo>
                  <a:cubicBezTo>
                    <a:pt x="1" y="6738"/>
                    <a:pt x="1" y="6872"/>
                    <a:pt x="101" y="6938"/>
                  </a:cubicBezTo>
                  <a:cubicBezTo>
                    <a:pt x="134" y="6972"/>
                    <a:pt x="167" y="7005"/>
                    <a:pt x="234" y="7005"/>
                  </a:cubicBezTo>
                  <a:cubicBezTo>
                    <a:pt x="301" y="7005"/>
                    <a:pt x="334" y="6972"/>
                    <a:pt x="368" y="6938"/>
                  </a:cubicBezTo>
                  <a:cubicBezTo>
                    <a:pt x="534" y="6772"/>
                    <a:pt x="3870" y="3136"/>
                    <a:pt x="3870" y="200"/>
                  </a:cubicBezTo>
                  <a:cubicBezTo>
                    <a:pt x="3870" y="100"/>
                    <a:pt x="3770" y="0"/>
                    <a:pt x="36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32"/>
            <p:cNvSpPr/>
            <p:nvPr/>
          </p:nvSpPr>
          <p:spPr>
            <a:xfrm>
              <a:off x="8095613" y="4840916"/>
              <a:ext cx="100950" cy="210400"/>
            </a:xfrm>
            <a:custGeom>
              <a:avLst/>
              <a:gdLst/>
              <a:ahLst/>
              <a:cxnLst/>
              <a:rect l="l" t="t" r="r" b="b"/>
              <a:pathLst>
                <a:path w="4038" h="8416" extrusionOk="0">
                  <a:moveTo>
                    <a:pt x="223" y="1"/>
                  </a:moveTo>
                  <a:cubicBezTo>
                    <a:pt x="204" y="1"/>
                    <a:pt x="186" y="4"/>
                    <a:pt x="168" y="10"/>
                  </a:cubicBezTo>
                  <a:cubicBezTo>
                    <a:pt x="68" y="43"/>
                    <a:pt x="1" y="143"/>
                    <a:pt x="34" y="276"/>
                  </a:cubicBezTo>
                  <a:cubicBezTo>
                    <a:pt x="101" y="510"/>
                    <a:pt x="1936" y="6481"/>
                    <a:pt x="3637" y="8349"/>
                  </a:cubicBezTo>
                  <a:cubicBezTo>
                    <a:pt x="3704" y="8416"/>
                    <a:pt x="3737" y="8416"/>
                    <a:pt x="3804" y="8416"/>
                  </a:cubicBezTo>
                  <a:cubicBezTo>
                    <a:pt x="3837" y="8416"/>
                    <a:pt x="3904" y="8416"/>
                    <a:pt x="3937" y="8382"/>
                  </a:cubicBezTo>
                  <a:cubicBezTo>
                    <a:pt x="4037" y="8282"/>
                    <a:pt x="4037" y="8149"/>
                    <a:pt x="3970" y="8082"/>
                  </a:cubicBezTo>
                  <a:cubicBezTo>
                    <a:pt x="2303" y="6281"/>
                    <a:pt x="435" y="210"/>
                    <a:pt x="435" y="143"/>
                  </a:cubicBezTo>
                  <a:cubicBezTo>
                    <a:pt x="407" y="61"/>
                    <a:pt x="312" y="1"/>
                    <a:pt x="2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26" name="Google Shape;3226;p32"/>
          <p:cNvSpPr/>
          <p:nvPr/>
        </p:nvSpPr>
        <p:spPr>
          <a:xfrm>
            <a:off x="1629800" y="909841"/>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32"/>
          <p:cNvSpPr/>
          <p:nvPr/>
        </p:nvSpPr>
        <p:spPr>
          <a:xfrm flipH="1">
            <a:off x="6156002" y="1921478"/>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28" name="Google Shape;3228;p32"/>
          <p:cNvGrpSpPr/>
          <p:nvPr/>
        </p:nvGrpSpPr>
        <p:grpSpPr>
          <a:xfrm flipH="1">
            <a:off x="8287634" y="670663"/>
            <a:ext cx="698900" cy="986625"/>
            <a:chOff x="2569950" y="1960400"/>
            <a:chExt cx="698900" cy="986625"/>
          </a:xfrm>
        </p:grpSpPr>
        <p:sp>
          <p:nvSpPr>
            <p:cNvPr id="3229" name="Google Shape;3229;p32"/>
            <p:cNvSpPr/>
            <p:nvPr/>
          </p:nvSpPr>
          <p:spPr>
            <a:xfrm>
              <a:off x="3059950" y="1976325"/>
              <a:ext cx="124625" cy="125975"/>
            </a:xfrm>
            <a:custGeom>
              <a:avLst/>
              <a:gdLst/>
              <a:ahLst/>
              <a:cxnLst/>
              <a:rect l="l" t="t" r="r" b="b"/>
              <a:pathLst>
                <a:path w="4985" h="5039" extrusionOk="0">
                  <a:moveTo>
                    <a:pt x="2983" y="0"/>
                  </a:moveTo>
                  <a:cubicBezTo>
                    <a:pt x="982" y="0"/>
                    <a:pt x="2316" y="3236"/>
                    <a:pt x="2316" y="3236"/>
                  </a:cubicBezTo>
                  <a:cubicBezTo>
                    <a:pt x="2316" y="3236"/>
                    <a:pt x="1859" y="3040"/>
                    <a:pt x="1361" y="3040"/>
                  </a:cubicBezTo>
                  <a:cubicBezTo>
                    <a:pt x="987" y="3040"/>
                    <a:pt x="591" y="3150"/>
                    <a:pt x="348" y="3536"/>
                  </a:cubicBezTo>
                  <a:cubicBezTo>
                    <a:pt x="0" y="4058"/>
                    <a:pt x="794" y="5039"/>
                    <a:pt x="1887" y="5039"/>
                  </a:cubicBezTo>
                  <a:cubicBezTo>
                    <a:pt x="2681" y="5039"/>
                    <a:pt x="3632" y="4521"/>
                    <a:pt x="4418" y="2936"/>
                  </a:cubicBezTo>
                  <a:cubicBezTo>
                    <a:pt x="4418" y="2936"/>
                    <a:pt x="4985" y="0"/>
                    <a:pt x="2983" y="0"/>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32"/>
            <p:cNvSpPr/>
            <p:nvPr/>
          </p:nvSpPr>
          <p:spPr>
            <a:xfrm>
              <a:off x="3112750" y="2042975"/>
              <a:ext cx="156100" cy="117850"/>
            </a:xfrm>
            <a:custGeom>
              <a:avLst/>
              <a:gdLst/>
              <a:ahLst/>
              <a:cxnLst/>
              <a:rect l="l" t="t" r="r" b="b"/>
              <a:pathLst>
                <a:path w="6244" h="4714" extrusionOk="0">
                  <a:moveTo>
                    <a:pt x="4454" y="1"/>
                  </a:moveTo>
                  <a:cubicBezTo>
                    <a:pt x="3588" y="1"/>
                    <a:pt x="2673" y="470"/>
                    <a:pt x="2673" y="470"/>
                  </a:cubicBezTo>
                  <a:cubicBezTo>
                    <a:pt x="0" y="2858"/>
                    <a:pt x="1762" y="4713"/>
                    <a:pt x="2775" y="4713"/>
                  </a:cubicBezTo>
                  <a:cubicBezTo>
                    <a:pt x="2950" y="4713"/>
                    <a:pt x="3103" y="4658"/>
                    <a:pt x="3206" y="4539"/>
                  </a:cubicBezTo>
                  <a:cubicBezTo>
                    <a:pt x="3907" y="3739"/>
                    <a:pt x="2973" y="2538"/>
                    <a:pt x="2973" y="2538"/>
                  </a:cubicBezTo>
                  <a:lnTo>
                    <a:pt x="2973" y="2538"/>
                  </a:lnTo>
                  <a:cubicBezTo>
                    <a:pt x="2973" y="2538"/>
                    <a:pt x="3302" y="2579"/>
                    <a:pt x="3741" y="2579"/>
                  </a:cubicBezTo>
                  <a:cubicBezTo>
                    <a:pt x="4719" y="2579"/>
                    <a:pt x="6243" y="2373"/>
                    <a:pt x="5875" y="1037"/>
                  </a:cubicBezTo>
                  <a:cubicBezTo>
                    <a:pt x="5654" y="235"/>
                    <a:pt x="5066" y="1"/>
                    <a:pt x="4454" y="1"/>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32"/>
            <p:cNvSpPr/>
            <p:nvPr/>
          </p:nvSpPr>
          <p:spPr>
            <a:xfrm>
              <a:off x="3181225" y="1960400"/>
              <a:ext cx="35875" cy="75150"/>
            </a:xfrm>
            <a:custGeom>
              <a:avLst/>
              <a:gdLst/>
              <a:ahLst/>
              <a:cxnLst/>
              <a:rect l="l" t="t" r="r" b="b"/>
              <a:pathLst>
                <a:path w="1435" h="3006" extrusionOk="0">
                  <a:moveTo>
                    <a:pt x="199" y="0"/>
                  </a:moveTo>
                  <a:cubicBezTo>
                    <a:pt x="161" y="0"/>
                    <a:pt x="126" y="11"/>
                    <a:pt x="100" y="37"/>
                  </a:cubicBezTo>
                  <a:cubicBezTo>
                    <a:pt x="0" y="137"/>
                    <a:pt x="0" y="270"/>
                    <a:pt x="67" y="337"/>
                  </a:cubicBezTo>
                  <a:cubicBezTo>
                    <a:pt x="100" y="404"/>
                    <a:pt x="1134" y="1738"/>
                    <a:pt x="100" y="2639"/>
                  </a:cubicBezTo>
                  <a:cubicBezTo>
                    <a:pt x="0" y="2705"/>
                    <a:pt x="0" y="2839"/>
                    <a:pt x="67" y="2939"/>
                  </a:cubicBezTo>
                  <a:cubicBezTo>
                    <a:pt x="134" y="2972"/>
                    <a:pt x="167" y="3006"/>
                    <a:pt x="234" y="3006"/>
                  </a:cubicBezTo>
                  <a:cubicBezTo>
                    <a:pt x="267" y="3006"/>
                    <a:pt x="334" y="3006"/>
                    <a:pt x="367" y="2939"/>
                  </a:cubicBezTo>
                  <a:cubicBezTo>
                    <a:pt x="1435" y="2005"/>
                    <a:pt x="834" y="671"/>
                    <a:pt x="367" y="70"/>
                  </a:cubicBezTo>
                  <a:cubicBezTo>
                    <a:pt x="326" y="29"/>
                    <a:pt x="259" y="0"/>
                    <a:pt x="19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32"/>
            <p:cNvSpPr/>
            <p:nvPr/>
          </p:nvSpPr>
          <p:spPr>
            <a:xfrm>
              <a:off x="3191225" y="2009625"/>
              <a:ext cx="72575" cy="32600"/>
            </a:xfrm>
            <a:custGeom>
              <a:avLst/>
              <a:gdLst/>
              <a:ahLst/>
              <a:cxnLst/>
              <a:rect l="l" t="t" r="r" b="b"/>
              <a:pathLst>
                <a:path w="2903" h="1304" extrusionOk="0">
                  <a:moveTo>
                    <a:pt x="1824" y="0"/>
                  </a:moveTo>
                  <a:cubicBezTo>
                    <a:pt x="1280" y="0"/>
                    <a:pt x="706" y="332"/>
                    <a:pt x="101" y="936"/>
                  </a:cubicBezTo>
                  <a:cubicBezTo>
                    <a:pt x="1" y="1037"/>
                    <a:pt x="1" y="1170"/>
                    <a:pt x="101" y="1237"/>
                  </a:cubicBezTo>
                  <a:cubicBezTo>
                    <a:pt x="134" y="1270"/>
                    <a:pt x="201" y="1303"/>
                    <a:pt x="234" y="1303"/>
                  </a:cubicBezTo>
                  <a:cubicBezTo>
                    <a:pt x="301" y="1303"/>
                    <a:pt x="334" y="1270"/>
                    <a:pt x="401" y="1237"/>
                  </a:cubicBezTo>
                  <a:cubicBezTo>
                    <a:pt x="935" y="703"/>
                    <a:pt x="1435" y="403"/>
                    <a:pt x="1902" y="403"/>
                  </a:cubicBezTo>
                  <a:cubicBezTo>
                    <a:pt x="2269" y="436"/>
                    <a:pt x="2502" y="670"/>
                    <a:pt x="2502" y="670"/>
                  </a:cubicBezTo>
                  <a:cubicBezTo>
                    <a:pt x="2544" y="711"/>
                    <a:pt x="2610" y="739"/>
                    <a:pt x="2679" y="739"/>
                  </a:cubicBezTo>
                  <a:cubicBezTo>
                    <a:pt x="2721" y="739"/>
                    <a:pt x="2764" y="728"/>
                    <a:pt x="2803" y="703"/>
                  </a:cubicBezTo>
                  <a:cubicBezTo>
                    <a:pt x="2869" y="603"/>
                    <a:pt x="2903" y="469"/>
                    <a:pt x="2803" y="403"/>
                  </a:cubicBezTo>
                  <a:cubicBezTo>
                    <a:pt x="2803" y="369"/>
                    <a:pt x="2469" y="36"/>
                    <a:pt x="1902" y="2"/>
                  </a:cubicBezTo>
                  <a:cubicBezTo>
                    <a:pt x="1876" y="1"/>
                    <a:pt x="1850" y="0"/>
                    <a:pt x="18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32"/>
            <p:cNvSpPr/>
            <p:nvPr/>
          </p:nvSpPr>
          <p:spPr>
            <a:xfrm>
              <a:off x="2569950" y="2156025"/>
              <a:ext cx="524575" cy="791000"/>
            </a:xfrm>
            <a:custGeom>
              <a:avLst/>
              <a:gdLst/>
              <a:ahLst/>
              <a:cxnLst/>
              <a:rect l="l" t="t" r="r" b="b"/>
              <a:pathLst>
                <a:path w="20983" h="31640" extrusionOk="0">
                  <a:moveTo>
                    <a:pt x="20749" y="1"/>
                  </a:moveTo>
                  <a:cubicBezTo>
                    <a:pt x="20699" y="1"/>
                    <a:pt x="20649" y="17"/>
                    <a:pt x="20615" y="51"/>
                  </a:cubicBezTo>
                  <a:cubicBezTo>
                    <a:pt x="20582" y="51"/>
                    <a:pt x="20348" y="284"/>
                    <a:pt x="20015" y="685"/>
                  </a:cubicBezTo>
                  <a:cubicBezTo>
                    <a:pt x="19948" y="751"/>
                    <a:pt x="19948" y="885"/>
                    <a:pt x="20048" y="985"/>
                  </a:cubicBezTo>
                  <a:cubicBezTo>
                    <a:pt x="20082" y="1018"/>
                    <a:pt x="20115" y="1018"/>
                    <a:pt x="20182" y="1018"/>
                  </a:cubicBezTo>
                  <a:cubicBezTo>
                    <a:pt x="20248" y="1018"/>
                    <a:pt x="20282" y="1018"/>
                    <a:pt x="20348" y="951"/>
                  </a:cubicBezTo>
                  <a:cubicBezTo>
                    <a:pt x="20649" y="584"/>
                    <a:pt x="20882" y="351"/>
                    <a:pt x="20882" y="351"/>
                  </a:cubicBezTo>
                  <a:cubicBezTo>
                    <a:pt x="20982" y="284"/>
                    <a:pt x="20982" y="151"/>
                    <a:pt x="20882" y="51"/>
                  </a:cubicBezTo>
                  <a:cubicBezTo>
                    <a:pt x="20849" y="17"/>
                    <a:pt x="20799" y="1"/>
                    <a:pt x="20749" y="1"/>
                  </a:cubicBezTo>
                  <a:close/>
                  <a:moveTo>
                    <a:pt x="19658" y="1249"/>
                  </a:moveTo>
                  <a:cubicBezTo>
                    <a:pt x="19589" y="1249"/>
                    <a:pt x="19522" y="1277"/>
                    <a:pt x="19481" y="1318"/>
                  </a:cubicBezTo>
                  <a:cubicBezTo>
                    <a:pt x="19314" y="1552"/>
                    <a:pt x="19148" y="1752"/>
                    <a:pt x="18981" y="2019"/>
                  </a:cubicBezTo>
                  <a:cubicBezTo>
                    <a:pt x="18914" y="2119"/>
                    <a:pt x="18947" y="2252"/>
                    <a:pt x="19014" y="2319"/>
                  </a:cubicBezTo>
                  <a:cubicBezTo>
                    <a:pt x="19081" y="2319"/>
                    <a:pt x="19114" y="2352"/>
                    <a:pt x="19148" y="2352"/>
                  </a:cubicBezTo>
                  <a:cubicBezTo>
                    <a:pt x="19214" y="2352"/>
                    <a:pt x="19281" y="2319"/>
                    <a:pt x="19314" y="2252"/>
                  </a:cubicBezTo>
                  <a:cubicBezTo>
                    <a:pt x="19481" y="2019"/>
                    <a:pt x="19648" y="1785"/>
                    <a:pt x="19815" y="1585"/>
                  </a:cubicBezTo>
                  <a:cubicBezTo>
                    <a:pt x="19881" y="1485"/>
                    <a:pt x="19848" y="1352"/>
                    <a:pt x="19781" y="1285"/>
                  </a:cubicBezTo>
                  <a:cubicBezTo>
                    <a:pt x="19743" y="1259"/>
                    <a:pt x="19700" y="1249"/>
                    <a:pt x="19658" y="1249"/>
                  </a:cubicBezTo>
                  <a:close/>
                  <a:moveTo>
                    <a:pt x="18700" y="2618"/>
                  </a:moveTo>
                  <a:cubicBezTo>
                    <a:pt x="18628" y="2618"/>
                    <a:pt x="18557" y="2655"/>
                    <a:pt x="18514" y="2719"/>
                  </a:cubicBezTo>
                  <a:cubicBezTo>
                    <a:pt x="18380" y="2986"/>
                    <a:pt x="18214" y="3220"/>
                    <a:pt x="18113" y="3487"/>
                  </a:cubicBezTo>
                  <a:cubicBezTo>
                    <a:pt x="18047" y="3587"/>
                    <a:pt x="18080" y="3687"/>
                    <a:pt x="18214" y="3753"/>
                  </a:cubicBezTo>
                  <a:cubicBezTo>
                    <a:pt x="18214" y="3753"/>
                    <a:pt x="18247" y="3787"/>
                    <a:pt x="18280" y="3787"/>
                  </a:cubicBezTo>
                  <a:cubicBezTo>
                    <a:pt x="18380" y="3787"/>
                    <a:pt x="18447" y="3720"/>
                    <a:pt x="18480" y="3653"/>
                  </a:cubicBezTo>
                  <a:cubicBezTo>
                    <a:pt x="18580" y="3420"/>
                    <a:pt x="18714" y="3186"/>
                    <a:pt x="18881" y="2953"/>
                  </a:cubicBezTo>
                  <a:cubicBezTo>
                    <a:pt x="18947" y="2853"/>
                    <a:pt x="18914" y="2719"/>
                    <a:pt x="18814" y="2653"/>
                  </a:cubicBezTo>
                  <a:cubicBezTo>
                    <a:pt x="18779" y="2629"/>
                    <a:pt x="18739" y="2618"/>
                    <a:pt x="18700" y="2618"/>
                  </a:cubicBezTo>
                  <a:close/>
                  <a:moveTo>
                    <a:pt x="17979" y="4112"/>
                  </a:moveTo>
                  <a:cubicBezTo>
                    <a:pt x="17879" y="4112"/>
                    <a:pt x="17801" y="4171"/>
                    <a:pt x="17747" y="4254"/>
                  </a:cubicBezTo>
                  <a:cubicBezTo>
                    <a:pt x="17646" y="4521"/>
                    <a:pt x="17580" y="4821"/>
                    <a:pt x="17513" y="5088"/>
                  </a:cubicBezTo>
                  <a:cubicBezTo>
                    <a:pt x="17480" y="5188"/>
                    <a:pt x="17546" y="5288"/>
                    <a:pt x="17680" y="5321"/>
                  </a:cubicBezTo>
                  <a:lnTo>
                    <a:pt x="17713" y="5321"/>
                  </a:lnTo>
                  <a:cubicBezTo>
                    <a:pt x="17813" y="5321"/>
                    <a:pt x="17880" y="5254"/>
                    <a:pt x="17913" y="5188"/>
                  </a:cubicBezTo>
                  <a:cubicBezTo>
                    <a:pt x="17980" y="4921"/>
                    <a:pt x="18047" y="4654"/>
                    <a:pt x="18147" y="4387"/>
                  </a:cubicBezTo>
                  <a:cubicBezTo>
                    <a:pt x="18180" y="4287"/>
                    <a:pt x="18147" y="4187"/>
                    <a:pt x="18047" y="4120"/>
                  </a:cubicBezTo>
                  <a:cubicBezTo>
                    <a:pt x="18023" y="4114"/>
                    <a:pt x="18001" y="4112"/>
                    <a:pt x="17979" y="4112"/>
                  </a:cubicBezTo>
                  <a:close/>
                  <a:moveTo>
                    <a:pt x="15745" y="5154"/>
                  </a:moveTo>
                  <a:cubicBezTo>
                    <a:pt x="15478" y="5154"/>
                    <a:pt x="15178" y="5154"/>
                    <a:pt x="14911" y="5188"/>
                  </a:cubicBezTo>
                  <a:cubicBezTo>
                    <a:pt x="14778" y="5221"/>
                    <a:pt x="14711" y="5321"/>
                    <a:pt x="14711" y="5421"/>
                  </a:cubicBezTo>
                  <a:cubicBezTo>
                    <a:pt x="14711" y="5521"/>
                    <a:pt x="14811" y="5621"/>
                    <a:pt x="14911" y="5621"/>
                  </a:cubicBezTo>
                  <a:lnTo>
                    <a:pt x="14945" y="5621"/>
                  </a:lnTo>
                  <a:cubicBezTo>
                    <a:pt x="15133" y="5598"/>
                    <a:pt x="15322" y="5574"/>
                    <a:pt x="15511" y="5574"/>
                  </a:cubicBezTo>
                  <a:cubicBezTo>
                    <a:pt x="15589" y="5574"/>
                    <a:pt x="15667" y="5578"/>
                    <a:pt x="15745" y="5588"/>
                  </a:cubicBezTo>
                  <a:cubicBezTo>
                    <a:pt x="15845" y="5588"/>
                    <a:pt x="15945" y="5488"/>
                    <a:pt x="15945" y="5388"/>
                  </a:cubicBezTo>
                  <a:cubicBezTo>
                    <a:pt x="15979" y="5254"/>
                    <a:pt x="15879" y="5154"/>
                    <a:pt x="15745" y="5154"/>
                  </a:cubicBezTo>
                  <a:close/>
                  <a:moveTo>
                    <a:pt x="14111" y="5346"/>
                  </a:moveTo>
                  <a:cubicBezTo>
                    <a:pt x="14090" y="5346"/>
                    <a:pt x="14068" y="5349"/>
                    <a:pt x="14044" y="5355"/>
                  </a:cubicBezTo>
                  <a:cubicBezTo>
                    <a:pt x="13777" y="5421"/>
                    <a:pt x="13510" y="5488"/>
                    <a:pt x="13243" y="5588"/>
                  </a:cubicBezTo>
                  <a:cubicBezTo>
                    <a:pt x="13110" y="5621"/>
                    <a:pt x="13077" y="5755"/>
                    <a:pt x="13110" y="5855"/>
                  </a:cubicBezTo>
                  <a:cubicBezTo>
                    <a:pt x="13143" y="5922"/>
                    <a:pt x="13210" y="5988"/>
                    <a:pt x="13310" y="5988"/>
                  </a:cubicBezTo>
                  <a:lnTo>
                    <a:pt x="13377" y="5988"/>
                  </a:lnTo>
                  <a:cubicBezTo>
                    <a:pt x="13644" y="5888"/>
                    <a:pt x="13910" y="5822"/>
                    <a:pt x="14144" y="5755"/>
                  </a:cubicBezTo>
                  <a:cubicBezTo>
                    <a:pt x="14244" y="5721"/>
                    <a:pt x="14344" y="5621"/>
                    <a:pt x="14311" y="5488"/>
                  </a:cubicBezTo>
                  <a:cubicBezTo>
                    <a:pt x="14283" y="5406"/>
                    <a:pt x="14211" y="5346"/>
                    <a:pt x="14111" y="5346"/>
                  </a:cubicBezTo>
                  <a:close/>
                  <a:moveTo>
                    <a:pt x="12522" y="5876"/>
                  </a:moveTo>
                  <a:cubicBezTo>
                    <a:pt x="12495" y="5876"/>
                    <a:pt x="12468" y="5880"/>
                    <a:pt x="12443" y="5888"/>
                  </a:cubicBezTo>
                  <a:cubicBezTo>
                    <a:pt x="12176" y="5988"/>
                    <a:pt x="11942" y="6122"/>
                    <a:pt x="11676" y="6255"/>
                  </a:cubicBezTo>
                  <a:cubicBezTo>
                    <a:pt x="11575" y="6289"/>
                    <a:pt x="11542" y="6422"/>
                    <a:pt x="11575" y="6522"/>
                  </a:cubicBezTo>
                  <a:cubicBezTo>
                    <a:pt x="11609" y="6589"/>
                    <a:pt x="11676" y="6655"/>
                    <a:pt x="11776" y="6655"/>
                  </a:cubicBezTo>
                  <a:cubicBezTo>
                    <a:pt x="11809" y="6655"/>
                    <a:pt x="11842" y="6622"/>
                    <a:pt x="11876" y="6622"/>
                  </a:cubicBezTo>
                  <a:cubicBezTo>
                    <a:pt x="12109" y="6489"/>
                    <a:pt x="12376" y="6389"/>
                    <a:pt x="12610" y="6289"/>
                  </a:cubicBezTo>
                  <a:cubicBezTo>
                    <a:pt x="12710" y="6222"/>
                    <a:pt x="12743" y="6122"/>
                    <a:pt x="12710" y="5988"/>
                  </a:cubicBezTo>
                  <a:cubicBezTo>
                    <a:pt x="12685" y="5913"/>
                    <a:pt x="12603" y="5876"/>
                    <a:pt x="12522" y="5876"/>
                  </a:cubicBezTo>
                  <a:close/>
                  <a:moveTo>
                    <a:pt x="16560" y="5279"/>
                  </a:moveTo>
                  <a:cubicBezTo>
                    <a:pt x="16479" y="5279"/>
                    <a:pt x="16406" y="5339"/>
                    <a:pt x="16379" y="5421"/>
                  </a:cubicBezTo>
                  <a:cubicBezTo>
                    <a:pt x="16346" y="5555"/>
                    <a:pt x="16412" y="5655"/>
                    <a:pt x="16512" y="5688"/>
                  </a:cubicBezTo>
                  <a:cubicBezTo>
                    <a:pt x="16779" y="5755"/>
                    <a:pt x="17046" y="5855"/>
                    <a:pt x="17246" y="5955"/>
                  </a:cubicBezTo>
                  <a:cubicBezTo>
                    <a:pt x="17313" y="5988"/>
                    <a:pt x="17346" y="5988"/>
                    <a:pt x="17380" y="5988"/>
                  </a:cubicBezTo>
                  <a:cubicBezTo>
                    <a:pt x="17380" y="6055"/>
                    <a:pt x="17380" y="6122"/>
                    <a:pt x="17380" y="6188"/>
                  </a:cubicBezTo>
                  <a:cubicBezTo>
                    <a:pt x="17380" y="6389"/>
                    <a:pt x="17380" y="6622"/>
                    <a:pt x="17446" y="6822"/>
                  </a:cubicBezTo>
                  <a:cubicBezTo>
                    <a:pt x="17446" y="6922"/>
                    <a:pt x="17546" y="6989"/>
                    <a:pt x="17646" y="6989"/>
                  </a:cubicBezTo>
                  <a:lnTo>
                    <a:pt x="17680" y="6989"/>
                  </a:lnTo>
                  <a:cubicBezTo>
                    <a:pt x="17780" y="6956"/>
                    <a:pt x="17847" y="6856"/>
                    <a:pt x="17847" y="6756"/>
                  </a:cubicBezTo>
                  <a:cubicBezTo>
                    <a:pt x="17813" y="6555"/>
                    <a:pt x="17780" y="6389"/>
                    <a:pt x="17780" y="6188"/>
                  </a:cubicBezTo>
                  <a:cubicBezTo>
                    <a:pt x="17780" y="6122"/>
                    <a:pt x="17813" y="6022"/>
                    <a:pt x="17813" y="5955"/>
                  </a:cubicBezTo>
                  <a:cubicBezTo>
                    <a:pt x="17813" y="5855"/>
                    <a:pt x="17713" y="5755"/>
                    <a:pt x="17613" y="5755"/>
                  </a:cubicBezTo>
                  <a:lnTo>
                    <a:pt x="17546" y="5755"/>
                  </a:lnTo>
                  <a:cubicBezTo>
                    <a:pt x="17546" y="5688"/>
                    <a:pt x="17513" y="5621"/>
                    <a:pt x="17446" y="5588"/>
                  </a:cubicBezTo>
                  <a:cubicBezTo>
                    <a:pt x="17179" y="5455"/>
                    <a:pt x="16913" y="5355"/>
                    <a:pt x="16612" y="5288"/>
                  </a:cubicBezTo>
                  <a:cubicBezTo>
                    <a:pt x="16595" y="5282"/>
                    <a:pt x="16577" y="5279"/>
                    <a:pt x="16560" y="5279"/>
                  </a:cubicBezTo>
                  <a:close/>
                  <a:moveTo>
                    <a:pt x="18034" y="6042"/>
                  </a:moveTo>
                  <a:cubicBezTo>
                    <a:pt x="17974" y="6042"/>
                    <a:pt x="17917" y="6067"/>
                    <a:pt x="17880" y="6122"/>
                  </a:cubicBezTo>
                  <a:cubicBezTo>
                    <a:pt x="17813" y="6188"/>
                    <a:pt x="17813" y="6322"/>
                    <a:pt x="17880" y="6389"/>
                  </a:cubicBezTo>
                  <a:cubicBezTo>
                    <a:pt x="18080" y="6589"/>
                    <a:pt x="18247" y="6789"/>
                    <a:pt x="18380" y="6989"/>
                  </a:cubicBezTo>
                  <a:cubicBezTo>
                    <a:pt x="18414" y="7056"/>
                    <a:pt x="18514" y="7089"/>
                    <a:pt x="18580" y="7089"/>
                  </a:cubicBezTo>
                  <a:cubicBezTo>
                    <a:pt x="18614" y="7089"/>
                    <a:pt x="18647" y="7089"/>
                    <a:pt x="18681" y="7056"/>
                  </a:cubicBezTo>
                  <a:cubicBezTo>
                    <a:pt x="18781" y="6989"/>
                    <a:pt x="18814" y="6889"/>
                    <a:pt x="18747" y="6789"/>
                  </a:cubicBezTo>
                  <a:cubicBezTo>
                    <a:pt x="18580" y="6522"/>
                    <a:pt x="18380" y="6289"/>
                    <a:pt x="18180" y="6088"/>
                  </a:cubicBezTo>
                  <a:cubicBezTo>
                    <a:pt x="18135" y="6058"/>
                    <a:pt x="18083" y="6042"/>
                    <a:pt x="18034" y="6042"/>
                  </a:cubicBezTo>
                  <a:close/>
                  <a:moveTo>
                    <a:pt x="11047" y="6621"/>
                  </a:moveTo>
                  <a:cubicBezTo>
                    <a:pt x="11013" y="6621"/>
                    <a:pt x="10977" y="6632"/>
                    <a:pt x="10942" y="6655"/>
                  </a:cubicBezTo>
                  <a:cubicBezTo>
                    <a:pt x="10675" y="6789"/>
                    <a:pt x="10441" y="6956"/>
                    <a:pt x="10208" y="7122"/>
                  </a:cubicBezTo>
                  <a:cubicBezTo>
                    <a:pt x="10108" y="7189"/>
                    <a:pt x="10108" y="7323"/>
                    <a:pt x="10174" y="7423"/>
                  </a:cubicBezTo>
                  <a:cubicBezTo>
                    <a:pt x="10208" y="7489"/>
                    <a:pt x="10275" y="7489"/>
                    <a:pt x="10341" y="7489"/>
                  </a:cubicBezTo>
                  <a:cubicBezTo>
                    <a:pt x="10375" y="7489"/>
                    <a:pt x="10441" y="7489"/>
                    <a:pt x="10475" y="7456"/>
                  </a:cubicBezTo>
                  <a:cubicBezTo>
                    <a:pt x="10675" y="7289"/>
                    <a:pt x="10908" y="7156"/>
                    <a:pt x="11142" y="7022"/>
                  </a:cubicBezTo>
                  <a:cubicBezTo>
                    <a:pt x="11242" y="6956"/>
                    <a:pt x="11275" y="6822"/>
                    <a:pt x="11209" y="6722"/>
                  </a:cubicBezTo>
                  <a:cubicBezTo>
                    <a:pt x="11165" y="6658"/>
                    <a:pt x="11108" y="6621"/>
                    <a:pt x="11047" y="6621"/>
                  </a:cubicBezTo>
                  <a:close/>
                  <a:moveTo>
                    <a:pt x="17859" y="7377"/>
                  </a:moveTo>
                  <a:cubicBezTo>
                    <a:pt x="17832" y="7377"/>
                    <a:pt x="17805" y="7381"/>
                    <a:pt x="17780" y="7389"/>
                  </a:cubicBezTo>
                  <a:cubicBezTo>
                    <a:pt x="17680" y="7423"/>
                    <a:pt x="17646" y="7556"/>
                    <a:pt x="17680" y="7656"/>
                  </a:cubicBezTo>
                  <a:cubicBezTo>
                    <a:pt x="17747" y="7856"/>
                    <a:pt x="17880" y="8056"/>
                    <a:pt x="17980" y="8257"/>
                  </a:cubicBezTo>
                  <a:cubicBezTo>
                    <a:pt x="18047" y="8323"/>
                    <a:pt x="18080" y="8357"/>
                    <a:pt x="18113" y="8423"/>
                  </a:cubicBezTo>
                  <a:cubicBezTo>
                    <a:pt x="18180" y="8490"/>
                    <a:pt x="18214" y="8490"/>
                    <a:pt x="18280" y="8490"/>
                  </a:cubicBezTo>
                  <a:cubicBezTo>
                    <a:pt x="18347" y="8490"/>
                    <a:pt x="18380" y="8490"/>
                    <a:pt x="18414" y="8457"/>
                  </a:cubicBezTo>
                  <a:cubicBezTo>
                    <a:pt x="18514" y="8390"/>
                    <a:pt x="18514" y="8257"/>
                    <a:pt x="18447" y="8157"/>
                  </a:cubicBezTo>
                  <a:cubicBezTo>
                    <a:pt x="18414" y="8123"/>
                    <a:pt x="18380" y="8056"/>
                    <a:pt x="18347" y="8023"/>
                  </a:cubicBezTo>
                  <a:cubicBezTo>
                    <a:pt x="18247" y="7856"/>
                    <a:pt x="18147" y="7690"/>
                    <a:pt x="18047" y="7489"/>
                  </a:cubicBezTo>
                  <a:cubicBezTo>
                    <a:pt x="18022" y="7414"/>
                    <a:pt x="17940" y="7377"/>
                    <a:pt x="17859" y="7377"/>
                  </a:cubicBezTo>
                  <a:close/>
                  <a:moveTo>
                    <a:pt x="9712" y="7639"/>
                  </a:moveTo>
                  <a:cubicBezTo>
                    <a:pt x="9657" y="7639"/>
                    <a:pt x="9607" y="7656"/>
                    <a:pt x="9574" y="7690"/>
                  </a:cubicBezTo>
                  <a:cubicBezTo>
                    <a:pt x="9341" y="7890"/>
                    <a:pt x="9174" y="8123"/>
                    <a:pt x="8974" y="8323"/>
                  </a:cubicBezTo>
                  <a:cubicBezTo>
                    <a:pt x="8907" y="8423"/>
                    <a:pt x="8940" y="8557"/>
                    <a:pt x="9040" y="8624"/>
                  </a:cubicBezTo>
                  <a:cubicBezTo>
                    <a:pt x="9074" y="8657"/>
                    <a:pt x="9107" y="8657"/>
                    <a:pt x="9140" y="8657"/>
                  </a:cubicBezTo>
                  <a:cubicBezTo>
                    <a:pt x="9207" y="8657"/>
                    <a:pt x="9274" y="8624"/>
                    <a:pt x="9307" y="8590"/>
                  </a:cubicBezTo>
                  <a:cubicBezTo>
                    <a:pt x="9474" y="8390"/>
                    <a:pt x="9674" y="8190"/>
                    <a:pt x="9841" y="7990"/>
                  </a:cubicBezTo>
                  <a:cubicBezTo>
                    <a:pt x="9941" y="7923"/>
                    <a:pt x="9941" y="7790"/>
                    <a:pt x="9874" y="7690"/>
                  </a:cubicBezTo>
                  <a:cubicBezTo>
                    <a:pt x="9824" y="7656"/>
                    <a:pt x="9766" y="7639"/>
                    <a:pt x="9712" y="7639"/>
                  </a:cubicBezTo>
                  <a:close/>
                  <a:moveTo>
                    <a:pt x="18903" y="7447"/>
                  </a:moveTo>
                  <a:cubicBezTo>
                    <a:pt x="18884" y="7447"/>
                    <a:pt x="18865" y="7450"/>
                    <a:pt x="18847" y="7456"/>
                  </a:cubicBezTo>
                  <a:cubicBezTo>
                    <a:pt x="18747" y="7489"/>
                    <a:pt x="18681" y="7589"/>
                    <a:pt x="18714" y="7690"/>
                  </a:cubicBezTo>
                  <a:cubicBezTo>
                    <a:pt x="18747" y="7856"/>
                    <a:pt x="18781" y="8023"/>
                    <a:pt x="18781" y="8157"/>
                  </a:cubicBezTo>
                  <a:cubicBezTo>
                    <a:pt x="18781" y="8290"/>
                    <a:pt x="18747" y="8357"/>
                    <a:pt x="18747" y="8390"/>
                  </a:cubicBezTo>
                  <a:cubicBezTo>
                    <a:pt x="18681" y="8490"/>
                    <a:pt x="18747" y="8624"/>
                    <a:pt x="18847" y="8657"/>
                  </a:cubicBezTo>
                  <a:cubicBezTo>
                    <a:pt x="18881" y="8657"/>
                    <a:pt x="18914" y="8690"/>
                    <a:pt x="18947" y="8690"/>
                  </a:cubicBezTo>
                  <a:cubicBezTo>
                    <a:pt x="19014" y="8690"/>
                    <a:pt x="19081" y="8624"/>
                    <a:pt x="19114" y="8557"/>
                  </a:cubicBezTo>
                  <a:cubicBezTo>
                    <a:pt x="19181" y="8457"/>
                    <a:pt x="19181" y="8323"/>
                    <a:pt x="19181" y="8157"/>
                  </a:cubicBezTo>
                  <a:cubicBezTo>
                    <a:pt x="19181" y="7990"/>
                    <a:pt x="19148" y="7790"/>
                    <a:pt x="19114" y="7589"/>
                  </a:cubicBezTo>
                  <a:cubicBezTo>
                    <a:pt x="19087" y="7507"/>
                    <a:pt x="18992" y="7447"/>
                    <a:pt x="18903" y="7447"/>
                  </a:cubicBezTo>
                  <a:close/>
                  <a:moveTo>
                    <a:pt x="8727" y="8945"/>
                  </a:moveTo>
                  <a:cubicBezTo>
                    <a:pt x="8644" y="8945"/>
                    <a:pt x="8557" y="8982"/>
                    <a:pt x="8507" y="9057"/>
                  </a:cubicBezTo>
                  <a:cubicBezTo>
                    <a:pt x="8373" y="9291"/>
                    <a:pt x="8240" y="9558"/>
                    <a:pt x="8173" y="9858"/>
                  </a:cubicBezTo>
                  <a:cubicBezTo>
                    <a:pt x="8106" y="9958"/>
                    <a:pt x="8173" y="10058"/>
                    <a:pt x="8273" y="10125"/>
                  </a:cubicBezTo>
                  <a:lnTo>
                    <a:pt x="8340" y="10125"/>
                  </a:lnTo>
                  <a:cubicBezTo>
                    <a:pt x="8440" y="10125"/>
                    <a:pt x="8507" y="10058"/>
                    <a:pt x="8540" y="9991"/>
                  </a:cubicBezTo>
                  <a:cubicBezTo>
                    <a:pt x="8640" y="9724"/>
                    <a:pt x="8740" y="9491"/>
                    <a:pt x="8874" y="9257"/>
                  </a:cubicBezTo>
                  <a:cubicBezTo>
                    <a:pt x="8940" y="9157"/>
                    <a:pt x="8907" y="9024"/>
                    <a:pt x="8807" y="8957"/>
                  </a:cubicBezTo>
                  <a:cubicBezTo>
                    <a:pt x="8782" y="8949"/>
                    <a:pt x="8755" y="8945"/>
                    <a:pt x="8727" y="8945"/>
                  </a:cubicBezTo>
                  <a:close/>
                  <a:moveTo>
                    <a:pt x="8119" y="10516"/>
                  </a:moveTo>
                  <a:cubicBezTo>
                    <a:pt x="8031" y="10516"/>
                    <a:pt x="7940" y="10581"/>
                    <a:pt x="7940" y="10692"/>
                  </a:cubicBezTo>
                  <a:cubicBezTo>
                    <a:pt x="7873" y="10959"/>
                    <a:pt x="7839" y="11259"/>
                    <a:pt x="7839" y="11526"/>
                  </a:cubicBezTo>
                  <a:cubicBezTo>
                    <a:pt x="7839" y="11659"/>
                    <a:pt x="7906" y="11759"/>
                    <a:pt x="8040" y="11759"/>
                  </a:cubicBezTo>
                  <a:cubicBezTo>
                    <a:pt x="8140" y="11759"/>
                    <a:pt x="8240" y="11659"/>
                    <a:pt x="8240" y="11559"/>
                  </a:cubicBezTo>
                  <a:cubicBezTo>
                    <a:pt x="8273" y="11292"/>
                    <a:pt x="8273" y="11025"/>
                    <a:pt x="8340" y="10758"/>
                  </a:cubicBezTo>
                  <a:cubicBezTo>
                    <a:pt x="8373" y="10658"/>
                    <a:pt x="8273" y="10525"/>
                    <a:pt x="8173" y="10525"/>
                  </a:cubicBezTo>
                  <a:cubicBezTo>
                    <a:pt x="8156" y="10519"/>
                    <a:pt x="8138" y="10516"/>
                    <a:pt x="8119" y="10516"/>
                  </a:cubicBezTo>
                  <a:close/>
                  <a:moveTo>
                    <a:pt x="8040" y="12159"/>
                  </a:moveTo>
                  <a:cubicBezTo>
                    <a:pt x="7906" y="12193"/>
                    <a:pt x="7839" y="12293"/>
                    <a:pt x="7839" y="12393"/>
                  </a:cubicBezTo>
                  <a:cubicBezTo>
                    <a:pt x="7873" y="12693"/>
                    <a:pt x="7906" y="12960"/>
                    <a:pt x="7973" y="13260"/>
                  </a:cubicBezTo>
                  <a:cubicBezTo>
                    <a:pt x="8006" y="13327"/>
                    <a:pt x="8073" y="13394"/>
                    <a:pt x="8173" y="13394"/>
                  </a:cubicBezTo>
                  <a:lnTo>
                    <a:pt x="8240" y="13394"/>
                  </a:lnTo>
                  <a:cubicBezTo>
                    <a:pt x="8340" y="13394"/>
                    <a:pt x="8407" y="13260"/>
                    <a:pt x="8373" y="13160"/>
                  </a:cubicBezTo>
                  <a:cubicBezTo>
                    <a:pt x="8340" y="12893"/>
                    <a:pt x="8273" y="12626"/>
                    <a:pt x="8273" y="12360"/>
                  </a:cubicBezTo>
                  <a:cubicBezTo>
                    <a:pt x="8240" y="12259"/>
                    <a:pt x="8173" y="12159"/>
                    <a:pt x="8040" y="12159"/>
                  </a:cubicBezTo>
                  <a:close/>
                  <a:moveTo>
                    <a:pt x="8395" y="13785"/>
                  </a:moveTo>
                  <a:cubicBezTo>
                    <a:pt x="8376" y="13785"/>
                    <a:pt x="8358" y="13788"/>
                    <a:pt x="8340" y="13794"/>
                  </a:cubicBezTo>
                  <a:cubicBezTo>
                    <a:pt x="8240" y="13861"/>
                    <a:pt x="8173" y="13961"/>
                    <a:pt x="8206" y="14061"/>
                  </a:cubicBezTo>
                  <a:cubicBezTo>
                    <a:pt x="8306" y="14328"/>
                    <a:pt x="8407" y="14594"/>
                    <a:pt x="8540" y="14861"/>
                  </a:cubicBezTo>
                  <a:cubicBezTo>
                    <a:pt x="8573" y="14928"/>
                    <a:pt x="8640" y="14995"/>
                    <a:pt x="8707" y="14995"/>
                  </a:cubicBezTo>
                  <a:cubicBezTo>
                    <a:pt x="8740" y="14995"/>
                    <a:pt x="8773" y="14995"/>
                    <a:pt x="8807" y="14961"/>
                  </a:cubicBezTo>
                  <a:cubicBezTo>
                    <a:pt x="8907" y="14928"/>
                    <a:pt x="8940" y="14795"/>
                    <a:pt x="8907" y="14695"/>
                  </a:cubicBezTo>
                  <a:cubicBezTo>
                    <a:pt x="8773" y="14461"/>
                    <a:pt x="8673" y="14194"/>
                    <a:pt x="8607" y="13927"/>
                  </a:cubicBezTo>
                  <a:cubicBezTo>
                    <a:pt x="8579" y="13845"/>
                    <a:pt x="8484" y="13785"/>
                    <a:pt x="8395" y="13785"/>
                  </a:cubicBezTo>
                  <a:close/>
                  <a:moveTo>
                    <a:pt x="8258" y="15220"/>
                  </a:moveTo>
                  <a:cubicBezTo>
                    <a:pt x="8241" y="15220"/>
                    <a:pt x="8224" y="15223"/>
                    <a:pt x="8206" y="15228"/>
                  </a:cubicBezTo>
                  <a:cubicBezTo>
                    <a:pt x="7906" y="15262"/>
                    <a:pt x="7639" y="15328"/>
                    <a:pt x="7372" y="15395"/>
                  </a:cubicBezTo>
                  <a:cubicBezTo>
                    <a:pt x="7239" y="15428"/>
                    <a:pt x="7172" y="15562"/>
                    <a:pt x="7206" y="15662"/>
                  </a:cubicBezTo>
                  <a:cubicBezTo>
                    <a:pt x="7239" y="15762"/>
                    <a:pt x="7339" y="15829"/>
                    <a:pt x="7406" y="15829"/>
                  </a:cubicBezTo>
                  <a:cubicBezTo>
                    <a:pt x="7439" y="15829"/>
                    <a:pt x="7439" y="15829"/>
                    <a:pt x="7473" y="15795"/>
                  </a:cubicBezTo>
                  <a:cubicBezTo>
                    <a:pt x="7739" y="15729"/>
                    <a:pt x="8006" y="15662"/>
                    <a:pt x="8273" y="15629"/>
                  </a:cubicBezTo>
                  <a:cubicBezTo>
                    <a:pt x="8373" y="15595"/>
                    <a:pt x="8440" y="15495"/>
                    <a:pt x="8440" y="15395"/>
                  </a:cubicBezTo>
                  <a:cubicBezTo>
                    <a:pt x="8412" y="15284"/>
                    <a:pt x="8339" y="15220"/>
                    <a:pt x="8258" y="15220"/>
                  </a:cubicBezTo>
                  <a:close/>
                  <a:moveTo>
                    <a:pt x="10707" y="15220"/>
                  </a:moveTo>
                  <a:cubicBezTo>
                    <a:pt x="10608" y="15220"/>
                    <a:pt x="10536" y="15279"/>
                    <a:pt x="10508" y="15362"/>
                  </a:cubicBezTo>
                  <a:cubicBezTo>
                    <a:pt x="10475" y="15495"/>
                    <a:pt x="10541" y="15595"/>
                    <a:pt x="10675" y="15629"/>
                  </a:cubicBezTo>
                  <a:cubicBezTo>
                    <a:pt x="10942" y="15695"/>
                    <a:pt x="11209" y="15795"/>
                    <a:pt x="11409" y="15895"/>
                  </a:cubicBezTo>
                  <a:cubicBezTo>
                    <a:pt x="11442" y="15895"/>
                    <a:pt x="11475" y="15929"/>
                    <a:pt x="11509" y="15929"/>
                  </a:cubicBezTo>
                  <a:cubicBezTo>
                    <a:pt x="11575" y="15929"/>
                    <a:pt x="11642" y="15862"/>
                    <a:pt x="11676" y="15795"/>
                  </a:cubicBezTo>
                  <a:cubicBezTo>
                    <a:pt x="11742" y="15695"/>
                    <a:pt x="11709" y="15562"/>
                    <a:pt x="11609" y="15528"/>
                  </a:cubicBezTo>
                  <a:cubicBezTo>
                    <a:pt x="11375" y="15395"/>
                    <a:pt x="11075" y="15295"/>
                    <a:pt x="10775" y="15228"/>
                  </a:cubicBezTo>
                  <a:cubicBezTo>
                    <a:pt x="10751" y="15222"/>
                    <a:pt x="10729" y="15220"/>
                    <a:pt x="10707" y="15220"/>
                  </a:cubicBezTo>
                  <a:close/>
                  <a:moveTo>
                    <a:pt x="9040" y="15095"/>
                  </a:moveTo>
                  <a:cubicBezTo>
                    <a:pt x="8940" y="15128"/>
                    <a:pt x="8840" y="15228"/>
                    <a:pt x="8840" y="15328"/>
                  </a:cubicBezTo>
                  <a:cubicBezTo>
                    <a:pt x="8840" y="15395"/>
                    <a:pt x="8874" y="15428"/>
                    <a:pt x="8907" y="15462"/>
                  </a:cubicBezTo>
                  <a:cubicBezTo>
                    <a:pt x="8907" y="15528"/>
                    <a:pt x="8907" y="15562"/>
                    <a:pt x="8940" y="15629"/>
                  </a:cubicBezTo>
                  <a:cubicBezTo>
                    <a:pt x="9107" y="15862"/>
                    <a:pt x="9274" y="16096"/>
                    <a:pt x="9441" y="16329"/>
                  </a:cubicBezTo>
                  <a:cubicBezTo>
                    <a:pt x="9474" y="16362"/>
                    <a:pt x="9541" y="16396"/>
                    <a:pt x="9607" y="16396"/>
                  </a:cubicBezTo>
                  <a:cubicBezTo>
                    <a:pt x="9641" y="16396"/>
                    <a:pt x="9707" y="16362"/>
                    <a:pt x="9741" y="16329"/>
                  </a:cubicBezTo>
                  <a:cubicBezTo>
                    <a:pt x="9841" y="16262"/>
                    <a:pt x="9841" y="16129"/>
                    <a:pt x="9774" y="16062"/>
                  </a:cubicBezTo>
                  <a:cubicBezTo>
                    <a:pt x="9641" y="15895"/>
                    <a:pt x="9507" y="15695"/>
                    <a:pt x="9374" y="15495"/>
                  </a:cubicBezTo>
                  <a:cubicBezTo>
                    <a:pt x="9541" y="15495"/>
                    <a:pt x="9707" y="15495"/>
                    <a:pt x="9874" y="15528"/>
                  </a:cubicBezTo>
                  <a:cubicBezTo>
                    <a:pt x="9974" y="15528"/>
                    <a:pt x="10074" y="15428"/>
                    <a:pt x="10108" y="15328"/>
                  </a:cubicBezTo>
                  <a:cubicBezTo>
                    <a:pt x="10108" y="15195"/>
                    <a:pt x="10008" y="15095"/>
                    <a:pt x="9908" y="15095"/>
                  </a:cubicBezTo>
                  <a:close/>
                  <a:moveTo>
                    <a:pt x="6642" y="15668"/>
                  </a:moveTo>
                  <a:cubicBezTo>
                    <a:pt x="6610" y="15668"/>
                    <a:pt x="6576" y="15677"/>
                    <a:pt x="6539" y="15695"/>
                  </a:cubicBezTo>
                  <a:cubicBezTo>
                    <a:pt x="6305" y="15795"/>
                    <a:pt x="6038" y="15895"/>
                    <a:pt x="5771" y="16029"/>
                  </a:cubicBezTo>
                  <a:cubicBezTo>
                    <a:pt x="5671" y="16096"/>
                    <a:pt x="5638" y="16196"/>
                    <a:pt x="5671" y="16329"/>
                  </a:cubicBezTo>
                  <a:cubicBezTo>
                    <a:pt x="5705" y="16396"/>
                    <a:pt x="5805" y="16429"/>
                    <a:pt x="5871" y="16429"/>
                  </a:cubicBezTo>
                  <a:cubicBezTo>
                    <a:pt x="5905" y="16429"/>
                    <a:pt x="5938" y="16429"/>
                    <a:pt x="5971" y="16396"/>
                  </a:cubicBezTo>
                  <a:cubicBezTo>
                    <a:pt x="6205" y="16296"/>
                    <a:pt x="6438" y="16162"/>
                    <a:pt x="6705" y="16062"/>
                  </a:cubicBezTo>
                  <a:cubicBezTo>
                    <a:pt x="6805" y="16029"/>
                    <a:pt x="6872" y="15895"/>
                    <a:pt x="6805" y="15795"/>
                  </a:cubicBezTo>
                  <a:cubicBezTo>
                    <a:pt x="6781" y="15723"/>
                    <a:pt x="6723" y="15668"/>
                    <a:pt x="6642" y="15668"/>
                  </a:cubicBezTo>
                  <a:close/>
                  <a:moveTo>
                    <a:pt x="12065" y="16087"/>
                  </a:moveTo>
                  <a:cubicBezTo>
                    <a:pt x="12046" y="16087"/>
                    <a:pt x="12027" y="16090"/>
                    <a:pt x="12009" y="16096"/>
                  </a:cubicBezTo>
                  <a:cubicBezTo>
                    <a:pt x="11876" y="16129"/>
                    <a:pt x="11842" y="16229"/>
                    <a:pt x="11842" y="16329"/>
                  </a:cubicBezTo>
                  <a:cubicBezTo>
                    <a:pt x="11876" y="16362"/>
                    <a:pt x="11876" y="16396"/>
                    <a:pt x="11876" y="16429"/>
                  </a:cubicBezTo>
                  <a:cubicBezTo>
                    <a:pt x="11876" y="16596"/>
                    <a:pt x="11709" y="16729"/>
                    <a:pt x="11609" y="16829"/>
                  </a:cubicBezTo>
                  <a:cubicBezTo>
                    <a:pt x="11509" y="16896"/>
                    <a:pt x="11509" y="17030"/>
                    <a:pt x="11575" y="17130"/>
                  </a:cubicBezTo>
                  <a:cubicBezTo>
                    <a:pt x="11609" y="17196"/>
                    <a:pt x="11676" y="17196"/>
                    <a:pt x="11742" y="17196"/>
                  </a:cubicBezTo>
                  <a:cubicBezTo>
                    <a:pt x="11776" y="17196"/>
                    <a:pt x="11809" y="17196"/>
                    <a:pt x="11876" y="17163"/>
                  </a:cubicBezTo>
                  <a:cubicBezTo>
                    <a:pt x="12209" y="16896"/>
                    <a:pt x="12276" y="16596"/>
                    <a:pt x="12276" y="16429"/>
                  </a:cubicBezTo>
                  <a:cubicBezTo>
                    <a:pt x="12276" y="16362"/>
                    <a:pt x="12276" y="16296"/>
                    <a:pt x="12243" y="16229"/>
                  </a:cubicBezTo>
                  <a:cubicBezTo>
                    <a:pt x="12243" y="16147"/>
                    <a:pt x="12152" y="16087"/>
                    <a:pt x="12065" y="16087"/>
                  </a:cubicBezTo>
                  <a:close/>
                  <a:moveTo>
                    <a:pt x="5150" y="16428"/>
                  </a:moveTo>
                  <a:cubicBezTo>
                    <a:pt x="5113" y="16428"/>
                    <a:pt x="5073" y="16439"/>
                    <a:pt x="5037" y="16462"/>
                  </a:cubicBezTo>
                  <a:cubicBezTo>
                    <a:pt x="4804" y="16596"/>
                    <a:pt x="4537" y="16763"/>
                    <a:pt x="4337" y="16929"/>
                  </a:cubicBezTo>
                  <a:cubicBezTo>
                    <a:pt x="4237" y="16996"/>
                    <a:pt x="4204" y="17130"/>
                    <a:pt x="4270" y="17230"/>
                  </a:cubicBezTo>
                  <a:cubicBezTo>
                    <a:pt x="4337" y="17263"/>
                    <a:pt x="4370" y="17296"/>
                    <a:pt x="4437" y="17296"/>
                  </a:cubicBezTo>
                  <a:cubicBezTo>
                    <a:pt x="4504" y="17296"/>
                    <a:pt x="4537" y="17296"/>
                    <a:pt x="4570" y="17263"/>
                  </a:cubicBezTo>
                  <a:cubicBezTo>
                    <a:pt x="4804" y="17096"/>
                    <a:pt x="5004" y="16929"/>
                    <a:pt x="5238" y="16796"/>
                  </a:cubicBezTo>
                  <a:cubicBezTo>
                    <a:pt x="5338" y="16729"/>
                    <a:pt x="5371" y="16629"/>
                    <a:pt x="5304" y="16529"/>
                  </a:cubicBezTo>
                  <a:cubicBezTo>
                    <a:pt x="5283" y="16465"/>
                    <a:pt x="5220" y="16428"/>
                    <a:pt x="5150" y="16428"/>
                  </a:cubicBezTo>
                  <a:close/>
                  <a:moveTo>
                    <a:pt x="10195" y="16549"/>
                  </a:moveTo>
                  <a:cubicBezTo>
                    <a:pt x="10135" y="16549"/>
                    <a:pt x="10078" y="16574"/>
                    <a:pt x="10041" y="16629"/>
                  </a:cubicBezTo>
                  <a:cubicBezTo>
                    <a:pt x="9974" y="16729"/>
                    <a:pt x="9974" y="16863"/>
                    <a:pt x="10074" y="16929"/>
                  </a:cubicBezTo>
                  <a:cubicBezTo>
                    <a:pt x="10341" y="17130"/>
                    <a:pt x="10641" y="17296"/>
                    <a:pt x="10875" y="17363"/>
                  </a:cubicBezTo>
                  <a:lnTo>
                    <a:pt x="10942" y="17363"/>
                  </a:lnTo>
                  <a:cubicBezTo>
                    <a:pt x="11042" y="17363"/>
                    <a:pt x="11108" y="17296"/>
                    <a:pt x="11142" y="17196"/>
                  </a:cubicBezTo>
                  <a:cubicBezTo>
                    <a:pt x="11175" y="17096"/>
                    <a:pt x="11108" y="16963"/>
                    <a:pt x="10975" y="16929"/>
                  </a:cubicBezTo>
                  <a:cubicBezTo>
                    <a:pt x="10775" y="16896"/>
                    <a:pt x="10575" y="16763"/>
                    <a:pt x="10341" y="16596"/>
                  </a:cubicBezTo>
                  <a:cubicBezTo>
                    <a:pt x="10296" y="16566"/>
                    <a:pt x="10245" y="16549"/>
                    <a:pt x="10195" y="16549"/>
                  </a:cubicBezTo>
                  <a:close/>
                  <a:moveTo>
                    <a:pt x="3807" y="17413"/>
                  </a:moveTo>
                  <a:cubicBezTo>
                    <a:pt x="3753" y="17413"/>
                    <a:pt x="3703" y="17430"/>
                    <a:pt x="3670" y="17463"/>
                  </a:cubicBezTo>
                  <a:cubicBezTo>
                    <a:pt x="3436" y="17630"/>
                    <a:pt x="3236" y="17830"/>
                    <a:pt x="3036" y="18030"/>
                  </a:cubicBezTo>
                  <a:cubicBezTo>
                    <a:pt x="2969" y="18130"/>
                    <a:pt x="2969" y="18230"/>
                    <a:pt x="3036" y="18330"/>
                  </a:cubicBezTo>
                  <a:cubicBezTo>
                    <a:pt x="3069" y="18364"/>
                    <a:pt x="3136" y="18397"/>
                    <a:pt x="3203" y="18397"/>
                  </a:cubicBezTo>
                  <a:cubicBezTo>
                    <a:pt x="3236" y="18397"/>
                    <a:pt x="3303" y="18364"/>
                    <a:pt x="3336" y="18330"/>
                  </a:cubicBezTo>
                  <a:cubicBezTo>
                    <a:pt x="3536" y="18130"/>
                    <a:pt x="3737" y="17930"/>
                    <a:pt x="3937" y="17763"/>
                  </a:cubicBezTo>
                  <a:cubicBezTo>
                    <a:pt x="4037" y="17697"/>
                    <a:pt x="4037" y="17563"/>
                    <a:pt x="3970" y="17463"/>
                  </a:cubicBezTo>
                  <a:cubicBezTo>
                    <a:pt x="3920" y="17430"/>
                    <a:pt x="3862" y="17413"/>
                    <a:pt x="3807" y="17413"/>
                  </a:cubicBezTo>
                  <a:close/>
                  <a:moveTo>
                    <a:pt x="2623" y="18584"/>
                  </a:moveTo>
                  <a:cubicBezTo>
                    <a:pt x="2563" y="18584"/>
                    <a:pt x="2506" y="18609"/>
                    <a:pt x="2469" y="18664"/>
                  </a:cubicBezTo>
                  <a:cubicBezTo>
                    <a:pt x="2402" y="18731"/>
                    <a:pt x="2336" y="18797"/>
                    <a:pt x="2269" y="18864"/>
                  </a:cubicBezTo>
                  <a:cubicBezTo>
                    <a:pt x="2169" y="18998"/>
                    <a:pt x="2035" y="19164"/>
                    <a:pt x="1935" y="19298"/>
                  </a:cubicBezTo>
                  <a:cubicBezTo>
                    <a:pt x="1869" y="19398"/>
                    <a:pt x="1869" y="19531"/>
                    <a:pt x="1969" y="19598"/>
                  </a:cubicBezTo>
                  <a:cubicBezTo>
                    <a:pt x="2002" y="19631"/>
                    <a:pt x="2035" y="19631"/>
                    <a:pt x="2102" y="19631"/>
                  </a:cubicBezTo>
                  <a:cubicBezTo>
                    <a:pt x="2169" y="19631"/>
                    <a:pt x="2202" y="19631"/>
                    <a:pt x="2269" y="19565"/>
                  </a:cubicBezTo>
                  <a:cubicBezTo>
                    <a:pt x="2369" y="19431"/>
                    <a:pt x="2469" y="19264"/>
                    <a:pt x="2602" y="19131"/>
                  </a:cubicBezTo>
                  <a:cubicBezTo>
                    <a:pt x="2669" y="19064"/>
                    <a:pt x="2702" y="18998"/>
                    <a:pt x="2769" y="18931"/>
                  </a:cubicBezTo>
                  <a:cubicBezTo>
                    <a:pt x="2836" y="18831"/>
                    <a:pt x="2836" y="18697"/>
                    <a:pt x="2769" y="18631"/>
                  </a:cubicBezTo>
                  <a:cubicBezTo>
                    <a:pt x="2724" y="18601"/>
                    <a:pt x="2672" y="18584"/>
                    <a:pt x="2623" y="18584"/>
                  </a:cubicBezTo>
                  <a:close/>
                  <a:moveTo>
                    <a:pt x="1617" y="19912"/>
                  </a:moveTo>
                  <a:cubicBezTo>
                    <a:pt x="1546" y="19912"/>
                    <a:pt x="1477" y="19935"/>
                    <a:pt x="1435" y="19998"/>
                  </a:cubicBezTo>
                  <a:cubicBezTo>
                    <a:pt x="1268" y="20232"/>
                    <a:pt x="1135" y="20499"/>
                    <a:pt x="1001" y="20732"/>
                  </a:cubicBezTo>
                  <a:cubicBezTo>
                    <a:pt x="968" y="20832"/>
                    <a:pt x="1001" y="20966"/>
                    <a:pt x="1101" y="21032"/>
                  </a:cubicBezTo>
                  <a:cubicBezTo>
                    <a:pt x="1135" y="21032"/>
                    <a:pt x="1168" y="21066"/>
                    <a:pt x="1201" y="21066"/>
                  </a:cubicBezTo>
                  <a:cubicBezTo>
                    <a:pt x="1268" y="21066"/>
                    <a:pt x="1335" y="20999"/>
                    <a:pt x="1368" y="20932"/>
                  </a:cubicBezTo>
                  <a:cubicBezTo>
                    <a:pt x="1502" y="20699"/>
                    <a:pt x="1635" y="20465"/>
                    <a:pt x="1802" y="20232"/>
                  </a:cubicBezTo>
                  <a:cubicBezTo>
                    <a:pt x="1835" y="20132"/>
                    <a:pt x="1835" y="19998"/>
                    <a:pt x="1735" y="19932"/>
                  </a:cubicBezTo>
                  <a:cubicBezTo>
                    <a:pt x="1698" y="19919"/>
                    <a:pt x="1657" y="19912"/>
                    <a:pt x="1617" y="19912"/>
                  </a:cubicBezTo>
                  <a:close/>
                  <a:moveTo>
                    <a:pt x="846" y="21387"/>
                  </a:moveTo>
                  <a:cubicBezTo>
                    <a:pt x="758" y="21387"/>
                    <a:pt x="693" y="21431"/>
                    <a:pt x="668" y="21533"/>
                  </a:cubicBezTo>
                  <a:cubicBezTo>
                    <a:pt x="534" y="21766"/>
                    <a:pt x="434" y="22066"/>
                    <a:pt x="367" y="22333"/>
                  </a:cubicBezTo>
                  <a:cubicBezTo>
                    <a:pt x="334" y="22433"/>
                    <a:pt x="401" y="22533"/>
                    <a:pt x="501" y="22567"/>
                  </a:cubicBezTo>
                  <a:cubicBezTo>
                    <a:pt x="534" y="22600"/>
                    <a:pt x="534" y="22600"/>
                    <a:pt x="568" y="22600"/>
                  </a:cubicBezTo>
                  <a:cubicBezTo>
                    <a:pt x="668" y="22600"/>
                    <a:pt x="734" y="22533"/>
                    <a:pt x="768" y="22433"/>
                  </a:cubicBezTo>
                  <a:cubicBezTo>
                    <a:pt x="834" y="22200"/>
                    <a:pt x="935" y="21933"/>
                    <a:pt x="1035" y="21666"/>
                  </a:cubicBezTo>
                  <a:cubicBezTo>
                    <a:pt x="1068" y="21566"/>
                    <a:pt x="1035" y="21433"/>
                    <a:pt x="935" y="21399"/>
                  </a:cubicBezTo>
                  <a:cubicBezTo>
                    <a:pt x="903" y="21391"/>
                    <a:pt x="873" y="21387"/>
                    <a:pt x="846" y="21387"/>
                  </a:cubicBezTo>
                  <a:close/>
                  <a:moveTo>
                    <a:pt x="350" y="22992"/>
                  </a:moveTo>
                  <a:cubicBezTo>
                    <a:pt x="268" y="22992"/>
                    <a:pt x="195" y="23057"/>
                    <a:pt x="167" y="23167"/>
                  </a:cubicBezTo>
                  <a:cubicBezTo>
                    <a:pt x="101" y="23434"/>
                    <a:pt x="67" y="23701"/>
                    <a:pt x="34" y="24001"/>
                  </a:cubicBezTo>
                  <a:cubicBezTo>
                    <a:pt x="34" y="24101"/>
                    <a:pt x="134" y="24201"/>
                    <a:pt x="234" y="24235"/>
                  </a:cubicBezTo>
                  <a:lnTo>
                    <a:pt x="267" y="24235"/>
                  </a:lnTo>
                  <a:cubicBezTo>
                    <a:pt x="367" y="24235"/>
                    <a:pt x="434" y="24135"/>
                    <a:pt x="468" y="24035"/>
                  </a:cubicBezTo>
                  <a:cubicBezTo>
                    <a:pt x="468" y="23768"/>
                    <a:pt x="534" y="23501"/>
                    <a:pt x="568" y="23234"/>
                  </a:cubicBezTo>
                  <a:cubicBezTo>
                    <a:pt x="601" y="23134"/>
                    <a:pt x="534" y="23000"/>
                    <a:pt x="401" y="23000"/>
                  </a:cubicBezTo>
                  <a:cubicBezTo>
                    <a:pt x="384" y="22995"/>
                    <a:pt x="366" y="22992"/>
                    <a:pt x="350" y="22992"/>
                  </a:cubicBezTo>
                  <a:close/>
                  <a:moveTo>
                    <a:pt x="201" y="24635"/>
                  </a:moveTo>
                  <a:cubicBezTo>
                    <a:pt x="101" y="24635"/>
                    <a:pt x="1" y="24735"/>
                    <a:pt x="1" y="24868"/>
                  </a:cubicBezTo>
                  <a:cubicBezTo>
                    <a:pt x="1" y="25135"/>
                    <a:pt x="34" y="25436"/>
                    <a:pt x="67" y="25702"/>
                  </a:cubicBezTo>
                  <a:cubicBezTo>
                    <a:pt x="67" y="25802"/>
                    <a:pt x="167" y="25903"/>
                    <a:pt x="267" y="25903"/>
                  </a:cubicBezTo>
                  <a:lnTo>
                    <a:pt x="301" y="25903"/>
                  </a:lnTo>
                  <a:cubicBezTo>
                    <a:pt x="401" y="25869"/>
                    <a:pt x="468" y="25769"/>
                    <a:pt x="468" y="25669"/>
                  </a:cubicBezTo>
                  <a:cubicBezTo>
                    <a:pt x="434" y="25402"/>
                    <a:pt x="434" y="25102"/>
                    <a:pt x="434" y="24835"/>
                  </a:cubicBezTo>
                  <a:cubicBezTo>
                    <a:pt x="434" y="24735"/>
                    <a:pt x="334" y="24635"/>
                    <a:pt x="201" y="24635"/>
                  </a:cubicBezTo>
                  <a:close/>
                  <a:moveTo>
                    <a:pt x="400" y="26294"/>
                  </a:moveTo>
                  <a:cubicBezTo>
                    <a:pt x="379" y="26294"/>
                    <a:pt x="357" y="26297"/>
                    <a:pt x="334" y="26303"/>
                  </a:cubicBezTo>
                  <a:cubicBezTo>
                    <a:pt x="234" y="26336"/>
                    <a:pt x="167" y="26436"/>
                    <a:pt x="201" y="26536"/>
                  </a:cubicBezTo>
                  <a:cubicBezTo>
                    <a:pt x="234" y="26837"/>
                    <a:pt x="301" y="27103"/>
                    <a:pt x="401" y="27370"/>
                  </a:cubicBezTo>
                  <a:cubicBezTo>
                    <a:pt x="434" y="27470"/>
                    <a:pt x="501" y="27537"/>
                    <a:pt x="601" y="27537"/>
                  </a:cubicBezTo>
                  <a:cubicBezTo>
                    <a:pt x="601" y="27537"/>
                    <a:pt x="634" y="27537"/>
                    <a:pt x="668" y="27504"/>
                  </a:cubicBezTo>
                  <a:cubicBezTo>
                    <a:pt x="768" y="27470"/>
                    <a:pt x="834" y="27370"/>
                    <a:pt x="801" y="27270"/>
                  </a:cubicBezTo>
                  <a:cubicBezTo>
                    <a:pt x="701" y="27003"/>
                    <a:pt x="634" y="26736"/>
                    <a:pt x="601" y="26470"/>
                  </a:cubicBezTo>
                  <a:cubicBezTo>
                    <a:pt x="573" y="26359"/>
                    <a:pt x="500" y="26294"/>
                    <a:pt x="400" y="26294"/>
                  </a:cubicBezTo>
                  <a:close/>
                  <a:moveTo>
                    <a:pt x="876" y="27892"/>
                  </a:moveTo>
                  <a:cubicBezTo>
                    <a:pt x="850" y="27892"/>
                    <a:pt x="825" y="27896"/>
                    <a:pt x="801" y="27904"/>
                  </a:cubicBezTo>
                  <a:cubicBezTo>
                    <a:pt x="701" y="27937"/>
                    <a:pt x="634" y="28071"/>
                    <a:pt x="668" y="28171"/>
                  </a:cubicBezTo>
                  <a:cubicBezTo>
                    <a:pt x="801" y="28438"/>
                    <a:pt x="901" y="28705"/>
                    <a:pt x="1035" y="28971"/>
                  </a:cubicBezTo>
                  <a:cubicBezTo>
                    <a:pt x="1068" y="29038"/>
                    <a:pt x="1135" y="29071"/>
                    <a:pt x="1235" y="29071"/>
                  </a:cubicBezTo>
                  <a:cubicBezTo>
                    <a:pt x="1235" y="29071"/>
                    <a:pt x="1268" y="29071"/>
                    <a:pt x="1301" y="29038"/>
                  </a:cubicBezTo>
                  <a:cubicBezTo>
                    <a:pt x="1402" y="29005"/>
                    <a:pt x="1468" y="28871"/>
                    <a:pt x="1402" y="28771"/>
                  </a:cubicBezTo>
                  <a:cubicBezTo>
                    <a:pt x="1268" y="28538"/>
                    <a:pt x="1168" y="28271"/>
                    <a:pt x="1068" y="28037"/>
                  </a:cubicBezTo>
                  <a:cubicBezTo>
                    <a:pt x="1042" y="27935"/>
                    <a:pt x="959" y="27892"/>
                    <a:pt x="876" y="27892"/>
                  </a:cubicBezTo>
                  <a:close/>
                  <a:moveTo>
                    <a:pt x="1625" y="29370"/>
                  </a:moveTo>
                  <a:cubicBezTo>
                    <a:pt x="1591" y="29370"/>
                    <a:pt x="1559" y="29381"/>
                    <a:pt x="1535" y="29405"/>
                  </a:cubicBezTo>
                  <a:cubicBezTo>
                    <a:pt x="1435" y="29472"/>
                    <a:pt x="1402" y="29605"/>
                    <a:pt x="1468" y="29705"/>
                  </a:cubicBezTo>
                  <a:cubicBezTo>
                    <a:pt x="1602" y="29939"/>
                    <a:pt x="1768" y="30172"/>
                    <a:pt x="1935" y="30406"/>
                  </a:cubicBezTo>
                  <a:cubicBezTo>
                    <a:pt x="2002" y="30439"/>
                    <a:pt x="2035" y="30472"/>
                    <a:pt x="2102" y="30472"/>
                  </a:cubicBezTo>
                  <a:cubicBezTo>
                    <a:pt x="2169" y="30472"/>
                    <a:pt x="2202" y="30472"/>
                    <a:pt x="2235" y="30439"/>
                  </a:cubicBezTo>
                  <a:cubicBezTo>
                    <a:pt x="2336" y="30372"/>
                    <a:pt x="2336" y="30239"/>
                    <a:pt x="2269" y="30139"/>
                  </a:cubicBezTo>
                  <a:cubicBezTo>
                    <a:pt x="2102" y="29939"/>
                    <a:pt x="1969" y="29705"/>
                    <a:pt x="1802" y="29472"/>
                  </a:cubicBezTo>
                  <a:cubicBezTo>
                    <a:pt x="1759" y="29407"/>
                    <a:pt x="1688" y="29370"/>
                    <a:pt x="1625" y="29370"/>
                  </a:cubicBezTo>
                  <a:close/>
                  <a:moveTo>
                    <a:pt x="2665" y="30689"/>
                  </a:moveTo>
                  <a:cubicBezTo>
                    <a:pt x="2611" y="30689"/>
                    <a:pt x="2552" y="30706"/>
                    <a:pt x="2502" y="30739"/>
                  </a:cubicBezTo>
                  <a:cubicBezTo>
                    <a:pt x="2436" y="30839"/>
                    <a:pt x="2436" y="30973"/>
                    <a:pt x="2536" y="31040"/>
                  </a:cubicBezTo>
                  <a:cubicBezTo>
                    <a:pt x="2736" y="31273"/>
                    <a:pt x="2969" y="31440"/>
                    <a:pt x="3203" y="31607"/>
                  </a:cubicBezTo>
                  <a:cubicBezTo>
                    <a:pt x="3236" y="31607"/>
                    <a:pt x="3270" y="31640"/>
                    <a:pt x="3303" y="31640"/>
                  </a:cubicBezTo>
                  <a:cubicBezTo>
                    <a:pt x="3370" y="31640"/>
                    <a:pt x="3436" y="31607"/>
                    <a:pt x="3470" y="31540"/>
                  </a:cubicBezTo>
                  <a:cubicBezTo>
                    <a:pt x="3536" y="31440"/>
                    <a:pt x="3536" y="31306"/>
                    <a:pt x="3436" y="31240"/>
                  </a:cubicBezTo>
                  <a:cubicBezTo>
                    <a:pt x="3236" y="31106"/>
                    <a:pt x="3036" y="30939"/>
                    <a:pt x="2803" y="30739"/>
                  </a:cubicBezTo>
                  <a:cubicBezTo>
                    <a:pt x="2769" y="30706"/>
                    <a:pt x="2719" y="30689"/>
                    <a:pt x="2665" y="30689"/>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34" name="Google Shape;3234;p32"/>
          <p:cNvGrpSpPr/>
          <p:nvPr/>
        </p:nvGrpSpPr>
        <p:grpSpPr>
          <a:xfrm>
            <a:off x="6032375" y="3609225"/>
            <a:ext cx="919000" cy="274700"/>
            <a:chOff x="3610700" y="3614675"/>
            <a:chExt cx="919000" cy="274700"/>
          </a:xfrm>
        </p:grpSpPr>
        <p:sp>
          <p:nvSpPr>
            <p:cNvPr id="3235" name="Google Shape;3235;p32"/>
            <p:cNvSpPr/>
            <p:nvPr/>
          </p:nvSpPr>
          <p:spPr>
            <a:xfrm>
              <a:off x="3613525" y="3703350"/>
              <a:ext cx="157725" cy="113300"/>
            </a:xfrm>
            <a:custGeom>
              <a:avLst/>
              <a:gdLst/>
              <a:ahLst/>
              <a:cxnLst/>
              <a:rect l="l" t="t" r="r" b="b"/>
              <a:pathLst>
                <a:path w="6309" h="4532" extrusionOk="0">
                  <a:moveTo>
                    <a:pt x="1774" y="0"/>
                  </a:moveTo>
                  <a:cubicBezTo>
                    <a:pt x="1065" y="0"/>
                    <a:pt x="346" y="250"/>
                    <a:pt x="187" y="1203"/>
                  </a:cubicBezTo>
                  <a:cubicBezTo>
                    <a:pt x="0" y="2309"/>
                    <a:pt x="992" y="2551"/>
                    <a:pt x="1898" y="2551"/>
                  </a:cubicBezTo>
                  <a:cubicBezTo>
                    <a:pt x="2603" y="2551"/>
                    <a:pt x="3256" y="2404"/>
                    <a:pt x="3256" y="2404"/>
                  </a:cubicBezTo>
                  <a:lnTo>
                    <a:pt x="3256" y="2404"/>
                  </a:lnTo>
                  <a:cubicBezTo>
                    <a:pt x="3256" y="2404"/>
                    <a:pt x="2456" y="3671"/>
                    <a:pt x="3223" y="4405"/>
                  </a:cubicBezTo>
                  <a:cubicBezTo>
                    <a:pt x="3321" y="4491"/>
                    <a:pt x="3448" y="4531"/>
                    <a:pt x="3588" y="4531"/>
                  </a:cubicBezTo>
                  <a:cubicBezTo>
                    <a:pt x="4594" y="4531"/>
                    <a:pt x="6308" y="2468"/>
                    <a:pt x="3323" y="302"/>
                  </a:cubicBezTo>
                  <a:cubicBezTo>
                    <a:pt x="3323" y="302"/>
                    <a:pt x="2554" y="0"/>
                    <a:pt x="17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32"/>
            <p:cNvSpPr/>
            <p:nvPr/>
          </p:nvSpPr>
          <p:spPr>
            <a:xfrm>
              <a:off x="3680750" y="3624775"/>
              <a:ext cx="135325" cy="123075"/>
            </a:xfrm>
            <a:custGeom>
              <a:avLst/>
              <a:gdLst/>
              <a:ahLst/>
              <a:cxnLst/>
              <a:rect l="l" t="t" r="r" b="b"/>
              <a:pathLst>
                <a:path w="5413" h="4923" extrusionOk="0">
                  <a:moveTo>
                    <a:pt x="2169" y="1"/>
                  </a:moveTo>
                  <a:cubicBezTo>
                    <a:pt x="2116" y="1"/>
                    <a:pt x="2060" y="4"/>
                    <a:pt x="2002" y="9"/>
                  </a:cubicBezTo>
                  <a:cubicBezTo>
                    <a:pt x="0" y="210"/>
                    <a:pt x="901" y="3078"/>
                    <a:pt x="901" y="3078"/>
                  </a:cubicBezTo>
                  <a:cubicBezTo>
                    <a:pt x="1767" y="4461"/>
                    <a:pt x="2678" y="4923"/>
                    <a:pt x="3430" y="4923"/>
                  </a:cubicBezTo>
                  <a:cubicBezTo>
                    <a:pt x="4620" y="4923"/>
                    <a:pt x="5413" y="3769"/>
                    <a:pt x="5004" y="3278"/>
                  </a:cubicBezTo>
                  <a:cubicBezTo>
                    <a:pt x="4755" y="2967"/>
                    <a:pt x="4413" y="2870"/>
                    <a:pt x="4082" y="2870"/>
                  </a:cubicBezTo>
                  <a:cubicBezTo>
                    <a:pt x="3527" y="2870"/>
                    <a:pt x="3002" y="3145"/>
                    <a:pt x="3002" y="3145"/>
                  </a:cubicBezTo>
                  <a:cubicBezTo>
                    <a:pt x="3002" y="3145"/>
                    <a:pt x="3946" y="1"/>
                    <a:pt x="21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32"/>
            <p:cNvSpPr/>
            <p:nvPr/>
          </p:nvSpPr>
          <p:spPr>
            <a:xfrm>
              <a:off x="3610700" y="3666875"/>
              <a:ext cx="75900" cy="29025"/>
            </a:xfrm>
            <a:custGeom>
              <a:avLst/>
              <a:gdLst/>
              <a:ahLst/>
              <a:cxnLst/>
              <a:rect l="l" t="t" r="r" b="b"/>
              <a:pathLst>
                <a:path w="3036" h="1161" extrusionOk="0">
                  <a:moveTo>
                    <a:pt x="1455" y="1"/>
                  </a:moveTo>
                  <a:cubicBezTo>
                    <a:pt x="946" y="1"/>
                    <a:pt x="452" y="167"/>
                    <a:pt x="134" y="327"/>
                  </a:cubicBezTo>
                  <a:cubicBezTo>
                    <a:pt x="34" y="394"/>
                    <a:pt x="0" y="527"/>
                    <a:pt x="67" y="627"/>
                  </a:cubicBezTo>
                  <a:cubicBezTo>
                    <a:pt x="110" y="692"/>
                    <a:pt x="167" y="728"/>
                    <a:pt x="229" y="728"/>
                  </a:cubicBezTo>
                  <a:cubicBezTo>
                    <a:pt x="263" y="728"/>
                    <a:pt x="298" y="717"/>
                    <a:pt x="334" y="694"/>
                  </a:cubicBezTo>
                  <a:cubicBezTo>
                    <a:pt x="372" y="675"/>
                    <a:pt x="885" y="402"/>
                    <a:pt x="1447" y="402"/>
                  </a:cubicBezTo>
                  <a:cubicBezTo>
                    <a:pt x="1862" y="402"/>
                    <a:pt x="2305" y="551"/>
                    <a:pt x="2602" y="1061"/>
                  </a:cubicBezTo>
                  <a:cubicBezTo>
                    <a:pt x="2669" y="1127"/>
                    <a:pt x="2736" y="1161"/>
                    <a:pt x="2802" y="1161"/>
                  </a:cubicBezTo>
                  <a:cubicBezTo>
                    <a:pt x="2836" y="1161"/>
                    <a:pt x="2869" y="1161"/>
                    <a:pt x="2902" y="1127"/>
                  </a:cubicBezTo>
                  <a:cubicBezTo>
                    <a:pt x="3002" y="1061"/>
                    <a:pt x="3036" y="927"/>
                    <a:pt x="2969" y="827"/>
                  </a:cubicBezTo>
                  <a:cubicBezTo>
                    <a:pt x="2586" y="200"/>
                    <a:pt x="2011" y="1"/>
                    <a:pt x="14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32"/>
            <p:cNvSpPr/>
            <p:nvPr/>
          </p:nvSpPr>
          <p:spPr>
            <a:xfrm>
              <a:off x="3665725" y="3614675"/>
              <a:ext cx="29225" cy="72050"/>
            </a:xfrm>
            <a:custGeom>
              <a:avLst/>
              <a:gdLst/>
              <a:ahLst/>
              <a:cxnLst/>
              <a:rect l="l" t="t" r="r" b="b"/>
              <a:pathLst>
                <a:path w="1169" h="2882" extrusionOk="0">
                  <a:moveTo>
                    <a:pt x="754" y="0"/>
                  </a:moveTo>
                  <a:cubicBezTo>
                    <a:pt x="724" y="0"/>
                    <a:pt x="695" y="4"/>
                    <a:pt x="668" y="13"/>
                  </a:cubicBezTo>
                  <a:cubicBezTo>
                    <a:pt x="635" y="46"/>
                    <a:pt x="234" y="280"/>
                    <a:pt x="134" y="847"/>
                  </a:cubicBezTo>
                  <a:cubicBezTo>
                    <a:pt x="1" y="1414"/>
                    <a:pt x="234" y="2081"/>
                    <a:pt x="768" y="2815"/>
                  </a:cubicBezTo>
                  <a:cubicBezTo>
                    <a:pt x="801" y="2848"/>
                    <a:pt x="868" y="2882"/>
                    <a:pt x="935" y="2882"/>
                  </a:cubicBezTo>
                  <a:cubicBezTo>
                    <a:pt x="968" y="2882"/>
                    <a:pt x="1002" y="2882"/>
                    <a:pt x="1035" y="2848"/>
                  </a:cubicBezTo>
                  <a:cubicBezTo>
                    <a:pt x="1135" y="2782"/>
                    <a:pt x="1168" y="2648"/>
                    <a:pt x="1102" y="2548"/>
                  </a:cubicBezTo>
                  <a:cubicBezTo>
                    <a:pt x="635" y="1948"/>
                    <a:pt x="434" y="1381"/>
                    <a:pt x="535" y="947"/>
                  </a:cubicBezTo>
                  <a:cubicBezTo>
                    <a:pt x="601" y="547"/>
                    <a:pt x="868" y="380"/>
                    <a:pt x="868" y="380"/>
                  </a:cubicBezTo>
                  <a:cubicBezTo>
                    <a:pt x="968" y="313"/>
                    <a:pt x="1002" y="180"/>
                    <a:pt x="968" y="80"/>
                  </a:cubicBezTo>
                  <a:cubicBezTo>
                    <a:pt x="919" y="31"/>
                    <a:pt x="835" y="0"/>
                    <a:pt x="7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32"/>
            <p:cNvSpPr/>
            <p:nvPr/>
          </p:nvSpPr>
          <p:spPr>
            <a:xfrm>
              <a:off x="3803325" y="3701400"/>
              <a:ext cx="726375" cy="187975"/>
            </a:xfrm>
            <a:custGeom>
              <a:avLst/>
              <a:gdLst/>
              <a:ahLst/>
              <a:cxnLst/>
              <a:rect l="l" t="t" r="r" b="b"/>
              <a:pathLst>
                <a:path w="29055" h="7519" extrusionOk="0">
                  <a:moveTo>
                    <a:pt x="28276" y="0"/>
                  </a:moveTo>
                  <a:cubicBezTo>
                    <a:pt x="28228" y="0"/>
                    <a:pt x="28184" y="17"/>
                    <a:pt x="28154" y="47"/>
                  </a:cubicBezTo>
                  <a:cubicBezTo>
                    <a:pt x="28054" y="147"/>
                    <a:pt x="28054" y="280"/>
                    <a:pt x="28154" y="347"/>
                  </a:cubicBezTo>
                  <a:cubicBezTo>
                    <a:pt x="28288" y="514"/>
                    <a:pt x="28421" y="747"/>
                    <a:pt x="28488" y="981"/>
                  </a:cubicBezTo>
                  <a:cubicBezTo>
                    <a:pt x="28521" y="1081"/>
                    <a:pt x="28621" y="1147"/>
                    <a:pt x="28688" y="1147"/>
                  </a:cubicBezTo>
                  <a:cubicBezTo>
                    <a:pt x="28721" y="1147"/>
                    <a:pt x="28755" y="1114"/>
                    <a:pt x="28755" y="1114"/>
                  </a:cubicBezTo>
                  <a:cubicBezTo>
                    <a:pt x="28888" y="1081"/>
                    <a:pt x="28921" y="981"/>
                    <a:pt x="28888" y="847"/>
                  </a:cubicBezTo>
                  <a:cubicBezTo>
                    <a:pt x="28788" y="547"/>
                    <a:pt x="28655" y="280"/>
                    <a:pt x="28454" y="80"/>
                  </a:cubicBezTo>
                  <a:cubicBezTo>
                    <a:pt x="28399" y="25"/>
                    <a:pt x="28334" y="0"/>
                    <a:pt x="28276" y="0"/>
                  </a:cubicBezTo>
                  <a:close/>
                  <a:moveTo>
                    <a:pt x="28821" y="1548"/>
                  </a:moveTo>
                  <a:cubicBezTo>
                    <a:pt x="28721" y="1548"/>
                    <a:pt x="28621" y="1648"/>
                    <a:pt x="28621" y="1748"/>
                  </a:cubicBezTo>
                  <a:lnTo>
                    <a:pt x="28621" y="1815"/>
                  </a:lnTo>
                  <a:cubicBezTo>
                    <a:pt x="28621" y="2048"/>
                    <a:pt x="28588" y="2282"/>
                    <a:pt x="28555" y="2548"/>
                  </a:cubicBezTo>
                  <a:cubicBezTo>
                    <a:pt x="28521" y="2648"/>
                    <a:pt x="28621" y="2749"/>
                    <a:pt x="28721" y="2782"/>
                  </a:cubicBezTo>
                  <a:lnTo>
                    <a:pt x="28755" y="2782"/>
                  </a:lnTo>
                  <a:cubicBezTo>
                    <a:pt x="28855" y="2782"/>
                    <a:pt x="28955" y="2715"/>
                    <a:pt x="28955" y="2615"/>
                  </a:cubicBezTo>
                  <a:cubicBezTo>
                    <a:pt x="29022" y="2348"/>
                    <a:pt x="29055" y="2081"/>
                    <a:pt x="29055" y="1815"/>
                  </a:cubicBezTo>
                  <a:lnTo>
                    <a:pt x="29022" y="1748"/>
                  </a:lnTo>
                  <a:cubicBezTo>
                    <a:pt x="29022" y="1614"/>
                    <a:pt x="28921" y="1548"/>
                    <a:pt x="28821" y="1548"/>
                  </a:cubicBezTo>
                  <a:close/>
                  <a:moveTo>
                    <a:pt x="9220" y="2412"/>
                  </a:moveTo>
                  <a:cubicBezTo>
                    <a:pt x="9184" y="2412"/>
                    <a:pt x="9146" y="2423"/>
                    <a:pt x="9107" y="2448"/>
                  </a:cubicBezTo>
                  <a:cubicBezTo>
                    <a:pt x="8874" y="2582"/>
                    <a:pt x="8674" y="2882"/>
                    <a:pt x="8607" y="3282"/>
                  </a:cubicBezTo>
                  <a:cubicBezTo>
                    <a:pt x="8574" y="3382"/>
                    <a:pt x="8640" y="3482"/>
                    <a:pt x="8774" y="3516"/>
                  </a:cubicBezTo>
                  <a:lnTo>
                    <a:pt x="8807" y="3516"/>
                  </a:lnTo>
                  <a:cubicBezTo>
                    <a:pt x="8907" y="3516"/>
                    <a:pt x="8974" y="3449"/>
                    <a:pt x="9007" y="3349"/>
                  </a:cubicBezTo>
                  <a:cubicBezTo>
                    <a:pt x="9074" y="3082"/>
                    <a:pt x="9174" y="2882"/>
                    <a:pt x="9341" y="2782"/>
                  </a:cubicBezTo>
                  <a:cubicBezTo>
                    <a:pt x="9441" y="2715"/>
                    <a:pt x="9441" y="2582"/>
                    <a:pt x="9374" y="2482"/>
                  </a:cubicBezTo>
                  <a:cubicBezTo>
                    <a:pt x="9333" y="2440"/>
                    <a:pt x="9279" y="2412"/>
                    <a:pt x="9220" y="2412"/>
                  </a:cubicBezTo>
                  <a:close/>
                  <a:moveTo>
                    <a:pt x="18558" y="2840"/>
                  </a:moveTo>
                  <a:cubicBezTo>
                    <a:pt x="18470" y="2840"/>
                    <a:pt x="18375" y="2900"/>
                    <a:pt x="18347" y="2982"/>
                  </a:cubicBezTo>
                  <a:cubicBezTo>
                    <a:pt x="18314" y="3082"/>
                    <a:pt x="18381" y="3216"/>
                    <a:pt x="18481" y="3249"/>
                  </a:cubicBezTo>
                  <a:cubicBezTo>
                    <a:pt x="18681" y="3316"/>
                    <a:pt x="18714" y="3516"/>
                    <a:pt x="18714" y="3716"/>
                  </a:cubicBezTo>
                  <a:lnTo>
                    <a:pt x="19148" y="3716"/>
                  </a:lnTo>
                  <a:cubicBezTo>
                    <a:pt x="19148" y="3282"/>
                    <a:pt x="18948" y="2949"/>
                    <a:pt x="18614" y="2849"/>
                  </a:cubicBezTo>
                  <a:cubicBezTo>
                    <a:pt x="18596" y="2843"/>
                    <a:pt x="18578" y="2840"/>
                    <a:pt x="18558" y="2840"/>
                  </a:cubicBezTo>
                  <a:close/>
                  <a:moveTo>
                    <a:pt x="9814" y="2709"/>
                  </a:moveTo>
                  <a:cubicBezTo>
                    <a:pt x="9801" y="2709"/>
                    <a:pt x="9788" y="2711"/>
                    <a:pt x="9774" y="2715"/>
                  </a:cubicBezTo>
                  <a:cubicBezTo>
                    <a:pt x="9641" y="2715"/>
                    <a:pt x="9574" y="2815"/>
                    <a:pt x="9574" y="2915"/>
                  </a:cubicBezTo>
                  <a:cubicBezTo>
                    <a:pt x="9574" y="2949"/>
                    <a:pt x="9574" y="2949"/>
                    <a:pt x="9574" y="2982"/>
                  </a:cubicBezTo>
                  <a:cubicBezTo>
                    <a:pt x="9574" y="3149"/>
                    <a:pt x="9508" y="3382"/>
                    <a:pt x="9407" y="3616"/>
                  </a:cubicBezTo>
                  <a:cubicBezTo>
                    <a:pt x="9374" y="3749"/>
                    <a:pt x="9407" y="3849"/>
                    <a:pt x="9508" y="3916"/>
                  </a:cubicBezTo>
                  <a:lnTo>
                    <a:pt x="9608" y="3916"/>
                  </a:lnTo>
                  <a:cubicBezTo>
                    <a:pt x="9674" y="3916"/>
                    <a:pt x="9741" y="3883"/>
                    <a:pt x="9808" y="3783"/>
                  </a:cubicBezTo>
                  <a:cubicBezTo>
                    <a:pt x="9908" y="3516"/>
                    <a:pt x="9975" y="3216"/>
                    <a:pt x="9975" y="2982"/>
                  </a:cubicBezTo>
                  <a:cubicBezTo>
                    <a:pt x="9975" y="2949"/>
                    <a:pt x="9975" y="2915"/>
                    <a:pt x="9975" y="2882"/>
                  </a:cubicBezTo>
                  <a:cubicBezTo>
                    <a:pt x="9975" y="2795"/>
                    <a:pt x="9900" y="2709"/>
                    <a:pt x="9814" y="2709"/>
                  </a:cubicBezTo>
                  <a:close/>
                  <a:moveTo>
                    <a:pt x="242" y="3037"/>
                  </a:moveTo>
                  <a:cubicBezTo>
                    <a:pt x="217" y="3037"/>
                    <a:pt x="191" y="3041"/>
                    <a:pt x="168" y="3049"/>
                  </a:cubicBezTo>
                  <a:cubicBezTo>
                    <a:pt x="67" y="3082"/>
                    <a:pt x="1" y="3182"/>
                    <a:pt x="34" y="3316"/>
                  </a:cubicBezTo>
                  <a:cubicBezTo>
                    <a:pt x="34" y="3316"/>
                    <a:pt x="134" y="3649"/>
                    <a:pt x="401" y="4083"/>
                  </a:cubicBezTo>
                  <a:cubicBezTo>
                    <a:pt x="434" y="4150"/>
                    <a:pt x="501" y="4216"/>
                    <a:pt x="601" y="4216"/>
                  </a:cubicBezTo>
                  <a:cubicBezTo>
                    <a:pt x="635" y="4216"/>
                    <a:pt x="668" y="4183"/>
                    <a:pt x="701" y="4183"/>
                  </a:cubicBezTo>
                  <a:cubicBezTo>
                    <a:pt x="801" y="4116"/>
                    <a:pt x="835" y="3983"/>
                    <a:pt x="768" y="3883"/>
                  </a:cubicBezTo>
                  <a:cubicBezTo>
                    <a:pt x="534" y="3482"/>
                    <a:pt x="434" y="3182"/>
                    <a:pt x="434" y="3182"/>
                  </a:cubicBezTo>
                  <a:cubicBezTo>
                    <a:pt x="409" y="3080"/>
                    <a:pt x="325" y="3037"/>
                    <a:pt x="242" y="3037"/>
                  </a:cubicBezTo>
                  <a:close/>
                  <a:moveTo>
                    <a:pt x="28554" y="3174"/>
                  </a:moveTo>
                  <a:cubicBezTo>
                    <a:pt x="28454" y="3174"/>
                    <a:pt x="28382" y="3233"/>
                    <a:pt x="28354" y="3316"/>
                  </a:cubicBezTo>
                  <a:cubicBezTo>
                    <a:pt x="28254" y="3549"/>
                    <a:pt x="28154" y="3816"/>
                    <a:pt x="28021" y="4049"/>
                  </a:cubicBezTo>
                  <a:cubicBezTo>
                    <a:pt x="27987" y="4150"/>
                    <a:pt x="28021" y="4283"/>
                    <a:pt x="28121" y="4316"/>
                  </a:cubicBezTo>
                  <a:cubicBezTo>
                    <a:pt x="28154" y="4350"/>
                    <a:pt x="28188" y="4350"/>
                    <a:pt x="28221" y="4350"/>
                  </a:cubicBezTo>
                  <a:cubicBezTo>
                    <a:pt x="28288" y="4350"/>
                    <a:pt x="28354" y="4316"/>
                    <a:pt x="28388" y="4250"/>
                  </a:cubicBezTo>
                  <a:cubicBezTo>
                    <a:pt x="28521" y="3983"/>
                    <a:pt x="28655" y="3716"/>
                    <a:pt x="28755" y="3449"/>
                  </a:cubicBezTo>
                  <a:cubicBezTo>
                    <a:pt x="28788" y="3349"/>
                    <a:pt x="28721" y="3216"/>
                    <a:pt x="28621" y="3182"/>
                  </a:cubicBezTo>
                  <a:cubicBezTo>
                    <a:pt x="28598" y="3176"/>
                    <a:pt x="28575" y="3174"/>
                    <a:pt x="28554" y="3174"/>
                  </a:cubicBezTo>
                  <a:close/>
                  <a:moveTo>
                    <a:pt x="17872" y="3170"/>
                  </a:moveTo>
                  <a:cubicBezTo>
                    <a:pt x="17789" y="3170"/>
                    <a:pt x="17706" y="3214"/>
                    <a:pt x="17680" y="3316"/>
                  </a:cubicBezTo>
                  <a:cubicBezTo>
                    <a:pt x="17647" y="3416"/>
                    <a:pt x="17647" y="3516"/>
                    <a:pt x="17647" y="3649"/>
                  </a:cubicBezTo>
                  <a:cubicBezTo>
                    <a:pt x="17647" y="3816"/>
                    <a:pt x="17680" y="4049"/>
                    <a:pt x="17747" y="4250"/>
                  </a:cubicBezTo>
                  <a:cubicBezTo>
                    <a:pt x="17780" y="4350"/>
                    <a:pt x="17880" y="4383"/>
                    <a:pt x="17947" y="4383"/>
                  </a:cubicBezTo>
                  <a:lnTo>
                    <a:pt x="18014" y="4383"/>
                  </a:lnTo>
                  <a:cubicBezTo>
                    <a:pt x="18147" y="4350"/>
                    <a:pt x="18180" y="4216"/>
                    <a:pt x="18147" y="4116"/>
                  </a:cubicBezTo>
                  <a:cubicBezTo>
                    <a:pt x="18080" y="3949"/>
                    <a:pt x="18047" y="3783"/>
                    <a:pt x="18047" y="3649"/>
                  </a:cubicBezTo>
                  <a:cubicBezTo>
                    <a:pt x="18047" y="3549"/>
                    <a:pt x="18080" y="3482"/>
                    <a:pt x="18080" y="3449"/>
                  </a:cubicBezTo>
                  <a:cubicBezTo>
                    <a:pt x="18114" y="3316"/>
                    <a:pt x="18047" y="3216"/>
                    <a:pt x="17947" y="3182"/>
                  </a:cubicBezTo>
                  <a:cubicBezTo>
                    <a:pt x="17923" y="3174"/>
                    <a:pt x="17898" y="3170"/>
                    <a:pt x="17872" y="3170"/>
                  </a:cubicBezTo>
                  <a:close/>
                  <a:moveTo>
                    <a:pt x="8792" y="3943"/>
                  </a:moveTo>
                  <a:cubicBezTo>
                    <a:pt x="8776" y="3943"/>
                    <a:pt x="8758" y="3945"/>
                    <a:pt x="8740" y="3949"/>
                  </a:cubicBezTo>
                  <a:cubicBezTo>
                    <a:pt x="8640" y="3949"/>
                    <a:pt x="8540" y="4049"/>
                    <a:pt x="8574" y="4183"/>
                  </a:cubicBezTo>
                  <a:cubicBezTo>
                    <a:pt x="8574" y="4316"/>
                    <a:pt x="8607" y="4483"/>
                    <a:pt x="8674" y="4650"/>
                  </a:cubicBezTo>
                  <a:cubicBezTo>
                    <a:pt x="8607" y="4717"/>
                    <a:pt x="8507" y="4783"/>
                    <a:pt x="8440" y="4850"/>
                  </a:cubicBezTo>
                  <a:cubicBezTo>
                    <a:pt x="8340" y="4917"/>
                    <a:pt x="8340" y="5050"/>
                    <a:pt x="8407" y="5150"/>
                  </a:cubicBezTo>
                  <a:cubicBezTo>
                    <a:pt x="8440" y="5184"/>
                    <a:pt x="8507" y="5217"/>
                    <a:pt x="8574" y="5217"/>
                  </a:cubicBezTo>
                  <a:cubicBezTo>
                    <a:pt x="8607" y="5217"/>
                    <a:pt x="8674" y="5217"/>
                    <a:pt x="8707" y="5184"/>
                  </a:cubicBezTo>
                  <a:cubicBezTo>
                    <a:pt x="8740" y="5150"/>
                    <a:pt x="8774" y="5117"/>
                    <a:pt x="8807" y="5084"/>
                  </a:cubicBezTo>
                  <a:cubicBezTo>
                    <a:pt x="8856" y="5132"/>
                    <a:pt x="8923" y="5163"/>
                    <a:pt x="8994" y="5163"/>
                  </a:cubicBezTo>
                  <a:cubicBezTo>
                    <a:pt x="9020" y="5163"/>
                    <a:pt x="9047" y="5159"/>
                    <a:pt x="9074" y="5150"/>
                  </a:cubicBezTo>
                  <a:cubicBezTo>
                    <a:pt x="9174" y="5117"/>
                    <a:pt x="9207" y="4983"/>
                    <a:pt x="9174" y="4883"/>
                  </a:cubicBezTo>
                  <a:cubicBezTo>
                    <a:pt x="9174" y="4850"/>
                    <a:pt x="9141" y="4817"/>
                    <a:pt x="9141" y="4783"/>
                  </a:cubicBezTo>
                  <a:cubicBezTo>
                    <a:pt x="9207" y="4683"/>
                    <a:pt x="9274" y="4617"/>
                    <a:pt x="9341" y="4550"/>
                  </a:cubicBezTo>
                  <a:cubicBezTo>
                    <a:pt x="9407" y="4450"/>
                    <a:pt x="9374" y="4316"/>
                    <a:pt x="9307" y="4250"/>
                  </a:cubicBezTo>
                  <a:cubicBezTo>
                    <a:pt x="9262" y="4220"/>
                    <a:pt x="9211" y="4203"/>
                    <a:pt x="9161" y="4203"/>
                  </a:cubicBezTo>
                  <a:cubicBezTo>
                    <a:pt x="9101" y="4203"/>
                    <a:pt x="9044" y="4228"/>
                    <a:pt x="9007" y="4283"/>
                  </a:cubicBezTo>
                  <a:cubicBezTo>
                    <a:pt x="9007" y="4216"/>
                    <a:pt x="8974" y="4183"/>
                    <a:pt x="8974" y="4116"/>
                  </a:cubicBezTo>
                  <a:cubicBezTo>
                    <a:pt x="8974" y="4030"/>
                    <a:pt x="8899" y="3943"/>
                    <a:pt x="8792" y="3943"/>
                  </a:cubicBezTo>
                  <a:close/>
                  <a:moveTo>
                    <a:pt x="1070" y="4470"/>
                  </a:moveTo>
                  <a:cubicBezTo>
                    <a:pt x="1025" y="4470"/>
                    <a:pt x="980" y="4487"/>
                    <a:pt x="935" y="4516"/>
                  </a:cubicBezTo>
                  <a:cubicBezTo>
                    <a:pt x="835" y="4583"/>
                    <a:pt x="835" y="4717"/>
                    <a:pt x="901" y="4817"/>
                  </a:cubicBezTo>
                  <a:cubicBezTo>
                    <a:pt x="1102" y="5050"/>
                    <a:pt x="1302" y="5250"/>
                    <a:pt x="1502" y="5450"/>
                  </a:cubicBezTo>
                  <a:cubicBezTo>
                    <a:pt x="1535" y="5484"/>
                    <a:pt x="1602" y="5484"/>
                    <a:pt x="1635" y="5484"/>
                  </a:cubicBezTo>
                  <a:cubicBezTo>
                    <a:pt x="1702" y="5484"/>
                    <a:pt x="1769" y="5450"/>
                    <a:pt x="1802" y="5417"/>
                  </a:cubicBezTo>
                  <a:cubicBezTo>
                    <a:pt x="1869" y="5317"/>
                    <a:pt x="1869" y="5184"/>
                    <a:pt x="1769" y="5117"/>
                  </a:cubicBezTo>
                  <a:cubicBezTo>
                    <a:pt x="1569" y="4950"/>
                    <a:pt x="1402" y="4750"/>
                    <a:pt x="1235" y="4550"/>
                  </a:cubicBezTo>
                  <a:cubicBezTo>
                    <a:pt x="1180" y="4495"/>
                    <a:pt x="1125" y="4470"/>
                    <a:pt x="1070" y="4470"/>
                  </a:cubicBezTo>
                  <a:close/>
                  <a:moveTo>
                    <a:pt x="18708" y="4316"/>
                  </a:moveTo>
                  <a:cubicBezTo>
                    <a:pt x="18636" y="4316"/>
                    <a:pt x="18570" y="4361"/>
                    <a:pt x="18547" y="4450"/>
                  </a:cubicBezTo>
                  <a:cubicBezTo>
                    <a:pt x="18481" y="4516"/>
                    <a:pt x="18447" y="4617"/>
                    <a:pt x="18381" y="4717"/>
                  </a:cubicBezTo>
                  <a:cubicBezTo>
                    <a:pt x="18371" y="4707"/>
                    <a:pt x="18358" y="4703"/>
                    <a:pt x="18344" y="4703"/>
                  </a:cubicBezTo>
                  <a:cubicBezTo>
                    <a:pt x="18311" y="4703"/>
                    <a:pt x="18271" y="4726"/>
                    <a:pt x="18247" y="4750"/>
                  </a:cubicBezTo>
                  <a:cubicBezTo>
                    <a:pt x="18147" y="4817"/>
                    <a:pt x="18147" y="4917"/>
                    <a:pt x="18180" y="5017"/>
                  </a:cubicBezTo>
                  <a:cubicBezTo>
                    <a:pt x="18180" y="5050"/>
                    <a:pt x="18147" y="5084"/>
                    <a:pt x="18114" y="5084"/>
                  </a:cubicBezTo>
                  <a:cubicBezTo>
                    <a:pt x="18047" y="5184"/>
                    <a:pt x="18047" y="5317"/>
                    <a:pt x="18147" y="5384"/>
                  </a:cubicBezTo>
                  <a:cubicBezTo>
                    <a:pt x="18192" y="5414"/>
                    <a:pt x="18244" y="5430"/>
                    <a:pt x="18293" y="5430"/>
                  </a:cubicBezTo>
                  <a:cubicBezTo>
                    <a:pt x="18354" y="5430"/>
                    <a:pt x="18411" y="5406"/>
                    <a:pt x="18447" y="5350"/>
                  </a:cubicBezTo>
                  <a:cubicBezTo>
                    <a:pt x="18581" y="5450"/>
                    <a:pt x="18681" y="5551"/>
                    <a:pt x="18814" y="5684"/>
                  </a:cubicBezTo>
                  <a:cubicBezTo>
                    <a:pt x="18848" y="5717"/>
                    <a:pt x="18881" y="5717"/>
                    <a:pt x="18948" y="5717"/>
                  </a:cubicBezTo>
                  <a:cubicBezTo>
                    <a:pt x="19014" y="5717"/>
                    <a:pt x="19048" y="5684"/>
                    <a:pt x="19114" y="5651"/>
                  </a:cubicBezTo>
                  <a:cubicBezTo>
                    <a:pt x="19181" y="5551"/>
                    <a:pt x="19181" y="5417"/>
                    <a:pt x="19081" y="5350"/>
                  </a:cubicBezTo>
                  <a:cubicBezTo>
                    <a:pt x="18948" y="5250"/>
                    <a:pt x="18814" y="5117"/>
                    <a:pt x="18714" y="4983"/>
                  </a:cubicBezTo>
                  <a:cubicBezTo>
                    <a:pt x="18781" y="4850"/>
                    <a:pt x="18848" y="4750"/>
                    <a:pt x="18914" y="4617"/>
                  </a:cubicBezTo>
                  <a:cubicBezTo>
                    <a:pt x="18948" y="4516"/>
                    <a:pt x="18914" y="4383"/>
                    <a:pt x="18814" y="4350"/>
                  </a:cubicBezTo>
                  <a:cubicBezTo>
                    <a:pt x="18781" y="4327"/>
                    <a:pt x="18744" y="4316"/>
                    <a:pt x="18708" y="4316"/>
                  </a:cubicBezTo>
                  <a:close/>
                  <a:moveTo>
                    <a:pt x="27797" y="4649"/>
                  </a:moveTo>
                  <a:cubicBezTo>
                    <a:pt x="27734" y="4649"/>
                    <a:pt x="27664" y="4685"/>
                    <a:pt x="27621" y="4750"/>
                  </a:cubicBezTo>
                  <a:cubicBezTo>
                    <a:pt x="27454" y="4950"/>
                    <a:pt x="27287" y="5184"/>
                    <a:pt x="27120" y="5384"/>
                  </a:cubicBezTo>
                  <a:cubicBezTo>
                    <a:pt x="27020" y="5450"/>
                    <a:pt x="27020" y="5584"/>
                    <a:pt x="27120" y="5651"/>
                  </a:cubicBezTo>
                  <a:cubicBezTo>
                    <a:pt x="27154" y="5684"/>
                    <a:pt x="27220" y="5717"/>
                    <a:pt x="27254" y="5717"/>
                  </a:cubicBezTo>
                  <a:cubicBezTo>
                    <a:pt x="27320" y="5717"/>
                    <a:pt x="27387" y="5684"/>
                    <a:pt x="27420" y="5651"/>
                  </a:cubicBezTo>
                  <a:cubicBezTo>
                    <a:pt x="27621" y="5450"/>
                    <a:pt x="27787" y="5217"/>
                    <a:pt x="27954" y="4983"/>
                  </a:cubicBezTo>
                  <a:cubicBezTo>
                    <a:pt x="28021" y="4883"/>
                    <a:pt x="27987" y="4750"/>
                    <a:pt x="27887" y="4683"/>
                  </a:cubicBezTo>
                  <a:cubicBezTo>
                    <a:pt x="27864" y="4660"/>
                    <a:pt x="27832" y="4649"/>
                    <a:pt x="27797" y="4649"/>
                  </a:cubicBezTo>
                  <a:close/>
                  <a:moveTo>
                    <a:pt x="7887" y="5282"/>
                  </a:moveTo>
                  <a:cubicBezTo>
                    <a:pt x="7848" y="5282"/>
                    <a:pt x="7808" y="5293"/>
                    <a:pt x="7773" y="5317"/>
                  </a:cubicBezTo>
                  <a:cubicBezTo>
                    <a:pt x="7573" y="5450"/>
                    <a:pt x="7306" y="5551"/>
                    <a:pt x="7072" y="5651"/>
                  </a:cubicBezTo>
                  <a:cubicBezTo>
                    <a:pt x="6972" y="5684"/>
                    <a:pt x="6906" y="5817"/>
                    <a:pt x="6939" y="5917"/>
                  </a:cubicBezTo>
                  <a:cubicBezTo>
                    <a:pt x="6972" y="6018"/>
                    <a:pt x="7072" y="6051"/>
                    <a:pt x="7139" y="6051"/>
                  </a:cubicBezTo>
                  <a:lnTo>
                    <a:pt x="7206" y="6051"/>
                  </a:lnTo>
                  <a:cubicBezTo>
                    <a:pt x="7506" y="5917"/>
                    <a:pt x="7740" y="5817"/>
                    <a:pt x="8006" y="5651"/>
                  </a:cubicBezTo>
                  <a:cubicBezTo>
                    <a:pt x="8107" y="5617"/>
                    <a:pt x="8140" y="5484"/>
                    <a:pt x="8073" y="5384"/>
                  </a:cubicBezTo>
                  <a:cubicBezTo>
                    <a:pt x="8030" y="5319"/>
                    <a:pt x="7959" y="5282"/>
                    <a:pt x="7887" y="5282"/>
                  </a:cubicBezTo>
                  <a:close/>
                  <a:moveTo>
                    <a:pt x="2321" y="5549"/>
                  </a:moveTo>
                  <a:cubicBezTo>
                    <a:pt x="2250" y="5549"/>
                    <a:pt x="2179" y="5586"/>
                    <a:pt x="2136" y="5651"/>
                  </a:cubicBezTo>
                  <a:cubicBezTo>
                    <a:pt x="2069" y="5751"/>
                    <a:pt x="2102" y="5884"/>
                    <a:pt x="2202" y="5951"/>
                  </a:cubicBezTo>
                  <a:cubicBezTo>
                    <a:pt x="2469" y="6084"/>
                    <a:pt x="2736" y="6218"/>
                    <a:pt x="3003" y="6318"/>
                  </a:cubicBezTo>
                  <a:lnTo>
                    <a:pt x="3070" y="6318"/>
                  </a:lnTo>
                  <a:cubicBezTo>
                    <a:pt x="3170" y="6318"/>
                    <a:pt x="3236" y="6284"/>
                    <a:pt x="3270" y="6184"/>
                  </a:cubicBezTo>
                  <a:cubicBezTo>
                    <a:pt x="3303" y="6084"/>
                    <a:pt x="3236" y="5951"/>
                    <a:pt x="3136" y="5917"/>
                  </a:cubicBezTo>
                  <a:cubicBezTo>
                    <a:pt x="2903" y="5817"/>
                    <a:pt x="2636" y="5717"/>
                    <a:pt x="2436" y="5584"/>
                  </a:cubicBezTo>
                  <a:cubicBezTo>
                    <a:pt x="2400" y="5560"/>
                    <a:pt x="2361" y="5549"/>
                    <a:pt x="2321" y="5549"/>
                  </a:cubicBezTo>
                  <a:close/>
                  <a:moveTo>
                    <a:pt x="6361" y="5909"/>
                  </a:moveTo>
                  <a:cubicBezTo>
                    <a:pt x="6342" y="5909"/>
                    <a:pt x="6323" y="5912"/>
                    <a:pt x="6305" y="5917"/>
                  </a:cubicBezTo>
                  <a:cubicBezTo>
                    <a:pt x="6138" y="5951"/>
                    <a:pt x="5938" y="5984"/>
                    <a:pt x="5772" y="6051"/>
                  </a:cubicBezTo>
                  <a:cubicBezTo>
                    <a:pt x="5671" y="6051"/>
                    <a:pt x="5605" y="6084"/>
                    <a:pt x="5505" y="6084"/>
                  </a:cubicBezTo>
                  <a:cubicBezTo>
                    <a:pt x="5405" y="6118"/>
                    <a:pt x="5305" y="6218"/>
                    <a:pt x="5338" y="6318"/>
                  </a:cubicBezTo>
                  <a:cubicBezTo>
                    <a:pt x="5338" y="6418"/>
                    <a:pt x="5438" y="6485"/>
                    <a:pt x="5538" y="6485"/>
                  </a:cubicBezTo>
                  <a:lnTo>
                    <a:pt x="5571" y="6485"/>
                  </a:lnTo>
                  <a:cubicBezTo>
                    <a:pt x="5671" y="6485"/>
                    <a:pt x="5738" y="6451"/>
                    <a:pt x="5838" y="6451"/>
                  </a:cubicBezTo>
                  <a:cubicBezTo>
                    <a:pt x="6038" y="6418"/>
                    <a:pt x="6239" y="6351"/>
                    <a:pt x="6405" y="6318"/>
                  </a:cubicBezTo>
                  <a:cubicBezTo>
                    <a:pt x="6505" y="6284"/>
                    <a:pt x="6572" y="6184"/>
                    <a:pt x="6539" y="6051"/>
                  </a:cubicBezTo>
                  <a:cubicBezTo>
                    <a:pt x="6539" y="5969"/>
                    <a:pt x="6448" y="5909"/>
                    <a:pt x="6361" y="5909"/>
                  </a:cubicBezTo>
                  <a:close/>
                  <a:moveTo>
                    <a:pt x="9392" y="5471"/>
                  </a:moveTo>
                  <a:cubicBezTo>
                    <a:pt x="9348" y="5471"/>
                    <a:pt x="9304" y="5487"/>
                    <a:pt x="9274" y="5517"/>
                  </a:cubicBezTo>
                  <a:cubicBezTo>
                    <a:pt x="9174" y="5584"/>
                    <a:pt x="9141" y="5717"/>
                    <a:pt x="9207" y="5817"/>
                  </a:cubicBezTo>
                  <a:cubicBezTo>
                    <a:pt x="9374" y="6051"/>
                    <a:pt x="9574" y="6251"/>
                    <a:pt x="9808" y="6451"/>
                  </a:cubicBezTo>
                  <a:cubicBezTo>
                    <a:pt x="9841" y="6485"/>
                    <a:pt x="9908" y="6518"/>
                    <a:pt x="9941" y="6518"/>
                  </a:cubicBezTo>
                  <a:cubicBezTo>
                    <a:pt x="10008" y="6518"/>
                    <a:pt x="10075" y="6485"/>
                    <a:pt x="10108" y="6418"/>
                  </a:cubicBezTo>
                  <a:cubicBezTo>
                    <a:pt x="10175" y="6351"/>
                    <a:pt x="10175" y="6218"/>
                    <a:pt x="10075" y="6151"/>
                  </a:cubicBezTo>
                  <a:cubicBezTo>
                    <a:pt x="9874" y="5951"/>
                    <a:pt x="9708" y="5784"/>
                    <a:pt x="9541" y="5551"/>
                  </a:cubicBezTo>
                  <a:cubicBezTo>
                    <a:pt x="9504" y="5495"/>
                    <a:pt x="9447" y="5471"/>
                    <a:pt x="9392" y="5471"/>
                  </a:cubicBezTo>
                  <a:close/>
                  <a:moveTo>
                    <a:pt x="17699" y="5621"/>
                  </a:moveTo>
                  <a:cubicBezTo>
                    <a:pt x="17654" y="5621"/>
                    <a:pt x="17610" y="5639"/>
                    <a:pt x="17580" y="5684"/>
                  </a:cubicBezTo>
                  <a:cubicBezTo>
                    <a:pt x="17380" y="5851"/>
                    <a:pt x="17146" y="6018"/>
                    <a:pt x="16913" y="6151"/>
                  </a:cubicBezTo>
                  <a:cubicBezTo>
                    <a:pt x="16813" y="6218"/>
                    <a:pt x="16779" y="6351"/>
                    <a:pt x="16846" y="6418"/>
                  </a:cubicBezTo>
                  <a:cubicBezTo>
                    <a:pt x="16880" y="6485"/>
                    <a:pt x="16980" y="6518"/>
                    <a:pt x="17046" y="6518"/>
                  </a:cubicBezTo>
                  <a:cubicBezTo>
                    <a:pt x="17080" y="6518"/>
                    <a:pt x="17113" y="6518"/>
                    <a:pt x="17146" y="6485"/>
                  </a:cubicBezTo>
                  <a:cubicBezTo>
                    <a:pt x="17380" y="6351"/>
                    <a:pt x="17613" y="6184"/>
                    <a:pt x="17847" y="5984"/>
                  </a:cubicBezTo>
                  <a:cubicBezTo>
                    <a:pt x="17914" y="5917"/>
                    <a:pt x="17947" y="5784"/>
                    <a:pt x="17847" y="5684"/>
                  </a:cubicBezTo>
                  <a:cubicBezTo>
                    <a:pt x="17810" y="5647"/>
                    <a:pt x="17754" y="5621"/>
                    <a:pt x="17699" y="5621"/>
                  </a:cubicBezTo>
                  <a:close/>
                  <a:moveTo>
                    <a:pt x="3864" y="6111"/>
                  </a:moveTo>
                  <a:cubicBezTo>
                    <a:pt x="3778" y="6111"/>
                    <a:pt x="3699" y="6198"/>
                    <a:pt x="3670" y="6284"/>
                  </a:cubicBezTo>
                  <a:cubicBezTo>
                    <a:pt x="3670" y="6385"/>
                    <a:pt x="3737" y="6518"/>
                    <a:pt x="3837" y="6518"/>
                  </a:cubicBezTo>
                  <a:cubicBezTo>
                    <a:pt x="4104" y="6551"/>
                    <a:pt x="4337" y="6585"/>
                    <a:pt x="4604" y="6585"/>
                  </a:cubicBezTo>
                  <a:lnTo>
                    <a:pt x="4704" y="6585"/>
                  </a:lnTo>
                  <a:cubicBezTo>
                    <a:pt x="4838" y="6585"/>
                    <a:pt x="4904" y="6485"/>
                    <a:pt x="4904" y="6351"/>
                  </a:cubicBezTo>
                  <a:cubicBezTo>
                    <a:pt x="4904" y="6251"/>
                    <a:pt x="4804" y="6151"/>
                    <a:pt x="4704" y="6151"/>
                  </a:cubicBezTo>
                  <a:lnTo>
                    <a:pt x="4604" y="6151"/>
                  </a:lnTo>
                  <a:cubicBezTo>
                    <a:pt x="4371" y="6151"/>
                    <a:pt x="4137" y="6151"/>
                    <a:pt x="3904" y="6118"/>
                  </a:cubicBezTo>
                  <a:cubicBezTo>
                    <a:pt x="3890" y="6113"/>
                    <a:pt x="3877" y="6111"/>
                    <a:pt x="3864" y="6111"/>
                  </a:cubicBezTo>
                  <a:close/>
                  <a:moveTo>
                    <a:pt x="19610" y="5783"/>
                  </a:moveTo>
                  <a:cubicBezTo>
                    <a:pt x="19548" y="5783"/>
                    <a:pt x="19491" y="5820"/>
                    <a:pt x="19448" y="5884"/>
                  </a:cubicBezTo>
                  <a:cubicBezTo>
                    <a:pt x="19381" y="5984"/>
                    <a:pt x="19415" y="6118"/>
                    <a:pt x="19515" y="6184"/>
                  </a:cubicBezTo>
                  <a:cubicBezTo>
                    <a:pt x="19748" y="6318"/>
                    <a:pt x="19982" y="6451"/>
                    <a:pt x="20249" y="6585"/>
                  </a:cubicBezTo>
                  <a:cubicBezTo>
                    <a:pt x="20282" y="6585"/>
                    <a:pt x="20315" y="6618"/>
                    <a:pt x="20349" y="6618"/>
                  </a:cubicBezTo>
                  <a:cubicBezTo>
                    <a:pt x="20415" y="6618"/>
                    <a:pt x="20515" y="6551"/>
                    <a:pt x="20549" y="6485"/>
                  </a:cubicBezTo>
                  <a:cubicBezTo>
                    <a:pt x="20582" y="6385"/>
                    <a:pt x="20549" y="6251"/>
                    <a:pt x="20449" y="6218"/>
                  </a:cubicBezTo>
                  <a:cubicBezTo>
                    <a:pt x="20182" y="6084"/>
                    <a:pt x="19948" y="5951"/>
                    <a:pt x="19715" y="5817"/>
                  </a:cubicBezTo>
                  <a:cubicBezTo>
                    <a:pt x="19679" y="5794"/>
                    <a:pt x="19644" y="5783"/>
                    <a:pt x="19610" y="5783"/>
                  </a:cubicBezTo>
                  <a:close/>
                  <a:moveTo>
                    <a:pt x="26666" y="5871"/>
                  </a:moveTo>
                  <a:cubicBezTo>
                    <a:pt x="26616" y="5871"/>
                    <a:pt x="26565" y="5888"/>
                    <a:pt x="26520" y="5917"/>
                  </a:cubicBezTo>
                  <a:cubicBezTo>
                    <a:pt x="26320" y="6084"/>
                    <a:pt x="26086" y="6251"/>
                    <a:pt x="25853" y="6351"/>
                  </a:cubicBezTo>
                  <a:cubicBezTo>
                    <a:pt x="25753" y="6418"/>
                    <a:pt x="25719" y="6551"/>
                    <a:pt x="25786" y="6651"/>
                  </a:cubicBezTo>
                  <a:cubicBezTo>
                    <a:pt x="25819" y="6718"/>
                    <a:pt x="25886" y="6751"/>
                    <a:pt x="25953" y="6751"/>
                  </a:cubicBezTo>
                  <a:cubicBezTo>
                    <a:pt x="25986" y="6751"/>
                    <a:pt x="26019" y="6751"/>
                    <a:pt x="26053" y="6718"/>
                  </a:cubicBezTo>
                  <a:cubicBezTo>
                    <a:pt x="26320" y="6585"/>
                    <a:pt x="26553" y="6418"/>
                    <a:pt x="26787" y="6251"/>
                  </a:cubicBezTo>
                  <a:cubicBezTo>
                    <a:pt x="26887" y="6184"/>
                    <a:pt x="26887" y="6051"/>
                    <a:pt x="26820" y="5951"/>
                  </a:cubicBezTo>
                  <a:cubicBezTo>
                    <a:pt x="26783" y="5896"/>
                    <a:pt x="26726" y="5871"/>
                    <a:pt x="26666" y="5871"/>
                  </a:cubicBezTo>
                  <a:close/>
                  <a:moveTo>
                    <a:pt x="21094" y="6491"/>
                  </a:moveTo>
                  <a:cubicBezTo>
                    <a:pt x="21016" y="6491"/>
                    <a:pt x="20940" y="6546"/>
                    <a:pt x="20916" y="6618"/>
                  </a:cubicBezTo>
                  <a:cubicBezTo>
                    <a:pt x="20882" y="6751"/>
                    <a:pt x="20949" y="6852"/>
                    <a:pt x="21049" y="6885"/>
                  </a:cubicBezTo>
                  <a:cubicBezTo>
                    <a:pt x="21316" y="6985"/>
                    <a:pt x="21583" y="7052"/>
                    <a:pt x="21883" y="7118"/>
                  </a:cubicBezTo>
                  <a:cubicBezTo>
                    <a:pt x="21883" y="7152"/>
                    <a:pt x="21916" y="7152"/>
                    <a:pt x="21916" y="7152"/>
                  </a:cubicBezTo>
                  <a:cubicBezTo>
                    <a:pt x="22017" y="7152"/>
                    <a:pt x="22117" y="7085"/>
                    <a:pt x="22117" y="6985"/>
                  </a:cubicBezTo>
                  <a:cubicBezTo>
                    <a:pt x="22150" y="6885"/>
                    <a:pt x="22083" y="6751"/>
                    <a:pt x="21983" y="6718"/>
                  </a:cubicBezTo>
                  <a:cubicBezTo>
                    <a:pt x="21716" y="6651"/>
                    <a:pt x="21449" y="6585"/>
                    <a:pt x="21183" y="6518"/>
                  </a:cubicBezTo>
                  <a:cubicBezTo>
                    <a:pt x="21155" y="6499"/>
                    <a:pt x="21124" y="6491"/>
                    <a:pt x="21094" y="6491"/>
                  </a:cubicBezTo>
                  <a:close/>
                  <a:moveTo>
                    <a:pt x="16292" y="6505"/>
                  </a:moveTo>
                  <a:cubicBezTo>
                    <a:pt x="16264" y="6505"/>
                    <a:pt x="16237" y="6510"/>
                    <a:pt x="16212" y="6518"/>
                  </a:cubicBezTo>
                  <a:cubicBezTo>
                    <a:pt x="15979" y="6618"/>
                    <a:pt x="15712" y="6718"/>
                    <a:pt x="15445" y="6785"/>
                  </a:cubicBezTo>
                  <a:cubicBezTo>
                    <a:pt x="15345" y="6818"/>
                    <a:pt x="15278" y="6952"/>
                    <a:pt x="15312" y="7052"/>
                  </a:cubicBezTo>
                  <a:cubicBezTo>
                    <a:pt x="15345" y="7152"/>
                    <a:pt x="15412" y="7218"/>
                    <a:pt x="15512" y="7218"/>
                  </a:cubicBezTo>
                  <a:cubicBezTo>
                    <a:pt x="15545" y="7218"/>
                    <a:pt x="15545" y="7185"/>
                    <a:pt x="15579" y="7185"/>
                  </a:cubicBezTo>
                  <a:cubicBezTo>
                    <a:pt x="15845" y="7118"/>
                    <a:pt x="16112" y="7018"/>
                    <a:pt x="16379" y="6885"/>
                  </a:cubicBezTo>
                  <a:cubicBezTo>
                    <a:pt x="16479" y="6852"/>
                    <a:pt x="16546" y="6718"/>
                    <a:pt x="16479" y="6618"/>
                  </a:cubicBezTo>
                  <a:cubicBezTo>
                    <a:pt x="16454" y="6543"/>
                    <a:pt x="16373" y="6505"/>
                    <a:pt x="16292" y="6505"/>
                  </a:cubicBezTo>
                  <a:close/>
                  <a:moveTo>
                    <a:pt x="10627" y="6550"/>
                  </a:moveTo>
                  <a:cubicBezTo>
                    <a:pt x="10556" y="6550"/>
                    <a:pt x="10485" y="6587"/>
                    <a:pt x="10442" y="6651"/>
                  </a:cubicBezTo>
                  <a:cubicBezTo>
                    <a:pt x="10408" y="6751"/>
                    <a:pt x="10442" y="6885"/>
                    <a:pt x="10542" y="6952"/>
                  </a:cubicBezTo>
                  <a:cubicBezTo>
                    <a:pt x="10775" y="7085"/>
                    <a:pt x="11042" y="7185"/>
                    <a:pt x="11342" y="7285"/>
                  </a:cubicBezTo>
                  <a:lnTo>
                    <a:pt x="11409" y="7285"/>
                  </a:lnTo>
                  <a:cubicBezTo>
                    <a:pt x="11476" y="7285"/>
                    <a:pt x="11576" y="7218"/>
                    <a:pt x="11609" y="7152"/>
                  </a:cubicBezTo>
                  <a:cubicBezTo>
                    <a:pt x="11642" y="7018"/>
                    <a:pt x="11576" y="6918"/>
                    <a:pt x="11476" y="6885"/>
                  </a:cubicBezTo>
                  <a:cubicBezTo>
                    <a:pt x="11209" y="6785"/>
                    <a:pt x="10942" y="6685"/>
                    <a:pt x="10742" y="6585"/>
                  </a:cubicBezTo>
                  <a:cubicBezTo>
                    <a:pt x="10706" y="6561"/>
                    <a:pt x="10667" y="6550"/>
                    <a:pt x="10627" y="6550"/>
                  </a:cubicBezTo>
                  <a:close/>
                  <a:moveTo>
                    <a:pt x="25186" y="6676"/>
                  </a:moveTo>
                  <a:cubicBezTo>
                    <a:pt x="25165" y="6676"/>
                    <a:pt x="25142" y="6679"/>
                    <a:pt x="25119" y="6685"/>
                  </a:cubicBezTo>
                  <a:cubicBezTo>
                    <a:pt x="24885" y="6785"/>
                    <a:pt x="24618" y="6852"/>
                    <a:pt x="24352" y="6885"/>
                  </a:cubicBezTo>
                  <a:cubicBezTo>
                    <a:pt x="24251" y="6918"/>
                    <a:pt x="24185" y="7018"/>
                    <a:pt x="24185" y="7152"/>
                  </a:cubicBezTo>
                  <a:cubicBezTo>
                    <a:pt x="24218" y="7252"/>
                    <a:pt x="24285" y="7319"/>
                    <a:pt x="24385" y="7319"/>
                  </a:cubicBezTo>
                  <a:lnTo>
                    <a:pt x="24452" y="7319"/>
                  </a:lnTo>
                  <a:cubicBezTo>
                    <a:pt x="24718" y="7252"/>
                    <a:pt x="25019" y="7185"/>
                    <a:pt x="25286" y="7085"/>
                  </a:cubicBezTo>
                  <a:cubicBezTo>
                    <a:pt x="25386" y="7052"/>
                    <a:pt x="25452" y="6918"/>
                    <a:pt x="25386" y="6818"/>
                  </a:cubicBezTo>
                  <a:cubicBezTo>
                    <a:pt x="25358" y="6736"/>
                    <a:pt x="25286" y="6676"/>
                    <a:pt x="25186" y="6676"/>
                  </a:cubicBezTo>
                  <a:close/>
                  <a:moveTo>
                    <a:pt x="22784" y="6885"/>
                  </a:moveTo>
                  <a:cubicBezTo>
                    <a:pt x="22650" y="6885"/>
                    <a:pt x="22550" y="6952"/>
                    <a:pt x="22550" y="7052"/>
                  </a:cubicBezTo>
                  <a:cubicBezTo>
                    <a:pt x="22517" y="7185"/>
                    <a:pt x="22617" y="7285"/>
                    <a:pt x="22717" y="7319"/>
                  </a:cubicBezTo>
                  <a:cubicBezTo>
                    <a:pt x="23017" y="7352"/>
                    <a:pt x="23284" y="7385"/>
                    <a:pt x="23584" y="7385"/>
                  </a:cubicBezTo>
                  <a:cubicBezTo>
                    <a:pt x="23684" y="7385"/>
                    <a:pt x="23784" y="7285"/>
                    <a:pt x="23784" y="7185"/>
                  </a:cubicBezTo>
                  <a:cubicBezTo>
                    <a:pt x="23784" y="7052"/>
                    <a:pt x="23684" y="6952"/>
                    <a:pt x="23584" y="6952"/>
                  </a:cubicBezTo>
                  <a:cubicBezTo>
                    <a:pt x="23317" y="6952"/>
                    <a:pt x="23051" y="6952"/>
                    <a:pt x="22784" y="6885"/>
                  </a:cubicBezTo>
                  <a:close/>
                  <a:moveTo>
                    <a:pt x="12243" y="7052"/>
                  </a:moveTo>
                  <a:cubicBezTo>
                    <a:pt x="12143" y="7052"/>
                    <a:pt x="12009" y="7118"/>
                    <a:pt x="12009" y="7218"/>
                  </a:cubicBezTo>
                  <a:cubicBezTo>
                    <a:pt x="11976" y="7352"/>
                    <a:pt x="12076" y="7452"/>
                    <a:pt x="12176" y="7452"/>
                  </a:cubicBezTo>
                  <a:cubicBezTo>
                    <a:pt x="12443" y="7519"/>
                    <a:pt x="12743" y="7519"/>
                    <a:pt x="13043" y="7519"/>
                  </a:cubicBezTo>
                  <a:cubicBezTo>
                    <a:pt x="13143" y="7519"/>
                    <a:pt x="13244" y="7452"/>
                    <a:pt x="13244" y="7319"/>
                  </a:cubicBezTo>
                  <a:cubicBezTo>
                    <a:pt x="13244" y="7218"/>
                    <a:pt x="13177" y="7118"/>
                    <a:pt x="13043" y="7118"/>
                  </a:cubicBezTo>
                  <a:cubicBezTo>
                    <a:pt x="12777" y="7118"/>
                    <a:pt x="12510" y="7085"/>
                    <a:pt x="12243" y="7052"/>
                  </a:cubicBezTo>
                  <a:close/>
                  <a:moveTo>
                    <a:pt x="14718" y="6978"/>
                  </a:moveTo>
                  <a:cubicBezTo>
                    <a:pt x="14705" y="6978"/>
                    <a:pt x="14691" y="6980"/>
                    <a:pt x="14678" y="6985"/>
                  </a:cubicBezTo>
                  <a:cubicBezTo>
                    <a:pt x="14411" y="7018"/>
                    <a:pt x="14144" y="7052"/>
                    <a:pt x="13844" y="7085"/>
                  </a:cubicBezTo>
                  <a:cubicBezTo>
                    <a:pt x="13744" y="7085"/>
                    <a:pt x="13644" y="7185"/>
                    <a:pt x="13677" y="7319"/>
                  </a:cubicBezTo>
                  <a:cubicBezTo>
                    <a:pt x="13677" y="7419"/>
                    <a:pt x="13777" y="7519"/>
                    <a:pt x="13877" y="7519"/>
                  </a:cubicBezTo>
                  <a:cubicBezTo>
                    <a:pt x="13877" y="7519"/>
                    <a:pt x="13877" y="7485"/>
                    <a:pt x="13877" y="7485"/>
                  </a:cubicBezTo>
                  <a:cubicBezTo>
                    <a:pt x="14178" y="7485"/>
                    <a:pt x="14478" y="7452"/>
                    <a:pt x="14745" y="7385"/>
                  </a:cubicBezTo>
                  <a:cubicBezTo>
                    <a:pt x="14845" y="7385"/>
                    <a:pt x="14911" y="7252"/>
                    <a:pt x="14911" y="7152"/>
                  </a:cubicBezTo>
                  <a:cubicBezTo>
                    <a:pt x="14883" y="7065"/>
                    <a:pt x="14804" y="6978"/>
                    <a:pt x="14718" y="697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40" name="Google Shape;3240;p32"/>
          <p:cNvSpPr/>
          <p:nvPr/>
        </p:nvSpPr>
        <p:spPr>
          <a:xfrm>
            <a:off x="567300" y="3469236"/>
            <a:ext cx="452140" cy="13999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41" name="Google Shape;3241;p32"/>
          <p:cNvGrpSpPr/>
          <p:nvPr/>
        </p:nvGrpSpPr>
        <p:grpSpPr>
          <a:xfrm flipH="1">
            <a:off x="72048" y="4076400"/>
            <a:ext cx="930993" cy="1067425"/>
            <a:chOff x="476382" y="4076400"/>
            <a:chExt cx="930993" cy="1067425"/>
          </a:xfrm>
        </p:grpSpPr>
        <p:sp>
          <p:nvSpPr>
            <p:cNvPr id="3242" name="Google Shape;3242;p32"/>
            <p:cNvSpPr/>
            <p:nvPr/>
          </p:nvSpPr>
          <p:spPr>
            <a:xfrm>
              <a:off x="476382" y="4665119"/>
              <a:ext cx="371526" cy="180601"/>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32"/>
            <p:cNvSpPr/>
            <p:nvPr/>
          </p:nvSpPr>
          <p:spPr>
            <a:xfrm>
              <a:off x="708569" y="4501873"/>
              <a:ext cx="214175" cy="631923"/>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32"/>
            <p:cNvSpPr/>
            <p:nvPr/>
          </p:nvSpPr>
          <p:spPr>
            <a:xfrm>
              <a:off x="816725" y="422655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32"/>
            <p:cNvSpPr/>
            <p:nvPr/>
          </p:nvSpPr>
          <p:spPr>
            <a:xfrm>
              <a:off x="489351" y="4216550"/>
              <a:ext cx="432786" cy="369798"/>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32"/>
            <p:cNvSpPr/>
            <p:nvPr/>
          </p:nvSpPr>
          <p:spPr>
            <a:xfrm>
              <a:off x="555584" y="4325445"/>
              <a:ext cx="278229" cy="22417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32"/>
            <p:cNvSpPr/>
            <p:nvPr/>
          </p:nvSpPr>
          <p:spPr>
            <a:xfrm>
              <a:off x="641675" y="4722521"/>
              <a:ext cx="245487" cy="164390"/>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32"/>
            <p:cNvSpPr/>
            <p:nvPr/>
          </p:nvSpPr>
          <p:spPr>
            <a:xfrm>
              <a:off x="761939" y="4440547"/>
              <a:ext cx="280745" cy="341749"/>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32"/>
            <p:cNvSpPr/>
            <p:nvPr/>
          </p:nvSpPr>
          <p:spPr>
            <a:xfrm>
              <a:off x="839499" y="4552598"/>
              <a:ext cx="64758" cy="234694"/>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32"/>
            <p:cNvSpPr/>
            <p:nvPr/>
          </p:nvSpPr>
          <p:spPr>
            <a:xfrm>
              <a:off x="941825" y="449765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32"/>
            <p:cNvSpPr/>
            <p:nvPr/>
          </p:nvSpPr>
          <p:spPr>
            <a:xfrm>
              <a:off x="968900" y="4874448"/>
              <a:ext cx="208531" cy="207343"/>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32"/>
            <p:cNvSpPr/>
            <p:nvPr/>
          </p:nvSpPr>
          <p:spPr>
            <a:xfrm>
              <a:off x="994292" y="4934772"/>
              <a:ext cx="67512" cy="151359"/>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32"/>
            <p:cNvSpPr/>
            <p:nvPr/>
          </p:nvSpPr>
          <p:spPr>
            <a:xfrm>
              <a:off x="904300" y="407640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32"/>
            <p:cNvSpPr/>
            <p:nvPr/>
          </p:nvSpPr>
          <p:spPr>
            <a:xfrm>
              <a:off x="974350" y="418362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32"/>
            <p:cNvSpPr/>
            <p:nvPr/>
          </p:nvSpPr>
          <p:spPr>
            <a:xfrm>
              <a:off x="825900" y="456937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32"/>
            <p:cNvSpPr/>
            <p:nvPr/>
          </p:nvSpPr>
          <p:spPr>
            <a:xfrm>
              <a:off x="827575" y="467325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57" name="Google Shape;3257;p32"/>
          <p:cNvGrpSpPr/>
          <p:nvPr/>
        </p:nvGrpSpPr>
        <p:grpSpPr>
          <a:xfrm>
            <a:off x="99875" y="2482425"/>
            <a:ext cx="527050" cy="1108300"/>
            <a:chOff x="23675" y="3777825"/>
            <a:chExt cx="527050" cy="1108300"/>
          </a:xfrm>
        </p:grpSpPr>
        <p:sp>
          <p:nvSpPr>
            <p:cNvPr id="3258" name="Google Shape;3258;p32"/>
            <p:cNvSpPr/>
            <p:nvPr/>
          </p:nvSpPr>
          <p:spPr>
            <a:xfrm>
              <a:off x="152100" y="378032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32"/>
            <p:cNvSpPr/>
            <p:nvPr/>
          </p:nvSpPr>
          <p:spPr>
            <a:xfrm>
              <a:off x="333500" y="378317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32"/>
            <p:cNvSpPr/>
            <p:nvPr/>
          </p:nvSpPr>
          <p:spPr>
            <a:xfrm>
              <a:off x="339725" y="377782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32"/>
            <p:cNvSpPr/>
            <p:nvPr/>
          </p:nvSpPr>
          <p:spPr>
            <a:xfrm>
              <a:off x="411050" y="389372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32"/>
            <p:cNvSpPr/>
            <p:nvPr/>
          </p:nvSpPr>
          <p:spPr>
            <a:xfrm>
              <a:off x="431450" y="388872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32"/>
            <p:cNvSpPr/>
            <p:nvPr/>
          </p:nvSpPr>
          <p:spPr>
            <a:xfrm>
              <a:off x="311375" y="389892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32"/>
            <p:cNvSpPr/>
            <p:nvPr/>
          </p:nvSpPr>
          <p:spPr>
            <a:xfrm>
              <a:off x="370575" y="389957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32"/>
            <p:cNvSpPr/>
            <p:nvPr/>
          </p:nvSpPr>
          <p:spPr>
            <a:xfrm>
              <a:off x="364750" y="389452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32"/>
            <p:cNvSpPr/>
            <p:nvPr/>
          </p:nvSpPr>
          <p:spPr>
            <a:xfrm>
              <a:off x="344725" y="391625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32"/>
            <p:cNvSpPr/>
            <p:nvPr/>
          </p:nvSpPr>
          <p:spPr>
            <a:xfrm>
              <a:off x="338900" y="391117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32"/>
            <p:cNvSpPr/>
            <p:nvPr/>
          </p:nvSpPr>
          <p:spPr>
            <a:xfrm>
              <a:off x="456475" y="379677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32"/>
            <p:cNvSpPr/>
            <p:nvPr/>
          </p:nvSpPr>
          <p:spPr>
            <a:xfrm>
              <a:off x="333050" y="394210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32"/>
            <p:cNvSpPr/>
            <p:nvPr/>
          </p:nvSpPr>
          <p:spPr>
            <a:xfrm>
              <a:off x="327225" y="393707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32"/>
            <p:cNvSpPr/>
            <p:nvPr/>
          </p:nvSpPr>
          <p:spPr>
            <a:xfrm>
              <a:off x="462325" y="385572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32"/>
            <p:cNvSpPr/>
            <p:nvPr/>
          </p:nvSpPr>
          <p:spPr>
            <a:xfrm>
              <a:off x="23675" y="404187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TextBox 12">
            <a:extLst>
              <a:ext uri="{FF2B5EF4-FFF2-40B4-BE49-F238E27FC236}">
                <a16:creationId xmlns:a16="http://schemas.microsoft.com/office/drawing/2014/main" xmlns="" id="{2A46DBB0-B7DB-86FD-E024-3DB744AAF64F}"/>
              </a:ext>
            </a:extLst>
          </p:cNvPr>
          <p:cNvSpPr txBox="1"/>
          <p:nvPr userDrawn="1"/>
        </p:nvSpPr>
        <p:spPr>
          <a:xfrm>
            <a:off x="2971800" y="11287125"/>
            <a:ext cx="6983415" cy="715581"/>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dirty="0" err="1">
                <a:latin typeface="Times New Roman" panose="02020603050405020304" charset="0"/>
                <a:cs typeface="Times New Roman" panose="02020603050405020304" charset="0"/>
              </a:rPr>
              <a:t>Liên</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hệ</a:t>
            </a:r>
            <a:r>
              <a:rPr lang="en-US" sz="1350" dirty="0">
                <a:latin typeface="Times New Roman" panose="02020603050405020304" charset="0"/>
                <a:cs typeface="Times New Roman" panose="02020603050405020304" charset="0"/>
              </a:rPr>
              <a:t> page:</a:t>
            </a:r>
          </a:p>
          <a:p>
            <a:r>
              <a:rPr lang="en-US" sz="1350" dirty="0">
                <a:latin typeface="Times New Roman" panose="02020603050405020304" charset="0"/>
                <a:cs typeface="Times New Roman" panose="02020603050405020304" charset="0"/>
                <a:hlinkClick r:id="rId2"/>
              </a:rPr>
              <a:t>https://www.facebook.com/teamKTUTS</a:t>
            </a:r>
            <a:endParaRPr lang="en-US" sz="1350" dirty="0">
              <a:latin typeface="Times New Roman" panose="02020603050405020304" charset="0"/>
              <a:cs typeface="Times New Roman" panose="02020603050405020304" charset="0"/>
            </a:endParaRPr>
          </a:p>
          <a:p>
            <a:r>
              <a:rPr lang="en-US" sz="1350" dirty="0" err="1">
                <a:latin typeface="Times New Roman" panose="02020603050405020304" charset="0"/>
                <a:cs typeface="Times New Roman" panose="02020603050405020304" charset="0"/>
              </a:rPr>
              <a:t>Đây</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là</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sản</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phẩm</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của</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nhóm</a:t>
            </a:r>
            <a:r>
              <a:rPr lang="en-US" sz="1350" dirty="0">
                <a:latin typeface="Times New Roman" panose="02020603050405020304" charset="0"/>
                <a:cs typeface="Times New Roman" panose="02020603050405020304" charset="0"/>
              </a:rPr>
              <a:t> KTUTS. </a:t>
            </a:r>
            <a:r>
              <a:rPr lang="en-US" sz="1350" dirty="0" err="1">
                <a:latin typeface="Times New Roman" panose="02020603050405020304" charset="0"/>
                <a:cs typeface="Times New Roman" panose="02020603050405020304" charset="0"/>
              </a:rPr>
              <a:t>Mọi</a:t>
            </a:r>
            <a:r>
              <a:rPr lang="en-US" sz="1350" dirty="0">
                <a:latin typeface="Times New Roman" panose="02020603050405020304" charset="0"/>
                <a:cs typeface="Times New Roman" panose="02020603050405020304" charset="0"/>
              </a:rPr>
              <a:t> chi </a:t>
            </a:r>
            <a:r>
              <a:rPr lang="en-US" sz="1350" dirty="0" err="1">
                <a:latin typeface="Times New Roman" panose="02020603050405020304" charset="0"/>
                <a:cs typeface="Times New Roman" panose="02020603050405020304" charset="0"/>
              </a:rPr>
              <a:t>tiết</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vui</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lòng</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liên</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hệ</a:t>
            </a:r>
            <a:r>
              <a:rPr lang="en-US" sz="1350" dirty="0">
                <a:latin typeface="Times New Roman" panose="02020603050405020304" charset="0"/>
                <a:cs typeface="Times New Roman" panose="02020603050405020304" charset="0"/>
              </a:rPr>
              <a:t> page </a:t>
            </a:r>
            <a:r>
              <a:rPr lang="en-US" sz="1350" dirty="0" err="1">
                <a:latin typeface="Times New Roman" panose="02020603050405020304" charset="0"/>
                <a:cs typeface="Times New Roman" panose="02020603050405020304" charset="0"/>
              </a:rPr>
              <a:t>hoặc</a:t>
            </a:r>
            <a:r>
              <a:rPr lang="en-US" sz="1350" dirty="0">
                <a:latin typeface="Times New Roman" panose="02020603050405020304" charset="0"/>
                <a:cs typeface="Times New Roman" panose="02020603050405020304" charset="0"/>
              </a:rPr>
              <a:t> SĐT: 0922 645 654</a:t>
            </a:r>
          </a:p>
        </p:txBody>
      </p:sp>
      <p:pic>
        <p:nvPicPr>
          <p:cNvPr id="10" name="Picture 9">
            <a:extLst>
              <a:ext uri="{FF2B5EF4-FFF2-40B4-BE49-F238E27FC236}">
                <a16:creationId xmlns:a16="http://schemas.microsoft.com/office/drawing/2014/main" xmlns="" id="{B8D1CE2D-0C47-9FF2-9495-87BBB5A3A7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71359" y="11101842"/>
            <a:ext cx="1328892" cy="1063063"/>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xmlns="" id="{15154F84-2EDD-0F02-E73A-173B3F5EE19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802100" y="15693391"/>
            <a:ext cx="1411034" cy="1218977"/>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xmlns="" id="{83BD5865-D2E3-EBDF-2066-B768AFD2547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088600" y="-12195810"/>
            <a:ext cx="1411034" cy="1218977"/>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xmlns="" id="{2798DAD0-3120-F1C3-E78A-441B1B9CDE8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370904" y="-12159506"/>
            <a:ext cx="1411034" cy="1218977"/>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xmlns="" id="{7608E349-97C9-7F70-9A48-142DEBE5BDD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202900" y="15921991"/>
            <a:ext cx="1411034" cy="1218977"/>
          </a:xfrm>
          <a:prstGeom prst="rect">
            <a:avLst/>
          </a:prstGeom>
        </p:spPr>
      </p:pic>
    </p:spTree>
    <p:extLst>
      <p:ext uri="{BB962C8B-B14F-4D97-AF65-F5344CB8AC3E}">
        <p14:creationId xmlns:p14="http://schemas.microsoft.com/office/powerpoint/2010/main" val="11661006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1631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0"/>
        <p:cNvGrpSpPr/>
        <p:nvPr/>
      </p:nvGrpSpPr>
      <p:grpSpPr>
        <a:xfrm>
          <a:off x="0" y="0"/>
          <a:ext cx="0" cy="0"/>
          <a:chOff x="0" y="0"/>
          <a:chExt cx="0" cy="0"/>
        </a:xfrm>
      </p:grpSpPr>
      <p:sp>
        <p:nvSpPr>
          <p:cNvPr id="101" name="Google Shape;101;p3"/>
          <p:cNvSpPr txBox="1">
            <a:spLocks noGrp="1"/>
          </p:cNvSpPr>
          <p:nvPr>
            <p:ph type="title" hasCustomPrompt="1"/>
          </p:nvPr>
        </p:nvSpPr>
        <p:spPr>
          <a:xfrm>
            <a:off x="3974365" y="1097130"/>
            <a:ext cx="1203900" cy="95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000">
                <a:solidFill>
                  <a:schemeClr val="dk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02" name="Google Shape;102;p3"/>
          <p:cNvSpPr txBox="1">
            <a:spLocks noGrp="1"/>
          </p:cNvSpPr>
          <p:nvPr>
            <p:ph type="subTitle" idx="1"/>
          </p:nvPr>
        </p:nvSpPr>
        <p:spPr>
          <a:xfrm>
            <a:off x="2910415" y="3131384"/>
            <a:ext cx="33318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3"/>
          <p:cNvSpPr txBox="1">
            <a:spLocks noGrp="1"/>
          </p:cNvSpPr>
          <p:nvPr>
            <p:ph type="title" idx="2"/>
          </p:nvPr>
        </p:nvSpPr>
        <p:spPr>
          <a:xfrm>
            <a:off x="2910415" y="2279925"/>
            <a:ext cx="33318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grpSp>
        <p:nvGrpSpPr>
          <p:cNvPr id="104" name="Google Shape;104;p3"/>
          <p:cNvGrpSpPr/>
          <p:nvPr/>
        </p:nvGrpSpPr>
        <p:grpSpPr>
          <a:xfrm>
            <a:off x="-65450" y="3697900"/>
            <a:ext cx="9236161" cy="1484501"/>
            <a:chOff x="-65450" y="3697900"/>
            <a:chExt cx="9236161" cy="1484501"/>
          </a:xfrm>
        </p:grpSpPr>
        <p:sp>
          <p:nvSpPr>
            <p:cNvPr id="105" name="Google Shape;105;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 name="Google Shape;107;p3"/>
          <p:cNvGrpSpPr/>
          <p:nvPr/>
        </p:nvGrpSpPr>
        <p:grpSpPr>
          <a:xfrm>
            <a:off x="991853" y="4727287"/>
            <a:ext cx="506635" cy="102953"/>
            <a:chOff x="933903" y="4904637"/>
            <a:chExt cx="506635" cy="102953"/>
          </a:xfrm>
        </p:grpSpPr>
        <p:sp>
          <p:nvSpPr>
            <p:cNvPr id="108" name="Google Shape;108;p3"/>
            <p:cNvSpPr/>
            <p:nvPr/>
          </p:nvSpPr>
          <p:spPr>
            <a:xfrm>
              <a:off x="933903" y="490463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955676" y="493211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 name="Google Shape;110;p3"/>
          <p:cNvGrpSpPr/>
          <p:nvPr/>
        </p:nvGrpSpPr>
        <p:grpSpPr>
          <a:xfrm>
            <a:off x="557659" y="4552015"/>
            <a:ext cx="506604" cy="102953"/>
            <a:chOff x="370909" y="4910340"/>
            <a:chExt cx="506604" cy="102953"/>
          </a:xfrm>
        </p:grpSpPr>
        <p:sp>
          <p:nvSpPr>
            <p:cNvPr id="111" name="Google Shape;111;p3"/>
            <p:cNvSpPr/>
            <p:nvPr/>
          </p:nvSpPr>
          <p:spPr>
            <a:xfrm>
              <a:off x="370909" y="4910340"/>
              <a:ext cx="506604" cy="102953"/>
            </a:xfrm>
            <a:custGeom>
              <a:avLst/>
              <a:gdLst/>
              <a:ahLst/>
              <a:cxnLst/>
              <a:rect l="l" t="t" r="r" b="b"/>
              <a:pathLst>
                <a:path w="32600" h="6625" extrusionOk="0">
                  <a:moveTo>
                    <a:pt x="19016" y="0"/>
                  </a:moveTo>
                  <a:cubicBezTo>
                    <a:pt x="18942" y="0"/>
                    <a:pt x="18874" y="19"/>
                    <a:pt x="18814" y="60"/>
                  </a:cubicBezTo>
                  <a:cubicBezTo>
                    <a:pt x="17913" y="694"/>
                    <a:pt x="16479" y="3762"/>
                    <a:pt x="16479" y="3762"/>
                  </a:cubicBezTo>
                  <a:cubicBezTo>
                    <a:pt x="16479" y="3762"/>
                    <a:pt x="14978" y="360"/>
                    <a:pt x="14077" y="360"/>
                  </a:cubicBezTo>
                  <a:cubicBezTo>
                    <a:pt x="13177" y="360"/>
                    <a:pt x="10942" y="3929"/>
                    <a:pt x="10942" y="3929"/>
                  </a:cubicBezTo>
                  <a:cubicBezTo>
                    <a:pt x="10942" y="3929"/>
                    <a:pt x="8462" y="623"/>
                    <a:pt x="7481" y="623"/>
                  </a:cubicBezTo>
                  <a:cubicBezTo>
                    <a:pt x="7401" y="623"/>
                    <a:pt x="7331" y="646"/>
                    <a:pt x="7273" y="694"/>
                  </a:cubicBezTo>
                  <a:cubicBezTo>
                    <a:pt x="6505" y="1327"/>
                    <a:pt x="5304" y="4263"/>
                    <a:pt x="5304" y="4263"/>
                  </a:cubicBezTo>
                  <a:cubicBezTo>
                    <a:pt x="5304" y="4263"/>
                    <a:pt x="2357" y="839"/>
                    <a:pt x="1406" y="839"/>
                  </a:cubicBezTo>
                  <a:cubicBezTo>
                    <a:pt x="1321" y="839"/>
                    <a:pt x="1251" y="866"/>
                    <a:pt x="1202" y="927"/>
                  </a:cubicBezTo>
                  <a:cubicBezTo>
                    <a:pt x="601" y="1661"/>
                    <a:pt x="1" y="6531"/>
                    <a:pt x="1" y="6531"/>
                  </a:cubicBezTo>
                  <a:cubicBezTo>
                    <a:pt x="1" y="6531"/>
                    <a:pt x="11141" y="6625"/>
                    <a:pt x="20308" y="6625"/>
                  </a:cubicBezTo>
                  <a:cubicBezTo>
                    <a:pt x="26610" y="6625"/>
                    <a:pt x="31980" y="6581"/>
                    <a:pt x="32157" y="6431"/>
                  </a:cubicBezTo>
                  <a:cubicBezTo>
                    <a:pt x="32600" y="6052"/>
                    <a:pt x="30973" y="4"/>
                    <a:pt x="30036" y="4"/>
                  </a:cubicBezTo>
                  <a:cubicBezTo>
                    <a:pt x="29984" y="4"/>
                    <a:pt x="29935" y="22"/>
                    <a:pt x="29889" y="60"/>
                  </a:cubicBezTo>
                  <a:cubicBezTo>
                    <a:pt x="28988" y="827"/>
                    <a:pt x="27921" y="3662"/>
                    <a:pt x="27921" y="3662"/>
                  </a:cubicBezTo>
                  <a:cubicBezTo>
                    <a:pt x="27921" y="3662"/>
                    <a:pt x="25976" y="169"/>
                    <a:pt x="25016" y="169"/>
                  </a:cubicBezTo>
                  <a:cubicBezTo>
                    <a:pt x="24970" y="169"/>
                    <a:pt x="24926" y="177"/>
                    <a:pt x="24885" y="193"/>
                  </a:cubicBezTo>
                  <a:cubicBezTo>
                    <a:pt x="23984" y="560"/>
                    <a:pt x="22617" y="4063"/>
                    <a:pt x="22617" y="4063"/>
                  </a:cubicBezTo>
                  <a:cubicBezTo>
                    <a:pt x="22617" y="4063"/>
                    <a:pt x="20103" y="0"/>
                    <a:pt x="190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392682" y="4937817"/>
              <a:ext cx="461880" cy="67801"/>
            </a:xfrm>
            <a:custGeom>
              <a:avLst/>
              <a:gdLst/>
              <a:ahLst/>
              <a:cxnLst/>
              <a:rect l="l" t="t" r="r" b="b"/>
              <a:pathLst>
                <a:path w="29722" h="4363" extrusionOk="0">
                  <a:moveTo>
                    <a:pt x="18181" y="1"/>
                  </a:moveTo>
                  <a:cubicBezTo>
                    <a:pt x="18133" y="1"/>
                    <a:pt x="18102" y="15"/>
                    <a:pt x="18080" y="26"/>
                  </a:cubicBezTo>
                  <a:cubicBezTo>
                    <a:pt x="17647" y="227"/>
                    <a:pt x="15912" y="2495"/>
                    <a:pt x="15145" y="3496"/>
                  </a:cubicBezTo>
                  <a:cubicBezTo>
                    <a:pt x="14411" y="2328"/>
                    <a:pt x="13010" y="160"/>
                    <a:pt x="12510" y="93"/>
                  </a:cubicBezTo>
                  <a:cubicBezTo>
                    <a:pt x="12483" y="84"/>
                    <a:pt x="12456" y="80"/>
                    <a:pt x="12430" y="80"/>
                  </a:cubicBezTo>
                  <a:cubicBezTo>
                    <a:pt x="12358" y="80"/>
                    <a:pt x="12292" y="111"/>
                    <a:pt x="12243" y="160"/>
                  </a:cubicBezTo>
                  <a:cubicBezTo>
                    <a:pt x="11909" y="460"/>
                    <a:pt x="10308" y="2695"/>
                    <a:pt x="9808" y="3429"/>
                  </a:cubicBezTo>
                  <a:cubicBezTo>
                    <a:pt x="7806" y="1527"/>
                    <a:pt x="6639" y="560"/>
                    <a:pt x="6372" y="560"/>
                  </a:cubicBezTo>
                  <a:cubicBezTo>
                    <a:pt x="6366" y="560"/>
                    <a:pt x="6360" y="560"/>
                    <a:pt x="6354" y="560"/>
                  </a:cubicBezTo>
                  <a:cubicBezTo>
                    <a:pt x="5589" y="560"/>
                    <a:pt x="4634" y="2636"/>
                    <a:pt x="4204" y="3662"/>
                  </a:cubicBezTo>
                  <a:cubicBezTo>
                    <a:pt x="3470" y="2695"/>
                    <a:pt x="1902" y="694"/>
                    <a:pt x="1235" y="660"/>
                  </a:cubicBezTo>
                  <a:cubicBezTo>
                    <a:pt x="1101" y="660"/>
                    <a:pt x="1001" y="694"/>
                    <a:pt x="935" y="794"/>
                  </a:cubicBezTo>
                  <a:cubicBezTo>
                    <a:pt x="468" y="1361"/>
                    <a:pt x="67" y="3829"/>
                    <a:pt x="34" y="4096"/>
                  </a:cubicBezTo>
                  <a:cubicBezTo>
                    <a:pt x="1" y="4229"/>
                    <a:pt x="67" y="4329"/>
                    <a:pt x="201" y="4363"/>
                  </a:cubicBezTo>
                  <a:lnTo>
                    <a:pt x="234" y="4363"/>
                  </a:lnTo>
                  <a:cubicBezTo>
                    <a:pt x="334" y="4363"/>
                    <a:pt x="434" y="4263"/>
                    <a:pt x="434" y="4163"/>
                  </a:cubicBezTo>
                  <a:cubicBezTo>
                    <a:pt x="601" y="3195"/>
                    <a:pt x="935" y="1494"/>
                    <a:pt x="1235" y="1094"/>
                  </a:cubicBezTo>
                  <a:cubicBezTo>
                    <a:pt x="1602" y="1127"/>
                    <a:pt x="3003" y="2728"/>
                    <a:pt x="4104" y="4229"/>
                  </a:cubicBezTo>
                  <a:cubicBezTo>
                    <a:pt x="4128" y="4278"/>
                    <a:pt x="4188" y="4309"/>
                    <a:pt x="4245" y="4309"/>
                  </a:cubicBezTo>
                  <a:cubicBezTo>
                    <a:pt x="4266" y="4309"/>
                    <a:pt x="4286" y="4305"/>
                    <a:pt x="4304" y="4296"/>
                  </a:cubicBezTo>
                  <a:cubicBezTo>
                    <a:pt x="4370" y="4296"/>
                    <a:pt x="4437" y="4229"/>
                    <a:pt x="4471" y="4163"/>
                  </a:cubicBezTo>
                  <a:cubicBezTo>
                    <a:pt x="5071" y="2595"/>
                    <a:pt x="5972" y="960"/>
                    <a:pt x="6339" y="960"/>
                  </a:cubicBezTo>
                  <a:cubicBezTo>
                    <a:pt x="6605" y="1060"/>
                    <a:pt x="8240" y="2528"/>
                    <a:pt x="9708" y="3896"/>
                  </a:cubicBezTo>
                  <a:cubicBezTo>
                    <a:pt x="9741" y="3929"/>
                    <a:pt x="9808" y="3929"/>
                    <a:pt x="9841" y="3929"/>
                  </a:cubicBezTo>
                  <a:cubicBezTo>
                    <a:pt x="9908" y="3929"/>
                    <a:pt x="9974" y="3896"/>
                    <a:pt x="10008" y="3862"/>
                  </a:cubicBezTo>
                  <a:cubicBezTo>
                    <a:pt x="10842" y="2695"/>
                    <a:pt x="12109" y="894"/>
                    <a:pt x="12476" y="527"/>
                  </a:cubicBezTo>
                  <a:cubicBezTo>
                    <a:pt x="12843" y="760"/>
                    <a:pt x="14011" y="2428"/>
                    <a:pt x="14945" y="3963"/>
                  </a:cubicBezTo>
                  <a:cubicBezTo>
                    <a:pt x="14978" y="4029"/>
                    <a:pt x="15045" y="4063"/>
                    <a:pt x="15111" y="4063"/>
                  </a:cubicBezTo>
                  <a:cubicBezTo>
                    <a:pt x="15178" y="4063"/>
                    <a:pt x="15245" y="4029"/>
                    <a:pt x="15278" y="3963"/>
                  </a:cubicBezTo>
                  <a:cubicBezTo>
                    <a:pt x="16479" y="2395"/>
                    <a:pt x="17880" y="660"/>
                    <a:pt x="18214" y="427"/>
                  </a:cubicBezTo>
                  <a:cubicBezTo>
                    <a:pt x="18581" y="593"/>
                    <a:pt x="19948" y="2395"/>
                    <a:pt x="21049" y="3996"/>
                  </a:cubicBezTo>
                  <a:cubicBezTo>
                    <a:pt x="21082" y="4063"/>
                    <a:pt x="21149" y="4096"/>
                    <a:pt x="21216" y="4096"/>
                  </a:cubicBezTo>
                  <a:cubicBezTo>
                    <a:pt x="21283" y="4096"/>
                    <a:pt x="21349" y="4063"/>
                    <a:pt x="21383" y="4029"/>
                  </a:cubicBezTo>
                  <a:cubicBezTo>
                    <a:pt x="22350" y="2728"/>
                    <a:pt x="23451" y="1361"/>
                    <a:pt x="23751" y="1060"/>
                  </a:cubicBezTo>
                  <a:cubicBezTo>
                    <a:pt x="23984" y="1227"/>
                    <a:pt x="24618" y="2095"/>
                    <a:pt x="25019" y="2595"/>
                  </a:cubicBezTo>
                  <a:cubicBezTo>
                    <a:pt x="25835" y="3694"/>
                    <a:pt x="26060" y="3966"/>
                    <a:pt x="26279" y="3966"/>
                  </a:cubicBezTo>
                  <a:cubicBezTo>
                    <a:pt x="26292" y="3966"/>
                    <a:pt x="26306" y="3965"/>
                    <a:pt x="26319" y="3963"/>
                  </a:cubicBezTo>
                  <a:cubicBezTo>
                    <a:pt x="26520" y="3963"/>
                    <a:pt x="26686" y="3729"/>
                    <a:pt x="27253" y="2862"/>
                  </a:cubicBezTo>
                  <a:cubicBezTo>
                    <a:pt x="27687" y="2261"/>
                    <a:pt x="28288" y="1394"/>
                    <a:pt x="28621" y="1227"/>
                  </a:cubicBezTo>
                  <a:cubicBezTo>
                    <a:pt x="28821" y="1294"/>
                    <a:pt x="29155" y="2428"/>
                    <a:pt x="29288" y="3662"/>
                  </a:cubicBezTo>
                  <a:cubicBezTo>
                    <a:pt x="29322" y="3796"/>
                    <a:pt x="29422" y="3862"/>
                    <a:pt x="29522" y="3862"/>
                  </a:cubicBezTo>
                  <a:cubicBezTo>
                    <a:pt x="29655" y="3829"/>
                    <a:pt x="29722" y="3729"/>
                    <a:pt x="29722" y="3629"/>
                  </a:cubicBezTo>
                  <a:cubicBezTo>
                    <a:pt x="29655" y="3062"/>
                    <a:pt x="29388" y="1194"/>
                    <a:pt x="28821" y="860"/>
                  </a:cubicBezTo>
                  <a:cubicBezTo>
                    <a:pt x="28755" y="827"/>
                    <a:pt x="28688" y="810"/>
                    <a:pt x="28621" y="810"/>
                  </a:cubicBezTo>
                  <a:cubicBezTo>
                    <a:pt x="28554" y="810"/>
                    <a:pt x="28488" y="827"/>
                    <a:pt x="28421" y="860"/>
                  </a:cubicBezTo>
                  <a:cubicBezTo>
                    <a:pt x="28021" y="1060"/>
                    <a:pt x="27554" y="1728"/>
                    <a:pt x="26920" y="2628"/>
                  </a:cubicBezTo>
                  <a:cubicBezTo>
                    <a:pt x="26686" y="2995"/>
                    <a:pt x="26386" y="3429"/>
                    <a:pt x="26286" y="3529"/>
                  </a:cubicBezTo>
                  <a:cubicBezTo>
                    <a:pt x="26119" y="3362"/>
                    <a:pt x="25686" y="2795"/>
                    <a:pt x="25352" y="2361"/>
                  </a:cubicBezTo>
                  <a:cubicBezTo>
                    <a:pt x="24440" y="1135"/>
                    <a:pt x="24015" y="616"/>
                    <a:pt x="23723" y="616"/>
                  </a:cubicBezTo>
                  <a:cubicBezTo>
                    <a:pt x="23673" y="616"/>
                    <a:pt x="23628" y="631"/>
                    <a:pt x="23584" y="660"/>
                  </a:cubicBezTo>
                  <a:cubicBezTo>
                    <a:pt x="23284" y="860"/>
                    <a:pt x="21816" y="2762"/>
                    <a:pt x="21216" y="3529"/>
                  </a:cubicBezTo>
                  <a:cubicBezTo>
                    <a:pt x="19097" y="378"/>
                    <a:pt x="18423" y="1"/>
                    <a:pt x="181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 name="Google Shape;113;p3"/>
          <p:cNvGrpSpPr/>
          <p:nvPr/>
        </p:nvGrpSpPr>
        <p:grpSpPr>
          <a:xfrm>
            <a:off x="2456825" y="4483825"/>
            <a:ext cx="266050" cy="239350"/>
            <a:chOff x="-1536750" y="880250"/>
            <a:chExt cx="266050" cy="239350"/>
          </a:xfrm>
        </p:grpSpPr>
        <p:sp>
          <p:nvSpPr>
            <p:cNvPr id="114" name="Google Shape;114;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 name="Google Shape;124;p3"/>
          <p:cNvGrpSpPr/>
          <p:nvPr/>
        </p:nvGrpSpPr>
        <p:grpSpPr>
          <a:xfrm>
            <a:off x="8466400" y="3844786"/>
            <a:ext cx="601156" cy="755004"/>
            <a:chOff x="5591675" y="4071736"/>
            <a:chExt cx="601156" cy="755004"/>
          </a:xfrm>
        </p:grpSpPr>
        <p:sp>
          <p:nvSpPr>
            <p:cNvPr id="125" name="Google Shape;125;p3"/>
            <p:cNvSpPr/>
            <p:nvPr/>
          </p:nvSpPr>
          <p:spPr>
            <a:xfrm>
              <a:off x="5868656" y="4478214"/>
              <a:ext cx="324175" cy="189101"/>
            </a:xfrm>
            <a:custGeom>
              <a:avLst/>
              <a:gdLst/>
              <a:ahLst/>
              <a:cxnLst/>
              <a:rect l="l" t="t" r="r" b="b"/>
              <a:pathLst>
                <a:path w="17647" h="10294" extrusionOk="0">
                  <a:moveTo>
                    <a:pt x="7470" y="1"/>
                  </a:moveTo>
                  <a:cubicBezTo>
                    <a:pt x="6621" y="1"/>
                    <a:pt x="5779" y="127"/>
                    <a:pt x="4971" y="420"/>
                  </a:cubicBezTo>
                  <a:cubicBezTo>
                    <a:pt x="1" y="2254"/>
                    <a:pt x="801" y="10294"/>
                    <a:pt x="801" y="10294"/>
                  </a:cubicBezTo>
                  <a:cubicBezTo>
                    <a:pt x="801" y="10294"/>
                    <a:pt x="1502" y="9426"/>
                    <a:pt x="4871" y="6824"/>
                  </a:cubicBezTo>
                  <a:cubicBezTo>
                    <a:pt x="8273" y="4223"/>
                    <a:pt x="17647" y="5990"/>
                    <a:pt x="16946" y="4556"/>
                  </a:cubicBezTo>
                  <a:cubicBezTo>
                    <a:pt x="16360" y="3355"/>
                    <a:pt x="11842" y="1"/>
                    <a:pt x="74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5879072" y="4530167"/>
              <a:ext cx="182028" cy="140824"/>
            </a:xfrm>
            <a:custGeom>
              <a:avLst/>
              <a:gdLst/>
              <a:ahLst/>
              <a:cxnLst/>
              <a:rect l="l" t="t" r="r" b="b"/>
              <a:pathLst>
                <a:path w="9909" h="7666" extrusionOk="0">
                  <a:moveTo>
                    <a:pt x="7749" y="1"/>
                  </a:moveTo>
                  <a:cubicBezTo>
                    <a:pt x="7140" y="1"/>
                    <a:pt x="6431" y="99"/>
                    <a:pt x="5672" y="394"/>
                  </a:cubicBezTo>
                  <a:cubicBezTo>
                    <a:pt x="3370" y="1294"/>
                    <a:pt x="1469" y="3663"/>
                    <a:pt x="34" y="7399"/>
                  </a:cubicBezTo>
                  <a:cubicBezTo>
                    <a:pt x="1" y="7499"/>
                    <a:pt x="34" y="7599"/>
                    <a:pt x="134" y="7666"/>
                  </a:cubicBezTo>
                  <a:lnTo>
                    <a:pt x="234" y="7666"/>
                  </a:lnTo>
                  <a:cubicBezTo>
                    <a:pt x="301" y="7666"/>
                    <a:pt x="401" y="7632"/>
                    <a:pt x="401" y="7532"/>
                  </a:cubicBezTo>
                  <a:cubicBezTo>
                    <a:pt x="1802" y="3930"/>
                    <a:pt x="3604" y="1661"/>
                    <a:pt x="5805" y="794"/>
                  </a:cubicBezTo>
                  <a:cubicBezTo>
                    <a:pt x="6513" y="509"/>
                    <a:pt x="7179" y="415"/>
                    <a:pt x="7747" y="415"/>
                  </a:cubicBezTo>
                  <a:cubicBezTo>
                    <a:pt x="8839" y="415"/>
                    <a:pt x="9574" y="761"/>
                    <a:pt x="9574" y="761"/>
                  </a:cubicBezTo>
                  <a:cubicBezTo>
                    <a:pt x="9608" y="783"/>
                    <a:pt x="9645" y="794"/>
                    <a:pt x="9682" y="794"/>
                  </a:cubicBezTo>
                  <a:cubicBezTo>
                    <a:pt x="9756" y="794"/>
                    <a:pt x="9830" y="750"/>
                    <a:pt x="9875" y="661"/>
                  </a:cubicBezTo>
                  <a:cubicBezTo>
                    <a:pt x="9908" y="561"/>
                    <a:pt x="9875" y="461"/>
                    <a:pt x="9775" y="394"/>
                  </a:cubicBezTo>
                  <a:cubicBezTo>
                    <a:pt x="9731" y="372"/>
                    <a:pt x="8930" y="1"/>
                    <a:pt x="7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5612747" y="4385477"/>
              <a:ext cx="274301" cy="259164"/>
            </a:xfrm>
            <a:custGeom>
              <a:avLst/>
              <a:gdLst/>
              <a:ahLst/>
              <a:cxnLst/>
              <a:rect l="l" t="t" r="r" b="b"/>
              <a:pathLst>
                <a:path w="14932" h="14108" extrusionOk="0">
                  <a:moveTo>
                    <a:pt x="7545" y="1"/>
                  </a:moveTo>
                  <a:cubicBezTo>
                    <a:pt x="3400" y="1"/>
                    <a:pt x="0" y="5196"/>
                    <a:pt x="688" y="5368"/>
                  </a:cubicBezTo>
                  <a:cubicBezTo>
                    <a:pt x="717" y="5375"/>
                    <a:pt x="750" y="5378"/>
                    <a:pt x="788" y="5378"/>
                  </a:cubicBezTo>
                  <a:cubicBezTo>
                    <a:pt x="1438" y="5378"/>
                    <a:pt x="3398" y="4382"/>
                    <a:pt x="5508" y="4382"/>
                  </a:cubicBezTo>
                  <a:cubicBezTo>
                    <a:pt x="6703" y="4382"/>
                    <a:pt x="7946" y="4702"/>
                    <a:pt x="9027" y="5701"/>
                  </a:cubicBezTo>
                  <a:cubicBezTo>
                    <a:pt x="12130" y="8570"/>
                    <a:pt x="14932" y="14107"/>
                    <a:pt x="14932" y="14107"/>
                  </a:cubicBezTo>
                  <a:cubicBezTo>
                    <a:pt x="14932" y="14107"/>
                    <a:pt x="14631" y="2766"/>
                    <a:pt x="9628" y="464"/>
                  </a:cubicBezTo>
                  <a:cubicBezTo>
                    <a:pt x="8923" y="140"/>
                    <a:pt x="8224" y="1"/>
                    <a:pt x="75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5739360" y="4415440"/>
              <a:ext cx="147089" cy="224298"/>
            </a:xfrm>
            <a:custGeom>
              <a:avLst/>
              <a:gdLst/>
              <a:ahLst/>
              <a:cxnLst/>
              <a:rect l="l" t="t" r="r" b="b"/>
              <a:pathLst>
                <a:path w="8007" h="12210" extrusionOk="0">
                  <a:moveTo>
                    <a:pt x="301" y="1"/>
                  </a:moveTo>
                  <a:cubicBezTo>
                    <a:pt x="167" y="1"/>
                    <a:pt x="67" y="67"/>
                    <a:pt x="34" y="168"/>
                  </a:cubicBezTo>
                  <a:cubicBezTo>
                    <a:pt x="1" y="268"/>
                    <a:pt x="67" y="401"/>
                    <a:pt x="201" y="434"/>
                  </a:cubicBezTo>
                  <a:cubicBezTo>
                    <a:pt x="267" y="434"/>
                    <a:pt x="7172" y="2202"/>
                    <a:pt x="7573" y="12009"/>
                  </a:cubicBezTo>
                  <a:cubicBezTo>
                    <a:pt x="7573" y="12109"/>
                    <a:pt x="7673" y="12209"/>
                    <a:pt x="7773" y="12209"/>
                  </a:cubicBezTo>
                  <a:cubicBezTo>
                    <a:pt x="7906" y="12176"/>
                    <a:pt x="8006" y="12109"/>
                    <a:pt x="7973" y="11976"/>
                  </a:cubicBezTo>
                  <a:cubicBezTo>
                    <a:pt x="7573" y="1902"/>
                    <a:pt x="367" y="34"/>
                    <a:pt x="3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5828221" y="4248649"/>
              <a:ext cx="114610" cy="561424"/>
            </a:xfrm>
            <a:custGeom>
              <a:avLst/>
              <a:gdLst/>
              <a:ahLst/>
              <a:cxnLst/>
              <a:rect l="l" t="t" r="r" b="b"/>
              <a:pathLst>
                <a:path w="6239" h="30562" extrusionOk="0">
                  <a:moveTo>
                    <a:pt x="5986" y="0"/>
                  </a:moveTo>
                  <a:cubicBezTo>
                    <a:pt x="5880" y="0"/>
                    <a:pt x="5804" y="87"/>
                    <a:pt x="5804" y="173"/>
                  </a:cubicBezTo>
                  <a:cubicBezTo>
                    <a:pt x="5771" y="407"/>
                    <a:pt x="4270" y="22623"/>
                    <a:pt x="67" y="30228"/>
                  </a:cubicBezTo>
                  <a:cubicBezTo>
                    <a:pt x="0" y="30328"/>
                    <a:pt x="34" y="30462"/>
                    <a:pt x="134" y="30528"/>
                  </a:cubicBezTo>
                  <a:cubicBezTo>
                    <a:pt x="167" y="30528"/>
                    <a:pt x="200" y="30562"/>
                    <a:pt x="234" y="30562"/>
                  </a:cubicBezTo>
                  <a:cubicBezTo>
                    <a:pt x="301" y="30562"/>
                    <a:pt x="367" y="30495"/>
                    <a:pt x="434" y="30428"/>
                  </a:cubicBezTo>
                  <a:cubicBezTo>
                    <a:pt x="4670" y="22723"/>
                    <a:pt x="6205" y="440"/>
                    <a:pt x="6205" y="207"/>
                  </a:cubicBezTo>
                  <a:cubicBezTo>
                    <a:pt x="6238" y="107"/>
                    <a:pt x="6138" y="7"/>
                    <a:pt x="6038" y="7"/>
                  </a:cubicBezTo>
                  <a:cubicBezTo>
                    <a:pt x="6020" y="2"/>
                    <a:pt x="6003" y="0"/>
                    <a:pt x="5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5727107" y="4071736"/>
              <a:ext cx="418542" cy="383804"/>
            </a:xfrm>
            <a:custGeom>
              <a:avLst/>
              <a:gdLst/>
              <a:ahLst/>
              <a:cxnLst/>
              <a:rect l="l" t="t" r="r" b="b"/>
              <a:pathLst>
                <a:path w="22784" h="20893" extrusionOk="0">
                  <a:moveTo>
                    <a:pt x="10204" y="1"/>
                  </a:moveTo>
                  <a:cubicBezTo>
                    <a:pt x="10130" y="1"/>
                    <a:pt x="10053" y="10"/>
                    <a:pt x="9974" y="30"/>
                  </a:cubicBezTo>
                  <a:cubicBezTo>
                    <a:pt x="8006" y="530"/>
                    <a:pt x="8607" y="5434"/>
                    <a:pt x="8607" y="5434"/>
                  </a:cubicBezTo>
                  <a:cubicBezTo>
                    <a:pt x="8607" y="5434"/>
                    <a:pt x="6933" y="2146"/>
                    <a:pt x="5095" y="2146"/>
                  </a:cubicBezTo>
                  <a:cubicBezTo>
                    <a:pt x="4554" y="2146"/>
                    <a:pt x="4000" y="2430"/>
                    <a:pt x="3470" y="3165"/>
                  </a:cubicBezTo>
                  <a:cubicBezTo>
                    <a:pt x="2636" y="4333"/>
                    <a:pt x="5604" y="7635"/>
                    <a:pt x="5604" y="7635"/>
                  </a:cubicBezTo>
                  <a:cubicBezTo>
                    <a:pt x="5604" y="7635"/>
                    <a:pt x="4526" y="7500"/>
                    <a:pt x="3327" y="7500"/>
                  </a:cubicBezTo>
                  <a:cubicBezTo>
                    <a:pt x="1858" y="7500"/>
                    <a:pt x="207" y="7703"/>
                    <a:pt x="134" y="8602"/>
                  </a:cubicBezTo>
                  <a:cubicBezTo>
                    <a:pt x="0" y="10270"/>
                    <a:pt x="4737" y="11571"/>
                    <a:pt x="4737" y="11571"/>
                  </a:cubicBezTo>
                  <a:cubicBezTo>
                    <a:pt x="4737" y="11571"/>
                    <a:pt x="1068" y="14740"/>
                    <a:pt x="1868" y="16441"/>
                  </a:cubicBezTo>
                  <a:cubicBezTo>
                    <a:pt x="2072" y="16873"/>
                    <a:pt x="2502" y="17034"/>
                    <a:pt x="3032" y="17034"/>
                  </a:cubicBezTo>
                  <a:cubicBezTo>
                    <a:pt x="4590" y="17034"/>
                    <a:pt x="7005" y="15641"/>
                    <a:pt x="7005" y="15641"/>
                  </a:cubicBezTo>
                  <a:lnTo>
                    <a:pt x="7005" y="15641"/>
                  </a:lnTo>
                  <a:cubicBezTo>
                    <a:pt x="7005" y="15641"/>
                    <a:pt x="5748" y="20892"/>
                    <a:pt x="7598" y="20892"/>
                  </a:cubicBezTo>
                  <a:cubicBezTo>
                    <a:pt x="7653" y="20892"/>
                    <a:pt x="7712" y="20888"/>
                    <a:pt x="7773" y="20878"/>
                  </a:cubicBezTo>
                  <a:cubicBezTo>
                    <a:pt x="9874" y="20578"/>
                    <a:pt x="11142" y="17042"/>
                    <a:pt x="11142" y="17042"/>
                  </a:cubicBezTo>
                  <a:cubicBezTo>
                    <a:pt x="11142" y="17042"/>
                    <a:pt x="11748" y="20634"/>
                    <a:pt x="13500" y="20634"/>
                  </a:cubicBezTo>
                  <a:cubicBezTo>
                    <a:pt x="13802" y="20634"/>
                    <a:pt x="14138" y="20528"/>
                    <a:pt x="14511" y="20278"/>
                  </a:cubicBezTo>
                  <a:cubicBezTo>
                    <a:pt x="15812" y="19410"/>
                    <a:pt x="14144" y="16575"/>
                    <a:pt x="14144" y="16575"/>
                  </a:cubicBezTo>
                  <a:lnTo>
                    <a:pt x="14144" y="16575"/>
                  </a:lnTo>
                  <a:cubicBezTo>
                    <a:pt x="14144" y="16575"/>
                    <a:pt x="16240" y="18712"/>
                    <a:pt x="17916" y="18712"/>
                  </a:cubicBezTo>
                  <a:cubicBezTo>
                    <a:pt x="18375" y="18712"/>
                    <a:pt x="18803" y="18552"/>
                    <a:pt x="19147" y="18143"/>
                  </a:cubicBezTo>
                  <a:cubicBezTo>
                    <a:pt x="19948" y="17242"/>
                    <a:pt x="16846" y="14240"/>
                    <a:pt x="16846" y="14240"/>
                  </a:cubicBezTo>
                  <a:lnTo>
                    <a:pt x="16846" y="14240"/>
                  </a:lnTo>
                  <a:cubicBezTo>
                    <a:pt x="16846" y="14240"/>
                    <a:pt x="17037" y="14248"/>
                    <a:pt x="17342" y="14248"/>
                  </a:cubicBezTo>
                  <a:cubicBezTo>
                    <a:pt x="18563" y="14248"/>
                    <a:pt x="21616" y="14120"/>
                    <a:pt x="21616" y="12839"/>
                  </a:cubicBezTo>
                  <a:cubicBezTo>
                    <a:pt x="21616" y="11204"/>
                    <a:pt x="17146" y="10737"/>
                    <a:pt x="17146" y="10737"/>
                  </a:cubicBezTo>
                  <a:cubicBezTo>
                    <a:pt x="17146" y="10737"/>
                    <a:pt x="22783" y="8502"/>
                    <a:pt x="21049" y="6768"/>
                  </a:cubicBezTo>
                  <a:cubicBezTo>
                    <a:pt x="20806" y="6517"/>
                    <a:pt x="20402" y="6421"/>
                    <a:pt x="19924" y="6421"/>
                  </a:cubicBezTo>
                  <a:cubicBezTo>
                    <a:pt x="18299" y="6421"/>
                    <a:pt x="15812" y="7535"/>
                    <a:pt x="15812" y="7535"/>
                  </a:cubicBezTo>
                  <a:cubicBezTo>
                    <a:pt x="15812" y="7535"/>
                    <a:pt x="17813" y="3099"/>
                    <a:pt x="17079" y="2398"/>
                  </a:cubicBezTo>
                  <a:cubicBezTo>
                    <a:pt x="16739" y="2069"/>
                    <a:pt x="16390" y="1931"/>
                    <a:pt x="16045" y="1931"/>
                  </a:cubicBezTo>
                  <a:cubicBezTo>
                    <a:pt x="14253" y="1931"/>
                    <a:pt x="12543" y="5634"/>
                    <a:pt x="12543" y="5634"/>
                  </a:cubicBezTo>
                  <a:cubicBezTo>
                    <a:pt x="12543" y="5634"/>
                    <a:pt x="12019" y="1"/>
                    <a:pt x="10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5788999" y="4233144"/>
              <a:ext cx="89480" cy="36464"/>
            </a:xfrm>
            <a:custGeom>
              <a:avLst/>
              <a:gdLst/>
              <a:ahLst/>
              <a:cxnLst/>
              <a:rect l="l" t="t" r="r" b="b"/>
              <a:pathLst>
                <a:path w="4871" h="1985" extrusionOk="0">
                  <a:moveTo>
                    <a:pt x="544" y="1"/>
                  </a:moveTo>
                  <a:cubicBezTo>
                    <a:pt x="349" y="1"/>
                    <a:pt x="226" y="10"/>
                    <a:pt x="201" y="17"/>
                  </a:cubicBezTo>
                  <a:cubicBezTo>
                    <a:pt x="101" y="17"/>
                    <a:pt x="0" y="117"/>
                    <a:pt x="0" y="217"/>
                  </a:cubicBezTo>
                  <a:cubicBezTo>
                    <a:pt x="34" y="350"/>
                    <a:pt x="134" y="417"/>
                    <a:pt x="234" y="417"/>
                  </a:cubicBezTo>
                  <a:cubicBezTo>
                    <a:pt x="240" y="417"/>
                    <a:pt x="321" y="412"/>
                    <a:pt x="460" y="412"/>
                  </a:cubicBezTo>
                  <a:cubicBezTo>
                    <a:pt x="1154" y="412"/>
                    <a:pt x="3281" y="528"/>
                    <a:pt x="4504" y="1918"/>
                  </a:cubicBezTo>
                  <a:cubicBezTo>
                    <a:pt x="4537" y="1951"/>
                    <a:pt x="4604" y="1985"/>
                    <a:pt x="4637" y="1985"/>
                  </a:cubicBezTo>
                  <a:cubicBezTo>
                    <a:pt x="4704" y="1985"/>
                    <a:pt x="4737" y="1951"/>
                    <a:pt x="4771" y="1918"/>
                  </a:cubicBezTo>
                  <a:cubicBezTo>
                    <a:pt x="4871" y="1851"/>
                    <a:pt x="4871" y="1718"/>
                    <a:pt x="4804" y="1618"/>
                  </a:cubicBezTo>
                  <a:cubicBezTo>
                    <a:pt x="3532" y="183"/>
                    <a:pt x="1380" y="1"/>
                    <a:pt x="54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5919525" y="4118233"/>
              <a:ext cx="14733" cy="98059"/>
            </a:xfrm>
            <a:custGeom>
              <a:avLst/>
              <a:gdLst/>
              <a:ahLst/>
              <a:cxnLst/>
              <a:rect l="l" t="t" r="r" b="b"/>
              <a:pathLst>
                <a:path w="802" h="5338" extrusionOk="0">
                  <a:moveTo>
                    <a:pt x="201" y="0"/>
                  </a:moveTo>
                  <a:cubicBezTo>
                    <a:pt x="101" y="0"/>
                    <a:pt x="1" y="101"/>
                    <a:pt x="1" y="201"/>
                  </a:cubicBezTo>
                  <a:cubicBezTo>
                    <a:pt x="1" y="367"/>
                    <a:pt x="67" y="4270"/>
                    <a:pt x="367" y="5204"/>
                  </a:cubicBezTo>
                  <a:cubicBezTo>
                    <a:pt x="367" y="5304"/>
                    <a:pt x="468" y="5338"/>
                    <a:pt x="568" y="5338"/>
                  </a:cubicBezTo>
                  <a:lnTo>
                    <a:pt x="601" y="5338"/>
                  </a:lnTo>
                  <a:cubicBezTo>
                    <a:pt x="734" y="5304"/>
                    <a:pt x="801" y="5204"/>
                    <a:pt x="768" y="5071"/>
                  </a:cubicBezTo>
                  <a:cubicBezTo>
                    <a:pt x="501" y="4203"/>
                    <a:pt x="401" y="234"/>
                    <a:pt x="401" y="201"/>
                  </a:cubicBezTo>
                  <a:cubicBezTo>
                    <a:pt x="401" y="101"/>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5825759" y="4160358"/>
              <a:ext cx="66812" cy="70026"/>
            </a:xfrm>
            <a:custGeom>
              <a:avLst/>
              <a:gdLst/>
              <a:ahLst/>
              <a:cxnLst/>
              <a:rect l="l" t="t" r="r" b="b"/>
              <a:pathLst>
                <a:path w="3637" h="3812" extrusionOk="0">
                  <a:moveTo>
                    <a:pt x="246" y="0"/>
                  </a:moveTo>
                  <a:cubicBezTo>
                    <a:pt x="157" y="0"/>
                    <a:pt x="62" y="60"/>
                    <a:pt x="34" y="143"/>
                  </a:cubicBezTo>
                  <a:cubicBezTo>
                    <a:pt x="1" y="243"/>
                    <a:pt x="68" y="376"/>
                    <a:pt x="168" y="409"/>
                  </a:cubicBezTo>
                  <a:cubicBezTo>
                    <a:pt x="201" y="409"/>
                    <a:pt x="3237" y="1544"/>
                    <a:pt x="3237" y="3612"/>
                  </a:cubicBezTo>
                  <a:cubicBezTo>
                    <a:pt x="3237" y="3745"/>
                    <a:pt x="3303" y="3812"/>
                    <a:pt x="3437" y="3812"/>
                  </a:cubicBezTo>
                  <a:cubicBezTo>
                    <a:pt x="3537" y="3812"/>
                    <a:pt x="3637" y="3745"/>
                    <a:pt x="3637" y="3612"/>
                  </a:cubicBezTo>
                  <a:cubicBezTo>
                    <a:pt x="3637" y="1277"/>
                    <a:pt x="435" y="76"/>
                    <a:pt x="301" y="9"/>
                  </a:cubicBezTo>
                  <a:cubicBezTo>
                    <a:pt x="283" y="3"/>
                    <a:pt x="265"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5796347" y="4300805"/>
              <a:ext cx="85200" cy="36832"/>
            </a:xfrm>
            <a:custGeom>
              <a:avLst/>
              <a:gdLst/>
              <a:ahLst/>
              <a:cxnLst/>
              <a:rect l="l" t="t" r="r" b="b"/>
              <a:pathLst>
                <a:path w="4638" h="2005" extrusionOk="0">
                  <a:moveTo>
                    <a:pt x="4320" y="1"/>
                  </a:moveTo>
                  <a:cubicBezTo>
                    <a:pt x="2925" y="1"/>
                    <a:pt x="232" y="1572"/>
                    <a:pt x="134" y="1637"/>
                  </a:cubicBezTo>
                  <a:cubicBezTo>
                    <a:pt x="34" y="1704"/>
                    <a:pt x="1" y="1804"/>
                    <a:pt x="67" y="1904"/>
                  </a:cubicBezTo>
                  <a:cubicBezTo>
                    <a:pt x="101" y="1971"/>
                    <a:pt x="168" y="2004"/>
                    <a:pt x="234" y="2004"/>
                  </a:cubicBezTo>
                  <a:lnTo>
                    <a:pt x="334" y="2004"/>
                  </a:lnTo>
                  <a:cubicBezTo>
                    <a:pt x="367" y="1971"/>
                    <a:pt x="3112" y="403"/>
                    <a:pt x="4365" y="403"/>
                  </a:cubicBezTo>
                  <a:cubicBezTo>
                    <a:pt x="4378" y="403"/>
                    <a:pt x="4391" y="403"/>
                    <a:pt x="4404" y="403"/>
                  </a:cubicBezTo>
                  <a:cubicBezTo>
                    <a:pt x="4417" y="408"/>
                    <a:pt x="4431" y="410"/>
                    <a:pt x="4444" y="410"/>
                  </a:cubicBezTo>
                  <a:cubicBezTo>
                    <a:pt x="4529" y="410"/>
                    <a:pt x="4604" y="323"/>
                    <a:pt x="4604" y="236"/>
                  </a:cubicBezTo>
                  <a:cubicBezTo>
                    <a:pt x="4637" y="103"/>
                    <a:pt x="4537" y="3"/>
                    <a:pt x="4404" y="3"/>
                  </a:cubicBezTo>
                  <a:cubicBezTo>
                    <a:pt x="4377" y="2"/>
                    <a:pt x="4349" y="1"/>
                    <a:pt x="43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5887045" y="4321049"/>
              <a:ext cx="28823" cy="87055"/>
            </a:xfrm>
            <a:custGeom>
              <a:avLst/>
              <a:gdLst/>
              <a:ahLst/>
              <a:cxnLst/>
              <a:rect l="l" t="t" r="r" b="b"/>
              <a:pathLst>
                <a:path w="1569" h="4739" extrusionOk="0">
                  <a:moveTo>
                    <a:pt x="1354" y="0"/>
                  </a:moveTo>
                  <a:cubicBezTo>
                    <a:pt x="1282" y="0"/>
                    <a:pt x="1211" y="37"/>
                    <a:pt x="1168" y="102"/>
                  </a:cubicBezTo>
                  <a:cubicBezTo>
                    <a:pt x="601" y="969"/>
                    <a:pt x="67" y="4338"/>
                    <a:pt x="34" y="4505"/>
                  </a:cubicBezTo>
                  <a:cubicBezTo>
                    <a:pt x="1" y="4605"/>
                    <a:pt x="101" y="4705"/>
                    <a:pt x="201" y="4738"/>
                  </a:cubicBezTo>
                  <a:lnTo>
                    <a:pt x="234" y="4738"/>
                  </a:lnTo>
                  <a:cubicBezTo>
                    <a:pt x="334" y="4738"/>
                    <a:pt x="434" y="4672"/>
                    <a:pt x="434" y="4572"/>
                  </a:cubicBezTo>
                  <a:cubicBezTo>
                    <a:pt x="601" y="3604"/>
                    <a:pt x="1101" y="1002"/>
                    <a:pt x="1535" y="335"/>
                  </a:cubicBezTo>
                  <a:cubicBezTo>
                    <a:pt x="1568" y="235"/>
                    <a:pt x="1568" y="102"/>
                    <a:pt x="1468" y="35"/>
                  </a:cubicBezTo>
                  <a:cubicBezTo>
                    <a:pt x="1433" y="11"/>
                    <a:pt x="1393" y="0"/>
                    <a:pt x="13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5944657" y="4334056"/>
              <a:ext cx="31266" cy="76493"/>
            </a:xfrm>
            <a:custGeom>
              <a:avLst/>
              <a:gdLst/>
              <a:ahLst/>
              <a:cxnLst/>
              <a:rect l="l" t="t" r="r" b="b"/>
              <a:pathLst>
                <a:path w="1702" h="4164" extrusionOk="0">
                  <a:moveTo>
                    <a:pt x="222" y="1"/>
                  </a:moveTo>
                  <a:cubicBezTo>
                    <a:pt x="192" y="1"/>
                    <a:pt x="162" y="9"/>
                    <a:pt x="134" y="28"/>
                  </a:cubicBezTo>
                  <a:cubicBezTo>
                    <a:pt x="34" y="61"/>
                    <a:pt x="0" y="194"/>
                    <a:pt x="34" y="294"/>
                  </a:cubicBezTo>
                  <a:cubicBezTo>
                    <a:pt x="567" y="1395"/>
                    <a:pt x="1268" y="3997"/>
                    <a:pt x="1268" y="4030"/>
                  </a:cubicBezTo>
                  <a:cubicBezTo>
                    <a:pt x="1301" y="4097"/>
                    <a:pt x="1401" y="4164"/>
                    <a:pt x="1468" y="4164"/>
                  </a:cubicBezTo>
                  <a:lnTo>
                    <a:pt x="1535" y="4164"/>
                  </a:lnTo>
                  <a:cubicBezTo>
                    <a:pt x="1635" y="4131"/>
                    <a:pt x="1701" y="4030"/>
                    <a:pt x="1668" y="3897"/>
                  </a:cubicBezTo>
                  <a:cubicBezTo>
                    <a:pt x="1668" y="3797"/>
                    <a:pt x="968" y="1228"/>
                    <a:pt x="400" y="128"/>
                  </a:cubicBezTo>
                  <a:cubicBezTo>
                    <a:pt x="376" y="56"/>
                    <a:pt x="300" y="1"/>
                    <a:pt x="2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5969770" y="4299463"/>
              <a:ext cx="71716" cy="62678"/>
            </a:xfrm>
            <a:custGeom>
              <a:avLst/>
              <a:gdLst/>
              <a:ahLst/>
              <a:cxnLst/>
              <a:rect l="l" t="t" r="r" b="b"/>
              <a:pathLst>
                <a:path w="3904" h="3412" extrusionOk="0">
                  <a:moveTo>
                    <a:pt x="279" y="1"/>
                  </a:moveTo>
                  <a:cubicBezTo>
                    <a:pt x="190" y="1"/>
                    <a:pt x="95" y="60"/>
                    <a:pt x="68" y="143"/>
                  </a:cubicBezTo>
                  <a:cubicBezTo>
                    <a:pt x="1" y="243"/>
                    <a:pt x="68" y="376"/>
                    <a:pt x="168" y="409"/>
                  </a:cubicBezTo>
                  <a:cubicBezTo>
                    <a:pt x="835" y="676"/>
                    <a:pt x="2803" y="2611"/>
                    <a:pt x="3503" y="3345"/>
                  </a:cubicBezTo>
                  <a:cubicBezTo>
                    <a:pt x="3537" y="3378"/>
                    <a:pt x="3603" y="3412"/>
                    <a:pt x="3670" y="3412"/>
                  </a:cubicBezTo>
                  <a:cubicBezTo>
                    <a:pt x="3703" y="3412"/>
                    <a:pt x="3770" y="3378"/>
                    <a:pt x="3804" y="3345"/>
                  </a:cubicBezTo>
                  <a:cubicBezTo>
                    <a:pt x="3870" y="3278"/>
                    <a:pt x="3904" y="3145"/>
                    <a:pt x="3804" y="3045"/>
                  </a:cubicBezTo>
                  <a:cubicBezTo>
                    <a:pt x="3703" y="2945"/>
                    <a:pt x="1202" y="376"/>
                    <a:pt x="334" y="9"/>
                  </a:cubicBezTo>
                  <a:cubicBezTo>
                    <a:pt x="317" y="3"/>
                    <a:pt x="298" y="1"/>
                    <a:pt x="2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5969770" y="4223021"/>
              <a:ext cx="96847" cy="35564"/>
            </a:xfrm>
            <a:custGeom>
              <a:avLst/>
              <a:gdLst/>
              <a:ahLst/>
              <a:cxnLst/>
              <a:rect l="l" t="t" r="r" b="b"/>
              <a:pathLst>
                <a:path w="5272" h="1936" extrusionOk="0">
                  <a:moveTo>
                    <a:pt x="5038" y="1"/>
                  </a:moveTo>
                  <a:cubicBezTo>
                    <a:pt x="3970" y="67"/>
                    <a:pt x="334" y="1468"/>
                    <a:pt x="168" y="1535"/>
                  </a:cubicBezTo>
                  <a:cubicBezTo>
                    <a:pt x="68" y="1568"/>
                    <a:pt x="1" y="1702"/>
                    <a:pt x="68" y="1802"/>
                  </a:cubicBezTo>
                  <a:cubicBezTo>
                    <a:pt x="101" y="1902"/>
                    <a:pt x="168" y="1935"/>
                    <a:pt x="268" y="1935"/>
                  </a:cubicBezTo>
                  <a:lnTo>
                    <a:pt x="334" y="1935"/>
                  </a:lnTo>
                  <a:cubicBezTo>
                    <a:pt x="368" y="1902"/>
                    <a:pt x="4070" y="468"/>
                    <a:pt x="5071" y="401"/>
                  </a:cubicBezTo>
                  <a:cubicBezTo>
                    <a:pt x="5171" y="401"/>
                    <a:pt x="5271" y="301"/>
                    <a:pt x="5271" y="201"/>
                  </a:cubicBezTo>
                  <a:cubicBezTo>
                    <a:pt x="5238" y="67"/>
                    <a:pt x="5138" y="1"/>
                    <a:pt x="50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5953236" y="4164161"/>
              <a:ext cx="57608" cy="65011"/>
            </a:xfrm>
            <a:custGeom>
              <a:avLst/>
              <a:gdLst/>
              <a:ahLst/>
              <a:cxnLst/>
              <a:rect l="l" t="t" r="r" b="b"/>
              <a:pathLst>
                <a:path w="3136" h="3539" extrusionOk="0">
                  <a:moveTo>
                    <a:pt x="2883" y="1"/>
                  </a:moveTo>
                  <a:cubicBezTo>
                    <a:pt x="2844" y="1"/>
                    <a:pt x="2804" y="12"/>
                    <a:pt x="2769" y="36"/>
                  </a:cubicBezTo>
                  <a:cubicBezTo>
                    <a:pt x="1635" y="736"/>
                    <a:pt x="134" y="3138"/>
                    <a:pt x="67" y="3238"/>
                  </a:cubicBezTo>
                  <a:cubicBezTo>
                    <a:pt x="0" y="3338"/>
                    <a:pt x="34" y="3438"/>
                    <a:pt x="134" y="3505"/>
                  </a:cubicBezTo>
                  <a:cubicBezTo>
                    <a:pt x="167" y="3538"/>
                    <a:pt x="200" y="3538"/>
                    <a:pt x="234" y="3538"/>
                  </a:cubicBezTo>
                  <a:cubicBezTo>
                    <a:pt x="300" y="3538"/>
                    <a:pt x="400" y="3505"/>
                    <a:pt x="434" y="3438"/>
                  </a:cubicBezTo>
                  <a:cubicBezTo>
                    <a:pt x="434" y="3438"/>
                    <a:pt x="1935" y="1036"/>
                    <a:pt x="3002" y="403"/>
                  </a:cubicBezTo>
                  <a:cubicBezTo>
                    <a:pt x="3102" y="336"/>
                    <a:pt x="3136" y="202"/>
                    <a:pt x="3069" y="102"/>
                  </a:cubicBezTo>
                  <a:cubicBezTo>
                    <a:pt x="3026" y="38"/>
                    <a:pt x="2955" y="1"/>
                    <a:pt x="28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5966096" y="4271374"/>
              <a:ext cx="94385" cy="30715"/>
            </a:xfrm>
            <a:custGeom>
              <a:avLst/>
              <a:gdLst/>
              <a:ahLst/>
              <a:cxnLst/>
              <a:rect l="l" t="t" r="r" b="b"/>
              <a:pathLst>
                <a:path w="5138" h="1672" extrusionOk="0">
                  <a:moveTo>
                    <a:pt x="698" y="0"/>
                  </a:moveTo>
                  <a:cubicBezTo>
                    <a:pt x="497" y="0"/>
                    <a:pt x="318" y="22"/>
                    <a:pt x="167" y="70"/>
                  </a:cubicBezTo>
                  <a:cubicBezTo>
                    <a:pt x="67" y="137"/>
                    <a:pt x="1" y="237"/>
                    <a:pt x="34" y="337"/>
                  </a:cubicBezTo>
                  <a:cubicBezTo>
                    <a:pt x="85" y="439"/>
                    <a:pt x="155" y="483"/>
                    <a:pt x="230" y="483"/>
                  </a:cubicBezTo>
                  <a:cubicBezTo>
                    <a:pt x="254" y="483"/>
                    <a:pt x="277" y="479"/>
                    <a:pt x="301" y="471"/>
                  </a:cubicBezTo>
                  <a:cubicBezTo>
                    <a:pt x="412" y="434"/>
                    <a:pt x="550" y="417"/>
                    <a:pt x="709" y="417"/>
                  </a:cubicBezTo>
                  <a:cubicBezTo>
                    <a:pt x="1835" y="417"/>
                    <a:pt x="3986" y="1258"/>
                    <a:pt x="4804" y="1638"/>
                  </a:cubicBezTo>
                  <a:cubicBezTo>
                    <a:pt x="4837" y="1672"/>
                    <a:pt x="4871" y="1672"/>
                    <a:pt x="4904" y="1672"/>
                  </a:cubicBezTo>
                  <a:cubicBezTo>
                    <a:pt x="4971" y="1672"/>
                    <a:pt x="5071" y="1638"/>
                    <a:pt x="5104" y="1538"/>
                  </a:cubicBezTo>
                  <a:cubicBezTo>
                    <a:pt x="5138" y="1438"/>
                    <a:pt x="5104" y="1338"/>
                    <a:pt x="4971" y="1271"/>
                  </a:cubicBezTo>
                  <a:cubicBezTo>
                    <a:pt x="4678" y="1125"/>
                    <a:pt x="2146" y="0"/>
                    <a:pt x="6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5849054" y="4199121"/>
              <a:ext cx="153830" cy="153830"/>
            </a:xfrm>
            <a:custGeom>
              <a:avLst/>
              <a:gdLst/>
              <a:ahLst/>
              <a:cxnLst/>
              <a:rect l="l" t="t" r="r" b="b"/>
              <a:pathLst>
                <a:path w="8374" h="8374" extrusionOk="0">
                  <a:moveTo>
                    <a:pt x="4170" y="1"/>
                  </a:moveTo>
                  <a:cubicBezTo>
                    <a:pt x="1868" y="1"/>
                    <a:pt x="0" y="1902"/>
                    <a:pt x="0" y="4204"/>
                  </a:cubicBezTo>
                  <a:cubicBezTo>
                    <a:pt x="0" y="6505"/>
                    <a:pt x="1868" y="8373"/>
                    <a:pt x="4170" y="8373"/>
                  </a:cubicBezTo>
                  <a:cubicBezTo>
                    <a:pt x="6505" y="8373"/>
                    <a:pt x="8373" y="6505"/>
                    <a:pt x="8373" y="4204"/>
                  </a:cubicBezTo>
                  <a:cubicBezTo>
                    <a:pt x="8373" y="1902"/>
                    <a:pt x="6505" y="1"/>
                    <a:pt x="41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5950774" y="4222176"/>
              <a:ext cx="22687" cy="22926"/>
            </a:xfrm>
            <a:custGeom>
              <a:avLst/>
              <a:gdLst/>
              <a:ahLst/>
              <a:cxnLst/>
              <a:rect l="l" t="t" r="r" b="b"/>
              <a:pathLst>
                <a:path w="1235" h="1248" extrusionOk="0">
                  <a:moveTo>
                    <a:pt x="240" y="1"/>
                  </a:moveTo>
                  <a:cubicBezTo>
                    <a:pt x="153" y="1"/>
                    <a:pt x="84" y="38"/>
                    <a:pt x="34" y="113"/>
                  </a:cubicBezTo>
                  <a:cubicBezTo>
                    <a:pt x="1" y="213"/>
                    <a:pt x="34" y="347"/>
                    <a:pt x="168" y="380"/>
                  </a:cubicBezTo>
                  <a:cubicBezTo>
                    <a:pt x="168" y="380"/>
                    <a:pt x="601" y="580"/>
                    <a:pt x="835" y="1114"/>
                  </a:cubicBezTo>
                  <a:cubicBezTo>
                    <a:pt x="868" y="1214"/>
                    <a:pt x="935" y="1247"/>
                    <a:pt x="1001" y="1247"/>
                  </a:cubicBezTo>
                  <a:lnTo>
                    <a:pt x="1102" y="1247"/>
                  </a:lnTo>
                  <a:cubicBezTo>
                    <a:pt x="1202" y="1181"/>
                    <a:pt x="1235" y="1081"/>
                    <a:pt x="1202" y="947"/>
                  </a:cubicBezTo>
                  <a:cubicBezTo>
                    <a:pt x="935" y="280"/>
                    <a:pt x="334" y="13"/>
                    <a:pt x="334" y="13"/>
                  </a:cubicBezTo>
                  <a:cubicBezTo>
                    <a:pt x="301" y="5"/>
                    <a:pt x="270" y="1"/>
                    <a:pt x="24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5966096" y="4255355"/>
              <a:ext cx="15339" cy="27739"/>
            </a:xfrm>
            <a:custGeom>
              <a:avLst/>
              <a:gdLst/>
              <a:ahLst/>
              <a:cxnLst/>
              <a:rect l="l" t="t" r="r" b="b"/>
              <a:pathLst>
                <a:path w="835" h="1510" extrusionOk="0">
                  <a:moveTo>
                    <a:pt x="238" y="0"/>
                  </a:moveTo>
                  <a:cubicBezTo>
                    <a:pt x="184" y="0"/>
                    <a:pt x="134" y="25"/>
                    <a:pt x="101" y="75"/>
                  </a:cubicBezTo>
                  <a:cubicBezTo>
                    <a:pt x="1" y="142"/>
                    <a:pt x="1" y="275"/>
                    <a:pt x="101" y="375"/>
                  </a:cubicBezTo>
                  <a:cubicBezTo>
                    <a:pt x="101" y="375"/>
                    <a:pt x="434" y="709"/>
                    <a:pt x="434" y="1309"/>
                  </a:cubicBezTo>
                  <a:cubicBezTo>
                    <a:pt x="434" y="1409"/>
                    <a:pt x="534" y="1510"/>
                    <a:pt x="634" y="1510"/>
                  </a:cubicBezTo>
                  <a:cubicBezTo>
                    <a:pt x="735" y="1510"/>
                    <a:pt x="835" y="1409"/>
                    <a:pt x="835" y="1309"/>
                  </a:cubicBezTo>
                  <a:cubicBezTo>
                    <a:pt x="835" y="542"/>
                    <a:pt x="401" y="109"/>
                    <a:pt x="401" y="75"/>
                  </a:cubicBezTo>
                  <a:cubicBezTo>
                    <a:pt x="351" y="25"/>
                    <a:pt x="293"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5912783" y="4218723"/>
              <a:ext cx="28216" cy="15339"/>
            </a:xfrm>
            <a:custGeom>
              <a:avLst/>
              <a:gdLst/>
              <a:ahLst/>
              <a:cxnLst/>
              <a:rect l="l" t="t" r="r" b="b"/>
              <a:pathLst>
                <a:path w="1536" h="835" extrusionOk="0">
                  <a:moveTo>
                    <a:pt x="236" y="1"/>
                  </a:moveTo>
                  <a:cubicBezTo>
                    <a:pt x="217" y="1"/>
                    <a:pt x="205" y="1"/>
                    <a:pt x="201" y="1"/>
                  </a:cubicBezTo>
                  <a:cubicBezTo>
                    <a:pt x="101" y="1"/>
                    <a:pt x="1" y="101"/>
                    <a:pt x="1" y="235"/>
                  </a:cubicBezTo>
                  <a:cubicBezTo>
                    <a:pt x="34" y="335"/>
                    <a:pt x="134" y="435"/>
                    <a:pt x="234" y="435"/>
                  </a:cubicBezTo>
                  <a:cubicBezTo>
                    <a:pt x="234" y="435"/>
                    <a:pt x="245" y="434"/>
                    <a:pt x="266" y="434"/>
                  </a:cubicBezTo>
                  <a:cubicBezTo>
                    <a:pt x="378" y="434"/>
                    <a:pt x="773" y="458"/>
                    <a:pt x="1168" y="768"/>
                  </a:cubicBezTo>
                  <a:cubicBezTo>
                    <a:pt x="1201" y="802"/>
                    <a:pt x="1235" y="835"/>
                    <a:pt x="1302" y="835"/>
                  </a:cubicBezTo>
                  <a:cubicBezTo>
                    <a:pt x="1335" y="835"/>
                    <a:pt x="1402" y="802"/>
                    <a:pt x="1435" y="768"/>
                  </a:cubicBezTo>
                  <a:cubicBezTo>
                    <a:pt x="1535" y="668"/>
                    <a:pt x="1502" y="535"/>
                    <a:pt x="1435" y="468"/>
                  </a:cubicBezTo>
                  <a:cubicBezTo>
                    <a:pt x="935" y="27"/>
                    <a:pt x="382" y="1"/>
                    <a:pt x="2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5933616" y="4242752"/>
              <a:ext cx="22687" cy="23183"/>
            </a:xfrm>
            <a:custGeom>
              <a:avLst/>
              <a:gdLst/>
              <a:ahLst/>
              <a:cxnLst/>
              <a:rect l="l" t="t" r="r" b="b"/>
              <a:pathLst>
                <a:path w="1235" h="1262" extrusionOk="0">
                  <a:moveTo>
                    <a:pt x="230" y="0"/>
                  </a:moveTo>
                  <a:cubicBezTo>
                    <a:pt x="148" y="0"/>
                    <a:pt x="82" y="55"/>
                    <a:pt x="34" y="127"/>
                  </a:cubicBezTo>
                  <a:cubicBezTo>
                    <a:pt x="1" y="227"/>
                    <a:pt x="34" y="361"/>
                    <a:pt x="134" y="394"/>
                  </a:cubicBezTo>
                  <a:cubicBezTo>
                    <a:pt x="168" y="394"/>
                    <a:pt x="601" y="594"/>
                    <a:pt x="835" y="1128"/>
                  </a:cubicBezTo>
                  <a:cubicBezTo>
                    <a:pt x="868" y="1228"/>
                    <a:pt x="935" y="1262"/>
                    <a:pt x="1001" y="1262"/>
                  </a:cubicBezTo>
                  <a:lnTo>
                    <a:pt x="1102" y="1262"/>
                  </a:lnTo>
                  <a:cubicBezTo>
                    <a:pt x="1202" y="1195"/>
                    <a:pt x="1235" y="1095"/>
                    <a:pt x="1202" y="961"/>
                  </a:cubicBezTo>
                  <a:cubicBezTo>
                    <a:pt x="901" y="294"/>
                    <a:pt x="334" y="27"/>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5591675" y="4651949"/>
              <a:ext cx="449183" cy="174791"/>
            </a:xfrm>
            <a:custGeom>
              <a:avLst/>
              <a:gdLst/>
              <a:ahLst/>
              <a:cxnLst/>
              <a:rect l="l" t="t" r="r" b="b"/>
              <a:pathLst>
                <a:path w="24452" h="9515" extrusionOk="0">
                  <a:moveTo>
                    <a:pt x="17550" y="0"/>
                  </a:moveTo>
                  <a:cubicBezTo>
                    <a:pt x="17538" y="0"/>
                    <a:pt x="17525" y="1"/>
                    <a:pt x="17513" y="3"/>
                  </a:cubicBezTo>
                  <a:cubicBezTo>
                    <a:pt x="16345" y="136"/>
                    <a:pt x="14044" y="6140"/>
                    <a:pt x="14044" y="6140"/>
                  </a:cubicBezTo>
                  <a:cubicBezTo>
                    <a:pt x="14044" y="6140"/>
                    <a:pt x="12394" y="159"/>
                    <a:pt x="11531" y="159"/>
                  </a:cubicBezTo>
                  <a:cubicBezTo>
                    <a:pt x="11475" y="159"/>
                    <a:pt x="11423" y="184"/>
                    <a:pt x="11375" y="236"/>
                  </a:cubicBezTo>
                  <a:cubicBezTo>
                    <a:pt x="10541" y="1103"/>
                    <a:pt x="8440" y="5607"/>
                    <a:pt x="8440" y="5607"/>
                  </a:cubicBezTo>
                  <a:cubicBezTo>
                    <a:pt x="8440" y="5607"/>
                    <a:pt x="5987" y="1192"/>
                    <a:pt x="4973" y="1192"/>
                  </a:cubicBezTo>
                  <a:cubicBezTo>
                    <a:pt x="4897" y="1192"/>
                    <a:pt x="4829" y="1217"/>
                    <a:pt x="4771" y="1270"/>
                  </a:cubicBezTo>
                  <a:cubicBezTo>
                    <a:pt x="3970" y="2004"/>
                    <a:pt x="4437" y="6407"/>
                    <a:pt x="4437" y="6407"/>
                  </a:cubicBezTo>
                  <a:cubicBezTo>
                    <a:pt x="4437" y="6407"/>
                    <a:pt x="1442" y="2740"/>
                    <a:pt x="606" y="2740"/>
                  </a:cubicBezTo>
                  <a:cubicBezTo>
                    <a:pt x="529" y="2740"/>
                    <a:pt x="470" y="2771"/>
                    <a:pt x="434" y="2838"/>
                  </a:cubicBezTo>
                  <a:cubicBezTo>
                    <a:pt x="0" y="3672"/>
                    <a:pt x="1035" y="8342"/>
                    <a:pt x="1768" y="8942"/>
                  </a:cubicBezTo>
                  <a:cubicBezTo>
                    <a:pt x="2108" y="9236"/>
                    <a:pt x="2914" y="9315"/>
                    <a:pt x="3681" y="9315"/>
                  </a:cubicBezTo>
                  <a:cubicBezTo>
                    <a:pt x="4569" y="9315"/>
                    <a:pt x="5404" y="9209"/>
                    <a:pt x="5404" y="9209"/>
                  </a:cubicBezTo>
                  <a:cubicBezTo>
                    <a:pt x="5404" y="9209"/>
                    <a:pt x="16832" y="9514"/>
                    <a:pt x="21325" y="9514"/>
                  </a:cubicBezTo>
                  <a:cubicBezTo>
                    <a:pt x="22189" y="9514"/>
                    <a:pt x="22796" y="9503"/>
                    <a:pt x="23017" y="9476"/>
                  </a:cubicBezTo>
                  <a:cubicBezTo>
                    <a:pt x="24385" y="9309"/>
                    <a:pt x="24451" y="2371"/>
                    <a:pt x="23517" y="2238"/>
                  </a:cubicBezTo>
                  <a:cubicBezTo>
                    <a:pt x="23501" y="2235"/>
                    <a:pt x="23485" y="2234"/>
                    <a:pt x="23468" y="2234"/>
                  </a:cubicBezTo>
                  <a:cubicBezTo>
                    <a:pt x="22459" y="2234"/>
                    <a:pt x="19781" y="6074"/>
                    <a:pt x="19781" y="6074"/>
                  </a:cubicBezTo>
                  <a:cubicBezTo>
                    <a:pt x="19781" y="6074"/>
                    <a:pt x="18704" y="0"/>
                    <a:pt x="175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5711785" y="4740682"/>
              <a:ext cx="33103" cy="72488"/>
            </a:xfrm>
            <a:custGeom>
              <a:avLst/>
              <a:gdLst/>
              <a:ahLst/>
              <a:cxnLst/>
              <a:rect l="l" t="t" r="r" b="b"/>
              <a:pathLst>
                <a:path w="1802" h="3946" extrusionOk="0">
                  <a:moveTo>
                    <a:pt x="253" y="1"/>
                  </a:moveTo>
                  <a:cubicBezTo>
                    <a:pt x="236" y="1"/>
                    <a:pt x="218" y="3"/>
                    <a:pt x="201" y="9"/>
                  </a:cubicBezTo>
                  <a:cubicBezTo>
                    <a:pt x="67" y="9"/>
                    <a:pt x="0" y="143"/>
                    <a:pt x="34" y="243"/>
                  </a:cubicBezTo>
                  <a:cubicBezTo>
                    <a:pt x="67" y="343"/>
                    <a:pt x="634" y="2845"/>
                    <a:pt x="1401" y="3879"/>
                  </a:cubicBezTo>
                  <a:cubicBezTo>
                    <a:pt x="1435" y="3912"/>
                    <a:pt x="1502" y="3946"/>
                    <a:pt x="1568" y="3946"/>
                  </a:cubicBezTo>
                  <a:cubicBezTo>
                    <a:pt x="1602" y="3946"/>
                    <a:pt x="1668" y="3946"/>
                    <a:pt x="1702" y="3912"/>
                  </a:cubicBezTo>
                  <a:cubicBezTo>
                    <a:pt x="1802" y="3845"/>
                    <a:pt x="1802" y="3712"/>
                    <a:pt x="1735" y="3612"/>
                  </a:cubicBezTo>
                  <a:cubicBezTo>
                    <a:pt x="1001" y="2645"/>
                    <a:pt x="434" y="176"/>
                    <a:pt x="434" y="143"/>
                  </a:cubicBezTo>
                  <a:cubicBezTo>
                    <a:pt x="407" y="60"/>
                    <a:pt x="334" y="1"/>
                    <a:pt x="25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5792067" y="4729034"/>
              <a:ext cx="29429" cy="79854"/>
            </a:xfrm>
            <a:custGeom>
              <a:avLst/>
              <a:gdLst/>
              <a:ahLst/>
              <a:cxnLst/>
              <a:rect l="l" t="t" r="r" b="b"/>
              <a:pathLst>
                <a:path w="1602" h="4347" extrusionOk="0">
                  <a:moveTo>
                    <a:pt x="702" y="1"/>
                  </a:moveTo>
                  <a:cubicBezTo>
                    <a:pt x="680" y="1"/>
                    <a:pt x="658" y="4"/>
                    <a:pt x="634" y="10"/>
                  </a:cubicBezTo>
                  <a:cubicBezTo>
                    <a:pt x="534" y="10"/>
                    <a:pt x="467" y="143"/>
                    <a:pt x="501" y="243"/>
                  </a:cubicBezTo>
                  <a:cubicBezTo>
                    <a:pt x="667" y="1044"/>
                    <a:pt x="968" y="3312"/>
                    <a:pt x="100" y="3979"/>
                  </a:cubicBezTo>
                  <a:cubicBezTo>
                    <a:pt x="34" y="4046"/>
                    <a:pt x="0" y="4179"/>
                    <a:pt x="67" y="4246"/>
                  </a:cubicBezTo>
                  <a:cubicBezTo>
                    <a:pt x="134" y="4313"/>
                    <a:pt x="167" y="4346"/>
                    <a:pt x="234" y="4346"/>
                  </a:cubicBezTo>
                  <a:cubicBezTo>
                    <a:pt x="300" y="4346"/>
                    <a:pt x="334" y="4313"/>
                    <a:pt x="367" y="4279"/>
                  </a:cubicBezTo>
                  <a:cubicBezTo>
                    <a:pt x="1601" y="3345"/>
                    <a:pt x="934" y="276"/>
                    <a:pt x="901" y="143"/>
                  </a:cubicBezTo>
                  <a:cubicBezTo>
                    <a:pt x="873" y="61"/>
                    <a:pt x="801" y="1"/>
                    <a:pt x="7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5882765" y="4736934"/>
              <a:ext cx="36777" cy="73168"/>
            </a:xfrm>
            <a:custGeom>
              <a:avLst/>
              <a:gdLst/>
              <a:ahLst/>
              <a:cxnLst/>
              <a:rect l="l" t="t" r="r" b="b"/>
              <a:pathLst>
                <a:path w="2002" h="3983" extrusionOk="0">
                  <a:moveTo>
                    <a:pt x="952" y="0"/>
                  </a:moveTo>
                  <a:cubicBezTo>
                    <a:pt x="907" y="0"/>
                    <a:pt x="864" y="17"/>
                    <a:pt x="834" y="47"/>
                  </a:cubicBezTo>
                  <a:cubicBezTo>
                    <a:pt x="734" y="113"/>
                    <a:pt x="701" y="247"/>
                    <a:pt x="801" y="347"/>
                  </a:cubicBezTo>
                  <a:cubicBezTo>
                    <a:pt x="1401" y="1081"/>
                    <a:pt x="467" y="2982"/>
                    <a:pt x="67" y="3649"/>
                  </a:cubicBezTo>
                  <a:cubicBezTo>
                    <a:pt x="0" y="3749"/>
                    <a:pt x="33" y="3883"/>
                    <a:pt x="134" y="3949"/>
                  </a:cubicBezTo>
                  <a:cubicBezTo>
                    <a:pt x="167" y="3949"/>
                    <a:pt x="234" y="3983"/>
                    <a:pt x="267" y="3983"/>
                  </a:cubicBezTo>
                  <a:cubicBezTo>
                    <a:pt x="334" y="3983"/>
                    <a:pt x="400" y="3949"/>
                    <a:pt x="434" y="3883"/>
                  </a:cubicBezTo>
                  <a:cubicBezTo>
                    <a:pt x="601" y="3582"/>
                    <a:pt x="2002" y="1181"/>
                    <a:pt x="1101" y="80"/>
                  </a:cubicBezTo>
                  <a:cubicBezTo>
                    <a:pt x="1064" y="25"/>
                    <a:pt x="1007" y="0"/>
                    <a:pt x="9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5971607" y="4748691"/>
              <a:ext cx="31890" cy="64479"/>
            </a:xfrm>
            <a:custGeom>
              <a:avLst/>
              <a:gdLst/>
              <a:ahLst/>
              <a:cxnLst/>
              <a:rect l="l" t="t" r="r" b="b"/>
              <a:pathLst>
                <a:path w="1736" h="3510" extrusionOk="0">
                  <a:moveTo>
                    <a:pt x="1463" y="1"/>
                  </a:moveTo>
                  <a:cubicBezTo>
                    <a:pt x="1377" y="1"/>
                    <a:pt x="1302" y="91"/>
                    <a:pt x="1302" y="207"/>
                  </a:cubicBezTo>
                  <a:cubicBezTo>
                    <a:pt x="1302" y="207"/>
                    <a:pt x="1168" y="2375"/>
                    <a:pt x="101" y="3143"/>
                  </a:cubicBezTo>
                  <a:cubicBezTo>
                    <a:pt x="34" y="3209"/>
                    <a:pt x="1" y="3343"/>
                    <a:pt x="68" y="3443"/>
                  </a:cubicBezTo>
                  <a:cubicBezTo>
                    <a:pt x="101" y="3476"/>
                    <a:pt x="168" y="3510"/>
                    <a:pt x="234" y="3510"/>
                  </a:cubicBezTo>
                  <a:cubicBezTo>
                    <a:pt x="268" y="3510"/>
                    <a:pt x="334" y="3510"/>
                    <a:pt x="368" y="3476"/>
                  </a:cubicBezTo>
                  <a:cubicBezTo>
                    <a:pt x="1569" y="2609"/>
                    <a:pt x="1702" y="307"/>
                    <a:pt x="1702" y="207"/>
                  </a:cubicBezTo>
                  <a:cubicBezTo>
                    <a:pt x="1735" y="107"/>
                    <a:pt x="1635" y="7"/>
                    <a:pt x="1502" y="7"/>
                  </a:cubicBezTo>
                  <a:cubicBezTo>
                    <a:pt x="1489" y="3"/>
                    <a:pt x="1476" y="1"/>
                    <a:pt x="14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3"/>
          <p:cNvGrpSpPr/>
          <p:nvPr/>
        </p:nvGrpSpPr>
        <p:grpSpPr>
          <a:xfrm>
            <a:off x="248075" y="3937675"/>
            <a:ext cx="266050" cy="239350"/>
            <a:chOff x="-1536750" y="880250"/>
            <a:chExt cx="266050" cy="239350"/>
          </a:xfrm>
        </p:grpSpPr>
        <p:sp>
          <p:nvSpPr>
            <p:cNvPr id="152" name="Google Shape;152;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 name="Google Shape;162;p3"/>
          <p:cNvSpPr/>
          <p:nvPr/>
        </p:nvSpPr>
        <p:spPr>
          <a:xfrm>
            <a:off x="1485750" y="246853"/>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flipH="1">
            <a:off x="2777660" y="970676"/>
            <a:ext cx="507736" cy="130449"/>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7559175" y="1352066"/>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5" name="Google Shape;165;p3"/>
          <p:cNvGrpSpPr/>
          <p:nvPr/>
        </p:nvGrpSpPr>
        <p:grpSpPr>
          <a:xfrm>
            <a:off x="237050" y="1069625"/>
            <a:ext cx="664025" cy="297950"/>
            <a:chOff x="237050" y="1069625"/>
            <a:chExt cx="664025" cy="297950"/>
          </a:xfrm>
        </p:grpSpPr>
        <p:sp>
          <p:nvSpPr>
            <p:cNvPr id="166" name="Google Shape;166;p3"/>
            <p:cNvSpPr/>
            <p:nvPr/>
          </p:nvSpPr>
          <p:spPr>
            <a:xfrm flipH="1">
              <a:off x="744575" y="114920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flipH="1">
              <a:off x="687700" y="108952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
            <p:cNvSpPr/>
            <p:nvPr/>
          </p:nvSpPr>
          <p:spPr>
            <a:xfrm flipH="1">
              <a:off x="807450" y="111132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p:nvPr/>
          </p:nvSpPr>
          <p:spPr>
            <a:xfrm flipH="1">
              <a:off x="788275" y="106962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flipH="1">
              <a:off x="237050" y="118375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1"/>
        <p:cNvGrpSpPr/>
        <p:nvPr/>
      </p:nvGrpSpPr>
      <p:grpSpPr>
        <a:xfrm>
          <a:off x="0" y="0"/>
          <a:ext cx="0" cy="0"/>
          <a:chOff x="0" y="0"/>
          <a:chExt cx="0" cy="0"/>
        </a:xfrm>
      </p:grpSpPr>
      <p:grpSp>
        <p:nvGrpSpPr>
          <p:cNvPr id="172" name="Google Shape;172;p4"/>
          <p:cNvGrpSpPr/>
          <p:nvPr/>
        </p:nvGrpSpPr>
        <p:grpSpPr>
          <a:xfrm flipH="1">
            <a:off x="-71775" y="4615020"/>
            <a:ext cx="9215171" cy="528200"/>
            <a:chOff x="125" y="2928825"/>
            <a:chExt cx="9142942" cy="2214675"/>
          </a:xfrm>
        </p:grpSpPr>
        <p:sp>
          <p:nvSpPr>
            <p:cNvPr id="173" name="Google Shape;173;p4"/>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4"/>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5" name="Google Shape;175;p4"/>
          <p:cNvSpPr txBox="1">
            <a:spLocks noGrp="1"/>
          </p:cNvSpPr>
          <p:nvPr>
            <p:ph type="body" idx="1"/>
          </p:nvPr>
        </p:nvSpPr>
        <p:spPr>
          <a:xfrm>
            <a:off x="720000" y="1152475"/>
            <a:ext cx="7704000" cy="34509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AutoNum type="arabicPeriod"/>
              <a:defRPr sz="1300"/>
            </a:lvl1pPr>
            <a:lvl2pPr marL="914400" lvl="1" indent="-317500">
              <a:spcBef>
                <a:spcPts val="0"/>
              </a:spcBef>
              <a:spcAft>
                <a:spcPts val="0"/>
              </a:spcAft>
              <a:buSzPts val="1400"/>
              <a:buAutoNum type="alphaLcPeriod"/>
              <a:defRPr/>
            </a:lvl2pPr>
            <a:lvl3pPr marL="1371600" lvl="2" indent="-317500">
              <a:spcBef>
                <a:spcPts val="0"/>
              </a:spcBef>
              <a:spcAft>
                <a:spcPts val="0"/>
              </a:spcAft>
              <a:buSzPts val="1400"/>
              <a:buAutoNum type="romanLcPeriod"/>
              <a:defRPr/>
            </a:lvl3pPr>
            <a:lvl4pPr marL="1828800" lvl="3" indent="-317500">
              <a:spcBef>
                <a:spcPts val="0"/>
              </a:spcBef>
              <a:spcAft>
                <a:spcPts val="0"/>
              </a:spcAft>
              <a:buSzPts val="1400"/>
              <a:buAutoNum type="arabicPeriod"/>
              <a:defRPr/>
            </a:lvl4pPr>
            <a:lvl5pPr marL="2286000" lvl="4" indent="-317500">
              <a:spcBef>
                <a:spcPts val="0"/>
              </a:spcBef>
              <a:spcAft>
                <a:spcPts val="0"/>
              </a:spcAft>
              <a:buSzPts val="1400"/>
              <a:buAutoNum type="alphaLcPeriod"/>
              <a:defRPr/>
            </a:lvl5pPr>
            <a:lvl6pPr marL="2743200" lvl="5" indent="-317500">
              <a:spcBef>
                <a:spcPts val="0"/>
              </a:spcBef>
              <a:spcAft>
                <a:spcPts val="0"/>
              </a:spcAft>
              <a:buSzPts val="1400"/>
              <a:buAutoNum type="romanLcPeriod"/>
              <a:defRPr/>
            </a:lvl6pPr>
            <a:lvl7pPr marL="3200400" lvl="6" indent="-317500">
              <a:spcBef>
                <a:spcPts val="0"/>
              </a:spcBef>
              <a:spcAft>
                <a:spcPts val="0"/>
              </a:spcAft>
              <a:buSzPts val="1400"/>
              <a:buAutoNum type="arabicPeriod"/>
              <a:defRPr/>
            </a:lvl7pPr>
            <a:lvl8pPr marL="3657600" lvl="7" indent="-317500">
              <a:spcBef>
                <a:spcPts val="0"/>
              </a:spcBef>
              <a:spcAft>
                <a:spcPts val="0"/>
              </a:spcAft>
              <a:buSzPts val="1400"/>
              <a:buAutoNum type="alphaLcPeriod"/>
              <a:defRPr/>
            </a:lvl8pPr>
            <a:lvl9pPr marL="4114800" lvl="8" indent="-317500">
              <a:spcBef>
                <a:spcPts val="0"/>
              </a:spcBef>
              <a:spcAft>
                <a:spcPts val="0"/>
              </a:spcAft>
              <a:buSzPts val="1400"/>
              <a:buAutoNum type="romanLcPeriod"/>
              <a:defRPr/>
            </a:lvl9pPr>
          </a:lstStyle>
          <a:p>
            <a:endParaRPr/>
          </a:p>
        </p:txBody>
      </p:sp>
      <p:sp>
        <p:nvSpPr>
          <p:cNvPr id="176" name="Google Shape;176;p4"/>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77" name="Google Shape;177;p4"/>
          <p:cNvGrpSpPr/>
          <p:nvPr/>
        </p:nvGrpSpPr>
        <p:grpSpPr>
          <a:xfrm>
            <a:off x="7742923" y="3858954"/>
            <a:ext cx="1362154" cy="1228776"/>
            <a:chOff x="2485333" y="3736351"/>
            <a:chExt cx="1383319" cy="1247869"/>
          </a:xfrm>
        </p:grpSpPr>
        <p:sp>
          <p:nvSpPr>
            <p:cNvPr id="178" name="Google Shape;178;p4"/>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4"/>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4"/>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4"/>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4"/>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4"/>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4"/>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4"/>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4"/>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4"/>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4"/>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4"/>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4"/>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4"/>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4"/>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4"/>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4"/>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4"/>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4"/>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4"/>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4"/>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4"/>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4"/>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4"/>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4"/>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4"/>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4"/>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4"/>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4"/>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4"/>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4"/>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4"/>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4"/>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4"/>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4"/>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4"/>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4"/>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4"/>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4"/>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4"/>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4"/>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4"/>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4"/>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4"/>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4"/>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4"/>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4"/>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4"/>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4"/>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4"/>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4"/>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4"/>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4"/>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4"/>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4"/>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4"/>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4"/>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4"/>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4"/>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4"/>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4"/>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4"/>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4"/>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4"/>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4"/>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4"/>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4"/>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4"/>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4"/>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4"/>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4"/>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4"/>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4"/>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4"/>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4"/>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4"/>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4"/>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4"/>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4"/>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4"/>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4"/>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3" name="Google Shape;283;p4"/>
          <p:cNvGrpSpPr/>
          <p:nvPr/>
        </p:nvGrpSpPr>
        <p:grpSpPr>
          <a:xfrm>
            <a:off x="355749" y="4878905"/>
            <a:ext cx="728492" cy="148052"/>
            <a:chOff x="355749" y="4878905"/>
            <a:chExt cx="728492" cy="148052"/>
          </a:xfrm>
        </p:grpSpPr>
        <p:sp>
          <p:nvSpPr>
            <p:cNvPr id="284" name="Google Shape;284;p4"/>
            <p:cNvSpPr/>
            <p:nvPr/>
          </p:nvSpPr>
          <p:spPr>
            <a:xfrm>
              <a:off x="355749" y="4878905"/>
              <a:ext cx="728492" cy="148052"/>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
            <p:cNvSpPr/>
            <p:nvPr/>
          </p:nvSpPr>
          <p:spPr>
            <a:xfrm>
              <a:off x="387057" y="4918417"/>
              <a:ext cx="664138" cy="97502"/>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86"/>
        <p:cNvGrpSpPr/>
        <p:nvPr/>
      </p:nvGrpSpPr>
      <p:grpSpPr>
        <a:xfrm>
          <a:off x="0" y="0"/>
          <a:ext cx="0" cy="0"/>
          <a:chOff x="0" y="0"/>
          <a:chExt cx="0" cy="0"/>
        </a:xfrm>
      </p:grpSpPr>
      <p:sp>
        <p:nvSpPr>
          <p:cNvPr id="287" name="Google Shape;287;p5"/>
          <p:cNvSpPr txBox="1">
            <a:spLocks noGrp="1"/>
          </p:cNvSpPr>
          <p:nvPr>
            <p:ph type="title"/>
          </p:nvPr>
        </p:nvSpPr>
        <p:spPr>
          <a:xfrm>
            <a:off x="720000" y="540000"/>
            <a:ext cx="77037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8" name="Google Shape;288;p5"/>
          <p:cNvSpPr txBox="1">
            <a:spLocks noGrp="1"/>
          </p:cNvSpPr>
          <p:nvPr>
            <p:ph type="subTitle" idx="1"/>
          </p:nvPr>
        </p:nvSpPr>
        <p:spPr>
          <a:xfrm>
            <a:off x="1561175" y="2993119"/>
            <a:ext cx="2381400" cy="70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9" name="Google Shape;289;p5"/>
          <p:cNvSpPr txBox="1">
            <a:spLocks noGrp="1"/>
          </p:cNvSpPr>
          <p:nvPr>
            <p:ph type="subTitle" idx="2"/>
          </p:nvPr>
        </p:nvSpPr>
        <p:spPr>
          <a:xfrm>
            <a:off x="5200950" y="2993119"/>
            <a:ext cx="2381400" cy="70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5"/>
          <p:cNvSpPr txBox="1">
            <a:spLocks noGrp="1"/>
          </p:cNvSpPr>
          <p:nvPr>
            <p:ph type="subTitle" idx="3"/>
          </p:nvPr>
        </p:nvSpPr>
        <p:spPr>
          <a:xfrm>
            <a:off x="1561179" y="2571750"/>
            <a:ext cx="2381400" cy="444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000">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9pPr>
          </a:lstStyle>
          <a:p>
            <a:endParaRPr/>
          </a:p>
        </p:txBody>
      </p:sp>
      <p:sp>
        <p:nvSpPr>
          <p:cNvPr id="291" name="Google Shape;291;p5"/>
          <p:cNvSpPr txBox="1">
            <a:spLocks noGrp="1"/>
          </p:cNvSpPr>
          <p:nvPr>
            <p:ph type="subTitle" idx="4"/>
          </p:nvPr>
        </p:nvSpPr>
        <p:spPr>
          <a:xfrm>
            <a:off x="5200954" y="2571750"/>
            <a:ext cx="2381400" cy="444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000">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9pPr>
          </a:lstStyle>
          <a:p>
            <a:endParaRPr/>
          </a:p>
        </p:txBody>
      </p:sp>
      <p:grpSp>
        <p:nvGrpSpPr>
          <p:cNvPr id="292" name="Google Shape;292;p5"/>
          <p:cNvGrpSpPr/>
          <p:nvPr/>
        </p:nvGrpSpPr>
        <p:grpSpPr>
          <a:xfrm>
            <a:off x="169475" y="1247075"/>
            <a:ext cx="552925" cy="613950"/>
            <a:chOff x="3042350" y="1063550"/>
            <a:chExt cx="552925" cy="613950"/>
          </a:xfrm>
        </p:grpSpPr>
        <p:sp>
          <p:nvSpPr>
            <p:cNvPr id="293" name="Google Shape;293;p5"/>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5"/>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rgbClr val="D07B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5"/>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5"/>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5"/>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5"/>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9" name="Google Shape;299;p5"/>
          <p:cNvGrpSpPr/>
          <p:nvPr/>
        </p:nvGrpSpPr>
        <p:grpSpPr>
          <a:xfrm>
            <a:off x="-65450" y="4543325"/>
            <a:ext cx="9236161" cy="639168"/>
            <a:chOff x="-65450" y="4543325"/>
            <a:chExt cx="9236161" cy="639168"/>
          </a:xfrm>
        </p:grpSpPr>
        <p:sp>
          <p:nvSpPr>
            <p:cNvPr id="300" name="Google Shape;300;p5"/>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5"/>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2" name="Google Shape;302;p5"/>
          <p:cNvGrpSpPr/>
          <p:nvPr/>
        </p:nvGrpSpPr>
        <p:grpSpPr>
          <a:xfrm>
            <a:off x="7798460" y="2658247"/>
            <a:ext cx="1425990" cy="2284299"/>
            <a:chOff x="7798460" y="2658247"/>
            <a:chExt cx="1425990" cy="2284299"/>
          </a:xfrm>
        </p:grpSpPr>
        <p:sp>
          <p:nvSpPr>
            <p:cNvPr id="303" name="Google Shape;303;p5"/>
            <p:cNvSpPr/>
            <p:nvPr/>
          </p:nvSpPr>
          <p:spPr>
            <a:xfrm>
              <a:off x="7798460" y="4312852"/>
              <a:ext cx="120557" cy="106363"/>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5"/>
            <p:cNvSpPr/>
            <p:nvPr/>
          </p:nvSpPr>
          <p:spPr>
            <a:xfrm>
              <a:off x="7890529" y="4268034"/>
              <a:ext cx="87344" cy="109526"/>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5"/>
            <p:cNvSpPr/>
            <p:nvPr/>
          </p:nvSpPr>
          <p:spPr>
            <a:xfrm>
              <a:off x="7871194" y="4262360"/>
              <a:ext cx="31672" cy="64905"/>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5"/>
            <p:cNvSpPr/>
            <p:nvPr/>
          </p:nvSpPr>
          <p:spPr>
            <a:xfrm>
              <a:off x="7825031" y="4289563"/>
              <a:ext cx="58717" cy="4100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5"/>
            <p:cNvSpPr/>
            <p:nvPr/>
          </p:nvSpPr>
          <p:spPr>
            <a:xfrm>
              <a:off x="7848775" y="4340787"/>
              <a:ext cx="46183" cy="59666"/>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5"/>
            <p:cNvSpPr/>
            <p:nvPr/>
          </p:nvSpPr>
          <p:spPr>
            <a:xfrm>
              <a:off x="7896243" y="4299765"/>
              <a:ext cx="51461" cy="67732"/>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5"/>
            <p:cNvSpPr/>
            <p:nvPr/>
          </p:nvSpPr>
          <p:spPr>
            <a:xfrm>
              <a:off x="8497793" y="3060575"/>
              <a:ext cx="63881" cy="63903"/>
            </a:xfrm>
            <a:custGeom>
              <a:avLst/>
              <a:gdLst/>
              <a:ahLst/>
              <a:cxnLst/>
              <a:rect l="l" t="t" r="r" b="b"/>
              <a:pathLst>
                <a:path w="2903" h="2904" extrusionOk="0">
                  <a:moveTo>
                    <a:pt x="1435" y="435"/>
                  </a:moveTo>
                  <a:cubicBezTo>
                    <a:pt x="1735" y="435"/>
                    <a:pt x="1969" y="535"/>
                    <a:pt x="2169" y="735"/>
                  </a:cubicBezTo>
                  <a:cubicBezTo>
                    <a:pt x="2369" y="935"/>
                    <a:pt x="2469" y="1168"/>
                    <a:pt x="2469" y="1469"/>
                  </a:cubicBezTo>
                  <a:cubicBezTo>
                    <a:pt x="2469" y="2002"/>
                    <a:pt x="2002" y="2469"/>
                    <a:pt x="1435" y="2469"/>
                  </a:cubicBezTo>
                  <a:cubicBezTo>
                    <a:pt x="868" y="2469"/>
                    <a:pt x="434" y="2002"/>
                    <a:pt x="434" y="1435"/>
                  </a:cubicBezTo>
                  <a:cubicBezTo>
                    <a:pt x="434" y="868"/>
                    <a:pt x="868" y="435"/>
                    <a:pt x="1435" y="435"/>
                  </a:cubicBezTo>
                  <a:close/>
                  <a:moveTo>
                    <a:pt x="1435" y="1"/>
                  </a:moveTo>
                  <a:cubicBezTo>
                    <a:pt x="668" y="1"/>
                    <a:pt x="1" y="635"/>
                    <a:pt x="1" y="1435"/>
                  </a:cubicBezTo>
                  <a:cubicBezTo>
                    <a:pt x="1" y="2236"/>
                    <a:pt x="634" y="2903"/>
                    <a:pt x="1435" y="2903"/>
                  </a:cubicBezTo>
                  <a:cubicBezTo>
                    <a:pt x="2236" y="2903"/>
                    <a:pt x="2869" y="2236"/>
                    <a:pt x="2903" y="1469"/>
                  </a:cubicBezTo>
                  <a:cubicBezTo>
                    <a:pt x="2903" y="1068"/>
                    <a:pt x="2736" y="701"/>
                    <a:pt x="2469" y="435"/>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5"/>
            <p:cNvSpPr/>
            <p:nvPr/>
          </p:nvSpPr>
          <p:spPr>
            <a:xfrm>
              <a:off x="8061775" y="3441689"/>
              <a:ext cx="102785" cy="102785"/>
            </a:xfrm>
            <a:custGeom>
              <a:avLst/>
              <a:gdLst/>
              <a:ahLst/>
              <a:cxnLst/>
              <a:rect l="l" t="t" r="r" b="b"/>
              <a:pathLst>
                <a:path w="4671" h="4671" extrusionOk="0">
                  <a:moveTo>
                    <a:pt x="2502" y="601"/>
                  </a:moveTo>
                  <a:cubicBezTo>
                    <a:pt x="2569" y="801"/>
                    <a:pt x="2636" y="1068"/>
                    <a:pt x="2669" y="1235"/>
                  </a:cubicBezTo>
                  <a:cubicBezTo>
                    <a:pt x="2802" y="1702"/>
                    <a:pt x="2802" y="1802"/>
                    <a:pt x="2869" y="1902"/>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5" y="4103"/>
                  </a:cubicBezTo>
                  <a:cubicBezTo>
                    <a:pt x="2235" y="3803"/>
                    <a:pt x="2069" y="3303"/>
                    <a:pt x="1969" y="2836"/>
                  </a:cubicBezTo>
                  <a:cubicBezTo>
                    <a:pt x="1935" y="2769"/>
                    <a:pt x="1868" y="2702"/>
                    <a:pt x="1802" y="2669"/>
                  </a:cubicBezTo>
                  <a:cubicBezTo>
                    <a:pt x="1368" y="2602"/>
                    <a:pt x="868" y="2502"/>
                    <a:pt x="601" y="2402"/>
                  </a:cubicBezTo>
                  <a:cubicBezTo>
                    <a:pt x="868" y="2235"/>
                    <a:pt x="1435" y="2002"/>
                    <a:pt x="1902" y="1802"/>
                  </a:cubicBezTo>
                  <a:cubicBezTo>
                    <a:pt x="1969" y="1802"/>
                    <a:pt x="2002" y="1735"/>
                    <a:pt x="2035" y="1702"/>
                  </a:cubicBezTo>
                  <a:cubicBezTo>
                    <a:pt x="2169" y="1301"/>
                    <a:pt x="2369" y="868"/>
                    <a:pt x="2502" y="601"/>
                  </a:cubicBezTo>
                  <a:close/>
                  <a:moveTo>
                    <a:pt x="2536" y="0"/>
                  </a:moveTo>
                  <a:cubicBezTo>
                    <a:pt x="2436" y="0"/>
                    <a:pt x="2235" y="0"/>
                    <a:pt x="1668" y="1468"/>
                  </a:cubicBezTo>
                  <a:cubicBezTo>
                    <a:pt x="101" y="2102"/>
                    <a:pt x="34" y="2302"/>
                    <a:pt x="34" y="2369"/>
                  </a:cubicBezTo>
                  <a:cubicBezTo>
                    <a:pt x="0" y="2435"/>
                    <a:pt x="34" y="2535"/>
                    <a:pt x="67" y="2602"/>
                  </a:cubicBezTo>
                  <a:cubicBezTo>
                    <a:pt x="101" y="2636"/>
                    <a:pt x="234" y="2802"/>
                    <a:pt x="1602" y="3069"/>
                  </a:cubicBezTo>
                  <a:cubicBezTo>
                    <a:pt x="2002" y="4670"/>
                    <a:pt x="2135" y="4670"/>
                    <a:pt x="2302" y="4670"/>
                  </a:cubicBezTo>
                  <a:cubicBezTo>
                    <a:pt x="2436" y="4670"/>
                    <a:pt x="2569" y="4670"/>
                    <a:pt x="3236" y="3169"/>
                  </a:cubicBezTo>
                  <a:cubicBezTo>
                    <a:pt x="3636" y="3002"/>
                    <a:pt x="4437" y="2736"/>
                    <a:pt x="4604" y="2569"/>
                  </a:cubicBezTo>
                  <a:cubicBezTo>
                    <a:pt x="4637" y="2535"/>
                    <a:pt x="4670" y="2435"/>
                    <a:pt x="4670" y="2369"/>
                  </a:cubicBezTo>
                  <a:cubicBezTo>
                    <a:pt x="4637" y="2169"/>
                    <a:pt x="4437" y="2068"/>
                    <a:pt x="3603" y="1768"/>
                  </a:cubicBezTo>
                  <a:cubicBezTo>
                    <a:pt x="3470" y="1735"/>
                    <a:pt x="3269" y="1668"/>
                    <a:pt x="3203" y="1601"/>
                  </a:cubicBezTo>
                  <a:cubicBezTo>
                    <a:pt x="3169" y="1535"/>
                    <a:pt x="3136" y="1301"/>
                    <a:pt x="3069" y="1134"/>
                  </a:cubicBezTo>
                  <a:cubicBezTo>
                    <a:pt x="2936" y="567"/>
                    <a:pt x="2836" y="234"/>
                    <a:pt x="2736" y="100"/>
                  </a:cubicBezTo>
                  <a:cubicBezTo>
                    <a:pt x="2702" y="34"/>
                    <a:pt x="2602" y="0"/>
                    <a:pt x="25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5"/>
            <p:cNvSpPr/>
            <p:nvPr/>
          </p:nvSpPr>
          <p:spPr>
            <a:xfrm>
              <a:off x="8200266" y="4285431"/>
              <a:ext cx="273043" cy="611605"/>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5"/>
            <p:cNvSpPr/>
            <p:nvPr/>
          </p:nvSpPr>
          <p:spPr>
            <a:xfrm>
              <a:off x="8205604" y="4059500"/>
              <a:ext cx="187914" cy="307799"/>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5"/>
            <p:cNvSpPr/>
            <p:nvPr/>
          </p:nvSpPr>
          <p:spPr>
            <a:xfrm>
              <a:off x="8048590" y="4139687"/>
              <a:ext cx="235441" cy="22703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5"/>
            <p:cNvSpPr/>
            <p:nvPr/>
          </p:nvSpPr>
          <p:spPr>
            <a:xfrm>
              <a:off x="8030778" y="4326375"/>
              <a:ext cx="236766" cy="134950"/>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5"/>
            <p:cNvSpPr/>
            <p:nvPr/>
          </p:nvSpPr>
          <p:spPr>
            <a:xfrm>
              <a:off x="8094753" y="4138580"/>
              <a:ext cx="182022" cy="233523"/>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5"/>
            <p:cNvSpPr/>
            <p:nvPr/>
          </p:nvSpPr>
          <p:spPr>
            <a:xfrm>
              <a:off x="8260940" y="4217106"/>
              <a:ext cx="49484" cy="127951"/>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5"/>
            <p:cNvSpPr/>
            <p:nvPr/>
          </p:nvSpPr>
          <p:spPr>
            <a:xfrm>
              <a:off x="8104638" y="4359490"/>
              <a:ext cx="154344" cy="54822"/>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5"/>
            <p:cNvSpPr/>
            <p:nvPr/>
          </p:nvSpPr>
          <p:spPr>
            <a:xfrm>
              <a:off x="8191686" y="4260956"/>
              <a:ext cx="80484" cy="107193"/>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5"/>
            <p:cNvSpPr/>
            <p:nvPr/>
          </p:nvSpPr>
          <p:spPr>
            <a:xfrm>
              <a:off x="8345358" y="4338454"/>
              <a:ext cx="141790" cy="157686"/>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5"/>
            <p:cNvSpPr/>
            <p:nvPr/>
          </p:nvSpPr>
          <p:spPr>
            <a:xfrm>
              <a:off x="8349312" y="4384360"/>
              <a:ext cx="96300" cy="115674"/>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5"/>
            <p:cNvSpPr/>
            <p:nvPr/>
          </p:nvSpPr>
          <p:spPr>
            <a:xfrm>
              <a:off x="8243799" y="4643268"/>
              <a:ext cx="194557" cy="101835"/>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5"/>
            <p:cNvSpPr/>
            <p:nvPr/>
          </p:nvSpPr>
          <p:spPr>
            <a:xfrm>
              <a:off x="8299847" y="4672805"/>
              <a:ext cx="143115" cy="41576"/>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5"/>
            <p:cNvSpPr/>
            <p:nvPr/>
          </p:nvSpPr>
          <p:spPr>
            <a:xfrm>
              <a:off x="8740362" y="3800078"/>
              <a:ext cx="202484" cy="1133236"/>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5"/>
            <p:cNvSpPr/>
            <p:nvPr/>
          </p:nvSpPr>
          <p:spPr>
            <a:xfrm>
              <a:off x="8861711" y="3652495"/>
              <a:ext cx="362740" cy="193944"/>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5"/>
            <p:cNvSpPr/>
            <p:nvPr/>
          </p:nvSpPr>
          <p:spPr>
            <a:xfrm>
              <a:off x="8840616" y="3586483"/>
              <a:ext cx="270394" cy="217826"/>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5"/>
            <p:cNvSpPr/>
            <p:nvPr/>
          </p:nvSpPr>
          <p:spPr>
            <a:xfrm>
              <a:off x="8717943" y="3633931"/>
              <a:ext cx="211954" cy="166799"/>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5"/>
            <p:cNvSpPr/>
            <p:nvPr/>
          </p:nvSpPr>
          <p:spPr>
            <a:xfrm>
              <a:off x="8857104" y="3646801"/>
              <a:ext cx="242697" cy="162766"/>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5"/>
            <p:cNvSpPr/>
            <p:nvPr/>
          </p:nvSpPr>
          <p:spPr>
            <a:xfrm>
              <a:off x="8933594" y="3781613"/>
              <a:ext cx="133902" cy="29932"/>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5"/>
            <p:cNvSpPr/>
            <p:nvPr/>
          </p:nvSpPr>
          <p:spPr>
            <a:xfrm>
              <a:off x="8810941" y="3686242"/>
              <a:ext cx="106185" cy="12267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5"/>
            <p:cNvSpPr/>
            <p:nvPr/>
          </p:nvSpPr>
          <p:spPr>
            <a:xfrm>
              <a:off x="8908546" y="3703877"/>
              <a:ext cx="70579" cy="10503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5"/>
            <p:cNvSpPr/>
            <p:nvPr/>
          </p:nvSpPr>
          <p:spPr>
            <a:xfrm>
              <a:off x="8801709" y="4530362"/>
              <a:ext cx="141790" cy="158338"/>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5"/>
            <p:cNvSpPr/>
            <p:nvPr/>
          </p:nvSpPr>
          <p:spPr>
            <a:xfrm>
              <a:off x="8805663" y="4576920"/>
              <a:ext cx="96300" cy="11569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5"/>
            <p:cNvSpPr/>
            <p:nvPr/>
          </p:nvSpPr>
          <p:spPr>
            <a:xfrm>
              <a:off x="8764778" y="3813521"/>
              <a:ext cx="146417" cy="176744"/>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5"/>
            <p:cNvSpPr/>
            <p:nvPr/>
          </p:nvSpPr>
          <p:spPr>
            <a:xfrm>
              <a:off x="8808292" y="3865358"/>
              <a:ext cx="77834" cy="12886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5"/>
            <p:cNvSpPr/>
            <p:nvPr/>
          </p:nvSpPr>
          <p:spPr>
            <a:xfrm>
              <a:off x="8457454" y="3915712"/>
              <a:ext cx="212369" cy="997812"/>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5"/>
            <p:cNvSpPr/>
            <p:nvPr/>
          </p:nvSpPr>
          <p:spPr>
            <a:xfrm>
              <a:off x="8153866" y="3513096"/>
              <a:ext cx="301631" cy="287159"/>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5"/>
            <p:cNvSpPr/>
            <p:nvPr/>
          </p:nvSpPr>
          <p:spPr>
            <a:xfrm>
              <a:off x="8409314" y="3524642"/>
              <a:ext cx="260509" cy="286942"/>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5"/>
            <p:cNvSpPr/>
            <p:nvPr/>
          </p:nvSpPr>
          <p:spPr>
            <a:xfrm>
              <a:off x="8403363" y="3791399"/>
              <a:ext cx="277017" cy="261379"/>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5"/>
            <p:cNvSpPr/>
            <p:nvPr/>
          </p:nvSpPr>
          <p:spPr>
            <a:xfrm>
              <a:off x="8198289" y="3814945"/>
              <a:ext cx="256298" cy="24710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5"/>
            <p:cNvSpPr/>
            <p:nvPr/>
          </p:nvSpPr>
          <p:spPr>
            <a:xfrm>
              <a:off x="8061125" y="3688219"/>
              <a:ext cx="352163" cy="205193"/>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5"/>
            <p:cNvSpPr/>
            <p:nvPr/>
          </p:nvSpPr>
          <p:spPr>
            <a:xfrm>
              <a:off x="8334128" y="3678947"/>
              <a:ext cx="75205" cy="107549"/>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5"/>
            <p:cNvSpPr/>
            <p:nvPr/>
          </p:nvSpPr>
          <p:spPr>
            <a:xfrm>
              <a:off x="8410638" y="3676970"/>
              <a:ext cx="120696" cy="119411"/>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5"/>
            <p:cNvSpPr/>
            <p:nvPr/>
          </p:nvSpPr>
          <p:spPr>
            <a:xfrm>
              <a:off x="8241150" y="3698737"/>
              <a:ext cx="157626" cy="184691"/>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5"/>
            <p:cNvSpPr/>
            <p:nvPr/>
          </p:nvSpPr>
          <p:spPr>
            <a:xfrm>
              <a:off x="8400753" y="3785151"/>
              <a:ext cx="131253" cy="203137"/>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5"/>
            <p:cNvSpPr/>
            <p:nvPr/>
          </p:nvSpPr>
          <p:spPr>
            <a:xfrm>
              <a:off x="8409986" y="3637964"/>
              <a:ext cx="29022" cy="148532"/>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5"/>
            <p:cNvSpPr/>
            <p:nvPr/>
          </p:nvSpPr>
          <p:spPr>
            <a:xfrm>
              <a:off x="8415245" y="3816151"/>
              <a:ext cx="118066" cy="94975"/>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5"/>
            <p:cNvSpPr/>
            <p:nvPr/>
          </p:nvSpPr>
          <p:spPr>
            <a:xfrm>
              <a:off x="8343361" y="3821805"/>
              <a:ext cx="63343" cy="12559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5"/>
            <p:cNvSpPr/>
            <p:nvPr/>
          </p:nvSpPr>
          <p:spPr>
            <a:xfrm>
              <a:off x="8280058" y="3778390"/>
              <a:ext cx="120043" cy="60200"/>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5"/>
            <p:cNvSpPr/>
            <p:nvPr/>
          </p:nvSpPr>
          <p:spPr>
            <a:xfrm>
              <a:off x="8372364" y="3780328"/>
              <a:ext cx="75877" cy="59112"/>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5"/>
            <p:cNvSpPr/>
            <p:nvPr/>
          </p:nvSpPr>
          <p:spPr>
            <a:xfrm>
              <a:off x="8380291" y="3776591"/>
              <a:ext cx="66645" cy="67277"/>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5"/>
            <p:cNvSpPr/>
            <p:nvPr/>
          </p:nvSpPr>
          <p:spPr>
            <a:xfrm>
              <a:off x="8366452" y="4102756"/>
              <a:ext cx="195229" cy="101321"/>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5"/>
            <p:cNvSpPr/>
            <p:nvPr/>
          </p:nvSpPr>
          <p:spPr>
            <a:xfrm>
              <a:off x="8422500" y="4132688"/>
              <a:ext cx="143787" cy="39599"/>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5"/>
            <p:cNvSpPr/>
            <p:nvPr/>
          </p:nvSpPr>
          <p:spPr>
            <a:xfrm>
              <a:off x="8440313" y="4547206"/>
              <a:ext cx="163577" cy="125737"/>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5"/>
            <p:cNvSpPr/>
            <p:nvPr/>
          </p:nvSpPr>
          <p:spPr>
            <a:xfrm>
              <a:off x="8485151" y="4581270"/>
              <a:ext cx="123345" cy="86948"/>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5"/>
            <p:cNvSpPr/>
            <p:nvPr/>
          </p:nvSpPr>
          <p:spPr>
            <a:xfrm>
              <a:off x="8640129" y="4326414"/>
              <a:ext cx="83785" cy="61613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5"/>
            <p:cNvSpPr/>
            <p:nvPr/>
          </p:nvSpPr>
          <p:spPr>
            <a:xfrm>
              <a:off x="8692895" y="4748049"/>
              <a:ext cx="195209" cy="100985"/>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5"/>
            <p:cNvSpPr/>
            <p:nvPr/>
          </p:nvSpPr>
          <p:spPr>
            <a:xfrm>
              <a:off x="8687616" y="4777665"/>
              <a:ext cx="143787" cy="3958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5"/>
            <p:cNvSpPr/>
            <p:nvPr/>
          </p:nvSpPr>
          <p:spPr>
            <a:xfrm>
              <a:off x="8703215" y="4035618"/>
              <a:ext cx="269307" cy="287693"/>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5"/>
            <p:cNvSpPr/>
            <p:nvPr/>
          </p:nvSpPr>
          <p:spPr>
            <a:xfrm>
              <a:off x="8685006" y="4254748"/>
              <a:ext cx="359399" cy="256377"/>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5"/>
            <p:cNvSpPr/>
            <p:nvPr/>
          </p:nvSpPr>
          <p:spPr>
            <a:xfrm>
              <a:off x="8505060" y="4346382"/>
              <a:ext cx="328320" cy="277393"/>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5"/>
            <p:cNvSpPr/>
            <p:nvPr/>
          </p:nvSpPr>
          <p:spPr>
            <a:xfrm>
              <a:off x="8437012" y="4211828"/>
              <a:ext cx="305961" cy="244318"/>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5"/>
            <p:cNvSpPr/>
            <p:nvPr/>
          </p:nvSpPr>
          <p:spPr>
            <a:xfrm>
              <a:off x="8491755" y="4028263"/>
              <a:ext cx="275673" cy="287634"/>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5"/>
            <p:cNvSpPr/>
            <p:nvPr/>
          </p:nvSpPr>
          <p:spPr>
            <a:xfrm>
              <a:off x="8734431" y="4203900"/>
              <a:ext cx="83785" cy="112155"/>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5"/>
            <p:cNvSpPr/>
            <p:nvPr/>
          </p:nvSpPr>
          <p:spPr>
            <a:xfrm>
              <a:off x="8735104" y="4324240"/>
              <a:ext cx="135859" cy="84141"/>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5"/>
            <p:cNvSpPr/>
            <p:nvPr/>
          </p:nvSpPr>
          <p:spPr>
            <a:xfrm>
              <a:off x="8588687" y="4131383"/>
              <a:ext cx="151043" cy="190603"/>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5"/>
            <p:cNvSpPr/>
            <p:nvPr/>
          </p:nvSpPr>
          <p:spPr>
            <a:xfrm>
              <a:off x="8580779" y="4340926"/>
              <a:ext cx="216996" cy="11164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5"/>
            <p:cNvSpPr/>
            <p:nvPr/>
          </p:nvSpPr>
          <p:spPr>
            <a:xfrm>
              <a:off x="8741687" y="4268963"/>
              <a:ext cx="141810" cy="57630"/>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5"/>
            <p:cNvSpPr/>
            <p:nvPr/>
          </p:nvSpPr>
          <p:spPr>
            <a:xfrm>
              <a:off x="8660571" y="4344385"/>
              <a:ext cx="79811" cy="116742"/>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5"/>
            <p:cNvSpPr/>
            <p:nvPr/>
          </p:nvSpPr>
          <p:spPr>
            <a:xfrm>
              <a:off x="8582104" y="4318151"/>
              <a:ext cx="122020" cy="52628"/>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5"/>
            <p:cNvSpPr/>
            <p:nvPr/>
          </p:nvSpPr>
          <p:spPr>
            <a:xfrm>
              <a:off x="8634198" y="4205066"/>
              <a:ext cx="85742" cy="116267"/>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5"/>
            <p:cNvSpPr/>
            <p:nvPr/>
          </p:nvSpPr>
          <p:spPr>
            <a:xfrm>
              <a:off x="8686272" y="4307633"/>
              <a:ext cx="67317" cy="54486"/>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5"/>
            <p:cNvSpPr/>
            <p:nvPr/>
          </p:nvSpPr>
          <p:spPr>
            <a:xfrm>
              <a:off x="8686964" y="4303738"/>
              <a:ext cx="69907" cy="62434"/>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5"/>
            <p:cNvSpPr/>
            <p:nvPr/>
          </p:nvSpPr>
          <p:spPr>
            <a:xfrm>
              <a:off x="7925917" y="4425640"/>
              <a:ext cx="273716" cy="309835"/>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4" name="Google Shape;374;p5"/>
            <p:cNvGrpSpPr/>
            <p:nvPr/>
          </p:nvGrpSpPr>
          <p:grpSpPr>
            <a:xfrm>
              <a:off x="8645795" y="2658247"/>
              <a:ext cx="416020" cy="374661"/>
              <a:chOff x="9027245" y="4627235"/>
              <a:chExt cx="416020" cy="374661"/>
            </a:xfrm>
          </p:grpSpPr>
          <p:sp>
            <p:nvSpPr>
              <p:cNvPr id="375" name="Google Shape;375;p5"/>
              <p:cNvSpPr/>
              <p:nvPr/>
            </p:nvSpPr>
            <p:spPr>
              <a:xfrm>
                <a:off x="9264900" y="4627235"/>
                <a:ext cx="128465" cy="102666"/>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5"/>
              <p:cNvSpPr/>
              <p:nvPr/>
            </p:nvSpPr>
            <p:spPr>
              <a:xfrm>
                <a:off x="9321284" y="4700819"/>
                <a:ext cx="121981" cy="92346"/>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5"/>
              <p:cNvSpPr/>
              <p:nvPr/>
            </p:nvSpPr>
            <p:spPr>
              <a:xfrm>
                <a:off x="9368851" y="4676027"/>
                <a:ext cx="66625" cy="26472"/>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5"/>
              <p:cNvSpPr/>
              <p:nvPr/>
            </p:nvSpPr>
            <p:spPr>
              <a:xfrm>
                <a:off x="9363572" y="4631901"/>
                <a:ext cx="30347" cy="64015"/>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5"/>
              <p:cNvSpPr/>
              <p:nvPr/>
            </p:nvSpPr>
            <p:spPr>
              <a:xfrm>
                <a:off x="9293665" y="4670986"/>
                <a:ext cx="59369" cy="53280"/>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5"/>
              <p:cNvSpPr/>
              <p:nvPr/>
            </p:nvSpPr>
            <p:spPr>
              <a:xfrm>
                <a:off x="9340481" y="4709735"/>
                <a:ext cx="67297" cy="58045"/>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5"/>
              <p:cNvSpPr/>
              <p:nvPr/>
            </p:nvSpPr>
            <p:spPr>
              <a:xfrm>
                <a:off x="9027245" y="4754989"/>
                <a:ext cx="276997" cy="246908"/>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82" name="Google Shape;382;p5"/>
          <p:cNvSpPr/>
          <p:nvPr/>
        </p:nvSpPr>
        <p:spPr>
          <a:xfrm>
            <a:off x="136500" y="446303"/>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5"/>
          <p:cNvSpPr/>
          <p:nvPr/>
        </p:nvSpPr>
        <p:spPr>
          <a:xfrm flipH="1">
            <a:off x="7952265" y="683078"/>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4" name="Google Shape;384;p5"/>
          <p:cNvGrpSpPr/>
          <p:nvPr/>
        </p:nvGrpSpPr>
        <p:grpSpPr>
          <a:xfrm>
            <a:off x="169481" y="3459325"/>
            <a:ext cx="1040148" cy="1372852"/>
            <a:chOff x="4861256" y="3672075"/>
            <a:chExt cx="1040148" cy="1372852"/>
          </a:xfrm>
        </p:grpSpPr>
        <p:sp>
          <p:nvSpPr>
            <p:cNvPr id="385" name="Google Shape;385;p5"/>
            <p:cNvSpPr/>
            <p:nvPr/>
          </p:nvSpPr>
          <p:spPr>
            <a:xfrm>
              <a:off x="5812819" y="4503401"/>
              <a:ext cx="88586" cy="89211"/>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5"/>
            <p:cNvSpPr/>
            <p:nvPr/>
          </p:nvSpPr>
          <p:spPr>
            <a:xfrm>
              <a:off x="5530614" y="3758513"/>
              <a:ext cx="109106" cy="81758"/>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5"/>
            <p:cNvSpPr/>
            <p:nvPr/>
          </p:nvSpPr>
          <p:spPr>
            <a:xfrm>
              <a:off x="5528774" y="3754417"/>
              <a:ext cx="92379" cy="89837"/>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5"/>
            <p:cNvSpPr/>
            <p:nvPr/>
          </p:nvSpPr>
          <p:spPr>
            <a:xfrm>
              <a:off x="5599624" y="3675830"/>
              <a:ext cx="95109" cy="8204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5"/>
            <p:cNvSpPr/>
            <p:nvPr/>
          </p:nvSpPr>
          <p:spPr>
            <a:xfrm>
              <a:off x="5598998" y="3672075"/>
              <a:ext cx="94275" cy="8995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5"/>
            <p:cNvSpPr/>
            <p:nvPr/>
          </p:nvSpPr>
          <p:spPr>
            <a:xfrm>
              <a:off x="5620504" y="3767654"/>
              <a:ext cx="84793" cy="7123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5"/>
            <p:cNvSpPr/>
            <p:nvPr/>
          </p:nvSpPr>
          <p:spPr>
            <a:xfrm>
              <a:off x="5629360" y="3767692"/>
              <a:ext cx="33549" cy="44302"/>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5"/>
            <p:cNvSpPr/>
            <p:nvPr/>
          </p:nvSpPr>
          <p:spPr>
            <a:xfrm>
              <a:off x="5624941" y="3763899"/>
              <a:ext cx="41761" cy="51888"/>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5"/>
            <p:cNvSpPr/>
            <p:nvPr/>
          </p:nvSpPr>
          <p:spPr>
            <a:xfrm>
              <a:off x="5645176" y="3775296"/>
              <a:ext cx="38613" cy="53159"/>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5"/>
            <p:cNvSpPr/>
            <p:nvPr/>
          </p:nvSpPr>
          <p:spPr>
            <a:xfrm>
              <a:off x="5641383" y="3771484"/>
              <a:ext cx="46199" cy="61390"/>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5"/>
            <p:cNvSpPr/>
            <p:nvPr/>
          </p:nvSpPr>
          <p:spPr>
            <a:xfrm>
              <a:off x="5538901" y="3735813"/>
              <a:ext cx="52533" cy="1228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5"/>
            <p:cNvSpPr/>
            <p:nvPr/>
          </p:nvSpPr>
          <p:spPr>
            <a:xfrm>
              <a:off x="5534463" y="3731679"/>
              <a:ext cx="61390" cy="20861"/>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5"/>
            <p:cNvSpPr/>
            <p:nvPr/>
          </p:nvSpPr>
          <p:spPr>
            <a:xfrm>
              <a:off x="5666681" y="3791738"/>
              <a:ext cx="29756" cy="4176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5"/>
            <p:cNvSpPr/>
            <p:nvPr/>
          </p:nvSpPr>
          <p:spPr>
            <a:xfrm>
              <a:off x="5662263" y="3787300"/>
              <a:ext cx="38594" cy="50011"/>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5"/>
            <p:cNvSpPr/>
            <p:nvPr/>
          </p:nvSpPr>
          <p:spPr>
            <a:xfrm>
              <a:off x="5567992" y="3691779"/>
              <a:ext cx="31027" cy="51262"/>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5"/>
            <p:cNvSpPr/>
            <p:nvPr/>
          </p:nvSpPr>
          <p:spPr>
            <a:xfrm>
              <a:off x="5563573" y="3687758"/>
              <a:ext cx="39864" cy="5907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5"/>
            <p:cNvSpPr/>
            <p:nvPr/>
          </p:nvSpPr>
          <p:spPr>
            <a:xfrm>
              <a:off x="4970831" y="4547568"/>
              <a:ext cx="228889" cy="205088"/>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5"/>
            <p:cNvSpPr/>
            <p:nvPr/>
          </p:nvSpPr>
          <p:spPr>
            <a:xfrm>
              <a:off x="5053078" y="4603190"/>
              <a:ext cx="139829" cy="149463"/>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5"/>
            <p:cNvSpPr/>
            <p:nvPr/>
          </p:nvSpPr>
          <p:spPr>
            <a:xfrm>
              <a:off x="5149852" y="4015514"/>
              <a:ext cx="127179" cy="994013"/>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5"/>
            <p:cNvSpPr/>
            <p:nvPr/>
          </p:nvSpPr>
          <p:spPr>
            <a:xfrm>
              <a:off x="5320017" y="4518269"/>
              <a:ext cx="182216" cy="52665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5"/>
            <p:cNvSpPr/>
            <p:nvPr/>
          </p:nvSpPr>
          <p:spPr>
            <a:xfrm>
              <a:off x="5246209" y="3815197"/>
              <a:ext cx="248821" cy="188683"/>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5"/>
            <p:cNvSpPr/>
            <p:nvPr/>
          </p:nvSpPr>
          <p:spPr>
            <a:xfrm>
              <a:off x="5249167" y="3811347"/>
              <a:ext cx="245483" cy="19613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5"/>
            <p:cNvSpPr/>
            <p:nvPr/>
          </p:nvSpPr>
          <p:spPr>
            <a:xfrm>
              <a:off x="5223926" y="3699137"/>
              <a:ext cx="154963" cy="269056"/>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5"/>
            <p:cNvSpPr/>
            <p:nvPr/>
          </p:nvSpPr>
          <p:spPr>
            <a:xfrm>
              <a:off x="5220076" y="3694946"/>
              <a:ext cx="156272" cy="277117"/>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5"/>
            <p:cNvSpPr/>
            <p:nvPr/>
          </p:nvSpPr>
          <p:spPr>
            <a:xfrm>
              <a:off x="5093206" y="3711160"/>
              <a:ext cx="197748" cy="272015"/>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5"/>
            <p:cNvSpPr/>
            <p:nvPr/>
          </p:nvSpPr>
          <p:spPr>
            <a:xfrm>
              <a:off x="5104945" y="3707595"/>
              <a:ext cx="179674" cy="27963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5"/>
            <p:cNvSpPr/>
            <p:nvPr/>
          </p:nvSpPr>
          <p:spPr>
            <a:xfrm>
              <a:off x="4946860" y="3807478"/>
              <a:ext cx="292990" cy="205220"/>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5"/>
            <p:cNvSpPr/>
            <p:nvPr/>
          </p:nvSpPr>
          <p:spPr>
            <a:xfrm>
              <a:off x="4995503" y="3803761"/>
              <a:ext cx="237878" cy="212579"/>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5"/>
            <p:cNvSpPr/>
            <p:nvPr/>
          </p:nvSpPr>
          <p:spPr>
            <a:xfrm>
              <a:off x="4861256" y="3915327"/>
              <a:ext cx="405036" cy="111457"/>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5"/>
            <p:cNvSpPr/>
            <p:nvPr/>
          </p:nvSpPr>
          <p:spPr>
            <a:xfrm>
              <a:off x="4940470" y="3911287"/>
              <a:ext cx="295456" cy="11959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5"/>
            <p:cNvSpPr/>
            <p:nvPr/>
          </p:nvSpPr>
          <p:spPr>
            <a:xfrm>
              <a:off x="4999182" y="3997403"/>
              <a:ext cx="272508" cy="163782"/>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5"/>
            <p:cNvSpPr/>
            <p:nvPr/>
          </p:nvSpPr>
          <p:spPr>
            <a:xfrm>
              <a:off x="5001837" y="3993534"/>
              <a:ext cx="263822" cy="171463"/>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5"/>
            <p:cNvSpPr/>
            <p:nvPr/>
          </p:nvSpPr>
          <p:spPr>
            <a:xfrm>
              <a:off x="5128347" y="3989173"/>
              <a:ext cx="155437" cy="268488"/>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5"/>
            <p:cNvSpPr/>
            <p:nvPr/>
          </p:nvSpPr>
          <p:spPr>
            <a:xfrm>
              <a:off x="5130888" y="3985304"/>
              <a:ext cx="156272" cy="27647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5"/>
            <p:cNvSpPr/>
            <p:nvPr/>
          </p:nvSpPr>
          <p:spPr>
            <a:xfrm>
              <a:off x="5213742" y="3998086"/>
              <a:ext cx="218647" cy="255345"/>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5"/>
            <p:cNvSpPr/>
            <p:nvPr/>
          </p:nvSpPr>
          <p:spPr>
            <a:xfrm>
              <a:off x="5220076" y="3994179"/>
              <a:ext cx="191072" cy="263177"/>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5"/>
            <p:cNvSpPr/>
            <p:nvPr/>
          </p:nvSpPr>
          <p:spPr>
            <a:xfrm>
              <a:off x="5201795" y="3995962"/>
              <a:ext cx="391551" cy="15447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5"/>
            <p:cNvSpPr/>
            <p:nvPr/>
          </p:nvSpPr>
          <p:spPr>
            <a:xfrm>
              <a:off x="5223243" y="3992264"/>
              <a:ext cx="272034" cy="161980"/>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5"/>
            <p:cNvSpPr/>
            <p:nvPr/>
          </p:nvSpPr>
          <p:spPr>
            <a:xfrm>
              <a:off x="5237163" y="3948495"/>
              <a:ext cx="390907" cy="103549"/>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5"/>
            <p:cNvSpPr/>
            <p:nvPr/>
          </p:nvSpPr>
          <p:spPr>
            <a:xfrm>
              <a:off x="5268776" y="3944816"/>
              <a:ext cx="297997" cy="111362"/>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5"/>
            <p:cNvSpPr/>
            <p:nvPr/>
          </p:nvSpPr>
          <p:spPr>
            <a:xfrm>
              <a:off x="5116627" y="3901047"/>
              <a:ext cx="254036" cy="175445"/>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5"/>
            <p:cNvSpPr/>
            <p:nvPr/>
          </p:nvSpPr>
          <p:spPr>
            <a:xfrm>
              <a:off x="5213742" y="3930687"/>
              <a:ext cx="42406" cy="19837"/>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5"/>
            <p:cNvSpPr/>
            <p:nvPr/>
          </p:nvSpPr>
          <p:spPr>
            <a:xfrm>
              <a:off x="5239685" y="3982554"/>
              <a:ext cx="42406" cy="19856"/>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5"/>
            <p:cNvSpPr/>
            <p:nvPr/>
          </p:nvSpPr>
          <p:spPr>
            <a:xfrm>
              <a:off x="5272588" y="3950296"/>
              <a:ext cx="42387" cy="19856"/>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5"/>
            <p:cNvSpPr/>
            <p:nvPr/>
          </p:nvSpPr>
          <p:spPr>
            <a:xfrm>
              <a:off x="5293449" y="3991429"/>
              <a:ext cx="42406" cy="19837"/>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5"/>
            <p:cNvSpPr/>
            <p:nvPr/>
          </p:nvSpPr>
          <p:spPr>
            <a:xfrm>
              <a:off x="5258024" y="4032543"/>
              <a:ext cx="42406" cy="19837"/>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5"/>
            <p:cNvSpPr/>
            <p:nvPr/>
          </p:nvSpPr>
          <p:spPr>
            <a:xfrm>
              <a:off x="5194133" y="4025583"/>
              <a:ext cx="42406" cy="19837"/>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5"/>
            <p:cNvSpPr/>
            <p:nvPr/>
          </p:nvSpPr>
          <p:spPr>
            <a:xfrm>
              <a:off x="5175169" y="3981416"/>
              <a:ext cx="42387" cy="19724"/>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5"/>
            <p:cNvSpPr/>
            <p:nvPr/>
          </p:nvSpPr>
          <p:spPr>
            <a:xfrm>
              <a:off x="5343438" y="4759643"/>
              <a:ext cx="244193" cy="156594"/>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5"/>
            <p:cNvSpPr/>
            <p:nvPr/>
          </p:nvSpPr>
          <p:spPr>
            <a:xfrm>
              <a:off x="5344064" y="4806370"/>
              <a:ext cx="177778" cy="101273"/>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5"/>
            <p:cNvSpPr/>
            <p:nvPr/>
          </p:nvSpPr>
          <p:spPr>
            <a:xfrm>
              <a:off x="5446622" y="4364281"/>
              <a:ext cx="267539" cy="168656"/>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5"/>
            <p:cNvSpPr/>
            <p:nvPr/>
          </p:nvSpPr>
          <p:spPr>
            <a:xfrm>
              <a:off x="5451609" y="4360431"/>
              <a:ext cx="260655" cy="176526"/>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5"/>
            <p:cNvSpPr/>
            <p:nvPr/>
          </p:nvSpPr>
          <p:spPr>
            <a:xfrm>
              <a:off x="5434086" y="4236615"/>
              <a:ext cx="157485" cy="258171"/>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5"/>
            <p:cNvSpPr/>
            <p:nvPr/>
          </p:nvSpPr>
          <p:spPr>
            <a:xfrm>
              <a:off x="5430730" y="4232652"/>
              <a:ext cx="164502" cy="266344"/>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5"/>
            <p:cNvSpPr/>
            <p:nvPr/>
          </p:nvSpPr>
          <p:spPr>
            <a:xfrm>
              <a:off x="5325119" y="4229333"/>
              <a:ext cx="183448" cy="279108"/>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5"/>
            <p:cNvSpPr/>
            <p:nvPr/>
          </p:nvSpPr>
          <p:spPr>
            <a:xfrm>
              <a:off x="5331415" y="4225066"/>
              <a:ext cx="170818" cy="287225"/>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5"/>
            <p:cNvSpPr/>
            <p:nvPr/>
          </p:nvSpPr>
          <p:spPr>
            <a:xfrm>
              <a:off x="5175302" y="4313382"/>
              <a:ext cx="263632" cy="22228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5"/>
            <p:cNvSpPr/>
            <p:nvPr/>
          </p:nvSpPr>
          <p:spPr>
            <a:xfrm>
              <a:off x="5217535" y="4309816"/>
              <a:ext cx="217642" cy="229666"/>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5"/>
            <p:cNvSpPr/>
            <p:nvPr/>
          </p:nvSpPr>
          <p:spPr>
            <a:xfrm>
              <a:off x="5059450" y="4423506"/>
              <a:ext cx="408639" cy="122305"/>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5"/>
            <p:cNvSpPr/>
            <p:nvPr/>
          </p:nvSpPr>
          <p:spPr>
            <a:xfrm>
              <a:off x="5148601" y="4419903"/>
              <a:ext cx="290373" cy="129702"/>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5"/>
            <p:cNvSpPr/>
            <p:nvPr/>
          </p:nvSpPr>
          <p:spPr>
            <a:xfrm>
              <a:off x="5185163" y="4519331"/>
              <a:ext cx="292402" cy="146637"/>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5"/>
            <p:cNvSpPr/>
            <p:nvPr/>
          </p:nvSpPr>
          <p:spPr>
            <a:xfrm>
              <a:off x="5190341" y="4515405"/>
              <a:ext cx="276472" cy="154394"/>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5"/>
            <p:cNvSpPr/>
            <p:nvPr/>
          </p:nvSpPr>
          <p:spPr>
            <a:xfrm>
              <a:off x="5323526" y="4517738"/>
              <a:ext cx="158263" cy="257621"/>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5"/>
            <p:cNvSpPr/>
            <p:nvPr/>
          </p:nvSpPr>
          <p:spPr>
            <a:xfrm>
              <a:off x="5319391" y="4513509"/>
              <a:ext cx="165773" cy="26571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5"/>
            <p:cNvSpPr/>
            <p:nvPr/>
          </p:nvSpPr>
          <p:spPr>
            <a:xfrm>
              <a:off x="5400994" y="4525532"/>
              <a:ext cx="205524" cy="266307"/>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5"/>
            <p:cNvSpPr/>
            <p:nvPr/>
          </p:nvSpPr>
          <p:spPr>
            <a:xfrm>
              <a:off x="5407328" y="4521739"/>
              <a:ext cx="184112" cy="273949"/>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5"/>
            <p:cNvSpPr/>
            <p:nvPr/>
          </p:nvSpPr>
          <p:spPr>
            <a:xfrm>
              <a:off x="5409926" y="4524129"/>
              <a:ext cx="351327" cy="172392"/>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5"/>
            <p:cNvSpPr/>
            <p:nvPr/>
          </p:nvSpPr>
          <p:spPr>
            <a:xfrm>
              <a:off x="5423770" y="4520203"/>
              <a:ext cx="261926" cy="179959"/>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5"/>
            <p:cNvSpPr/>
            <p:nvPr/>
          </p:nvSpPr>
          <p:spPr>
            <a:xfrm>
              <a:off x="5440212" y="4487054"/>
              <a:ext cx="404163" cy="109864"/>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5"/>
            <p:cNvSpPr/>
            <p:nvPr/>
          </p:nvSpPr>
          <p:spPr>
            <a:xfrm>
              <a:off x="5471218" y="4483148"/>
              <a:ext cx="296082" cy="1176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5"/>
            <p:cNvSpPr/>
            <p:nvPr/>
          </p:nvSpPr>
          <p:spPr>
            <a:xfrm>
              <a:off x="5314612" y="4427716"/>
              <a:ext cx="260370" cy="178195"/>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5"/>
            <p:cNvSpPr/>
            <p:nvPr/>
          </p:nvSpPr>
          <p:spPr>
            <a:xfrm>
              <a:off x="5421873" y="4456332"/>
              <a:ext cx="41761" cy="21772"/>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5"/>
            <p:cNvSpPr/>
            <p:nvPr/>
          </p:nvSpPr>
          <p:spPr>
            <a:xfrm>
              <a:off x="5442108" y="4510095"/>
              <a:ext cx="41780" cy="21791"/>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5"/>
            <p:cNvSpPr/>
            <p:nvPr/>
          </p:nvSpPr>
          <p:spPr>
            <a:xfrm>
              <a:off x="5478178" y="4481630"/>
              <a:ext cx="41761" cy="21791"/>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5"/>
            <p:cNvSpPr/>
            <p:nvPr/>
          </p:nvSpPr>
          <p:spPr>
            <a:xfrm>
              <a:off x="5495246" y="4524660"/>
              <a:ext cx="41780" cy="21772"/>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5"/>
            <p:cNvSpPr/>
            <p:nvPr/>
          </p:nvSpPr>
          <p:spPr>
            <a:xfrm>
              <a:off x="5455402" y="4561981"/>
              <a:ext cx="41761" cy="21772"/>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5"/>
            <p:cNvSpPr/>
            <p:nvPr/>
          </p:nvSpPr>
          <p:spPr>
            <a:xfrm>
              <a:off x="5392764" y="4548687"/>
              <a:ext cx="41780" cy="21791"/>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5"/>
            <p:cNvSpPr/>
            <p:nvPr/>
          </p:nvSpPr>
          <p:spPr>
            <a:xfrm>
              <a:off x="5378218" y="4503136"/>
              <a:ext cx="41780" cy="21791"/>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5"/>
            <p:cNvSpPr/>
            <p:nvPr/>
          </p:nvSpPr>
          <p:spPr>
            <a:xfrm>
              <a:off x="5669222" y="3843870"/>
              <a:ext cx="187905" cy="536216"/>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64"/>
        <p:cNvGrpSpPr/>
        <p:nvPr/>
      </p:nvGrpSpPr>
      <p:grpSpPr>
        <a:xfrm>
          <a:off x="0" y="0"/>
          <a:ext cx="0" cy="0"/>
          <a:chOff x="0" y="0"/>
          <a:chExt cx="0" cy="0"/>
        </a:xfrm>
      </p:grpSpPr>
      <p:sp>
        <p:nvSpPr>
          <p:cNvPr id="465" name="Google Shape;465;p6"/>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466" name="Google Shape;466;p6"/>
          <p:cNvGrpSpPr/>
          <p:nvPr/>
        </p:nvGrpSpPr>
        <p:grpSpPr>
          <a:xfrm>
            <a:off x="-71775" y="4518465"/>
            <a:ext cx="9215171" cy="625424"/>
            <a:chOff x="125" y="2928825"/>
            <a:chExt cx="9142942" cy="2214675"/>
          </a:xfrm>
        </p:grpSpPr>
        <p:sp>
          <p:nvSpPr>
            <p:cNvPr id="467" name="Google Shape;467;p6"/>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6"/>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9" name="Google Shape;469;p6"/>
          <p:cNvGrpSpPr/>
          <p:nvPr/>
        </p:nvGrpSpPr>
        <p:grpSpPr>
          <a:xfrm>
            <a:off x="147048" y="3850179"/>
            <a:ext cx="1362154" cy="1228776"/>
            <a:chOff x="2485333" y="3736351"/>
            <a:chExt cx="1383319" cy="1247869"/>
          </a:xfrm>
        </p:grpSpPr>
        <p:sp>
          <p:nvSpPr>
            <p:cNvPr id="470" name="Google Shape;470;p6"/>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6"/>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6"/>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6"/>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6"/>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6"/>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6"/>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6"/>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6"/>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6"/>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6"/>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6"/>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6"/>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6"/>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6"/>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6"/>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6"/>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6"/>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6"/>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6"/>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6"/>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6"/>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6"/>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6"/>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6"/>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6"/>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6"/>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6"/>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6"/>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6"/>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6"/>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6"/>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6"/>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6"/>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6"/>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6"/>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6"/>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6"/>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6"/>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6"/>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6"/>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6"/>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6"/>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6"/>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6"/>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6"/>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6"/>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6"/>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6"/>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6"/>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6"/>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6"/>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6"/>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6"/>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6"/>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6"/>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6"/>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6"/>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6"/>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6"/>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6"/>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6"/>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6"/>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6"/>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6"/>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6"/>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6"/>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6"/>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6"/>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6"/>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6"/>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6"/>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6"/>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6"/>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6"/>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6"/>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6"/>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6"/>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6"/>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6"/>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6"/>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6"/>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6"/>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6"/>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6"/>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6"/>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6"/>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6"/>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6"/>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6"/>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6"/>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6"/>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6"/>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6"/>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6"/>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6"/>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6"/>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6"/>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6"/>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6"/>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6"/>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6"/>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6"/>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6"/>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6"/>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5" name="Google Shape;575;p6"/>
          <p:cNvGrpSpPr/>
          <p:nvPr/>
        </p:nvGrpSpPr>
        <p:grpSpPr>
          <a:xfrm>
            <a:off x="7809100" y="3263753"/>
            <a:ext cx="1246341" cy="1774929"/>
            <a:chOff x="7809100" y="3263753"/>
            <a:chExt cx="1246341" cy="1774929"/>
          </a:xfrm>
        </p:grpSpPr>
        <p:sp>
          <p:nvSpPr>
            <p:cNvPr id="576" name="Google Shape;576;p6"/>
            <p:cNvSpPr/>
            <p:nvPr/>
          </p:nvSpPr>
          <p:spPr>
            <a:xfrm>
              <a:off x="8993072" y="4056909"/>
              <a:ext cx="45113" cy="44600"/>
            </a:xfrm>
            <a:custGeom>
              <a:avLst/>
              <a:gdLst/>
              <a:ahLst/>
              <a:cxnLst/>
              <a:rect l="l" t="t" r="r" b="b"/>
              <a:pathLst>
                <a:path w="2903" h="2870" extrusionOk="0">
                  <a:moveTo>
                    <a:pt x="1468" y="401"/>
                  </a:moveTo>
                  <a:cubicBezTo>
                    <a:pt x="1735" y="401"/>
                    <a:pt x="2002" y="501"/>
                    <a:pt x="2202" y="701"/>
                  </a:cubicBezTo>
                  <a:cubicBezTo>
                    <a:pt x="2369" y="901"/>
                    <a:pt x="2469" y="1168"/>
                    <a:pt x="2469" y="1435"/>
                  </a:cubicBezTo>
                  <a:cubicBezTo>
                    <a:pt x="2469" y="2002"/>
                    <a:pt x="2035" y="2469"/>
                    <a:pt x="1468" y="2469"/>
                  </a:cubicBezTo>
                  <a:cubicBezTo>
                    <a:pt x="901" y="2435"/>
                    <a:pt x="434" y="2002"/>
                    <a:pt x="434" y="1435"/>
                  </a:cubicBezTo>
                  <a:cubicBezTo>
                    <a:pt x="434" y="868"/>
                    <a:pt x="901" y="401"/>
                    <a:pt x="1468" y="401"/>
                  </a:cubicBezTo>
                  <a:close/>
                  <a:moveTo>
                    <a:pt x="1468" y="0"/>
                  </a:moveTo>
                  <a:cubicBezTo>
                    <a:pt x="668" y="0"/>
                    <a:pt x="34" y="634"/>
                    <a:pt x="34" y="1435"/>
                  </a:cubicBezTo>
                  <a:cubicBezTo>
                    <a:pt x="1" y="2235"/>
                    <a:pt x="668" y="2869"/>
                    <a:pt x="1468" y="2869"/>
                  </a:cubicBezTo>
                  <a:cubicBezTo>
                    <a:pt x="2235" y="2869"/>
                    <a:pt x="2903" y="2235"/>
                    <a:pt x="2903" y="1435"/>
                  </a:cubicBezTo>
                  <a:cubicBezTo>
                    <a:pt x="2903" y="1034"/>
                    <a:pt x="2769" y="701"/>
                    <a:pt x="2469" y="401"/>
                  </a:cubicBezTo>
                  <a:cubicBezTo>
                    <a:pt x="2202" y="134"/>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6"/>
            <p:cNvSpPr/>
            <p:nvPr/>
          </p:nvSpPr>
          <p:spPr>
            <a:xfrm>
              <a:off x="8865016" y="4879388"/>
              <a:ext cx="45113" cy="44600"/>
            </a:xfrm>
            <a:custGeom>
              <a:avLst/>
              <a:gdLst/>
              <a:ahLst/>
              <a:cxnLst/>
              <a:rect l="l" t="t" r="r" b="b"/>
              <a:pathLst>
                <a:path w="2903" h="2870" extrusionOk="0">
                  <a:moveTo>
                    <a:pt x="1468" y="434"/>
                  </a:moveTo>
                  <a:cubicBezTo>
                    <a:pt x="1735" y="434"/>
                    <a:pt x="2002" y="534"/>
                    <a:pt x="2168" y="734"/>
                  </a:cubicBezTo>
                  <a:cubicBezTo>
                    <a:pt x="2369" y="901"/>
                    <a:pt x="2469" y="1168"/>
                    <a:pt x="2469" y="1435"/>
                  </a:cubicBezTo>
                  <a:cubicBezTo>
                    <a:pt x="2469" y="2002"/>
                    <a:pt x="2002" y="2469"/>
                    <a:pt x="1468" y="2469"/>
                  </a:cubicBezTo>
                  <a:lnTo>
                    <a:pt x="1468" y="2669"/>
                  </a:lnTo>
                  <a:lnTo>
                    <a:pt x="1435" y="2469"/>
                  </a:lnTo>
                  <a:cubicBezTo>
                    <a:pt x="867" y="2469"/>
                    <a:pt x="434" y="2002"/>
                    <a:pt x="434" y="1435"/>
                  </a:cubicBezTo>
                  <a:cubicBezTo>
                    <a:pt x="434" y="868"/>
                    <a:pt x="901" y="434"/>
                    <a:pt x="1468" y="434"/>
                  </a:cubicBezTo>
                  <a:close/>
                  <a:moveTo>
                    <a:pt x="1468" y="0"/>
                  </a:moveTo>
                  <a:cubicBezTo>
                    <a:pt x="667" y="0"/>
                    <a:pt x="0" y="634"/>
                    <a:pt x="0" y="1435"/>
                  </a:cubicBezTo>
                  <a:cubicBezTo>
                    <a:pt x="0" y="2235"/>
                    <a:pt x="667" y="2869"/>
                    <a:pt x="1435" y="2869"/>
                  </a:cubicBezTo>
                  <a:lnTo>
                    <a:pt x="1468" y="2869"/>
                  </a:lnTo>
                  <a:cubicBezTo>
                    <a:pt x="2235" y="2869"/>
                    <a:pt x="2902" y="2235"/>
                    <a:pt x="2902" y="1435"/>
                  </a:cubicBezTo>
                  <a:cubicBezTo>
                    <a:pt x="2902" y="1068"/>
                    <a:pt x="2735" y="701"/>
                    <a:pt x="2469" y="434"/>
                  </a:cubicBezTo>
                  <a:cubicBezTo>
                    <a:pt x="2202" y="167"/>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6"/>
            <p:cNvSpPr/>
            <p:nvPr/>
          </p:nvSpPr>
          <p:spPr>
            <a:xfrm>
              <a:off x="8583525" y="3839346"/>
              <a:ext cx="73100" cy="73100"/>
            </a:xfrm>
            <a:custGeom>
              <a:avLst/>
              <a:gdLst/>
              <a:ahLst/>
              <a:cxnLst/>
              <a:rect l="l" t="t" r="r" b="b"/>
              <a:pathLst>
                <a:path w="4704" h="4704" extrusionOk="0">
                  <a:moveTo>
                    <a:pt x="2502" y="601"/>
                  </a:moveTo>
                  <a:cubicBezTo>
                    <a:pt x="2569" y="801"/>
                    <a:pt x="2636" y="1068"/>
                    <a:pt x="2669" y="1235"/>
                  </a:cubicBezTo>
                  <a:cubicBezTo>
                    <a:pt x="2802" y="1702"/>
                    <a:pt x="2836" y="1835"/>
                    <a:pt x="2869" y="1902"/>
                  </a:cubicBezTo>
                  <a:cubicBezTo>
                    <a:pt x="2936" y="1969"/>
                    <a:pt x="3036" y="2002"/>
                    <a:pt x="3470" y="2169"/>
                  </a:cubicBezTo>
                  <a:cubicBezTo>
                    <a:pt x="3636" y="2235"/>
                    <a:pt x="3903" y="2335"/>
                    <a:pt x="4070" y="2402"/>
                  </a:cubicBezTo>
                  <a:cubicBezTo>
                    <a:pt x="3803" y="2502"/>
                    <a:pt x="3403" y="2669"/>
                    <a:pt x="3036" y="2802"/>
                  </a:cubicBezTo>
                  <a:cubicBezTo>
                    <a:pt x="2969" y="2836"/>
                    <a:pt x="2936" y="2869"/>
                    <a:pt x="2902" y="2903"/>
                  </a:cubicBezTo>
                  <a:cubicBezTo>
                    <a:pt x="2702" y="3336"/>
                    <a:pt x="2469" y="3837"/>
                    <a:pt x="2335" y="4103"/>
                  </a:cubicBezTo>
                  <a:cubicBezTo>
                    <a:pt x="2235" y="3803"/>
                    <a:pt x="2069" y="3303"/>
                    <a:pt x="1968" y="2836"/>
                  </a:cubicBezTo>
                  <a:cubicBezTo>
                    <a:pt x="1968" y="2769"/>
                    <a:pt x="1902" y="2702"/>
                    <a:pt x="1802" y="2702"/>
                  </a:cubicBezTo>
                  <a:cubicBezTo>
                    <a:pt x="1368" y="2602"/>
                    <a:pt x="868" y="2502"/>
                    <a:pt x="601" y="2402"/>
                  </a:cubicBezTo>
                  <a:cubicBezTo>
                    <a:pt x="901" y="2269"/>
                    <a:pt x="1435" y="2002"/>
                    <a:pt x="1902" y="1802"/>
                  </a:cubicBezTo>
                  <a:cubicBezTo>
                    <a:pt x="1968" y="1802"/>
                    <a:pt x="2002" y="1735"/>
                    <a:pt x="2035" y="1702"/>
                  </a:cubicBezTo>
                  <a:cubicBezTo>
                    <a:pt x="2169" y="1301"/>
                    <a:pt x="2369" y="868"/>
                    <a:pt x="2502" y="601"/>
                  </a:cubicBezTo>
                  <a:close/>
                  <a:moveTo>
                    <a:pt x="2569" y="0"/>
                  </a:moveTo>
                  <a:cubicBezTo>
                    <a:pt x="2435" y="0"/>
                    <a:pt x="2235" y="0"/>
                    <a:pt x="1668" y="1468"/>
                  </a:cubicBezTo>
                  <a:cubicBezTo>
                    <a:pt x="100" y="2102"/>
                    <a:pt x="67" y="2302"/>
                    <a:pt x="34" y="2369"/>
                  </a:cubicBezTo>
                  <a:cubicBezTo>
                    <a:pt x="0" y="2436"/>
                    <a:pt x="34" y="2536"/>
                    <a:pt x="67" y="2602"/>
                  </a:cubicBezTo>
                  <a:cubicBezTo>
                    <a:pt x="100" y="2669"/>
                    <a:pt x="234" y="2802"/>
                    <a:pt x="1602" y="3069"/>
                  </a:cubicBezTo>
                  <a:cubicBezTo>
                    <a:pt x="2002" y="4704"/>
                    <a:pt x="2135" y="4704"/>
                    <a:pt x="2302" y="4704"/>
                  </a:cubicBezTo>
                  <a:cubicBezTo>
                    <a:pt x="2435" y="4670"/>
                    <a:pt x="2569" y="4670"/>
                    <a:pt x="3236" y="3169"/>
                  </a:cubicBezTo>
                  <a:cubicBezTo>
                    <a:pt x="3670" y="3036"/>
                    <a:pt x="4437" y="2736"/>
                    <a:pt x="4604" y="2569"/>
                  </a:cubicBezTo>
                  <a:cubicBezTo>
                    <a:pt x="4637" y="2536"/>
                    <a:pt x="4704" y="2436"/>
                    <a:pt x="4670" y="2369"/>
                  </a:cubicBezTo>
                  <a:cubicBezTo>
                    <a:pt x="4637" y="2169"/>
                    <a:pt x="4437" y="2069"/>
                    <a:pt x="3636" y="1768"/>
                  </a:cubicBezTo>
                  <a:cubicBezTo>
                    <a:pt x="3470" y="1735"/>
                    <a:pt x="3303" y="1668"/>
                    <a:pt x="3203" y="1635"/>
                  </a:cubicBezTo>
                  <a:cubicBezTo>
                    <a:pt x="3169" y="1535"/>
                    <a:pt x="3136" y="1335"/>
                    <a:pt x="3069" y="1135"/>
                  </a:cubicBezTo>
                  <a:cubicBezTo>
                    <a:pt x="2936" y="567"/>
                    <a:pt x="2869" y="234"/>
                    <a:pt x="2769" y="100"/>
                  </a:cubicBezTo>
                  <a:cubicBezTo>
                    <a:pt x="2702" y="34"/>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6"/>
            <p:cNvSpPr/>
            <p:nvPr/>
          </p:nvSpPr>
          <p:spPr>
            <a:xfrm>
              <a:off x="8318104" y="4779572"/>
              <a:ext cx="72587" cy="72587"/>
            </a:xfrm>
            <a:custGeom>
              <a:avLst/>
              <a:gdLst/>
              <a:ahLst/>
              <a:cxnLst/>
              <a:rect l="l" t="t" r="r" b="b"/>
              <a:pathLst>
                <a:path w="4671" h="4671" extrusionOk="0">
                  <a:moveTo>
                    <a:pt x="2502" y="601"/>
                  </a:moveTo>
                  <a:cubicBezTo>
                    <a:pt x="2569" y="801"/>
                    <a:pt x="2636" y="1068"/>
                    <a:pt x="2669" y="1235"/>
                  </a:cubicBezTo>
                  <a:cubicBezTo>
                    <a:pt x="2803" y="1702"/>
                    <a:pt x="2836" y="1802"/>
                    <a:pt x="2869" y="1868"/>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6" y="4103"/>
                  </a:cubicBezTo>
                  <a:cubicBezTo>
                    <a:pt x="2235" y="3803"/>
                    <a:pt x="2069" y="3303"/>
                    <a:pt x="1969" y="2836"/>
                  </a:cubicBezTo>
                  <a:cubicBezTo>
                    <a:pt x="1935" y="2769"/>
                    <a:pt x="1869" y="2702"/>
                    <a:pt x="1802" y="2669"/>
                  </a:cubicBezTo>
                  <a:cubicBezTo>
                    <a:pt x="1368" y="2602"/>
                    <a:pt x="868" y="2502"/>
                    <a:pt x="601" y="2402"/>
                  </a:cubicBezTo>
                  <a:cubicBezTo>
                    <a:pt x="868" y="2235"/>
                    <a:pt x="1435" y="2002"/>
                    <a:pt x="1902" y="1802"/>
                  </a:cubicBezTo>
                  <a:cubicBezTo>
                    <a:pt x="1969" y="1768"/>
                    <a:pt x="2002" y="1735"/>
                    <a:pt x="2035" y="1702"/>
                  </a:cubicBezTo>
                  <a:cubicBezTo>
                    <a:pt x="2169" y="1301"/>
                    <a:pt x="2369" y="868"/>
                    <a:pt x="2502" y="601"/>
                  </a:cubicBezTo>
                  <a:close/>
                  <a:moveTo>
                    <a:pt x="2569" y="0"/>
                  </a:moveTo>
                  <a:cubicBezTo>
                    <a:pt x="2436" y="0"/>
                    <a:pt x="2235" y="0"/>
                    <a:pt x="1668" y="1468"/>
                  </a:cubicBezTo>
                  <a:cubicBezTo>
                    <a:pt x="101" y="2069"/>
                    <a:pt x="34" y="2302"/>
                    <a:pt x="34" y="2369"/>
                  </a:cubicBezTo>
                  <a:cubicBezTo>
                    <a:pt x="1" y="2435"/>
                    <a:pt x="34" y="2536"/>
                    <a:pt x="67" y="2602"/>
                  </a:cubicBezTo>
                  <a:cubicBezTo>
                    <a:pt x="101" y="2636"/>
                    <a:pt x="234" y="2802"/>
                    <a:pt x="1602" y="3069"/>
                  </a:cubicBezTo>
                  <a:cubicBezTo>
                    <a:pt x="2002" y="4670"/>
                    <a:pt x="2135" y="4670"/>
                    <a:pt x="2302" y="4670"/>
                  </a:cubicBezTo>
                  <a:cubicBezTo>
                    <a:pt x="2436" y="4670"/>
                    <a:pt x="2569" y="4670"/>
                    <a:pt x="3236" y="3169"/>
                  </a:cubicBezTo>
                  <a:cubicBezTo>
                    <a:pt x="3636" y="3003"/>
                    <a:pt x="4437" y="2736"/>
                    <a:pt x="4604" y="2569"/>
                  </a:cubicBezTo>
                  <a:cubicBezTo>
                    <a:pt x="4637" y="2536"/>
                    <a:pt x="4671" y="2435"/>
                    <a:pt x="4671" y="2369"/>
                  </a:cubicBezTo>
                  <a:cubicBezTo>
                    <a:pt x="4637" y="2169"/>
                    <a:pt x="4437" y="2069"/>
                    <a:pt x="3603" y="1768"/>
                  </a:cubicBezTo>
                  <a:cubicBezTo>
                    <a:pt x="3470" y="1735"/>
                    <a:pt x="3303" y="1668"/>
                    <a:pt x="3203" y="1602"/>
                  </a:cubicBezTo>
                  <a:cubicBezTo>
                    <a:pt x="3169" y="1535"/>
                    <a:pt x="3136" y="1301"/>
                    <a:pt x="3069" y="1135"/>
                  </a:cubicBezTo>
                  <a:cubicBezTo>
                    <a:pt x="2936" y="567"/>
                    <a:pt x="2836" y="234"/>
                    <a:pt x="2736"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6"/>
            <p:cNvSpPr/>
            <p:nvPr/>
          </p:nvSpPr>
          <p:spPr>
            <a:xfrm>
              <a:off x="7809100" y="4682020"/>
              <a:ext cx="90334" cy="68423"/>
            </a:xfrm>
            <a:custGeom>
              <a:avLst/>
              <a:gdLst/>
              <a:ahLst/>
              <a:cxnLst/>
              <a:rect l="l" t="t" r="r" b="b"/>
              <a:pathLst>
                <a:path w="5813" h="4403" extrusionOk="0">
                  <a:moveTo>
                    <a:pt x="1864" y="0"/>
                  </a:moveTo>
                  <a:cubicBezTo>
                    <a:pt x="1265" y="0"/>
                    <a:pt x="679" y="201"/>
                    <a:pt x="396" y="874"/>
                  </a:cubicBezTo>
                  <a:cubicBezTo>
                    <a:pt x="1" y="1796"/>
                    <a:pt x="1168" y="2251"/>
                    <a:pt x="2122" y="2292"/>
                  </a:cubicBezTo>
                  <a:lnTo>
                    <a:pt x="2122" y="2292"/>
                  </a:lnTo>
                  <a:cubicBezTo>
                    <a:pt x="1681" y="2881"/>
                    <a:pt x="1376" y="3718"/>
                    <a:pt x="1864" y="4243"/>
                  </a:cubicBezTo>
                  <a:cubicBezTo>
                    <a:pt x="1970" y="4353"/>
                    <a:pt x="2110" y="4403"/>
                    <a:pt x="2271" y="4403"/>
                  </a:cubicBezTo>
                  <a:cubicBezTo>
                    <a:pt x="3471" y="4403"/>
                    <a:pt x="5813" y="1617"/>
                    <a:pt x="3665" y="440"/>
                  </a:cubicBezTo>
                  <a:cubicBezTo>
                    <a:pt x="3665" y="440"/>
                    <a:pt x="2750" y="0"/>
                    <a:pt x="18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6"/>
            <p:cNvSpPr/>
            <p:nvPr/>
          </p:nvSpPr>
          <p:spPr>
            <a:xfrm>
              <a:off x="7810064" y="4679005"/>
              <a:ext cx="75183" cy="74654"/>
            </a:xfrm>
            <a:custGeom>
              <a:avLst/>
              <a:gdLst/>
              <a:ahLst/>
              <a:cxnLst/>
              <a:rect l="l" t="t" r="r" b="b"/>
              <a:pathLst>
                <a:path w="4838" h="4804" extrusionOk="0">
                  <a:moveTo>
                    <a:pt x="2903" y="2002"/>
                  </a:moveTo>
                  <a:cubicBezTo>
                    <a:pt x="2936" y="2068"/>
                    <a:pt x="2969" y="2102"/>
                    <a:pt x="2936" y="2102"/>
                  </a:cubicBezTo>
                  <a:cubicBezTo>
                    <a:pt x="2936" y="2168"/>
                    <a:pt x="2803" y="2235"/>
                    <a:pt x="2536" y="2268"/>
                  </a:cubicBezTo>
                  <a:cubicBezTo>
                    <a:pt x="2736" y="2102"/>
                    <a:pt x="2869" y="2035"/>
                    <a:pt x="2903" y="2002"/>
                  </a:cubicBezTo>
                  <a:close/>
                  <a:moveTo>
                    <a:pt x="1768" y="400"/>
                  </a:moveTo>
                  <a:cubicBezTo>
                    <a:pt x="2602" y="400"/>
                    <a:pt x="3503" y="834"/>
                    <a:pt x="3503" y="834"/>
                  </a:cubicBezTo>
                  <a:cubicBezTo>
                    <a:pt x="4137" y="1201"/>
                    <a:pt x="4370" y="1701"/>
                    <a:pt x="4204" y="2402"/>
                  </a:cubicBezTo>
                  <a:cubicBezTo>
                    <a:pt x="3937" y="3403"/>
                    <a:pt x="2836" y="4370"/>
                    <a:pt x="2202" y="4370"/>
                  </a:cubicBezTo>
                  <a:cubicBezTo>
                    <a:pt x="2102" y="4370"/>
                    <a:pt x="2002" y="4337"/>
                    <a:pt x="1935" y="4270"/>
                  </a:cubicBezTo>
                  <a:cubicBezTo>
                    <a:pt x="1568" y="3870"/>
                    <a:pt x="1802" y="3202"/>
                    <a:pt x="2169" y="2702"/>
                  </a:cubicBezTo>
                  <a:lnTo>
                    <a:pt x="2202" y="2702"/>
                  </a:lnTo>
                  <a:cubicBezTo>
                    <a:pt x="2569" y="2702"/>
                    <a:pt x="3169" y="2635"/>
                    <a:pt x="3336" y="2302"/>
                  </a:cubicBezTo>
                  <a:cubicBezTo>
                    <a:pt x="3370" y="2202"/>
                    <a:pt x="3436" y="2002"/>
                    <a:pt x="3236" y="1735"/>
                  </a:cubicBezTo>
                  <a:cubicBezTo>
                    <a:pt x="3136" y="1668"/>
                    <a:pt x="3036" y="1601"/>
                    <a:pt x="2936" y="1601"/>
                  </a:cubicBezTo>
                  <a:cubicBezTo>
                    <a:pt x="2602" y="1601"/>
                    <a:pt x="2235" y="1935"/>
                    <a:pt x="1969" y="2268"/>
                  </a:cubicBezTo>
                  <a:cubicBezTo>
                    <a:pt x="1301" y="2235"/>
                    <a:pt x="734" y="2002"/>
                    <a:pt x="534" y="1668"/>
                  </a:cubicBezTo>
                  <a:cubicBezTo>
                    <a:pt x="434" y="1535"/>
                    <a:pt x="434" y="1334"/>
                    <a:pt x="534" y="1134"/>
                  </a:cubicBezTo>
                  <a:cubicBezTo>
                    <a:pt x="734" y="634"/>
                    <a:pt x="1135" y="400"/>
                    <a:pt x="1768" y="400"/>
                  </a:cubicBezTo>
                  <a:close/>
                  <a:moveTo>
                    <a:pt x="1768" y="0"/>
                  </a:moveTo>
                  <a:cubicBezTo>
                    <a:pt x="968" y="0"/>
                    <a:pt x="401" y="334"/>
                    <a:pt x="134" y="967"/>
                  </a:cubicBezTo>
                  <a:cubicBezTo>
                    <a:pt x="1" y="1301"/>
                    <a:pt x="1" y="1635"/>
                    <a:pt x="167" y="1901"/>
                  </a:cubicBezTo>
                  <a:cubicBezTo>
                    <a:pt x="468" y="2335"/>
                    <a:pt x="1101" y="2569"/>
                    <a:pt x="1702" y="2669"/>
                  </a:cubicBezTo>
                  <a:cubicBezTo>
                    <a:pt x="1301" y="3302"/>
                    <a:pt x="1135" y="4036"/>
                    <a:pt x="1635" y="4570"/>
                  </a:cubicBezTo>
                  <a:cubicBezTo>
                    <a:pt x="1768" y="4737"/>
                    <a:pt x="1969" y="4804"/>
                    <a:pt x="2202" y="4804"/>
                  </a:cubicBezTo>
                  <a:cubicBezTo>
                    <a:pt x="3103" y="4804"/>
                    <a:pt x="4337" y="3603"/>
                    <a:pt x="4604" y="2502"/>
                  </a:cubicBezTo>
                  <a:cubicBezTo>
                    <a:pt x="4837" y="1635"/>
                    <a:pt x="4504" y="901"/>
                    <a:pt x="3670" y="467"/>
                  </a:cubicBezTo>
                  <a:cubicBezTo>
                    <a:pt x="3636" y="434"/>
                    <a:pt x="2702" y="0"/>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6"/>
            <p:cNvSpPr/>
            <p:nvPr/>
          </p:nvSpPr>
          <p:spPr>
            <a:xfrm>
              <a:off x="7891576" y="4637936"/>
              <a:ext cx="58829" cy="58000"/>
            </a:xfrm>
            <a:custGeom>
              <a:avLst/>
              <a:gdLst/>
              <a:ahLst/>
              <a:cxnLst/>
              <a:rect l="l" t="t" r="r" b="b"/>
              <a:pathLst>
                <a:path w="4396" h="4334" extrusionOk="0">
                  <a:moveTo>
                    <a:pt x="1752" y="0"/>
                  </a:moveTo>
                  <a:cubicBezTo>
                    <a:pt x="95" y="0"/>
                    <a:pt x="1" y="2676"/>
                    <a:pt x="1" y="2676"/>
                  </a:cubicBezTo>
                  <a:cubicBezTo>
                    <a:pt x="1" y="3898"/>
                    <a:pt x="870" y="4333"/>
                    <a:pt x="1817" y="4333"/>
                  </a:cubicBezTo>
                  <a:cubicBezTo>
                    <a:pt x="3041" y="4333"/>
                    <a:pt x="4396" y="3605"/>
                    <a:pt x="4170" y="2909"/>
                  </a:cubicBezTo>
                  <a:cubicBezTo>
                    <a:pt x="3998" y="2380"/>
                    <a:pt x="3409" y="2194"/>
                    <a:pt x="2811" y="2194"/>
                  </a:cubicBezTo>
                  <a:cubicBezTo>
                    <a:pt x="2654" y="2194"/>
                    <a:pt x="2496" y="2207"/>
                    <a:pt x="2345" y="2230"/>
                  </a:cubicBezTo>
                  <a:lnTo>
                    <a:pt x="2345" y="2230"/>
                  </a:lnTo>
                  <a:cubicBezTo>
                    <a:pt x="2765" y="1366"/>
                    <a:pt x="2924" y="102"/>
                    <a:pt x="1902" y="7"/>
                  </a:cubicBezTo>
                  <a:cubicBezTo>
                    <a:pt x="1850" y="3"/>
                    <a:pt x="1800" y="0"/>
                    <a:pt x="17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6"/>
            <p:cNvSpPr/>
            <p:nvPr/>
          </p:nvSpPr>
          <p:spPr>
            <a:xfrm>
              <a:off x="7879533" y="4623943"/>
              <a:ext cx="72075" cy="73722"/>
            </a:xfrm>
            <a:custGeom>
              <a:avLst/>
              <a:gdLst/>
              <a:ahLst/>
              <a:cxnLst/>
              <a:rect l="l" t="t" r="r" b="b"/>
              <a:pathLst>
                <a:path w="4638" h="4744" extrusionOk="0">
                  <a:moveTo>
                    <a:pt x="2102" y="2743"/>
                  </a:moveTo>
                  <a:cubicBezTo>
                    <a:pt x="1968" y="2943"/>
                    <a:pt x="1835" y="3009"/>
                    <a:pt x="1802" y="3009"/>
                  </a:cubicBezTo>
                  <a:cubicBezTo>
                    <a:pt x="1768" y="3009"/>
                    <a:pt x="1768" y="3009"/>
                    <a:pt x="1735" y="2976"/>
                  </a:cubicBezTo>
                  <a:cubicBezTo>
                    <a:pt x="1735" y="2943"/>
                    <a:pt x="1868" y="2843"/>
                    <a:pt x="2102" y="2743"/>
                  </a:cubicBezTo>
                  <a:close/>
                  <a:moveTo>
                    <a:pt x="1968" y="407"/>
                  </a:moveTo>
                  <a:cubicBezTo>
                    <a:pt x="2002" y="407"/>
                    <a:pt x="2035" y="407"/>
                    <a:pt x="2069" y="441"/>
                  </a:cubicBezTo>
                  <a:cubicBezTo>
                    <a:pt x="2302" y="441"/>
                    <a:pt x="2469" y="541"/>
                    <a:pt x="2536" y="708"/>
                  </a:cubicBezTo>
                  <a:cubicBezTo>
                    <a:pt x="2736" y="1008"/>
                    <a:pt x="2669" y="1642"/>
                    <a:pt x="2402" y="2242"/>
                  </a:cubicBezTo>
                  <a:cubicBezTo>
                    <a:pt x="1968" y="2309"/>
                    <a:pt x="1501" y="2509"/>
                    <a:pt x="1368" y="2776"/>
                  </a:cubicBezTo>
                  <a:cubicBezTo>
                    <a:pt x="1301" y="2876"/>
                    <a:pt x="1301" y="2976"/>
                    <a:pt x="1335" y="3109"/>
                  </a:cubicBezTo>
                  <a:cubicBezTo>
                    <a:pt x="1468" y="3410"/>
                    <a:pt x="1668" y="3443"/>
                    <a:pt x="1802" y="3443"/>
                  </a:cubicBezTo>
                  <a:cubicBezTo>
                    <a:pt x="2202" y="3443"/>
                    <a:pt x="2502" y="2909"/>
                    <a:pt x="2669" y="2609"/>
                  </a:cubicBezTo>
                  <a:lnTo>
                    <a:pt x="3036" y="2609"/>
                  </a:lnTo>
                  <a:cubicBezTo>
                    <a:pt x="3403" y="2609"/>
                    <a:pt x="4003" y="2676"/>
                    <a:pt x="4170" y="3176"/>
                  </a:cubicBezTo>
                  <a:cubicBezTo>
                    <a:pt x="4203" y="3276"/>
                    <a:pt x="4170" y="3410"/>
                    <a:pt x="4103" y="3510"/>
                  </a:cubicBezTo>
                  <a:cubicBezTo>
                    <a:pt x="3770" y="3977"/>
                    <a:pt x="2836" y="4344"/>
                    <a:pt x="2002" y="4344"/>
                  </a:cubicBezTo>
                  <a:cubicBezTo>
                    <a:pt x="1401" y="4344"/>
                    <a:pt x="401" y="4144"/>
                    <a:pt x="401" y="2909"/>
                  </a:cubicBezTo>
                  <a:cubicBezTo>
                    <a:pt x="401" y="2876"/>
                    <a:pt x="534" y="407"/>
                    <a:pt x="1968" y="407"/>
                  </a:cubicBezTo>
                  <a:close/>
                  <a:moveTo>
                    <a:pt x="1940" y="0"/>
                  </a:moveTo>
                  <a:cubicBezTo>
                    <a:pt x="95" y="0"/>
                    <a:pt x="0" y="2780"/>
                    <a:pt x="0" y="2909"/>
                  </a:cubicBezTo>
                  <a:cubicBezTo>
                    <a:pt x="0" y="4043"/>
                    <a:pt x="734" y="4744"/>
                    <a:pt x="2002" y="4744"/>
                  </a:cubicBezTo>
                  <a:cubicBezTo>
                    <a:pt x="2969" y="4744"/>
                    <a:pt x="4037" y="4310"/>
                    <a:pt x="4437" y="3777"/>
                  </a:cubicBezTo>
                  <a:cubicBezTo>
                    <a:pt x="4604" y="3543"/>
                    <a:pt x="4637" y="3276"/>
                    <a:pt x="4570" y="3043"/>
                  </a:cubicBezTo>
                  <a:cubicBezTo>
                    <a:pt x="4380" y="2472"/>
                    <a:pt x="3799" y="2173"/>
                    <a:pt x="2998" y="2173"/>
                  </a:cubicBezTo>
                  <a:cubicBezTo>
                    <a:pt x="2955" y="2173"/>
                    <a:pt x="2913" y="2174"/>
                    <a:pt x="2869" y="2175"/>
                  </a:cubicBezTo>
                  <a:cubicBezTo>
                    <a:pt x="3069" y="1642"/>
                    <a:pt x="3169" y="941"/>
                    <a:pt x="2902" y="474"/>
                  </a:cubicBezTo>
                  <a:cubicBezTo>
                    <a:pt x="2769" y="207"/>
                    <a:pt x="2469" y="41"/>
                    <a:pt x="2102" y="7"/>
                  </a:cubicBezTo>
                  <a:cubicBezTo>
                    <a:pt x="2047" y="3"/>
                    <a:pt x="1993" y="0"/>
                    <a:pt x="194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6"/>
            <p:cNvSpPr/>
            <p:nvPr/>
          </p:nvSpPr>
          <p:spPr>
            <a:xfrm>
              <a:off x="7879020" y="4703669"/>
              <a:ext cx="69464" cy="62331"/>
            </a:xfrm>
            <a:custGeom>
              <a:avLst/>
              <a:gdLst/>
              <a:ahLst/>
              <a:cxnLst/>
              <a:rect l="l" t="t" r="r" b="b"/>
              <a:pathLst>
                <a:path w="4470" h="4011" extrusionOk="0">
                  <a:moveTo>
                    <a:pt x="1949" y="1"/>
                  </a:moveTo>
                  <a:cubicBezTo>
                    <a:pt x="1266" y="1"/>
                    <a:pt x="753" y="314"/>
                    <a:pt x="667" y="615"/>
                  </a:cubicBezTo>
                  <a:cubicBezTo>
                    <a:pt x="667" y="615"/>
                    <a:pt x="0" y="2116"/>
                    <a:pt x="1034" y="3050"/>
                  </a:cubicBezTo>
                  <a:cubicBezTo>
                    <a:pt x="1684" y="3616"/>
                    <a:pt x="2492" y="4010"/>
                    <a:pt x="3118" y="4010"/>
                  </a:cubicBezTo>
                  <a:cubicBezTo>
                    <a:pt x="3489" y="4010"/>
                    <a:pt x="3796" y="3872"/>
                    <a:pt x="3970" y="3550"/>
                  </a:cubicBezTo>
                  <a:cubicBezTo>
                    <a:pt x="4470" y="2683"/>
                    <a:pt x="4403" y="1048"/>
                    <a:pt x="3202" y="348"/>
                  </a:cubicBezTo>
                  <a:cubicBezTo>
                    <a:pt x="2761" y="98"/>
                    <a:pt x="2329" y="1"/>
                    <a:pt x="194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6"/>
            <p:cNvSpPr/>
            <p:nvPr/>
          </p:nvSpPr>
          <p:spPr>
            <a:xfrm>
              <a:off x="7886790" y="4705954"/>
              <a:ext cx="34219" cy="29573"/>
            </a:xfrm>
            <a:custGeom>
              <a:avLst/>
              <a:gdLst/>
              <a:ahLst/>
              <a:cxnLst/>
              <a:rect l="l" t="t" r="r" b="b"/>
              <a:pathLst>
                <a:path w="2202" h="1903" extrusionOk="0">
                  <a:moveTo>
                    <a:pt x="2202" y="1"/>
                  </a:moveTo>
                  <a:lnTo>
                    <a:pt x="0" y="1902"/>
                  </a:lnTo>
                  <a:lnTo>
                    <a:pt x="0" y="1902"/>
                  </a:lnTo>
                  <a:cubicBezTo>
                    <a:pt x="0" y="1902"/>
                    <a:pt x="2035" y="434"/>
                    <a:pt x="22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6"/>
            <p:cNvSpPr/>
            <p:nvPr/>
          </p:nvSpPr>
          <p:spPr>
            <a:xfrm>
              <a:off x="7882641" y="4702659"/>
              <a:ext cx="42005" cy="35975"/>
            </a:xfrm>
            <a:custGeom>
              <a:avLst/>
              <a:gdLst/>
              <a:ahLst/>
              <a:cxnLst/>
              <a:rect l="l" t="t" r="r" b="b"/>
              <a:pathLst>
                <a:path w="2703" h="2315" extrusionOk="0">
                  <a:moveTo>
                    <a:pt x="2447" y="0"/>
                  </a:moveTo>
                  <a:cubicBezTo>
                    <a:pt x="2359" y="0"/>
                    <a:pt x="2294" y="44"/>
                    <a:pt x="2269" y="146"/>
                  </a:cubicBezTo>
                  <a:cubicBezTo>
                    <a:pt x="2169" y="346"/>
                    <a:pt x="1101" y="1247"/>
                    <a:pt x="134" y="1947"/>
                  </a:cubicBezTo>
                  <a:cubicBezTo>
                    <a:pt x="34" y="2014"/>
                    <a:pt x="1" y="2147"/>
                    <a:pt x="67" y="2214"/>
                  </a:cubicBezTo>
                  <a:cubicBezTo>
                    <a:pt x="134" y="2281"/>
                    <a:pt x="201" y="2314"/>
                    <a:pt x="267" y="2314"/>
                  </a:cubicBezTo>
                  <a:cubicBezTo>
                    <a:pt x="301" y="2314"/>
                    <a:pt x="334" y="2314"/>
                    <a:pt x="367" y="2281"/>
                  </a:cubicBezTo>
                  <a:cubicBezTo>
                    <a:pt x="868" y="1914"/>
                    <a:pt x="2502" y="713"/>
                    <a:pt x="2636" y="279"/>
                  </a:cubicBezTo>
                  <a:cubicBezTo>
                    <a:pt x="2702" y="146"/>
                    <a:pt x="2636" y="46"/>
                    <a:pt x="2536" y="13"/>
                  </a:cubicBezTo>
                  <a:cubicBezTo>
                    <a:pt x="2504" y="5"/>
                    <a:pt x="2475" y="0"/>
                    <a:pt x="24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6"/>
            <p:cNvSpPr/>
            <p:nvPr/>
          </p:nvSpPr>
          <p:spPr>
            <a:xfrm>
              <a:off x="7897156" y="4715294"/>
              <a:ext cx="38897" cy="36301"/>
            </a:xfrm>
            <a:custGeom>
              <a:avLst/>
              <a:gdLst/>
              <a:ahLst/>
              <a:cxnLst/>
              <a:rect l="l" t="t" r="r" b="b"/>
              <a:pathLst>
                <a:path w="2503" h="2336" extrusionOk="0">
                  <a:moveTo>
                    <a:pt x="2502" y="0"/>
                  </a:moveTo>
                  <a:lnTo>
                    <a:pt x="1" y="2335"/>
                  </a:lnTo>
                  <a:cubicBezTo>
                    <a:pt x="1" y="2335"/>
                    <a:pt x="2336" y="534"/>
                    <a:pt x="25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6"/>
            <p:cNvSpPr/>
            <p:nvPr/>
          </p:nvSpPr>
          <p:spPr>
            <a:xfrm>
              <a:off x="7893535" y="4712046"/>
              <a:ext cx="46138" cy="42657"/>
            </a:xfrm>
            <a:custGeom>
              <a:avLst/>
              <a:gdLst/>
              <a:ahLst/>
              <a:cxnLst/>
              <a:rect l="l" t="t" r="r" b="b"/>
              <a:pathLst>
                <a:path w="2969" h="2745" extrusionOk="0">
                  <a:moveTo>
                    <a:pt x="2749" y="0"/>
                  </a:moveTo>
                  <a:cubicBezTo>
                    <a:pt x="2668" y="0"/>
                    <a:pt x="2590" y="60"/>
                    <a:pt x="2535" y="142"/>
                  </a:cubicBezTo>
                  <a:cubicBezTo>
                    <a:pt x="2435" y="476"/>
                    <a:pt x="1034" y="1643"/>
                    <a:pt x="100" y="2377"/>
                  </a:cubicBezTo>
                  <a:cubicBezTo>
                    <a:pt x="0" y="2444"/>
                    <a:pt x="0" y="2577"/>
                    <a:pt x="67" y="2678"/>
                  </a:cubicBezTo>
                  <a:cubicBezTo>
                    <a:pt x="100" y="2711"/>
                    <a:pt x="167" y="2744"/>
                    <a:pt x="234" y="2744"/>
                  </a:cubicBezTo>
                  <a:cubicBezTo>
                    <a:pt x="267" y="2744"/>
                    <a:pt x="300" y="2744"/>
                    <a:pt x="334" y="2711"/>
                  </a:cubicBezTo>
                  <a:cubicBezTo>
                    <a:pt x="734" y="2411"/>
                    <a:pt x="2769" y="843"/>
                    <a:pt x="2935" y="276"/>
                  </a:cubicBezTo>
                  <a:cubicBezTo>
                    <a:pt x="2969" y="142"/>
                    <a:pt x="2935" y="42"/>
                    <a:pt x="2802" y="9"/>
                  </a:cubicBezTo>
                  <a:cubicBezTo>
                    <a:pt x="2784" y="3"/>
                    <a:pt x="2767" y="0"/>
                    <a:pt x="27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6"/>
            <p:cNvSpPr/>
            <p:nvPr/>
          </p:nvSpPr>
          <p:spPr>
            <a:xfrm>
              <a:off x="7825620" y="4662485"/>
              <a:ext cx="40963" cy="16006"/>
            </a:xfrm>
            <a:custGeom>
              <a:avLst/>
              <a:gdLst/>
              <a:ahLst/>
              <a:cxnLst/>
              <a:rect l="l" t="t" r="r" b="b"/>
              <a:pathLst>
                <a:path w="2636" h="1030" extrusionOk="0">
                  <a:moveTo>
                    <a:pt x="682" y="0"/>
                  </a:moveTo>
                  <a:cubicBezTo>
                    <a:pt x="471" y="0"/>
                    <a:pt x="243" y="29"/>
                    <a:pt x="0" y="96"/>
                  </a:cubicBezTo>
                  <a:lnTo>
                    <a:pt x="2635" y="1030"/>
                  </a:lnTo>
                  <a:cubicBezTo>
                    <a:pt x="2635" y="1030"/>
                    <a:pt x="1949" y="0"/>
                    <a:pt x="6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6"/>
            <p:cNvSpPr/>
            <p:nvPr/>
          </p:nvSpPr>
          <p:spPr>
            <a:xfrm>
              <a:off x="7821984" y="4659268"/>
              <a:ext cx="48221" cy="22331"/>
            </a:xfrm>
            <a:custGeom>
              <a:avLst/>
              <a:gdLst/>
              <a:ahLst/>
              <a:cxnLst/>
              <a:rect l="l" t="t" r="r" b="b"/>
              <a:pathLst>
                <a:path w="3103" h="1437" extrusionOk="0">
                  <a:moveTo>
                    <a:pt x="925" y="0"/>
                  </a:moveTo>
                  <a:cubicBezTo>
                    <a:pt x="700" y="0"/>
                    <a:pt x="458" y="31"/>
                    <a:pt x="201" y="103"/>
                  </a:cubicBezTo>
                  <a:cubicBezTo>
                    <a:pt x="67" y="136"/>
                    <a:pt x="1" y="236"/>
                    <a:pt x="34" y="369"/>
                  </a:cubicBezTo>
                  <a:cubicBezTo>
                    <a:pt x="62" y="452"/>
                    <a:pt x="157" y="512"/>
                    <a:pt x="245" y="512"/>
                  </a:cubicBezTo>
                  <a:cubicBezTo>
                    <a:pt x="264" y="512"/>
                    <a:pt x="283" y="509"/>
                    <a:pt x="301" y="503"/>
                  </a:cubicBezTo>
                  <a:cubicBezTo>
                    <a:pt x="530" y="438"/>
                    <a:pt x="743" y="411"/>
                    <a:pt x="940" y="411"/>
                  </a:cubicBezTo>
                  <a:cubicBezTo>
                    <a:pt x="2066" y="411"/>
                    <a:pt x="2674" y="1308"/>
                    <a:pt x="2703" y="1337"/>
                  </a:cubicBezTo>
                  <a:cubicBezTo>
                    <a:pt x="2736" y="1404"/>
                    <a:pt x="2803" y="1437"/>
                    <a:pt x="2869" y="1437"/>
                  </a:cubicBezTo>
                  <a:cubicBezTo>
                    <a:pt x="2936" y="1437"/>
                    <a:pt x="2970" y="1437"/>
                    <a:pt x="3003" y="1404"/>
                  </a:cubicBezTo>
                  <a:cubicBezTo>
                    <a:pt x="3103" y="1337"/>
                    <a:pt x="3103" y="1203"/>
                    <a:pt x="3070" y="1103"/>
                  </a:cubicBezTo>
                  <a:cubicBezTo>
                    <a:pt x="3041" y="1103"/>
                    <a:pt x="2277" y="0"/>
                    <a:pt x="9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6"/>
            <p:cNvSpPr/>
            <p:nvPr/>
          </p:nvSpPr>
          <p:spPr>
            <a:xfrm>
              <a:off x="7912713" y="4730322"/>
              <a:ext cx="31111" cy="28531"/>
            </a:xfrm>
            <a:custGeom>
              <a:avLst/>
              <a:gdLst/>
              <a:ahLst/>
              <a:cxnLst/>
              <a:rect l="l" t="t" r="r" b="b"/>
              <a:pathLst>
                <a:path w="2002" h="1836" extrusionOk="0">
                  <a:moveTo>
                    <a:pt x="2002" y="0"/>
                  </a:moveTo>
                  <a:lnTo>
                    <a:pt x="0" y="1835"/>
                  </a:lnTo>
                  <a:cubicBezTo>
                    <a:pt x="0" y="1835"/>
                    <a:pt x="1835" y="668"/>
                    <a:pt x="20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6"/>
            <p:cNvSpPr/>
            <p:nvPr/>
          </p:nvSpPr>
          <p:spPr>
            <a:xfrm>
              <a:off x="7909076" y="4727074"/>
              <a:ext cx="38384" cy="34887"/>
            </a:xfrm>
            <a:custGeom>
              <a:avLst/>
              <a:gdLst/>
              <a:ahLst/>
              <a:cxnLst/>
              <a:rect l="l" t="t" r="r" b="b"/>
              <a:pathLst>
                <a:path w="2470" h="2245" extrusionOk="0">
                  <a:moveTo>
                    <a:pt x="2247" y="1"/>
                  </a:moveTo>
                  <a:cubicBezTo>
                    <a:pt x="2158" y="1"/>
                    <a:pt x="2063" y="60"/>
                    <a:pt x="2036" y="143"/>
                  </a:cubicBezTo>
                  <a:cubicBezTo>
                    <a:pt x="1935" y="576"/>
                    <a:pt x="801" y="1444"/>
                    <a:pt x="134" y="1877"/>
                  </a:cubicBezTo>
                  <a:cubicBezTo>
                    <a:pt x="34" y="1944"/>
                    <a:pt x="1" y="2077"/>
                    <a:pt x="67" y="2178"/>
                  </a:cubicBezTo>
                  <a:cubicBezTo>
                    <a:pt x="101" y="2211"/>
                    <a:pt x="168" y="2244"/>
                    <a:pt x="234" y="2244"/>
                  </a:cubicBezTo>
                  <a:cubicBezTo>
                    <a:pt x="301" y="2244"/>
                    <a:pt x="334" y="2244"/>
                    <a:pt x="368" y="2211"/>
                  </a:cubicBezTo>
                  <a:cubicBezTo>
                    <a:pt x="568" y="2111"/>
                    <a:pt x="2236" y="977"/>
                    <a:pt x="2436" y="243"/>
                  </a:cubicBezTo>
                  <a:cubicBezTo>
                    <a:pt x="2469" y="143"/>
                    <a:pt x="2402" y="43"/>
                    <a:pt x="2302" y="9"/>
                  </a:cubicBezTo>
                  <a:cubicBezTo>
                    <a:pt x="2285" y="3"/>
                    <a:pt x="2266" y="1"/>
                    <a:pt x="2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6"/>
            <p:cNvSpPr/>
            <p:nvPr/>
          </p:nvSpPr>
          <p:spPr>
            <a:xfrm>
              <a:off x="7852569" y="4631310"/>
              <a:ext cx="21274" cy="44071"/>
            </a:xfrm>
            <a:custGeom>
              <a:avLst/>
              <a:gdLst/>
              <a:ahLst/>
              <a:cxnLst/>
              <a:rect l="l" t="t" r="r" b="b"/>
              <a:pathLst>
                <a:path w="1369" h="2836" extrusionOk="0">
                  <a:moveTo>
                    <a:pt x="901" y="0"/>
                  </a:moveTo>
                  <a:cubicBezTo>
                    <a:pt x="901" y="0"/>
                    <a:pt x="1" y="1268"/>
                    <a:pt x="1368" y="2836"/>
                  </a:cubicBezTo>
                  <a:lnTo>
                    <a:pt x="90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6"/>
            <p:cNvSpPr/>
            <p:nvPr/>
          </p:nvSpPr>
          <p:spPr>
            <a:xfrm>
              <a:off x="7848419" y="4627657"/>
              <a:ext cx="29044" cy="50831"/>
            </a:xfrm>
            <a:custGeom>
              <a:avLst/>
              <a:gdLst/>
              <a:ahLst/>
              <a:cxnLst/>
              <a:rect l="l" t="t" r="r" b="b"/>
              <a:pathLst>
                <a:path w="1869" h="3271" extrusionOk="0">
                  <a:moveTo>
                    <a:pt x="1187" y="0"/>
                  </a:moveTo>
                  <a:cubicBezTo>
                    <a:pt x="1116" y="0"/>
                    <a:pt x="1045" y="37"/>
                    <a:pt x="1002" y="102"/>
                  </a:cubicBezTo>
                  <a:cubicBezTo>
                    <a:pt x="1002" y="102"/>
                    <a:pt x="1" y="1536"/>
                    <a:pt x="1469" y="3204"/>
                  </a:cubicBezTo>
                  <a:cubicBezTo>
                    <a:pt x="1535" y="3237"/>
                    <a:pt x="1569" y="3271"/>
                    <a:pt x="1635" y="3271"/>
                  </a:cubicBezTo>
                  <a:cubicBezTo>
                    <a:pt x="1669" y="3271"/>
                    <a:pt x="1736" y="3237"/>
                    <a:pt x="1769" y="3204"/>
                  </a:cubicBezTo>
                  <a:cubicBezTo>
                    <a:pt x="1869" y="3137"/>
                    <a:pt x="1869" y="3004"/>
                    <a:pt x="1802" y="2904"/>
                  </a:cubicBezTo>
                  <a:cubicBezTo>
                    <a:pt x="568" y="1536"/>
                    <a:pt x="1302" y="402"/>
                    <a:pt x="1335" y="335"/>
                  </a:cubicBezTo>
                  <a:cubicBezTo>
                    <a:pt x="1402" y="235"/>
                    <a:pt x="1402" y="102"/>
                    <a:pt x="1302" y="35"/>
                  </a:cubicBezTo>
                  <a:cubicBezTo>
                    <a:pt x="1266" y="11"/>
                    <a:pt x="1227" y="0"/>
                    <a:pt x="11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6"/>
            <p:cNvSpPr/>
            <p:nvPr/>
          </p:nvSpPr>
          <p:spPr>
            <a:xfrm>
              <a:off x="8313955" y="4262301"/>
              <a:ext cx="226029" cy="764506"/>
            </a:xfrm>
            <a:custGeom>
              <a:avLst/>
              <a:gdLst/>
              <a:ahLst/>
              <a:cxnLst/>
              <a:rect l="l" t="t" r="r" b="b"/>
              <a:pathLst>
                <a:path w="14545" h="49196" extrusionOk="0">
                  <a:moveTo>
                    <a:pt x="226" y="0"/>
                  </a:moveTo>
                  <a:cubicBezTo>
                    <a:pt x="185" y="0"/>
                    <a:pt x="143" y="19"/>
                    <a:pt x="101" y="61"/>
                  </a:cubicBezTo>
                  <a:cubicBezTo>
                    <a:pt x="1" y="127"/>
                    <a:pt x="1" y="261"/>
                    <a:pt x="67" y="327"/>
                  </a:cubicBezTo>
                  <a:cubicBezTo>
                    <a:pt x="14077" y="17640"/>
                    <a:pt x="10075" y="48662"/>
                    <a:pt x="10008" y="48962"/>
                  </a:cubicBezTo>
                  <a:cubicBezTo>
                    <a:pt x="10008" y="49096"/>
                    <a:pt x="10075" y="49196"/>
                    <a:pt x="10208" y="49196"/>
                  </a:cubicBezTo>
                  <a:cubicBezTo>
                    <a:pt x="10341" y="49196"/>
                    <a:pt x="10408" y="49129"/>
                    <a:pt x="10441" y="49029"/>
                  </a:cubicBezTo>
                  <a:cubicBezTo>
                    <a:pt x="10475" y="48695"/>
                    <a:pt x="14544" y="17540"/>
                    <a:pt x="401" y="94"/>
                  </a:cubicBezTo>
                  <a:cubicBezTo>
                    <a:pt x="343" y="36"/>
                    <a:pt x="285" y="0"/>
                    <a:pt x="22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6"/>
            <p:cNvSpPr/>
            <p:nvPr/>
          </p:nvSpPr>
          <p:spPr>
            <a:xfrm>
              <a:off x="8186694" y="4064774"/>
              <a:ext cx="75009" cy="81754"/>
            </a:xfrm>
            <a:custGeom>
              <a:avLst/>
              <a:gdLst/>
              <a:ahLst/>
              <a:cxnLst/>
              <a:rect l="l" t="t" r="r" b="b"/>
              <a:pathLst>
                <a:path w="5605" h="6109" extrusionOk="0">
                  <a:moveTo>
                    <a:pt x="358" y="1"/>
                  </a:moveTo>
                  <a:cubicBezTo>
                    <a:pt x="298" y="1"/>
                    <a:pt x="267" y="4"/>
                    <a:pt x="267" y="4"/>
                  </a:cubicBezTo>
                  <a:cubicBezTo>
                    <a:pt x="0" y="2139"/>
                    <a:pt x="2168" y="6108"/>
                    <a:pt x="2168" y="6108"/>
                  </a:cubicBezTo>
                  <a:lnTo>
                    <a:pt x="5604" y="3439"/>
                  </a:lnTo>
                  <a:cubicBezTo>
                    <a:pt x="3059" y="184"/>
                    <a:pt x="830" y="1"/>
                    <a:pt x="3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6"/>
            <p:cNvSpPr/>
            <p:nvPr/>
          </p:nvSpPr>
          <p:spPr>
            <a:xfrm>
              <a:off x="8184017" y="4061669"/>
              <a:ext cx="80804" cy="87535"/>
            </a:xfrm>
            <a:custGeom>
              <a:avLst/>
              <a:gdLst/>
              <a:ahLst/>
              <a:cxnLst/>
              <a:rect l="l" t="t" r="r" b="b"/>
              <a:pathLst>
                <a:path w="6038" h="6541" extrusionOk="0">
                  <a:moveTo>
                    <a:pt x="561" y="0"/>
                  </a:moveTo>
                  <a:cubicBezTo>
                    <a:pt x="509" y="0"/>
                    <a:pt x="477" y="2"/>
                    <a:pt x="467" y="2"/>
                  </a:cubicBezTo>
                  <a:cubicBezTo>
                    <a:pt x="367" y="36"/>
                    <a:pt x="267" y="102"/>
                    <a:pt x="267" y="202"/>
                  </a:cubicBezTo>
                  <a:cubicBezTo>
                    <a:pt x="0" y="2371"/>
                    <a:pt x="2102" y="6273"/>
                    <a:pt x="2202" y="6440"/>
                  </a:cubicBezTo>
                  <a:cubicBezTo>
                    <a:pt x="2235" y="6507"/>
                    <a:pt x="2302" y="6540"/>
                    <a:pt x="2368" y="6540"/>
                  </a:cubicBezTo>
                  <a:lnTo>
                    <a:pt x="2468" y="6540"/>
                  </a:lnTo>
                  <a:cubicBezTo>
                    <a:pt x="2569" y="6473"/>
                    <a:pt x="2602" y="6340"/>
                    <a:pt x="2569" y="6240"/>
                  </a:cubicBezTo>
                  <a:cubicBezTo>
                    <a:pt x="2535" y="6207"/>
                    <a:pt x="534" y="2537"/>
                    <a:pt x="667" y="436"/>
                  </a:cubicBezTo>
                  <a:lnTo>
                    <a:pt x="667" y="436"/>
                  </a:lnTo>
                  <a:cubicBezTo>
                    <a:pt x="1268" y="469"/>
                    <a:pt x="3302" y="803"/>
                    <a:pt x="5637" y="3772"/>
                  </a:cubicBezTo>
                  <a:cubicBezTo>
                    <a:pt x="5680" y="3836"/>
                    <a:pt x="5751" y="3873"/>
                    <a:pt x="5823" y="3873"/>
                  </a:cubicBezTo>
                  <a:cubicBezTo>
                    <a:pt x="5863" y="3873"/>
                    <a:pt x="5902" y="3862"/>
                    <a:pt x="5938" y="3838"/>
                  </a:cubicBezTo>
                  <a:cubicBezTo>
                    <a:pt x="6038" y="3738"/>
                    <a:pt x="6038" y="3605"/>
                    <a:pt x="5971" y="3538"/>
                  </a:cubicBezTo>
                  <a:cubicBezTo>
                    <a:pt x="3320" y="164"/>
                    <a:pt x="1049" y="0"/>
                    <a:pt x="5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6"/>
            <p:cNvSpPr/>
            <p:nvPr/>
          </p:nvSpPr>
          <p:spPr>
            <a:xfrm>
              <a:off x="8269282" y="4025079"/>
              <a:ext cx="58937" cy="80817"/>
            </a:xfrm>
            <a:custGeom>
              <a:avLst/>
              <a:gdLst/>
              <a:ahLst/>
              <a:cxnLst/>
              <a:rect l="l" t="t" r="r" b="b"/>
              <a:pathLst>
                <a:path w="4404" h="6039" extrusionOk="0">
                  <a:moveTo>
                    <a:pt x="2369" y="1"/>
                  </a:moveTo>
                  <a:cubicBezTo>
                    <a:pt x="801" y="1502"/>
                    <a:pt x="0" y="5972"/>
                    <a:pt x="0" y="5972"/>
                  </a:cubicBezTo>
                  <a:lnTo>
                    <a:pt x="4337" y="6039"/>
                  </a:lnTo>
                  <a:cubicBezTo>
                    <a:pt x="4403" y="1369"/>
                    <a:pt x="2369" y="1"/>
                    <a:pt x="2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6"/>
            <p:cNvSpPr/>
            <p:nvPr/>
          </p:nvSpPr>
          <p:spPr>
            <a:xfrm>
              <a:off x="8266151" y="4022363"/>
              <a:ext cx="65186" cy="86210"/>
            </a:xfrm>
            <a:custGeom>
              <a:avLst/>
              <a:gdLst/>
              <a:ahLst/>
              <a:cxnLst/>
              <a:rect l="l" t="t" r="r" b="b"/>
              <a:pathLst>
                <a:path w="4871" h="6442" extrusionOk="0">
                  <a:moveTo>
                    <a:pt x="2623" y="1"/>
                  </a:moveTo>
                  <a:cubicBezTo>
                    <a:pt x="2564" y="1"/>
                    <a:pt x="2510" y="29"/>
                    <a:pt x="2469" y="70"/>
                  </a:cubicBezTo>
                  <a:cubicBezTo>
                    <a:pt x="868" y="1572"/>
                    <a:pt x="67" y="5941"/>
                    <a:pt x="34" y="6108"/>
                  </a:cubicBezTo>
                  <a:cubicBezTo>
                    <a:pt x="1" y="6242"/>
                    <a:pt x="67" y="6342"/>
                    <a:pt x="201" y="6375"/>
                  </a:cubicBezTo>
                  <a:cubicBezTo>
                    <a:pt x="301" y="6375"/>
                    <a:pt x="401" y="6308"/>
                    <a:pt x="434" y="6208"/>
                  </a:cubicBezTo>
                  <a:cubicBezTo>
                    <a:pt x="434" y="6141"/>
                    <a:pt x="1202" y="2039"/>
                    <a:pt x="2636" y="504"/>
                  </a:cubicBezTo>
                  <a:cubicBezTo>
                    <a:pt x="3070" y="904"/>
                    <a:pt x="4437" y="2439"/>
                    <a:pt x="4371" y="6242"/>
                  </a:cubicBezTo>
                  <a:cubicBezTo>
                    <a:pt x="4371" y="6342"/>
                    <a:pt x="4471" y="6442"/>
                    <a:pt x="4571" y="6442"/>
                  </a:cubicBezTo>
                  <a:cubicBezTo>
                    <a:pt x="4704" y="6442"/>
                    <a:pt x="4771" y="6342"/>
                    <a:pt x="4804" y="6242"/>
                  </a:cubicBezTo>
                  <a:cubicBezTo>
                    <a:pt x="4871" y="1505"/>
                    <a:pt x="2803" y="104"/>
                    <a:pt x="2736" y="37"/>
                  </a:cubicBezTo>
                  <a:cubicBezTo>
                    <a:pt x="2698" y="12"/>
                    <a:pt x="2660" y="1"/>
                    <a:pt x="26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6"/>
            <p:cNvSpPr/>
            <p:nvPr/>
          </p:nvSpPr>
          <p:spPr>
            <a:xfrm>
              <a:off x="8352767" y="4047858"/>
              <a:ext cx="74554" cy="84818"/>
            </a:xfrm>
            <a:custGeom>
              <a:avLst/>
              <a:gdLst/>
              <a:ahLst/>
              <a:cxnLst/>
              <a:rect l="l" t="t" r="r" b="b"/>
              <a:pathLst>
                <a:path w="5571" h="6338" extrusionOk="0">
                  <a:moveTo>
                    <a:pt x="4036" y="0"/>
                  </a:moveTo>
                  <a:cubicBezTo>
                    <a:pt x="2102" y="967"/>
                    <a:pt x="0" y="4970"/>
                    <a:pt x="0" y="4970"/>
                  </a:cubicBezTo>
                  <a:lnTo>
                    <a:pt x="4136" y="6338"/>
                  </a:lnTo>
                  <a:cubicBezTo>
                    <a:pt x="5571" y="1901"/>
                    <a:pt x="4036" y="0"/>
                    <a:pt x="40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6"/>
            <p:cNvSpPr/>
            <p:nvPr/>
          </p:nvSpPr>
          <p:spPr>
            <a:xfrm>
              <a:off x="8349635" y="4044994"/>
              <a:ext cx="80817" cy="90372"/>
            </a:xfrm>
            <a:custGeom>
              <a:avLst/>
              <a:gdLst/>
              <a:ahLst/>
              <a:cxnLst/>
              <a:rect l="l" t="t" r="r" b="b"/>
              <a:pathLst>
                <a:path w="6039" h="6753" extrusionOk="0">
                  <a:moveTo>
                    <a:pt x="4230" y="1"/>
                  </a:moveTo>
                  <a:cubicBezTo>
                    <a:pt x="4208" y="1"/>
                    <a:pt x="4188" y="5"/>
                    <a:pt x="4170" y="14"/>
                  </a:cubicBezTo>
                  <a:cubicBezTo>
                    <a:pt x="2202" y="1015"/>
                    <a:pt x="134" y="4951"/>
                    <a:pt x="67" y="5118"/>
                  </a:cubicBezTo>
                  <a:cubicBezTo>
                    <a:pt x="1" y="5218"/>
                    <a:pt x="34" y="5318"/>
                    <a:pt x="134" y="5384"/>
                  </a:cubicBezTo>
                  <a:cubicBezTo>
                    <a:pt x="162" y="5403"/>
                    <a:pt x="192" y="5411"/>
                    <a:pt x="223" y="5411"/>
                  </a:cubicBezTo>
                  <a:cubicBezTo>
                    <a:pt x="303" y="5411"/>
                    <a:pt x="386" y="5357"/>
                    <a:pt x="434" y="5284"/>
                  </a:cubicBezTo>
                  <a:cubicBezTo>
                    <a:pt x="434" y="5251"/>
                    <a:pt x="2402" y="1548"/>
                    <a:pt x="4204" y="481"/>
                  </a:cubicBezTo>
                  <a:lnTo>
                    <a:pt x="4204" y="481"/>
                  </a:lnTo>
                  <a:cubicBezTo>
                    <a:pt x="4504" y="981"/>
                    <a:pt x="5338" y="2849"/>
                    <a:pt x="4170" y="6485"/>
                  </a:cubicBezTo>
                  <a:cubicBezTo>
                    <a:pt x="4137" y="6585"/>
                    <a:pt x="4204" y="6719"/>
                    <a:pt x="4304" y="6752"/>
                  </a:cubicBezTo>
                  <a:lnTo>
                    <a:pt x="4370" y="6752"/>
                  </a:lnTo>
                  <a:cubicBezTo>
                    <a:pt x="4470" y="6752"/>
                    <a:pt x="4537" y="6685"/>
                    <a:pt x="4570" y="6619"/>
                  </a:cubicBezTo>
                  <a:cubicBezTo>
                    <a:pt x="6038" y="2115"/>
                    <a:pt x="4470" y="147"/>
                    <a:pt x="4404" y="81"/>
                  </a:cubicBezTo>
                  <a:cubicBezTo>
                    <a:pt x="4355" y="32"/>
                    <a:pt x="4288" y="1"/>
                    <a:pt x="4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6"/>
            <p:cNvSpPr/>
            <p:nvPr/>
          </p:nvSpPr>
          <p:spPr>
            <a:xfrm>
              <a:off x="8411238" y="4108109"/>
              <a:ext cx="85287" cy="75464"/>
            </a:xfrm>
            <a:custGeom>
              <a:avLst/>
              <a:gdLst/>
              <a:ahLst/>
              <a:cxnLst/>
              <a:rect l="l" t="t" r="r" b="b"/>
              <a:pathLst>
                <a:path w="6373" h="5639" extrusionOk="0">
                  <a:moveTo>
                    <a:pt x="5790" y="0"/>
                  </a:moveTo>
                  <a:cubicBezTo>
                    <a:pt x="3643" y="0"/>
                    <a:pt x="1" y="2536"/>
                    <a:pt x="1" y="2536"/>
                  </a:cubicBezTo>
                  <a:lnTo>
                    <a:pt x="3036" y="5639"/>
                  </a:lnTo>
                  <a:cubicBezTo>
                    <a:pt x="6372" y="2403"/>
                    <a:pt x="5872" y="1"/>
                    <a:pt x="5872" y="1"/>
                  </a:cubicBezTo>
                  <a:cubicBezTo>
                    <a:pt x="5845" y="0"/>
                    <a:pt x="5817" y="0"/>
                    <a:pt x="57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6"/>
            <p:cNvSpPr/>
            <p:nvPr/>
          </p:nvSpPr>
          <p:spPr>
            <a:xfrm>
              <a:off x="8408120" y="4104990"/>
              <a:ext cx="91081" cy="81714"/>
            </a:xfrm>
            <a:custGeom>
              <a:avLst/>
              <a:gdLst/>
              <a:ahLst/>
              <a:cxnLst/>
              <a:rect l="l" t="t" r="r" b="b"/>
              <a:pathLst>
                <a:path w="6806" h="6106" extrusionOk="0">
                  <a:moveTo>
                    <a:pt x="6061" y="1"/>
                  </a:moveTo>
                  <a:cubicBezTo>
                    <a:pt x="3855" y="1"/>
                    <a:pt x="266" y="2470"/>
                    <a:pt x="100" y="2603"/>
                  </a:cubicBezTo>
                  <a:cubicBezTo>
                    <a:pt x="34" y="2669"/>
                    <a:pt x="0" y="2769"/>
                    <a:pt x="67" y="2870"/>
                  </a:cubicBezTo>
                  <a:cubicBezTo>
                    <a:pt x="110" y="2934"/>
                    <a:pt x="181" y="2971"/>
                    <a:pt x="244" y="2971"/>
                  </a:cubicBezTo>
                  <a:cubicBezTo>
                    <a:pt x="278" y="2971"/>
                    <a:pt x="310" y="2960"/>
                    <a:pt x="334" y="2936"/>
                  </a:cubicBezTo>
                  <a:cubicBezTo>
                    <a:pt x="401" y="2903"/>
                    <a:pt x="3836" y="535"/>
                    <a:pt x="5938" y="434"/>
                  </a:cubicBezTo>
                  <a:lnTo>
                    <a:pt x="5938" y="434"/>
                  </a:lnTo>
                  <a:cubicBezTo>
                    <a:pt x="5971" y="1035"/>
                    <a:pt x="5838" y="3070"/>
                    <a:pt x="3103" y="5738"/>
                  </a:cubicBezTo>
                  <a:cubicBezTo>
                    <a:pt x="3036" y="5805"/>
                    <a:pt x="3036" y="5938"/>
                    <a:pt x="3103" y="6038"/>
                  </a:cubicBezTo>
                  <a:cubicBezTo>
                    <a:pt x="3136" y="6072"/>
                    <a:pt x="3203" y="6105"/>
                    <a:pt x="3269" y="6105"/>
                  </a:cubicBezTo>
                  <a:cubicBezTo>
                    <a:pt x="3303" y="6105"/>
                    <a:pt x="3369" y="6072"/>
                    <a:pt x="3403" y="6038"/>
                  </a:cubicBezTo>
                  <a:cubicBezTo>
                    <a:pt x="6805" y="2736"/>
                    <a:pt x="6338" y="301"/>
                    <a:pt x="6305" y="168"/>
                  </a:cubicBezTo>
                  <a:cubicBezTo>
                    <a:pt x="6305" y="101"/>
                    <a:pt x="6205" y="34"/>
                    <a:pt x="6105" y="1"/>
                  </a:cubicBezTo>
                  <a:cubicBezTo>
                    <a:pt x="6090" y="1"/>
                    <a:pt x="6075" y="1"/>
                    <a:pt x="60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6"/>
            <p:cNvSpPr/>
            <p:nvPr/>
          </p:nvSpPr>
          <p:spPr>
            <a:xfrm>
              <a:off x="8450532" y="4205538"/>
              <a:ext cx="84832" cy="57050"/>
            </a:xfrm>
            <a:custGeom>
              <a:avLst/>
              <a:gdLst/>
              <a:ahLst/>
              <a:cxnLst/>
              <a:rect l="l" t="t" r="r" b="b"/>
              <a:pathLst>
                <a:path w="6339" h="4263" extrusionOk="0">
                  <a:moveTo>
                    <a:pt x="1108" y="0"/>
                  </a:moveTo>
                  <a:cubicBezTo>
                    <a:pt x="443" y="0"/>
                    <a:pt x="0" y="27"/>
                    <a:pt x="0" y="27"/>
                  </a:cubicBezTo>
                  <a:lnTo>
                    <a:pt x="934" y="4263"/>
                  </a:lnTo>
                  <a:cubicBezTo>
                    <a:pt x="5471" y="3229"/>
                    <a:pt x="6338" y="927"/>
                    <a:pt x="6338" y="927"/>
                  </a:cubicBezTo>
                  <a:cubicBezTo>
                    <a:pt x="5079" y="126"/>
                    <a:pt x="2563" y="0"/>
                    <a:pt x="11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6"/>
            <p:cNvSpPr/>
            <p:nvPr/>
          </p:nvSpPr>
          <p:spPr>
            <a:xfrm>
              <a:off x="8447400" y="4202514"/>
              <a:ext cx="91081" cy="62764"/>
            </a:xfrm>
            <a:custGeom>
              <a:avLst/>
              <a:gdLst/>
              <a:ahLst/>
              <a:cxnLst/>
              <a:rect l="l" t="t" r="r" b="b"/>
              <a:pathLst>
                <a:path w="6806" h="4690" extrusionOk="0">
                  <a:moveTo>
                    <a:pt x="1215" y="1"/>
                  </a:moveTo>
                  <a:cubicBezTo>
                    <a:pt x="645" y="1"/>
                    <a:pt x="257" y="19"/>
                    <a:pt x="201" y="19"/>
                  </a:cubicBezTo>
                  <a:cubicBezTo>
                    <a:pt x="101" y="19"/>
                    <a:pt x="1" y="119"/>
                    <a:pt x="1" y="253"/>
                  </a:cubicBezTo>
                  <a:cubicBezTo>
                    <a:pt x="34" y="353"/>
                    <a:pt x="134" y="453"/>
                    <a:pt x="234" y="453"/>
                  </a:cubicBezTo>
                  <a:cubicBezTo>
                    <a:pt x="245" y="453"/>
                    <a:pt x="659" y="430"/>
                    <a:pt x="1279" y="430"/>
                  </a:cubicBezTo>
                  <a:cubicBezTo>
                    <a:pt x="2654" y="430"/>
                    <a:pt x="5041" y="541"/>
                    <a:pt x="6305" y="1253"/>
                  </a:cubicBezTo>
                  <a:cubicBezTo>
                    <a:pt x="6005" y="1754"/>
                    <a:pt x="4838" y="3455"/>
                    <a:pt x="1135" y="4289"/>
                  </a:cubicBezTo>
                  <a:cubicBezTo>
                    <a:pt x="1001" y="4322"/>
                    <a:pt x="935" y="4422"/>
                    <a:pt x="968" y="4522"/>
                  </a:cubicBezTo>
                  <a:cubicBezTo>
                    <a:pt x="1001" y="4622"/>
                    <a:pt x="1068" y="4689"/>
                    <a:pt x="1168" y="4689"/>
                  </a:cubicBezTo>
                  <a:lnTo>
                    <a:pt x="1202" y="4689"/>
                  </a:lnTo>
                  <a:cubicBezTo>
                    <a:pt x="5838" y="3655"/>
                    <a:pt x="6739" y="1320"/>
                    <a:pt x="6772" y="1220"/>
                  </a:cubicBezTo>
                  <a:cubicBezTo>
                    <a:pt x="6806" y="1153"/>
                    <a:pt x="6772" y="1020"/>
                    <a:pt x="6672" y="986"/>
                  </a:cubicBezTo>
                  <a:cubicBezTo>
                    <a:pt x="5351" y="122"/>
                    <a:pt x="2681" y="1"/>
                    <a:pt x="12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6"/>
            <p:cNvSpPr/>
            <p:nvPr/>
          </p:nvSpPr>
          <p:spPr>
            <a:xfrm>
              <a:off x="8473297" y="4266606"/>
              <a:ext cx="82155" cy="58655"/>
            </a:xfrm>
            <a:custGeom>
              <a:avLst/>
              <a:gdLst/>
              <a:ahLst/>
              <a:cxnLst/>
              <a:rect l="l" t="t" r="r" b="b"/>
              <a:pathLst>
                <a:path w="6139" h="4383" extrusionOk="0">
                  <a:moveTo>
                    <a:pt x="367" y="0"/>
                  </a:moveTo>
                  <a:lnTo>
                    <a:pt x="0" y="4337"/>
                  </a:lnTo>
                  <a:cubicBezTo>
                    <a:pt x="396" y="4368"/>
                    <a:pt x="768" y="4382"/>
                    <a:pt x="1119" y="4382"/>
                  </a:cubicBezTo>
                  <a:cubicBezTo>
                    <a:pt x="4882" y="4382"/>
                    <a:pt x="6138" y="2735"/>
                    <a:pt x="6138" y="2735"/>
                  </a:cubicBezTo>
                  <a:cubicBezTo>
                    <a:pt x="4771" y="1101"/>
                    <a:pt x="367" y="0"/>
                    <a:pt x="3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6"/>
            <p:cNvSpPr/>
            <p:nvPr/>
          </p:nvSpPr>
          <p:spPr>
            <a:xfrm>
              <a:off x="8470165" y="4263809"/>
              <a:ext cx="88405" cy="64410"/>
            </a:xfrm>
            <a:custGeom>
              <a:avLst/>
              <a:gdLst/>
              <a:ahLst/>
              <a:cxnLst/>
              <a:rect l="l" t="t" r="r" b="b"/>
              <a:pathLst>
                <a:path w="6606" h="4813" extrusionOk="0">
                  <a:moveTo>
                    <a:pt x="579" y="0"/>
                  </a:moveTo>
                  <a:cubicBezTo>
                    <a:pt x="492" y="0"/>
                    <a:pt x="401" y="60"/>
                    <a:pt x="401" y="142"/>
                  </a:cubicBezTo>
                  <a:cubicBezTo>
                    <a:pt x="368" y="276"/>
                    <a:pt x="435" y="376"/>
                    <a:pt x="535" y="409"/>
                  </a:cubicBezTo>
                  <a:cubicBezTo>
                    <a:pt x="568" y="409"/>
                    <a:pt x="4638" y="1443"/>
                    <a:pt x="6105" y="2944"/>
                  </a:cubicBezTo>
                  <a:cubicBezTo>
                    <a:pt x="5717" y="3333"/>
                    <a:pt x="4337" y="4391"/>
                    <a:pt x="1344" y="4391"/>
                  </a:cubicBezTo>
                  <a:cubicBezTo>
                    <a:pt x="996" y="4391"/>
                    <a:pt x="627" y="4377"/>
                    <a:pt x="234" y="4345"/>
                  </a:cubicBezTo>
                  <a:cubicBezTo>
                    <a:pt x="221" y="4341"/>
                    <a:pt x="208" y="4339"/>
                    <a:pt x="194" y="4339"/>
                  </a:cubicBezTo>
                  <a:cubicBezTo>
                    <a:pt x="109" y="4339"/>
                    <a:pt x="34" y="4426"/>
                    <a:pt x="34" y="4512"/>
                  </a:cubicBezTo>
                  <a:cubicBezTo>
                    <a:pt x="1" y="4646"/>
                    <a:pt x="101" y="4746"/>
                    <a:pt x="201" y="4746"/>
                  </a:cubicBezTo>
                  <a:cubicBezTo>
                    <a:pt x="635" y="4779"/>
                    <a:pt x="1002" y="4812"/>
                    <a:pt x="1369" y="4812"/>
                  </a:cubicBezTo>
                  <a:cubicBezTo>
                    <a:pt x="5171" y="4812"/>
                    <a:pt x="6472" y="3178"/>
                    <a:pt x="6539" y="3078"/>
                  </a:cubicBezTo>
                  <a:cubicBezTo>
                    <a:pt x="6606" y="3011"/>
                    <a:pt x="6606" y="2911"/>
                    <a:pt x="6539" y="2811"/>
                  </a:cubicBezTo>
                  <a:cubicBezTo>
                    <a:pt x="5105" y="1143"/>
                    <a:pt x="835" y="42"/>
                    <a:pt x="635" y="9"/>
                  </a:cubicBezTo>
                  <a:cubicBezTo>
                    <a:pt x="617" y="3"/>
                    <a:pt x="598" y="0"/>
                    <a:pt x="5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6"/>
            <p:cNvSpPr/>
            <p:nvPr/>
          </p:nvSpPr>
          <p:spPr>
            <a:xfrm>
              <a:off x="8415267" y="4331782"/>
              <a:ext cx="83038" cy="70834"/>
            </a:xfrm>
            <a:custGeom>
              <a:avLst/>
              <a:gdLst/>
              <a:ahLst/>
              <a:cxnLst/>
              <a:rect l="l" t="t" r="r" b="b"/>
              <a:pathLst>
                <a:path w="6205" h="5293" extrusionOk="0">
                  <a:moveTo>
                    <a:pt x="2235" y="0"/>
                  </a:moveTo>
                  <a:lnTo>
                    <a:pt x="0" y="3770"/>
                  </a:lnTo>
                  <a:cubicBezTo>
                    <a:pt x="2074" y="4997"/>
                    <a:pt x="3665" y="5293"/>
                    <a:pt x="4716" y="5293"/>
                  </a:cubicBezTo>
                  <a:cubicBezTo>
                    <a:pt x="5693" y="5293"/>
                    <a:pt x="6204" y="5037"/>
                    <a:pt x="6204" y="5037"/>
                  </a:cubicBezTo>
                  <a:cubicBezTo>
                    <a:pt x="5704" y="2936"/>
                    <a:pt x="2235" y="0"/>
                    <a:pt x="2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6"/>
            <p:cNvSpPr/>
            <p:nvPr/>
          </p:nvSpPr>
          <p:spPr>
            <a:xfrm>
              <a:off x="8412135" y="4329146"/>
              <a:ext cx="89288" cy="76307"/>
            </a:xfrm>
            <a:custGeom>
              <a:avLst/>
              <a:gdLst/>
              <a:ahLst/>
              <a:cxnLst/>
              <a:rect l="l" t="t" r="r" b="b"/>
              <a:pathLst>
                <a:path w="6672" h="5702" extrusionOk="0">
                  <a:moveTo>
                    <a:pt x="2480" y="1"/>
                  </a:moveTo>
                  <a:cubicBezTo>
                    <a:pt x="2422" y="1"/>
                    <a:pt x="2357" y="27"/>
                    <a:pt x="2302" y="64"/>
                  </a:cubicBezTo>
                  <a:cubicBezTo>
                    <a:pt x="2235" y="164"/>
                    <a:pt x="2235" y="297"/>
                    <a:pt x="2336" y="364"/>
                  </a:cubicBezTo>
                  <a:cubicBezTo>
                    <a:pt x="2369" y="397"/>
                    <a:pt x="5571" y="3133"/>
                    <a:pt x="6205" y="5101"/>
                  </a:cubicBezTo>
                  <a:cubicBezTo>
                    <a:pt x="5995" y="5175"/>
                    <a:pt x="5583" y="5277"/>
                    <a:pt x="4981" y="5277"/>
                  </a:cubicBezTo>
                  <a:cubicBezTo>
                    <a:pt x="3959" y="5277"/>
                    <a:pt x="2391" y="4984"/>
                    <a:pt x="334" y="3767"/>
                  </a:cubicBezTo>
                  <a:cubicBezTo>
                    <a:pt x="299" y="3743"/>
                    <a:pt x="263" y="3732"/>
                    <a:pt x="229" y="3732"/>
                  </a:cubicBezTo>
                  <a:cubicBezTo>
                    <a:pt x="167" y="3732"/>
                    <a:pt x="110" y="3769"/>
                    <a:pt x="67" y="3833"/>
                  </a:cubicBezTo>
                  <a:cubicBezTo>
                    <a:pt x="1" y="3933"/>
                    <a:pt x="34" y="4067"/>
                    <a:pt x="134" y="4133"/>
                  </a:cubicBezTo>
                  <a:cubicBezTo>
                    <a:pt x="2269" y="5401"/>
                    <a:pt x="3903" y="5701"/>
                    <a:pt x="4971" y="5701"/>
                  </a:cubicBezTo>
                  <a:cubicBezTo>
                    <a:pt x="5971" y="5701"/>
                    <a:pt x="6505" y="5434"/>
                    <a:pt x="6539" y="5434"/>
                  </a:cubicBezTo>
                  <a:cubicBezTo>
                    <a:pt x="6639" y="5368"/>
                    <a:pt x="6672" y="5268"/>
                    <a:pt x="6639" y="5168"/>
                  </a:cubicBezTo>
                  <a:cubicBezTo>
                    <a:pt x="6138" y="3066"/>
                    <a:pt x="2736" y="164"/>
                    <a:pt x="2602" y="64"/>
                  </a:cubicBezTo>
                  <a:cubicBezTo>
                    <a:pt x="2572" y="19"/>
                    <a:pt x="2529" y="1"/>
                    <a:pt x="248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6"/>
            <p:cNvSpPr/>
            <p:nvPr/>
          </p:nvSpPr>
          <p:spPr>
            <a:xfrm>
              <a:off x="8343385" y="4382678"/>
              <a:ext cx="73229" cy="83480"/>
            </a:xfrm>
            <a:custGeom>
              <a:avLst/>
              <a:gdLst/>
              <a:ahLst/>
              <a:cxnLst/>
              <a:rect l="l" t="t" r="r" b="b"/>
              <a:pathLst>
                <a:path w="5472" h="6238" extrusionOk="0">
                  <a:moveTo>
                    <a:pt x="3670" y="0"/>
                  </a:moveTo>
                  <a:lnTo>
                    <a:pt x="1" y="2368"/>
                  </a:lnTo>
                  <a:cubicBezTo>
                    <a:pt x="2526" y="6206"/>
                    <a:pt x="4954" y="6238"/>
                    <a:pt x="5035" y="6238"/>
                  </a:cubicBezTo>
                  <a:cubicBezTo>
                    <a:pt x="5037" y="6238"/>
                    <a:pt x="5037" y="6238"/>
                    <a:pt x="5037" y="6238"/>
                  </a:cubicBezTo>
                  <a:cubicBezTo>
                    <a:pt x="5471" y="4136"/>
                    <a:pt x="3670" y="0"/>
                    <a:pt x="3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6"/>
            <p:cNvSpPr/>
            <p:nvPr/>
          </p:nvSpPr>
          <p:spPr>
            <a:xfrm>
              <a:off x="8340267" y="4379828"/>
              <a:ext cx="79465" cy="89462"/>
            </a:xfrm>
            <a:custGeom>
              <a:avLst/>
              <a:gdLst/>
              <a:ahLst/>
              <a:cxnLst/>
              <a:rect l="l" t="t" r="r" b="b"/>
              <a:pathLst>
                <a:path w="5938" h="6685" extrusionOk="0">
                  <a:moveTo>
                    <a:pt x="3882" y="0"/>
                  </a:moveTo>
                  <a:cubicBezTo>
                    <a:pt x="3855" y="0"/>
                    <a:pt x="3828" y="5"/>
                    <a:pt x="3803" y="13"/>
                  </a:cubicBezTo>
                  <a:cubicBezTo>
                    <a:pt x="3703" y="80"/>
                    <a:pt x="3669" y="180"/>
                    <a:pt x="3703" y="280"/>
                  </a:cubicBezTo>
                  <a:cubicBezTo>
                    <a:pt x="3736" y="346"/>
                    <a:pt x="5404" y="4183"/>
                    <a:pt x="5104" y="6251"/>
                  </a:cubicBezTo>
                  <a:cubicBezTo>
                    <a:pt x="4503" y="6151"/>
                    <a:pt x="2502" y="5650"/>
                    <a:pt x="434" y="2481"/>
                  </a:cubicBezTo>
                  <a:cubicBezTo>
                    <a:pt x="391" y="2417"/>
                    <a:pt x="320" y="2380"/>
                    <a:pt x="248" y="2380"/>
                  </a:cubicBezTo>
                  <a:cubicBezTo>
                    <a:pt x="209" y="2380"/>
                    <a:pt x="169" y="2391"/>
                    <a:pt x="133" y="2415"/>
                  </a:cubicBezTo>
                  <a:cubicBezTo>
                    <a:pt x="33" y="2481"/>
                    <a:pt x="0" y="2615"/>
                    <a:pt x="67" y="2715"/>
                  </a:cubicBezTo>
                  <a:cubicBezTo>
                    <a:pt x="2635" y="6618"/>
                    <a:pt x="5104" y="6684"/>
                    <a:pt x="5270" y="6684"/>
                  </a:cubicBezTo>
                  <a:cubicBezTo>
                    <a:pt x="5371" y="6684"/>
                    <a:pt x="5437" y="6618"/>
                    <a:pt x="5471" y="6518"/>
                  </a:cubicBezTo>
                  <a:cubicBezTo>
                    <a:pt x="5938" y="4349"/>
                    <a:pt x="4170" y="280"/>
                    <a:pt x="4070" y="113"/>
                  </a:cubicBezTo>
                  <a:cubicBezTo>
                    <a:pt x="4045" y="38"/>
                    <a:pt x="3963" y="0"/>
                    <a:pt x="388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6"/>
            <p:cNvSpPr/>
            <p:nvPr/>
          </p:nvSpPr>
          <p:spPr>
            <a:xfrm>
              <a:off x="8267489" y="4391605"/>
              <a:ext cx="65641" cy="83038"/>
            </a:xfrm>
            <a:custGeom>
              <a:avLst/>
              <a:gdLst/>
              <a:ahLst/>
              <a:cxnLst/>
              <a:rect l="l" t="t" r="r" b="b"/>
              <a:pathLst>
                <a:path w="4905" h="6205" extrusionOk="0">
                  <a:moveTo>
                    <a:pt x="568" y="0"/>
                  </a:moveTo>
                  <a:lnTo>
                    <a:pt x="568" y="0"/>
                  </a:lnTo>
                  <a:cubicBezTo>
                    <a:pt x="1" y="4637"/>
                    <a:pt x="1902" y="6205"/>
                    <a:pt x="1902" y="6205"/>
                  </a:cubicBezTo>
                  <a:cubicBezTo>
                    <a:pt x="3603" y="4904"/>
                    <a:pt x="4904" y="534"/>
                    <a:pt x="4904" y="534"/>
                  </a:cubicBezTo>
                  <a:lnTo>
                    <a:pt x="5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6"/>
            <p:cNvSpPr/>
            <p:nvPr/>
          </p:nvSpPr>
          <p:spPr>
            <a:xfrm>
              <a:off x="8264812" y="4388928"/>
              <a:ext cx="71436" cy="88391"/>
            </a:xfrm>
            <a:custGeom>
              <a:avLst/>
              <a:gdLst/>
              <a:ahLst/>
              <a:cxnLst/>
              <a:rect l="l" t="t" r="r" b="b"/>
              <a:pathLst>
                <a:path w="5338" h="6605" extrusionOk="0">
                  <a:moveTo>
                    <a:pt x="801" y="0"/>
                  </a:moveTo>
                  <a:cubicBezTo>
                    <a:pt x="701" y="0"/>
                    <a:pt x="568" y="67"/>
                    <a:pt x="568" y="200"/>
                  </a:cubicBezTo>
                  <a:cubicBezTo>
                    <a:pt x="1" y="4870"/>
                    <a:pt x="1869" y="6505"/>
                    <a:pt x="1969" y="6571"/>
                  </a:cubicBezTo>
                  <a:cubicBezTo>
                    <a:pt x="2002" y="6605"/>
                    <a:pt x="2035" y="6605"/>
                    <a:pt x="2102" y="6605"/>
                  </a:cubicBezTo>
                  <a:cubicBezTo>
                    <a:pt x="2136" y="6605"/>
                    <a:pt x="2202" y="6605"/>
                    <a:pt x="2236" y="6571"/>
                  </a:cubicBezTo>
                  <a:cubicBezTo>
                    <a:pt x="3970" y="5237"/>
                    <a:pt x="5238" y="1001"/>
                    <a:pt x="5304" y="801"/>
                  </a:cubicBezTo>
                  <a:cubicBezTo>
                    <a:pt x="5338" y="701"/>
                    <a:pt x="5271" y="567"/>
                    <a:pt x="5138" y="534"/>
                  </a:cubicBezTo>
                  <a:cubicBezTo>
                    <a:pt x="5038" y="534"/>
                    <a:pt x="4938" y="567"/>
                    <a:pt x="4904" y="701"/>
                  </a:cubicBezTo>
                  <a:cubicBezTo>
                    <a:pt x="4871" y="734"/>
                    <a:pt x="3670" y="4737"/>
                    <a:pt x="2102" y="6138"/>
                  </a:cubicBezTo>
                  <a:cubicBezTo>
                    <a:pt x="1735" y="5671"/>
                    <a:pt x="534" y="4003"/>
                    <a:pt x="968" y="234"/>
                  </a:cubicBezTo>
                  <a:cubicBezTo>
                    <a:pt x="1001" y="133"/>
                    <a:pt x="901" y="33"/>
                    <a:pt x="8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6"/>
            <p:cNvSpPr/>
            <p:nvPr/>
          </p:nvSpPr>
          <p:spPr>
            <a:xfrm>
              <a:off x="8169282" y="4369282"/>
              <a:ext cx="84832" cy="78582"/>
            </a:xfrm>
            <a:custGeom>
              <a:avLst/>
              <a:gdLst/>
              <a:ahLst/>
              <a:cxnLst/>
              <a:rect l="l" t="t" r="r" b="b"/>
              <a:pathLst>
                <a:path w="6339" h="5872" extrusionOk="0">
                  <a:moveTo>
                    <a:pt x="3102" y="0"/>
                  </a:moveTo>
                  <a:cubicBezTo>
                    <a:pt x="0" y="3503"/>
                    <a:pt x="634" y="5871"/>
                    <a:pt x="634" y="5871"/>
                  </a:cubicBezTo>
                  <a:cubicBezTo>
                    <a:pt x="2802" y="5738"/>
                    <a:pt x="6338" y="2936"/>
                    <a:pt x="6338" y="2936"/>
                  </a:cubicBezTo>
                  <a:lnTo>
                    <a:pt x="31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6"/>
            <p:cNvSpPr/>
            <p:nvPr/>
          </p:nvSpPr>
          <p:spPr>
            <a:xfrm>
              <a:off x="8166606" y="4366645"/>
              <a:ext cx="90626" cy="83895"/>
            </a:xfrm>
            <a:custGeom>
              <a:avLst/>
              <a:gdLst/>
              <a:ahLst/>
              <a:cxnLst/>
              <a:rect l="l" t="t" r="r" b="b"/>
              <a:pathLst>
                <a:path w="6772" h="6269" extrusionOk="0">
                  <a:moveTo>
                    <a:pt x="3289" y="1"/>
                  </a:moveTo>
                  <a:cubicBezTo>
                    <a:pt x="3229" y="1"/>
                    <a:pt x="3172" y="27"/>
                    <a:pt x="3136" y="64"/>
                  </a:cubicBezTo>
                  <a:cubicBezTo>
                    <a:pt x="0" y="3600"/>
                    <a:pt x="601" y="6001"/>
                    <a:pt x="634" y="6102"/>
                  </a:cubicBezTo>
                  <a:cubicBezTo>
                    <a:pt x="667" y="6202"/>
                    <a:pt x="734" y="6268"/>
                    <a:pt x="834" y="6268"/>
                  </a:cubicBezTo>
                  <a:cubicBezTo>
                    <a:pt x="3036" y="6168"/>
                    <a:pt x="6505" y="3400"/>
                    <a:pt x="6672" y="3266"/>
                  </a:cubicBezTo>
                  <a:cubicBezTo>
                    <a:pt x="6738" y="3199"/>
                    <a:pt x="6772" y="3066"/>
                    <a:pt x="6705" y="2999"/>
                  </a:cubicBezTo>
                  <a:cubicBezTo>
                    <a:pt x="6666" y="2941"/>
                    <a:pt x="6605" y="2906"/>
                    <a:pt x="6541" y="2906"/>
                  </a:cubicBezTo>
                  <a:cubicBezTo>
                    <a:pt x="6494" y="2906"/>
                    <a:pt x="6447" y="2924"/>
                    <a:pt x="6405" y="2966"/>
                  </a:cubicBezTo>
                  <a:cubicBezTo>
                    <a:pt x="6371" y="2966"/>
                    <a:pt x="3102" y="5601"/>
                    <a:pt x="1001" y="5835"/>
                  </a:cubicBezTo>
                  <a:cubicBezTo>
                    <a:pt x="934" y="5234"/>
                    <a:pt x="934" y="3166"/>
                    <a:pt x="3436" y="331"/>
                  </a:cubicBezTo>
                  <a:cubicBezTo>
                    <a:pt x="3536" y="264"/>
                    <a:pt x="3536" y="131"/>
                    <a:pt x="3436" y="64"/>
                  </a:cubicBezTo>
                  <a:cubicBezTo>
                    <a:pt x="3391" y="19"/>
                    <a:pt x="3339" y="1"/>
                    <a:pt x="32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6"/>
            <p:cNvSpPr/>
            <p:nvPr/>
          </p:nvSpPr>
          <p:spPr>
            <a:xfrm>
              <a:off x="8104106" y="4329547"/>
              <a:ext cx="85273" cy="57826"/>
            </a:xfrm>
            <a:custGeom>
              <a:avLst/>
              <a:gdLst/>
              <a:ahLst/>
              <a:cxnLst/>
              <a:rect l="l" t="t" r="r" b="b"/>
              <a:pathLst>
                <a:path w="6372" h="4321" extrusionOk="0">
                  <a:moveTo>
                    <a:pt x="5204" y="1"/>
                  </a:moveTo>
                  <a:cubicBezTo>
                    <a:pt x="701" y="1301"/>
                    <a:pt x="0" y="3636"/>
                    <a:pt x="0" y="3636"/>
                  </a:cubicBezTo>
                  <a:cubicBezTo>
                    <a:pt x="964" y="4187"/>
                    <a:pt x="2630" y="4321"/>
                    <a:pt x="4017" y="4321"/>
                  </a:cubicBezTo>
                  <a:cubicBezTo>
                    <a:pt x="5317" y="4321"/>
                    <a:pt x="6371" y="4204"/>
                    <a:pt x="6371" y="4204"/>
                  </a:cubicBezTo>
                  <a:lnTo>
                    <a:pt x="52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6"/>
            <p:cNvSpPr/>
            <p:nvPr/>
          </p:nvSpPr>
          <p:spPr>
            <a:xfrm>
              <a:off x="8100974" y="4326750"/>
              <a:ext cx="91523" cy="63527"/>
            </a:xfrm>
            <a:custGeom>
              <a:avLst/>
              <a:gdLst/>
              <a:ahLst/>
              <a:cxnLst/>
              <a:rect l="l" t="t" r="r" b="b"/>
              <a:pathLst>
                <a:path w="6839" h="4747" extrusionOk="0">
                  <a:moveTo>
                    <a:pt x="5427" y="1"/>
                  </a:moveTo>
                  <a:cubicBezTo>
                    <a:pt x="5408" y="1"/>
                    <a:pt x="5389" y="3"/>
                    <a:pt x="5371" y="9"/>
                  </a:cubicBezTo>
                  <a:cubicBezTo>
                    <a:pt x="835" y="1310"/>
                    <a:pt x="67" y="3679"/>
                    <a:pt x="34" y="3779"/>
                  </a:cubicBezTo>
                  <a:cubicBezTo>
                    <a:pt x="1" y="3879"/>
                    <a:pt x="34" y="3979"/>
                    <a:pt x="134" y="4046"/>
                  </a:cubicBezTo>
                  <a:cubicBezTo>
                    <a:pt x="1135" y="4579"/>
                    <a:pt x="2803" y="4746"/>
                    <a:pt x="4204" y="4746"/>
                  </a:cubicBezTo>
                  <a:cubicBezTo>
                    <a:pt x="5505" y="4746"/>
                    <a:pt x="6539" y="4613"/>
                    <a:pt x="6639" y="4613"/>
                  </a:cubicBezTo>
                  <a:cubicBezTo>
                    <a:pt x="6739" y="4579"/>
                    <a:pt x="6839" y="4479"/>
                    <a:pt x="6805" y="4379"/>
                  </a:cubicBezTo>
                  <a:cubicBezTo>
                    <a:pt x="6805" y="4246"/>
                    <a:pt x="6705" y="4179"/>
                    <a:pt x="6605" y="4179"/>
                  </a:cubicBezTo>
                  <a:cubicBezTo>
                    <a:pt x="6572" y="4196"/>
                    <a:pt x="5513" y="4312"/>
                    <a:pt x="4229" y="4312"/>
                  </a:cubicBezTo>
                  <a:cubicBezTo>
                    <a:pt x="2944" y="4312"/>
                    <a:pt x="1435" y="4196"/>
                    <a:pt x="501" y="3745"/>
                  </a:cubicBezTo>
                  <a:cubicBezTo>
                    <a:pt x="734" y="3212"/>
                    <a:pt x="1835" y="1444"/>
                    <a:pt x="5471" y="410"/>
                  </a:cubicBezTo>
                  <a:cubicBezTo>
                    <a:pt x="5605" y="376"/>
                    <a:pt x="5671" y="276"/>
                    <a:pt x="5638" y="143"/>
                  </a:cubicBezTo>
                  <a:cubicBezTo>
                    <a:pt x="5610" y="60"/>
                    <a:pt x="5515" y="1"/>
                    <a:pt x="54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6"/>
            <p:cNvSpPr/>
            <p:nvPr/>
          </p:nvSpPr>
          <p:spPr>
            <a:xfrm>
              <a:off x="8071518" y="4272401"/>
              <a:ext cx="80804" cy="58053"/>
            </a:xfrm>
            <a:custGeom>
              <a:avLst/>
              <a:gdLst/>
              <a:ahLst/>
              <a:cxnLst/>
              <a:rect l="l" t="t" r="r" b="b"/>
              <a:pathLst>
                <a:path w="6038" h="4338" extrusionOk="0">
                  <a:moveTo>
                    <a:pt x="5938" y="1"/>
                  </a:moveTo>
                  <a:cubicBezTo>
                    <a:pt x="1268" y="101"/>
                    <a:pt x="0" y="2202"/>
                    <a:pt x="0" y="2202"/>
                  </a:cubicBezTo>
                  <a:cubicBezTo>
                    <a:pt x="1568" y="3703"/>
                    <a:pt x="6038" y="4337"/>
                    <a:pt x="6038" y="4337"/>
                  </a:cubicBezTo>
                  <a:lnTo>
                    <a:pt x="59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6"/>
            <p:cNvSpPr/>
            <p:nvPr/>
          </p:nvSpPr>
          <p:spPr>
            <a:xfrm>
              <a:off x="8068386" y="4269724"/>
              <a:ext cx="87067" cy="63848"/>
            </a:xfrm>
            <a:custGeom>
              <a:avLst/>
              <a:gdLst/>
              <a:ahLst/>
              <a:cxnLst/>
              <a:rect l="l" t="t" r="r" b="b"/>
              <a:pathLst>
                <a:path w="6506" h="4771" extrusionOk="0">
                  <a:moveTo>
                    <a:pt x="6172" y="1"/>
                  </a:moveTo>
                  <a:cubicBezTo>
                    <a:pt x="1435" y="101"/>
                    <a:pt x="101" y="2202"/>
                    <a:pt x="67" y="2302"/>
                  </a:cubicBezTo>
                  <a:cubicBezTo>
                    <a:pt x="1" y="2402"/>
                    <a:pt x="34" y="2502"/>
                    <a:pt x="101" y="2569"/>
                  </a:cubicBezTo>
                  <a:cubicBezTo>
                    <a:pt x="1668" y="4104"/>
                    <a:pt x="6072" y="4737"/>
                    <a:pt x="6238" y="4771"/>
                  </a:cubicBezTo>
                  <a:lnTo>
                    <a:pt x="6272" y="4771"/>
                  </a:lnTo>
                  <a:cubicBezTo>
                    <a:pt x="6372" y="4771"/>
                    <a:pt x="6472" y="4671"/>
                    <a:pt x="6472" y="4571"/>
                  </a:cubicBezTo>
                  <a:cubicBezTo>
                    <a:pt x="6505" y="4471"/>
                    <a:pt x="6405" y="4370"/>
                    <a:pt x="6305" y="4337"/>
                  </a:cubicBezTo>
                  <a:cubicBezTo>
                    <a:pt x="6272" y="4337"/>
                    <a:pt x="2102" y="3737"/>
                    <a:pt x="534" y="2402"/>
                  </a:cubicBezTo>
                  <a:cubicBezTo>
                    <a:pt x="901" y="1935"/>
                    <a:pt x="2402" y="501"/>
                    <a:pt x="6172" y="401"/>
                  </a:cubicBezTo>
                  <a:cubicBezTo>
                    <a:pt x="6305" y="401"/>
                    <a:pt x="6405" y="301"/>
                    <a:pt x="6372" y="201"/>
                  </a:cubicBezTo>
                  <a:cubicBezTo>
                    <a:pt x="6372" y="67"/>
                    <a:pt x="6305" y="1"/>
                    <a:pt x="61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6"/>
            <p:cNvSpPr/>
            <p:nvPr/>
          </p:nvSpPr>
          <p:spPr>
            <a:xfrm>
              <a:off x="8081328" y="4197656"/>
              <a:ext cx="84390" cy="62255"/>
            </a:xfrm>
            <a:custGeom>
              <a:avLst/>
              <a:gdLst/>
              <a:ahLst/>
              <a:cxnLst/>
              <a:rect l="l" t="t" r="r" b="b"/>
              <a:pathLst>
                <a:path w="6306" h="4652" extrusionOk="0">
                  <a:moveTo>
                    <a:pt x="3158" y="0"/>
                  </a:moveTo>
                  <a:cubicBezTo>
                    <a:pt x="954" y="0"/>
                    <a:pt x="1" y="849"/>
                    <a:pt x="1" y="849"/>
                  </a:cubicBezTo>
                  <a:cubicBezTo>
                    <a:pt x="1035" y="2717"/>
                    <a:pt x="5138" y="4652"/>
                    <a:pt x="5138" y="4652"/>
                  </a:cubicBezTo>
                  <a:lnTo>
                    <a:pt x="6305" y="482"/>
                  </a:lnTo>
                  <a:cubicBezTo>
                    <a:pt x="5056" y="128"/>
                    <a:pt x="4013" y="0"/>
                    <a:pt x="31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6"/>
            <p:cNvSpPr/>
            <p:nvPr/>
          </p:nvSpPr>
          <p:spPr>
            <a:xfrm>
              <a:off x="8078209" y="4194711"/>
              <a:ext cx="90626" cy="68331"/>
            </a:xfrm>
            <a:custGeom>
              <a:avLst/>
              <a:gdLst/>
              <a:ahLst/>
              <a:cxnLst/>
              <a:rect l="l" t="t" r="r" b="b"/>
              <a:pathLst>
                <a:path w="6772" h="5106" extrusionOk="0">
                  <a:moveTo>
                    <a:pt x="3368" y="1"/>
                  </a:moveTo>
                  <a:cubicBezTo>
                    <a:pt x="1139" y="1"/>
                    <a:pt x="148" y="854"/>
                    <a:pt x="100" y="902"/>
                  </a:cubicBezTo>
                  <a:cubicBezTo>
                    <a:pt x="0" y="969"/>
                    <a:pt x="0" y="1069"/>
                    <a:pt x="34" y="1169"/>
                  </a:cubicBezTo>
                  <a:cubicBezTo>
                    <a:pt x="1101" y="3071"/>
                    <a:pt x="5104" y="5005"/>
                    <a:pt x="5271" y="5072"/>
                  </a:cubicBezTo>
                  <a:cubicBezTo>
                    <a:pt x="5304" y="5072"/>
                    <a:pt x="5338" y="5105"/>
                    <a:pt x="5371" y="5105"/>
                  </a:cubicBezTo>
                  <a:cubicBezTo>
                    <a:pt x="5438" y="5105"/>
                    <a:pt x="5504" y="5039"/>
                    <a:pt x="5571" y="4972"/>
                  </a:cubicBezTo>
                  <a:cubicBezTo>
                    <a:pt x="5604" y="4872"/>
                    <a:pt x="5571" y="4738"/>
                    <a:pt x="5471" y="4705"/>
                  </a:cubicBezTo>
                  <a:cubicBezTo>
                    <a:pt x="5404" y="4672"/>
                    <a:pt x="1635" y="2870"/>
                    <a:pt x="501" y="1102"/>
                  </a:cubicBezTo>
                  <a:cubicBezTo>
                    <a:pt x="832" y="904"/>
                    <a:pt x="1761" y="428"/>
                    <a:pt x="3406" y="428"/>
                  </a:cubicBezTo>
                  <a:cubicBezTo>
                    <a:pt x="4247" y="428"/>
                    <a:pt x="5275" y="552"/>
                    <a:pt x="6505" y="902"/>
                  </a:cubicBezTo>
                  <a:cubicBezTo>
                    <a:pt x="6522" y="908"/>
                    <a:pt x="6540" y="911"/>
                    <a:pt x="6559" y="911"/>
                  </a:cubicBezTo>
                  <a:cubicBezTo>
                    <a:pt x="6647" y="911"/>
                    <a:pt x="6739" y="846"/>
                    <a:pt x="6739" y="735"/>
                  </a:cubicBezTo>
                  <a:cubicBezTo>
                    <a:pt x="6772" y="635"/>
                    <a:pt x="6705" y="535"/>
                    <a:pt x="6605" y="502"/>
                  </a:cubicBezTo>
                  <a:cubicBezTo>
                    <a:pt x="5321" y="134"/>
                    <a:pt x="4248" y="1"/>
                    <a:pt x="33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6"/>
            <p:cNvSpPr/>
            <p:nvPr/>
          </p:nvSpPr>
          <p:spPr>
            <a:xfrm>
              <a:off x="8114371" y="4123834"/>
              <a:ext cx="79920" cy="74915"/>
            </a:xfrm>
            <a:custGeom>
              <a:avLst/>
              <a:gdLst/>
              <a:ahLst/>
              <a:cxnLst/>
              <a:rect l="l" t="t" r="r" b="b"/>
              <a:pathLst>
                <a:path w="5972" h="5598" extrusionOk="0">
                  <a:moveTo>
                    <a:pt x="799" y="1"/>
                  </a:moveTo>
                  <a:cubicBezTo>
                    <a:pt x="280" y="1"/>
                    <a:pt x="0" y="94"/>
                    <a:pt x="0" y="94"/>
                  </a:cubicBezTo>
                  <a:cubicBezTo>
                    <a:pt x="234" y="2262"/>
                    <a:pt x="3269" y="5598"/>
                    <a:pt x="3269" y="5598"/>
                  </a:cubicBezTo>
                  <a:lnTo>
                    <a:pt x="5971" y="2195"/>
                  </a:lnTo>
                  <a:cubicBezTo>
                    <a:pt x="3581" y="326"/>
                    <a:pt x="1771" y="1"/>
                    <a:pt x="7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6"/>
            <p:cNvSpPr/>
            <p:nvPr/>
          </p:nvSpPr>
          <p:spPr>
            <a:xfrm>
              <a:off x="8111239" y="4120997"/>
              <a:ext cx="86170" cy="80884"/>
            </a:xfrm>
            <a:custGeom>
              <a:avLst/>
              <a:gdLst/>
              <a:ahLst/>
              <a:cxnLst/>
              <a:rect l="l" t="t" r="r" b="b"/>
              <a:pathLst>
                <a:path w="6439" h="6044" extrusionOk="0">
                  <a:moveTo>
                    <a:pt x="1033" y="1"/>
                  </a:moveTo>
                  <a:cubicBezTo>
                    <a:pt x="503" y="1"/>
                    <a:pt x="202" y="94"/>
                    <a:pt x="168" y="106"/>
                  </a:cubicBezTo>
                  <a:cubicBezTo>
                    <a:pt x="68" y="139"/>
                    <a:pt x="1" y="239"/>
                    <a:pt x="1" y="339"/>
                  </a:cubicBezTo>
                  <a:cubicBezTo>
                    <a:pt x="234" y="2507"/>
                    <a:pt x="3203" y="5810"/>
                    <a:pt x="3337" y="5977"/>
                  </a:cubicBezTo>
                  <a:cubicBezTo>
                    <a:pt x="3370" y="6010"/>
                    <a:pt x="3437" y="6043"/>
                    <a:pt x="3503" y="6043"/>
                  </a:cubicBezTo>
                  <a:cubicBezTo>
                    <a:pt x="3537" y="6043"/>
                    <a:pt x="3603" y="6010"/>
                    <a:pt x="3637" y="5977"/>
                  </a:cubicBezTo>
                  <a:cubicBezTo>
                    <a:pt x="3703" y="5910"/>
                    <a:pt x="3737" y="5776"/>
                    <a:pt x="3637" y="5676"/>
                  </a:cubicBezTo>
                  <a:cubicBezTo>
                    <a:pt x="3603" y="5643"/>
                    <a:pt x="835" y="2541"/>
                    <a:pt x="468" y="473"/>
                  </a:cubicBezTo>
                  <a:cubicBezTo>
                    <a:pt x="589" y="451"/>
                    <a:pt x="779" y="428"/>
                    <a:pt x="1031" y="428"/>
                  </a:cubicBezTo>
                  <a:cubicBezTo>
                    <a:pt x="1960" y="428"/>
                    <a:pt x="3738" y="738"/>
                    <a:pt x="6072" y="2574"/>
                  </a:cubicBezTo>
                  <a:cubicBezTo>
                    <a:pt x="6117" y="2604"/>
                    <a:pt x="6169" y="2621"/>
                    <a:pt x="6218" y="2621"/>
                  </a:cubicBezTo>
                  <a:cubicBezTo>
                    <a:pt x="6278" y="2621"/>
                    <a:pt x="6335" y="2596"/>
                    <a:pt x="6372" y="2541"/>
                  </a:cubicBezTo>
                  <a:cubicBezTo>
                    <a:pt x="6439" y="2474"/>
                    <a:pt x="6405" y="2341"/>
                    <a:pt x="6339" y="2274"/>
                  </a:cubicBezTo>
                  <a:cubicBezTo>
                    <a:pt x="3906" y="345"/>
                    <a:pt x="2049" y="1"/>
                    <a:pt x="103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6"/>
            <p:cNvSpPr/>
            <p:nvPr/>
          </p:nvSpPr>
          <p:spPr>
            <a:xfrm>
              <a:off x="8219563" y="4003613"/>
              <a:ext cx="162664" cy="233859"/>
            </a:xfrm>
            <a:custGeom>
              <a:avLst/>
              <a:gdLst/>
              <a:ahLst/>
              <a:cxnLst/>
              <a:rect l="l" t="t" r="r" b="b"/>
              <a:pathLst>
                <a:path w="12155" h="17475" extrusionOk="0">
                  <a:moveTo>
                    <a:pt x="1079" y="1"/>
                  </a:moveTo>
                  <a:cubicBezTo>
                    <a:pt x="1" y="1"/>
                    <a:pt x="1030" y="9455"/>
                    <a:pt x="2681" y="13714"/>
                  </a:cubicBezTo>
                  <a:cubicBezTo>
                    <a:pt x="4001" y="17119"/>
                    <a:pt x="5279" y="17474"/>
                    <a:pt x="5755" y="17474"/>
                  </a:cubicBezTo>
                  <a:cubicBezTo>
                    <a:pt x="5880" y="17474"/>
                    <a:pt x="5950" y="17450"/>
                    <a:pt x="5950" y="17450"/>
                  </a:cubicBezTo>
                  <a:lnTo>
                    <a:pt x="7151" y="17316"/>
                  </a:lnTo>
                  <a:cubicBezTo>
                    <a:pt x="12155" y="13313"/>
                    <a:pt x="2248" y="204"/>
                    <a:pt x="1113" y="4"/>
                  </a:cubicBezTo>
                  <a:cubicBezTo>
                    <a:pt x="1102" y="2"/>
                    <a:pt x="1090" y="1"/>
                    <a:pt x="10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6"/>
            <p:cNvSpPr/>
            <p:nvPr/>
          </p:nvSpPr>
          <p:spPr>
            <a:xfrm>
              <a:off x="8305444" y="4051592"/>
              <a:ext cx="155572" cy="218657"/>
            </a:xfrm>
            <a:custGeom>
              <a:avLst/>
              <a:gdLst/>
              <a:ahLst/>
              <a:cxnLst/>
              <a:rect l="l" t="t" r="r" b="b"/>
              <a:pathLst>
                <a:path w="11625" h="16339" extrusionOk="0">
                  <a:moveTo>
                    <a:pt x="10830" y="1"/>
                  </a:moveTo>
                  <a:cubicBezTo>
                    <a:pt x="9616" y="1"/>
                    <a:pt x="3912" y="6678"/>
                    <a:pt x="2002" y="10562"/>
                  </a:cubicBezTo>
                  <a:cubicBezTo>
                    <a:pt x="0" y="14699"/>
                    <a:pt x="1468" y="15499"/>
                    <a:pt x="1468" y="15499"/>
                  </a:cubicBezTo>
                  <a:lnTo>
                    <a:pt x="2402" y="16300"/>
                  </a:lnTo>
                  <a:cubicBezTo>
                    <a:pt x="2579" y="16326"/>
                    <a:pt x="2753" y="16339"/>
                    <a:pt x="2924" y="16339"/>
                  </a:cubicBezTo>
                  <a:cubicBezTo>
                    <a:pt x="8868" y="16339"/>
                    <a:pt x="11624" y="1028"/>
                    <a:pt x="11008" y="88"/>
                  </a:cubicBezTo>
                  <a:cubicBezTo>
                    <a:pt x="10969" y="29"/>
                    <a:pt x="10909" y="1"/>
                    <a:pt x="10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6"/>
            <p:cNvSpPr/>
            <p:nvPr/>
          </p:nvSpPr>
          <p:spPr>
            <a:xfrm>
              <a:off x="8324635" y="4228972"/>
              <a:ext cx="252849" cy="79559"/>
            </a:xfrm>
            <a:custGeom>
              <a:avLst/>
              <a:gdLst/>
              <a:ahLst/>
              <a:cxnLst/>
              <a:rect l="l" t="t" r="r" b="b"/>
              <a:pathLst>
                <a:path w="18894" h="5945" extrusionOk="0">
                  <a:moveTo>
                    <a:pt x="5421" y="1"/>
                  </a:moveTo>
                  <a:cubicBezTo>
                    <a:pt x="5231" y="1"/>
                    <a:pt x="5047" y="4"/>
                    <a:pt x="4871" y="10"/>
                  </a:cubicBezTo>
                  <a:cubicBezTo>
                    <a:pt x="267" y="210"/>
                    <a:pt x="267" y="1878"/>
                    <a:pt x="267" y="1878"/>
                  </a:cubicBezTo>
                  <a:lnTo>
                    <a:pt x="1" y="3079"/>
                  </a:lnTo>
                  <a:cubicBezTo>
                    <a:pt x="786" y="5221"/>
                    <a:pt x="3277" y="5945"/>
                    <a:pt x="6183" y="5945"/>
                  </a:cubicBezTo>
                  <a:cubicBezTo>
                    <a:pt x="11425" y="5945"/>
                    <a:pt x="18016" y="3589"/>
                    <a:pt x="18380" y="2946"/>
                  </a:cubicBezTo>
                  <a:cubicBezTo>
                    <a:pt x="18894" y="1951"/>
                    <a:pt x="10184" y="1"/>
                    <a:pt x="54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6"/>
            <p:cNvSpPr/>
            <p:nvPr/>
          </p:nvSpPr>
          <p:spPr>
            <a:xfrm>
              <a:off x="8263434" y="4242596"/>
              <a:ext cx="208084" cy="206184"/>
            </a:xfrm>
            <a:custGeom>
              <a:avLst/>
              <a:gdLst/>
              <a:ahLst/>
              <a:cxnLst/>
              <a:rect l="l" t="t" r="r" b="b"/>
              <a:pathLst>
                <a:path w="15549" h="15407" extrusionOk="0">
                  <a:moveTo>
                    <a:pt x="5195" y="0"/>
                  </a:moveTo>
                  <a:cubicBezTo>
                    <a:pt x="4846" y="0"/>
                    <a:pt x="4674" y="126"/>
                    <a:pt x="4674" y="126"/>
                  </a:cubicBezTo>
                  <a:lnTo>
                    <a:pt x="3539" y="593"/>
                  </a:lnTo>
                  <a:cubicBezTo>
                    <a:pt x="1" y="5852"/>
                    <a:pt x="13021" y="15406"/>
                    <a:pt x="14349" y="15406"/>
                  </a:cubicBezTo>
                  <a:cubicBezTo>
                    <a:pt x="14360" y="15406"/>
                    <a:pt x="14371" y="15405"/>
                    <a:pt x="14381" y="15404"/>
                  </a:cubicBezTo>
                  <a:cubicBezTo>
                    <a:pt x="15548" y="15270"/>
                    <a:pt x="11712" y="6397"/>
                    <a:pt x="8877" y="2762"/>
                  </a:cubicBezTo>
                  <a:cubicBezTo>
                    <a:pt x="7048" y="416"/>
                    <a:pt x="5830" y="0"/>
                    <a:pt x="51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6"/>
            <p:cNvSpPr/>
            <p:nvPr/>
          </p:nvSpPr>
          <p:spPr>
            <a:xfrm>
              <a:off x="8219282" y="4253651"/>
              <a:ext cx="123213" cy="233886"/>
            </a:xfrm>
            <a:custGeom>
              <a:avLst/>
              <a:gdLst/>
              <a:ahLst/>
              <a:cxnLst/>
              <a:rect l="l" t="t" r="r" b="b"/>
              <a:pathLst>
                <a:path w="9207" h="17477" extrusionOk="0">
                  <a:moveTo>
                    <a:pt x="6572" y="1"/>
                  </a:moveTo>
                  <a:cubicBezTo>
                    <a:pt x="167" y="134"/>
                    <a:pt x="0" y="16579"/>
                    <a:pt x="801" y="17413"/>
                  </a:cubicBezTo>
                  <a:cubicBezTo>
                    <a:pt x="839" y="17456"/>
                    <a:pt x="887" y="17476"/>
                    <a:pt x="944" y="17476"/>
                  </a:cubicBezTo>
                  <a:cubicBezTo>
                    <a:pt x="2054" y="17476"/>
                    <a:pt x="6669" y="9791"/>
                    <a:pt x="7906" y="5605"/>
                  </a:cubicBezTo>
                  <a:cubicBezTo>
                    <a:pt x="9207" y="1168"/>
                    <a:pt x="7606" y="635"/>
                    <a:pt x="7606" y="635"/>
                  </a:cubicBezTo>
                  <a:lnTo>
                    <a:pt x="65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6"/>
            <p:cNvSpPr/>
            <p:nvPr/>
          </p:nvSpPr>
          <p:spPr>
            <a:xfrm>
              <a:off x="8223297" y="4247722"/>
              <a:ext cx="147221" cy="238610"/>
            </a:xfrm>
            <a:custGeom>
              <a:avLst/>
              <a:gdLst/>
              <a:ahLst/>
              <a:cxnLst/>
              <a:rect l="l" t="t" r="r" b="b"/>
              <a:pathLst>
                <a:path w="11001" h="17830" extrusionOk="0">
                  <a:moveTo>
                    <a:pt x="6646" y="1"/>
                  </a:moveTo>
                  <a:cubicBezTo>
                    <a:pt x="6577" y="1"/>
                    <a:pt x="6538" y="10"/>
                    <a:pt x="6538" y="10"/>
                  </a:cubicBezTo>
                  <a:lnTo>
                    <a:pt x="5304" y="44"/>
                  </a:lnTo>
                  <a:cubicBezTo>
                    <a:pt x="0" y="3646"/>
                    <a:pt x="8773" y="17523"/>
                    <a:pt x="9908" y="17823"/>
                  </a:cubicBezTo>
                  <a:cubicBezTo>
                    <a:pt x="9924" y="17827"/>
                    <a:pt x="9941" y="17830"/>
                    <a:pt x="9957" y="17830"/>
                  </a:cubicBezTo>
                  <a:cubicBezTo>
                    <a:pt x="11001" y="17830"/>
                    <a:pt x="10755" y="8382"/>
                    <a:pt x="9474" y="4046"/>
                  </a:cubicBezTo>
                  <a:cubicBezTo>
                    <a:pt x="8372" y="288"/>
                    <a:pt x="7030" y="1"/>
                    <a:pt x="66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6"/>
            <p:cNvSpPr/>
            <p:nvPr/>
          </p:nvSpPr>
          <p:spPr>
            <a:xfrm>
              <a:off x="8314772" y="4242168"/>
              <a:ext cx="242892" cy="114327"/>
            </a:xfrm>
            <a:custGeom>
              <a:avLst/>
              <a:gdLst/>
              <a:ahLst/>
              <a:cxnLst/>
              <a:rect l="l" t="t" r="r" b="b"/>
              <a:pathLst>
                <a:path w="18150" h="8543" extrusionOk="0">
                  <a:moveTo>
                    <a:pt x="2610" y="0"/>
                  </a:moveTo>
                  <a:cubicBezTo>
                    <a:pt x="1108" y="0"/>
                    <a:pt x="838" y="692"/>
                    <a:pt x="838" y="692"/>
                  </a:cubicBezTo>
                  <a:lnTo>
                    <a:pt x="137" y="1726"/>
                  </a:lnTo>
                  <a:cubicBezTo>
                    <a:pt x="1" y="6964"/>
                    <a:pt x="10953" y="8543"/>
                    <a:pt x="15422" y="8543"/>
                  </a:cubicBezTo>
                  <a:cubicBezTo>
                    <a:pt x="16417" y="8543"/>
                    <a:pt x="17091" y="8464"/>
                    <a:pt x="17249" y="8331"/>
                  </a:cubicBezTo>
                  <a:cubicBezTo>
                    <a:pt x="18150" y="7597"/>
                    <a:pt x="10144" y="2160"/>
                    <a:pt x="5808" y="659"/>
                  </a:cubicBezTo>
                  <a:cubicBezTo>
                    <a:pt x="4372" y="166"/>
                    <a:pt x="3344" y="0"/>
                    <a:pt x="2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6"/>
            <p:cNvSpPr/>
            <p:nvPr/>
          </p:nvSpPr>
          <p:spPr>
            <a:xfrm>
              <a:off x="8313032" y="4146197"/>
              <a:ext cx="232213" cy="130332"/>
            </a:xfrm>
            <a:custGeom>
              <a:avLst/>
              <a:gdLst/>
              <a:ahLst/>
              <a:cxnLst/>
              <a:rect l="l" t="t" r="r" b="b"/>
              <a:pathLst>
                <a:path w="17352" h="9739" extrusionOk="0">
                  <a:moveTo>
                    <a:pt x="16568" y="1"/>
                  </a:moveTo>
                  <a:cubicBezTo>
                    <a:pt x="14247" y="1"/>
                    <a:pt x="7327" y="1959"/>
                    <a:pt x="4003" y="3827"/>
                  </a:cubicBezTo>
                  <a:cubicBezTo>
                    <a:pt x="0" y="6095"/>
                    <a:pt x="767" y="7596"/>
                    <a:pt x="767" y="7596"/>
                  </a:cubicBezTo>
                  <a:lnTo>
                    <a:pt x="1068" y="8764"/>
                  </a:lnTo>
                  <a:cubicBezTo>
                    <a:pt x="1803" y="9447"/>
                    <a:pt x="2706" y="9738"/>
                    <a:pt x="3706" y="9738"/>
                  </a:cubicBezTo>
                  <a:cubicBezTo>
                    <a:pt x="9100" y="9738"/>
                    <a:pt x="17318" y="1276"/>
                    <a:pt x="17346" y="291"/>
                  </a:cubicBezTo>
                  <a:cubicBezTo>
                    <a:pt x="17352" y="91"/>
                    <a:pt x="17066" y="1"/>
                    <a:pt x="16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6"/>
            <p:cNvSpPr/>
            <p:nvPr/>
          </p:nvSpPr>
          <p:spPr>
            <a:xfrm>
              <a:off x="8276415" y="4010612"/>
              <a:ext cx="121888" cy="239921"/>
            </a:xfrm>
            <a:custGeom>
              <a:avLst/>
              <a:gdLst/>
              <a:ahLst/>
              <a:cxnLst/>
              <a:rect l="l" t="t" r="r" b="b"/>
              <a:pathLst>
                <a:path w="9108" h="17928" extrusionOk="0">
                  <a:moveTo>
                    <a:pt x="6813" y="0"/>
                  </a:moveTo>
                  <a:cubicBezTo>
                    <a:pt x="5720" y="0"/>
                    <a:pt x="1764" y="8144"/>
                    <a:pt x="902" y="12490"/>
                  </a:cubicBezTo>
                  <a:cubicBezTo>
                    <a:pt x="1" y="16993"/>
                    <a:pt x="1635" y="17394"/>
                    <a:pt x="1635" y="17394"/>
                  </a:cubicBezTo>
                  <a:lnTo>
                    <a:pt x="2736" y="17927"/>
                  </a:lnTo>
                  <a:cubicBezTo>
                    <a:pt x="9107" y="17227"/>
                    <a:pt x="7773" y="848"/>
                    <a:pt x="6939" y="48"/>
                  </a:cubicBezTo>
                  <a:cubicBezTo>
                    <a:pt x="6903" y="16"/>
                    <a:pt x="6861" y="0"/>
                    <a:pt x="68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6"/>
            <p:cNvSpPr/>
            <p:nvPr/>
          </p:nvSpPr>
          <p:spPr>
            <a:xfrm>
              <a:off x="8060798" y="4166446"/>
              <a:ext cx="242892" cy="114220"/>
            </a:xfrm>
            <a:custGeom>
              <a:avLst/>
              <a:gdLst/>
              <a:ahLst/>
              <a:cxnLst/>
              <a:rect l="l" t="t" r="r" b="b"/>
              <a:pathLst>
                <a:path w="18150" h="8535" extrusionOk="0">
                  <a:moveTo>
                    <a:pt x="2710" y="0"/>
                  </a:moveTo>
                  <a:cubicBezTo>
                    <a:pt x="1711" y="0"/>
                    <a:pt x="1032" y="79"/>
                    <a:pt x="868" y="212"/>
                  </a:cubicBezTo>
                  <a:cubicBezTo>
                    <a:pt x="0" y="946"/>
                    <a:pt x="8006" y="6350"/>
                    <a:pt x="12343" y="7884"/>
                  </a:cubicBezTo>
                  <a:cubicBezTo>
                    <a:pt x="13757" y="8370"/>
                    <a:pt x="14777" y="8535"/>
                    <a:pt x="15509" y="8535"/>
                  </a:cubicBezTo>
                  <a:cubicBezTo>
                    <a:pt x="17038" y="8535"/>
                    <a:pt x="17313" y="7818"/>
                    <a:pt x="17313" y="7818"/>
                  </a:cubicBezTo>
                  <a:lnTo>
                    <a:pt x="18013" y="6817"/>
                  </a:lnTo>
                  <a:cubicBezTo>
                    <a:pt x="18150" y="1579"/>
                    <a:pt x="7198" y="0"/>
                    <a:pt x="27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6"/>
            <p:cNvSpPr/>
            <p:nvPr/>
          </p:nvSpPr>
          <p:spPr>
            <a:xfrm>
              <a:off x="8124636" y="4087392"/>
              <a:ext cx="227717" cy="179004"/>
            </a:xfrm>
            <a:custGeom>
              <a:avLst/>
              <a:gdLst/>
              <a:ahLst/>
              <a:cxnLst/>
              <a:rect l="l" t="t" r="r" b="b"/>
              <a:pathLst>
                <a:path w="17016" h="13376" extrusionOk="0">
                  <a:moveTo>
                    <a:pt x="1210" y="1"/>
                  </a:moveTo>
                  <a:cubicBezTo>
                    <a:pt x="1165" y="1"/>
                    <a:pt x="1129" y="6"/>
                    <a:pt x="1101" y="15"/>
                  </a:cubicBezTo>
                  <a:cubicBezTo>
                    <a:pt x="1" y="382"/>
                    <a:pt x="5438" y="8354"/>
                    <a:pt x="8940" y="11356"/>
                  </a:cubicBezTo>
                  <a:cubicBezTo>
                    <a:pt x="10844" y="13004"/>
                    <a:pt x="12055" y="13376"/>
                    <a:pt x="12760" y="13376"/>
                  </a:cubicBezTo>
                  <a:cubicBezTo>
                    <a:pt x="13339" y="13376"/>
                    <a:pt x="13577" y="13124"/>
                    <a:pt x="13577" y="13124"/>
                  </a:cubicBezTo>
                  <a:lnTo>
                    <a:pt x="14578" y="12424"/>
                  </a:lnTo>
                  <a:cubicBezTo>
                    <a:pt x="17015" y="6703"/>
                    <a:pt x="2921" y="1"/>
                    <a:pt x="1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6"/>
            <p:cNvSpPr/>
            <p:nvPr/>
          </p:nvSpPr>
          <p:spPr>
            <a:xfrm>
              <a:off x="8073860" y="4247655"/>
              <a:ext cx="241407" cy="106685"/>
            </a:xfrm>
            <a:custGeom>
              <a:avLst/>
              <a:gdLst/>
              <a:ahLst/>
              <a:cxnLst/>
              <a:rect l="l" t="t" r="r" b="b"/>
              <a:pathLst>
                <a:path w="18039" h="7972" extrusionOk="0">
                  <a:moveTo>
                    <a:pt x="14082" y="0"/>
                  </a:moveTo>
                  <a:cubicBezTo>
                    <a:pt x="8656" y="0"/>
                    <a:pt x="192" y="6577"/>
                    <a:pt x="59" y="7487"/>
                  </a:cubicBezTo>
                  <a:cubicBezTo>
                    <a:pt x="1" y="7823"/>
                    <a:pt x="756" y="7971"/>
                    <a:pt x="1962" y="7971"/>
                  </a:cubicBezTo>
                  <a:cubicBezTo>
                    <a:pt x="4949" y="7971"/>
                    <a:pt x="10704" y="7064"/>
                    <a:pt x="13768" y="5853"/>
                  </a:cubicBezTo>
                  <a:cubicBezTo>
                    <a:pt x="18038" y="4185"/>
                    <a:pt x="17504" y="2584"/>
                    <a:pt x="17504" y="2584"/>
                  </a:cubicBezTo>
                  <a:lnTo>
                    <a:pt x="17371" y="1383"/>
                  </a:lnTo>
                  <a:cubicBezTo>
                    <a:pt x="16573" y="400"/>
                    <a:pt x="15419" y="0"/>
                    <a:pt x="140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6"/>
            <p:cNvSpPr/>
            <p:nvPr/>
          </p:nvSpPr>
          <p:spPr>
            <a:xfrm>
              <a:off x="8125439" y="4248672"/>
              <a:ext cx="198302" cy="184183"/>
            </a:xfrm>
            <a:custGeom>
              <a:avLst/>
              <a:gdLst/>
              <a:ahLst/>
              <a:cxnLst/>
              <a:rect l="l" t="t" r="r" b="b"/>
              <a:pathLst>
                <a:path w="14818" h="13763" extrusionOk="0">
                  <a:moveTo>
                    <a:pt x="11512" y="0"/>
                  </a:moveTo>
                  <a:cubicBezTo>
                    <a:pt x="5983" y="0"/>
                    <a:pt x="1" y="12603"/>
                    <a:pt x="307" y="13616"/>
                  </a:cubicBezTo>
                  <a:cubicBezTo>
                    <a:pt x="341" y="13716"/>
                    <a:pt x="437" y="13762"/>
                    <a:pt x="588" y="13762"/>
                  </a:cubicBezTo>
                  <a:cubicBezTo>
                    <a:pt x="2094" y="13762"/>
                    <a:pt x="8992" y="9067"/>
                    <a:pt x="11782" y="5943"/>
                  </a:cubicBezTo>
                  <a:cubicBezTo>
                    <a:pt x="14818" y="2474"/>
                    <a:pt x="13617" y="1307"/>
                    <a:pt x="13617" y="1307"/>
                  </a:cubicBezTo>
                  <a:lnTo>
                    <a:pt x="12950" y="306"/>
                  </a:lnTo>
                  <a:cubicBezTo>
                    <a:pt x="12477" y="97"/>
                    <a:pt x="11997" y="0"/>
                    <a:pt x="11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6"/>
            <p:cNvSpPr/>
            <p:nvPr/>
          </p:nvSpPr>
          <p:spPr>
            <a:xfrm>
              <a:off x="8060356" y="4222696"/>
              <a:ext cx="253558" cy="80991"/>
            </a:xfrm>
            <a:custGeom>
              <a:avLst/>
              <a:gdLst/>
              <a:ahLst/>
              <a:cxnLst/>
              <a:rect l="l" t="t" r="r" b="b"/>
              <a:pathLst>
                <a:path w="18947" h="6052" extrusionOk="0">
                  <a:moveTo>
                    <a:pt x="11755" y="1"/>
                  </a:moveTo>
                  <a:cubicBezTo>
                    <a:pt x="6753" y="1"/>
                    <a:pt x="978" y="1718"/>
                    <a:pt x="601" y="2314"/>
                  </a:cubicBezTo>
                  <a:cubicBezTo>
                    <a:pt x="0" y="3281"/>
                    <a:pt x="9273" y="5950"/>
                    <a:pt x="13877" y="6050"/>
                  </a:cubicBezTo>
                  <a:cubicBezTo>
                    <a:pt x="13968" y="6051"/>
                    <a:pt x="14057" y="6052"/>
                    <a:pt x="14144" y="6052"/>
                  </a:cubicBezTo>
                  <a:cubicBezTo>
                    <a:pt x="18517" y="6052"/>
                    <a:pt x="18613" y="4449"/>
                    <a:pt x="18613" y="4449"/>
                  </a:cubicBezTo>
                  <a:lnTo>
                    <a:pt x="18947" y="3281"/>
                  </a:lnTo>
                  <a:cubicBezTo>
                    <a:pt x="18204" y="796"/>
                    <a:pt x="15159" y="1"/>
                    <a:pt x="11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6"/>
            <p:cNvSpPr/>
            <p:nvPr/>
          </p:nvSpPr>
          <p:spPr>
            <a:xfrm>
              <a:off x="8318385" y="4232653"/>
              <a:ext cx="169195" cy="75036"/>
            </a:xfrm>
            <a:custGeom>
              <a:avLst/>
              <a:gdLst/>
              <a:ahLst/>
              <a:cxnLst/>
              <a:rect l="l" t="t" r="r" b="b"/>
              <a:pathLst>
                <a:path w="12643" h="5607" extrusionOk="0">
                  <a:moveTo>
                    <a:pt x="10406" y="0"/>
                  </a:moveTo>
                  <a:cubicBezTo>
                    <a:pt x="8754" y="0"/>
                    <a:pt x="2176" y="106"/>
                    <a:pt x="67" y="2037"/>
                  </a:cubicBezTo>
                  <a:cubicBezTo>
                    <a:pt x="34" y="2104"/>
                    <a:pt x="1" y="2170"/>
                    <a:pt x="1" y="2237"/>
                  </a:cubicBezTo>
                  <a:cubicBezTo>
                    <a:pt x="1" y="2270"/>
                    <a:pt x="34" y="2337"/>
                    <a:pt x="101" y="2370"/>
                  </a:cubicBezTo>
                  <a:cubicBezTo>
                    <a:pt x="334" y="2537"/>
                    <a:pt x="5004" y="5606"/>
                    <a:pt x="9908" y="5606"/>
                  </a:cubicBezTo>
                  <a:cubicBezTo>
                    <a:pt x="10775" y="5606"/>
                    <a:pt x="11609" y="5506"/>
                    <a:pt x="12476" y="5306"/>
                  </a:cubicBezTo>
                  <a:cubicBezTo>
                    <a:pt x="12576" y="5272"/>
                    <a:pt x="12643" y="5172"/>
                    <a:pt x="12610" y="5039"/>
                  </a:cubicBezTo>
                  <a:cubicBezTo>
                    <a:pt x="12582" y="4957"/>
                    <a:pt x="12509" y="4897"/>
                    <a:pt x="12429" y="4897"/>
                  </a:cubicBezTo>
                  <a:cubicBezTo>
                    <a:pt x="12411" y="4897"/>
                    <a:pt x="12394" y="4900"/>
                    <a:pt x="12376" y="4906"/>
                  </a:cubicBezTo>
                  <a:cubicBezTo>
                    <a:pt x="11593" y="5101"/>
                    <a:pt x="10792" y="5185"/>
                    <a:pt x="9993" y="5185"/>
                  </a:cubicBezTo>
                  <a:cubicBezTo>
                    <a:pt x="5753" y="5185"/>
                    <a:pt x="1578" y="2816"/>
                    <a:pt x="568" y="2170"/>
                  </a:cubicBezTo>
                  <a:cubicBezTo>
                    <a:pt x="2757" y="536"/>
                    <a:pt x="8853" y="434"/>
                    <a:pt x="10410" y="434"/>
                  </a:cubicBezTo>
                  <a:cubicBezTo>
                    <a:pt x="10633" y="434"/>
                    <a:pt x="10762" y="436"/>
                    <a:pt x="10775" y="436"/>
                  </a:cubicBezTo>
                  <a:cubicBezTo>
                    <a:pt x="10875" y="436"/>
                    <a:pt x="10975" y="336"/>
                    <a:pt x="10975" y="236"/>
                  </a:cubicBezTo>
                  <a:cubicBezTo>
                    <a:pt x="10975" y="102"/>
                    <a:pt x="10908" y="2"/>
                    <a:pt x="10775" y="2"/>
                  </a:cubicBezTo>
                  <a:cubicBezTo>
                    <a:pt x="10738" y="2"/>
                    <a:pt x="10610" y="0"/>
                    <a:pt x="10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6"/>
            <p:cNvSpPr/>
            <p:nvPr/>
          </p:nvSpPr>
          <p:spPr>
            <a:xfrm>
              <a:off x="8308562" y="4259459"/>
              <a:ext cx="118315" cy="128124"/>
            </a:xfrm>
            <a:custGeom>
              <a:avLst/>
              <a:gdLst/>
              <a:ahLst/>
              <a:cxnLst/>
              <a:rect l="l" t="t" r="r" b="b"/>
              <a:pathLst>
                <a:path w="8841" h="9574" extrusionOk="0">
                  <a:moveTo>
                    <a:pt x="268" y="0"/>
                  </a:moveTo>
                  <a:cubicBezTo>
                    <a:pt x="201" y="0"/>
                    <a:pt x="134" y="0"/>
                    <a:pt x="67" y="67"/>
                  </a:cubicBezTo>
                  <a:cubicBezTo>
                    <a:pt x="34" y="101"/>
                    <a:pt x="1" y="201"/>
                    <a:pt x="34" y="267"/>
                  </a:cubicBezTo>
                  <a:cubicBezTo>
                    <a:pt x="101" y="568"/>
                    <a:pt x="2069" y="7573"/>
                    <a:pt x="4304" y="9507"/>
                  </a:cubicBezTo>
                  <a:cubicBezTo>
                    <a:pt x="4337" y="9541"/>
                    <a:pt x="4370" y="9574"/>
                    <a:pt x="4437" y="9574"/>
                  </a:cubicBezTo>
                  <a:cubicBezTo>
                    <a:pt x="4504" y="9574"/>
                    <a:pt x="4537" y="9541"/>
                    <a:pt x="4604" y="9507"/>
                  </a:cubicBezTo>
                  <a:cubicBezTo>
                    <a:pt x="4671" y="9407"/>
                    <a:pt x="4671" y="9274"/>
                    <a:pt x="4571" y="9207"/>
                  </a:cubicBezTo>
                  <a:cubicBezTo>
                    <a:pt x="2703" y="7573"/>
                    <a:pt x="968" y="1935"/>
                    <a:pt x="534" y="501"/>
                  </a:cubicBezTo>
                  <a:lnTo>
                    <a:pt x="534" y="501"/>
                  </a:lnTo>
                  <a:cubicBezTo>
                    <a:pt x="4104" y="1502"/>
                    <a:pt x="8407" y="7005"/>
                    <a:pt x="8440" y="7039"/>
                  </a:cubicBezTo>
                  <a:cubicBezTo>
                    <a:pt x="8483" y="7103"/>
                    <a:pt x="8554" y="7140"/>
                    <a:pt x="8626" y="7140"/>
                  </a:cubicBezTo>
                  <a:cubicBezTo>
                    <a:pt x="8665" y="7140"/>
                    <a:pt x="8705" y="7129"/>
                    <a:pt x="8740" y="7106"/>
                  </a:cubicBezTo>
                  <a:cubicBezTo>
                    <a:pt x="8840" y="7005"/>
                    <a:pt x="8840" y="6872"/>
                    <a:pt x="8774" y="6805"/>
                  </a:cubicBezTo>
                  <a:cubicBezTo>
                    <a:pt x="8573" y="6538"/>
                    <a:pt x="4070" y="768"/>
                    <a:pt x="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6"/>
            <p:cNvSpPr/>
            <p:nvPr/>
          </p:nvSpPr>
          <p:spPr>
            <a:xfrm>
              <a:off x="8229106" y="4257947"/>
              <a:ext cx="102229" cy="144825"/>
            </a:xfrm>
            <a:custGeom>
              <a:avLst/>
              <a:gdLst/>
              <a:ahLst/>
              <a:cxnLst/>
              <a:rect l="l" t="t" r="r" b="b"/>
              <a:pathLst>
                <a:path w="7639" h="10822" extrusionOk="0">
                  <a:moveTo>
                    <a:pt x="5984" y="0"/>
                  </a:moveTo>
                  <a:cubicBezTo>
                    <a:pt x="5935" y="0"/>
                    <a:pt x="5886" y="31"/>
                    <a:pt x="5838" y="80"/>
                  </a:cubicBezTo>
                  <a:cubicBezTo>
                    <a:pt x="5804" y="113"/>
                    <a:pt x="1668" y="4683"/>
                    <a:pt x="33" y="7786"/>
                  </a:cubicBezTo>
                  <a:cubicBezTo>
                    <a:pt x="0" y="7886"/>
                    <a:pt x="33" y="7986"/>
                    <a:pt x="134" y="8052"/>
                  </a:cubicBezTo>
                  <a:cubicBezTo>
                    <a:pt x="161" y="8071"/>
                    <a:pt x="192" y="8079"/>
                    <a:pt x="222" y="8079"/>
                  </a:cubicBezTo>
                  <a:cubicBezTo>
                    <a:pt x="300" y="8079"/>
                    <a:pt x="376" y="8025"/>
                    <a:pt x="400" y="7952"/>
                  </a:cubicBezTo>
                  <a:cubicBezTo>
                    <a:pt x="1801" y="5351"/>
                    <a:pt x="5070" y="1581"/>
                    <a:pt x="5938" y="580"/>
                  </a:cubicBezTo>
                  <a:lnTo>
                    <a:pt x="5938" y="580"/>
                  </a:lnTo>
                  <a:cubicBezTo>
                    <a:pt x="7072" y="3683"/>
                    <a:pt x="5137" y="10488"/>
                    <a:pt x="5137" y="10554"/>
                  </a:cubicBezTo>
                  <a:cubicBezTo>
                    <a:pt x="5104" y="10654"/>
                    <a:pt x="5170" y="10788"/>
                    <a:pt x="5271" y="10821"/>
                  </a:cubicBezTo>
                  <a:lnTo>
                    <a:pt x="5337" y="10821"/>
                  </a:lnTo>
                  <a:cubicBezTo>
                    <a:pt x="5404" y="10821"/>
                    <a:pt x="5504" y="10754"/>
                    <a:pt x="5537" y="10654"/>
                  </a:cubicBezTo>
                  <a:cubicBezTo>
                    <a:pt x="5604" y="10354"/>
                    <a:pt x="7639" y="3182"/>
                    <a:pt x="6171" y="113"/>
                  </a:cubicBezTo>
                  <a:cubicBezTo>
                    <a:pt x="6171" y="47"/>
                    <a:pt x="6104" y="13"/>
                    <a:pt x="6038" y="13"/>
                  </a:cubicBezTo>
                  <a:cubicBezTo>
                    <a:pt x="6020" y="4"/>
                    <a:pt x="6002" y="0"/>
                    <a:pt x="59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6"/>
            <p:cNvSpPr/>
            <p:nvPr/>
          </p:nvSpPr>
          <p:spPr>
            <a:xfrm>
              <a:off x="8306327" y="4128639"/>
              <a:ext cx="128137" cy="134842"/>
            </a:xfrm>
            <a:custGeom>
              <a:avLst/>
              <a:gdLst/>
              <a:ahLst/>
              <a:cxnLst/>
              <a:rect l="l" t="t" r="r" b="b"/>
              <a:pathLst>
                <a:path w="9575" h="10076" extrusionOk="0">
                  <a:moveTo>
                    <a:pt x="5348" y="0"/>
                  </a:moveTo>
                  <a:cubicBezTo>
                    <a:pt x="5285" y="0"/>
                    <a:pt x="5214" y="37"/>
                    <a:pt x="5171" y="102"/>
                  </a:cubicBezTo>
                  <a:cubicBezTo>
                    <a:pt x="5004" y="335"/>
                    <a:pt x="1035" y="6073"/>
                    <a:pt x="34" y="9809"/>
                  </a:cubicBezTo>
                  <a:cubicBezTo>
                    <a:pt x="1" y="9876"/>
                    <a:pt x="34" y="9976"/>
                    <a:pt x="101" y="10009"/>
                  </a:cubicBezTo>
                  <a:cubicBezTo>
                    <a:pt x="134" y="10076"/>
                    <a:pt x="168" y="10076"/>
                    <a:pt x="234" y="10076"/>
                  </a:cubicBezTo>
                  <a:lnTo>
                    <a:pt x="301" y="10076"/>
                  </a:lnTo>
                  <a:cubicBezTo>
                    <a:pt x="601" y="9976"/>
                    <a:pt x="7440" y="7440"/>
                    <a:pt x="9508" y="3271"/>
                  </a:cubicBezTo>
                  <a:cubicBezTo>
                    <a:pt x="9574" y="3171"/>
                    <a:pt x="9541" y="3037"/>
                    <a:pt x="9441" y="3004"/>
                  </a:cubicBezTo>
                  <a:cubicBezTo>
                    <a:pt x="9408" y="2982"/>
                    <a:pt x="9371" y="2971"/>
                    <a:pt x="9333" y="2971"/>
                  </a:cubicBezTo>
                  <a:cubicBezTo>
                    <a:pt x="9259" y="2971"/>
                    <a:pt x="9185" y="3015"/>
                    <a:pt x="9141" y="3104"/>
                  </a:cubicBezTo>
                  <a:cubicBezTo>
                    <a:pt x="7406" y="6540"/>
                    <a:pt x="2036" y="8908"/>
                    <a:pt x="535" y="9509"/>
                  </a:cubicBezTo>
                  <a:cubicBezTo>
                    <a:pt x="1702" y="5839"/>
                    <a:pt x="5471" y="402"/>
                    <a:pt x="5505" y="335"/>
                  </a:cubicBezTo>
                  <a:cubicBezTo>
                    <a:pt x="5572" y="235"/>
                    <a:pt x="5538" y="102"/>
                    <a:pt x="5438" y="35"/>
                  </a:cubicBezTo>
                  <a:cubicBezTo>
                    <a:pt x="5414" y="11"/>
                    <a:pt x="5382" y="0"/>
                    <a:pt x="53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6"/>
            <p:cNvSpPr/>
            <p:nvPr/>
          </p:nvSpPr>
          <p:spPr>
            <a:xfrm>
              <a:off x="8239371" y="4108925"/>
              <a:ext cx="85273" cy="157231"/>
            </a:xfrm>
            <a:custGeom>
              <a:avLst/>
              <a:gdLst/>
              <a:ahLst/>
              <a:cxnLst/>
              <a:rect l="l" t="t" r="r" b="b"/>
              <a:pathLst>
                <a:path w="6372" h="11749" extrusionOk="0">
                  <a:moveTo>
                    <a:pt x="5211" y="1"/>
                  </a:moveTo>
                  <a:cubicBezTo>
                    <a:pt x="5197" y="1"/>
                    <a:pt x="5184" y="3"/>
                    <a:pt x="5171" y="7"/>
                  </a:cubicBezTo>
                  <a:cubicBezTo>
                    <a:pt x="5071" y="7"/>
                    <a:pt x="4971" y="107"/>
                    <a:pt x="4971" y="241"/>
                  </a:cubicBezTo>
                  <a:cubicBezTo>
                    <a:pt x="5004" y="307"/>
                    <a:pt x="5871" y="8380"/>
                    <a:pt x="4971" y="11048"/>
                  </a:cubicBezTo>
                  <a:cubicBezTo>
                    <a:pt x="4170" y="9547"/>
                    <a:pt x="1268" y="4043"/>
                    <a:pt x="434" y="1842"/>
                  </a:cubicBezTo>
                  <a:cubicBezTo>
                    <a:pt x="408" y="1740"/>
                    <a:pt x="325" y="1696"/>
                    <a:pt x="242" y="1696"/>
                  </a:cubicBezTo>
                  <a:cubicBezTo>
                    <a:pt x="216" y="1696"/>
                    <a:pt x="191" y="1700"/>
                    <a:pt x="167" y="1708"/>
                  </a:cubicBezTo>
                  <a:cubicBezTo>
                    <a:pt x="67" y="1742"/>
                    <a:pt x="0" y="1875"/>
                    <a:pt x="34" y="1975"/>
                  </a:cubicBezTo>
                  <a:cubicBezTo>
                    <a:pt x="1034" y="4577"/>
                    <a:pt x="4770" y="11549"/>
                    <a:pt x="4804" y="11615"/>
                  </a:cubicBezTo>
                  <a:cubicBezTo>
                    <a:pt x="4870" y="11682"/>
                    <a:pt x="4937" y="11749"/>
                    <a:pt x="5004" y="11749"/>
                  </a:cubicBezTo>
                  <a:cubicBezTo>
                    <a:pt x="5071" y="11749"/>
                    <a:pt x="5137" y="11682"/>
                    <a:pt x="5171" y="11615"/>
                  </a:cubicBezTo>
                  <a:cubicBezTo>
                    <a:pt x="6372" y="9380"/>
                    <a:pt x="5438" y="574"/>
                    <a:pt x="5404" y="174"/>
                  </a:cubicBezTo>
                  <a:cubicBezTo>
                    <a:pt x="5375" y="87"/>
                    <a:pt x="5296" y="1"/>
                    <a:pt x="52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6"/>
            <p:cNvSpPr/>
            <p:nvPr/>
          </p:nvSpPr>
          <p:spPr>
            <a:xfrm>
              <a:off x="8138916" y="4171840"/>
              <a:ext cx="170105" cy="94320"/>
            </a:xfrm>
            <a:custGeom>
              <a:avLst/>
              <a:gdLst/>
              <a:ahLst/>
              <a:cxnLst/>
              <a:rect l="l" t="t" r="r" b="b"/>
              <a:pathLst>
                <a:path w="12711" h="7048" extrusionOk="0">
                  <a:moveTo>
                    <a:pt x="3551" y="1"/>
                  </a:moveTo>
                  <a:cubicBezTo>
                    <a:pt x="3469" y="1"/>
                    <a:pt x="3392" y="61"/>
                    <a:pt x="3337" y="143"/>
                  </a:cubicBezTo>
                  <a:cubicBezTo>
                    <a:pt x="3303" y="243"/>
                    <a:pt x="3370" y="376"/>
                    <a:pt x="3470" y="410"/>
                  </a:cubicBezTo>
                  <a:cubicBezTo>
                    <a:pt x="3537" y="443"/>
                    <a:pt x="11142" y="3512"/>
                    <a:pt x="12243" y="6614"/>
                  </a:cubicBezTo>
                  <a:cubicBezTo>
                    <a:pt x="12013" y="6625"/>
                    <a:pt x="11647" y="6636"/>
                    <a:pt x="11178" y="6636"/>
                  </a:cubicBezTo>
                  <a:cubicBezTo>
                    <a:pt x="8720" y="6636"/>
                    <a:pt x="3450" y="6342"/>
                    <a:pt x="368" y="4212"/>
                  </a:cubicBezTo>
                  <a:cubicBezTo>
                    <a:pt x="323" y="4182"/>
                    <a:pt x="271" y="4166"/>
                    <a:pt x="222" y="4166"/>
                  </a:cubicBezTo>
                  <a:cubicBezTo>
                    <a:pt x="161" y="4166"/>
                    <a:pt x="104" y="4191"/>
                    <a:pt x="68" y="4246"/>
                  </a:cubicBezTo>
                  <a:cubicBezTo>
                    <a:pt x="1" y="4346"/>
                    <a:pt x="34" y="4479"/>
                    <a:pt x="134" y="4546"/>
                  </a:cubicBezTo>
                  <a:cubicBezTo>
                    <a:pt x="3370" y="6781"/>
                    <a:pt x="8741" y="7048"/>
                    <a:pt x="11209" y="7048"/>
                  </a:cubicBezTo>
                  <a:lnTo>
                    <a:pt x="12510" y="7048"/>
                  </a:lnTo>
                  <a:cubicBezTo>
                    <a:pt x="12577" y="7014"/>
                    <a:pt x="12643" y="7014"/>
                    <a:pt x="12677" y="6948"/>
                  </a:cubicBezTo>
                  <a:cubicBezTo>
                    <a:pt x="12710" y="6914"/>
                    <a:pt x="12710" y="6848"/>
                    <a:pt x="12710" y="6781"/>
                  </a:cubicBezTo>
                  <a:cubicBezTo>
                    <a:pt x="11909" y="3379"/>
                    <a:pt x="3937" y="143"/>
                    <a:pt x="3604" y="9"/>
                  </a:cubicBezTo>
                  <a:cubicBezTo>
                    <a:pt x="3586" y="4"/>
                    <a:pt x="3568" y="1"/>
                    <a:pt x="35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6"/>
            <p:cNvSpPr/>
            <p:nvPr/>
          </p:nvSpPr>
          <p:spPr>
            <a:xfrm>
              <a:off x="8146959" y="4259299"/>
              <a:ext cx="162504" cy="91684"/>
            </a:xfrm>
            <a:custGeom>
              <a:avLst/>
              <a:gdLst/>
              <a:ahLst/>
              <a:cxnLst/>
              <a:rect l="l" t="t" r="r" b="b"/>
              <a:pathLst>
                <a:path w="12143" h="6851" extrusionOk="0">
                  <a:moveTo>
                    <a:pt x="10068" y="1"/>
                  </a:moveTo>
                  <a:cubicBezTo>
                    <a:pt x="4706" y="1"/>
                    <a:pt x="227" y="1914"/>
                    <a:pt x="167" y="1914"/>
                  </a:cubicBezTo>
                  <a:cubicBezTo>
                    <a:pt x="67" y="1981"/>
                    <a:pt x="0" y="2081"/>
                    <a:pt x="67" y="2214"/>
                  </a:cubicBezTo>
                  <a:cubicBezTo>
                    <a:pt x="92" y="2289"/>
                    <a:pt x="173" y="2327"/>
                    <a:pt x="255" y="2327"/>
                  </a:cubicBezTo>
                  <a:cubicBezTo>
                    <a:pt x="282" y="2327"/>
                    <a:pt x="309" y="2322"/>
                    <a:pt x="334" y="2314"/>
                  </a:cubicBezTo>
                  <a:cubicBezTo>
                    <a:pt x="395" y="2284"/>
                    <a:pt x="4745" y="431"/>
                    <a:pt x="10018" y="431"/>
                  </a:cubicBezTo>
                  <a:cubicBezTo>
                    <a:pt x="10497" y="431"/>
                    <a:pt x="10984" y="446"/>
                    <a:pt x="11475" y="479"/>
                  </a:cubicBezTo>
                  <a:cubicBezTo>
                    <a:pt x="10541" y="1480"/>
                    <a:pt x="7239" y="4716"/>
                    <a:pt x="1268" y="6450"/>
                  </a:cubicBezTo>
                  <a:cubicBezTo>
                    <a:pt x="1168" y="6484"/>
                    <a:pt x="1101" y="6584"/>
                    <a:pt x="1135" y="6717"/>
                  </a:cubicBezTo>
                  <a:cubicBezTo>
                    <a:pt x="1168" y="6784"/>
                    <a:pt x="1235" y="6851"/>
                    <a:pt x="1335" y="6851"/>
                  </a:cubicBezTo>
                  <a:lnTo>
                    <a:pt x="1401" y="6851"/>
                  </a:lnTo>
                  <a:cubicBezTo>
                    <a:pt x="8607" y="4749"/>
                    <a:pt x="12042" y="446"/>
                    <a:pt x="12076" y="413"/>
                  </a:cubicBezTo>
                  <a:cubicBezTo>
                    <a:pt x="12109" y="346"/>
                    <a:pt x="12142" y="279"/>
                    <a:pt x="12109" y="213"/>
                  </a:cubicBezTo>
                  <a:cubicBezTo>
                    <a:pt x="12076" y="146"/>
                    <a:pt x="12009" y="79"/>
                    <a:pt x="11909" y="79"/>
                  </a:cubicBezTo>
                  <a:cubicBezTo>
                    <a:pt x="11287" y="25"/>
                    <a:pt x="10672" y="1"/>
                    <a:pt x="100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6"/>
            <p:cNvSpPr/>
            <p:nvPr/>
          </p:nvSpPr>
          <p:spPr>
            <a:xfrm>
              <a:off x="8280390" y="4223927"/>
              <a:ext cx="69696" cy="61506"/>
            </a:xfrm>
            <a:custGeom>
              <a:avLst/>
              <a:gdLst/>
              <a:ahLst/>
              <a:cxnLst/>
              <a:rect l="l" t="t" r="r" b="b"/>
              <a:pathLst>
                <a:path w="5208" h="4596" extrusionOk="0">
                  <a:moveTo>
                    <a:pt x="2015" y="1"/>
                  </a:moveTo>
                  <a:cubicBezTo>
                    <a:pt x="1" y="1"/>
                    <a:pt x="171" y="2355"/>
                    <a:pt x="171" y="2355"/>
                  </a:cubicBezTo>
                  <a:cubicBezTo>
                    <a:pt x="283" y="3393"/>
                    <a:pt x="985" y="4596"/>
                    <a:pt x="2335" y="4596"/>
                  </a:cubicBezTo>
                  <a:cubicBezTo>
                    <a:pt x="2591" y="4596"/>
                    <a:pt x="2870" y="4552"/>
                    <a:pt x="3173" y="4457"/>
                  </a:cubicBezTo>
                  <a:cubicBezTo>
                    <a:pt x="5041" y="3856"/>
                    <a:pt x="5208" y="521"/>
                    <a:pt x="2573" y="54"/>
                  </a:cubicBezTo>
                  <a:cubicBezTo>
                    <a:pt x="2370" y="17"/>
                    <a:pt x="2185" y="1"/>
                    <a:pt x="2015"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6"/>
            <p:cNvSpPr/>
            <p:nvPr/>
          </p:nvSpPr>
          <p:spPr>
            <a:xfrm>
              <a:off x="8289046" y="4555234"/>
              <a:ext cx="161607" cy="103674"/>
            </a:xfrm>
            <a:custGeom>
              <a:avLst/>
              <a:gdLst/>
              <a:ahLst/>
              <a:cxnLst/>
              <a:rect l="l" t="t" r="r" b="b"/>
              <a:pathLst>
                <a:path w="12076" h="7747" extrusionOk="0">
                  <a:moveTo>
                    <a:pt x="4910" y="1"/>
                  </a:moveTo>
                  <a:cubicBezTo>
                    <a:pt x="3545" y="1"/>
                    <a:pt x="1924" y="315"/>
                    <a:pt x="0" y="1079"/>
                  </a:cubicBezTo>
                  <a:cubicBezTo>
                    <a:pt x="0" y="1079"/>
                    <a:pt x="1034" y="5382"/>
                    <a:pt x="4937" y="7083"/>
                  </a:cubicBezTo>
                  <a:cubicBezTo>
                    <a:pt x="6085" y="7573"/>
                    <a:pt x="7175" y="7747"/>
                    <a:pt x="8142" y="7747"/>
                  </a:cubicBezTo>
                  <a:cubicBezTo>
                    <a:pt x="10463" y="7747"/>
                    <a:pt x="12075" y="6749"/>
                    <a:pt x="12075" y="6749"/>
                  </a:cubicBezTo>
                  <a:cubicBezTo>
                    <a:pt x="12075" y="6749"/>
                    <a:pt x="11240" y="1"/>
                    <a:pt x="4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6"/>
            <p:cNvSpPr/>
            <p:nvPr/>
          </p:nvSpPr>
          <p:spPr>
            <a:xfrm>
              <a:off x="8274558" y="4546284"/>
              <a:ext cx="194918" cy="127024"/>
            </a:xfrm>
            <a:custGeom>
              <a:avLst/>
              <a:gdLst/>
              <a:ahLst/>
              <a:cxnLst/>
              <a:rect l="l" t="t" r="r" b="b"/>
              <a:pathLst>
                <a:path w="12543" h="8174" extrusionOk="0">
                  <a:moveTo>
                    <a:pt x="5128" y="448"/>
                  </a:moveTo>
                  <a:cubicBezTo>
                    <a:pt x="7663" y="448"/>
                    <a:pt x="9614" y="1545"/>
                    <a:pt x="10908" y="3703"/>
                  </a:cubicBezTo>
                  <a:cubicBezTo>
                    <a:pt x="11742" y="5071"/>
                    <a:pt x="12009" y="6439"/>
                    <a:pt x="12109" y="6872"/>
                  </a:cubicBezTo>
                  <a:cubicBezTo>
                    <a:pt x="11676" y="7106"/>
                    <a:pt x="10275" y="7773"/>
                    <a:pt x="8407" y="7773"/>
                  </a:cubicBezTo>
                  <a:cubicBezTo>
                    <a:pt x="7306" y="7773"/>
                    <a:pt x="6272" y="7539"/>
                    <a:pt x="5271" y="7106"/>
                  </a:cubicBezTo>
                  <a:cubicBezTo>
                    <a:pt x="1935" y="5671"/>
                    <a:pt x="734" y="2236"/>
                    <a:pt x="468" y="1435"/>
                  </a:cubicBezTo>
                  <a:cubicBezTo>
                    <a:pt x="2187" y="775"/>
                    <a:pt x="3745" y="448"/>
                    <a:pt x="5128" y="448"/>
                  </a:cubicBezTo>
                  <a:close/>
                  <a:moveTo>
                    <a:pt x="5138" y="1"/>
                  </a:moveTo>
                  <a:cubicBezTo>
                    <a:pt x="3670" y="1"/>
                    <a:pt x="1969" y="401"/>
                    <a:pt x="167" y="1101"/>
                  </a:cubicBezTo>
                  <a:cubicBezTo>
                    <a:pt x="67" y="1135"/>
                    <a:pt x="1" y="1268"/>
                    <a:pt x="34" y="1368"/>
                  </a:cubicBezTo>
                  <a:cubicBezTo>
                    <a:pt x="67" y="1535"/>
                    <a:pt x="1135" y="5771"/>
                    <a:pt x="5104" y="7506"/>
                  </a:cubicBezTo>
                  <a:cubicBezTo>
                    <a:pt x="6138" y="7940"/>
                    <a:pt x="7272" y="8173"/>
                    <a:pt x="8407" y="8173"/>
                  </a:cubicBezTo>
                  <a:cubicBezTo>
                    <a:pt x="10742" y="8173"/>
                    <a:pt x="12376" y="7206"/>
                    <a:pt x="12443" y="7172"/>
                  </a:cubicBezTo>
                  <a:cubicBezTo>
                    <a:pt x="12509" y="7106"/>
                    <a:pt x="12543" y="7039"/>
                    <a:pt x="12543" y="6972"/>
                  </a:cubicBezTo>
                  <a:cubicBezTo>
                    <a:pt x="12509" y="6872"/>
                    <a:pt x="11575" y="1"/>
                    <a:pt x="51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6"/>
            <p:cNvSpPr/>
            <p:nvPr/>
          </p:nvSpPr>
          <p:spPr>
            <a:xfrm>
              <a:off x="8274558" y="4563255"/>
              <a:ext cx="194918" cy="95012"/>
            </a:xfrm>
            <a:custGeom>
              <a:avLst/>
              <a:gdLst/>
              <a:ahLst/>
              <a:cxnLst/>
              <a:rect l="l" t="t" r="r" b="b"/>
              <a:pathLst>
                <a:path w="12543" h="6114" extrusionOk="0">
                  <a:moveTo>
                    <a:pt x="245" y="1"/>
                  </a:moveTo>
                  <a:cubicBezTo>
                    <a:pt x="157" y="1"/>
                    <a:pt x="61" y="60"/>
                    <a:pt x="34" y="143"/>
                  </a:cubicBezTo>
                  <a:cubicBezTo>
                    <a:pt x="1" y="243"/>
                    <a:pt x="67" y="376"/>
                    <a:pt x="167" y="410"/>
                  </a:cubicBezTo>
                  <a:cubicBezTo>
                    <a:pt x="267" y="443"/>
                    <a:pt x="10441" y="3979"/>
                    <a:pt x="12176" y="6014"/>
                  </a:cubicBezTo>
                  <a:cubicBezTo>
                    <a:pt x="12209" y="6080"/>
                    <a:pt x="12276" y="6114"/>
                    <a:pt x="12309" y="6114"/>
                  </a:cubicBezTo>
                  <a:cubicBezTo>
                    <a:pt x="12376" y="6114"/>
                    <a:pt x="12409" y="6080"/>
                    <a:pt x="12476" y="6047"/>
                  </a:cubicBezTo>
                  <a:cubicBezTo>
                    <a:pt x="12543" y="5980"/>
                    <a:pt x="12543" y="5847"/>
                    <a:pt x="12476" y="5747"/>
                  </a:cubicBezTo>
                  <a:cubicBezTo>
                    <a:pt x="10675" y="3645"/>
                    <a:pt x="734" y="176"/>
                    <a:pt x="301" y="9"/>
                  </a:cubicBezTo>
                  <a:cubicBezTo>
                    <a:pt x="283" y="4"/>
                    <a:pt x="264"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6"/>
            <p:cNvSpPr/>
            <p:nvPr/>
          </p:nvSpPr>
          <p:spPr>
            <a:xfrm>
              <a:off x="8377720" y="4591182"/>
              <a:ext cx="59114" cy="58803"/>
            </a:xfrm>
            <a:custGeom>
              <a:avLst/>
              <a:gdLst/>
              <a:ahLst/>
              <a:cxnLst/>
              <a:rect l="l" t="t" r="r" b="b"/>
              <a:pathLst>
                <a:path w="3804" h="3784" extrusionOk="0">
                  <a:moveTo>
                    <a:pt x="2015" y="1"/>
                  </a:moveTo>
                  <a:cubicBezTo>
                    <a:pt x="1965" y="1"/>
                    <a:pt x="1914" y="17"/>
                    <a:pt x="1869" y="47"/>
                  </a:cubicBezTo>
                  <a:cubicBezTo>
                    <a:pt x="1802" y="114"/>
                    <a:pt x="1769" y="247"/>
                    <a:pt x="1835" y="314"/>
                  </a:cubicBezTo>
                  <a:cubicBezTo>
                    <a:pt x="2502" y="1281"/>
                    <a:pt x="3236" y="2349"/>
                    <a:pt x="3370" y="2682"/>
                  </a:cubicBezTo>
                  <a:cubicBezTo>
                    <a:pt x="3003" y="2849"/>
                    <a:pt x="1502" y="3149"/>
                    <a:pt x="201" y="3349"/>
                  </a:cubicBezTo>
                  <a:cubicBezTo>
                    <a:pt x="67" y="3383"/>
                    <a:pt x="1" y="3483"/>
                    <a:pt x="1" y="3616"/>
                  </a:cubicBezTo>
                  <a:cubicBezTo>
                    <a:pt x="34" y="3716"/>
                    <a:pt x="134" y="3783"/>
                    <a:pt x="234" y="3783"/>
                  </a:cubicBezTo>
                  <a:cubicBezTo>
                    <a:pt x="3803" y="3216"/>
                    <a:pt x="3803" y="2916"/>
                    <a:pt x="3803" y="2716"/>
                  </a:cubicBezTo>
                  <a:cubicBezTo>
                    <a:pt x="3803" y="2382"/>
                    <a:pt x="2769" y="914"/>
                    <a:pt x="2169" y="80"/>
                  </a:cubicBezTo>
                  <a:cubicBezTo>
                    <a:pt x="2132" y="25"/>
                    <a:pt x="2075" y="1"/>
                    <a:pt x="20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6"/>
            <p:cNvSpPr/>
            <p:nvPr/>
          </p:nvSpPr>
          <p:spPr>
            <a:xfrm>
              <a:off x="8330024" y="4561639"/>
              <a:ext cx="56006" cy="57234"/>
            </a:xfrm>
            <a:custGeom>
              <a:avLst/>
              <a:gdLst/>
              <a:ahLst/>
              <a:cxnLst/>
              <a:rect l="l" t="t" r="r" b="b"/>
              <a:pathLst>
                <a:path w="3604" h="3683" extrusionOk="0">
                  <a:moveTo>
                    <a:pt x="1720" y="0"/>
                  </a:moveTo>
                  <a:cubicBezTo>
                    <a:pt x="1675" y="0"/>
                    <a:pt x="1632" y="17"/>
                    <a:pt x="1602" y="47"/>
                  </a:cubicBezTo>
                  <a:cubicBezTo>
                    <a:pt x="1502" y="113"/>
                    <a:pt x="1468" y="247"/>
                    <a:pt x="1535" y="347"/>
                  </a:cubicBezTo>
                  <a:cubicBezTo>
                    <a:pt x="2069" y="1047"/>
                    <a:pt x="2869" y="2215"/>
                    <a:pt x="3136" y="2782"/>
                  </a:cubicBezTo>
                  <a:lnTo>
                    <a:pt x="201" y="3282"/>
                  </a:lnTo>
                  <a:cubicBezTo>
                    <a:pt x="101" y="3282"/>
                    <a:pt x="1" y="3382"/>
                    <a:pt x="34" y="3516"/>
                  </a:cubicBezTo>
                  <a:cubicBezTo>
                    <a:pt x="34" y="3616"/>
                    <a:pt x="134" y="3683"/>
                    <a:pt x="234" y="3683"/>
                  </a:cubicBezTo>
                  <a:lnTo>
                    <a:pt x="268" y="3683"/>
                  </a:lnTo>
                  <a:lnTo>
                    <a:pt x="3437" y="3149"/>
                  </a:lnTo>
                  <a:cubicBezTo>
                    <a:pt x="3470" y="3149"/>
                    <a:pt x="3537" y="3116"/>
                    <a:pt x="3570" y="3082"/>
                  </a:cubicBezTo>
                  <a:cubicBezTo>
                    <a:pt x="3603" y="3015"/>
                    <a:pt x="3603" y="2982"/>
                    <a:pt x="3603" y="2915"/>
                  </a:cubicBezTo>
                  <a:cubicBezTo>
                    <a:pt x="3503" y="2248"/>
                    <a:pt x="2036" y="314"/>
                    <a:pt x="1869" y="80"/>
                  </a:cubicBezTo>
                  <a:cubicBezTo>
                    <a:pt x="1832" y="25"/>
                    <a:pt x="1775" y="0"/>
                    <a:pt x="17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6"/>
            <p:cNvSpPr/>
            <p:nvPr/>
          </p:nvSpPr>
          <p:spPr>
            <a:xfrm>
              <a:off x="8559676" y="4369301"/>
              <a:ext cx="254017" cy="660621"/>
            </a:xfrm>
            <a:custGeom>
              <a:avLst/>
              <a:gdLst/>
              <a:ahLst/>
              <a:cxnLst/>
              <a:rect l="l" t="t" r="r" b="b"/>
              <a:pathLst>
                <a:path w="16346" h="42511" extrusionOk="0">
                  <a:moveTo>
                    <a:pt x="16125" y="1"/>
                  </a:moveTo>
                  <a:cubicBezTo>
                    <a:pt x="16076" y="1"/>
                    <a:pt x="16024" y="17"/>
                    <a:pt x="15979" y="47"/>
                  </a:cubicBezTo>
                  <a:cubicBezTo>
                    <a:pt x="5338" y="7919"/>
                    <a:pt x="1969" y="19027"/>
                    <a:pt x="1035" y="26933"/>
                  </a:cubicBezTo>
                  <a:cubicBezTo>
                    <a:pt x="1" y="35506"/>
                    <a:pt x="1535" y="42311"/>
                    <a:pt x="1535" y="42377"/>
                  </a:cubicBezTo>
                  <a:cubicBezTo>
                    <a:pt x="1569" y="42478"/>
                    <a:pt x="1635" y="42511"/>
                    <a:pt x="1736" y="42511"/>
                  </a:cubicBezTo>
                  <a:lnTo>
                    <a:pt x="1802" y="42511"/>
                  </a:lnTo>
                  <a:cubicBezTo>
                    <a:pt x="1902" y="42511"/>
                    <a:pt x="1969" y="42377"/>
                    <a:pt x="1936" y="42277"/>
                  </a:cubicBezTo>
                  <a:cubicBezTo>
                    <a:pt x="1936" y="42211"/>
                    <a:pt x="435" y="35473"/>
                    <a:pt x="1435" y="26966"/>
                  </a:cubicBezTo>
                  <a:cubicBezTo>
                    <a:pt x="2403" y="19161"/>
                    <a:pt x="5705" y="8153"/>
                    <a:pt x="16246" y="381"/>
                  </a:cubicBezTo>
                  <a:cubicBezTo>
                    <a:pt x="16313" y="314"/>
                    <a:pt x="16346" y="181"/>
                    <a:pt x="16279" y="81"/>
                  </a:cubicBezTo>
                  <a:cubicBezTo>
                    <a:pt x="16243" y="25"/>
                    <a:pt x="16186" y="1"/>
                    <a:pt x="161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6"/>
            <p:cNvSpPr/>
            <p:nvPr/>
          </p:nvSpPr>
          <p:spPr>
            <a:xfrm>
              <a:off x="8765708" y="4213475"/>
              <a:ext cx="57598" cy="83493"/>
            </a:xfrm>
            <a:custGeom>
              <a:avLst/>
              <a:gdLst/>
              <a:ahLst/>
              <a:cxnLst/>
              <a:rect l="l" t="t" r="r" b="b"/>
              <a:pathLst>
                <a:path w="4304" h="6239" extrusionOk="0">
                  <a:moveTo>
                    <a:pt x="1468" y="1"/>
                  </a:moveTo>
                  <a:cubicBezTo>
                    <a:pt x="134" y="1702"/>
                    <a:pt x="0" y="6238"/>
                    <a:pt x="0" y="6238"/>
                  </a:cubicBezTo>
                  <a:lnTo>
                    <a:pt x="4303" y="5671"/>
                  </a:lnTo>
                  <a:cubicBezTo>
                    <a:pt x="3703" y="1068"/>
                    <a:pt x="1468" y="1"/>
                    <a:pt x="14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6"/>
            <p:cNvSpPr/>
            <p:nvPr/>
          </p:nvSpPr>
          <p:spPr>
            <a:xfrm>
              <a:off x="8762576" y="4210758"/>
              <a:ext cx="63848" cy="88887"/>
            </a:xfrm>
            <a:custGeom>
              <a:avLst/>
              <a:gdLst/>
              <a:ahLst/>
              <a:cxnLst/>
              <a:rect l="l" t="t" r="r" b="b"/>
              <a:pathLst>
                <a:path w="4771" h="6642" extrusionOk="0">
                  <a:moveTo>
                    <a:pt x="1689" y="0"/>
                  </a:moveTo>
                  <a:cubicBezTo>
                    <a:pt x="1631" y="0"/>
                    <a:pt x="1577" y="29"/>
                    <a:pt x="1535" y="70"/>
                  </a:cubicBezTo>
                  <a:cubicBezTo>
                    <a:pt x="201" y="1805"/>
                    <a:pt x="34" y="6241"/>
                    <a:pt x="1" y="6441"/>
                  </a:cubicBezTo>
                  <a:cubicBezTo>
                    <a:pt x="1" y="6542"/>
                    <a:pt x="101" y="6642"/>
                    <a:pt x="201" y="6642"/>
                  </a:cubicBezTo>
                  <a:lnTo>
                    <a:pt x="234" y="6642"/>
                  </a:lnTo>
                  <a:cubicBezTo>
                    <a:pt x="334" y="6642"/>
                    <a:pt x="435" y="6575"/>
                    <a:pt x="435" y="6441"/>
                  </a:cubicBezTo>
                  <a:cubicBezTo>
                    <a:pt x="435" y="6408"/>
                    <a:pt x="601" y="2205"/>
                    <a:pt x="1769" y="471"/>
                  </a:cubicBezTo>
                  <a:cubicBezTo>
                    <a:pt x="2269" y="804"/>
                    <a:pt x="3837" y="2138"/>
                    <a:pt x="4337" y="5908"/>
                  </a:cubicBezTo>
                  <a:cubicBezTo>
                    <a:pt x="4337" y="5994"/>
                    <a:pt x="4437" y="6081"/>
                    <a:pt x="4529" y="6081"/>
                  </a:cubicBezTo>
                  <a:cubicBezTo>
                    <a:pt x="4543" y="6081"/>
                    <a:pt x="4557" y="6079"/>
                    <a:pt x="4571" y="6075"/>
                  </a:cubicBezTo>
                  <a:cubicBezTo>
                    <a:pt x="4671" y="6075"/>
                    <a:pt x="4771" y="5974"/>
                    <a:pt x="4738" y="5841"/>
                  </a:cubicBezTo>
                  <a:cubicBezTo>
                    <a:pt x="4137" y="1171"/>
                    <a:pt x="1902" y="70"/>
                    <a:pt x="1802" y="37"/>
                  </a:cubicBezTo>
                  <a:cubicBezTo>
                    <a:pt x="1764" y="11"/>
                    <a:pt x="1726" y="0"/>
                    <a:pt x="16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6"/>
            <p:cNvSpPr/>
            <p:nvPr/>
          </p:nvSpPr>
          <p:spPr>
            <a:xfrm>
              <a:off x="8832664" y="4236239"/>
              <a:ext cx="82155" cy="82597"/>
            </a:xfrm>
            <a:custGeom>
              <a:avLst/>
              <a:gdLst/>
              <a:ahLst/>
              <a:cxnLst/>
              <a:rect l="l" t="t" r="r" b="b"/>
              <a:pathLst>
                <a:path w="6139" h="6172" extrusionOk="0">
                  <a:moveTo>
                    <a:pt x="5105" y="1"/>
                  </a:moveTo>
                  <a:lnTo>
                    <a:pt x="5105" y="1"/>
                  </a:lnTo>
                  <a:cubicBezTo>
                    <a:pt x="3003" y="468"/>
                    <a:pt x="1" y="3904"/>
                    <a:pt x="1" y="3904"/>
                  </a:cubicBezTo>
                  <a:lnTo>
                    <a:pt x="3704" y="6172"/>
                  </a:lnTo>
                  <a:cubicBezTo>
                    <a:pt x="6139" y="2203"/>
                    <a:pt x="5105" y="1"/>
                    <a:pt x="51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6"/>
            <p:cNvSpPr/>
            <p:nvPr/>
          </p:nvSpPr>
          <p:spPr>
            <a:xfrm>
              <a:off x="8829546" y="4233121"/>
              <a:ext cx="88405" cy="88405"/>
            </a:xfrm>
            <a:custGeom>
              <a:avLst/>
              <a:gdLst/>
              <a:ahLst/>
              <a:cxnLst/>
              <a:rect l="l" t="t" r="r" b="b"/>
              <a:pathLst>
                <a:path w="6606" h="6606" extrusionOk="0">
                  <a:moveTo>
                    <a:pt x="5271" y="0"/>
                  </a:moveTo>
                  <a:cubicBezTo>
                    <a:pt x="3136" y="501"/>
                    <a:pt x="201" y="3836"/>
                    <a:pt x="67" y="3970"/>
                  </a:cubicBezTo>
                  <a:cubicBezTo>
                    <a:pt x="0" y="4070"/>
                    <a:pt x="0" y="4203"/>
                    <a:pt x="101" y="4270"/>
                  </a:cubicBezTo>
                  <a:cubicBezTo>
                    <a:pt x="146" y="4315"/>
                    <a:pt x="198" y="4333"/>
                    <a:pt x="247" y="4333"/>
                  </a:cubicBezTo>
                  <a:cubicBezTo>
                    <a:pt x="307" y="4333"/>
                    <a:pt x="364" y="4307"/>
                    <a:pt x="401" y="4270"/>
                  </a:cubicBezTo>
                  <a:cubicBezTo>
                    <a:pt x="434" y="4237"/>
                    <a:pt x="3203" y="1068"/>
                    <a:pt x="5204" y="467"/>
                  </a:cubicBezTo>
                  <a:lnTo>
                    <a:pt x="5204" y="467"/>
                  </a:lnTo>
                  <a:cubicBezTo>
                    <a:pt x="5371" y="1034"/>
                    <a:pt x="5738" y="3069"/>
                    <a:pt x="3770" y="6305"/>
                  </a:cubicBezTo>
                  <a:cubicBezTo>
                    <a:pt x="3703" y="6405"/>
                    <a:pt x="3736" y="6538"/>
                    <a:pt x="3837" y="6572"/>
                  </a:cubicBezTo>
                  <a:cubicBezTo>
                    <a:pt x="3870" y="6605"/>
                    <a:pt x="3903" y="6605"/>
                    <a:pt x="3937" y="6605"/>
                  </a:cubicBezTo>
                  <a:cubicBezTo>
                    <a:pt x="4003" y="6605"/>
                    <a:pt x="4070" y="6572"/>
                    <a:pt x="4137" y="6505"/>
                  </a:cubicBezTo>
                  <a:cubicBezTo>
                    <a:pt x="6605" y="2502"/>
                    <a:pt x="5571" y="234"/>
                    <a:pt x="5504" y="134"/>
                  </a:cubicBezTo>
                  <a:cubicBezTo>
                    <a:pt x="5471" y="34"/>
                    <a:pt x="5371" y="0"/>
                    <a:pt x="527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6"/>
            <p:cNvSpPr/>
            <p:nvPr/>
          </p:nvSpPr>
          <p:spPr>
            <a:xfrm>
              <a:off x="8899634" y="4309352"/>
              <a:ext cx="85273" cy="73778"/>
            </a:xfrm>
            <a:custGeom>
              <a:avLst/>
              <a:gdLst/>
              <a:ahLst/>
              <a:cxnLst/>
              <a:rect l="l" t="t" r="r" b="b"/>
              <a:pathLst>
                <a:path w="6372" h="5513" extrusionOk="0">
                  <a:moveTo>
                    <a:pt x="5784" y="0"/>
                  </a:moveTo>
                  <a:cubicBezTo>
                    <a:pt x="3615" y="0"/>
                    <a:pt x="1" y="2243"/>
                    <a:pt x="1" y="2243"/>
                  </a:cubicBezTo>
                  <a:lnTo>
                    <a:pt x="2869" y="5512"/>
                  </a:lnTo>
                  <a:cubicBezTo>
                    <a:pt x="6372" y="2410"/>
                    <a:pt x="6005" y="8"/>
                    <a:pt x="6005" y="8"/>
                  </a:cubicBezTo>
                  <a:cubicBezTo>
                    <a:pt x="5933" y="3"/>
                    <a:pt x="5860" y="0"/>
                    <a:pt x="5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6"/>
            <p:cNvSpPr/>
            <p:nvPr/>
          </p:nvSpPr>
          <p:spPr>
            <a:xfrm>
              <a:off x="8896516" y="4306260"/>
              <a:ext cx="91068" cy="79546"/>
            </a:xfrm>
            <a:custGeom>
              <a:avLst/>
              <a:gdLst/>
              <a:ahLst/>
              <a:cxnLst/>
              <a:rect l="l" t="t" r="r" b="b"/>
              <a:pathLst>
                <a:path w="6805" h="5944" extrusionOk="0">
                  <a:moveTo>
                    <a:pt x="6084" y="0"/>
                  </a:moveTo>
                  <a:cubicBezTo>
                    <a:pt x="3863" y="0"/>
                    <a:pt x="296" y="2210"/>
                    <a:pt x="133" y="2308"/>
                  </a:cubicBezTo>
                  <a:cubicBezTo>
                    <a:pt x="33" y="2341"/>
                    <a:pt x="0" y="2474"/>
                    <a:pt x="67" y="2574"/>
                  </a:cubicBezTo>
                  <a:cubicBezTo>
                    <a:pt x="110" y="2639"/>
                    <a:pt x="181" y="2676"/>
                    <a:pt x="252" y="2676"/>
                  </a:cubicBezTo>
                  <a:cubicBezTo>
                    <a:pt x="292" y="2676"/>
                    <a:pt x="332" y="2665"/>
                    <a:pt x="367" y="2641"/>
                  </a:cubicBezTo>
                  <a:cubicBezTo>
                    <a:pt x="400" y="2641"/>
                    <a:pt x="3936" y="440"/>
                    <a:pt x="6038" y="440"/>
                  </a:cubicBezTo>
                  <a:cubicBezTo>
                    <a:pt x="6038" y="1007"/>
                    <a:pt x="5804" y="3075"/>
                    <a:pt x="2969" y="5577"/>
                  </a:cubicBezTo>
                  <a:cubicBezTo>
                    <a:pt x="2902" y="5677"/>
                    <a:pt x="2869" y="5777"/>
                    <a:pt x="2969" y="5877"/>
                  </a:cubicBezTo>
                  <a:cubicBezTo>
                    <a:pt x="3002" y="5910"/>
                    <a:pt x="3069" y="5944"/>
                    <a:pt x="3102" y="5944"/>
                  </a:cubicBezTo>
                  <a:cubicBezTo>
                    <a:pt x="3169" y="5944"/>
                    <a:pt x="3202" y="5944"/>
                    <a:pt x="3269" y="5910"/>
                  </a:cubicBezTo>
                  <a:cubicBezTo>
                    <a:pt x="6805" y="2775"/>
                    <a:pt x="6471" y="306"/>
                    <a:pt x="6438" y="206"/>
                  </a:cubicBezTo>
                  <a:cubicBezTo>
                    <a:pt x="6438" y="106"/>
                    <a:pt x="6338" y="6"/>
                    <a:pt x="6271" y="6"/>
                  </a:cubicBezTo>
                  <a:cubicBezTo>
                    <a:pt x="6210" y="2"/>
                    <a:pt x="6148" y="0"/>
                    <a:pt x="60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6"/>
            <p:cNvSpPr/>
            <p:nvPr/>
          </p:nvSpPr>
          <p:spPr>
            <a:xfrm>
              <a:off x="8936237" y="4392006"/>
              <a:ext cx="84832" cy="57197"/>
            </a:xfrm>
            <a:custGeom>
              <a:avLst/>
              <a:gdLst/>
              <a:ahLst/>
              <a:cxnLst/>
              <a:rect l="l" t="t" r="r" b="b"/>
              <a:pathLst>
                <a:path w="6339" h="4274" extrusionOk="0">
                  <a:moveTo>
                    <a:pt x="1322" y="1"/>
                  </a:moveTo>
                  <a:cubicBezTo>
                    <a:pt x="540" y="1"/>
                    <a:pt x="1" y="37"/>
                    <a:pt x="1" y="37"/>
                  </a:cubicBezTo>
                  <a:lnTo>
                    <a:pt x="1002" y="4273"/>
                  </a:lnTo>
                  <a:cubicBezTo>
                    <a:pt x="5538" y="3172"/>
                    <a:pt x="6339" y="871"/>
                    <a:pt x="6339" y="871"/>
                  </a:cubicBezTo>
                  <a:cubicBezTo>
                    <a:pt x="5139" y="129"/>
                    <a:pt x="2799" y="1"/>
                    <a:pt x="13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6"/>
            <p:cNvSpPr/>
            <p:nvPr/>
          </p:nvSpPr>
          <p:spPr>
            <a:xfrm>
              <a:off x="8933119" y="4389357"/>
              <a:ext cx="91081" cy="62523"/>
            </a:xfrm>
            <a:custGeom>
              <a:avLst/>
              <a:gdLst/>
              <a:ahLst/>
              <a:cxnLst/>
              <a:rect l="l" t="t" r="r" b="b"/>
              <a:pathLst>
                <a:path w="6806" h="4672" extrusionOk="0">
                  <a:moveTo>
                    <a:pt x="1595" y="0"/>
                  </a:moveTo>
                  <a:cubicBezTo>
                    <a:pt x="821" y="0"/>
                    <a:pt x="268" y="35"/>
                    <a:pt x="200" y="35"/>
                  </a:cubicBezTo>
                  <a:cubicBezTo>
                    <a:pt x="100" y="35"/>
                    <a:pt x="0" y="135"/>
                    <a:pt x="0" y="268"/>
                  </a:cubicBezTo>
                  <a:cubicBezTo>
                    <a:pt x="29" y="355"/>
                    <a:pt x="83" y="442"/>
                    <a:pt x="184" y="442"/>
                  </a:cubicBezTo>
                  <a:cubicBezTo>
                    <a:pt x="199" y="442"/>
                    <a:pt x="216" y="439"/>
                    <a:pt x="234" y="435"/>
                  </a:cubicBezTo>
                  <a:cubicBezTo>
                    <a:pt x="246" y="435"/>
                    <a:pt x="785" y="401"/>
                    <a:pt x="1557" y="401"/>
                  </a:cubicBezTo>
                  <a:cubicBezTo>
                    <a:pt x="2957" y="401"/>
                    <a:pt x="5122" y="512"/>
                    <a:pt x="6305" y="1136"/>
                  </a:cubicBezTo>
                  <a:cubicBezTo>
                    <a:pt x="6038" y="1669"/>
                    <a:pt x="4870" y="3404"/>
                    <a:pt x="1168" y="4271"/>
                  </a:cubicBezTo>
                  <a:cubicBezTo>
                    <a:pt x="1068" y="4304"/>
                    <a:pt x="1001" y="4405"/>
                    <a:pt x="1034" y="4538"/>
                  </a:cubicBezTo>
                  <a:cubicBezTo>
                    <a:pt x="1034" y="4638"/>
                    <a:pt x="1134" y="4671"/>
                    <a:pt x="1235" y="4671"/>
                  </a:cubicBezTo>
                  <a:lnTo>
                    <a:pt x="1268" y="4671"/>
                  </a:lnTo>
                  <a:cubicBezTo>
                    <a:pt x="5871" y="3571"/>
                    <a:pt x="6738" y="1236"/>
                    <a:pt x="6772" y="1136"/>
                  </a:cubicBezTo>
                  <a:cubicBezTo>
                    <a:pt x="6805" y="1035"/>
                    <a:pt x="6772" y="935"/>
                    <a:pt x="6672" y="902"/>
                  </a:cubicBezTo>
                  <a:cubicBezTo>
                    <a:pt x="5438" y="131"/>
                    <a:pt x="3099" y="0"/>
                    <a:pt x="15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6"/>
            <p:cNvSpPr/>
            <p:nvPr/>
          </p:nvSpPr>
          <p:spPr>
            <a:xfrm>
              <a:off x="8919281" y="4467488"/>
              <a:ext cx="84832" cy="63567"/>
            </a:xfrm>
            <a:custGeom>
              <a:avLst/>
              <a:gdLst/>
              <a:ahLst/>
              <a:cxnLst/>
              <a:rect l="l" t="t" r="r" b="b"/>
              <a:pathLst>
                <a:path w="6339" h="4750" extrusionOk="0">
                  <a:moveTo>
                    <a:pt x="1335" y="1"/>
                  </a:moveTo>
                  <a:lnTo>
                    <a:pt x="0" y="4137"/>
                  </a:lnTo>
                  <a:cubicBezTo>
                    <a:pt x="1413" y="4594"/>
                    <a:pt x="2569" y="4750"/>
                    <a:pt x="3488" y="4750"/>
                  </a:cubicBezTo>
                  <a:cubicBezTo>
                    <a:pt x="5455" y="4750"/>
                    <a:pt x="6338" y="4037"/>
                    <a:pt x="6338" y="4037"/>
                  </a:cubicBezTo>
                  <a:cubicBezTo>
                    <a:pt x="5371" y="2102"/>
                    <a:pt x="1335" y="1"/>
                    <a:pt x="13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6"/>
            <p:cNvSpPr/>
            <p:nvPr/>
          </p:nvSpPr>
          <p:spPr>
            <a:xfrm>
              <a:off x="8916149" y="4464650"/>
              <a:ext cx="91081" cy="69375"/>
            </a:xfrm>
            <a:custGeom>
              <a:avLst/>
              <a:gdLst/>
              <a:ahLst/>
              <a:cxnLst/>
              <a:rect l="l" t="t" r="r" b="b"/>
              <a:pathLst>
                <a:path w="6806" h="5184" extrusionOk="0">
                  <a:moveTo>
                    <a:pt x="1589" y="0"/>
                  </a:moveTo>
                  <a:cubicBezTo>
                    <a:pt x="1508" y="0"/>
                    <a:pt x="1427" y="38"/>
                    <a:pt x="1402" y="113"/>
                  </a:cubicBezTo>
                  <a:cubicBezTo>
                    <a:pt x="1335" y="213"/>
                    <a:pt x="1368" y="346"/>
                    <a:pt x="1468" y="380"/>
                  </a:cubicBezTo>
                  <a:cubicBezTo>
                    <a:pt x="1502" y="413"/>
                    <a:pt x="5238" y="2348"/>
                    <a:pt x="6272" y="4149"/>
                  </a:cubicBezTo>
                  <a:cubicBezTo>
                    <a:pt x="5961" y="4336"/>
                    <a:pt x="5109" y="4741"/>
                    <a:pt x="3651" y="4741"/>
                  </a:cubicBezTo>
                  <a:cubicBezTo>
                    <a:pt x="2764" y="4741"/>
                    <a:pt x="1652" y="4591"/>
                    <a:pt x="301" y="4149"/>
                  </a:cubicBezTo>
                  <a:cubicBezTo>
                    <a:pt x="277" y="4143"/>
                    <a:pt x="255" y="4140"/>
                    <a:pt x="233" y="4140"/>
                  </a:cubicBezTo>
                  <a:cubicBezTo>
                    <a:pt x="134" y="4140"/>
                    <a:pt x="62" y="4200"/>
                    <a:pt x="34" y="4282"/>
                  </a:cubicBezTo>
                  <a:cubicBezTo>
                    <a:pt x="1" y="4383"/>
                    <a:pt x="34" y="4516"/>
                    <a:pt x="168" y="4549"/>
                  </a:cubicBezTo>
                  <a:cubicBezTo>
                    <a:pt x="1602" y="5016"/>
                    <a:pt x="2769" y="5183"/>
                    <a:pt x="3703" y="5183"/>
                  </a:cubicBezTo>
                  <a:cubicBezTo>
                    <a:pt x="5705" y="5183"/>
                    <a:pt x="6639" y="4449"/>
                    <a:pt x="6706" y="4383"/>
                  </a:cubicBezTo>
                  <a:cubicBezTo>
                    <a:pt x="6772" y="4349"/>
                    <a:pt x="6806" y="4216"/>
                    <a:pt x="6739" y="4149"/>
                  </a:cubicBezTo>
                  <a:cubicBezTo>
                    <a:pt x="5772" y="2181"/>
                    <a:pt x="1835" y="113"/>
                    <a:pt x="1669" y="13"/>
                  </a:cubicBezTo>
                  <a:cubicBezTo>
                    <a:pt x="1644" y="4"/>
                    <a:pt x="1616" y="0"/>
                    <a:pt x="15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6"/>
            <p:cNvSpPr/>
            <p:nvPr/>
          </p:nvSpPr>
          <p:spPr>
            <a:xfrm>
              <a:off x="8896061" y="4534015"/>
              <a:ext cx="81714" cy="73068"/>
            </a:xfrm>
            <a:custGeom>
              <a:avLst/>
              <a:gdLst/>
              <a:ahLst/>
              <a:cxnLst/>
              <a:rect l="l" t="t" r="r" b="b"/>
              <a:pathLst>
                <a:path w="6106" h="5460" extrusionOk="0">
                  <a:moveTo>
                    <a:pt x="2536" y="0"/>
                  </a:moveTo>
                  <a:lnTo>
                    <a:pt x="1" y="3536"/>
                  </a:lnTo>
                  <a:cubicBezTo>
                    <a:pt x="2269" y="5133"/>
                    <a:pt x="3989" y="5460"/>
                    <a:pt x="5016" y="5460"/>
                  </a:cubicBezTo>
                  <a:cubicBezTo>
                    <a:pt x="5726" y="5460"/>
                    <a:pt x="6105" y="5304"/>
                    <a:pt x="6105" y="5304"/>
                  </a:cubicBezTo>
                  <a:cubicBezTo>
                    <a:pt x="5738" y="3169"/>
                    <a:pt x="2536" y="0"/>
                    <a:pt x="25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6"/>
            <p:cNvSpPr/>
            <p:nvPr/>
          </p:nvSpPr>
          <p:spPr>
            <a:xfrm>
              <a:off x="8892942" y="4531111"/>
              <a:ext cx="87950" cy="78796"/>
            </a:xfrm>
            <a:custGeom>
              <a:avLst/>
              <a:gdLst/>
              <a:ahLst/>
              <a:cxnLst/>
              <a:rect l="l" t="t" r="r" b="b"/>
              <a:pathLst>
                <a:path w="6572" h="5888" extrusionOk="0">
                  <a:moveTo>
                    <a:pt x="2769" y="0"/>
                  </a:moveTo>
                  <a:cubicBezTo>
                    <a:pt x="2719" y="0"/>
                    <a:pt x="2669" y="17"/>
                    <a:pt x="2635" y="50"/>
                  </a:cubicBezTo>
                  <a:cubicBezTo>
                    <a:pt x="2535" y="150"/>
                    <a:pt x="2535" y="284"/>
                    <a:pt x="2635" y="351"/>
                  </a:cubicBezTo>
                  <a:cubicBezTo>
                    <a:pt x="2635" y="384"/>
                    <a:pt x="5604" y="3353"/>
                    <a:pt x="6105" y="5387"/>
                  </a:cubicBezTo>
                  <a:cubicBezTo>
                    <a:pt x="5940" y="5424"/>
                    <a:pt x="5667" y="5468"/>
                    <a:pt x="5294" y="5468"/>
                  </a:cubicBezTo>
                  <a:cubicBezTo>
                    <a:pt x="4307" y="5468"/>
                    <a:pt x="2618" y="5160"/>
                    <a:pt x="367" y="3586"/>
                  </a:cubicBezTo>
                  <a:cubicBezTo>
                    <a:pt x="332" y="3563"/>
                    <a:pt x="292" y="3551"/>
                    <a:pt x="253" y="3551"/>
                  </a:cubicBezTo>
                  <a:cubicBezTo>
                    <a:pt x="181" y="3551"/>
                    <a:pt x="110" y="3588"/>
                    <a:pt x="67" y="3653"/>
                  </a:cubicBezTo>
                  <a:cubicBezTo>
                    <a:pt x="0" y="3720"/>
                    <a:pt x="34" y="3853"/>
                    <a:pt x="134" y="3920"/>
                  </a:cubicBezTo>
                  <a:cubicBezTo>
                    <a:pt x="2435" y="5554"/>
                    <a:pt x="4203" y="5888"/>
                    <a:pt x="5237" y="5888"/>
                  </a:cubicBezTo>
                  <a:cubicBezTo>
                    <a:pt x="5971" y="5888"/>
                    <a:pt x="6371" y="5754"/>
                    <a:pt x="6405" y="5721"/>
                  </a:cubicBezTo>
                  <a:cubicBezTo>
                    <a:pt x="6505" y="5688"/>
                    <a:pt x="6572" y="5588"/>
                    <a:pt x="6538" y="5488"/>
                  </a:cubicBezTo>
                  <a:cubicBezTo>
                    <a:pt x="6171" y="3319"/>
                    <a:pt x="3036" y="184"/>
                    <a:pt x="2902" y="50"/>
                  </a:cubicBezTo>
                  <a:cubicBezTo>
                    <a:pt x="2869" y="17"/>
                    <a:pt x="2819" y="0"/>
                    <a:pt x="2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6"/>
            <p:cNvSpPr/>
            <p:nvPr/>
          </p:nvSpPr>
          <p:spPr>
            <a:xfrm>
              <a:off x="8817046" y="4573295"/>
              <a:ext cx="70994" cy="85273"/>
            </a:xfrm>
            <a:custGeom>
              <a:avLst/>
              <a:gdLst/>
              <a:ahLst/>
              <a:cxnLst/>
              <a:rect l="l" t="t" r="r" b="b"/>
              <a:pathLst>
                <a:path w="5305" h="6372" extrusionOk="0">
                  <a:moveTo>
                    <a:pt x="3837" y="1"/>
                  </a:moveTo>
                  <a:lnTo>
                    <a:pt x="0" y="2102"/>
                  </a:lnTo>
                  <a:cubicBezTo>
                    <a:pt x="2235" y="6172"/>
                    <a:pt x="4704" y="6372"/>
                    <a:pt x="4704" y="6372"/>
                  </a:cubicBezTo>
                  <a:cubicBezTo>
                    <a:pt x="5304" y="4304"/>
                    <a:pt x="3837" y="1"/>
                    <a:pt x="3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6"/>
            <p:cNvSpPr/>
            <p:nvPr/>
          </p:nvSpPr>
          <p:spPr>
            <a:xfrm>
              <a:off x="8813914" y="4570498"/>
              <a:ext cx="77244" cy="90747"/>
            </a:xfrm>
            <a:custGeom>
              <a:avLst/>
              <a:gdLst/>
              <a:ahLst/>
              <a:cxnLst/>
              <a:rect l="l" t="t" r="r" b="b"/>
              <a:pathLst>
                <a:path w="5772" h="6781" extrusionOk="0">
                  <a:moveTo>
                    <a:pt x="4059" y="1"/>
                  </a:moveTo>
                  <a:cubicBezTo>
                    <a:pt x="4040" y="1"/>
                    <a:pt x="4022" y="4"/>
                    <a:pt x="4004" y="9"/>
                  </a:cubicBezTo>
                  <a:cubicBezTo>
                    <a:pt x="3904" y="76"/>
                    <a:pt x="3837" y="176"/>
                    <a:pt x="3870" y="276"/>
                  </a:cubicBezTo>
                  <a:cubicBezTo>
                    <a:pt x="3870" y="343"/>
                    <a:pt x="5238" y="4279"/>
                    <a:pt x="4771" y="6347"/>
                  </a:cubicBezTo>
                  <a:cubicBezTo>
                    <a:pt x="4204" y="6214"/>
                    <a:pt x="2236" y="5513"/>
                    <a:pt x="435" y="2211"/>
                  </a:cubicBezTo>
                  <a:cubicBezTo>
                    <a:pt x="385" y="2136"/>
                    <a:pt x="297" y="2098"/>
                    <a:pt x="214" y="2098"/>
                  </a:cubicBezTo>
                  <a:cubicBezTo>
                    <a:pt x="187" y="2098"/>
                    <a:pt x="159" y="2103"/>
                    <a:pt x="134" y="2111"/>
                  </a:cubicBezTo>
                  <a:cubicBezTo>
                    <a:pt x="34" y="2178"/>
                    <a:pt x="1" y="2311"/>
                    <a:pt x="68" y="2411"/>
                  </a:cubicBezTo>
                  <a:cubicBezTo>
                    <a:pt x="2336" y="6547"/>
                    <a:pt x="4804" y="6781"/>
                    <a:pt x="4904" y="6781"/>
                  </a:cubicBezTo>
                  <a:lnTo>
                    <a:pt x="4938" y="6781"/>
                  </a:lnTo>
                  <a:cubicBezTo>
                    <a:pt x="5038" y="6781"/>
                    <a:pt x="5105" y="6714"/>
                    <a:pt x="5138" y="6614"/>
                  </a:cubicBezTo>
                  <a:cubicBezTo>
                    <a:pt x="5772" y="4513"/>
                    <a:pt x="4337" y="343"/>
                    <a:pt x="4271" y="143"/>
                  </a:cubicBezTo>
                  <a:cubicBezTo>
                    <a:pt x="4243" y="60"/>
                    <a:pt x="4148" y="1"/>
                    <a:pt x="405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6"/>
            <p:cNvSpPr/>
            <p:nvPr/>
          </p:nvSpPr>
          <p:spPr>
            <a:xfrm>
              <a:off x="8738914" y="4590265"/>
              <a:ext cx="58053" cy="81259"/>
            </a:xfrm>
            <a:custGeom>
              <a:avLst/>
              <a:gdLst/>
              <a:ahLst/>
              <a:cxnLst/>
              <a:rect l="l" t="t" r="r" b="b"/>
              <a:pathLst>
                <a:path w="4338" h="6072" extrusionOk="0">
                  <a:moveTo>
                    <a:pt x="4337" y="0"/>
                  </a:moveTo>
                  <a:lnTo>
                    <a:pt x="1" y="167"/>
                  </a:lnTo>
                  <a:cubicBezTo>
                    <a:pt x="201" y="4837"/>
                    <a:pt x="2336" y="6071"/>
                    <a:pt x="2336" y="6071"/>
                  </a:cubicBezTo>
                  <a:cubicBezTo>
                    <a:pt x="3804" y="4470"/>
                    <a:pt x="4337" y="0"/>
                    <a:pt x="43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6"/>
            <p:cNvSpPr/>
            <p:nvPr/>
          </p:nvSpPr>
          <p:spPr>
            <a:xfrm>
              <a:off x="8735796" y="4587133"/>
              <a:ext cx="64290" cy="87067"/>
            </a:xfrm>
            <a:custGeom>
              <a:avLst/>
              <a:gdLst/>
              <a:ahLst/>
              <a:cxnLst/>
              <a:rect l="l" t="t" r="r" b="b"/>
              <a:pathLst>
                <a:path w="4804" h="6506" extrusionOk="0">
                  <a:moveTo>
                    <a:pt x="4604" y="1"/>
                  </a:moveTo>
                  <a:cubicBezTo>
                    <a:pt x="4504" y="1"/>
                    <a:pt x="4370" y="67"/>
                    <a:pt x="4370" y="201"/>
                  </a:cubicBezTo>
                  <a:cubicBezTo>
                    <a:pt x="4370" y="234"/>
                    <a:pt x="3837" y="4404"/>
                    <a:pt x="2536" y="6005"/>
                  </a:cubicBezTo>
                  <a:cubicBezTo>
                    <a:pt x="2069" y="5638"/>
                    <a:pt x="601" y="4170"/>
                    <a:pt x="434" y="401"/>
                  </a:cubicBezTo>
                  <a:cubicBezTo>
                    <a:pt x="434" y="301"/>
                    <a:pt x="334" y="201"/>
                    <a:pt x="234" y="201"/>
                  </a:cubicBezTo>
                  <a:cubicBezTo>
                    <a:pt x="101" y="201"/>
                    <a:pt x="0" y="301"/>
                    <a:pt x="34" y="434"/>
                  </a:cubicBezTo>
                  <a:cubicBezTo>
                    <a:pt x="234" y="5138"/>
                    <a:pt x="2369" y="6439"/>
                    <a:pt x="2469" y="6472"/>
                  </a:cubicBezTo>
                  <a:cubicBezTo>
                    <a:pt x="2502" y="6505"/>
                    <a:pt x="2536" y="6505"/>
                    <a:pt x="2569" y="6505"/>
                  </a:cubicBezTo>
                  <a:cubicBezTo>
                    <a:pt x="2636" y="6505"/>
                    <a:pt x="2669" y="6472"/>
                    <a:pt x="2736" y="6439"/>
                  </a:cubicBezTo>
                  <a:cubicBezTo>
                    <a:pt x="4203" y="4837"/>
                    <a:pt x="4771" y="434"/>
                    <a:pt x="4771" y="234"/>
                  </a:cubicBezTo>
                  <a:cubicBezTo>
                    <a:pt x="4804" y="134"/>
                    <a:pt x="4704" y="34"/>
                    <a:pt x="460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6"/>
            <p:cNvSpPr/>
            <p:nvPr/>
          </p:nvSpPr>
          <p:spPr>
            <a:xfrm>
              <a:off x="8653650" y="4538030"/>
              <a:ext cx="83935" cy="80362"/>
            </a:xfrm>
            <a:custGeom>
              <a:avLst/>
              <a:gdLst/>
              <a:ahLst/>
              <a:cxnLst/>
              <a:rect l="l" t="t" r="r" b="b"/>
              <a:pathLst>
                <a:path w="6272" h="6005" extrusionOk="0">
                  <a:moveTo>
                    <a:pt x="2836" y="0"/>
                  </a:moveTo>
                  <a:cubicBezTo>
                    <a:pt x="1" y="3703"/>
                    <a:pt x="801" y="6005"/>
                    <a:pt x="801" y="6005"/>
                  </a:cubicBezTo>
                  <a:cubicBezTo>
                    <a:pt x="2936" y="5771"/>
                    <a:pt x="6272" y="2669"/>
                    <a:pt x="6272" y="2669"/>
                  </a:cubicBezTo>
                  <a:lnTo>
                    <a:pt x="283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6"/>
            <p:cNvSpPr/>
            <p:nvPr/>
          </p:nvSpPr>
          <p:spPr>
            <a:xfrm>
              <a:off x="8650973" y="4535314"/>
              <a:ext cx="89743" cy="86210"/>
            </a:xfrm>
            <a:custGeom>
              <a:avLst/>
              <a:gdLst/>
              <a:ahLst/>
              <a:cxnLst/>
              <a:rect l="l" t="t" r="r" b="b"/>
              <a:pathLst>
                <a:path w="6706" h="6442" extrusionOk="0">
                  <a:moveTo>
                    <a:pt x="3046" y="0"/>
                  </a:moveTo>
                  <a:cubicBezTo>
                    <a:pt x="2977" y="0"/>
                    <a:pt x="2911" y="29"/>
                    <a:pt x="2869" y="70"/>
                  </a:cubicBezTo>
                  <a:cubicBezTo>
                    <a:pt x="1" y="3839"/>
                    <a:pt x="768" y="6208"/>
                    <a:pt x="801" y="6308"/>
                  </a:cubicBezTo>
                  <a:cubicBezTo>
                    <a:pt x="835" y="6374"/>
                    <a:pt x="935" y="6441"/>
                    <a:pt x="1001" y="6441"/>
                  </a:cubicBezTo>
                  <a:lnTo>
                    <a:pt x="1035" y="6441"/>
                  </a:lnTo>
                  <a:cubicBezTo>
                    <a:pt x="3203" y="6174"/>
                    <a:pt x="6472" y="3172"/>
                    <a:pt x="6605" y="3039"/>
                  </a:cubicBezTo>
                  <a:cubicBezTo>
                    <a:pt x="6705" y="2939"/>
                    <a:pt x="6705" y="2839"/>
                    <a:pt x="6639" y="2738"/>
                  </a:cubicBezTo>
                  <a:cubicBezTo>
                    <a:pt x="6589" y="2688"/>
                    <a:pt x="6530" y="2663"/>
                    <a:pt x="6476" y="2663"/>
                  </a:cubicBezTo>
                  <a:cubicBezTo>
                    <a:pt x="6422" y="2663"/>
                    <a:pt x="6372" y="2688"/>
                    <a:pt x="6338" y="2738"/>
                  </a:cubicBezTo>
                  <a:cubicBezTo>
                    <a:pt x="6305" y="2772"/>
                    <a:pt x="3236" y="5607"/>
                    <a:pt x="1168" y="5974"/>
                  </a:cubicBezTo>
                  <a:cubicBezTo>
                    <a:pt x="1068" y="5407"/>
                    <a:pt x="901" y="3339"/>
                    <a:pt x="3203" y="337"/>
                  </a:cubicBezTo>
                  <a:cubicBezTo>
                    <a:pt x="3270" y="237"/>
                    <a:pt x="3270" y="103"/>
                    <a:pt x="3170" y="37"/>
                  </a:cubicBezTo>
                  <a:cubicBezTo>
                    <a:pt x="3131" y="11"/>
                    <a:pt x="3088" y="0"/>
                    <a:pt x="30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6"/>
            <p:cNvSpPr/>
            <p:nvPr/>
          </p:nvSpPr>
          <p:spPr>
            <a:xfrm>
              <a:off x="8579546" y="4486237"/>
              <a:ext cx="85273" cy="58027"/>
            </a:xfrm>
            <a:custGeom>
              <a:avLst/>
              <a:gdLst/>
              <a:ahLst/>
              <a:cxnLst/>
              <a:rect l="l" t="t" r="r" b="b"/>
              <a:pathLst>
                <a:path w="6372" h="4336" extrusionOk="0">
                  <a:moveTo>
                    <a:pt x="5071" y="1"/>
                  </a:moveTo>
                  <a:cubicBezTo>
                    <a:pt x="634" y="1402"/>
                    <a:pt x="0" y="3770"/>
                    <a:pt x="0" y="3770"/>
                  </a:cubicBezTo>
                  <a:cubicBezTo>
                    <a:pt x="839" y="4212"/>
                    <a:pt x="2178" y="4335"/>
                    <a:pt x="3412" y="4335"/>
                  </a:cubicBezTo>
                  <a:cubicBezTo>
                    <a:pt x="4976" y="4335"/>
                    <a:pt x="6372" y="4137"/>
                    <a:pt x="6372" y="4137"/>
                  </a:cubicBezTo>
                  <a:lnTo>
                    <a:pt x="50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6"/>
            <p:cNvSpPr/>
            <p:nvPr/>
          </p:nvSpPr>
          <p:spPr>
            <a:xfrm>
              <a:off x="8576415" y="4483400"/>
              <a:ext cx="91536" cy="63567"/>
            </a:xfrm>
            <a:custGeom>
              <a:avLst/>
              <a:gdLst/>
              <a:ahLst/>
              <a:cxnLst/>
              <a:rect l="l" t="t" r="r" b="b"/>
              <a:pathLst>
                <a:path w="6840" h="4750" extrusionOk="0">
                  <a:moveTo>
                    <a:pt x="5327" y="1"/>
                  </a:moveTo>
                  <a:cubicBezTo>
                    <a:pt x="5299" y="1"/>
                    <a:pt x="5270" y="5"/>
                    <a:pt x="5238" y="13"/>
                  </a:cubicBezTo>
                  <a:cubicBezTo>
                    <a:pt x="735" y="1414"/>
                    <a:pt x="34" y="3815"/>
                    <a:pt x="34" y="3916"/>
                  </a:cubicBezTo>
                  <a:cubicBezTo>
                    <a:pt x="1" y="4016"/>
                    <a:pt x="34" y="4116"/>
                    <a:pt x="134" y="4149"/>
                  </a:cubicBezTo>
                  <a:cubicBezTo>
                    <a:pt x="1002" y="4616"/>
                    <a:pt x="2403" y="4749"/>
                    <a:pt x="3670" y="4749"/>
                  </a:cubicBezTo>
                  <a:cubicBezTo>
                    <a:pt x="5205" y="4749"/>
                    <a:pt x="6539" y="4583"/>
                    <a:pt x="6639" y="4549"/>
                  </a:cubicBezTo>
                  <a:cubicBezTo>
                    <a:pt x="6772" y="4549"/>
                    <a:pt x="6839" y="4449"/>
                    <a:pt x="6806" y="4316"/>
                  </a:cubicBezTo>
                  <a:cubicBezTo>
                    <a:pt x="6806" y="4216"/>
                    <a:pt x="6706" y="4149"/>
                    <a:pt x="6572" y="4149"/>
                  </a:cubicBezTo>
                  <a:cubicBezTo>
                    <a:pt x="6553" y="4149"/>
                    <a:pt x="5171" y="4337"/>
                    <a:pt x="3634" y="4337"/>
                  </a:cubicBezTo>
                  <a:cubicBezTo>
                    <a:pt x="2503" y="4337"/>
                    <a:pt x="1288" y="4236"/>
                    <a:pt x="468" y="3882"/>
                  </a:cubicBezTo>
                  <a:cubicBezTo>
                    <a:pt x="735" y="3348"/>
                    <a:pt x="1769" y="1547"/>
                    <a:pt x="5371" y="413"/>
                  </a:cubicBezTo>
                  <a:cubicBezTo>
                    <a:pt x="5472" y="380"/>
                    <a:pt x="5538" y="246"/>
                    <a:pt x="5505" y="146"/>
                  </a:cubicBezTo>
                  <a:cubicBezTo>
                    <a:pt x="5479" y="44"/>
                    <a:pt x="5415" y="1"/>
                    <a:pt x="53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6"/>
            <p:cNvSpPr/>
            <p:nvPr/>
          </p:nvSpPr>
          <p:spPr>
            <a:xfrm>
              <a:off x="8551415" y="4427124"/>
              <a:ext cx="84390" cy="62255"/>
            </a:xfrm>
            <a:custGeom>
              <a:avLst/>
              <a:gdLst/>
              <a:ahLst/>
              <a:cxnLst/>
              <a:rect l="l" t="t" r="r" b="b"/>
              <a:pathLst>
                <a:path w="6306" h="4652" extrusionOk="0">
                  <a:moveTo>
                    <a:pt x="3332" y="0"/>
                  </a:moveTo>
                  <a:cubicBezTo>
                    <a:pt x="989" y="0"/>
                    <a:pt x="1" y="915"/>
                    <a:pt x="1" y="915"/>
                  </a:cubicBezTo>
                  <a:cubicBezTo>
                    <a:pt x="1068" y="2783"/>
                    <a:pt x="5205" y="4651"/>
                    <a:pt x="5205" y="4651"/>
                  </a:cubicBezTo>
                  <a:lnTo>
                    <a:pt x="6305" y="415"/>
                  </a:lnTo>
                  <a:cubicBezTo>
                    <a:pt x="5138" y="112"/>
                    <a:pt x="4152" y="0"/>
                    <a:pt x="33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6"/>
            <p:cNvSpPr/>
            <p:nvPr/>
          </p:nvSpPr>
          <p:spPr>
            <a:xfrm>
              <a:off x="8548296" y="4424380"/>
              <a:ext cx="90626" cy="67675"/>
            </a:xfrm>
            <a:custGeom>
              <a:avLst/>
              <a:gdLst/>
              <a:ahLst/>
              <a:cxnLst/>
              <a:rect l="l" t="t" r="r" b="b"/>
              <a:pathLst>
                <a:path w="6772" h="5057" extrusionOk="0">
                  <a:moveTo>
                    <a:pt x="3555" y="1"/>
                  </a:moveTo>
                  <a:cubicBezTo>
                    <a:pt x="1178" y="1"/>
                    <a:pt x="141" y="904"/>
                    <a:pt x="67" y="954"/>
                  </a:cubicBezTo>
                  <a:cubicBezTo>
                    <a:pt x="0" y="1020"/>
                    <a:pt x="0" y="1120"/>
                    <a:pt x="34" y="1220"/>
                  </a:cubicBezTo>
                  <a:cubicBezTo>
                    <a:pt x="1135" y="3122"/>
                    <a:pt x="5171" y="4956"/>
                    <a:pt x="5338" y="5023"/>
                  </a:cubicBezTo>
                  <a:cubicBezTo>
                    <a:pt x="5371" y="5057"/>
                    <a:pt x="5404" y="5057"/>
                    <a:pt x="5438" y="5057"/>
                  </a:cubicBezTo>
                  <a:cubicBezTo>
                    <a:pt x="5504" y="5057"/>
                    <a:pt x="5604" y="5023"/>
                    <a:pt x="5638" y="4923"/>
                  </a:cubicBezTo>
                  <a:cubicBezTo>
                    <a:pt x="5671" y="4823"/>
                    <a:pt x="5638" y="4690"/>
                    <a:pt x="5504" y="4656"/>
                  </a:cubicBezTo>
                  <a:cubicBezTo>
                    <a:pt x="5471" y="4623"/>
                    <a:pt x="1668" y="2922"/>
                    <a:pt x="501" y="1154"/>
                  </a:cubicBezTo>
                  <a:cubicBezTo>
                    <a:pt x="846" y="947"/>
                    <a:pt x="1824" y="423"/>
                    <a:pt x="3600" y="423"/>
                  </a:cubicBezTo>
                  <a:cubicBezTo>
                    <a:pt x="4401" y="423"/>
                    <a:pt x="5364" y="530"/>
                    <a:pt x="6505" y="820"/>
                  </a:cubicBezTo>
                  <a:cubicBezTo>
                    <a:pt x="6523" y="826"/>
                    <a:pt x="6541" y="829"/>
                    <a:pt x="6558" y="829"/>
                  </a:cubicBezTo>
                  <a:cubicBezTo>
                    <a:pt x="6639" y="829"/>
                    <a:pt x="6711" y="769"/>
                    <a:pt x="6739" y="687"/>
                  </a:cubicBezTo>
                  <a:cubicBezTo>
                    <a:pt x="6772" y="587"/>
                    <a:pt x="6705" y="453"/>
                    <a:pt x="6605" y="420"/>
                  </a:cubicBezTo>
                  <a:cubicBezTo>
                    <a:pt x="5409" y="114"/>
                    <a:pt x="4398" y="1"/>
                    <a:pt x="35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6"/>
            <p:cNvSpPr/>
            <p:nvPr/>
          </p:nvSpPr>
          <p:spPr>
            <a:xfrm>
              <a:off x="8562135" y="4353262"/>
              <a:ext cx="83493" cy="69602"/>
            </a:xfrm>
            <a:custGeom>
              <a:avLst/>
              <a:gdLst/>
              <a:ahLst/>
              <a:cxnLst/>
              <a:rect l="l" t="t" r="r" b="b"/>
              <a:pathLst>
                <a:path w="6239" h="5201" extrusionOk="0">
                  <a:moveTo>
                    <a:pt x="1616" y="1"/>
                  </a:moveTo>
                  <a:cubicBezTo>
                    <a:pt x="550" y="1"/>
                    <a:pt x="1" y="297"/>
                    <a:pt x="1" y="297"/>
                  </a:cubicBezTo>
                  <a:cubicBezTo>
                    <a:pt x="568" y="2365"/>
                    <a:pt x="4103" y="5200"/>
                    <a:pt x="4103" y="5200"/>
                  </a:cubicBezTo>
                  <a:lnTo>
                    <a:pt x="6238" y="1431"/>
                  </a:lnTo>
                  <a:cubicBezTo>
                    <a:pt x="4218" y="288"/>
                    <a:pt x="2667" y="1"/>
                    <a:pt x="16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6"/>
            <p:cNvSpPr/>
            <p:nvPr/>
          </p:nvSpPr>
          <p:spPr>
            <a:xfrm>
              <a:off x="8559016" y="4350411"/>
              <a:ext cx="89730" cy="75571"/>
            </a:xfrm>
            <a:custGeom>
              <a:avLst/>
              <a:gdLst/>
              <a:ahLst/>
              <a:cxnLst/>
              <a:rect l="l" t="t" r="r" b="b"/>
              <a:pathLst>
                <a:path w="6705" h="5647" extrusionOk="0">
                  <a:moveTo>
                    <a:pt x="1851" y="1"/>
                  </a:moveTo>
                  <a:cubicBezTo>
                    <a:pt x="767" y="1"/>
                    <a:pt x="183" y="293"/>
                    <a:pt x="133" y="310"/>
                  </a:cubicBezTo>
                  <a:cubicBezTo>
                    <a:pt x="67" y="376"/>
                    <a:pt x="0" y="476"/>
                    <a:pt x="33" y="543"/>
                  </a:cubicBezTo>
                  <a:cubicBezTo>
                    <a:pt x="600" y="2678"/>
                    <a:pt x="4070" y="5480"/>
                    <a:pt x="4203" y="5580"/>
                  </a:cubicBezTo>
                  <a:cubicBezTo>
                    <a:pt x="4236" y="5613"/>
                    <a:pt x="4303" y="5647"/>
                    <a:pt x="4336" y="5647"/>
                  </a:cubicBezTo>
                  <a:cubicBezTo>
                    <a:pt x="4403" y="5647"/>
                    <a:pt x="4470" y="5613"/>
                    <a:pt x="4503" y="5547"/>
                  </a:cubicBezTo>
                  <a:cubicBezTo>
                    <a:pt x="4570" y="5480"/>
                    <a:pt x="4570" y="5346"/>
                    <a:pt x="4470" y="5246"/>
                  </a:cubicBezTo>
                  <a:cubicBezTo>
                    <a:pt x="4437" y="5246"/>
                    <a:pt x="1168" y="2611"/>
                    <a:pt x="500" y="610"/>
                  </a:cubicBezTo>
                  <a:cubicBezTo>
                    <a:pt x="724" y="544"/>
                    <a:pt x="1169" y="432"/>
                    <a:pt x="1829" y="432"/>
                  </a:cubicBezTo>
                  <a:cubicBezTo>
                    <a:pt x="2845" y="432"/>
                    <a:pt x="4369" y="698"/>
                    <a:pt x="6371" y="1811"/>
                  </a:cubicBezTo>
                  <a:cubicBezTo>
                    <a:pt x="6407" y="1834"/>
                    <a:pt x="6446" y="1845"/>
                    <a:pt x="6486" y="1845"/>
                  </a:cubicBezTo>
                  <a:cubicBezTo>
                    <a:pt x="6557" y="1845"/>
                    <a:pt x="6628" y="1809"/>
                    <a:pt x="6671" y="1744"/>
                  </a:cubicBezTo>
                  <a:cubicBezTo>
                    <a:pt x="6705" y="1644"/>
                    <a:pt x="6671" y="1510"/>
                    <a:pt x="6571" y="1444"/>
                  </a:cubicBezTo>
                  <a:cubicBezTo>
                    <a:pt x="4520" y="293"/>
                    <a:pt x="2935" y="1"/>
                    <a:pt x="18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6"/>
            <p:cNvSpPr/>
            <p:nvPr/>
          </p:nvSpPr>
          <p:spPr>
            <a:xfrm>
              <a:off x="8617046" y="4281542"/>
              <a:ext cx="76347" cy="79706"/>
            </a:xfrm>
            <a:custGeom>
              <a:avLst/>
              <a:gdLst/>
              <a:ahLst/>
              <a:cxnLst/>
              <a:rect l="l" t="t" r="r" b="b"/>
              <a:pathLst>
                <a:path w="5705" h="5956" extrusionOk="0">
                  <a:moveTo>
                    <a:pt x="356" y="0"/>
                  </a:moveTo>
                  <a:cubicBezTo>
                    <a:pt x="168" y="0"/>
                    <a:pt x="67" y="18"/>
                    <a:pt x="67" y="18"/>
                  </a:cubicBezTo>
                  <a:cubicBezTo>
                    <a:pt x="0" y="2187"/>
                    <a:pt x="2536" y="5956"/>
                    <a:pt x="2536" y="5956"/>
                  </a:cubicBezTo>
                  <a:lnTo>
                    <a:pt x="5705" y="2954"/>
                  </a:lnTo>
                  <a:cubicBezTo>
                    <a:pt x="3131" y="274"/>
                    <a:pt x="1085" y="0"/>
                    <a:pt x="3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6"/>
            <p:cNvSpPr/>
            <p:nvPr/>
          </p:nvSpPr>
          <p:spPr>
            <a:xfrm>
              <a:off x="8614370" y="4278865"/>
              <a:ext cx="82155" cy="85073"/>
            </a:xfrm>
            <a:custGeom>
              <a:avLst/>
              <a:gdLst/>
              <a:ahLst/>
              <a:cxnLst/>
              <a:rect l="l" t="t" r="r" b="b"/>
              <a:pathLst>
                <a:path w="6139" h="6357" extrusionOk="0">
                  <a:moveTo>
                    <a:pt x="575" y="0"/>
                  </a:moveTo>
                  <a:cubicBezTo>
                    <a:pt x="372" y="0"/>
                    <a:pt x="254" y="18"/>
                    <a:pt x="234" y="18"/>
                  </a:cubicBezTo>
                  <a:cubicBezTo>
                    <a:pt x="134" y="52"/>
                    <a:pt x="67" y="118"/>
                    <a:pt x="67" y="218"/>
                  </a:cubicBezTo>
                  <a:cubicBezTo>
                    <a:pt x="0" y="2420"/>
                    <a:pt x="2469" y="6089"/>
                    <a:pt x="2569" y="6256"/>
                  </a:cubicBezTo>
                  <a:cubicBezTo>
                    <a:pt x="2602" y="6323"/>
                    <a:pt x="2669" y="6356"/>
                    <a:pt x="2736" y="6356"/>
                  </a:cubicBezTo>
                  <a:cubicBezTo>
                    <a:pt x="2769" y="6356"/>
                    <a:pt x="2836" y="6356"/>
                    <a:pt x="2869" y="6323"/>
                  </a:cubicBezTo>
                  <a:cubicBezTo>
                    <a:pt x="2969" y="6256"/>
                    <a:pt x="2969" y="6123"/>
                    <a:pt x="2902" y="6022"/>
                  </a:cubicBezTo>
                  <a:cubicBezTo>
                    <a:pt x="2902" y="5989"/>
                    <a:pt x="567" y="2520"/>
                    <a:pt x="467" y="418"/>
                  </a:cubicBezTo>
                  <a:cubicBezTo>
                    <a:pt x="1068" y="418"/>
                    <a:pt x="3136" y="552"/>
                    <a:pt x="5738" y="3287"/>
                  </a:cubicBezTo>
                  <a:cubicBezTo>
                    <a:pt x="5788" y="3337"/>
                    <a:pt x="5846" y="3362"/>
                    <a:pt x="5900" y="3362"/>
                  </a:cubicBezTo>
                  <a:cubicBezTo>
                    <a:pt x="5955" y="3362"/>
                    <a:pt x="6005" y="3337"/>
                    <a:pt x="6038" y="3287"/>
                  </a:cubicBezTo>
                  <a:cubicBezTo>
                    <a:pt x="6138" y="3220"/>
                    <a:pt x="6138" y="3087"/>
                    <a:pt x="6038" y="2987"/>
                  </a:cubicBezTo>
                  <a:cubicBezTo>
                    <a:pt x="3460" y="276"/>
                    <a:pt x="1368" y="0"/>
                    <a:pt x="5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6"/>
            <p:cNvSpPr/>
            <p:nvPr/>
          </p:nvSpPr>
          <p:spPr>
            <a:xfrm>
              <a:off x="8676869" y="4226871"/>
              <a:ext cx="66524" cy="85715"/>
            </a:xfrm>
            <a:custGeom>
              <a:avLst/>
              <a:gdLst/>
              <a:ahLst/>
              <a:cxnLst/>
              <a:rect l="l" t="t" r="r" b="b"/>
              <a:pathLst>
                <a:path w="4971" h="6405" extrusionOk="0">
                  <a:moveTo>
                    <a:pt x="901" y="0"/>
                  </a:moveTo>
                  <a:cubicBezTo>
                    <a:pt x="0" y="1968"/>
                    <a:pt x="901" y="6405"/>
                    <a:pt x="901" y="6405"/>
                  </a:cubicBezTo>
                  <a:lnTo>
                    <a:pt x="4971" y="4871"/>
                  </a:lnTo>
                  <a:cubicBezTo>
                    <a:pt x="3303" y="501"/>
                    <a:pt x="901" y="0"/>
                    <a:pt x="9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6"/>
            <p:cNvSpPr/>
            <p:nvPr/>
          </p:nvSpPr>
          <p:spPr>
            <a:xfrm>
              <a:off x="8674193" y="4224074"/>
              <a:ext cx="72332" cy="91202"/>
            </a:xfrm>
            <a:custGeom>
              <a:avLst/>
              <a:gdLst/>
              <a:ahLst/>
              <a:cxnLst/>
              <a:rect l="l" t="t" r="r" b="b"/>
              <a:pathLst>
                <a:path w="5405" h="6815" extrusionOk="0">
                  <a:moveTo>
                    <a:pt x="1113" y="0"/>
                  </a:moveTo>
                  <a:cubicBezTo>
                    <a:pt x="1033" y="0"/>
                    <a:pt x="961" y="55"/>
                    <a:pt x="934" y="109"/>
                  </a:cubicBezTo>
                  <a:cubicBezTo>
                    <a:pt x="0" y="2111"/>
                    <a:pt x="867" y="6481"/>
                    <a:pt x="901" y="6647"/>
                  </a:cubicBezTo>
                  <a:cubicBezTo>
                    <a:pt x="934" y="6747"/>
                    <a:pt x="1001" y="6814"/>
                    <a:pt x="1101" y="6814"/>
                  </a:cubicBezTo>
                  <a:lnTo>
                    <a:pt x="1134" y="6814"/>
                  </a:lnTo>
                  <a:cubicBezTo>
                    <a:pt x="1268" y="6781"/>
                    <a:pt x="1334" y="6681"/>
                    <a:pt x="1301" y="6581"/>
                  </a:cubicBezTo>
                  <a:cubicBezTo>
                    <a:pt x="1301" y="6514"/>
                    <a:pt x="501" y="2411"/>
                    <a:pt x="1234" y="476"/>
                  </a:cubicBezTo>
                  <a:lnTo>
                    <a:pt x="1234" y="476"/>
                  </a:lnTo>
                  <a:cubicBezTo>
                    <a:pt x="1768" y="676"/>
                    <a:pt x="3636" y="1577"/>
                    <a:pt x="4970" y="5146"/>
                  </a:cubicBezTo>
                  <a:cubicBezTo>
                    <a:pt x="5018" y="5218"/>
                    <a:pt x="5084" y="5273"/>
                    <a:pt x="5167" y="5273"/>
                  </a:cubicBezTo>
                  <a:cubicBezTo>
                    <a:pt x="5199" y="5273"/>
                    <a:pt x="5233" y="5265"/>
                    <a:pt x="5271" y="5246"/>
                  </a:cubicBezTo>
                  <a:cubicBezTo>
                    <a:pt x="5371" y="5213"/>
                    <a:pt x="5404" y="5113"/>
                    <a:pt x="5371" y="4979"/>
                  </a:cubicBezTo>
                  <a:cubicBezTo>
                    <a:pt x="3703" y="576"/>
                    <a:pt x="1268" y="9"/>
                    <a:pt x="1168" y="9"/>
                  </a:cubicBezTo>
                  <a:cubicBezTo>
                    <a:pt x="1149" y="3"/>
                    <a:pt x="1131" y="0"/>
                    <a:pt x="111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6"/>
            <p:cNvSpPr/>
            <p:nvPr/>
          </p:nvSpPr>
          <p:spPr>
            <a:xfrm>
              <a:off x="8768826" y="4182934"/>
              <a:ext cx="121888" cy="241260"/>
            </a:xfrm>
            <a:custGeom>
              <a:avLst/>
              <a:gdLst/>
              <a:ahLst/>
              <a:cxnLst/>
              <a:rect l="l" t="t" r="r" b="b"/>
              <a:pathLst>
                <a:path w="9108" h="18028" extrusionOk="0">
                  <a:moveTo>
                    <a:pt x="6279" y="1"/>
                  </a:moveTo>
                  <a:cubicBezTo>
                    <a:pt x="5182" y="1"/>
                    <a:pt x="1504" y="8274"/>
                    <a:pt x="768" y="12623"/>
                  </a:cubicBezTo>
                  <a:cubicBezTo>
                    <a:pt x="1" y="17193"/>
                    <a:pt x="1669" y="17527"/>
                    <a:pt x="1669" y="17527"/>
                  </a:cubicBezTo>
                  <a:lnTo>
                    <a:pt x="2770" y="18027"/>
                  </a:lnTo>
                  <a:cubicBezTo>
                    <a:pt x="9107" y="17127"/>
                    <a:pt x="7273" y="782"/>
                    <a:pt x="6405" y="48"/>
                  </a:cubicBezTo>
                  <a:cubicBezTo>
                    <a:pt x="6368" y="16"/>
                    <a:pt x="6326" y="1"/>
                    <a:pt x="62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6"/>
            <p:cNvSpPr/>
            <p:nvPr/>
          </p:nvSpPr>
          <p:spPr>
            <a:xfrm>
              <a:off x="8790707" y="4333709"/>
              <a:ext cx="227101" cy="141854"/>
            </a:xfrm>
            <a:custGeom>
              <a:avLst/>
              <a:gdLst/>
              <a:ahLst/>
              <a:cxnLst/>
              <a:rect l="l" t="t" r="r" b="b"/>
              <a:pathLst>
                <a:path w="16970" h="10600" extrusionOk="0">
                  <a:moveTo>
                    <a:pt x="16313" y="1"/>
                  </a:moveTo>
                  <a:cubicBezTo>
                    <a:pt x="14211" y="1"/>
                    <a:pt x="7123" y="2535"/>
                    <a:pt x="3836" y="4660"/>
                  </a:cubicBezTo>
                  <a:cubicBezTo>
                    <a:pt x="0" y="7195"/>
                    <a:pt x="868" y="8629"/>
                    <a:pt x="868" y="8629"/>
                  </a:cubicBezTo>
                  <a:lnTo>
                    <a:pt x="1235" y="9797"/>
                  </a:lnTo>
                  <a:cubicBezTo>
                    <a:pt x="1924" y="10357"/>
                    <a:pt x="2725" y="10599"/>
                    <a:pt x="3593" y="10599"/>
                  </a:cubicBezTo>
                  <a:cubicBezTo>
                    <a:pt x="8985" y="10599"/>
                    <a:pt x="16970" y="1233"/>
                    <a:pt x="16912" y="257"/>
                  </a:cubicBezTo>
                  <a:cubicBezTo>
                    <a:pt x="16902" y="81"/>
                    <a:pt x="16686" y="1"/>
                    <a:pt x="163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6"/>
            <p:cNvSpPr/>
            <p:nvPr/>
          </p:nvSpPr>
          <p:spPr>
            <a:xfrm>
              <a:off x="8781607" y="4440547"/>
              <a:ext cx="240350" cy="143005"/>
            </a:xfrm>
            <a:custGeom>
              <a:avLst/>
              <a:gdLst/>
              <a:ahLst/>
              <a:cxnLst/>
              <a:rect l="l" t="t" r="r" b="b"/>
              <a:pathLst>
                <a:path w="17960" h="10686" extrusionOk="0">
                  <a:moveTo>
                    <a:pt x="3213" y="0"/>
                  </a:moveTo>
                  <a:cubicBezTo>
                    <a:pt x="2220" y="0"/>
                    <a:pt x="1948" y="479"/>
                    <a:pt x="1948" y="479"/>
                  </a:cubicBezTo>
                  <a:lnTo>
                    <a:pt x="1114" y="1380"/>
                  </a:lnTo>
                  <a:cubicBezTo>
                    <a:pt x="1" y="7194"/>
                    <a:pt x="13709" y="10685"/>
                    <a:pt x="16512" y="10685"/>
                  </a:cubicBezTo>
                  <a:cubicBezTo>
                    <a:pt x="16733" y="10685"/>
                    <a:pt x="16886" y="10664"/>
                    <a:pt x="16959" y="10620"/>
                  </a:cubicBezTo>
                  <a:cubicBezTo>
                    <a:pt x="17959" y="10020"/>
                    <a:pt x="10888" y="3415"/>
                    <a:pt x="6851" y="1213"/>
                  </a:cubicBezTo>
                  <a:cubicBezTo>
                    <a:pt x="5107" y="270"/>
                    <a:pt x="3958" y="0"/>
                    <a:pt x="32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6"/>
            <p:cNvSpPr/>
            <p:nvPr/>
          </p:nvSpPr>
          <p:spPr>
            <a:xfrm>
              <a:off x="8716604" y="4434900"/>
              <a:ext cx="131951" cy="244860"/>
            </a:xfrm>
            <a:custGeom>
              <a:avLst/>
              <a:gdLst/>
              <a:ahLst/>
              <a:cxnLst/>
              <a:rect l="l" t="t" r="r" b="b"/>
              <a:pathLst>
                <a:path w="9860" h="18297" extrusionOk="0">
                  <a:moveTo>
                    <a:pt x="5804" y="1"/>
                  </a:moveTo>
                  <a:lnTo>
                    <a:pt x="5804" y="1"/>
                  </a:lnTo>
                  <a:cubicBezTo>
                    <a:pt x="0" y="2736"/>
                    <a:pt x="6505" y="17814"/>
                    <a:pt x="7572" y="18281"/>
                  </a:cubicBezTo>
                  <a:cubicBezTo>
                    <a:pt x="7597" y="18292"/>
                    <a:pt x="7623" y="18297"/>
                    <a:pt x="7648" y="18297"/>
                  </a:cubicBezTo>
                  <a:cubicBezTo>
                    <a:pt x="8697" y="18297"/>
                    <a:pt x="9860" y="9034"/>
                    <a:pt x="9273" y="4604"/>
                  </a:cubicBezTo>
                  <a:cubicBezTo>
                    <a:pt x="8738" y="286"/>
                    <a:pt x="7189" y="167"/>
                    <a:pt x="7020" y="167"/>
                  </a:cubicBezTo>
                  <a:cubicBezTo>
                    <a:pt x="7010" y="167"/>
                    <a:pt x="7005" y="168"/>
                    <a:pt x="7005" y="168"/>
                  </a:cubicBezTo>
                  <a:lnTo>
                    <a:pt x="58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6"/>
            <p:cNvSpPr/>
            <p:nvPr/>
          </p:nvSpPr>
          <p:spPr>
            <a:xfrm>
              <a:off x="8601281" y="4429707"/>
              <a:ext cx="210413" cy="169623"/>
            </a:xfrm>
            <a:custGeom>
              <a:avLst/>
              <a:gdLst/>
              <a:ahLst/>
              <a:cxnLst/>
              <a:rect l="l" t="t" r="r" b="b"/>
              <a:pathLst>
                <a:path w="15723" h="12675" extrusionOk="0">
                  <a:moveTo>
                    <a:pt x="12306" y="0"/>
                  </a:moveTo>
                  <a:cubicBezTo>
                    <a:pt x="6869" y="0"/>
                    <a:pt x="1" y="11477"/>
                    <a:pt x="211" y="12497"/>
                  </a:cubicBezTo>
                  <a:cubicBezTo>
                    <a:pt x="236" y="12618"/>
                    <a:pt x="355" y="12674"/>
                    <a:pt x="552" y="12674"/>
                  </a:cubicBezTo>
                  <a:cubicBezTo>
                    <a:pt x="2205" y="12674"/>
                    <a:pt x="9343" y="8728"/>
                    <a:pt x="12353" y="5926"/>
                  </a:cubicBezTo>
                  <a:cubicBezTo>
                    <a:pt x="15722" y="2791"/>
                    <a:pt x="14655" y="1523"/>
                    <a:pt x="14655" y="1523"/>
                  </a:cubicBezTo>
                  <a:lnTo>
                    <a:pt x="14054" y="456"/>
                  </a:lnTo>
                  <a:cubicBezTo>
                    <a:pt x="13497" y="142"/>
                    <a:pt x="12911" y="0"/>
                    <a:pt x="12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6"/>
            <p:cNvSpPr/>
            <p:nvPr/>
          </p:nvSpPr>
          <p:spPr>
            <a:xfrm>
              <a:off x="8695619" y="4424635"/>
              <a:ext cx="121433" cy="236482"/>
            </a:xfrm>
            <a:custGeom>
              <a:avLst/>
              <a:gdLst/>
              <a:ahLst/>
              <a:cxnLst/>
              <a:rect l="l" t="t" r="r" b="b"/>
              <a:pathLst>
                <a:path w="9074" h="17671" extrusionOk="0">
                  <a:moveTo>
                    <a:pt x="6405" y="1"/>
                  </a:moveTo>
                  <a:cubicBezTo>
                    <a:pt x="0" y="368"/>
                    <a:pt x="467" y="16813"/>
                    <a:pt x="1268" y="17613"/>
                  </a:cubicBezTo>
                  <a:cubicBezTo>
                    <a:pt x="1307" y="17652"/>
                    <a:pt x="1354" y="17671"/>
                    <a:pt x="1409" y="17671"/>
                  </a:cubicBezTo>
                  <a:cubicBezTo>
                    <a:pt x="2532" y="17671"/>
                    <a:pt x="6858" y="9800"/>
                    <a:pt x="7939" y="5538"/>
                  </a:cubicBezTo>
                  <a:cubicBezTo>
                    <a:pt x="9073" y="1068"/>
                    <a:pt x="7472" y="601"/>
                    <a:pt x="7472" y="601"/>
                  </a:cubicBezTo>
                  <a:lnTo>
                    <a:pt x="64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6"/>
            <p:cNvSpPr/>
            <p:nvPr/>
          </p:nvSpPr>
          <p:spPr>
            <a:xfrm>
              <a:off x="8746556" y="4441497"/>
              <a:ext cx="212461" cy="201929"/>
            </a:xfrm>
            <a:custGeom>
              <a:avLst/>
              <a:gdLst/>
              <a:ahLst/>
              <a:cxnLst/>
              <a:rect l="l" t="t" r="r" b="b"/>
              <a:pathLst>
                <a:path w="15876" h="15089" extrusionOk="0">
                  <a:moveTo>
                    <a:pt x="5052" y="1"/>
                  </a:moveTo>
                  <a:cubicBezTo>
                    <a:pt x="4677" y="1"/>
                    <a:pt x="4500" y="142"/>
                    <a:pt x="4500" y="142"/>
                  </a:cubicBezTo>
                  <a:lnTo>
                    <a:pt x="3366" y="675"/>
                  </a:lnTo>
                  <a:cubicBezTo>
                    <a:pt x="0" y="6021"/>
                    <a:pt x="13316" y="15089"/>
                    <a:pt x="14700" y="15089"/>
                  </a:cubicBezTo>
                  <a:cubicBezTo>
                    <a:pt x="14715" y="15089"/>
                    <a:pt x="14729" y="15088"/>
                    <a:pt x="14741" y="15086"/>
                  </a:cubicBezTo>
                  <a:cubicBezTo>
                    <a:pt x="15875" y="14885"/>
                    <a:pt x="11772" y="6146"/>
                    <a:pt x="8803" y="2643"/>
                  </a:cubicBezTo>
                  <a:cubicBezTo>
                    <a:pt x="6909" y="412"/>
                    <a:pt x="5692" y="1"/>
                    <a:pt x="50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6"/>
            <p:cNvSpPr/>
            <p:nvPr/>
          </p:nvSpPr>
          <p:spPr>
            <a:xfrm>
              <a:off x="8801869" y="4417434"/>
              <a:ext cx="253572" cy="81218"/>
            </a:xfrm>
            <a:custGeom>
              <a:avLst/>
              <a:gdLst/>
              <a:ahLst/>
              <a:cxnLst/>
              <a:rect l="l" t="t" r="r" b="b"/>
              <a:pathLst>
                <a:path w="18948" h="6069" extrusionOk="0">
                  <a:moveTo>
                    <a:pt x="4654" y="1"/>
                  </a:moveTo>
                  <a:cubicBezTo>
                    <a:pt x="428" y="1"/>
                    <a:pt x="334" y="1606"/>
                    <a:pt x="334" y="1606"/>
                  </a:cubicBezTo>
                  <a:lnTo>
                    <a:pt x="0" y="2774"/>
                  </a:lnTo>
                  <a:cubicBezTo>
                    <a:pt x="734" y="5273"/>
                    <a:pt x="3806" y="6068"/>
                    <a:pt x="7232" y="6068"/>
                  </a:cubicBezTo>
                  <a:cubicBezTo>
                    <a:pt x="12220" y="6068"/>
                    <a:pt x="17957" y="4381"/>
                    <a:pt x="18313" y="3808"/>
                  </a:cubicBezTo>
                  <a:cubicBezTo>
                    <a:pt x="18947" y="2807"/>
                    <a:pt x="9641" y="138"/>
                    <a:pt x="5037" y="5"/>
                  </a:cubicBezTo>
                  <a:cubicBezTo>
                    <a:pt x="4906" y="2"/>
                    <a:pt x="4778" y="1"/>
                    <a:pt x="46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6"/>
            <p:cNvSpPr/>
            <p:nvPr/>
          </p:nvSpPr>
          <p:spPr>
            <a:xfrm>
              <a:off x="8771061" y="4256930"/>
              <a:ext cx="199600" cy="183086"/>
            </a:xfrm>
            <a:custGeom>
              <a:avLst/>
              <a:gdLst/>
              <a:ahLst/>
              <a:cxnLst/>
              <a:rect l="l" t="t" r="r" b="b"/>
              <a:pathLst>
                <a:path w="14915" h="13681" extrusionOk="0">
                  <a:moveTo>
                    <a:pt x="14290" y="0"/>
                  </a:moveTo>
                  <a:cubicBezTo>
                    <a:pt x="12774" y="0"/>
                    <a:pt x="5881" y="4648"/>
                    <a:pt x="3070" y="7762"/>
                  </a:cubicBezTo>
                  <a:cubicBezTo>
                    <a:pt x="1" y="11164"/>
                    <a:pt x="1202" y="12365"/>
                    <a:pt x="1202" y="12365"/>
                  </a:cubicBezTo>
                  <a:lnTo>
                    <a:pt x="1869" y="13366"/>
                  </a:lnTo>
                  <a:cubicBezTo>
                    <a:pt x="2346" y="13581"/>
                    <a:pt x="2833" y="13680"/>
                    <a:pt x="3324" y="13680"/>
                  </a:cubicBezTo>
                  <a:cubicBezTo>
                    <a:pt x="8839" y="13680"/>
                    <a:pt x="14915" y="1167"/>
                    <a:pt x="14578" y="156"/>
                  </a:cubicBezTo>
                  <a:cubicBezTo>
                    <a:pt x="14546" y="50"/>
                    <a:pt x="14447" y="0"/>
                    <a:pt x="142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6"/>
            <p:cNvSpPr/>
            <p:nvPr/>
          </p:nvSpPr>
          <p:spPr>
            <a:xfrm>
              <a:off x="8615708" y="4243346"/>
              <a:ext cx="212461" cy="201929"/>
            </a:xfrm>
            <a:custGeom>
              <a:avLst/>
              <a:gdLst/>
              <a:ahLst/>
              <a:cxnLst/>
              <a:rect l="l" t="t" r="r" b="b"/>
              <a:pathLst>
                <a:path w="15876" h="15089" extrusionOk="0">
                  <a:moveTo>
                    <a:pt x="1175" y="0"/>
                  </a:moveTo>
                  <a:cubicBezTo>
                    <a:pt x="1160" y="0"/>
                    <a:pt x="1147" y="1"/>
                    <a:pt x="1135" y="4"/>
                  </a:cubicBezTo>
                  <a:cubicBezTo>
                    <a:pt x="0" y="204"/>
                    <a:pt x="4137" y="8943"/>
                    <a:pt x="7105" y="12446"/>
                  </a:cubicBezTo>
                  <a:cubicBezTo>
                    <a:pt x="8979" y="14677"/>
                    <a:pt x="10201" y="15088"/>
                    <a:pt x="10848" y="15088"/>
                  </a:cubicBezTo>
                  <a:cubicBezTo>
                    <a:pt x="11227" y="15088"/>
                    <a:pt x="11409" y="14948"/>
                    <a:pt x="11409" y="14948"/>
                  </a:cubicBezTo>
                  <a:lnTo>
                    <a:pt x="12509" y="14414"/>
                  </a:lnTo>
                  <a:cubicBezTo>
                    <a:pt x="15875" y="9035"/>
                    <a:pt x="2560" y="0"/>
                    <a:pt x="11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6"/>
            <p:cNvSpPr/>
            <p:nvPr/>
          </p:nvSpPr>
          <p:spPr>
            <a:xfrm>
              <a:off x="8714597" y="4207158"/>
              <a:ext cx="154688" cy="236429"/>
            </a:xfrm>
            <a:custGeom>
              <a:avLst/>
              <a:gdLst/>
              <a:ahLst/>
              <a:cxnLst/>
              <a:rect l="l" t="t" r="r" b="b"/>
              <a:pathLst>
                <a:path w="11559" h="17667" extrusionOk="0">
                  <a:moveTo>
                    <a:pt x="1072" y="0"/>
                  </a:moveTo>
                  <a:cubicBezTo>
                    <a:pt x="1" y="0"/>
                    <a:pt x="637" y="9438"/>
                    <a:pt x="2085" y="13749"/>
                  </a:cubicBezTo>
                  <a:cubicBezTo>
                    <a:pt x="3294" y="17349"/>
                    <a:pt x="4617" y="17666"/>
                    <a:pt x="5045" y="17666"/>
                  </a:cubicBezTo>
                  <a:cubicBezTo>
                    <a:pt x="5136" y="17666"/>
                    <a:pt x="5187" y="17652"/>
                    <a:pt x="5187" y="17652"/>
                  </a:cubicBezTo>
                  <a:lnTo>
                    <a:pt x="6421" y="17585"/>
                  </a:lnTo>
                  <a:cubicBezTo>
                    <a:pt x="11558" y="13782"/>
                    <a:pt x="2252" y="239"/>
                    <a:pt x="1117" y="6"/>
                  </a:cubicBezTo>
                  <a:cubicBezTo>
                    <a:pt x="1102" y="2"/>
                    <a:pt x="1087" y="0"/>
                    <a:pt x="10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6"/>
            <p:cNvSpPr/>
            <p:nvPr/>
          </p:nvSpPr>
          <p:spPr>
            <a:xfrm>
              <a:off x="8531326" y="4385288"/>
              <a:ext cx="250895" cy="90104"/>
            </a:xfrm>
            <a:custGeom>
              <a:avLst/>
              <a:gdLst/>
              <a:ahLst/>
              <a:cxnLst/>
              <a:rect l="l" t="t" r="r" b="b"/>
              <a:pathLst>
                <a:path w="18748" h="6733" extrusionOk="0">
                  <a:moveTo>
                    <a:pt x="8068" y="0"/>
                  </a:moveTo>
                  <a:cubicBezTo>
                    <a:pt x="4375" y="0"/>
                    <a:pt x="1070" y="579"/>
                    <a:pt x="735" y="973"/>
                  </a:cubicBezTo>
                  <a:cubicBezTo>
                    <a:pt x="1" y="1840"/>
                    <a:pt x="8807" y="5809"/>
                    <a:pt x="13377" y="6543"/>
                  </a:cubicBezTo>
                  <a:cubicBezTo>
                    <a:pt x="14209" y="6678"/>
                    <a:pt x="14899" y="6733"/>
                    <a:pt x="15472" y="6733"/>
                  </a:cubicBezTo>
                  <a:cubicBezTo>
                    <a:pt x="18025" y="6733"/>
                    <a:pt x="18247" y="5643"/>
                    <a:pt x="18247" y="5643"/>
                  </a:cubicBezTo>
                  <a:lnTo>
                    <a:pt x="18748" y="4508"/>
                  </a:lnTo>
                  <a:cubicBezTo>
                    <a:pt x="18222" y="960"/>
                    <a:pt x="12824" y="0"/>
                    <a:pt x="80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6"/>
            <p:cNvSpPr/>
            <p:nvPr/>
          </p:nvSpPr>
          <p:spPr>
            <a:xfrm>
              <a:off x="8545165" y="4409110"/>
              <a:ext cx="244204" cy="97090"/>
            </a:xfrm>
            <a:custGeom>
              <a:avLst/>
              <a:gdLst/>
              <a:ahLst/>
              <a:cxnLst/>
              <a:rect l="l" t="t" r="r" b="b"/>
              <a:pathLst>
                <a:path w="18248" h="7255" extrusionOk="0">
                  <a:moveTo>
                    <a:pt x="14106" y="0"/>
                  </a:moveTo>
                  <a:cubicBezTo>
                    <a:pt x="8672" y="0"/>
                    <a:pt x="309" y="5746"/>
                    <a:pt x="101" y="6631"/>
                  </a:cubicBezTo>
                  <a:cubicBezTo>
                    <a:pt x="0" y="7059"/>
                    <a:pt x="1311" y="7255"/>
                    <a:pt x="3219" y="7255"/>
                  </a:cubicBezTo>
                  <a:cubicBezTo>
                    <a:pt x="6366" y="7255"/>
                    <a:pt x="11136" y="6724"/>
                    <a:pt x="13878" y="5831"/>
                  </a:cubicBezTo>
                  <a:cubicBezTo>
                    <a:pt x="18247" y="4430"/>
                    <a:pt x="17814" y="2828"/>
                    <a:pt x="17814" y="2828"/>
                  </a:cubicBezTo>
                  <a:lnTo>
                    <a:pt x="17747" y="1594"/>
                  </a:lnTo>
                  <a:cubicBezTo>
                    <a:pt x="16928" y="453"/>
                    <a:pt x="15633" y="0"/>
                    <a:pt x="14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6"/>
            <p:cNvSpPr/>
            <p:nvPr/>
          </p:nvSpPr>
          <p:spPr>
            <a:xfrm>
              <a:off x="8570620" y="4313353"/>
              <a:ext cx="237727" cy="153256"/>
            </a:xfrm>
            <a:custGeom>
              <a:avLst/>
              <a:gdLst/>
              <a:ahLst/>
              <a:cxnLst/>
              <a:rect l="l" t="t" r="r" b="b"/>
              <a:pathLst>
                <a:path w="17764" h="11452" extrusionOk="0">
                  <a:moveTo>
                    <a:pt x="1325" y="0"/>
                  </a:moveTo>
                  <a:cubicBezTo>
                    <a:pt x="1189" y="0"/>
                    <a:pt x="1090" y="14"/>
                    <a:pt x="1034" y="43"/>
                  </a:cubicBezTo>
                  <a:cubicBezTo>
                    <a:pt x="0" y="577"/>
                    <a:pt x="6638" y="7582"/>
                    <a:pt x="10541" y="10017"/>
                  </a:cubicBezTo>
                  <a:cubicBezTo>
                    <a:pt x="12356" y="11149"/>
                    <a:pt x="13536" y="11452"/>
                    <a:pt x="14279" y="11452"/>
                  </a:cubicBezTo>
                  <a:cubicBezTo>
                    <a:pt x="15134" y="11452"/>
                    <a:pt x="15411" y="11051"/>
                    <a:pt x="15411" y="11051"/>
                  </a:cubicBezTo>
                  <a:lnTo>
                    <a:pt x="16312" y="10217"/>
                  </a:lnTo>
                  <a:cubicBezTo>
                    <a:pt x="17764" y="4347"/>
                    <a:pt x="3720" y="0"/>
                    <a:pt x="13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6"/>
            <p:cNvSpPr/>
            <p:nvPr/>
          </p:nvSpPr>
          <p:spPr>
            <a:xfrm>
              <a:off x="8794281" y="4446449"/>
              <a:ext cx="141520" cy="123280"/>
            </a:xfrm>
            <a:custGeom>
              <a:avLst/>
              <a:gdLst/>
              <a:ahLst/>
              <a:cxnLst/>
              <a:rect l="l" t="t" r="r" b="b"/>
              <a:pathLst>
                <a:path w="10575" h="9212" extrusionOk="0">
                  <a:moveTo>
                    <a:pt x="920" y="0"/>
                  </a:moveTo>
                  <a:cubicBezTo>
                    <a:pt x="652" y="0"/>
                    <a:pt x="400" y="23"/>
                    <a:pt x="167" y="72"/>
                  </a:cubicBezTo>
                  <a:cubicBezTo>
                    <a:pt x="100" y="72"/>
                    <a:pt x="67" y="139"/>
                    <a:pt x="34" y="172"/>
                  </a:cubicBezTo>
                  <a:cubicBezTo>
                    <a:pt x="0" y="239"/>
                    <a:pt x="0" y="305"/>
                    <a:pt x="34" y="372"/>
                  </a:cubicBezTo>
                  <a:cubicBezTo>
                    <a:pt x="167" y="672"/>
                    <a:pt x="3536" y="7544"/>
                    <a:pt x="9173" y="9178"/>
                  </a:cubicBezTo>
                  <a:cubicBezTo>
                    <a:pt x="9207" y="9212"/>
                    <a:pt x="9240" y="9212"/>
                    <a:pt x="9240" y="9212"/>
                  </a:cubicBezTo>
                  <a:cubicBezTo>
                    <a:pt x="9340" y="9212"/>
                    <a:pt x="9407" y="9145"/>
                    <a:pt x="9440" y="9045"/>
                  </a:cubicBezTo>
                  <a:cubicBezTo>
                    <a:pt x="9474" y="8945"/>
                    <a:pt x="9407" y="8811"/>
                    <a:pt x="9307" y="8778"/>
                  </a:cubicBezTo>
                  <a:cubicBezTo>
                    <a:pt x="4437" y="7344"/>
                    <a:pt x="1201" y="1706"/>
                    <a:pt x="534" y="439"/>
                  </a:cubicBezTo>
                  <a:cubicBezTo>
                    <a:pt x="660" y="425"/>
                    <a:pt x="792" y="419"/>
                    <a:pt x="929" y="419"/>
                  </a:cubicBezTo>
                  <a:cubicBezTo>
                    <a:pt x="4181" y="419"/>
                    <a:pt x="10144" y="4077"/>
                    <a:pt x="10208" y="4141"/>
                  </a:cubicBezTo>
                  <a:cubicBezTo>
                    <a:pt x="10244" y="4154"/>
                    <a:pt x="10285" y="4161"/>
                    <a:pt x="10326" y="4161"/>
                  </a:cubicBezTo>
                  <a:cubicBezTo>
                    <a:pt x="10396" y="4161"/>
                    <a:pt x="10465" y="4138"/>
                    <a:pt x="10508" y="4075"/>
                  </a:cubicBezTo>
                  <a:cubicBezTo>
                    <a:pt x="10574" y="3975"/>
                    <a:pt x="10541" y="3841"/>
                    <a:pt x="10441" y="3774"/>
                  </a:cubicBezTo>
                  <a:cubicBezTo>
                    <a:pt x="10163" y="3620"/>
                    <a:pt x="4300" y="0"/>
                    <a:pt x="9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6"/>
            <p:cNvSpPr/>
            <p:nvPr/>
          </p:nvSpPr>
          <p:spPr>
            <a:xfrm>
              <a:off x="8759899" y="4442488"/>
              <a:ext cx="82597" cy="140195"/>
            </a:xfrm>
            <a:custGeom>
              <a:avLst/>
              <a:gdLst/>
              <a:ahLst/>
              <a:cxnLst/>
              <a:rect l="l" t="t" r="r" b="b"/>
              <a:pathLst>
                <a:path w="6172" h="10476" extrusionOk="0">
                  <a:moveTo>
                    <a:pt x="2102" y="1"/>
                  </a:moveTo>
                  <a:cubicBezTo>
                    <a:pt x="2036" y="34"/>
                    <a:pt x="2002" y="101"/>
                    <a:pt x="1969" y="168"/>
                  </a:cubicBezTo>
                  <a:cubicBezTo>
                    <a:pt x="1902" y="468"/>
                    <a:pt x="1" y="7473"/>
                    <a:pt x="935" y="10308"/>
                  </a:cubicBezTo>
                  <a:cubicBezTo>
                    <a:pt x="962" y="10391"/>
                    <a:pt x="1035" y="10450"/>
                    <a:pt x="1134" y="10450"/>
                  </a:cubicBezTo>
                  <a:cubicBezTo>
                    <a:pt x="1155" y="10450"/>
                    <a:pt x="1178" y="10448"/>
                    <a:pt x="1202" y="10442"/>
                  </a:cubicBezTo>
                  <a:cubicBezTo>
                    <a:pt x="1302" y="10375"/>
                    <a:pt x="1368" y="10275"/>
                    <a:pt x="1335" y="10175"/>
                  </a:cubicBezTo>
                  <a:cubicBezTo>
                    <a:pt x="534" y="7806"/>
                    <a:pt x="1902" y="2069"/>
                    <a:pt x="2269" y="601"/>
                  </a:cubicBezTo>
                  <a:cubicBezTo>
                    <a:pt x="4838" y="3303"/>
                    <a:pt x="5738" y="10208"/>
                    <a:pt x="5738" y="10275"/>
                  </a:cubicBezTo>
                  <a:cubicBezTo>
                    <a:pt x="5772" y="10408"/>
                    <a:pt x="5838" y="10475"/>
                    <a:pt x="5972" y="10475"/>
                  </a:cubicBezTo>
                  <a:cubicBezTo>
                    <a:pt x="6105" y="10442"/>
                    <a:pt x="6172" y="10342"/>
                    <a:pt x="6172" y="10242"/>
                  </a:cubicBezTo>
                  <a:cubicBezTo>
                    <a:pt x="6138" y="9941"/>
                    <a:pt x="5171" y="2636"/>
                    <a:pt x="2302" y="68"/>
                  </a:cubicBezTo>
                  <a:cubicBezTo>
                    <a:pt x="2269" y="1"/>
                    <a:pt x="2169" y="1"/>
                    <a:pt x="21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6"/>
            <p:cNvSpPr/>
            <p:nvPr/>
          </p:nvSpPr>
          <p:spPr>
            <a:xfrm>
              <a:off x="8665708" y="4440079"/>
              <a:ext cx="125006" cy="120724"/>
            </a:xfrm>
            <a:custGeom>
              <a:avLst/>
              <a:gdLst/>
              <a:ahLst/>
              <a:cxnLst/>
              <a:rect l="l" t="t" r="r" b="b"/>
              <a:pathLst>
                <a:path w="9341" h="9021" extrusionOk="0">
                  <a:moveTo>
                    <a:pt x="9131" y="0"/>
                  </a:moveTo>
                  <a:cubicBezTo>
                    <a:pt x="9113" y="0"/>
                    <a:pt x="9093" y="4"/>
                    <a:pt x="9074" y="14"/>
                  </a:cubicBezTo>
                  <a:cubicBezTo>
                    <a:pt x="9007" y="14"/>
                    <a:pt x="3103" y="1849"/>
                    <a:pt x="134" y="3683"/>
                  </a:cubicBezTo>
                  <a:cubicBezTo>
                    <a:pt x="34" y="3750"/>
                    <a:pt x="0" y="3850"/>
                    <a:pt x="67" y="3950"/>
                  </a:cubicBezTo>
                  <a:cubicBezTo>
                    <a:pt x="117" y="4025"/>
                    <a:pt x="205" y="4063"/>
                    <a:pt x="288" y="4063"/>
                  </a:cubicBezTo>
                  <a:cubicBezTo>
                    <a:pt x="315" y="4063"/>
                    <a:pt x="342" y="4059"/>
                    <a:pt x="367" y="4050"/>
                  </a:cubicBezTo>
                  <a:cubicBezTo>
                    <a:pt x="2902" y="2483"/>
                    <a:pt x="7606" y="915"/>
                    <a:pt x="8873" y="514"/>
                  </a:cubicBezTo>
                  <a:lnTo>
                    <a:pt x="8873" y="514"/>
                  </a:lnTo>
                  <a:cubicBezTo>
                    <a:pt x="8273" y="3750"/>
                    <a:pt x="3169" y="8620"/>
                    <a:pt x="3103" y="8654"/>
                  </a:cubicBezTo>
                  <a:cubicBezTo>
                    <a:pt x="3003" y="8754"/>
                    <a:pt x="3003" y="8887"/>
                    <a:pt x="3103" y="8954"/>
                  </a:cubicBezTo>
                  <a:cubicBezTo>
                    <a:pt x="3136" y="8987"/>
                    <a:pt x="3203" y="9021"/>
                    <a:pt x="3236" y="9021"/>
                  </a:cubicBezTo>
                  <a:cubicBezTo>
                    <a:pt x="3303" y="9021"/>
                    <a:pt x="3336" y="8987"/>
                    <a:pt x="3403" y="8954"/>
                  </a:cubicBezTo>
                  <a:cubicBezTo>
                    <a:pt x="3603" y="8754"/>
                    <a:pt x="9040" y="3617"/>
                    <a:pt x="9340" y="214"/>
                  </a:cubicBezTo>
                  <a:cubicBezTo>
                    <a:pt x="9340" y="148"/>
                    <a:pt x="9307" y="81"/>
                    <a:pt x="9240" y="47"/>
                  </a:cubicBezTo>
                  <a:cubicBezTo>
                    <a:pt x="9217" y="24"/>
                    <a:pt x="9176" y="0"/>
                    <a:pt x="913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6"/>
            <p:cNvSpPr/>
            <p:nvPr/>
          </p:nvSpPr>
          <p:spPr>
            <a:xfrm>
              <a:off x="8784899" y="4363754"/>
              <a:ext cx="156709" cy="87227"/>
            </a:xfrm>
            <a:custGeom>
              <a:avLst/>
              <a:gdLst/>
              <a:ahLst/>
              <a:cxnLst/>
              <a:rect l="l" t="t" r="r" b="b"/>
              <a:pathLst>
                <a:path w="11710" h="6518" extrusionOk="0">
                  <a:moveTo>
                    <a:pt x="9520" y="1"/>
                  </a:moveTo>
                  <a:cubicBezTo>
                    <a:pt x="9493" y="1"/>
                    <a:pt x="9466" y="5"/>
                    <a:pt x="9441" y="13"/>
                  </a:cubicBezTo>
                  <a:cubicBezTo>
                    <a:pt x="9174" y="146"/>
                    <a:pt x="2869" y="3082"/>
                    <a:pt x="67" y="5750"/>
                  </a:cubicBezTo>
                  <a:cubicBezTo>
                    <a:pt x="1" y="5817"/>
                    <a:pt x="1" y="5884"/>
                    <a:pt x="1" y="5984"/>
                  </a:cubicBezTo>
                  <a:cubicBezTo>
                    <a:pt x="34" y="6051"/>
                    <a:pt x="101" y="6117"/>
                    <a:pt x="168" y="6117"/>
                  </a:cubicBezTo>
                  <a:cubicBezTo>
                    <a:pt x="334" y="6151"/>
                    <a:pt x="2336" y="6518"/>
                    <a:pt x="4771" y="6518"/>
                  </a:cubicBezTo>
                  <a:cubicBezTo>
                    <a:pt x="7039" y="6518"/>
                    <a:pt x="9674" y="6184"/>
                    <a:pt x="11576" y="4983"/>
                  </a:cubicBezTo>
                  <a:cubicBezTo>
                    <a:pt x="11676" y="4917"/>
                    <a:pt x="11709" y="4783"/>
                    <a:pt x="11642" y="4683"/>
                  </a:cubicBezTo>
                  <a:cubicBezTo>
                    <a:pt x="11600" y="4620"/>
                    <a:pt x="11531" y="4596"/>
                    <a:pt x="11461" y="4596"/>
                  </a:cubicBezTo>
                  <a:cubicBezTo>
                    <a:pt x="11420" y="4596"/>
                    <a:pt x="11379" y="4604"/>
                    <a:pt x="11342" y="4616"/>
                  </a:cubicBezTo>
                  <a:cubicBezTo>
                    <a:pt x="9549" y="5781"/>
                    <a:pt x="6958" y="6085"/>
                    <a:pt x="4730" y="6085"/>
                  </a:cubicBezTo>
                  <a:cubicBezTo>
                    <a:pt x="2938" y="6085"/>
                    <a:pt x="1382" y="5888"/>
                    <a:pt x="668" y="5784"/>
                  </a:cubicBezTo>
                  <a:cubicBezTo>
                    <a:pt x="3570" y="3215"/>
                    <a:pt x="9574" y="413"/>
                    <a:pt x="9608" y="413"/>
                  </a:cubicBezTo>
                  <a:cubicBezTo>
                    <a:pt x="9741" y="347"/>
                    <a:pt x="9774" y="213"/>
                    <a:pt x="9708" y="113"/>
                  </a:cubicBezTo>
                  <a:cubicBezTo>
                    <a:pt x="9683" y="38"/>
                    <a:pt x="9601" y="1"/>
                    <a:pt x="95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6"/>
            <p:cNvSpPr/>
            <p:nvPr/>
          </p:nvSpPr>
          <p:spPr>
            <a:xfrm>
              <a:off x="8781326" y="4297320"/>
              <a:ext cx="85287" cy="148746"/>
            </a:xfrm>
            <a:custGeom>
              <a:avLst/>
              <a:gdLst/>
              <a:ahLst/>
              <a:cxnLst/>
              <a:rect l="l" t="t" r="r" b="b"/>
              <a:pathLst>
                <a:path w="6373" h="11115" extrusionOk="0">
                  <a:moveTo>
                    <a:pt x="995" y="0"/>
                  </a:moveTo>
                  <a:cubicBezTo>
                    <a:pt x="909" y="0"/>
                    <a:pt x="830" y="87"/>
                    <a:pt x="801" y="174"/>
                  </a:cubicBezTo>
                  <a:cubicBezTo>
                    <a:pt x="301" y="2909"/>
                    <a:pt x="1" y="10815"/>
                    <a:pt x="1" y="10915"/>
                  </a:cubicBezTo>
                  <a:cubicBezTo>
                    <a:pt x="1" y="10981"/>
                    <a:pt x="34" y="11048"/>
                    <a:pt x="101" y="11115"/>
                  </a:cubicBezTo>
                  <a:lnTo>
                    <a:pt x="201" y="11115"/>
                  </a:lnTo>
                  <a:cubicBezTo>
                    <a:pt x="234" y="11115"/>
                    <a:pt x="268" y="11115"/>
                    <a:pt x="301" y="11081"/>
                  </a:cubicBezTo>
                  <a:cubicBezTo>
                    <a:pt x="2469" y="9780"/>
                    <a:pt x="6172" y="1708"/>
                    <a:pt x="6305" y="1374"/>
                  </a:cubicBezTo>
                  <a:cubicBezTo>
                    <a:pt x="6372" y="1274"/>
                    <a:pt x="6305" y="1141"/>
                    <a:pt x="6205" y="1074"/>
                  </a:cubicBezTo>
                  <a:cubicBezTo>
                    <a:pt x="6182" y="1066"/>
                    <a:pt x="6156" y="1062"/>
                    <a:pt x="6131" y="1062"/>
                  </a:cubicBezTo>
                  <a:cubicBezTo>
                    <a:pt x="6048" y="1062"/>
                    <a:pt x="5964" y="1106"/>
                    <a:pt x="5938" y="1208"/>
                  </a:cubicBezTo>
                  <a:cubicBezTo>
                    <a:pt x="5905" y="1274"/>
                    <a:pt x="2536" y="8646"/>
                    <a:pt x="435" y="10481"/>
                  </a:cubicBezTo>
                  <a:cubicBezTo>
                    <a:pt x="501" y="8780"/>
                    <a:pt x="801" y="2575"/>
                    <a:pt x="1202" y="240"/>
                  </a:cubicBezTo>
                  <a:cubicBezTo>
                    <a:pt x="1235" y="140"/>
                    <a:pt x="1168" y="40"/>
                    <a:pt x="1035" y="7"/>
                  </a:cubicBezTo>
                  <a:cubicBezTo>
                    <a:pt x="1022" y="2"/>
                    <a:pt x="1008" y="0"/>
                    <a:pt x="9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6"/>
            <p:cNvSpPr/>
            <p:nvPr/>
          </p:nvSpPr>
          <p:spPr>
            <a:xfrm>
              <a:off x="8656326" y="4303477"/>
              <a:ext cx="144210" cy="142591"/>
            </a:xfrm>
            <a:custGeom>
              <a:avLst/>
              <a:gdLst/>
              <a:ahLst/>
              <a:cxnLst/>
              <a:rect l="l" t="t" r="r" b="b"/>
              <a:pathLst>
                <a:path w="10776" h="10655" extrusionOk="0">
                  <a:moveTo>
                    <a:pt x="5189" y="1"/>
                  </a:moveTo>
                  <a:cubicBezTo>
                    <a:pt x="5145" y="1"/>
                    <a:pt x="5101" y="17"/>
                    <a:pt x="5071" y="47"/>
                  </a:cubicBezTo>
                  <a:cubicBezTo>
                    <a:pt x="4971" y="114"/>
                    <a:pt x="4938" y="247"/>
                    <a:pt x="5038" y="314"/>
                  </a:cubicBezTo>
                  <a:cubicBezTo>
                    <a:pt x="5071" y="381"/>
                    <a:pt x="10041" y="6919"/>
                    <a:pt x="9408" y="10154"/>
                  </a:cubicBezTo>
                  <a:cubicBezTo>
                    <a:pt x="8173" y="9454"/>
                    <a:pt x="2303" y="6085"/>
                    <a:pt x="435" y="2015"/>
                  </a:cubicBezTo>
                  <a:cubicBezTo>
                    <a:pt x="410" y="1943"/>
                    <a:pt x="334" y="1888"/>
                    <a:pt x="256" y="1888"/>
                  </a:cubicBezTo>
                  <a:cubicBezTo>
                    <a:pt x="226" y="1888"/>
                    <a:pt x="196" y="1897"/>
                    <a:pt x="168" y="1915"/>
                  </a:cubicBezTo>
                  <a:cubicBezTo>
                    <a:pt x="68" y="1949"/>
                    <a:pt x="1" y="2082"/>
                    <a:pt x="68" y="2182"/>
                  </a:cubicBezTo>
                  <a:cubicBezTo>
                    <a:pt x="2202" y="6852"/>
                    <a:pt x="9141" y="10488"/>
                    <a:pt x="9441" y="10655"/>
                  </a:cubicBezTo>
                  <a:lnTo>
                    <a:pt x="9608" y="10655"/>
                  </a:lnTo>
                  <a:cubicBezTo>
                    <a:pt x="9674" y="10621"/>
                    <a:pt x="9708" y="10588"/>
                    <a:pt x="9741" y="10521"/>
                  </a:cubicBezTo>
                  <a:cubicBezTo>
                    <a:pt x="10775" y="7186"/>
                    <a:pt x="5572" y="347"/>
                    <a:pt x="5338" y="81"/>
                  </a:cubicBezTo>
                  <a:cubicBezTo>
                    <a:pt x="5301" y="25"/>
                    <a:pt x="5244" y="1"/>
                    <a:pt x="51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6"/>
            <p:cNvSpPr/>
            <p:nvPr/>
          </p:nvSpPr>
          <p:spPr>
            <a:xfrm>
              <a:off x="8615708" y="4382223"/>
              <a:ext cx="170988" cy="75906"/>
            </a:xfrm>
            <a:custGeom>
              <a:avLst/>
              <a:gdLst/>
              <a:ahLst/>
              <a:cxnLst/>
              <a:rect l="l" t="t" r="r" b="b"/>
              <a:pathLst>
                <a:path w="12777" h="5672" extrusionOk="0">
                  <a:moveTo>
                    <a:pt x="1635" y="1"/>
                  </a:moveTo>
                  <a:cubicBezTo>
                    <a:pt x="1535" y="1"/>
                    <a:pt x="1435" y="67"/>
                    <a:pt x="1401" y="167"/>
                  </a:cubicBezTo>
                  <a:cubicBezTo>
                    <a:pt x="1401" y="301"/>
                    <a:pt x="1468" y="401"/>
                    <a:pt x="1568" y="401"/>
                  </a:cubicBezTo>
                  <a:cubicBezTo>
                    <a:pt x="1635" y="434"/>
                    <a:pt x="7239" y="1168"/>
                    <a:pt x="12109" y="4504"/>
                  </a:cubicBezTo>
                  <a:cubicBezTo>
                    <a:pt x="11315" y="4748"/>
                    <a:pt x="9327" y="5254"/>
                    <a:pt x="6533" y="5254"/>
                  </a:cubicBezTo>
                  <a:cubicBezTo>
                    <a:pt x="4751" y="5254"/>
                    <a:pt x="2639" y="5048"/>
                    <a:pt x="301" y="4437"/>
                  </a:cubicBezTo>
                  <a:cubicBezTo>
                    <a:pt x="167" y="4437"/>
                    <a:pt x="67" y="4504"/>
                    <a:pt x="34" y="4604"/>
                  </a:cubicBezTo>
                  <a:cubicBezTo>
                    <a:pt x="0" y="4704"/>
                    <a:pt x="67" y="4837"/>
                    <a:pt x="201" y="4871"/>
                  </a:cubicBezTo>
                  <a:cubicBezTo>
                    <a:pt x="2536" y="5471"/>
                    <a:pt x="4670" y="5671"/>
                    <a:pt x="6505" y="5671"/>
                  </a:cubicBezTo>
                  <a:cubicBezTo>
                    <a:pt x="10241" y="5671"/>
                    <a:pt x="12609" y="4771"/>
                    <a:pt x="12643" y="4771"/>
                  </a:cubicBezTo>
                  <a:cubicBezTo>
                    <a:pt x="12709" y="4737"/>
                    <a:pt x="12776" y="4671"/>
                    <a:pt x="12776" y="4604"/>
                  </a:cubicBezTo>
                  <a:cubicBezTo>
                    <a:pt x="12776" y="4537"/>
                    <a:pt x="12743" y="4437"/>
                    <a:pt x="12676" y="4404"/>
                  </a:cubicBezTo>
                  <a:cubicBezTo>
                    <a:pt x="7673" y="801"/>
                    <a:pt x="1702" y="1"/>
                    <a:pt x="16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6"/>
            <p:cNvSpPr/>
            <p:nvPr/>
          </p:nvSpPr>
          <p:spPr>
            <a:xfrm>
              <a:off x="8760796" y="4406541"/>
              <a:ext cx="75303" cy="63353"/>
            </a:xfrm>
            <a:custGeom>
              <a:avLst/>
              <a:gdLst/>
              <a:ahLst/>
              <a:cxnLst/>
              <a:rect l="l" t="t" r="r" b="b"/>
              <a:pathLst>
                <a:path w="5627" h="4734" extrusionOk="0">
                  <a:moveTo>
                    <a:pt x="2339" y="1"/>
                  </a:moveTo>
                  <a:cubicBezTo>
                    <a:pt x="1177" y="1"/>
                    <a:pt x="501" y="1353"/>
                    <a:pt x="501" y="1353"/>
                  </a:cubicBezTo>
                  <a:cubicBezTo>
                    <a:pt x="0" y="2487"/>
                    <a:pt x="67" y="4255"/>
                    <a:pt x="2002" y="4688"/>
                  </a:cubicBezTo>
                  <a:cubicBezTo>
                    <a:pt x="2139" y="4719"/>
                    <a:pt x="2276" y="4734"/>
                    <a:pt x="2411" y="4734"/>
                  </a:cubicBezTo>
                  <a:cubicBezTo>
                    <a:pt x="4178" y="4734"/>
                    <a:pt x="5627" y="2230"/>
                    <a:pt x="3736" y="619"/>
                  </a:cubicBezTo>
                  <a:cubicBezTo>
                    <a:pt x="3216" y="168"/>
                    <a:pt x="2748" y="1"/>
                    <a:pt x="233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6"/>
            <p:cNvSpPr/>
            <p:nvPr/>
          </p:nvSpPr>
          <p:spPr>
            <a:xfrm>
              <a:off x="8575761" y="4749158"/>
              <a:ext cx="187661" cy="120388"/>
            </a:xfrm>
            <a:custGeom>
              <a:avLst/>
              <a:gdLst/>
              <a:ahLst/>
              <a:cxnLst/>
              <a:rect l="l" t="t" r="r" b="b"/>
              <a:pathLst>
                <a:path w="12076" h="7747" extrusionOk="0">
                  <a:moveTo>
                    <a:pt x="7162" y="0"/>
                  </a:moveTo>
                  <a:cubicBezTo>
                    <a:pt x="856" y="0"/>
                    <a:pt x="0" y="6761"/>
                    <a:pt x="0" y="6761"/>
                  </a:cubicBezTo>
                  <a:cubicBezTo>
                    <a:pt x="0" y="6761"/>
                    <a:pt x="1593" y="7746"/>
                    <a:pt x="3893" y="7746"/>
                  </a:cubicBezTo>
                  <a:cubicBezTo>
                    <a:pt x="4870" y="7746"/>
                    <a:pt x="5974" y="7568"/>
                    <a:pt x="7138" y="7061"/>
                  </a:cubicBezTo>
                  <a:cubicBezTo>
                    <a:pt x="11041" y="5393"/>
                    <a:pt x="12075" y="1090"/>
                    <a:pt x="12075" y="1090"/>
                  </a:cubicBezTo>
                  <a:cubicBezTo>
                    <a:pt x="10151" y="318"/>
                    <a:pt x="8529" y="0"/>
                    <a:pt x="71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6"/>
            <p:cNvSpPr/>
            <p:nvPr/>
          </p:nvSpPr>
          <p:spPr>
            <a:xfrm>
              <a:off x="8572124" y="4745879"/>
              <a:ext cx="194918" cy="127008"/>
            </a:xfrm>
            <a:custGeom>
              <a:avLst/>
              <a:gdLst/>
              <a:ahLst/>
              <a:cxnLst/>
              <a:rect l="l" t="t" r="r" b="b"/>
              <a:pathLst>
                <a:path w="12543" h="8173" extrusionOk="0">
                  <a:moveTo>
                    <a:pt x="7416" y="416"/>
                  </a:moveTo>
                  <a:cubicBezTo>
                    <a:pt x="8801" y="416"/>
                    <a:pt x="10360" y="743"/>
                    <a:pt x="12076" y="1401"/>
                  </a:cubicBezTo>
                  <a:cubicBezTo>
                    <a:pt x="11809" y="2235"/>
                    <a:pt x="10608" y="5671"/>
                    <a:pt x="7306" y="7105"/>
                  </a:cubicBezTo>
                  <a:cubicBezTo>
                    <a:pt x="6272" y="7539"/>
                    <a:pt x="5238" y="7739"/>
                    <a:pt x="4137" y="7739"/>
                  </a:cubicBezTo>
                  <a:cubicBezTo>
                    <a:pt x="2269" y="7739"/>
                    <a:pt x="868" y="7072"/>
                    <a:pt x="468" y="6872"/>
                  </a:cubicBezTo>
                  <a:cubicBezTo>
                    <a:pt x="534" y="6438"/>
                    <a:pt x="801" y="5070"/>
                    <a:pt x="1635" y="3703"/>
                  </a:cubicBezTo>
                  <a:cubicBezTo>
                    <a:pt x="2910" y="1521"/>
                    <a:pt x="4870" y="416"/>
                    <a:pt x="7416" y="416"/>
                  </a:cubicBezTo>
                  <a:close/>
                  <a:moveTo>
                    <a:pt x="7406" y="0"/>
                  </a:moveTo>
                  <a:cubicBezTo>
                    <a:pt x="968" y="0"/>
                    <a:pt x="34" y="6872"/>
                    <a:pt x="34" y="6938"/>
                  </a:cubicBezTo>
                  <a:cubicBezTo>
                    <a:pt x="1" y="7039"/>
                    <a:pt x="34" y="7105"/>
                    <a:pt x="101" y="7139"/>
                  </a:cubicBezTo>
                  <a:cubicBezTo>
                    <a:pt x="167" y="7205"/>
                    <a:pt x="1802" y="8173"/>
                    <a:pt x="4137" y="8173"/>
                  </a:cubicBezTo>
                  <a:cubicBezTo>
                    <a:pt x="5271" y="8173"/>
                    <a:pt x="6405" y="7939"/>
                    <a:pt x="7473" y="7472"/>
                  </a:cubicBezTo>
                  <a:cubicBezTo>
                    <a:pt x="11409" y="5771"/>
                    <a:pt x="12476" y="1535"/>
                    <a:pt x="12509" y="1334"/>
                  </a:cubicBezTo>
                  <a:cubicBezTo>
                    <a:pt x="12543" y="1234"/>
                    <a:pt x="12476" y="1134"/>
                    <a:pt x="12409" y="1101"/>
                  </a:cubicBezTo>
                  <a:cubicBezTo>
                    <a:pt x="10575" y="367"/>
                    <a:pt x="8907"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6"/>
            <p:cNvSpPr/>
            <p:nvPr/>
          </p:nvSpPr>
          <p:spPr>
            <a:xfrm>
              <a:off x="8572124" y="4762788"/>
              <a:ext cx="194918" cy="94545"/>
            </a:xfrm>
            <a:custGeom>
              <a:avLst/>
              <a:gdLst/>
              <a:ahLst/>
              <a:cxnLst/>
              <a:rect l="l" t="t" r="r" b="b"/>
              <a:pathLst>
                <a:path w="12543" h="6084" extrusionOk="0">
                  <a:moveTo>
                    <a:pt x="12331" y="1"/>
                  </a:moveTo>
                  <a:cubicBezTo>
                    <a:pt x="12304" y="1"/>
                    <a:pt x="12274" y="5"/>
                    <a:pt x="12243" y="13"/>
                  </a:cubicBezTo>
                  <a:cubicBezTo>
                    <a:pt x="11842" y="146"/>
                    <a:pt x="1869" y="3616"/>
                    <a:pt x="67" y="5750"/>
                  </a:cubicBezTo>
                  <a:cubicBezTo>
                    <a:pt x="1" y="5850"/>
                    <a:pt x="1" y="5984"/>
                    <a:pt x="101" y="6051"/>
                  </a:cubicBezTo>
                  <a:cubicBezTo>
                    <a:pt x="134" y="6084"/>
                    <a:pt x="167" y="6084"/>
                    <a:pt x="234" y="6084"/>
                  </a:cubicBezTo>
                  <a:cubicBezTo>
                    <a:pt x="267" y="6084"/>
                    <a:pt x="334" y="6051"/>
                    <a:pt x="367" y="6017"/>
                  </a:cubicBezTo>
                  <a:cubicBezTo>
                    <a:pt x="2102" y="3982"/>
                    <a:pt x="12276" y="447"/>
                    <a:pt x="12376" y="413"/>
                  </a:cubicBezTo>
                  <a:cubicBezTo>
                    <a:pt x="12509" y="380"/>
                    <a:pt x="12543" y="246"/>
                    <a:pt x="12509" y="146"/>
                  </a:cubicBezTo>
                  <a:cubicBezTo>
                    <a:pt x="12484" y="44"/>
                    <a:pt x="12420" y="1"/>
                    <a:pt x="1233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6"/>
            <p:cNvSpPr/>
            <p:nvPr/>
          </p:nvSpPr>
          <p:spPr>
            <a:xfrm>
              <a:off x="8605305" y="4790435"/>
              <a:ext cx="58586" cy="58617"/>
            </a:xfrm>
            <a:custGeom>
              <a:avLst/>
              <a:gdLst/>
              <a:ahLst/>
              <a:cxnLst/>
              <a:rect l="l" t="t" r="r" b="b"/>
              <a:pathLst>
                <a:path w="3770" h="3772" extrusionOk="0">
                  <a:moveTo>
                    <a:pt x="1787" y="1"/>
                  </a:moveTo>
                  <a:cubicBezTo>
                    <a:pt x="1716" y="1"/>
                    <a:pt x="1645" y="37"/>
                    <a:pt x="1602" y="102"/>
                  </a:cubicBezTo>
                  <a:cubicBezTo>
                    <a:pt x="1001" y="936"/>
                    <a:pt x="0" y="2404"/>
                    <a:pt x="0" y="2737"/>
                  </a:cubicBezTo>
                  <a:cubicBezTo>
                    <a:pt x="0" y="2904"/>
                    <a:pt x="0" y="3238"/>
                    <a:pt x="3536" y="3771"/>
                  </a:cubicBezTo>
                  <a:lnTo>
                    <a:pt x="3570" y="3771"/>
                  </a:lnTo>
                  <a:cubicBezTo>
                    <a:pt x="3670" y="3771"/>
                    <a:pt x="3736" y="3705"/>
                    <a:pt x="3770" y="3604"/>
                  </a:cubicBezTo>
                  <a:cubicBezTo>
                    <a:pt x="3770" y="3504"/>
                    <a:pt x="3703" y="3404"/>
                    <a:pt x="3603" y="3371"/>
                  </a:cubicBezTo>
                  <a:cubicBezTo>
                    <a:pt x="2269" y="3171"/>
                    <a:pt x="768" y="2871"/>
                    <a:pt x="434" y="2670"/>
                  </a:cubicBezTo>
                  <a:cubicBezTo>
                    <a:pt x="567" y="2337"/>
                    <a:pt x="1268" y="1269"/>
                    <a:pt x="1935" y="335"/>
                  </a:cubicBezTo>
                  <a:cubicBezTo>
                    <a:pt x="2002" y="235"/>
                    <a:pt x="1968" y="102"/>
                    <a:pt x="1902" y="35"/>
                  </a:cubicBezTo>
                  <a:cubicBezTo>
                    <a:pt x="1866" y="12"/>
                    <a:pt x="1827" y="1"/>
                    <a:pt x="17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6"/>
            <p:cNvSpPr/>
            <p:nvPr/>
          </p:nvSpPr>
          <p:spPr>
            <a:xfrm>
              <a:off x="8655596" y="4761218"/>
              <a:ext cx="55991" cy="57249"/>
            </a:xfrm>
            <a:custGeom>
              <a:avLst/>
              <a:gdLst/>
              <a:ahLst/>
              <a:cxnLst/>
              <a:rect l="l" t="t" r="r" b="b"/>
              <a:pathLst>
                <a:path w="3603" h="3684" extrusionOk="0">
                  <a:moveTo>
                    <a:pt x="1889" y="1"/>
                  </a:moveTo>
                  <a:cubicBezTo>
                    <a:pt x="1828" y="1"/>
                    <a:pt x="1771" y="25"/>
                    <a:pt x="1735" y="81"/>
                  </a:cubicBezTo>
                  <a:cubicBezTo>
                    <a:pt x="1568" y="281"/>
                    <a:pt x="133" y="2249"/>
                    <a:pt x="0" y="2916"/>
                  </a:cubicBezTo>
                  <a:cubicBezTo>
                    <a:pt x="0" y="3016"/>
                    <a:pt x="67" y="3116"/>
                    <a:pt x="167" y="3149"/>
                  </a:cubicBezTo>
                  <a:lnTo>
                    <a:pt x="3336" y="3650"/>
                  </a:lnTo>
                  <a:cubicBezTo>
                    <a:pt x="3336" y="3683"/>
                    <a:pt x="3369" y="3683"/>
                    <a:pt x="3369" y="3683"/>
                  </a:cubicBezTo>
                  <a:cubicBezTo>
                    <a:pt x="3469" y="3683"/>
                    <a:pt x="3569" y="3583"/>
                    <a:pt x="3569" y="3483"/>
                  </a:cubicBezTo>
                  <a:cubicBezTo>
                    <a:pt x="3603" y="3383"/>
                    <a:pt x="3536" y="3283"/>
                    <a:pt x="3402" y="3250"/>
                  </a:cubicBezTo>
                  <a:lnTo>
                    <a:pt x="500" y="2783"/>
                  </a:lnTo>
                  <a:cubicBezTo>
                    <a:pt x="734" y="2215"/>
                    <a:pt x="1534" y="1015"/>
                    <a:pt x="2068" y="314"/>
                  </a:cubicBezTo>
                  <a:cubicBezTo>
                    <a:pt x="2135" y="247"/>
                    <a:pt x="2102" y="114"/>
                    <a:pt x="2035" y="47"/>
                  </a:cubicBezTo>
                  <a:cubicBezTo>
                    <a:pt x="1990" y="17"/>
                    <a:pt x="1938" y="1"/>
                    <a:pt x="18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6"/>
            <p:cNvSpPr/>
            <p:nvPr/>
          </p:nvSpPr>
          <p:spPr>
            <a:xfrm>
              <a:off x="8265746" y="4935730"/>
              <a:ext cx="506635" cy="102953"/>
            </a:xfrm>
            <a:custGeom>
              <a:avLst/>
              <a:gdLst/>
              <a:ahLst/>
              <a:cxnLst/>
              <a:rect l="l" t="t" r="r" b="b"/>
              <a:pathLst>
                <a:path w="32602" h="6625" extrusionOk="0">
                  <a:moveTo>
                    <a:pt x="19043" y="0"/>
                  </a:moveTo>
                  <a:cubicBezTo>
                    <a:pt x="18971" y="0"/>
                    <a:pt x="18905" y="19"/>
                    <a:pt x="18847" y="60"/>
                  </a:cubicBezTo>
                  <a:cubicBezTo>
                    <a:pt x="17913" y="693"/>
                    <a:pt x="16479" y="3762"/>
                    <a:pt x="16479" y="3762"/>
                  </a:cubicBezTo>
                  <a:cubicBezTo>
                    <a:pt x="16479" y="3762"/>
                    <a:pt x="15011" y="360"/>
                    <a:pt x="14077" y="360"/>
                  </a:cubicBezTo>
                  <a:cubicBezTo>
                    <a:pt x="13177" y="360"/>
                    <a:pt x="10942" y="3929"/>
                    <a:pt x="10942" y="3929"/>
                  </a:cubicBezTo>
                  <a:cubicBezTo>
                    <a:pt x="10942" y="3929"/>
                    <a:pt x="8462" y="623"/>
                    <a:pt x="7481" y="623"/>
                  </a:cubicBezTo>
                  <a:cubicBezTo>
                    <a:pt x="7401" y="623"/>
                    <a:pt x="7330" y="645"/>
                    <a:pt x="7272" y="693"/>
                  </a:cubicBezTo>
                  <a:cubicBezTo>
                    <a:pt x="6538" y="1327"/>
                    <a:pt x="5304" y="4263"/>
                    <a:pt x="5304" y="4263"/>
                  </a:cubicBezTo>
                  <a:cubicBezTo>
                    <a:pt x="5304" y="4263"/>
                    <a:pt x="2385" y="838"/>
                    <a:pt x="1413" y="838"/>
                  </a:cubicBezTo>
                  <a:cubicBezTo>
                    <a:pt x="1326" y="838"/>
                    <a:pt x="1254" y="866"/>
                    <a:pt x="1201" y="927"/>
                  </a:cubicBezTo>
                  <a:cubicBezTo>
                    <a:pt x="601" y="1694"/>
                    <a:pt x="0" y="6531"/>
                    <a:pt x="0" y="6531"/>
                  </a:cubicBezTo>
                  <a:cubicBezTo>
                    <a:pt x="0" y="6531"/>
                    <a:pt x="11140" y="6625"/>
                    <a:pt x="20315" y="6625"/>
                  </a:cubicBezTo>
                  <a:cubicBezTo>
                    <a:pt x="26622" y="6625"/>
                    <a:pt x="32000" y="6580"/>
                    <a:pt x="32190" y="6431"/>
                  </a:cubicBezTo>
                  <a:cubicBezTo>
                    <a:pt x="32601" y="6083"/>
                    <a:pt x="31002" y="4"/>
                    <a:pt x="30039" y="4"/>
                  </a:cubicBezTo>
                  <a:cubicBezTo>
                    <a:pt x="29987" y="4"/>
                    <a:pt x="29937" y="22"/>
                    <a:pt x="29888" y="60"/>
                  </a:cubicBezTo>
                  <a:cubicBezTo>
                    <a:pt x="28988" y="827"/>
                    <a:pt x="27920" y="3696"/>
                    <a:pt x="27920" y="3696"/>
                  </a:cubicBezTo>
                  <a:cubicBezTo>
                    <a:pt x="27920" y="3696"/>
                    <a:pt x="26005" y="168"/>
                    <a:pt x="25019" y="168"/>
                  </a:cubicBezTo>
                  <a:cubicBezTo>
                    <a:pt x="24972" y="168"/>
                    <a:pt x="24927" y="176"/>
                    <a:pt x="24885" y="193"/>
                  </a:cubicBezTo>
                  <a:cubicBezTo>
                    <a:pt x="23984" y="560"/>
                    <a:pt x="22617" y="4062"/>
                    <a:pt x="22617" y="4062"/>
                  </a:cubicBezTo>
                  <a:cubicBezTo>
                    <a:pt x="22617" y="4062"/>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6"/>
            <p:cNvSpPr/>
            <p:nvPr/>
          </p:nvSpPr>
          <p:spPr>
            <a:xfrm>
              <a:off x="8287519" y="4963206"/>
              <a:ext cx="461880" cy="67801"/>
            </a:xfrm>
            <a:custGeom>
              <a:avLst/>
              <a:gdLst/>
              <a:ahLst/>
              <a:cxnLst/>
              <a:rect l="l" t="t" r="r" b="b"/>
              <a:pathLst>
                <a:path w="29722" h="4363" extrusionOk="0">
                  <a:moveTo>
                    <a:pt x="18192" y="1"/>
                  </a:moveTo>
                  <a:cubicBezTo>
                    <a:pt x="18142" y="1"/>
                    <a:pt x="18107" y="15"/>
                    <a:pt x="18080" y="26"/>
                  </a:cubicBezTo>
                  <a:cubicBezTo>
                    <a:pt x="17646" y="226"/>
                    <a:pt x="15912" y="2495"/>
                    <a:pt x="15145" y="3495"/>
                  </a:cubicBezTo>
                  <a:cubicBezTo>
                    <a:pt x="14411" y="2328"/>
                    <a:pt x="13043" y="160"/>
                    <a:pt x="12509" y="93"/>
                  </a:cubicBezTo>
                  <a:cubicBezTo>
                    <a:pt x="12483" y="84"/>
                    <a:pt x="12458" y="80"/>
                    <a:pt x="12435" y="80"/>
                  </a:cubicBezTo>
                  <a:cubicBezTo>
                    <a:pt x="12374" y="80"/>
                    <a:pt x="12325" y="111"/>
                    <a:pt x="12276" y="160"/>
                  </a:cubicBezTo>
                  <a:cubicBezTo>
                    <a:pt x="11909" y="460"/>
                    <a:pt x="10341" y="2695"/>
                    <a:pt x="9807" y="3429"/>
                  </a:cubicBezTo>
                  <a:cubicBezTo>
                    <a:pt x="7806" y="1527"/>
                    <a:pt x="6639" y="560"/>
                    <a:pt x="6405" y="560"/>
                  </a:cubicBezTo>
                  <a:lnTo>
                    <a:pt x="6372" y="560"/>
                  </a:lnTo>
                  <a:cubicBezTo>
                    <a:pt x="5604" y="560"/>
                    <a:pt x="4637" y="2628"/>
                    <a:pt x="4237" y="3695"/>
                  </a:cubicBezTo>
                  <a:cubicBezTo>
                    <a:pt x="3503" y="2695"/>
                    <a:pt x="1902" y="693"/>
                    <a:pt x="1235" y="660"/>
                  </a:cubicBezTo>
                  <a:cubicBezTo>
                    <a:pt x="1135" y="660"/>
                    <a:pt x="1001" y="727"/>
                    <a:pt x="934" y="793"/>
                  </a:cubicBezTo>
                  <a:cubicBezTo>
                    <a:pt x="467" y="1360"/>
                    <a:pt x="67" y="3829"/>
                    <a:pt x="34" y="4129"/>
                  </a:cubicBezTo>
                  <a:cubicBezTo>
                    <a:pt x="0" y="4229"/>
                    <a:pt x="101" y="4329"/>
                    <a:pt x="201" y="4363"/>
                  </a:cubicBezTo>
                  <a:lnTo>
                    <a:pt x="234" y="4363"/>
                  </a:lnTo>
                  <a:cubicBezTo>
                    <a:pt x="334" y="4363"/>
                    <a:pt x="434" y="4296"/>
                    <a:pt x="434" y="4196"/>
                  </a:cubicBezTo>
                  <a:cubicBezTo>
                    <a:pt x="601" y="3195"/>
                    <a:pt x="934" y="1494"/>
                    <a:pt x="1235" y="1094"/>
                  </a:cubicBezTo>
                  <a:cubicBezTo>
                    <a:pt x="1635" y="1127"/>
                    <a:pt x="3003" y="2728"/>
                    <a:pt x="4103" y="4229"/>
                  </a:cubicBezTo>
                  <a:cubicBezTo>
                    <a:pt x="4170" y="4296"/>
                    <a:pt x="4237" y="4329"/>
                    <a:pt x="4304" y="4329"/>
                  </a:cubicBezTo>
                  <a:cubicBezTo>
                    <a:pt x="4370" y="4296"/>
                    <a:pt x="4437" y="4263"/>
                    <a:pt x="4470" y="4196"/>
                  </a:cubicBezTo>
                  <a:cubicBezTo>
                    <a:pt x="5071" y="2628"/>
                    <a:pt x="5971" y="960"/>
                    <a:pt x="6338" y="960"/>
                  </a:cubicBezTo>
                  <a:cubicBezTo>
                    <a:pt x="6605" y="1060"/>
                    <a:pt x="8240" y="2528"/>
                    <a:pt x="9707" y="3896"/>
                  </a:cubicBezTo>
                  <a:cubicBezTo>
                    <a:pt x="9731" y="3919"/>
                    <a:pt x="9771" y="3943"/>
                    <a:pt x="9816" y="3943"/>
                  </a:cubicBezTo>
                  <a:cubicBezTo>
                    <a:pt x="9835" y="3943"/>
                    <a:pt x="9855" y="3939"/>
                    <a:pt x="9874" y="3929"/>
                  </a:cubicBezTo>
                  <a:cubicBezTo>
                    <a:pt x="9941" y="3929"/>
                    <a:pt x="9974" y="3896"/>
                    <a:pt x="10008" y="3862"/>
                  </a:cubicBezTo>
                  <a:cubicBezTo>
                    <a:pt x="10842" y="2695"/>
                    <a:pt x="12109" y="927"/>
                    <a:pt x="12476" y="527"/>
                  </a:cubicBezTo>
                  <a:cubicBezTo>
                    <a:pt x="12843" y="760"/>
                    <a:pt x="14010" y="2461"/>
                    <a:pt x="14944" y="3962"/>
                  </a:cubicBezTo>
                  <a:cubicBezTo>
                    <a:pt x="14978" y="4029"/>
                    <a:pt x="15045" y="4062"/>
                    <a:pt x="15111" y="4062"/>
                  </a:cubicBezTo>
                  <a:cubicBezTo>
                    <a:pt x="15178" y="4062"/>
                    <a:pt x="15245" y="4029"/>
                    <a:pt x="15278" y="3996"/>
                  </a:cubicBezTo>
                  <a:cubicBezTo>
                    <a:pt x="16512" y="2395"/>
                    <a:pt x="17880" y="660"/>
                    <a:pt x="18213" y="426"/>
                  </a:cubicBezTo>
                  <a:cubicBezTo>
                    <a:pt x="18614" y="593"/>
                    <a:pt x="19948" y="2395"/>
                    <a:pt x="21049" y="4029"/>
                  </a:cubicBezTo>
                  <a:cubicBezTo>
                    <a:pt x="21082" y="4062"/>
                    <a:pt x="21149" y="4096"/>
                    <a:pt x="21216" y="4096"/>
                  </a:cubicBezTo>
                  <a:cubicBezTo>
                    <a:pt x="21282" y="4096"/>
                    <a:pt x="21349" y="4096"/>
                    <a:pt x="21382" y="4029"/>
                  </a:cubicBezTo>
                  <a:cubicBezTo>
                    <a:pt x="22350" y="2761"/>
                    <a:pt x="23451" y="1360"/>
                    <a:pt x="23751" y="1060"/>
                  </a:cubicBezTo>
                  <a:cubicBezTo>
                    <a:pt x="23984" y="1260"/>
                    <a:pt x="24618" y="2094"/>
                    <a:pt x="25018" y="2628"/>
                  </a:cubicBezTo>
                  <a:cubicBezTo>
                    <a:pt x="25840" y="3702"/>
                    <a:pt x="26063" y="3998"/>
                    <a:pt x="26282" y="3998"/>
                  </a:cubicBezTo>
                  <a:cubicBezTo>
                    <a:pt x="26295" y="3998"/>
                    <a:pt x="26307" y="3997"/>
                    <a:pt x="26319" y="3996"/>
                  </a:cubicBezTo>
                  <a:cubicBezTo>
                    <a:pt x="26519" y="3962"/>
                    <a:pt x="26686" y="3729"/>
                    <a:pt x="27287" y="2895"/>
                  </a:cubicBezTo>
                  <a:cubicBezTo>
                    <a:pt x="27720" y="2261"/>
                    <a:pt x="28287" y="1394"/>
                    <a:pt x="28621" y="1227"/>
                  </a:cubicBezTo>
                  <a:cubicBezTo>
                    <a:pt x="28854" y="1294"/>
                    <a:pt x="29155" y="2461"/>
                    <a:pt x="29288" y="3662"/>
                  </a:cubicBezTo>
                  <a:cubicBezTo>
                    <a:pt x="29321" y="3796"/>
                    <a:pt x="29421" y="3862"/>
                    <a:pt x="29522" y="3862"/>
                  </a:cubicBezTo>
                  <a:cubicBezTo>
                    <a:pt x="29655" y="3862"/>
                    <a:pt x="29722" y="3762"/>
                    <a:pt x="29722" y="3629"/>
                  </a:cubicBezTo>
                  <a:cubicBezTo>
                    <a:pt x="29655" y="3062"/>
                    <a:pt x="29388" y="1194"/>
                    <a:pt x="28821" y="860"/>
                  </a:cubicBezTo>
                  <a:cubicBezTo>
                    <a:pt x="28754" y="827"/>
                    <a:pt x="28688" y="810"/>
                    <a:pt x="28621" y="810"/>
                  </a:cubicBezTo>
                  <a:cubicBezTo>
                    <a:pt x="28554" y="810"/>
                    <a:pt x="28487" y="827"/>
                    <a:pt x="28421" y="860"/>
                  </a:cubicBezTo>
                  <a:cubicBezTo>
                    <a:pt x="28054" y="1060"/>
                    <a:pt x="27553" y="1727"/>
                    <a:pt x="26920" y="2661"/>
                  </a:cubicBezTo>
                  <a:cubicBezTo>
                    <a:pt x="26686" y="2995"/>
                    <a:pt x="26386" y="3429"/>
                    <a:pt x="26286" y="3529"/>
                  </a:cubicBezTo>
                  <a:cubicBezTo>
                    <a:pt x="26119" y="3362"/>
                    <a:pt x="25685" y="2795"/>
                    <a:pt x="25352" y="2361"/>
                  </a:cubicBezTo>
                  <a:cubicBezTo>
                    <a:pt x="24440" y="1135"/>
                    <a:pt x="24039" y="616"/>
                    <a:pt x="23733" y="616"/>
                  </a:cubicBezTo>
                  <a:cubicBezTo>
                    <a:pt x="23682" y="616"/>
                    <a:pt x="23632" y="631"/>
                    <a:pt x="23584" y="660"/>
                  </a:cubicBezTo>
                  <a:cubicBezTo>
                    <a:pt x="23284" y="860"/>
                    <a:pt x="21816" y="2761"/>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6"/>
            <p:cNvSpPr/>
            <p:nvPr/>
          </p:nvSpPr>
          <p:spPr>
            <a:xfrm>
              <a:off x="7950556" y="4787343"/>
              <a:ext cx="283046" cy="181445"/>
            </a:xfrm>
            <a:custGeom>
              <a:avLst/>
              <a:gdLst/>
              <a:ahLst/>
              <a:cxnLst/>
              <a:rect l="l" t="t" r="r" b="b"/>
              <a:pathLst>
                <a:path w="18214" h="11676" extrusionOk="0">
                  <a:moveTo>
                    <a:pt x="13844" y="1"/>
                  </a:moveTo>
                  <a:cubicBezTo>
                    <a:pt x="13743" y="1"/>
                    <a:pt x="13643" y="101"/>
                    <a:pt x="13643" y="201"/>
                  </a:cubicBezTo>
                  <a:cubicBezTo>
                    <a:pt x="13610" y="334"/>
                    <a:pt x="13710" y="434"/>
                    <a:pt x="13810" y="434"/>
                  </a:cubicBezTo>
                  <a:cubicBezTo>
                    <a:pt x="14110" y="468"/>
                    <a:pt x="14377" y="501"/>
                    <a:pt x="14611" y="534"/>
                  </a:cubicBezTo>
                  <a:lnTo>
                    <a:pt x="14677" y="534"/>
                  </a:lnTo>
                  <a:cubicBezTo>
                    <a:pt x="14744" y="534"/>
                    <a:pt x="14844" y="468"/>
                    <a:pt x="14878" y="368"/>
                  </a:cubicBezTo>
                  <a:cubicBezTo>
                    <a:pt x="14878" y="268"/>
                    <a:pt x="14811" y="168"/>
                    <a:pt x="14711" y="134"/>
                  </a:cubicBezTo>
                  <a:cubicBezTo>
                    <a:pt x="14444" y="67"/>
                    <a:pt x="14144" y="34"/>
                    <a:pt x="13844" y="1"/>
                  </a:cubicBezTo>
                  <a:close/>
                  <a:moveTo>
                    <a:pt x="15489" y="359"/>
                  </a:moveTo>
                  <a:cubicBezTo>
                    <a:pt x="15401" y="359"/>
                    <a:pt x="15305" y="419"/>
                    <a:pt x="15278" y="501"/>
                  </a:cubicBezTo>
                  <a:cubicBezTo>
                    <a:pt x="15245" y="601"/>
                    <a:pt x="15278" y="735"/>
                    <a:pt x="15378" y="768"/>
                  </a:cubicBezTo>
                  <a:cubicBezTo>
                    <a:pt x="15645" y="868"/>
                    <a:pt x="15878" y="968"/>
                    <a:pt x="16112" y="1102"/>
                  </a:cubicBezTo>
                  <a:cubicBezTo>
                    <a:pt x="16145" y="1135"/>
                    <a:pt x="16179" y="1135"/>
                    <a:pt x="16212" y="1135"/>
                  </a:cubicBezTo>
                  <a:cubicBezTo>
                    <a:pt x="16279" y="1135"/>
                    <a:pt x="16345" y="1102"/>
                    <a:pt x="16379" y="1035"/>
                  </a:cubicBezTo>
                  <a:cubicBezTo>
                    <a:pt x="16445" y="935"/>
                    <a:pt x="16412" y="801"/>
                    <a:pt x="16312" y="735"/>
                  </a:cubicBezTo>
                  <a:cubicBezTo>
                    <a:pt x="16078" y="601"/>
                    <a:pt x="15812" y="468"/>
                    <a:pt x="15545" y="368"/>
                  </a:cubicBezTo>
                  <a:cubicBezTo>
                    <a:pt x="15527" y="362"/>
                    <a:pt x="15508" y="359"/>
                    <a:pt x="15489" y="359"/>
                  </a:cubicBezTo>
                  <a:close/>
                  <a:moveTo>
                    <a:pt x="301" y="201"/>
                  </a:moveTo>
                  <a:cubicBezTo>
                    <a:pt x="167" y="201"/>
                    <a:pt x="67" y="268"/>
                    <a:pt x="67" y="368"/>
                  </a:cubicBezTo>
                  <a:cubicBezTo>
                    <a:pt x="67" y="401"/>
                    <a:pt x="0" y="735"/>
                    <a:pt x="0" y="1235"/>
                  </a:cubicBezTo>
                  <a:cubicBezTo>
                    <a:pt x="0" y="1368"/>
                    <a:pt x="100" y="1435"/>
                    <a:pt x="200" y="1435"/>
                  </a:cubicBezTo>
                  <a:cubicBezTo>
                    <a:pt x="334" y="1435"/>
                    <a:pt x="434" y="1368"/>
                    <a:pt x="434" y="1235"/>
                  </a:cubicBezTo>
                  <a:cubicBezTo>
                    <a:pt x="434" y="768"/>
                    <a:pt x="467" y="434"/>
                    <a:pt x="467" y="434"/>
                  </a:cubicBezTo>
                  <a:cubicBezTo>
                    <a:pt x="467" y="334"/>
                    <a:pt x="401" y="201"/>
                    <a:pt x="301" y="201"/>
                  </a:cubicBezTo>
                  <a:close/>
                  <a:moveTo>
                    <a:pt x="16891" y="1222"/>
                  </a:moveTo>
                  <a:cubicBezTo>
                    <a:pt x="16833" y="1222"/>
                    <a:pt x="16767" y="1247"/>
                    <a:pt x="16712" y="1302"/>
                  </a:cubicBezTo>
                  <a:cubicBezTo>
                    <a:pt x="16646" y="1368"/>
                    <a:pt x="16646" y="1502"/>
                    <a:pt x="16712" y="1569"/>
                  </a:cubicBezTo>
                  <a:cubicBezTo>
                    <a:pt x="16912" y="1769"/>
                    <a:pt x="17079" y="1969"/>
                    <a:pt x="17213" y="2202"/>
                  </a:cubicBezTo>
                  <a:cubicBezTo>
                    <a:pt x="17246" y="2236"/>
                    <a:pt x="17313" y="2302"/>
                    <a:pt x="17413" y="2302"/>
                  </a:cubicBezTo>
                  <a:cubicBezTo>
                    <a:pt x="17446" y="2302"/>
                    <a:pt x="17479" y="2269"/>
                    <a:pt x="17513" y="2269"/>
                  </a:cubicBezTo>
                  <a:cubicBezTo>
                    <a:pt x="17613" y="2202"/>
                    <a:pt x="17646" y="2069"/>
                    <a:pt x="17580" y="1969"/>
                  </a:cubicBezTo>
                  <a:cubicBezTo>
                    <a:pt x="17413" y="1702"/>
                    <a:pt x="17246" y="1502"/>
                    <a:pt x="17012" y="1268"/>
                  </a:cubicBezTo>
                  <a:cubicBezTo>
                    <a:pt x="16982" y="1238"/>
                    <a:pt x="16939" y="1222"/>
                    <a:pt x="16891" y="1222"/>
                  </a:cubicBezTo>
                  <a:close/>
                  <a:moveTo>
                    <a:pt x="234" y="1869"/>
                  </a:moveTo>
                  <a:cubicBezTo>
                    <a:pt x="100" y="1869"/>
                    <a:pt x="34" y="1969"/>
                    <a:pt x="34" y="2102"/>
                  </a:cubicBezTo>
                  <a:cubicBezTo>
                    <a:pt x="67" y="2369"/>
                    <a:pt x="100" y="2669"/>
                    <a:pt x="134" y="2936"/>
                  </a:cubicBezTo>
                  <a:cubicBezTo>
                    <a:pt x="167" y="3036"/>
                    <a:pt x="234" y="3103"/>
                    <a:pt x="334" y="3103"/>
                  </a:cubicBezTo>
                  <a:lnTo>
                    <a:pt x="367" y="3103"/>
                  </a:lnTo>
                  <a:cubicBezTo>
                    <a:pt x="501" y="3103"/>
                    <a:pt x="567" y="2970"/>
                    <a:pt x="534" y="2869"/>
                  </a:cubicBezTo>
                  <a:cubicBezTo>
                    <a:pt x="501" y="2603"/>
                    <a:pt x="467" y="2336"/>
                    <a:pt x="434" y="2069"/>
                  </a:cubicBezTo>
                  <a:cubicBezTo>
                    <a:pt x="434" y="1935"/>
                    <a:pt x="334" y="1869"/>
                    <a:pt x="234" y="1869"/>
                  </a:cubicBezTo>
                  <a:close/>
                  <a:moveTo>
                    <a:pt x="17768" y="2624"/>
                  </a:moveTo>
                  <a:cubicBezTo>
                    <a:pt x="17741" y="2624"/>
                    <a:pt x="17711" y="2628"/>
                    <a:pt x="17680" y="2636"/>
                  </a:cubicBezTo>
                  <a:cubicBezTo>
                    <a:pt x="17580" y="2669"/>
                    <a:pt x="17513" y="2803"/>
                    <a:pt x="17580" y="2903"/>
                  </a:cubicBezTo>
                  <a:cubicBezTo>
                    <a:pt x="17646" y="3136"/>
                    <a:pt x="17713" y="3403"/>
                    <a:pt x="17746" y="3670"/>
                  </a:cubicBezTo>
                  <a:cubicBezTo>
                    <a:pt x="17780" y="3770"/>
                    <a:pt x="17846" y="3837"/>
                    <a:pt x="17946" y="3837"/>
                  </a:cubicBezTo>
                  <a:lnTo>
                    <a:pt x="17980" y="3837"/>
                  </a:lnTo>
                  <a:cubicBezTo>
                    <a:pt x="18113" y="3837"/>
                    <a:pt x="18180" y="3703"/>
                    <a:pt x="18180" y="3603"/>
                  </a:cubicBezTo>
                  <a:cubicBezTo>
                    <a:pt x="18113" y="3303"/>
                    <a:pt x="18047" y="3036"/>
                    <a:pt x="17946" y="2769"/>
                  </a:cubicBezTo>
                  <a:cubicBezTo>
                    <a:pt x="17921" y="2667"/>
                    <a:pt x="17857" y="2624"/>
                    <a:pt x="17768" y="2624"/>
                  </a:cubicBezTo>
                  <a:close/>
                  <a:moveTo>
                    <a:pt x="521" y="3495"/>
                  </a:moveTo>
                  <a:cubicBezTo>
                    <a:pt x="503" y="3495"/>
                    <a:pt x="484" y="3498"/>
                    <a:pt x="467" y="3503"/>
                  </a:cubicBezTo>
                  <a:cubicBezTo>
                    <a:pt x="367" y="3537"/>
                    <a:pt x="301" y="3670"/>
                    <a:pt x="334" y="3770"/>
                  </a:cubicBezTo>
                  <a:cubicBezTo>
                    <a:pt x="401" y="4070"/>
                    <a:pt x="501" y="4337"/>
                    <a:pt x="601" y="4571"/>
                  </a:cubicBezTo>
                  <a:cubicBezTo>
                    <a:pt x="634" y="4671"/>
                    <a:pt x="734" y="4704"/>
                    <a:pt x="801" y="4704"/>
                  </a:cubicBezTo>
                  <a:lnTo>
                    <a:pt x="901" y="4704"/>
                  </a:lnTo>
                  <a:cubicBezTo>
                    <a:pt x="1001" y="4637"/>
                    <a:pt x="1034" y="4537"/>
                    <a:pt x="1001" y="4404"/>
                  </a:cubicBezTo>
                  <a:cubicBezTo>
                    <a:pt x="901" y="4170"/>
                    <a:pt x="801" y="3937"/>
                    <a:pt x="734" y="3670"/>
                  </a:cubicBezTo>
                  <a:cubicBezTo>
                    <a:pt x="707" y="3559"/>
                    <a:pt x="610" y="3495"/>
                    <a:pt x="521" y="3495"/>
                  </a:cubicBezTo>
                  <a:close/>
                  <a:moveTo>
                    <a:pt x="6718" y="4346"/>
                  </a:moveTo>
                  <a:cubicBezTo>
                    <a:pt x="6638" y="4346"/>
                    <a:pt x="6555" y="4354"/>
                    <a:pt x="6472" y="4371"/>
                  </a:cubicBezTo>
                  <a:cubicBezTo>
                    <a:pt x="6305" y="4404"/>
                    <a:pt x="6138" y="4504"/>
                    <a:pt x="5971" y="4637"/>
                  </a:cubicBezTo>
                  <a:cubicBezTo>
                    <a:pt x="5871" y="4704"/>
                    <a:pt x="5871" y="4838"/>
                    <a:pt x="5938" y="4938"/>
                  </a:cubicBezTo>
                  <a:cubicBezTo>
                    <a:pt x="6005" y="4971"/>
                    <a:pt x="6038" y="5004"/>
                    <a:pt x="6105" y="5004"/>
                  </a:cubicBezTo>
                  <a:cubicBezTo>
                    <a:pt x="6171" y="5004"/>
                    <a:pt x="6205" y="5004"/>
                    <a:pt x="6238" y="4971"/>
                  </a:cubicBezTo>
                  <a:cubicBezTo>
                    <a:pt x="6338" y="4871"/>
                    <a:pt x="6472" y="4804"/>
                    <a:pt x="6572" y="4771"/>
                  </a:cubicBezTo>
                  <a:cubicBezTo>
                    <a:pt x="6622" y="4754"/>
                    <a:pt x="6663" y="4746"/>
                    <a:pt x="6701" y="4746"/>
                  </a:cubicBezTo>
                  <a:cubicBezTo>
                    <a:pt x="6738" y="4746"/>
                    <a:pt x="6772" y="4754"/>
                    <a:pt x="6805" y="4771"/>
                  </a:cubicBezTo>
                  <a:cubicBezTo>
                    <a:pt x="6823" y="4777"/>
                    <a:pt x="6842" y="4779"/>
                    <a:pt x="6861" y="4779"/>
                  </a:cubicBezTo>
                  <a:cubicBezTo>
                    <a:pt x="6949" y="4779"/>
                    <a:pt x="7045" y="4720"/>
                    <a:pt x="7072" y="4637"/>
                  </a:cubicBezTo>
                  <a:cubicBezTo>
                    <a:pt x="7105" y="4537"/>
                    <a:pt x="7072" y="4404"/>
                    <a:pt x="6939" y="4371"/>
                  </a:cubicBezTo>
                  <a:cubicBezTo>
                    <a:pt x="6872" y="4354"/>
                    <a:pt x="6797" y="4346"/>
                    <a:pt x="6718" y="4346"/>
                  </a:cubicBezTo>
                  <a:close/>
                  <a:moveTo>
                    <a:pt x="17974" y="4264"/>
                  </a:moveTo>
                  <a:cubicBezTo>
                    <a:pt x="17889" y="4264"/>
                    <a:pt x="17813" y="4355"/>
                    <a:pt x="17813" y="4471"/>
                  </a:cubicBezTo>
                  <a:cubicBezTo>
                    <a:pt x="17780" y="4737"/>
                    <a:pt x="17780" y="5004"/>
                    <a:pt x="17713" y="5271"/>
                  </a:cubicBezTo>
                  <a:cubicBezTo>
                    <a:pt x="17713" y="5371"/>
                    <a:pt x="17780" y="5471"/>
                    <a:pt x="17880" y="5505"/>
                  </a:cubicBezTo>
                  <a:lnTo>
                    <a:pt x="17946" y="5505"/>
                  </a:lnTo>
                  <a:cubicBezTo>
                    <a:pt x="18047" y="5505"/>
                    <a:pt x="18113" y="5438"/>
                    <a:pt x="18147" y="5338"/>
                  </a:cubicBezTo>
                  <a:cubicBezTo>
                    <a:pt x="18180" y="5038"/>
                    <a:pt x="18213" y="4737"/>
                    <a:pt x="18213" y="4471"/>
                  </a:cubicBezTo>
                  <a:cubicBezTo>
                    <a:pt x="18213" y="4371"/>
                    <a:pt x="18113" y="4270"/>
                    <a:pt x="18013" y="4270"/>
                  </a:cubicBezTo>
                  <a:cubicBezTo>
                    <a:pt x="18000" y="4266"/>
                    <a:pt x="17987" y="4264"/>
                    <a:pt x="17974" y="4264"/>
                  </a:cubicBezTo>
                  <a:close/>
                  <a:moveTo>
                    <a:pt x="1182" y="5036"/>
                  </a:moveTo>
                  <a:cubicBezTo>
                    <a:pt x="1143" y="5036"/>
                    <a:pt x="1103" y="5047"/>
                    <a:pt x="1068" y="5071"/>
                  </a:cubicBezTo>
                  <a:cubicBezTo>
                    <a:pt x="968" y="5138"/>
                    <a:pt x="968" y="5271"/>
                    <a:pt x="1001" y="5338"/>
                  </a:cubicBezTo>
                  <a:cubicBezTo>
                    <a:pt x="1168" y="5605"/>
                    <a:pt x="1335" y="5838"/>
                    <a:pt x="1535" y="6038"/>
                  </a:cubicBezTo>
                  <a:cubicBezTo>
                    <a:pt x="1568" y="6105"/>
                    <a:pt x="1635" y="6105"/>
                    <a:pt x="1702" y="6105"/>
                  </a:cubicBezTo>
                  <a:cubicBezTo>
                    <a:pt x="1735" y="6105"/>
                    <a:pt x="1802" y="6105"/>
                    <a:pt x="1835" y="6072"/>
                  </a:cubicBezTo>
                  <a:cubicBezTo>
                    <a:pt x="1902" y="5972"/>
                    <a:pt x="1935" y="5838"/>
                    <a:pt x="1835" y="5772"/>
                  </a:cubicBezTo>
                  <a:cubicBezTo>
                    <a:pt x="1668" y="5571"/>
                    <a:pt x="1501" y="5371"/>
                    <a:pt x="1368" y="5138"/>
                  </a:cubicBezTo>
                  <a:cubicBezTo>
                    <a:pt x="1325" y="5073"/>
                    <a:pt x="1254" y="5036"/>
                    <a:pt x="1182" y="5036"/>
                  </a:cubicBezTo>
                  <a:close/>
                  <a:moveTo>
                    <a:pt x="7083" y="5096"/>
                  </a:moveTo>
                  <a:cubicBezTo>
                    <a:pt x="6996" y="5096"/>
                    <a:pt x="6905" y="5155"/>
                    <a:pt x="6905" y="5238"/>
                  </a:cubicBezTo>
                  <a:cubicBezTo>
                    <a:pt x="6839" y="5471"/>
                    <a:pt x="6705" y="5705"/>
                    <a:pt x="6572" y="5938"/>
                  </a:cubicBezTo>
                  <a:cubicBezTo>
                    <a:pt x="6505" y="6005"/>
                    <a:pt x="6505" y="6138"/>
                    <a:pt x="6605" y="6205"/>
                  </a:cubicBezTo>
                  <a:cubicBezTo>
                    <a:pt x="6638" y="6239"/>
                    <a:pt x="6705" y="6239"/>
                    <a:pt x="6738" y="6239"/>
                  </a:cubicBezTo>
                  <a:cubicBezTo>
                    <a:pt x="6805" y="6239"/>
                    <a:pt x="6872" y="6239"/>
                    <a:pt x="6905" y="6172"/>
                  </a:cubicBezTo>
                  <a:cubicBezTo>
                    <a:pt x="7105" y="5905"/>
                    <a:pt x="7239" y="5605"/>
                    <a:pt x="7306" y="5338"/>
                  </a:cubicBezTo>
                  <a:cubicBezTo>
                    <a:pt x="7339" y="5238"/>
                    <a:pt x="7272" y="5138"/>
                    <a:pt x="7139" y="5104"/>
                  </a:cubicBezTo>
                  <a:cubicBezTo>
                    <a:pt x="7121" y="5098"/>
                    <a:pt x="7102" y="5096"/>
                    <a:pt x="7083" y="5096"/>
                  </a:cubicBezTo>
                  <a:close/>
                  <a:moveTo>
                    <a:pt x="5590" y="5236"/>
                  </a:moveTo>
                  <a:cubicBezTo>
                    <a:pt x="5518" y="5236"/>
                    <a:pt x="5447" y="5273"/>
                    <a:pt x="5404" y="5338"/>
                  </a:cubicBezTo>
                  <a:cubicBezTo>
                    <a:pt x="5271" y="5605"/>
                    <a:pt x="5171" y="5872"/>
                    <a:pt x="5104" y="6172"/>
                  </a:cubicBezTo>
                  <a:cubicBezTo>
                    <a:pt x="5071" y="6272"/>
                    <a:pt x="5137" y="6405"/>
                    <a:pt x="5237" y="6439"/>
                  </a:cubicBezTo>
                  <a:lnTo>
                    <a:pt x="5304" y="6439"/>
                  </a:lnTo>
                  <a:cubicBezTo>
                    <a:pt x="5404" y="6439"/>
                    <a:pt x="5471" y="6372"/>
                    <a:pt x="5504" y="6272"/>
                  </a:cubicBezTo>
                  <a:cubicBezTo>
                    <a:pt x="5571" y="6005"/>
                    <a:pt x="5671" y="5772"/>
                    <a:pt x="5771" y="5538"/>
                  </a:cubicBezTo>
                  <a:cubicBezTo>
                    <a:pt x="5838" y="5438"/>
                    <a:pt x="5804" y="5305"/>
                    <a:pt x="5704" y="5271"/>
                  </a:cubicBezTo>
                  <a:cubicBezTo>
                    <a:pt x="5669" y="5248"/>
                    <a:pt x="5629" y="5236"/>
                    <a:pt x="5590" y="5236"/>
                  </a:cubicBezTo>
                  <a:close/>
                  <a:moveTo>
                    <a:pt x="2289" y="6259"/>
                  </a:moveTo>
                  <a:cubicBezTo>
                    <a:pt x="2229" y="6259"/>
                    <a:pt x="2172" y="6284"/>
                    <a:pt x="2135" y="6339"/>
                  </a:cubicBezTo>
                  <a:cubicBezTo>
                    <a:pt x="2068" y="6439"/>
                    <a:pt x="2102" y="6572"/>
                    <a:pt x="2169" y="6639"/>
                  </a:cubicBezTo>
                  <a:cubicBezTo>
                    <a:pt x="2402" y="6806"/>
                    <a:pt x="2636" y="6939"/>
                    <a:pt x="2869" y="7072"/>
                  </a:cubicBezTo>
                  <a:lnTo>
                    <a:pt x="2936" y="7072"/>
                  </a:lnTo>
                  <a:cubicBezTo>
                    <a:pt x="2969" y="7106"/>
                    <a:pt x="2969" y="7106"/>
                    <a:pt x="3002" y="7106"/>
                  </a:cubicBezTo>
                  <a:cubicBezTo>
                    <a:pt x="3069" y="7106"/>
                    <a:pt x="3136" y="7039"/>
                    <a:pt x="3169" y="6972"/>
                  </a:cubicBezTo>
                  <a:cubicBezTo>
                    <a:pt x="3236" y="6872"/>
                    <a:pt x="3169" y="6739"/>
                    <a:pt x="3069" y="6672"/>
                  </a:cubicBezTo>
                  <a:cubicBezTo>
                    <a:pt x="2836" y="6572"/>
                    <a:pt x="2636" y="6439"/>
                    <a:pt x="2435" y="6305"/>
                  </a:cubicBezTo>
                  <a:cubicBezTo>
                    <a:pt x="2390" y="6275"/>
                    <a:pt x="2339" y="6259"/>
                    <a:pt x="2289" y="6259"/>
                  </a:cubicBezTo>
                  <a:close/>
                  <a:moveTo>
                    <a:pt x="17745" y="5896"/>
                  </a:moveTo>
                  <a:cubicBezTo>
                    <a:pt x="17646" y="5896"/>
                    <a:pt x="17574" y="5956"/>
                    <a:pt x="17546" y="6038"/>
                  </a:cubicBezTo>
                  <a:cubicBezTo>
                    <a:pt x="17479" y="6305"/>
                    <a:pt x="17379" y="6572"/>
                    <a:pt x="17279" y="6806"/>
                  </a:cubicBezTo>
                  <a:cubicBezTo>
                    <a:pt x="17213" y="6906"/>
                    <a:pt x="17279" y="7039"/>
                    <a:pt x="17379" y="7072"/>
                  </a:cubicBezTo>
                  <a:cubicBezTo>
                    <a:pt x="17413" y="7106"/>
                    <a:pt x="17446" y="7106"/>
                    <a:pt x="17446" y="7106"/>
                  </a:cubicBezTo>
                  <a:cubicBezTo>
                    <a:pt x="17546" y="7106"/>
                    <a:pt x="17613" y="7039"/>
                    <a:pt x="17646" y="6972"/>
                  </a:cubicBezTo>
                  <a:cubicBezTo>
                    <a:pt x="17780" y="6706"/>
                    <a:pt x="17846" y="6439"/>
                    <a:pt x="17946" y="6172"/>
                  </a:cubicBezTo>
                  <a:cubicBezTo>
                    <a:pt x="17980" y="6072"/>
                    <a:pt x="17913" y="5938"/>
                    <a:pt x="17813" y="5905"/>
                  </a:cubicBezTo>
                  <a:cubicBezTo>
                    <a:pt x="17789" y="5899"/>
                    <a:pt x="17767" y="5896"/>
                    <a:pt x="17745" y="5896"/>
                  </a:cubicBezTo>
                  <a:close/>
                  <a:moveTo>
                    <a:pt x="3785" y="6964"/>
                  </a:moveTo>
                  <a:cubicBezTo>
                    <a:pt x="3704" y="6964"/>
                    <a:pt x="3631" y="7029"/>
                    <a:pt x="3603" y="7139"/>
                  </a:cubicBezTo>
                  <a:cubicBezTo>
                    <a:pt x="3570" y="7239"/>
                    <a:pt x="3636" y="7339"/>
                    <a:pt x="3770" y="7373"/>
                  </a:cubicBezTo>
                  <a:cubicBezTo>
                    <a:pt x="4003" y="7439"/>
                    <a:pt x="4237" y="7473"/>
                    <a:pt x="4470" y="7473"/>
                  </a:cubicBezTo>
                  <a:cubicBezTo>
                    <a:pt x="4537" y="7473"/>
                    <a:pt x="4570" y="7473"/>
                    <a:pt x="4637" y="7439"/>
                  </a:cubicBezTo>
                  <a:cubicBezTo>
                    <a:pt x="4770" y="7439"/>
                    <a:pt x="4837" y="7339"/>
                    <a:pt x="4837" y="7239"/>
                  </a:cubicBezTo>
                  <a:cubicBezTo>
                    <a:pt x="4837" y="7106"/>
                    <a:pt x="4737" y="7039"/>
                    <a:pt x="4604" y="7039"/>
                  </a:cubicBezTo>
                  <a:cubicBezTo>
                    <a:pt x="4370" y="7039"/>
                    <a:pt x="4103" y="7039"/>
                    <a:pt x="3836" y="6972"/>
                  </a:cubicBezTo>
                  <a:cubicBezTo>
                    <a:pt x="3819" y="6967"/>
                    <a:pt x="3802" y="6964"/>
                    <a:pt x="3785" y="6964"/>
                  </a:cubicBezTo>
                  <a:close/>
                  <a:moveTo>
                    <a:pt x="6138" y="6436"/>
                  </a:moveTo>
                  <a:cubicBezTo>
                    <a:pt x="6099" y="6436"/>
                    <a:pt x="6063" y="6447"/>
                    <a:pt x="6038" y="6472"/>
                  </a:cubicBezTo>
                  <a:cubicBezTo>
                    <a:pt x="5838" y="6639"/>
                    <a:pt x="5604" y="6772"/>
                    <a:pt x="5371" y="6872"/>
                  </a:cubicBezTo>
                  <a:cubicBezTo>
                    <a:pt x="5337" y="6872"/>
                    <a:pt x="5337" y="6906"/>
                    <a:pt x="5304" y="6906"/>
                  </a:cubicBezTo>
                  <a:cubicBezTo>
                    <a:pt x="5271" y="6872"/>
                    <a:pt x="5237" y="6839"/>
                    <a:pt x="5171" y="6839"/>
                  </a:cubicBezTo>
                  <a:cubicBezTo>
                    <a:pt x="5071" y="6839"/>
                    <a:pt x="4971" y="6906"/>
                    <a:pt x="4971" y="7039"/>
                  </a:cubicBezTo>
                  <a:cubicBezTo>
                    <a:pt x="4937" y="7106"/>
                    <a:pt x="4937" y="7206"/>
                    <a:pt x="4937" y="7306"/>
                  </a:cubicBezTo>
                  <a:cubicBezTo>
                    <a:pt x="4937" y="7506"/>
                    <a:pt x="4971" y="7706"/>
                    <a:pt x="5004" y="7906"/>
                  </a:cubicBezTo>
                  <a:cubicBezTo>
                    <a:pt x="5004" y="8006"/>
                    <a:pt x="5104" y="8073"/>
                    <a:pt x="5204" y="8073"/>
                  </a:cubicBezTo>
                  <a:lnTo>
                    <a:pt x="5237" y="8073"/>
                  </a:lnTo>
                  <a:cubicBezTo>
                    <a:pt x="5337" y="8073"/>
                    <a:pt x="5438" y="7973"/>
                    <a:pt x="5404" y="7840"/>
                  </a:cubicBezTo>
                  <a:cubicBezTo>
                    <a:pt x="5371" y="7673"/>
                    <a:pt x="5371" y="7473"/>
                    <a:pt x="5371" y="7306"/>
                  </a:cubicBezTo>
                  <a:lnTo>
                    <a:pt x="5371" y="7273"/>
                  </a:lnTo>
                  <a:lnTo>
                    <a:pt x="5504" y="7273"/>
                  </a:lnTo>
                  <a:cubicBezTo>
                    <a:pt x="5804" y="7139"/>
                    <a:pt x="6038" y="7006"/>
                    <a:pt x="6305" y="6806"/>
                  </a:cubicBezTo>
                  <a:cubicBezTo>
                    <a:pt x="6372" y="6739"/>
                    <a:pt x="6405" y="6605"/>
                    <a:pt x="6338" y="6505"/>
                  </a:cubicBezTo>
                  <a:cubicBezTo>
                    <a:pt x="6276" y="6464"/>
                    <a:pt x="6202" y="6436"/>
                    <a:pt x="6138" y="6436"/>
                  </a:cubicBezTo>
                  <a:close/>
                  <a:moveTo>
                    <a:pt x="17074" y="7438"/>
                  </a:moveTo>
                  <a:cubicBezTo>
                    <a:pt x="17012" y="7438"/>
                    <a:pt x="16955" y="7475"/>
                    <a:pt x="16912" y="7539"/>
                  </a:cubicBezTo>
                  <a:cubicBezTo>
                    <a:pt x="16779" y="7773"/>
                    <a:pt x="16646" y="8006"/>
                    <a:pt x="16479" y="8207"/>
                  </a:cubicBezTo>
                  <a:cubicBezTo>
                    <a:pt x="16412" y="8307"/>
                    <a:pt x="16445" y="8440"/>
                    <a:pt x="16512" y="8507"/>
                  </a:cubicBezTo>
                  <a:cubicBezTo>
                    <a:pt x="16545" y="8540"/>
                    <a:pt x="16612" y="8540"/>
                    <a:pt x="16646" y="8540"/>
                  </a:cubicBezTo>
                  <a:cubicBezTo>
                    <a:pt x="16712" y="8540"/>
                    <a:pt x="16779" y="8507"/>
                    <a:pt x="16812" y="8473"/>
                  </a:cubicBezTo>
                  <a:cubicBezTo>
                    <a:pt x="16979" y="8240"/>
                    <a:pt x="17146" y="7973"/>
                    <a:pt x="17279" y="7740"/>
                  </a:cubicBezTo>
                  <a:cubicBezTo>
                    <a:pt x="17313" y="7640"/>
                    <a:pt x="17279" y="7506"/>
                    <a:pt x="17179" y="7473"/>
                  </a:cubicBezTo>
                  <a:cubicBezTo>
                    <a:pt x="17144" y="7449"/>
                    <a:pt x="17108" y="7438"/>
                    <a:pt x="17074" y="7438"/>
                  </a:cubicBezTo>
                  <a:close/>
                  <a:moveTo>
                    <a:pt x="5393" y="8465"/>
                  </a:moveTo>
                  <a:cubicBezTo>
                    <a:pt x="5374" y="8465"/>
                    <a:pt x="5355" y="8468"/>
                    <a:pt x="5337" y="8473"/>
                  </a:cubicBezTo>
                  <a:cubicBezTo>
                    <a:pt x="5237" y="8540"/>
                    <a:pt x="5171" y="8640"/>
                    <a:pt x="5204" y="8774"/>
                  </a:cubicBezTo>
                  <a:cubicBezTo>
                    <a:pt x="5304" y="9041"/>
                    <a:pt x="5471" y="9307"/>
                    <a:pt x="5638" y="9541"/>
                  </a:cubicBezTo>
                  <a:cubicBezTo>
                    <a:pt x="5671" y="9608"/>
                    <a:pt x="5738" y="9641"/>
                    <a:pt x="5804" y="9641"/>
                  </a:cubicBezTo>
                  <a:cubicBezTo>
                    <a:pt x="5838" y="9641"/>
                    <a:pt x="5871" y="9608"/>
                    <a:pt x="5905" y="9608"/>
                  </a:cubicBezTo>
                  <a:cubicBezTo>
                    <a:pt x="6005" y="9541"/>
                    <a:pt x="6038" y="9407"/>
                    <a:pt x="5971" y="9307"/>
                  </a:cubicBezTo>
                  <a:cubicBezTo>
                    <a:pt x="5804" y="9074"/>
                    <a:pt x="5704" y="8840"/>
                    <a:pt x="5604" y="8607"/>
                  </a:cubicBezTo>
                  <a:cubicBezTo>
                    <a:pt x="5577" y="8525"/>
                    <a:pt x="5482" y="8465"/>
                    <a:pt x="5393" y="8465"/>
                  </a:cubicBezTo>
                  <a:close/>
                  <a:moveTo>
                    <a:pt x="16133" y="8794"/>
                  </a:moveTo>
                  <a:cubicBezTo>
                    <a:pt x="16072" y="8794"/>
                    <a:pt x="16015" y="8819"/>
                    <a:pt x="15978" y="8874"/>
                  </a:cubicBezTo>
                  <a:cubicBezTo>
                    <a:pt x="15778" y="9074"/>
                    <a:pt x="15611" y="9274"/>
                    <a:pt x="15411" y="9441"/>
                  </a:cubicBezTo>
                  <a:cubicBezTo>
                    <a:pt x="15311" y="9508"/>
                    <a:pt x="15311" y="9641"/>
                    <a:pt x="15378" y="9741"/>
                  </a:cubicBezTo>
                  <a:cubicBezTo>
                    <a:pt x="15445" y="9774"/>
                    <a:pt x="15478" y="9808"/>
                    <a:pt x="15545" y="9808"/>
                  </a:cubicBezTo>
                  <a:cubicBezTo>
                    <a:pt x="15578" y="9808"/>
                    <a:pt x="15645" y="9774"/>
                    <a:pt x="15678" y="9741"/>
                  </a:cubicBezTo>
                  <a:cubicBezTo>
                    <a:pt x="15878" y="9541"/>
                    <a:pt x="16078" y="9341"/>
                    <a:pt x="16279" y="9141"/>
                  </a:cubicBezTo>
                  <a:cubicBezTo>
                    <a:pt x="16345" y="9041"/>
                    <a:pt x="16345" y="8907"/>
                    <a:pt x="16279" y="8840"/>
                  </a:cubicBezTo>
                  <a:cubicBezTo>
                    <a:pt x="16234" y="8810"/>
                    <a:pt x="16182" y="8794"/>
                    <a:pt x="16133" y="8794"/>
                  </a:cubicBezTo>
                  <a:close/>
                  <a:moveTo>
                    <a:pt x="6338" y="9833"/>
                  </a:moveTo>
                  <a:cubicBezTo>
                    <a:pt x="6288" y="9833"/>
                    <a:pt x="6238" y="9858"/>
                    <a:pt x="6205" y="9908"/>
                  </a:cubicBezTo>
                  <a:cubicBezTo>
                    <a:pt x="6105" y="9975"/>
                    <a:pt x="6105" y="10108"/>
                    <a:pt x="6205" y="10208"/>
                  </a:cubicBezTo>
                  <a:cubicBezTo>
                    <a:pt x="6405" y="10375"/>
                    <a:pt x="6638" y="10575"/>
                    <a:pt x="6905" y="10708"/>
                  </a:cubicBezTo>
                  <a:cubicBezTo>
                    <a:pt x="6939" y="10742"/>
                    <a:pt x="6972" y="10742"/>
                    <a:pt x="7005" y="10742"/>
                  </a:cubicBezTo>
                  <a:cubicBezTo>
                    <a:pt x="7072" y="10742"/>
                    <a:pt x="7139" y="10708"/>
                    <a:pt x="7172" y="10642"/>
                  </a:cubicBezTo>
                  <a:cubicBezTo>
                    <a:pt x="7239" y="10542"/>
                    <a:pt x="7205" y="10442"/>
                    <a:pt x="7105" y="10375"/>
                  </a:cubicBezTo>
                  <a:cubicBezTo>
                    <a:pt x="6872" y="10241"/>
                    <a:pt x="6672" y="10075"/>
                    <a:pt x="6472" y="9908"/>
                  </a:cubicBezTo>
                  <a:cubicBezTo>
                    <a:pt x="6438" y="9858"/>
                    <a:pt x="6388" y="9833"/>
                    <a:pt x="6338" y="9833"/>
                  </a:cubicBezTo>
                  <a:close/>
                  <a:moveTo>
                    <a:pt x="14892" y="9906"/>
                  </a:moveTo>
                  <a:cubicBezTo>
                    <a:pt x="14853" y="9906"/>
                    <a:pt x="14813" y="9918"/>
                    <a:pt x="14778" y="9941"/>
                  </a:cubicBezTo>
                  <a:cubicBezTo>
                    <a:pt x="14544" y="10108"/>
                    <a:pt x="14344" y="10275"/>
                    <a:pt x="14110" y="10408"/>
                  </a:cubicBezTo>
                  <a:cubicBezTo>
                    <a:pt x="14010" y="10442"/>
                    <a:pt x="13977" y="10575"/>
                    <a:pt x="14010" y="10675"/>
                  </a:cubicBezTo>
                  <a:cubicBezTo>
                    <a:pt x="14044" y="10742"/>
                    <a:pt x="14144" y="10775"/>
                    <a:pt x="14210" y="10775"/>
                  </a:cubicBezTo>
                  <a:lnTo>
                    <a:pt x="14311" y="10775"/>
                  </a:lnTo>
                  <a:cubicBezTo>
                    <a:pt x="14544" y="10608"/>
                    <a:pt x="14778" y="10475"/>
                    <a:pt x="15011" y="10308"/>
                  </a:cubicBezTo>
                  <a:cubicBezTo>
                    <a:pt x="15111" y="10208"/>
                    <a:pt x="15144" y="10108"/>
                    <a:pt x="15078" y="10008"/>
                  </a:cubicBezTo>
                  <a:cubicBezTo>
                    <a:pt x="15035" y="9943"/>
                    <a:pt x="14964" y="9906"/>
                    <a:pt x="14892" y="9906"/>
                  </a:cubicBezTo>
                  <a:close/>
                  <a:moveTo>
                    <a:pt x="7784" y="10700"/>
                  </a:moveTo>
                  <a:cubicBezTo>
                    <a:pt x="7695" y="10700"/>
                    <a:pt x="7600" y="10759"/>
                    <a:pt x="7572" y="10842"/>
                  </a:cubicBezTo>
                  <a:cubicBezTo>
                    <a:pt x="7506" y="10942"/>
                    <a:pt x="7572" y="11075"/>
                    <a:pt x="7672" y="11109"/>
                  </a:cubicBezTo>
                  <a:cubicBezTo>
                    <a:pt x="7939" y="11209"/>
                    <a:pt x="8206" y="11309"/>
                    <a:pt x="8506" y="11376"/>
                  </a:cubicBezTo>
                  <a:lnTo>
                    <a:pt x="8540" y="11376"/>
                  </a:lnTo>
                  <a:cubicBezTo>
                    <a:pt x="8640" y="11376"/>
                    <a:pt x="8707" y="11309"/>
                    <a:pt x="8740" y="11242"/>
                  </a:cubicBezTo>
                  <a:cubicBezTo>
                    <a:pt x="8773" y="11109"/>
                    <a:pt x="8707" y="11009"/>
                    <a:pt x="8606" y="10975"/>
                  </a:cubicBezTo>
                  <a:cubicBezTo>
                    <a:pt x="8340" y="10909"/>
                    <a:pt x="8073" y="10808"/>
                    <a:pt x="7839" y="10708"/>
                  </a:cubicBezTo>
                  <a:cubicBezTo>
                    <a:pt x="7822" y="10702"/>
                    <a:pt x="7803" y="10700"/>
                    <a:pt x="7784" y="10700"/>
                  </a:cubicBezTo>
                  <a:close/>
                  <a:moveTo>
                    <a:pt x="13451" y="10730"/>
                  </a:moveTo>
                  <a:cubicBezTo>
                    <a:pt x="13426" y="10730"/>
                    <a:pt x="13400" y="10734"/>
                    <a:pt x="13377" y="10742"/>
                  </a:cubicBezTo>
                  <a:cubicBezTo>
                    <a:pt x="13110" y="10842"/>
                    <a:pt x="12876" y="10942"/>
                    <a:pt x="12609" y="11009"/>
                  </a:cubicBezTo>
                  <a:cubicBezTo>
                    <a:pt x="12509" y="11042"/>
                    <a:pt x="12443" y="11175"/>
                    <a:pt x="12476" y="11275"/>
                  </a:cubicBezTo>
                  <a:cubicBezTo>
                    <a:pt x="12476" y="11376"/>
                    <a:pt x="12576" y="11442"/>
                    <a:pt x="12676" y="11442"/>
                  </a:cubicBezTo>
                  <a:cubicBezTo>
                    <a:pt x="12676" y="11442"/>
                    <a:pt x="12709" y="11409"/>
                    <a:pt x="12709" y="11409"/>
                  </a:cubicBezTo>
                  <a:cubicBezTo>
                    <a:pt x="13010" y="11342"/>
                    <a:pt x="13276" y="11242"/>
                    <a:pt x="13543" y="11142"/>
                  </a:cubicBezTo>
                  <a:cubicBezTo>
                    <a:pt x="13643" y="11109"/>
                    <a:pt x="13677" y="10975"/>
                    <a:pt x="13643" y="10875"/>
                  </a:cubicBezTo>
                  <a:cubicBezTo>
                    <a:pt x="13618" y="10773"/>
                    <a:pt x="13534" y="10730"/>
                    <a:pt x="13451" y="10730"/>
                  </a:cubicBezTo>
                  <a:close/>
                  <a:moveTo>
                    <a:pt x="9355" y="11135"/>
                  </a:moveTo>
                  <a:cubicBezTo>
                    <a:pt x="9248" y="11135"/>
                    <a:pt x="9169" y="11222"/>
                    <a:pt x="9140" y="11309"/>
                  </a:cubicBezTo>
                  <a:cubicBezTo>
                    <a:pt x="9140" y="11409"/>
                    <a:pt x="9207" y="11542"/>
                    <a:pt x="9340" y="11542"/>
                  </a:cubicBezTo>
                  <a:cubicBezTo>
                    <a:pt x="9607" y="11576"/>
                    <a:pt x="9874" y="11609"/>
                    <a:pt x="10174" y="11642"/>
                  </a:cubicBezTo>
                  <a:cubicBezTo>
                    <a:pt x="10308" y="11642"/>
                    <a:pt x="10374" y="11542"/>
                    <a:pt x="10408" y="11442"/>
                  </a:cubicBezTo>
                  <a:cubicBezTo>
                    <a:pt x="10408" y="11342"/>
                    <a:pt x="10308" y="11242"/>
                    <a:pt x="10208" y="11242"/>
                  </a:cubicBezTo>
                  <a:cubicBezTo>
                    <a:pt x="9907" y="11209"/>
                    <a:pt x="9641" y="11175"/>
                    <a:pt x="9407" y="11142"/>
                  </a:cubicBezTo>
                  <a:cubicBezTo>
                    <a:pt x="9389" y="11138"/>
                    <a:pt x="9372" y="11135"/>
                    <a:pt x="9355" y="11135"/>
                  </a:cubicBezTo>
                  <a:close/>
                  <a:moveTo>
                    <a:pt x="11809" y="11175"/>
                  </a:moveTo>
                  <a:cubicBezTo>
                    <a:pt x="11542" y="11209"/>
                    <a:pt x="11275" y="11242"/>
                    <a:pt x="11008" y="11242"/>
                  </a:cubicBezTo>
                  <a:cubicBezTo>
                    <a:pt x="10908" y="11242"/>
                    <a:pt x="10808" y="11342"/>
                    <a:pt x="10808" y="11476"/>
                  </a:cubicBezTo>
                  <a:cubicBezTo>
                    <a:pt x="10808" y="11576"/>
                    <a:pt x="10908" y="11676"/>
                    <a:pt x="11008" y="11676"/>
                  </a:cubicBezTo>
                  <a:lnTo>
                    <a:pt x="11042" y="11676"/>
                  </a:lnTo>
                  <a:cubicBezTo>
                    <a:pt x="11308" y="11676"/>
                    <a:pt x="11609" y="11642"/>
                    <a:pt x="11875" y="11609"/>
                  </a:cubicBezTo>
                  <a:cubicBezTo>
                    <a:pt x="12009" y="11576"/>
                    <a:pt x="12076" y="11476"/>
                    <a:pt x="12042" y="11376"/>
                  </a:cubicBezTo>
                  <a:cubicBezTo>
                    <a:pt x="12042" y="11242"/>
                    <a:pt x="11942" y="11175"/>
                    <a:pt x="11809" y="11175"/>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0" name="Google Shape;710;p6"/>
            <p:cNvGrpSpPr/>
            <p:nvPr/>
          </p:nvGrpSpPr>
          <p:grpSpPr>
            <a:xfrm>
              <a:off x="8783715" y="3263753"/>
              <a:ext cx="256967" cy="492616"/>
              <a:chOff x="9035577" y="4239766"/>
              <a:chExt cx="256967" cy="492616"/>
            </a:xfrm>
          </p:grpSpPr>
          <p:sp>
            <p:nvSpPr>
              <p:cNvPr id="711" name="Google Shape;711;p6"/>
              <p:cNvSpPr/>
              <p:nvPr/>
            </p:nvSpPr>
            <p:spPr>
              <a:xfrm>
                <a:off x="9146945" y="4259223"/>
                <a:ext cx="71018" cy="68267"/>
              </a:xfrm>
              <a:custGeom>
                <a:avLst/>
                <a:gdLst/>
                <a:ahLst/>
                <a:cxnLst/>
                <a:rect l="l" t="t" r="r" b="b"/>
                <a:pathLst>
                  <a:path w="4570" h="4393" extrusionOk="0">
                    <a:moveTo>
                      <a:pt x="1686" y="0"/>
                    </a:moveTo>
                    <a:cubicBezTo>
                      <a:pt x="1468" y="0"/>
                      <a:pt x="1241" y="58"/>
                      <a:pt x="1007" y="192"/>
                    </a:cubicBezTo>
                    <a:cubicBezTo>
                      <a:pt x="123" y="681"/>
                      <a:pt x="767" y="1754"/>
                      <a:pt x="1491" y="2369"/>
                    </a:cubicBezTo>
                    <a:lnTo>
                      <a:pt x="1491" y="2369"/>
                    </a:lnTo>
                    <a:cubicBezTo>
                      <a:pt x="774" y="2555"/>
                      <a:pt x="0" y="3017"/>
                      <a:pt x="73" y="3728"/>
                    </a:cubicBezTo>
                    <a:cubicBezTo>
                      <a:pt x="119" y="4170"/>
                      <a:pt x="696" y="4393"/>
                      <a:pt x="1396" y="4393"/>
                    </a:cubicBezTo>
                    <a:cubicBezTo>
                      <a:pt x="2753" y="4393"/>
                      <a:pt x="4569" y="3555"/>
                      <a:pt x="3843" y="1860"/>
                    </a:cubicBezTo>
                    <a:cubicBezTo>
                      <a:pt x="3843" y="1860"/>
                      <a:pt x="2925" y="0"/>
                      <a:pt x="16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6"/>
              <p:cNvSpPr/>
              <p:nvPr/>
            </p:nvSpPr>
            <p:spPr>
              <a:xfrm>
                <a:off x="9143930" y="4255975"/>
                <a:ext cx="71033" cy="74670"/>
              </a:xfrm>
              <a:custGeom>
                <a:avLst/>
                <a:gdLst/>
                <a:ahLst/>
                <a:cxnLst/>
                <a:rect l="l" t="t" r="r" b="b"/>
                <a:pathLst>
                  <a:path w="4571" h="4805" extrusionOk="0">
                    <a:moveTo>
                      <a:pt x="2636" y="2703"/>
                    </a:moveTo>
                    <a:cubicBezTo>
                      <a:pt x="2636" y="2803"/>
                      <a:pt x="2636" y="2836"/>
                      <a:pt x="2636" y="2836"/>
                    </a:cubicBezTo>
                    <a:cubicBezTo>
                      <a:pt x="2602" y="2836"/>
                      <a:pt x="2436" y="2836"/>
                      <a:pt x="2202" y="2703"/>
                    </a:cubicBezTo>
                    <a:lnTo>
                      <a:pt x="2335" y="2703"/>
                    </a:lnTo>
                    <a:cubicBezTo>
                      <a:pt x="2491" y="2703"/>
                      <a:pt x="2573" y="2717"/>
                      <a:pt x="2610" y="2717"/>
                    </a:cubicBezTo>
                    <a:cubicBezTo>
                      <a:pt x="2628" y="2717"/>
                      <a:pt x="2636" y="2714"/>
                      <a:pt x="2636" y="2703"/>
                    </a:cubicBezTo>
                    <a:close/>
                    <a:moveTo>
                      <a:pt x="1868" y="401"/>
                    </a:moveTo>
                    <a:cubicBezTo>
                      <a:pt x="2969" y="401"/>
                      <a:pt x="3837" y="2135"/>
                      <a:pt x="3837" y="2135"/>
                    </a:cubicBezTo>
                    <a:cubicBezTo>
                      <a:pt x="4037" y="2636"/>
                      <a:pt x="4037" y="3069"/>
                      <a:pt x="3803" y="3436"/>
                    </a:cubicBezTo>
                    <a:cubicBezTo>
                      <a:pt x="3370" y="4104"/>
                      <a:pt x="2369" y="4404"/>
                      <a:pt x="1602" y="4404"/>
                    </a:cubicBezTo>
                    <a:cubicBezTo>
                      <a:pt x="968" y="4404"/>
                      <a:pt x="534" y="4204"/>
                      <a:pt x="501" y="3937"/>
                    </a:cubicBezTo>
                    <a:cubicBezTo>
                      <a:pt x="434" y="3370"/>
                      <a:pt x="1068" y="3003"/>
                      <a:pt x="1635" y="2803"/>
                    </a:cubicBezTo>
                    <a:cubicBezTo>
                      <a:pt x="1868" y="3003"/>
                      <a:pt x="2235" y="3270"/>
                      <a:pt x="2569" y="3270"/>
                    </a:cubicBezTo>
                    <a:cubicBezTo>
                      <a:pt x="2736" y="3270"/>
                      <a:pt x="2869" y="3170"/>
                      <a:pt x="2903" y="3136"/>
                    </a:cubicBezTo>
                    <a:cubicBezTo>
                      <a:pt x="3003" y="3036"/>
                      <a:pt x="3069" y="2903"/>
                      <a:pt x="3069" y="2703"/>
                    </a:cubicBezTo>
                    <a:cubicBezTo>
                      <a:pt x="3069" y="2569"/>
                      <a:pt x="2969" y="2269"/>
                      <a:pt x="2335" y="2269"/>
                    </a:cubicBezTo>
                    <a:cubicBezTo>
                      <a:pt x="2169" y="2269"/>
                      <a:pt x="1969" y="2302"/>
                      <a:pt x="1735" y="2369"/>
                    </a:cubicBezTo>
                    <a:cubicBezTo>
                      <a:pt x="1268" y="1902"/>
                      <a:pt x="934" y="1368"/>
                      <a:pt x="968" y="1001"/>
                    </a:cubicBezTo>
                    <a:cubicBezTo>
                      <a:pt x="1001" y="835"/>
                      <a:pt x="1101" y="668"/>
                      <a:pt x="1301" y="568"/>
                    </a:cubicBezTo>
                    <a:cubicBezTo>
                      <a:pt x="1502" y="468"/>
                      <a:pt x="1668" y="401"/>
                      <a:pt x="1868" y="401"/>
                    </a:cubicBezTo>
                    <a:close/>
                    <a:moveTo>
                      <a:pt x="1868" y="1"/>
                    </a:moveTo>
                    <a:cubicBezTo>
                      <a:pt x="1602" y="1"/>
                      <a:pt x="1335" y="67"/>
                      <a:pt x="1101" y="201"/>
                    </a:cubicBezTo>
                    <a:cubicBezTo>
                      <a:pt x="768" y="368"/>
                      <a:pt x="601" y="634"/>
                      <a:pt x="568" y="968"/>
                    </a:cubicBezTo>
                    <a:cubicBezTo>
                      <a:pt x="501" y="1502"/>
                      <a:pt x="868" y="2069"/>
                      <a:pt x="1301" y="2502"/>
                    </a:cubicBezTo>
                    <a:cubicBezTo>
                      <a:pt x="601" y="2769"/>
                      <a:pt x="0" y="3236"/>
                      <a:pt x="67" y="3970"/>
                    </a:cubicBezTo>
                    <a:cubicBezTo>
                      <a:pt x="134" y="4504"/>
                      <a:pt x="701" y="4804"/>
                      <a:pt x="1602" y="4804"/>
                    </a:cubicBezTo>
                    <a:cubicBezTo>
                      <a:pt x="2502" y="4804"/>
                      <a:pt x="3636" y="4470"/>
                      <a:pt x="4137" y="3670"/>
                    </a:cubicBezTo>
                    <a:cubicBezTo>
                      <a:pt x="4370" y="3336"/>
                      <a:pt x="4570" y="2769"/>
                      <a:pt x="4203" y="1969"/>
                    </a:cubicBezTo>
                    <a:cubicBezTo>
                      <a:pt x="4170" y="1902"/>
                      <a:pt x="3236" y="1"/>
                      <a:pt x="18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6"/>
              <p:cNvSpPr/>
              <p:nvPr/>
            </p:nvSpPr>
            <p:spPr>
              <a:xfrm>
                <a:off x="9211643" y="4261990"/>
                <a:ext cx="80901" cy="69262"/>
              </a:xfrm>
              <a:custGeom>
                <a:avLst/>
                <a:gdLst/>
                <a:ahLst/>
                <a:cxnLst/>
                <a:rect l="l" t="t" r="r" b="b"/>
                <a:pathLst>
                  <a:path w="5206" h="4457" extrusionOk="0">
                    <a:moveTo>
                      <a:pt x="3532" y="1"/>
                    </a:moveTo>
                    <a:cubicBezTo>
                      <a:pt x="2426" y="1"/>
                      <a:pt x="1314" y="1315"/>
                      <a:pt x="1314" y="1315"/>
                    </a:cubicBezTo>
                    <a:cubicBezTo>
                      <a:pt x="0" y="3015"/>
                      <a:pt x="2347" y="4457"/>
                      <a:pt x="3684" y="4457"/>
                    </a:cubicBezTo>
                    <a:cubicBezTo>
                      <a:pt x="4078" y="4457"/>
                      <a:pt x="4384" y="4331"/>
                      <a:pt x="4483" y="4050"/>
                    </a:cubicBezTo>
                    <a:cubicBezTo>
                      <a:pt x="4719" y="3378"/>
                      <a:pt x="4095" y="2746"/>
                      <a:pt x="3451" y="2390"/>
                    </a:cubicBezTo>
                    <a:lnTo>
                      <a:pt x="3451" y="2390"/>
                    </a:lnTo>
                    <a:cubicBezTo>
                      <a:pt x="4312" y="1972"/>
                      <a:pt x="5206" y="1080"/>
                      <a:pt x="4450" y="381"/>
                    </a:cubicBezTo>
                    <a:cubicBezTo>
                      <a:pt x="4162" y="107"/>
                      <a:pt x="3847" y="1"/>
                      <a:pt x="35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6"/>
              <p:cNvSpPr/>
              <p:nvPr/>
            </p:nvSpPr>
            <p:spPr>
              <a:xfrm>
                <a:off x="9220129" y="4258571"/>
                <a:ext cx="68967" cy="75695"/>
              </a:xfrm>
              <a:custGeom>
                <a:avLst/>
                <a:gdLst/>
                <a:ahLst/>
                <a:cxnLst/>
                <a:rect l="l" t="t" r="r" b="b"/>
                <a:pathLst>
                  <a:path w="4438" h="4871" extrusionOk="0">
                    <a:moveTo>
                      <a:pt x="2002" y="2536"/>
                    </a:moveTo>
                    <a:cubicBezTo>
                      <a:pt x="2102" y="2536"/>
                      <a:pt x="2236" y="2536"/>
                      <a:pt x="2369" y="2602"/>
                    </a:cubicBezTo>
                    <a:cubicBezTo>
                      <a:pt x="2253" y="2636"/>
                      <a:pt x="2144" y="2644"/>
                      <a:pt x="2065" y="2644"/>
                    </a:cubicBezTo>
                    <a:cubicBezTo>
                      <a:pt x="1986" y="2644"/>
                      <a:pt x="1936" y="2636"/>
                      <a:pt x="1936" y="2636"/>
                    </a:cubicBezTo>
                    <a:cubicBezTo>
                      <a:pt x="1936" y="2602"/>
                      <a:pt x="1936" y="2569"/>
                      <a:pt x="1936" y="2536"/>
                    </a:cubicBezTo>
                    <a:close/>
                    <a:moveTo>
                      <a:pt x="3003" y="434"/>
                    </a:moveTo>
                    <a:cubicBezTo>
                      <a:pt x="3270" y="434"/>
                      <a:pt x="3537" y="534"/>
                      <a:pt x="3770" y="734"/>
                    </a:cubicBezTo>
                    <a:cubicBezTo>
                      <a:pt x="3937" y="901"/>
                      <a:pt x="4004" y="1068"/>
                      <a:pt x="3970" y="1235"/>
                    </a:cubicBezTo>
                    <a:cubicBezTo>
                      <a:pt x="3937" y="1602"/>
                      <a:pt x="3503" y="2069"/>
                      <a:pt x="2903" y="2369"/>
                    </a:cubicBezTo>
                    <a:cubicBezTo>
                      <a:pt x="2569" y="2202"/>
                      <a:pt x="2236" y="2102"/>
                      <a:pt x="2002" y="2102"/>
                    </a:cubicBezTo>
                    <a:cubicBezTo>
                      <a:pt x="1669" y="2102"/>
                      <a:pt x="1569" y="2302"/>
                      <a:pt x="1535" y="2402"/>
                    </a:cubicBezTo>
                    <a:cubicBezTo>
                      <a:pt x="1469" y="2636"/>
                      <a:pt x="1535" y="2802"/>
                      <a:pt x="1602" y="2869"/>
                    </a:cubicBezTo>
                    <a:cubicBezTo>
                      <a:pt x="1669" y="2969"/>
                      <a:pt x="1802" y="3069"/>
                      <a:pt x="2069" y="3069"/>
                    </a:cubicBezTo>
                    <a:cubicBezTo>
                      <a:pt x="2303" y="3069"/>
                      <a:pt x="2603" y="2969"/>
                      <a:pt x="2903" y="2836"/>
                    </a:cubicBezTo>
                    <a:cubicBezTo>
                      <a:pt x="3437" y="3169"/>
                      <a:pt x="3937" y="3670"/>
                      <a:pt x="3737" y="4203"/>
                    </a:cubicBezTo>
                    <a:cubicBezTo>
                      <a:pt x="3670" y="4437"/>
                      <a:pt x="3337" y="4470"/>
                      <a:pt x="3137" y="4470"/>
                    </a:cubicBezTo>
                    <a:cubicBezTo>
                      <a:pt x="2303" y="4470"/>
                      <a:pt x="1102" y="3870"/>
                      <a:pt x="701" y="3103"/>
                    </a:cubicBezTo>
                    <a:cubicBezTo>
                      <a:pt x="501" y="2636"/>
                      <a:pt x="568" y="2135"/>
                      <a:pt x="935" y="1668"/>
                    </a:cubicBezTo>
                    <a:cubicBezTo>
                      <a:pt x="935" y="1668"/>
                      <a:pt x="2002" y="434"/>
                      <a:pt x="3003" y="434"/>
                    </a:cubicBezTo>
                    <a:close/>
                    <a:moveTo>
                      <a:pt x="3003" y="0"/>
                    </a:moveTo>
                    <a:cubicBezTo>
                      <a:pt x="1802" y="0"/>
                      <a:pt x="668" y="1335"/>
                      <a:pt x="601" y="1401"/>
                    </a:cubicBezTo>
                    <a:cubicBezTo>
                      <a:pt x="1" y="2169"/>
                      <a:pt x="134" y="2836"/>
                      <a:pt x="335" y="3269"/>
                    </a:cubicBezTo>
                    <a:cubicBezTo>
                      <a:pt x="802" y="4237"/>
                      <a:pt x="2169" y="4871"/>
                      <a:pt x="3137" y="4871"/>
                    </a:cubicBezTo>
                    <a:cubicBezTo>
                      <a:pt x="3637" y="4871"/>
                      <a:pt x="4004" y="4704"/>
                      <a:pt x="4137" y="4337"/>
                    </a:cubicBezTo>
                    <a:cubicBezTo>
                      <a:pt x="4371" y="3670"/>
                      <a:pt x="3904" y="3036"/>
                      <a:pt x="3303" y="2602"/>
                    </a:cubicBezTo>
                    <a:cubicBezTo>
                      <a:pt x="3804" y="2302"/>
                      <a:pt x="4304" y="1835"/>
                      <a:pt x="4404" y="1301"/>
                    </a:cubicBezTo>
                    <a:cubicBezTo>
                      <a:pt x="4437" y="1001"/>
                      <a:pt x="4304" y="701"/>
                      <a:pt x="4037" y="434"/>
                    </a:cubicBezTo>
                    <a:cubicBezTo>
                      <a:pt x="3737" y="167"/>
                      <a:pt x="3403" y="0"/>
                      <a:pt x="30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6"/>
              <p:cNvSpPr/>
              <p:nvPr/>
            </p:nvSpPr>
            <p:spPr>
              <a:xfrm>
                <a:off x="9187989" y="4319974"/>
                <a:ext cx="63776" cy="70412"/>
              </a:xfrm>
              <a:custGeom>
                <a:avLst/>
                <a:gdLst/>
                <a:ahLst/>
                <a:cxnLst/>
                <a:rect l="l" t="t" r="r" b="b"/>
                <a:pathLst>
                  <a:path w="4104" h="4531" extrusionOk="0">
                    <a:moveTo>
                      <a:pt x="1748" y="0"/>
                    </a:moveTo>
                    <a:cubicBezTo>
                      <a:pt x="1605" y="0"/>
                      <a:pt x="1485" y="30"/>
                      <a:pt x="1402" y="86"/>
                    </a:cubicBezTo>
                    <a:cubicBezTo>
                      <a:pt x="1402" y="86"/>
                      <a:pt x="1" y="886"/>
                      <a:pt x="234" y="2254"/>
                    </a:cubicBezTo>
                    <a:cubicBezTo>
                      <a:pt x="438" y="3418"/>
                      <a:pt x="1124" y="4530"/>
                      <a:pt x="1893" y="4530"/>
                    </a:cubicBezTo>
                    <a:cubicBezTo>
                      <a:pt x="2006" y="4530"/>
                      <a:pt x="2121" y="4507"/>
                      <a:pt x="2236" y="4455"/>
                    </a:cubicBezTo>
                    <a:cubicBezTo>
                      <a:pt x="3170" y="4055"/>
                      <a:pt x="4104" y="2754"/>
                      <a:pt x="3570" y="1453"/>
                    </a:cubicBezTo>
                    <a:cubicBezTo>
                      <a:pt x="3148" y="424"/>
                      <a:pt x="2287" y="0"/>
                      <a:pt x="1748"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6"/>
              <p:cNvSpPr/>
              <p:nvPr/>
            </p:nvSpPr>
            <p:spPr>
              <a:xfrm>
                <a:off x="9194221" y="4334769"/>
                <a:ext cx="45113" cy="2906"/>
              </a:xfrm>
              <a:custGeom>
                <a:avLst/>
                <a:gdLst/>
                <a:ahLst/>
                <a:cxnLst/>
                <a:rect l="l" t="t" r="r" b="b"/>
                <a:pathLst>
                  <a:path w="2903" h="187" extrusionOk="0">
                    <a:moveTo>
                      <a:pt x="2902" y="1"/>
                    </a:moveTo>
                    <a:lnTo>
                      <a:pt x="0" y="168"/>
                    </a:lnTo>
                    <a:cubicBezTo>
                      <a:pt x="0" y="168"/>
                      <a:pt x="466" y="186"/>
                      <a:pt x="1027" y="186"/>
                    </a:cubicBezTo>
                    <a:cubicBezTo>
                      <a:pt x="1775" y="186"/>
                      <a:pt x="2693" y="153"/>
                      <a:pt x="29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6"/>
              <p:cNvSpPr/>
              <p:nvPr/>
            </p:nvSpPr>
            <p:spPr>
              <a:xfrm>
                <a:off x="9191098" y="4331645"/>
                <a:ext cx="52385" cy="9371"/>
              </a:xfrm>
              <a:custGeom>
                <a:avLst/>
                <a:gdLst/>
                <a:ahLst/>
                <a:cxnLst/>
                <a:rect l="l" t="t" r="r" b="b"/>
                <a:pathLst>
                  <a:path w="3371" h="603" extrusionOk="0">
                    <a:moveTo>
                      <a:pt x="3118" y="0"/>
                    </a:moveTo>
                    <a:cubicBezTo>
                      <a:pt x="3078" y="0"/>
                      <a:pt x="3039" y="11"/>
                      <a:pt x="3003" y="35"/>
                    </a:cubicBezTo>
                    <a:cubicBezTo>
                      <a:pt x="2850" y="137"/>
                      <a:pt x="1997" y="181"/>
                      <a:pt x="1081" y="181"/>
                    </a:cubicBezTo>
                    <a:cubicBezTo>
                      <a:pt x="799" y="181"/>
                      <a:pt x="510" y="176"/>
                      <a:pt x="234" y="169"/>
                    </a:cubicBezTo>
                    <a:cubicBezTo>
                      <a:pt x="217" y="164"/>
                      <a:pt x="200" y="162"/>
                      <a:pt x="184" y="162"/>
                    </a:cubicBezTo>
                    <a:cubicBezTo>
                      <a:pt x="76" y="162"/>
                      <a:pt x="1" y="253"/>
                      <a:pt x="1" y="369"/>
                    </a:cubicBezTo>
                    <a:cubicBezTo>
                      <a:pt x="1" y="469"/>
                      <a:pt x="101" y="569"/>
                      <a:pt x="201" y="569"/>
                    </a:cubicBezTo>
                    <a:cubicBezTo>
                      <a:pt x="435" y="602"/>
                      <a:pt x="835" y="602"/>
                      <a:pt x="1302" y="602"/>
                    </a:cubicBezTo>
                    <a:cubicBezTo>
                      <a:pt x="2069" y="602"/>
                      <a:pt x="2970" y="569"/>
                      <a:pt x="3237" y="402"/>
                    </a:cubicBezTo>
                    <a:cubicBezTo>
                      <a:pt x="3337" y="335"/>
                      <a:pt x="3370" y="202"/>
                      <a:pt x="3303" y="102"/>
                    </a:cubicBezTo>
                    <a:cubicBezTo>
                      <a:pt x="3260" y="37"/>
                      <a:pt x="3189" y="0"/>
                      <a:pt x="31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6"/>
              <p:cNvSpPr/>
              <p:nvPr/>
            </p:nvSpPr>
            <p:spPr>
              <a:xfrm>
                <a:off x="9192667" y="4351880"/>
                <a:ext cx="53395" cy="4693"/>
              </a:xfrm>
              <a:custGeom>
                <a:avLst/>
                <a:gdLst/>
                <a:ahLst/>
                <a:cxnLst/>
                <a:rect l="l" t="t" r="r" b="b"/>
                <a:pathLst>
                  <a:path w="3436" h="302" extrusionOk="0">
                    <a:moveTo>
                      <a:pt x="3436" y="1"/>
                    </a:moveTo>
                    <a:lnTo>
                      <a:pt x="0" y="301"/>
                    </a:lnTo>
                    <a:cubicBezTo>
                      <a:pt x="0" y="301"/>
                      <a:pt x="82" y="302"/>
                      <a:pt x="220" y="302"/>
                    </a:cubicBezTo>
                    <a:cubicBezTo>
                      <a:pt x="911" y="302"/>
                      <a:pt x="3019" y="279"/>
                      <a:pt x="34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6"/>
              <p:cNvSpPr/>
              <p:nvPr/>
            </p:nvSpPr>
            <p:spPr>
              <a:xfrm>
                <a:off x="9189544" y="4348756"/>
                <a:ext cx="60155" cy="10925"/>
              </a:xfrm>
              <a:custGeom>
                <a:avLst/>
                <a:gdLst/>
                <a:ahLst/>
                <a:cxnLst/>
                <a:rect l="l" t="t" r="r" b="b"/>
                <a:pathLst>
                  <a:path w="3871" h="703" extrusionOk="0">
                    <a:moveTo>
                      <a:pt x="3618" y="0"/>
                    </a:moveTo>
                    <a:cubicBezTo>
                      <a:pt x="3578" y="0"/>
                      <a:pt x="3539" y="11"/>
                      <a:pt x="3503" y="35"/>
                    </a:cubicBezTo>
                    <a:cubicBezTo>
                      <a:pt x="3237" y="235"/>
                      <a:pt x="1402" y="302"/>
                      <a:pt x="201" y="302"/>
                    </a:cubicBezTo>
                    <a:cubicBezTo>
                      <a:pt x="101" y="302"/>
                      <a:pt x="1" y="402"/>
                      <a:pt x="1" y="502"/>
                    </a:cubicBezTo>
                    <a:cubicBezTo>
                      <a:pt x="1" y="602"/>
                      <a:pt x="68" y="702"/>
                      <a:pt x="201" y="702"/>
                    </a:cubicBezTo>
                    <a:lnTo>
                      <a:pt x="468" y="702"/>
                    </a:lnTo>
                    <a:cubicBezTo>
                      <a:pt x="1302" y="702"/>
                      <a:pt x="3303" y="669"/>
                      <a:pt x="3737" y="368"/>
                    </a:cubicBezTo>
                    <a:cubicBezTo>
                      <a:pt x="3837" y="302"/>
                      <a:pt x="3870" y="202"/>
                      <a:pt x="3804" y="102"/>
                    </a:cubicBezTo>
                    <a:cubicBezTo>
                      <a:pt x="3761" y="37"/>
                      <a:pt x="3690" y="0"/>
                      <a:pt x="36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6"/>
              <p:cNvSpPr/>
              <p:nvPr/>
            </p:nvSpPr>
            <p:spPr>
              <a:xfrm>
                <a:off x="9190072" y="4243542"/>
                <a:ext cx="25408" cy="36814"/>
              </a:xfrm>
              <a:custGeom>
                <a:avLst/>
                <a:gdLst/>
                <a:ahLst/>
                <a:cxnLst/>
                <a:rect l="l" t="t" r="r" b="b"/>
                <a:pathLst>
                  <a:path w="1635" h="2369" extrusionOk="0">
                    <a:moveTo>
                      <a:pt x="0" y="0"/>
                    </a:moveTo>
                    <a:lnTo>
                      <a:pt x="1535" y="2368"/>
                    </a:lnTo>
                    <a:cubicBezTo>
                      <a:pt x="1535" y="2368"/>
                      <a:pt x="1635" y="701"/>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6"/>
              <p:cNvSpPr/>
              <p:nvPr/>
            </p:nvSpPr>
            <p:spPr>
              <a:xfrm>
                <a:off x="9186435" y="4240527"/>
                <a:ext cx="32152" cy="42937"/>
              </a:xfrm>
              <a:custGeom>
                <a:avLst/>
                <a:gdLst/>
                <a:ahLst/>
                <a:cxnLst/>
                <a:rect l="l" t="t" r="r" b="b"/>
                <a:pathLst>
                  <a:path w="2069" h="2763" extrusionOk="0">
                    <a:moveTo>
                      <a:pt x="246" y="0"/>
                    </a:moveTo>
                    <a:cubicBezTo>
                      <a:pt x="168" y="0"/>
                      <a:pt x="92" y="55"/>
                      <a:pt x="67" y="127"/>
                    </a:cubicBezTo>
                    <a:cubicBezTo>
                      <a:pt x="1" y="227"/>
                      <a:pt x="67" y="361"/>
                      <a:pt x="168" y="394"/>
                    </a:cubicBezTo>
                    <a:cubicBezTo>
                      <a:pt x="1635" y="995"/>
                      <a:pt x="1535" y="2496"/>
                      <a:pt x="1535" y="2529"/>
                    </a:cubicBezTo>
                    <a:cubicBezTo>
                      <a:pt x="1535" y="2662"/>
                      <a:pt x="1635" y="2763"/>
                      <a:pt x="1735" y="2763"/>
                    </a:cubicBezTo>
                    <a:lnTo>
                      <a:pt x="1769" y="2763"/>
                    </a:lnTo>
                    <a:cubicBezTo>
                      <a:pt x="1869" y="2763"/>
                      <a:pt x="1969" y="2696"/>
                      <a:pt x="1969" y="2562"/>
                    </a:cubicBezTo>
                    <a:cubicBezTo>
                      <a:pt x="1969" y="2562"/>
                      <a:pt x="2069" y="728"/>
                      <a:pt x="334" y="27"/>
                    </a:cubicBezTo>
                    <a:cubicBezTo>
                      <a:pt x="306" y="9"/>
                      <a:pt x="276"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6"/>
              <p:cNvSpPr/>
              <p:nvPr/>
            </p:nvSpPr>
            <p:spPr>
              <a:xfrm>
                <a:off x="9200951" y="4368478"/>
                <a:ext cx="42005" cy="4351"/>
              </a:xfrm>
              <a:custGeom>
                <a:avLst/>
                <a:gdLst/>
                <a:ahLst/>
                <a:cxnLst/>
                <a:rect l="l" t="t" r="r" b="b"/>
                <a:pathLst>
                  <a:path w="2703" h="280" extrusionOk="0">
                    <a:moveTo>
                      <a:pt x="2703" y="0"/>
                    </a:moveTo>
                    <a:lnTo>
                      <a:pt x="1" y="234"/>
                    </a:lnTo>
                    <a:cubicBezTo>
                      <a:pt x="1" y="234"/>
                      <a:pt x="493" y="280"/>
                      <a:pt x="1067" y="280"/>
                    </a:cubicBezTo>
                    <a:cubicBezTo>
                      <a:pt x="1689" y="280"/>
                      <a:pt x="2408" y="226"/>
                      <a:pt x="27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6"/>
              <p:cNvSpPr/>
              <p:nvPr/>
            </p:nvSpPr>
            <p:spPr>
              <a:xfrm>
                <a:off x="9197330" y="4365307"/>
                <a:ext cx="49262" cy="10956"/>
              </a:xfrm>
              <a:custGeom>
                <a:avLst/>
                <a:gdLst/>
                <a:ahLst/>
                <a:cxnLst/>
                <a:rect l="l" t="t" r="r" b="b"/>
                <a:pathLst>
                  <a:path w="3170" h="705" extrusionOk="0">
                    <a:moveTo>
                      <a:pt x="2926" y="1"/>
                    </a:moveTo>
                    <a:cubicBezTo>
                      <a:pt x="2884" y="1"/>
                      <a:pt x="2840" y="12"/>
                      <a:pt x="2802" y="37"/>
                    </a:cubicBezTo>
                    <a:cubicBezTo>
                      <a:pt x="2558" y="215"/>
                      <a:pt x="1853" y="275"/>
                      <a:pt x="1174" y="275"/>
                    </a:cubicBezTo>
                    <a:cubicBezTo>
                      <a:pt x="834" y="275"/>
                      <a:pt x="501" y="260"/>
                      <a:pt x="234" y="237"/>
                    </a:cubicBezTo>
                    <a:cubicBezTo>
                      <a:pt x="134" y="237"/>
                      <a:pt x="34" y="304"/>
                      <a:pt x="0" y="438"/>
                    </a:cubicBezTo>
                    <a:cubicBezTo>
                      <a:pt x="0" y="538"/>
                      <a:pt x="100" y="638"/>
                      <a:pt x="200" y="638"/>
                    </a:cubicBezTo>
                    <a:cubicBezTo>
                      <a:pt x="300" y="671"/>
                      <a:pt x="734" y="704"/>
                      <a:pt x="1268" y="704"/>
                    </a:cubicBezTo>
                    <a:cubicBezTo>
                      <a:pt x="1935" y="704"/>
                      <a:pt x="2702" y="638"/>
                      <a:pt x="3069" y="371"/>
                    </a:cubicBezTo>
                    <a:cubicBezTo>
                      <a:pt x="3136" y="304"/>
                      <a:pt x="3169" y="171"/>
                      <a:pt x="3102" y="71"/>
                    </a:cubicBezTo>
                    <a:cubicBezTo>
                      <a:pt x="3061" y="29"/>
                      <a:pt x="2995" y="1"/>
                      <a:pt x="2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6"/>
              <p:cNvSpPr/>
              <p:nvPr/>
            </p:nvSpPr>
            <p:spPr>
              <a:xfrm>
                <a:off x="9219103" y="4243014"/>
                <a:ext cx="23854" cy="38897"/>
              </a:xfrm>
              <a:custGeom>
                <a:avLst/>
                <a:gdLst/>
                <a:ahLst/>
                <a:cxnLst/>
                <a:rect l="l" t="t" r="r" b="b"/>
                <a:pathLst>
                  <a:path w="1535" h="2503" extrusionOk="0">
                    <a:moveTo>
                      <a:pt x="1535" y="1"/>
                    </a:moveTo>
                    <a:cubicBezTo>
                      <a:pt x="1534" y="1"/>
                      <a:pt x="0" y="434"/>
                      <a:pt x="134" y="2502"/>
                    </a:cubicBezTo>
                    <a:lnTo>
                      <a:pt x="15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6"/>
              <p:cNvSpPr/>
              <p:nvPr/>
            </p:nvSpPr>
            <p:spPr>
              <a:xfrm>
                <a:off x="9215995" y="4239766"/>
                <a:ext cx="30598" cy="45252"/>
              </a:xfrm>
              <a:custGeom>
                <a:avLst/>
                <a:gdLst/>
                <a:ahLst/>
                <a:cxnLst/>
                <a:rect l="l" t="t" r="r" b="b"/>
                <a:pathLst>
                  <a:path w="1969" h="2912" extrusionOk="0">
                    <a:moveTo>
                      <a:pt x="1724" y="1"/>
                    </a:moveTo>
                    <a:cubicBezTo>
                      <a:pt x="1704" y="1"/>
                      <a:pt x="1686" y="4"/>
                      <a:pt x="1668" y="10"/>
                    </a:cubicBezTo>
                    <a:cubicBezTo>
                      <a:pt x="1635" y="10"/>
                      <a:pt x="0" y="543"/>
                      <a:pt x="134" y="2745"/>
                    </a:cubicBezTo>
                    <a:cubicBezTo>
                      <a:pt x="134" y="2845"/>
                      <a:pt x="234" y="2912"/>
                      <a:pt x="334" y="2912"/>
                    </a:cubicBezTo>
                    <a:lnTo>
                      <a:pt x="367" y="2912"/>
                    </a:lnTo>
                    <a:cubicBezTo>
                      <a:pt x="467" y="2912"/>
                      <a:pt x="567" y="2812"/>
                      <a:pt x="534" y="2711"/>
                    </a:cubicBezTo>
                    <a:cubicBezTo>
                      <a:pt x="434" y="843"/>
                      <a:pt x="1735" y="410"/>
                      <a:pt x="1801" y="410"/>
                    </a:cubicBezTo>
                    <a:cubicBezTo>
                      <a:pt x="1901" y="376"/>
                      <a:pt x="1968" y="243"/>
                      <a:pt x="1935" y="143"/>
                    </a:cubicBezTo>
                    <a:cubicBezTo>
                      <a:pt x="1907" y="61"/>
                      <a:pt x="1812" y="1"/>
                      <a:pt x="17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6"/>
              <p:cNvSpPr/>
              <p:nvPr/>
            </p:nvSpPr>
            <p:spPr>
              <a:xfrm>
                <a:off x="9035577" y="4424939"/>
                <a:ext cx="205299" cy="307443"/>
              </a:xfrm>
              <a:custGeom>
                <a:avLst/>
                <a:gdLst/>
                <a:ahLst/>
                <a:cxnLst/>
                <a:rect l="l" t="t" r="r" b="b"/>
                <a:pathLst>
                  <a:path w="13211" h="19784" extrusionOk="0">
                    <a:moveTo>
                      <a:pt x="11152" y="0"/>
                    </a:moveTo>
                    <a:cubicBezTo>
                      <a:pt x="11083" y="0"/>
                      <a:pt x="11017" y="29"/>
                      <a:pt x="10975" y="70"/>
                    </a:cubicBezTo>
                    <a:cubicBezTo>
                      <a:pt x="10909" y="170"/>
                      <a:pt x="10942" y="303"/>
                      <a:pt x="11042" y="370"/>
                    </a:cubicBezTo>
                    <a:cubicBezTo>
                      <a:pt x="11042" y="370"/>
                      <a:pt x="11309" y="570"/>
                      <a:pt x="11609" y="904"/>
                    </a:cubicBezTo>
                    <a:cubicBezTo>
                      <a:pt x="11642" y="970"/>
                      <a:pt x="11709" y="970"/>
                      <a:pt x="11776" y="970"/>
                    </a:cubicBezTo>
                    <a:cubicBezTo>
                      <a:pt x="11809" y="970"/>
                      <a:pt x="11876" y="970"/>
                      <a:pt x="11909" y="937"/>
                    </a:cubicBezTo>
                    <a:cubicBezTo>
                      <a:pt x="11976" y="837"/>
                      <a:pt x="12009" y="704"/>
                      <a:pt x="11909" y="637"/>
                    </a:cubicBezTo>
                    <a:cubicBezTo>
                      <a:pt x="11576" y="237"/>
                      <a:pt x="11276" y="36"/>
                      <a:pt x="11276" y="36"/>
                    </a:cubicBezTo>
                    <a:cubicBezTo>
                      <a:pt x="11237" y="11"/>
                      <a:pt x="11194" y="0"/>
                      <a:pt x="11152" y="0"/>
                    </a:cubicBezTo>
                    <a:close/>
                    <a:moveTo>
                      <a:pt x="12274" y="1234"/>
                    </a:moveTo>
                    <a:cubicBezTo>
                      <a:pt x="12237" y="1234"/>
                      <a:pt x="12202" y="1245"/>
                      <a:pt x="12176" y="1271"/>
                    </a:cubicBezTo>
                    <a:cubicBezTo>
                      <a:pt x="12076" y="1304"/>
                      <a:pt x="12043" y="1437"/>
                      <a:pt x="12109" y="1537"/>
                    </a:cubicBezTo>
                    <a:cubicBezTo>
                      <a:pt x="12243" y="1771"/>
                      <a:pt x="12376" y="2004"/>
                      <a:pt x="12476" y="2238"/>
                    </a:cubicBezTo>
                    <a:cubicBezTo>
                      <a:pt x="12510" y="2338"/>
                      <a:pt x="12576" y="2371"/>
                      <a:pt x="12643" y="2371"/>
                    </a:cubicBezTo>
                    <a:lnTo>
                      <a:pt x="12743" y="2371"/>
                    </a:lnTo>
                    <a:cubicBezTo>
                      <a:pt x="12843" y="2305"/>
                      <a:pt x="12910" y="2205"/>
                      <a:pt x="12843" y="2105"/>
                    </a:cubicBezTo>
                    <a:cubicBezTo>
                      <a:pt x="12743" y="1838"/>
                      <a:pt x="12610" y="1571"/>
                      <a:pt x="12443" y="1304"/>
                    </a:cubicBezTo>
                    <a:cubicBezTo>
                      <a:pt x="12402" y="1263"/>
                      <a:pt x="12335" y="1234"/>
                      <a:pt x="12274" y="1234"/>
                    </a:cubicBezTo>
                    <a:close/>
                    <a:moveTo>
                      <a:pt x="12928" y="2763"/>
                    </a:moveTo>
                    <a:cubicBezTo>
                      <a:pt x="12911" y="2763"/>
                      <a:pt x="12894" y="2766"/>
                      <a:pt x="12877" y="2772"/>
                    </a:cubicBezTo>
                    <a:cubicBezTo>
                      <a:pt x="12743" y="2772"/>
                      <a:pt x="12677" y="2905"/>
                      <a:pt x="12710" y="3005"/>
                    </a:cubicBezTo>
                    <a:cubicBezTo>
                      <a:pt x="12743" y="3272"/>
                      <a:pt x="12777" y="3539"/>
                      <a:pt x="12777" y="3806"/>
                    </a:cubicBezTo>
                    <a:cubicBezTo>
                      <a:pt x="12777" y="3906"/>
                      <a:pt x="12877" y="4006"/>
                      <a:pt x="13010" y="4006"/>
                    </a:cubicBezTo>
                    <a:cubicBezTo>
                      <a:pt x="13110" y="4006"/>
                      <a:pt x="13210" y="3906"/>
                      <a:pt x="13210" y="3772"/>
                    </a:cubicBezTo>
                    <a:cubicBezTo>
                      <a:pt x="13210" y="3506"/>
                      <a:pt x="13177" y="3205"/>
                      <a:pt x="13110" y="2938"/>
                    </a:cubicBezTo>
                    <a:cubicBezTo>
                      <a:pt x="13083" y="2828"/>
                      <a:pt x="13009" y="2763"/>
                      <a:pt x="12928" y="2763"/>
                    </a:cubicBezTo>
                    <a:close/>
                    <a:moveTo>
                      <a:pt x="12977" y="4406"/>
                    </a:moveTo>
                    <a:cubicBezTo>
                      <a:pt x="12843" y="4406"/>
                      <a:pt x="12743" y="4473"/>
                      <a:pt x="12743" y="4606"/>
                    </a:cubicBezTo>
                    <a:cubicBezTo>
                      <a:pt x="12710" y="4840"/>
                      <a:pt x="12643" y="5107"/>
                      <a:pt x="12543" y="5374"/>
                    </a:cubicBezTo>
                    <a:cubicBezTo>
                      <a:pt x="12510" y="5474"/>
                      <a:pt x="12576" y="5607"/>
                      <a:pt x="12710" y="5640"/>
                    </a:cubicBezTo>
                    <a:lnTo>
                      <a:pt x="12743" y="5640"/>
                    </a:lnTo>
                    <a:cubicBezTo>
                      <a:pt x="12843" y="5640"/>
                      <a:pt x="12943" y="5574"/>
                      <a:pt x="12943" y="5507"/>
                    </a:cubicBezTo>
                    <a:cubicBezTo>
                      <a:pt x="13043" y="5207"/>
                      <a:pt x="13110" y="4940"/>
                      <a:pt x="13144" y="4640"/>
                    </a:cubicBezTo>
                    <a:cubicBezTo>
                      <a:pt x="13177" y="4540"/>
                      <a:pt x="13077" y="4440"/>
                      <a:pt x="12977" y="4406"/>
                    </a:cubicBezTo>
                    <a:close/>
                    <a:moveTo>
                      <a:pt x="12454" y="6014"/>
                    </a:moveTo>
                    <a:cubicBezTo>
                      <a:pt x="12376" y="6014"/>
                      <a:pt x="12300" y="6069"/>
                      <a:pt x="12276" y="6141"/>
                    </a:cubicBezTo>
                    <a:cubicBezTo>
                      <a:pt x="12243" y="6207"/>
                      <a:pt x="12210" y="6274"/>
                      <a:pt x="12176" y="6341"/>
                    </a:cubicBezTo>
                    <a:cubicBezTo>
                      <a:pt x="12076" y="6541"/>
                      <a:pt x="12009" y="6708"/>
                      <a:pt x="11909" y="6841"/>
                    </a:cubicBezTo>
                    <a:cubicBezTo>
                      <a:pt x="11843" y="6941"/>
                      <a:pt x="11876" y="7075"/>
                      <a:pt x="11976" y="7141"/>
                    </a:cubicBezTo>
                    <a:cubicBezTo>
                      <a:pt x="12009" y="7175"/>
                      <a:pt x="12043" y="7175"/>
                      <a:pt x="12076" y="7175"/>
                    </a:cubicBezTo>
                    <a:cubicBezTo>
                      <a:pt x="12143" y="7175"/>
                      <a:pt x="12210" y="7141"/>
                      <a:pt x="12276" y="7075"/>
                    </a:cubicBezTo>
                    <a:cubicBezTo>
                      <a:pt x="12376" y="6908"/>
                      <a:pt x="12443" y="6708"/>
                      <a:pt x="12543" y="6541"/>
                    </a:cubicBezTo>
                    <a:cubicBezTo>
                      <a:pt x="12576" y="6441"/>
                      <a:pt x="12610" y="6374"/>
                      <a:pt x="12643" y="6308"/>
                    </a:cubicBezTo>
                    <a:cubicBezTo>
                      <a:pt x="12710" y="6207"/>
                      <a:pt x="12643" y="6074"/>
                      <a:pt x="12543" y="6041"/>
                    </a:cubicBezTo>
                    <a:cubicBezTo>
                      <a:pt x="12515" y="6022"/>
                      <a:pt x="12485" y="6014"/>
                      <a:pt x="12454" y="6014"/>
                    </a:cubicBezTo>
                    <a:close/>
                    <a:moveTo>
                      <a:pt x="8207" y="7508"/>
                    </a:moveTo>
                    <a:cubicBezTo>
                      <a:pt x="8073" y="7508"/>
                      <a:pt x="8007" y="7608"/>
                      <a:pt x="8007" y="7709"/>
                    </a:cubicBezTo>
                    <a:cubicBezTo>
                      <a:pt x="8007" y="7842"/>
                      <a:pt x="8107" y="7942"/>
                      <a:pt x="8240" y="7942"/>
                    </a:cubicBezTo>
                    <a:cubicBezTo>
                      <a:pt x="8440" y="7942"/>
                      <a:pt x="8674" y="7975"/>
                      <a:pt x="8907" y="8109"/>
                    </a:cubicBezTo>
                    <a:lnTo>
                      <a:pt x="9007" y="8109"/>
                    </a:lnTo>
                    <a:cubicBezTo>
                      <a:pt x="9074" y="8109"/>
                      <a:pt x="9174" y="8075"/>
                      <a:pt x="9207" y="8009"/>
                    </a:cubicBezTo>
                    <a:cubicBezTo>
                      <a:pt x="9241" y="7875"/>
                      <a:pt x="9207" y="7775"/>
                      <a:pt x="9107" y="7709"/>
                    </a:cubicBezTo>
                    <a:cubicBezTo>
                      <a:pt x="8807" y="7575"/>
                      <a:pt x="8507" y="7508"/>
                      <a:pt x="8240" y="7508"/>
                    </a:cubicBezTo>
                    <a:close/>
                    <a:moveTo>
                      <a:pt x="11596" y="7429"/>
                    </a:moveTo>
                    <a:cubicBezTo>
                      <a:pt x="11536" y="7429"/>
                      <a:pt x="11479" y="7453"/>
                      <a:pt x="11442" y="7508"/>
                    </a:cubicBezTo>
                    <a:cubicBezTo>
                      <a:pt x="11276" y="7709"/>
                      <a:pt x="11075" y="7909"/>
                      <a:pt x="10909" y="8075"/>
                    </a:cubicBezTo>
                    <a:cubicBezTo>
                      <a:pt x="10809" y="8142"/>
                      <a:pt x="10809" y="8276"/>
                      <a:pt x="10875" y="8376"/>
                    </a:cubicBezTo>
                    <a:cubicBezTo>
                      <a:pt x="10909" y="8409"/>
                      <a:pt x="10975" y="8442"/>
                      <a:pt x="11042" y="8442"/>
                    </a:cubicBezTo>
                    <a:cubicBezTo>
                      <a:pt x="11075" y="8442"/>
                      <a:pt x="11142" y="8442"/>
                      <a:pt x="11175" y="8409"/>
                    </a:cubicBezTo>
                    <a:cubicBezTo>
                      <a:pt x="11376" y="8209"/>
                      <a:pt x="11576" y="8009"/>
                      <a:pt x="11776" y="7775"/>
                    </a:cubicBezTo>
                    <a:cubicBezTo>
                      <a:pt x="11843" y="7675"/>
                      <a:pt x="11843" y="7542"/>
                      <a:pt x="11743" y="7475"/>
                    </a:cubicBezTo>
                    <a:cubicBezTo>
                      <a:pt x="11698" y="7445"/>
                      <a:pt x="11646" y="7429"/>
                      <a:pt x="11596" y="7429"/>
                    </a:cubicBezTo>
                    <a:close/>
                    <a:moveTo>
                      <a:pt x="7441" y="7795"/>
                    </a:moveTo>
                    <a:cubicBezTo>
                      <a:pt x="7396" y="7795"/>
                      <a:pt x="7351" y="7812"/>
                      <a:pt x="7306" y="7842"/>
                    </a:cubicBezTo>
                    <a:cubicBezTo>
                      <a:pt x="7239" y="7875"/>
                      <a:pt x="7206" y="7909"/>
                      <a:pt x="7139" y="7975"/>
                    </a:cubicBezTo>
                    <a:cubicBezTo>
                      <a:pt x="6972" y="8176"/>
                      <a:pt x="6939" y="8342"/>
                      <a:pt x="6939" y="8476"/>
                    </a:cubicBezTo>
                    <a:cubicBezTo>
                      <a:pt x="6939" y="8576"/>
                      <a:pt x="6972" y="8709"/>
                      <a:pt x="7073" y="8843"/>
                    </a:cubicBezTo>
                    <a:cubicBezTo>
                      <a:pt x="7106" y="8876"/>
                      <a:pt x="7173" y="8909"/>
                      <a:pt x="7239" y="8909"/>
                    </a:cubicBezTo>
                    <a:cubicBezTo>
                      <a:pt x="7273" y="8909"/>
                      <a:pt x="7306" y="8909"/>
                      <a:pt x="7339" y="8876"/>
                    </a:cubicBezTo>
                    <a:cubicBezTo>
                      <a:pt x="7439" y="8809"/>
                      <a:pt x="7473" y="8676"/>
                      <a:pt x="7406" y="8576"/>
                    </a:cubicBezTo>
                    <a:cubicBezTo>
                      <a:pt x="7373" y="8542"/>
                      <a:pt x="7339" y="8509"/>
                      <a:pt x="7339" y="8476"/>
                    </a:cubicBezTo>
                    <a:cubicBezTo>
                      <a:pt x="7339" y="8409"/>
                      <a:pt x="7373" y="8342"/>
                      <a:pt x="7439" y="8276"/>
                    </a:cubicBezTo>
                    <a:cubicBezTo>
                      <a:pt x="7506" y="8209"/>
                      <a:pt x="7540" y="8176"/>
                      <a:pt x="7573" y="8176"/>
                    </a:cubicBezTo>
                    <a:cubicBezTo>
                      <a:pt x="7640" y="8075"/>
                      <a:pt x="7673" y="7942"/>
                      <a:pt x="7606" y="7875"/>
                    </a:cubicBezTo>
                    <a:cubicBezTo>
                      <a:pt x="7551" y="7820"/>
                      <a:pt x="7496" y="7795"/>
                      <a:pt x="7441" y="7795"/>
                    </a:cubicBezTo>
                    <a:close/>
                    <a:moveTo>
                      <a:pt x="9717" y="8139"/>
                    </a:moveTo>
                    <a:cubicBezTo>
                      <a:pt x="9649" y="8139"/>
                      <a:pt x="9582" y="8168"/>
                      <a:pt x="9541" y="8209"/>
                    </a:cubicBezTo>
                    <a:cubicBezTo>
                      <a:pt x="9474" y="8309"/>
                      <a:pt x="9474" y="8442"/>
                      <a:pt x="9574" y="8509"/>
                    </a:cubicBezTo>
                    <a:cubicBezTo>
                      <a:pt x="9674" y="8576"/>
                      <a:pt x="9741" y="8676"/>
                      <a:pt x="9841" y="8743"/>
                    </a:cubicBezTo>
                    <a:cubicBezTo>
                      <a:pt x="9741" y="8776"/>
                      <a:pt x="9641" y="8809"/>
                      <a:pt x="9541" y="8843"/>
                    </a:cubicBezTo>
                    <a:cubicBezTo>
                      <a:pt x="9408" y="8876"/>
                      <a:pt x="9341" y="9009"/>
                      <a:pt x="9374" y="9110"/>
                    </a:cubicBezTo>
                    <a:cubicBezTo>
                      <a:pt x="9408" y="9210"/>
                      <a:pt x="9508" y="9243"/>
                      <a:pt x="9574" y="9243"/>
                    </a:cubicBezTo>
                    <a:lnTo>
                      <a:pt x="9641" y="9243"/>
                    </a:lnTo>
                    <a:cubicBezTo>
                      <a:pt x="9808" y="9210"/>
                      <a:pt x="9975" y="9143"/>
                      <a:pt x="10141" y="9076"/>
                    </a:cubicBezTo>
                    <a:cubicBezTo>
                      <a:pt x="10196" y="9113"/>
                      <a:pt x="10261" y="9139"/>
                      <a:pt x="10320" y="9139"/>
                    </a:cubicBezTo>
                    <a:cubicBezTo>
                      <a:pt x="10368" y="9139"/>
                      <a:pt x="10411" y="9121"/>
                      <a:pt x="10442" y="9076"/>
                    </a:cubicBezTo>
                    <a:cubicBezTo>
                      <a:pt x="10508" y="9043"/>
                      <a:pt x="10542" y="8943"/>
                      <a:pt x="10508" y="8876"/>
                    </a:cubicBezTo>
                    <a:cubicBezTo>
                      <a:pt x="10575" y="8809"/>
                      <a:pt x="10575" y="8709"/>
                      <a:pt x="10542" y="8609"/>
                    </a:cubicBezTo>
                    <a:cubicBezTo>
                      <a:pt x="10499" y="8545"/>
                      <a:pt x="10428" y="8508"/>
                      <a:pt x="10356" y="8508"/>
                    </a:cubicBezTo>
                    <a:cubicBezTo>
                      <a:pt x="10317" y="8508"/>
                      <a:pt x="10277" y="8519"/>
                      <a:pt x="10241" y="8542"/>
                    </a:cubicBezTo>
                    <a:cubicBezTo>
                      <a:pt x="10108" y="8409"/>
                      <a:pt x="9975" y="8309"/>
                      <a:pt x="9841" y="8176"/>
                    </a:cubicBezTo>
                    <a:cubicBezTo>
                      <a:pt x="9803" y="8150"/>
                      <a:pt x="9760" y="8139"/>
                      <a:pt x="9717" y="8139"/>
                    </a:cubicBezTo>
                    <a:close/>
                    <a:moveTo>
                      <a:pt x="7941" y="8901"/>
                    </a:moveTo>
                    <a:cubicBezTo>
                      <a:pt x="7841" y="8901"/>
                      <a:pt x="7767" y="8966"/>
                      <a:pt x="7740" y="9076"/>
                    </a:cubicBezTo>
                    <a:cubicBezTo>
                      <a:pt x="7706" y="9176"/>
                      <a:pt x="7773" y="9310"/>
                      <a:pt x="7873" y="9310"/>
                    </a:cubicBezTo>
                    <a:cubicBezTo>
                      <a:pt x="8107" y="9376"/>
                      <a:pt x="8340" y="9410"/>
                      <a:pt x="8607" y="9410"/>
                    </a:cubicBezTo>
                    <a:lnTo>
                      <a:pt x="8774" y="9410"/>
                    </a:lnTo>
                    <a:cubicBezTo>
                      <a:pt x="8907" y="9410"/>
                      <a:pt x="8974" y="9310"/>
                      <a:pt x="8974" y="9176"/>
                    </a:cubicBezTo>
                    <a:cubicBezTo>
                      <a:pt x="8974" y="9076"/>
                      <a:pt x="8874" y="8976"/>
                      <a:pt x="8740" y="8976"/>
                    </a:cubicBezTo>
                    <a:cubicBezTo>
                      <a:pt x="8669" y="8985"/>
                      <a:pt x="8597" y="8989"/>
                      <a:pt x="8527" y="8989"/>
                    </a:cubicBezTo>
                    <a:cubicBezTo>
                      <a:pt x="8335" y="8989"/>
                      <a:pt x="8153" y="8958"/>
                      <a:pt x="8007" y="8909"/>
                    </a:cubicBezTo>
                    <a:cubicBezTo>
                      <a:pt x="7984" y="8904"/>
                      <a:pt x="7962" y="8901"/>
                      <a:pt x="7941" y="8901"/>
                    </a:cubicBezTo>
                    <a:close/>
                    <a:moveTo>
                      <a:pt x="10813" y="9375"/>
                    </a:moveTo>
                    <a:cubicBezTo>
                      <a:pt x="10779" y="9375"/>
                      <a:pt x="10744" y="9386"/>
                      <a:pt x="10708" y="9410"/>
                    </a:cubicBezTo>
                    <a:cubicBezTo>
                      <a:pt x="10608" y="9476"/>
                      <a:pt x="10575" y="9610"/>
                      <a:pt x="10642" y="9710"/>
                    </a:cubicBezTo>
                    <a:cubicBezTo>
                      <a:pt x="10775" y="9943"/>
                      <a:pt x="10909" y="10177"/>
                      <a:pt x="11042" y="10410"/>
                    </a:cubicBezTo>
                    <a:cubicBezTo>
                      <a:pt x="11075" y="10477"/>
                      <a:pt x="11142" y="10544"/>
                      <a:pt x="11242" y="10544"/>
                    </a:cubicBezTo>
                    <a:cubicBezTo>
                      <a:pt x="11276" y="10544"/>
                      <a:pt x="11309" y="10511"/>
                      <a:pt x="11309" y="10511"/>
                    </a:cubicBezTo>
                    <a:cubicBezTo>
                      <a:pt x="11409" y="10444"/>
                      <a:pt x="11476" y="10344"/>
                      <a:pt x="11409" y="10210"/>
                    </a:cubicBezTo>
                    <a:cubicBezTo>
                      <a:pt x="11276" y="9977"/>
                      <a:pt x="11142" y="9710"/>
                      <a:pt x="10975" y="9476"/>
                    </a:cubicBezTo>
                    <a:cubicBezTo>
                      <a:pt x="10932" y="9412"/>
                      <a:pt x="10875" y="9375"/>
                      <a:pt x="10813" y="9375"/>
                    </a:cubicBezTo>
                    <a:close/>
                    <a:moveTo>
                      <a:pt x="11543" y="10869"/>
                    </a:moveTo>
                    <a:cubicBezTo>
                      <a:pt x="11522" y="10869"/>
                      <a:pt x="11499" y="10872"/>
                      <a:pt x="11476" y="10877"/>
                    </a:cubicBezTo>
                    <a:cubicBezTo>
                      <a:pt x="11376" y="10944"/>
                      <a:pt x="11309" y="11044"/>
                      <a:pt x="11376" y="11144"/>
                    </a:cubicBezTo>
                    <a:cubicBezTo>
                      <a:pt x="11442" y="11411"/>
                      <a:pt x="11542" y="11678"/>
                      <a:pt x="11576" y="11945"/>
                    </a:cubicBezTo>
                    <a:cubicBezTo>
                      <a:pt x="11609" y="12045"/>
                      <a:pt x="11676" y="12078"/>
                      <a:pt x="11776" y="12078"/>
                    </a:cubicBezTo>
                    <a:lnTo>
                      <a:pt x="11843" y="12078"/>
                    </a:lnTo>
                    <a:cubicBezTo>
                      <a:pt x="11943" y="12078"/>
                      <a:pt x="12009" y="11945"/>
                      <a:pt x="11976" y="11845"/>
                    </a:cubicBezTo>
                    <a:cubicBezTo>
                      <a:pt x="11943" y="11578"/>
                      <a:pt x="11843" y="11278"/>
                      <a:pt x="11743" y="11011"/>
                    </a:cubicBezTo>
                    <a:cubicBezTo>
                      <a:pt x="11715" y="10929"/>
                      <a:pt x="11642" y="10869"/>
                      <a:pt x="11543" y="10869"/>
                    </a:cubicBezTo>
                    <a:close/>
                    <a:moveTo>
                      <a:pt x="434" y="13037"/>
                    </a:moveTo>
                    <a:cubicBezTo>
                      <a:pt x="334" y="13037"/>
                      <a:pt x="262" y="13097"/>
                      <a:pt x="234" y="13179"/>
                    </a:cubicBezTo>
                    <a:lnTo>
                      <a:pt x="201" y="13279"/>
                    </a:lnTo>
                    <a:cubicBezTo>
                      <a:pt x="201" y="13379"/>
                      <a:pt x="268" y="13513"/>
                      <a:pt x="368" y="13513"/>
                    </a:cubicBezTo>
                    <a:cubicBezTo>
                      <a:pt x="368" y="13546"/>
                      <a:pt x="401" y="13546"/>
                      <a:pt x="401" y="13546"/>
                    </a:cubicBezTo>
                    <a:cubicBezTo>
                      <a:pt x="501" y="13546"/>
                      <a:pt x="601" y="13479"/>
                      <a:pt x="601" y="13379"/>
                    </a:cubicBezTo>
                    <a:lnTo>
                      <a:pt x="635" y="13279"/>
                    </a:lnTo>
                    <a:cubicBezTo>
                      <a:pt x="668" y="13179"/>
                      <a:pt x="601" y="13079"/>
                      <a:pt x="501" y="13046"/>
                    </a:cubicBezTo>
                    <a:cubicBezTo>
                      <a:pt x="478" y="13040"/>
                      <a:pt x="455" y="13037"/>
                      <a:pt x="434" y="13037"/>
                    </a:cubicBezTo>
                    <a:close/>
                    <a:moveTo>
                      <a:pt x="11949" y="12505"/>
                    </a:moveTo>
                    <a:cubicBezTo>
                      <a:pt x="11936" y="12505"/>
                      <a:pt x="11923" y="12508"/>
                      <a:pt x="11909" y="12512"/>
                    </a:cubicBezTo>
                    <a:cubicBezTo>
                      <a:pt x="11776" y="12512"/>
                      <a:pt x="11709" y="12612"/>
                      <a:pt x="11709" y="12745"/>
                    </a:cubicBezTo>
                    <a:cubicBezTo>
                      <a:pt x="11709" y="12912"/>
                      <a:pt x="11743" y="13079"/>
                      <a:pt x="11743" y="13246"/>
                    </a:cubicBezTo>
                    <a:cubicBezTo>
                      <a:pt x="11743" y="13346"/>
                      <a:pt x="11743" y="13446"/>
                      <a:pt x="11709" y="13546"/>
                    </a:cubicBezTo>
                    <a:cubicBezTo>
                      <a:pt x="11709" y="13646"/>
                      <a:pt x="11809" y="13746"/>
                      <a:pt x="11909" y="13746"/>
                    </a:cubicBezTo>
                    <a:lnTo>
                      <a:pt x="11943" y="13746"/>
                    </a:lnTo>
                    <a:cubicBezTo>
                      <a:pt x="12043" y="13746"/>
                      <a:pt x="12143" y="13679"/>
                      <a:pt x="12143" y="13546"/>
                    </a:cubicBezTo>
                    <a:cubicBezTo>
                      <a:pt x="12143" y="13446"/>
                      <a:pt x="12143" y="13346"/>
                      <a:pt x="12143" y="13246"/>
                    </a:cubicBezTo>
                    <a:cubicBezTo>
                      <a:pt x="12143" y="13046"/>
                      <a:pt x="12143" y="12879"/>
                      <a:pt x="12109" y="12679"/>
                    </a:cubicBezTo>
                    <a:cubicBezTo>
                      <a:pt x="12109" y="12592"/>
                      <a:pt x="12034" y="12505"/>
                      <a:pt x="11949" y="12505"/>
                    </a:cubicBezTo>
                    <a:close/>
                    <a:moveTo>
                      <a:pt x="249" y="13940"/>
                    </a:moveTo>
                    <a:cubicBezTo>
                      <a:pt x="143" y="13940"/>
                      <a:pt x="68" y="14026"/>
                      <a:pt x="68" y="14113"/>
                    </a:cubicBezTo>
                    <a:cubicBezTo>
                      <a:pt x="1" y="14413"/>
                      <a:pt x="1" y="14680"/>
                      <a:pt x="1" y="14980"/>
                    </a:cubicBezTo>
                    <a:cubicBezTo>
                      <a:pt x="1" y="15081"/>
                      <a:pt x="101" y="15181"/>
                      <a:pt x="201" y="15181"/>
                    </a:cubicBezTo>
                    <a:cubicBezTo>
                      <a:pt x="334" y="15181"/>
                      <a:pt x="401" y="15081"/>
                      <a:pt x="401" y="14980"/>
                    </a:cubicBezTo>
                    <a:cubicBezTo>
                      <a:pt x="401" y="14714"/>
                      <a:pt x="434" y="14447"/>
                      <a:pt x="468" y="14180"/>
                    </a:cubicBezTo>
                    <a:cubicBezTo>
                      <a:pt x="468" y="14046"/>
                      <a:pt x="401" y="13946"/>
                      <a:pt x="301" y="13946"/>
                    </a:cubicBezTo>
                    <a:cubicBezTo>
                      <a:pt x="283" y="13942"/>
                      <a:pt x="266" y="13940"/>
                      <a:pt x="249" y="13940"/>
                    </a:cubicBezTo>
                    <a:close/>
                    <a:moveTo>
                      <a:pt x="11808" y="14171"/>
                    </a:moveTo>
                    <a:cubicBezTo>
                      <a:pt x="11709" y="14171"/>
                      <a:pt x="11637" y="14231"/>
                      <a:pt x="11609" y="14313"/>
                    </a:cubicBezTo>
                    <a:cubicBezTo>
                      <a:pt x="11576" y="14580"/>
                      <a:pt x="11509" y="14847"/>
                      <a:pt x="11409" y="15081"/>
                    </a:cubicBezTo>
                    <a:cubicBezTo>
                      <a:pt x="11376" y="15214"/>
                      <a:pt x="11409" y="15314"/>
                      <a:pt x="11542" y="15381"/>
                    </a:cubicBezTo>
                    <a:lnTo>
                      <a:pt x="11609" y="15381"/>
                    </a:lnTo>
                    <a:cubicBezTo>
                      <a:pt x="11676" y="15381"/>
                      <a:pt x="11776" y="15314"/>
                      <a:pt x="11809" y="15247"/>
                    </a:cubicBezTo>
                    <a:cubicBezTo>
                      <a:pt x="11909" y="14980"/>
                      <a:pt x="11976" y="14680"/>
                      <a:pt x="12043" y="14413"/>
                    </a:cubicBezTo>
                    <a:cubicBezTo>
                      <a:pt x="12043" y="14313"/>
                      <a:pt x="11976" y="14180"/>
                      <a:pt x="11876" y="14180"/>
                    </a:cubicBezTo>
                    <a:cubicBezTo>
                      <a:pt x="11852" y="14174"/>
                      <a:pt x="11830" y="14171"/>
                      <a:pt x="11808" y="14171"/>
                    </a:cubicBezTo>
                    <a:close/>
                    <a:moveTo>
                      <a:pt x="288" y="15606"/>
                    </a:moveTo>
                    <a:cubicBezTo>
                      <a:pt x="270" y="15606"/>
                      <a:pt x="251" y="15608"/>
                      <a:pt x="234" y="15614"/>
                    </a:cubicBezTo>
                    <a:cubicBezTo>
                      <a:pt x="134" y="15614"/>
                      <a:pt x="34" y="15714"/>
                      <a:pt x="68" y="15848"/>
                    </a:cubicBezTo>
                    <a:cubicBezTo>
                      <a:pt x="101" y="16115"/>
                      <a:pt x="168" y="16415"/>
                      <a:pt x="268" y="16682"/>
                    </a:cubicBezTo>
                    <a:cubicBezTo>
                      <a:pt x="301" y="16782"/>
                      <a:pt x="368" y="16815"/>
                      <a:pt x="468" y="16815"/>
                    </a:cubicBezTo>
                    <a:lnTo>
                      <a:pt x="535" y="16815"/>
                    </a:lnTo>
                    <a:cubicBezTo>
                      <a:pt x="635" y="16782"/>
                      <a:pt x="701" y="16648"/>
                      <a:pt x="668" y="16548"/>
                    </a:cubicBezTo>
                    <a:cubicBezTo>
                      <a:pt x="568" y="16315"/>
                      <a:pt x="501" y="16048"/>
                      <a:pt x="468" y="15781"/>
                    </a:cubicBezTo>
                    <a:cubicBezTo>
                      <a:pt x="468" y="15670"/>
                      <a:pt x="376" y="15606"/>
                      <a:pt x="288" y="15606"/>
                    </a:cubicBezTo>
                    <a:close/>
                    <a:moveTo>
                      <a:pt x="11229" y="15713"/>
                    </a:moveTo>
                    <a:cubicBezTo>
                      <a:pt x="11160" y="15713"/>
                      <a:pt x="11097" y="15750"/>
                      <a:pt x="11075" y="15814"/>
                    </a:cubicBezTo>
                    <a:cubicBezTo>
                      <a:pt x="10942" y="16048"/>
                      <a:pt x="10775" y="16281"/>
                      <a:pt x="10608" y="16482"/>
                    </a:cubicBezTo>
                    <a:cubicBezTo>
                      <a:pt x="10542" y="16582"/>
                      <a:pt x="10575" y="16715"/>
                      <a:pt x="10675" y="16782"/>
                    </a:cubicBezTo>
                    <a:cubicBezTo>
                      <a:pt x="10708" y="16815"/>
                      <a:pt x="10742" y="16815"/>
                      <a:pt x="10775" y="16815"/>
                    </a:cubicBezTo>
                    <a:cubicBezTo>
                      <a:pt x="10842" y="16815"/>
                      <a:pt x="10909" y="16815"/>
                      <a:pt x="10942" y="16748"/>
                    </a:cubicBezTo>
                    <a:cubicBezTo>
                      <a:pt x="11142" y="16515"/>
                      <a:pt x="11309" y="16281"/>
                      <a:pt x="11442" y="16015"/>
                    </a:cubicBezTo>
                    <a:cubicBezTo>
                      <a:pt x="11476" y="15914"/>
                      <a:pt x="11442" y="15814"/>
                      <a:pt x="11342" y="15748"/>
                    </a:cubicBezTo>
                    <a:cubicBezTo>
                      <a:pt x="11307" y="15724"/>
                      <a:pt x="11267" y="15713"/>
                      <a:pt x="11229" y="15713"/>
                    </a:cubicBezTo>
                    <a:close/>
                    <a:moveTo>
                      <a:pt x="10241" y="17040"/>
                    </a:moveTo>
                    <a:cubicBezTo>
                      <a:pt x="10191" y="17040"/>
                      <a:pt x="10141" y="17065"/>
                      <a:pt x="10108" y="17115"/>
                    </a:cubicBezTo>
                    <a:cubicBezTo>
                      <a:pt x="9908" y="17282"/>
                      <a:pt x="9708" y="17482"/>
                      <a:pt x="9474" y="17649"/>
                    </a:cubicBezTo>
                    <a:cubicBezTo>
                      <a:pt x="9408" y="17716"/>
                      <a:pt x="9374" y="17849"/>
                      <a:pt x="9441" y="17916"/>
                    </a:cubicBezTo>
                    <a:cubicBezTo>
                      <a:pt x="9508" y="17983"/>
                      <a:pt x="9541" y="18016"/>
                      <a:pt x="9608" y="18016"/>
                    </a:cubicBezTo>
                    <a:cubicBezTo>
                      <a:pt x="9674" y="18016"/>
                      <a:pt x="9708" y="17983"/>
                      <a:pt x="9741" y="17949"/>
                    </a:cubicBezTo>
                    <a:cubicBezTo>
                      <a:pt x="9975" y="17782"/>
                      <a:pt x="10208" y="17582"/>
                      <a:pt x="10375" y="17382"/>
                    </a:cubicBezTo>
                    <a:cubicBezTo>
                      <a:pt x="10475" y="17315"/>
                      <a:pt x="10475" y="17182"/>
                      <a:pt x="10375" y="17115"/>
                    </a:cubicBezTo>
                    <a:cubicBezTo>
                      <a:pt x="10342" y="17065"/>
                      <a:pt x="10292" y="17040"/>
                      <a:pt x="10241" y="17040"/>
                    </a:cubicBezTo>
                    <a:close/>
                    <a:moveTo>
                      <a:pt x="781" y="17169"/>
                    </a:moveTo>
                    <a:cubicBezTo>
                      <a:pt x="753" y="17169"/>
                      <a:pt x="726" y="17174"/>
                      <a:pt x="701" y="17182"/>
                    </a:cubicBezTo>
                    <a:cubicBezTo>
                      <a:pt x="601" y="17249"/>
                      <a:pt x="568" y="17382"/>
                      <a:pt x="635" y="17482"/>
                    </a:cubicBezTo>
                    <a:cubicBezTo>
                      <a:pt x="768" y="17716"/>
                      <a:pt x="935" y="17983"/>
                      <a:pt x="1135" y="18183"/>
                    </a:cubicBezTo>
                    <a:cubicBezTo>
                      <a:pt x="1168" y="18249"/>
                      <a:pt x="1235" y="18249"/>
                      <a:pt x="1302" y="18249"/>
                    </a:cubicBezTo>
                    <a:cubicBezTo>
                      <a:pt x="1335" y="18249"/>
                      <a:pt x="1368" y="18249"/>
                      <a:pt x="1435" y="18216"/>
                    </a:cubicBezTo>
                    <a:cubicBezTo>
                      <a:pt x="1502" y="18116"/>
                      <a:pt x="1502" y="17983"/>
                      <a:pt x="1435" y="17916"/>
                    </a:cubicBezTo>
                    <a:cubicBezTo>
                      <a:pt x="1268" y="17716"/>
                      <a:pt x="1102" y="17482"/>
                      <a:pt x="968" y="17282"/>
                    </a:cubicBezTo>
                    <a:cubicBezTo>
                      <a:pt x="943" y="17207"/>
                      <a:pt x="862" y="17169"/>
                      <a:pt x="781" y="17169"/>
                    </a:cubicBezTo>
                    <a:close/>
                    <a:moveTo>
                      <a:pt x="8945" y="18081"/>
                    </a:moveTo>
                    <a:cubicBezTo>
                      <a:pt x="8911" y="18081"/>
                      <a:pt x="8876" y="18092"/>
                      <a:pt x="8840" y="18116"/>
                    </a:cubicBezTo>
                    <a:cubicBezTo>
                      <a:pt x="8607" y="18249"/>
                      <a:pt x="8373" y="18383"/>
                      <a:pt x="8107" y="18516"/>
                    </a:cubicBezTo>
                    <a:cubicBezTo>
                      <a:pt x="8007" y="18583"/>
                      <a:pt x="7973" y="18683"/>
                      <a:pt x="8040" y="18817"/>
                    </a:cubicBezTo>
                    <a:cubicBezTo>
                      <a:pt x="8073" y="18883"/>
                      <a:pt x="8140" y="18917"/>
                      <a:pt x="8207" y="18917"/>
                    </a:cubicBezTo>
                    <a:cubicBezTo>
                      <a:pt x="8240" y="18917"/>
                      <a:pt x="8273" y="18917"/>
                      <a:pt x="8307" y="18883"/>
                    </a:cubicBezTo>
                    <a:cubicBezTo>
                      <a:pt x="8574" y="18750"/>
                      <a:pt x="8807" y="18616"/>
                      <a:pt x="9041" y="18450"/>
                    </a:cubicBezTo>
                    <a:cubicBezTo>
                      <a:pt x="9141" y="18383"/>
                      <a:pt x="9174" y="18283"/>
                      <a:pt x="9107" y="18183"/>
                    </a:cubicBezTo>
                    <a:cubicBezTo>
                      <a:pt x="9064" y="18118"/>
                      <a:pt x="9007" y="18081"/>
                      <a:pt x="8945" y="18081"/>
                    </a:cubicBezTo>
                    <a:close/>
                    <a:moveTo>
                      <a:pt x="1890" y="18403"/>
                    </a:moveTo>
                    <a:cubicBezTo>
                      <a:pt x="1829" y="18403"/>
                      <a:pt x="1772" y="18428"/>
                      <a:pt x="1735" y="18483"/>
                    </a:cubicBezTo>
                    <a:cubicBezTo>
                      <a:pt x="1669" y="18583"/>
                      <a:pt x="1669" y="18716"/>
                      <a:pt x="1769" y="18783"/>
                    </a:cubicBezTo>
                    <a:cubicBezTo>
                      <a:pt x="2002" y="18950"/>
                      <a:pt x="2236" y="19117"/>
                      <a:pt x="2503" y="19250"/>
                    </a:cubicBezTo>
                    <a:lnTo>
                      <a:pt x="2603" y="19250"/>
                    </a:lnTo>
                    <a:cubicBezTo>
                      <a:pt x="2669" y="19250"/>
                      <a:pt x="2769" y="19217"/>
                      <a:pt x="2803" y="19150"/>
                    </a:cubicBezTo>
                    <a:cubicBezTo>
                      <a:pt x="2836" y="19050"/>
                      <a:pt x="2803" y="18917"/>
                      <a:pt x="2703" y="18850"/>
                    </a:cubicBezTo>
                    <a:cubicBezTo>
                      <a:pt x="2469" y="18750"/>
                      <a:pt x="2236" y="18616"/>
                      <a:pt x="2036" y="18450"/>
                    </a:cubicBezTo>
                    <a:cubicBezTo>
                      <a:pt x="1991" y="18420"/>
                      <a:pt x="1939" y="18403"/>
                      <a:pt x="1890" y="18403"/>
                    </a:cubicBezTo>
                    <a:close/>
                    <a:moveTo>
                      <a:pt x="7440" y="18841"/>
                    </a:moveTo>
                    <a:cubicBezTo>
                      <a:pt x="7419" y="18841"/>
                      <a:pt x="7396" y="18844"/>
                      <a:pt x="7373" y="18850"/>
                    </a:cubicBezTo>
                    <a:cubicBezTo>
                      <a:pt x="7139" y="18950"/>
                      <a:pt x="6872" y="19050"/>
                      <a:pt x="6606" y="19117"/>
                    </a:cubicBezTo>
                    <a:cubicBezTo>
                      <a:pt x="6505" y="19150"/>
                      <a:pt x="6439" y="19250"/>
                      <a:pt x="6472" y="19384"/>
                    </a:cubicBezTo>
                    <a:cubicBezTo>
                      <a:pt x="6505" y="19450"/>
                      <a:pt x="6572" y="19517"/>
                      <a:pt x="6672" y="19517"/>
                    </a:cubicBezTo>
                    <a:lnTo>
                      <a:pt x="6739" y="19517"/>
                    </a:lnTo>
                    <a:cubicBezTo>
                      <a:pt x="7006" y="19450"/>
                      <a:pt x="7273" y="19350"/>
                      <a:pt x="7540" y="19250"/>
                    </a:cubicBezTo>
                    <a:cubicBezTo>
                      <a:pt x="7640" y="19217"/>
                      <a:pt x="7706" y="19083"/>
                      <a:pt x="7640" y="18983"/>
                    </a:cubicBezTo>
                    <a:cubicBezTo>
                      <a:pt x="7612" y="18901"/>
                      <a:pt x="7540" y="18841"/>
                      <a:pt x="7440" y="18841"/>
                    </a:cubicBezTo>
                    <a:close/>
                    <a:moveTo>
                      <a:pt x="3381" y="19141"/>
                    </a:moveTo>
                    <a:cubicBezTo>
                      <a:pt x="3292" y="19141"/>
                      <a:pt x="3197" y="19201"/>
                      <a:pt x="3170" y="19284"/>
                    </a:cubicBezTo>
                    <a:cubicBezTo>
                      <a:pt x="3136" y="19417"/>
                      <a:pt x="3203" y="19517"/>
                      <a:pt x="3337" y="19550"/>
                    </a:cubicBezTo>
                    <a:cubicBezTo>
                      <a:pt x="3603" y="19617"/>
                      <a:pt x="3870" y="19684"/>
                      <a:pt x="4170" y="19717"/>
                    </a:cubicBezTo>
                    <a:lnTo>
                      <a:pt x="4204" y="19717"/>
                    </a:lnTo>
                    <a:cubicBezTo>
                      <a:pt x="4304" y="19717"/>
                      <a:pt x="4404" y="19650"/>
                      <a:pt x="4404" y="19550"/>
                    </a:cubicBezTo>
                    <a:cubicBezTo>
                      <a:pt x="4404" y="19417"/>
                      <a:pt x="4337" y="19317"/>
                      <a:pt x="4237" y="19317"/>
                    </a:cubicBezTo>
                    <a:cubicBezTo>
                      <a:pt x="3937" y="19284"/>
                      <a:pt x="3703" y="19217"/>
                      <a:pt x="3437" y="19150"/>
                    </a:cubicBezTo>
                    <a:cubicBezTo>
                      <a:pt x="3419" y="19144"/>
                      <a:pt x="3400" y="19141"/>
                      <a:pt x="3381" y="19141"/>
                    </a:cubicBezTo>
                    <a:close/>
                    <a:moveTo>
                      <a:pt x="5838" y="19284"/>
                    </a:moveTo>
                    <a:cubicBezTo>
                      <a:pt x="5571" y="19317"/>
                      <a:pt x="5271" y="19350"/>
                      <a:pt x="5038" y="19350"/>
                    </a:cubicBezTo>
                    <a:cubicBezTo>
                      <a:pt x="4904" y="19350"/>
                      <a:pt x="4804" y="19450"/>
                      <a:pt x="4804" y="19584"/>
                    </a:cubicBezTo>
                    <a:cubicBezTo>
                      <a:pt x="4804" y="19684"/>
                      <a:pt x="4904" y="19784"/>
                      <a:pt x="5038" y="19784"/>
                    </a:cubicBezTo>
                    <a:cubicBezTo>
                      <a:pt x="5305" y="19784"/>
                      <a:pt x="5605" y="19751"/>
                      <a:pt x="5872" y="19684"/>
                    </a:cubicBezTo>
                    <a:cubicBezTo>
                      <a:pt x="6005" y="19684"/>
                      <a:pt x="6072" y="19584"/>
                      <a:pt x="6072" y="19450"/>
                    </a:cubicBezTo>
                    <a:cubicBezTo>
                      <a:pt x="6038" y="19350"/>
                      <a:pt x="5938" y="19284"/>
                      <a:pt x="5838" y="19284"/>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27" name="Google Shape;727;p6"/>
          <p:cNvSpPr/>
          <p:nvPr/>
        </p:nvSpPr>
        <p:spPr>
          <a:xfrm flipH="1">
            <a:off x="121127" y="167328"/>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6"/>
          <p:cNvSpPr/>
          <p:nvPr/>
        </p:nvSpPr>
        <p:spPr>
          <a:xfrm>
            <a:off x="5888296" y="167325"/>
            <a:ext cx="640140" cy="19826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76"/>
        <p:cNvGrpSpPr/>
        <p:nvPr/>
      </p:nvGrpSpPr>
      <p:grpSpPr>
        <a:xfrm>
          <a:off x="0" y="0"/>
          <a:ext cx="0" cy="0"/>
          <a:chOff x="0" y="0"/>
          <a:chExt cx="0" cy="0"/>
        </a:xfrm>
      </p:grpSpPr>
      <p:sp>
        <p:nvSpPr>
          <p:cNvPr id="977" name="Google Shape;977;p9"/>
          <p:cNvSpPr txBox="1">
            <a:spLocks noGrp="1"/>
          </p:cNvSpPr>
          <p:nvPr>
            <p:ph type="title"/>
          </p:nvPr>
        </p:nvSpPr>
        <p:spPr>
          <a:xfrm>
            <a:off x="4698200" y="1621345"/>
            <a:ext cx="3725700" cy="676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4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978" name="Google Shape;978;p9"/>
          <p:cNvSpPr txBox="1">
            <a:spLocks noGrp="1"/>
          </p:cNvSpPr>
          <p:nvPr>
            <p:ph type="subTitle" idx="1"/>
          </p:nvPr>
        </p:nvSpPr>
        <p:spPr>
          <a:xfrm>
            <a:off x="4698200" y="2265611"/>
            <a:ext cx="3725700" cy="12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9" name="Google Shape;979;p9"/>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9"/>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1" name="Google Shape;981;p9"/>
          <p:cNvGrpSpPr/>
          <p:nvPr/>
        </p:nvGrpSpPr>
        <p:grpSpPr>
          <a:xfrm>
            <a:off x="190800" y="3204575"/>
            <a:ext cx="266050" cy="239375"/>
            <a:chOff x="-4577275" y="4640425"/>
            <a:chExt cx="266050" cy="239375"/>
          </a:xfrm>
        </p:grpSpPr>
        <p:sp>
          <p:nvSpPr>
            <p:cNvPr id="982" name="Google Shape;982;p9"/>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9"/>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9"/>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9"/>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9"/>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9"/>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9"/>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9"/>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9"/>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9"/>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2" name="Google Shape;992;p9"/>
          <p:cNvSpPr/>
          <p:nvPr/>
        </p:nvSpPr>
        <p:spPr>
          <a:xfrm>
            <a:off x="8857075" y="3394425"/>
            <a:ext cx="85100" cy="77625"/>
          </a:xfrm>
          <a:custGeom>
            <a:avLst/>
            <a:gdLst/>
            <a:ahLst/>
            <a:cxnLst/>
            <a:rect l="l" t="t" r="r" b="b"/>
            <a:pathLst>
              <a:path w="3404" h="3105" extrusionOk="0">
                <a:moveTo>
                  <a:pt x="1771" y="413"/>
                </a:moveTo>
                <a:cubicBezTo>
                  <a:pt x="1976" y="413"/>
                  <a:pt x="2183" y="468"/>
                  <a:pt x="2369" y="585"/>
                </a:cubicBezTo>
                <a:cubicBezTo>
                  <a:pt x="2636" y="752"/>
                  <a:pt x="2803" y="985"/>
                  <a:pt x="2870" y="1285"/>
                </a:cubicBezTo>
                <a:cubicBezTo>
                  <a:pt x="2970" y="1586"/>
                  <a:pt x="2903" y="1886"/>
                  <a:pt x="2770" y="2153"/>
                </a:cubicBezTo>
                <a:cubicBezTo>
                  <a:pt x="2549" y="2484"/>
                  <a:pt x="2166" y="2684"/>
                  <a:pt x="1778" y="2684"/>
                </a:cubicBezTo>
                <a:cubicBezTo>
                  <a:pt x="1581" y="2684"/>
                  <a:pt x="1382" y="2632"/>
                  <a:pt x="1202" y="2520"/>
                </a:cubicBezTo>
                <a:cubicBezTo>
                  <a:pt x="668" y="2186"/>
                  <a:pt x="501" y="1486"/>
                  <a:pt x="801" y="952"/>
                </a:cubicBezTo>
                <a:cubicBezTo>
                  <a:pt x="1018" y="605"/>
                  <a:pt x="1391" y="413"/>
                  <a:pt x="1771" y="413"/>
                </a:cubicBezTo>
                <a:close/>
                <a:moveTo>
                  <a:pt x="1780" y="1"/>
                </a:moveTo>
                <a:cubicBezTo>
                  <a:pt x="1259" y="1"/>
                  <a:pt x="754" y="267"/>
                  <a:pt x="468" y="752"/>
                </a:cubicBezTo>
                <a:cubicBezTo>
                  <a:pt x="1" y="1486"/>
                  <a:pt x="234" y="2420"/>
                  <a:pt x="1002" y="2887"/>
                </a:cubicBezTo>
                <a:cubicBezTo>
                  <a:pt x="1239" y="3034"/>
                  <a:pt x="1508" y="3104"/>
                  <a:pt x="1776" y="3104"/>
                </a:cubicBezTo>
                <a:cubicBezTo>
                  <a:pt x="2297" y="3104"/>
                  <a:pt x="2817" y="2838"/>
                  <a:pt x="3103" y="2353"/>
                </a:cubicBezTo>
                <a:cubicBezTo>
                  <a:pt x="3337" y="1986"/>
                  <a:pt x="3403" y="1586"/>
                  <a:pt x="3303" y="1185"/>
                </a:cubicBezTo>
                <a:cubicBezTo>
                  <a:pt x="3203" y="785"/>
                  <a:pt x="2936" y="452"/>
                  <a:pt x="2603" y="218"/>
                </a:cubicBezTo>
                <a:lnTo>
                  <a:pt x="2569" y="218"/>
                </a:lnTo>
                <a:cubicBezTo>
                  <a:pt x="2320" y="71"/>
                  <a:pt x="2048" y="1"/>
                  <a:pt x="178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3" name="Google Shape;993;p9"/>
          <p:cNvGrpSpPr/>
          <p:nvPr/>
        </p:nvGrpSpPr>
        <p:grpSpPr>
          <a:xfrm>
            <a:off x="7742923" y="3858954"/>
            <a:ext cx="1362154" cy="1228776"/>
            <a:chOff x="2485333" y="3736351"/>
            <a:chExt cx="1383319" cy="1247869"/>
          </a:xfrm>
        </p:grpSpPr>
        <p:sp>
          <p:nvSpPr>
            <p:cNvPr id="994" name="Google Shape;994;p9"/>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9"/>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9"/>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9"/>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9"/>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9"/>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9"/>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9"/>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9"/>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9"/>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9"/>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9"/>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9"/>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9"/>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9"/>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9"/>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9"/>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9"/>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9"/>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9"/>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9"/>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9"/>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9"/>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9"/>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9"/>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9"/>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9"/>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9"/>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9"/>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9"/>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9"/>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9"/>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9"/>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9"/>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9"/>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9"/>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9"/>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9"/>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9"/>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9"/>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9"/>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9"/>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9"/>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9"/>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9"/>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9"/>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9"/>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9"/>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9"/>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9"/>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9"/>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9"/>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9"/>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9"/>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9"/>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9"/>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9"/>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9"/>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9"/>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9"/>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9"/>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9"/>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9"/>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9"/>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9"/>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9"/>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9"/>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9"/>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9"/>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9"/>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9"/>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9"/>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9"/>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9"/>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9"/>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9"/>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9"/>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9"/>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9"/>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9"/>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9"/>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9"/>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9"/>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9"/>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9"/>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9"/>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9"/>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9"/>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9"/>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9"/>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9"/>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9"/>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9"/>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9"/>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9"/>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9"/>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9"/>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9"/>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9"/>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9"/>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9"/>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9"/>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9"/>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9"/>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9"/>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9" name="Google Shape;1099;p9"/>
          <p:cNvGrpSpPr/>
          <p:nvPr/>
        </p:nvGrpSpPr>
        <p:grpSpPr>
          <a:xfrm>
            <a:off x="70516" y="4691687"/>
            <a:ext cx="1156110" cy="303028"/>
            <a:chOff x="70516" y="4691687"/>
            <a:chExt cx="1156110" cy="303028"/>
          </a:xfrm>
        </p:grpSpPr>
        <p:sp>
          <p:nvSpPr>
            <p:cNvPr id="1100" name="Google Shape;1100;p9"/>
            <p:cNvSpPr/>
            <p:nvPr/>
          </p:nvSpPr>
          <p:spPr>
            <a:xfrm>
              <a:off x="70516" y="469168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9"/>
            <p:cNvSpPr/>
            <p:nvPr/>
          </p:nvSpPr>
          <p:spPr>
            <a:xfrm>
              <a:off x="92289" y="471916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9"/>
            <p:cNvSpPr/>
            <p:nvPr/>
          </p:nvSpPr>
          <p:spPr>
            <a:xfrm>
              <a:off x="719991" y="4891762"/>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9"/>
            <p:cNvSpPr/>
            <p:nvPr/>
          </p:nvSpPr>
          <p:spPr>
            <a:xfrm>
              <a:off x="741764" y="4919238"/>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4" name="Google Shape;1104;p9"/>
          <p:cNvSpPr/>
          <p:nvPr/>
        </p:nvSpPr>
        <p:spPr>
          <a:xfrm>
            <a:off x="8633075" y="1558775"/>
            <a:ext cx="110100" cy="105700"/>
          </a:xfrm>
          <a:custGeom>
            <a:avLst/>
            <a:gdLst/>
            <a:ahLst/>
            <a:cxnLst/>
            <a:rect l="l" t="t" r="r" b="b"/>
            <a:pathLst>
              <a:path w="4404" h="4228" extrusionOk="0">
                <a:moveTo>
                  <a:pt x="3169" y="520"/>
                </a:moveTo>
                <a:cubicBezTo>
                  <a:pt x="3102" y="853"/>
                  <a:pt x="2969" y="1420"/>
                  <a:pt x="2802" y="1921"/>
                </a:cubicBezTo>
                <a:cubicBezTo>
                  <a:pt x="2769" y="1987"/>
                  <a:pt x="2802" y="2054"/>
                  <a:pt x="2869" y="2121"/>
                </a:cubicBezTo>
                <a:cubicBezTo>
                  <a:pt x="3236" y="2454"/>
                  <a:pt x="3636" y="2855"/>
                  <a:pt x="3836" y="3055"/>
                </a:cubicBezTo>
                <a:cubicBezTo>
                  <a:pt x="3503" y="3055"/>
                  <a:pt x="2835" y="2988"/>
                  <a:pt x="2268" y="2888"/>
                </a:cubicBezTo>
                <a:cubicBezTo>
                  <a:pt x="2202" y="2888"/>
                  <a:pt x="2168" y="2888"/>
                  <a:pt x="2102" y="2921"/>
                </a:cubicBezTo>
                <a:cubicBezTo>
                  <a:pt x="1735" y="3222"/>
                  <a:pt x="1301" y="3522"/>
                  <a:pt x="1034" y="3689"/>
                </a:cubicBezTo>
                <a:cubicBezTo>
                  <a:pt x="1101" y="3455"/>
                  <a:pt x="1201" y="3155"/>
                  <a:pt x="1234" y="2988"/>
                </a:cubicBezTo>
                <a:cubicBezTo>
                  <a:pt x="1401" y="2488"/>
                  <a:pt x="1434" y="2354"/>
                  <a:pt x="1434" y="2288"/>
                </a:cubicBezTo>
                <a:cubicBezTo>
                  <a:pt x="1401" y="2187"/>
                  <a:pt x="1368" y="2087"/>
                  <a:pt x="1034" y="1687"/>
                </a:cubicBezTo>
                <a:cubicBezTo>
                  <a:pt x="901" y="1554"/>
                  <a:pt x="701" y="1320"/>
                  <a:pt x="601" y="1120"/>
                </a:cubicBezTo>
                <a:lnTo>
                  <a:pt x="601" y="1120"/>
                </a:lnTo>
                <a:cubicBezTo>
                  <a:pt x="901" y="1153"/>
                  <a:pt x="1368" y="1253"/>
                  <a:pt x="1801" y="1354"/>
                </a:cubicBezTo>
                <a:cubicBezTo>
                  <a:pt x="1868" y="1354"/>
                  <a:pt x="1935" y="1354"/>
                  <a:pt x="1968" y="1320"/>
                </a:cubicBezTo>
                <a:cubicBezTo>
                  <a:pt x="2402" y="1020"/>
                  <a:pt x="2902" y="686"/>
                  <a:pt x="3169" y="520"/>
                </a:cubicBezTo>
                <a:close/>
                <a:moveTo>
                  <a:pt x="3394" y="0"/>
                </a:moveTo>
                <a:cubicBezTo>
                  <a:pt x="3238" y="0"/>
                  <a:pt x="2904" y="125"/>
                  <a:pt x="1801" y="920"/>
                </a:cubicBezTo>
                <a:cubicBezTo>
                  <a:pt x="1437" y="836"/>
                  <a:pt x="742" y="704"/>
                  <a:pt x="391" y="704"/>
                </a:cubicBezTo>
                <a:cubicBezTo>
                  <a:pt x="325" y="704"/>
                  <a:pt x="271" y="709"/>
                  <a:pt x="234" y="720"/>
                </a:cubicBezTo>
                <a:cubicBezTo>
                  <a:pt x="167" y="720"/>
                  <a:pt x="100" y="786"/>
                  <a:pt x="67" y="853"/>
                </a:cubicBezTo>
                <a:cubicBezTo>
                  <a:pt x="0" y="1053"/>
                  <a:pt x="134" y="1253"/>
                  <a:pt x="701" y="1954"/>
                </a:cubicBezTo>
                <a:cubicBezTo>
                  <a:pt x="801" y="2087"/>
                  <a:pt x="934" y="2254"/>
                  <a:pt x="1001" y="2321"/>
                </a:cubicBezTo>
                <a:cubicBezTo>
                  <a:pt x="967" y="2421"/>
                  <a:pt x="901" y="2654"/>
                  <a:pt x="867" y="2855"/>
                </a:cubicBezTo>
                <a:cubicBezTo>
                  <a:pt x="667" y="3455"/>
                  <a:pt x="567" y="3822"/>
                  <a:pt x="567" y="3989"/>
                </a:cubicBezTo>
                <a:cubicBezTo>
                  <a:pt x="601" y="4055"/>
                  <a:pt x="634" y="4156"/>
                  <a:pt x="701" y="4189"/>
                </a:cubicBezTo>
                <a:cubicBezTo>
                  <a:pt x="728" y="4207"/>
                  <a:pt x="759" y="4227"/>
                  <a:pt x="817" y="4227"/>
                </a:cubicBezTo>
                <a:cubicBezTo>
                  <a:pt x="975" y="4227"/>
                  <a:pt x="1327" y="4077"/>
                  <a:pt x="2302" y="3322"/>
                </a:cubicBezTo>
                <a:cubicBezTo>
                  <a:pt x="3103" y="3443"/>
                  <a:pt x="3575" y="3481"/>
                  <a:pt x="3858" y="3481"/>
                </a:cubicBezTo>
                <a:cubicBezTo>
                  <a:pt x="4200" y="3481"/>
                  <a:pt x="4267" y="3425"/>
                  <a:pt x="4303" y="3388"/>
                </a:cubicBezTo>
                <a:cubicBezTo>
                  <a:pt x="4370" y="3322"/>
                  <a:pt x="4403" y="3255"/>
                  <a:pt x="4403" y="3188"/>
                </a:cubicBezTo>
                <a:cubicBezTo>
                  <a:pt x="4370" y="3121"/>
                  <a:pt x="4370" y="2888"/>
                  <a:pt x="3236" y="1887"/>
                </a:cubicBezTo>
                <a:cubicBezTo>
                  <a:pt x="3769" y="186"/>
                  <a:pt x="3636" y="119"/>
                  <a:pt x="3503" y="19"/>
                </a:cubicBezTo>
                <a:cubicBezTo>
                  <a:pt x="3472" y="12"/>
                  <a:pt x="3441" y="0"/>
                  <a:pt x="339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9"/>
          <p:cNvSpPr/>
          <p:nvPr/>
        </p:nvSpPr>
        <p:spPr>
          <a:xfrm>
            <a:off x="353450" y="246228"/>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9"/>
          <p:cNvSpPr/>
          <p:nvPr/>
        </p:nvSpPr>
        <p:spPr>
          <a:xfrm flipH="1">
            <a:off x="3318577" y="1128953"/>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31"/>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CUSTOM_1">
    <p:spTree>
      <p:nvGrpSpPr>
        <p:cNvPr id="1" name="Shape 1438"/>
        <p:cNvGrpSpPr/>
        <p:nvPr/>
      </p:nvGrpSpPr>
      <p:grpSpPr>
        <a:xfrm>
          <a:off x="0" y="0"/>
          <a:ext cx="0" cy="0"/>
          <a:chOff x="0" y="0"/>
          <a:chExt cx="0" cy="0"/>
        </a:xfrm>
      </p:grpSpPr>
      <p:grpSp>
        <p:nvGrpSpPr>
          <p:cNvPr id="1439" name="Google Shape;1439;p14"/>
          <p:cNvGrpSpPr/>
          <p:nvPr/>
        </p:nvGrpSpPr>
        <p:grpSpPr>
          <a:xfrm>
            <a:off x="-65450" y="3800625"/>
            <a:ext cx="9236161" cy="1381686"/>
            <a:chOff x="-65450" y="3800625"/>
            <a:chExt cx="9236161" cy="1381686"/>
          </a:xfrm>
        </p:grpSpPr>
        <p:sp>
          <p:nvSpPr>
            <p:cNvPr id="1440" name="Google Shape;1440;p14"/>
            <p:cNvSpPr/>
            <p:nvPr/>
          </p:nvSpPr>
          <p:spPr>
            <a:xfrm>
              <a:off x="-38725" y="3800625"/>
              <a:ext cx="9209436" cy="138168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14"/>
            <p:cNvSpPr/>
            <p:nvPr/>
          </p:nvSpPr>
          <p:spPr>
            <a:xfrm>
              <a:off x="-65450" y="4070720"/>
              <a:ext cx="9236152" cy="1111347"/>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2" name="Google Shape;1442;p14"/>
          <p:cNvSpPr txBox="1">
            <a:spLocks noGrp="1"/>
          </p:cNvSpPr>
          <p:nvPr>
            <p:ph type="title"/>
          </p:nvPr>
        </p:nvSpPr>
        <p:spPr>
          <a:xfrm>
            <a:off x="5241400" y="3024750"/>
            <a:ext cx="2725500" cy="531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000">
                <a:solidFill>
                  <a:schemeClr val="dk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443" name="Google Shape;1443;p14"/>
          <p:cNvSpPr txBox="1">
            <a:spLocks noGrp="1"/>
          </p:cNvSpPr>
          <p:nvPr>
            <p:ph type="subTitle" idx="1"/>
          </p:nvPr>
        </p:nvSpPr>
        <p:spPr>
          <a:xfrm>
            <a:off x="3814875" y="842925"/>
            <a:ext cx="4152000" cy="21819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28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
        <p:nvSpPr>
          <p:cNvPr id="1444" name="Google Shape;1444;p14"/>
          <p:cNvSpPr/>
          <p:nvPr/>
        </p:nvSpPr>
        <p:spPr>
          <a:xfrm flipH="1">
            <a:off x="-233823" y="1045028"/>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4"/>
          <p:cNvSpPr/>
          <p:nvPr/>
        </p:nvSpPr>
        <p:spPr>
          <a:xfrm>
            <a:off x="1521550" y="226878"/>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6" name="Google Shape;1446;p14"/>
          <p:cNvGrpSpPr/>
          <p:nvPr/>
        </p:nvGrpSpPr>
        <p:grpSpPr>
          <a:xfrm>
            <a:off x="7420325" y="3525500"/>
            <a:ext cx="1392651" cy="1381786"/>
            <a:chOff x="3457850" y="3441600"/>
            <a:chExt cx="1392651" cy="1381786"/>
          </a:xfrm>
        </p:grpSpPr>
        <p:sp>
          <p:nvSpPr>
            <p:cNvPr id="1447" name="Google Shape;1447;p14"/>
            <p:cNvSpPr/>
            <p:nvPr/>
          </p:nvSpPr>
          <p:spPr>
            <a:xfrm>
              <a:off x="4478767" y="3441600"/>
              <a:ext cx="48094" cy="48647"/>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4"/>
            <p:cNvSpPr/>
            <p:nvPr/>
          </p:nvSpPr>
          <p:spPr>
            <a:xfrm>
              <a:off x="3479349" y="4493563"/>
              <a:ext cx="48094" cy="48647"/>
            </a:xfrm>
            <a:custGeom>
              <a:avLst/>
              <a:gdLst/>
              <a:ahLst/>
              <a:cxnLst/>
              <a:rect l="l" t="t" r="r" b="b"/>
              <a:pathLst>
                <a:path w="2870" h="2903" extrusionOk="0">
                  <a:moveTo>
                    <a:pt x="1435" y="434"/>
                  </a:moveTo>
                  <a:cubicBezTo>
                    <a:pt x="1702" y="434"/>
                    <a:pt x="1969" y="534"/>
                    <a:pt x="2169" y="734"/>
                  </a:cubicBezTo>
                  <a:cubicBezTo>
                    <a:pt x="2369" y="934"/>
                    <a:pt x="2469" y="1168"/>
                    <a:pt x="2469" y="1468"/>
                  </a:cubicBezTo>
                  <a:cubicBezTo>
                    <a:pt x="2469" y="2035"/>
                    <a:pt x="2002" y="2468"/>
                    <a:pt x="1435" y="2468"/>
                  </a:cubicBezTo>
                  <a:cubicBezTo>
                    <a:pt x="868" y="2468"/>
                    <a:pt x="401" y="2001"/>
                    <a:pt x="401" y="1434"/>
                  </a:cubicBezTo>
                  <a:cubicBezTo>
                    <a:pt x="435" y="901"/>
                    <a:pt x="868" y="434"/>
                    <a:pt x="1435" y="434"/>
                  </a:cubicBezTo>
                  <a:close/>
                  <a:moveTo>
                    <a:pt x="1435" y="0"/>
                  </a:moveTo>
                  <a:cubicBezTo>
                    <a:pt x="635" y="0"/>
                    <a:pt x="1" y="667"/>
                    <a:pt x="1" y="1434"/>
                  </a:cubicBezTo>
                  <a:cubicBezTo>
                    <a:pt x="1" y="2235"/>
                    <a:pt x="635" y="2902"/>
                    <a:pt x="1435" y="2902"/>
                  </a:cubicBezTo>
                  <a:cubicBezTo>
                    <a:pt x="2236" y="2902"/>
                    <a:pt x="2870" y="2235"/>
                    <a:pt x="2870" y="1468"/>
                  </a:cubicBezTo>
                  <a:cubicBezTo>
                    <a:pt x="2870" y="1067"/>
                    <a:pt x="2736" y="701"/>
                    <a:pt x="2469" y="434"/>
                  </a:cubicBezTo>
                  <a:cubicBezTo>
                    <a:pt x="2203" y="167"/>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14"/>
            <p:cNvSpPr/>
            <p:nvPr/>
          </p:nvSpPr>
          <p:spPr>
            <a:xfrm>
              <a:off x="3472093" y="3794863"/>
              <a:ext cx="48094" cy="48094"/>
            </a:xfrm>
            <a:custGeom>
              <a:avLst/>
              <a:gdLst/>
              <a:ahLst/>
              <a:cxnLst/>
              <a:rect l="l" t="t" r="r" b="b"/>
              <a:pathLst>
                <a:path w="2870" h="2870" extrusionOk="0">
                  <a:moveTo>
                    <a:pt x="1435" y="401"/>
                  </a:moveTo>
                  <a:cubicBezTo>
                    <a:pt x="1702" y="401"/>
                    <a:pt x="1968" y="534"/>
                    <a:pt x="2169" y="734"/>
                  </a:cubicBezTo>
                  <a:cubicBezTo>
                    <a:pt x="2369"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202" y="134"/>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14"/>
            <p:cNvSpPr/>
            <p:nvPr/>
          </p:nvSpPr>
          <p:spPr>
            <a:xfrm>
              <a:off x="4772227" y="4271656"/>
              <a:ext cx="78274" cy="78827"/>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14"/>
            <p:cNvSpPr/>
            <p:nvPr/>
          </p:nvSpPr>
          <p:spPr>
            <a:xfrm>
              <a:off x="3895216" y="3702082"/>
              <a:ext cx="78844" cy="78827"/>
            </a:xfrm>
            <a:custGeom>
              <a:avLst/>
              <a:gdLst/>
              <a:ahLst/>
              <a:cxnLst/>
              <a:rect l="l" t="t" r="r" b="b"/>
              <a:pathLst>
                <a:path w="4705" h="4704" extrusionOk="0">
                  <a:moveTo>
                    <a:pt x="2502" y="601"/>
                  </a:moveTo>
                  <a:cubicBezTo>
                    <a:pt x="2569" y="801"/>
                    <a:pt x="2636" y="1068"/>
                    <a:pt x="2669" y="1268"/>
                  </a:cubicBezTo>
                  <a:cubicBezTo>
                    <a:pt x="2803" y="1701"/>
                    <a:pt x="2836" y="1835"/>
                    <a:pt x="2869" y="1902"/>
                  </a:cubicBezTo>
                  <a:cubicBezTo>
                    <a:pt x="2936" y="1968"/>
                    <a:pt x="3036" y="2002"/>
                    <a:pt x="3470" y="2168"/>
                  </a:cubicBezTo>
                  <a:cubicBezTo>
                    <a:pt x="3637" y="2235"/>
                    <a:pt x="3903" y="2335"/>
                    <a:pt x="4070" y="2402"/>
                  </a:cubicBezTo>
                  <a:cubicBezTo>
                    <a:pt x="3803" y="2535"/>
                    <a:pt x="3403" y="2669"/>
                    <a:pt x="3036" y="2802"/>
                  </a:cubicBezTo>
                  <a:cubicBezTo>
                    <a:pt x="2969" y="2836"/>
                    <a:pt x="2936" y="2869"/>
                    <a:pt x="2903" y="2936"/>
                  </a:cubicBezTo>
                  <a:cubicBezTo>
                    <a:pt x="2703" y="3369"/>
                    <a:pt x="2502" y="3836"/>
                    <a:pt x="2336" y="4103"/>
                  </a:cubicBezTo>
                  <a:cubicBezTo>
                    <a:pt x="2236" y="3803"/>
                    <a:pt x="2102" y="3303"/>
                    <a:pt x="1969" y="2836"/>
                  </a:cubicBezTo>
                  <a:cubicBezTo>
                    <a:pt x="1969" y="2769"/>
                    <a:pt x="1902" y="2702"/>
                    <a:pt x="1802" y="2702"/>
                  </a:cubicBezTo>
                  <a:cubicBezTo>
                    <a:pt x="1368" y="2602"/>
                    <a:pt x="868" y="2502"/>
                    <a:pt x="601" y="2435"/>
                  </a:cubicBezTo>
                  <a:cubicBezTo>
                    <a:pt x="901" y="2268"/>
                    <a:pt x="1435" y="2002"/>
                    <a:pt x="1935" y="1835"/>
                  </a:cubicBezTo>
                  <a:cubicBezTo>
                    <a:pt x="1969" y="1801"/>
                    <a:pt x="2002" y="1768"/>
                    <a:pt x="2035" y="1701"/>
                  </a:cubicBezTo>
                  <a:cubicBezTo>
                    <a:pt x="2202" y="1301"/>
                    <a:pt x="2369" y="867"/>
                    <a:pt x="2502" y="601"/>
                  </a:cubicBezTo>
                  <a:close/>
                  <a:moveTo>
                    <a:pt x="2569" y="0"/>
                  </a:moveTo>
                  <a:cubicBezTo>
                    <a:pt x="2436" y="0"/>
                    <a:pt x="2236" y="0"/>
                    <a:pt x="1669" y="1468"/>
                  </a:cubicBezTo>
                  <a:cubicBezTo>
                    <a:pt x="101" y="2102"/>
                    <a:pt x="67" y="2302"/>
                    <a:pt x="34" y="2402"/>
                  </a:cubicBezTo>
                  <a:cubicBezTo>
                    <a:pt x="1" y="2469"/>
                    <a:pt x="34" y="2535"/>
                    <a:pt x="67" y="2602"/>
                  </a:cubicBezTo>
                  <a:cubicBezTo>
                    <a:pt x="101" y="2669"/>
                    <a:pt x="234" y="2802"/>
                    <a:pt x="1602" y="3069"/>
                  </a:cubicBezTo>
                  <a:cubicBezTo>
                    <a:pt x="2002" y="4704"/>
                    <a:pt x="2169" y="4704"/>
                    <a:pt x="2302" y="4704"/>
                  </a:cubicBezTo>
                  <a:lnTo>
                    <a:pt x="2336" y="4704"/>
                  </a:lnTo>
                  <a:cubicBezTo>
                    <a:pt x="2436" y="4704"/>
                    <a:pt x="2603" y="4670"/>
                    <a:pt x="3236" y="3169"/>
                  </a:cubicBezTo>
                  <a:cubicBezTo>
                    <a:pt x="3670" y="3036"/>
                    <a:pt x="4437" y="2735"/>
                    <a:pt x="4604" y="2602"/>
                  </a:cubicBezTo>
                  <a:cubicBezTo>
                    <a:pt x="4671" y="2535"/>
                    <a:pt x="4704" y="2435"/>
                    <a:pt x="4671" y="2369"/>
                  </a:cubicBezTo>
                  <a:cubicBezTo>
                    <a:pt x="4637" y="2168"/>
                    <a:pt x="4437" y="2068"/>
                    <a:pt x="3637" y="1801"/>
                  </a:cubicBezTo>
                  <a:cubicBezTo>
                    <a:pt x="3470" y="1735"/>
                    <a:pt x="3303" y="1668"/>
                    <a:pt x="3203" y="1635"/>
                  </a:cubicBezTo>
                  <a:cubicBezTo>
                    <a:pt x="3170" y="1535"/>
                    <a:pt x="3136" y="1334"/>
                    <a:pt x="3103" y="1168"/>
                  </a:cubicBezTo>
                  <a:cubicBezTo>
                    <a:pt x="2936" y="601"/>
                    <a:pt x="2869" y="234"/>
                    <a:pt x="2769" y="100"/>
                  </a:cubicBezTo>
                  <a:cubicBezTo>
                    <a:pt x="2703" y="67"/>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14"/>
            <p:cNvSpPr/>
            <p:nvPr/>
          </p:nvSpPr>
          <p:spPr>
            <a:xfrm>
              <a:off x="3457850" y="3937948"/>
              <a:ext cx="79665" cy="72242"/>
            </a:xfrm>
            <a:custGeom>
              <a:avLst/>
              <a:gdLst/>
              <a:ahLst/>
              <a:cxnLst/>
              <a:rect l="l" t="t" r="r" b="b"/>
              <a:pathLst>
                <a:path w="4754" h="4311" extrusionOk="0">
                  <a:moveTo>
                    <a:pt x="2908" y="0"/>
                  </a:moveTo>
                  <a:cubicBezTo>
                    <a:pt x="1931" y="0"/>
                    <a:pt x="1943" y="1248"/>
                    <a:pt x="2253" y="2141"/>
                  </a:cubicBezTo>
                  <a:lnTo>
                    <a:pt x="2253" y="2141"/>
                  </a:lnTo>
                  <a:cubicBezTo>
                    <a:pt x="2002" y="2070"/>
                    <a:pt x="1728" y="2024"/>
                    <a:pt x="1466" y="2024"/>
                  </a:cubicBezTo>
                  <a:cubicBezTo>
                    <a:pt x="983" y="2024"/>
                    <a:pt x="539" y="2178"/>
                    <a:pt x="350" y="2603"/>
                  </a:cubicBezTo>
                  <a:cubicBezTo>
                    <a:pt x="0" y="3323"/>
                    <a:pt x="1542" y="4310"/>
                    <a:pt x="2853" y="4310"/>
                  </a:cubicBezTo>
                  <a:cubicBezTo>
                    <a:pt x="3667" y="4310"/>
                    <a:pt x="4392" y="3930"/>
                    <a:pt x="4520" y="2870"/>
                  </a:cubicBezTo>
                  <a:cubicBezTo>
                    <a:pt x="4520" y="2870"/>
                    <a:pt x="4753" y="34"/>
                    <a:pt x="2952" y="1"/>
                  </a:cubicBezTo>
                  <a:cubicBezTo>
                    <a:pt x="2937" y="0"/>
                    <a:pt x="2922" y="0"/>
                    <a:pt x="29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14"/>
            <p:cNvSpPr/>
            <p:nvPr/>
          </p:nvSpPr>
          <p:spPr>
            <a:xfrm>
              <a:off x="3458118" y="3934043"/>
              <a:ext cx="81073" cy="79950"/>
            </a:xfrm>
            <a:custGeom>
              <a:avLst/>
              <a:gdLst/>
              <a:ahLst/>
              <a:cxnLst/>
              <a:rect l="l" t="t" r="r" b="b"/>
              <a:pathLst>
                <a:path w="4838" h="4771" extrusionOk="0">
                  <a:moveTo>
                    <a:pt x="2602" y="2736"/>
                  </a:moveTo>
                  <a:cubicBezTo>
                    <a:pt x="2836" y="2836"/>
                    <a:pt x="2969" y="2936"/>
                    <a:pt x="2969" y="2969"/>
                  </a:cubicBezTo>
                  <a:cubicBezTo>
                    <a:pt x="2936" y="3036"/>
                    <a:pt x="2902" y="3036"/>
                    <a:pt x="2902" y="3036"/>
                  </a:cubicBezTo>
                  <a:cubicBezTo>
                    <a:pt x="2869" y="3036"/>
                    <a:pt x="2736" y="2936"/>
                    <a:pt x="2602" y="2736"/>
                  </a:cubicBezTo>
                  <a:close/>
                  <a:moveTo>
                    <a:pt x="2902" y="434"/>
                  </a:moveTo>
                  <a:cubicBezTo>
                    <a:pt x="3269" y="434"/>
                    <a:pt x="3536" y="568"/>
                    <a:pt x="3736" y="801"/>
                  </a:cubicBezTo>
                  <a:cubicBezTo>
                    <a:pt x="4404" y="1535"/>
                    <a:pt x="4303" y="3069"/>
                    <a:pt x="4303" y="3069"/>
                  </a:cubicBezTo>
                  <a:cubicBezTo>
                    <a:pt x="4170" y="4137"/>
                    <a:pt x="3436" y="4337"/>
                    <a:pt x="2836" y="4337"/>
                  </a:cubicBezTo>
                  <a:cubicBezTo>
                    <a:pt x="1902" y="4337"/>
                    <a:pt x="901" y="3803"/>
                    <a:pt x="601" y="3336"/>
                  </a:cubicBezTo>
                  <a:cubicBezTo>
                    <a:pt x="501" y="3169"/>
                    <a:pt x="467" y="3036"/>
                    <a:pt x="501" y="2903"/>
                  </a:cubicBezTo>
                  <a:cubicBezTo>
                    <a:pt x="701" y="2536"/>
                    <a:pt x="1135" y="2469"/>
                    <a:pt x="1468" y="2469"/>
                  </a:cubicBezTo>
                  <a:cubicBezTo>
                    <a:pt x="1635" y="2469"/>
                    <a:pt x="1868" y="2502"/>
                    <a:pt x="2069" y="2536"/>
                  </a:cubicBezTo>
                  <a:cubicBezTo>
                    <a:pt x="2202" y="2836"/>
                    <a:pt x="2469" y="3470"/>
                    <a:pt x="2902" y="3470"/>
                  </a:cubicBezTo>
                  <a:cubicBezTo>
                    <a:pt x="3036" y="3470"/>
                    <a:pt x="3203" y="3403"/>
                    <a:pt x="3336" y="3169"/>
                  </a:cubicBezTo>
                  <a:cubicBezTo>
                    <a:pt x="3403" y="3069"/>
                    <a:pt x="3403" y="2936"/>
                    <a:pt x="3369" y="2836"/>
                  </a:cubicBezTo>
                  <a:cubicBezTo>
                    <a:pt x="3236" y="2569"/>
                    <a:pt x="2802" y="2335"/>
                    <a:pt x="2402" y="2202"/>
                  </a:cubicBezTo>
                  <a:cubicBezTo>
                    <a:pt x="2202" y="1568"/>
                    <a:pt x="2202" y="934"/>
                    <a:pt x="2402" y="668"/>
                  </a:cubicBezTo>
                  <a:cubicBezTo>
                    <a:pt x="2502" y="501"/>
                    <a:pt x="2669" y="434"/>
                    <a:pt x="2902" y="434"/>
                  </a:cubicBezTo>
                  <a:close/>
                  <a:moveTo>
                    <a:pt x="2902" y="0"/>
                  </a:moveTo>
                  <a:cubicBezTo>
                    <a:pt x="2536" y="0"/>
                    <a:pt x="2269" y="167"/>
                    <a:pt x="2069" y="401"/>
                  </a:cubicBezTo>
                  <a:cubicBezTo>
                    <a:pt x="1768" y="834"/>
                    <a:pt x="1802" y="1535"/>
                    <a:pt x="1935" y="2102"/>
                  </a:cubicBezTo>
                  <a:cubicBezTo>
                    <a:pt x="1768" y="2069"/>
                    <a:pt x="1602" y="2035"/>
                    <a:pt x="1468" y="2035"/>
                  </a:cubicBezTo>
                  <a:cubicBezTo>
                    <a:pt x="801" y="2035"/>
                    <a:pt x="334" y="2302"/>
                    <a:pt x="134" y="2736"/>
                  </a:cubicBezTo>
                  <a:cubicBezTo>
                    <a:pt x="67" y="2903"/>
                    <a:pt x="0" y="3203"/>
                    <a:pt x="234" y="3536"/>
                  </a:cubicBezTo>
                  <a:cubicBezTo>
                    <a:pt x="668" y="4203"/>
                    <a:pt x="1835" y="4771"/>
                    <a:pt x="2836" y="4771"/>
                  </a:cubicBezTo>
                  <a:cubicBezTo>
                    <a:pt x="3903" y="4771"/>
                    <a:pt x="4570" y="4170"/>
                    <a:pt x="4704" y="3103"/>
                  </a:cubicBezTo>
                  <a:cubicBezTo>
                    <a:pt x="4704" y="3036"/>
                    <a:pt x="4837" y="1401"/>
                    <a:pt x="4070" y="534"/>
                  </a:cubicBezTo>
                  <a:cubicBezTo>
                    <a:pt x="3770" y="201"/>
                    <a:pt x="3369" y="34"/>
                    <a:pt x="29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14"/>
            <p:cNvSpPr/>
            <p:nvPr/>
          </p:nvSpPr>
          <p:spPr>
            <a:xfrm>
              <a:off x="3521123" y="3990463"/>
              <a:ext cx="97294" cy="72493"/>
            </a:xfrm>
            <a:custGeom>
              <a:avLst/>
              <a:gdLst/>
              <a:ahLst/>
              <a:cxnLst/>
              <a:rect l="l" t="t" r="r" b="b"/>
              <a:pathLst>
                <a:path w="5806" h="4326" extrusionOk="0">
                  <a:moveTo>
                    <a:pt x="3866" y="0"/>
                  </a:moveTo>
                  <a:cubicBezTo>
                    <a:pt x="3087" y="0"/>
                    <a:pt x="2345" y="269"/>
                    <a:pt x="2345" y="269"/>
                  </a:cubicBezTo>
                  <a:cubicBezTo>
                    <a:pt x="1" y="1201"/>
                    <a:pt x="2178" y="4326"/>
                    <a:pt x="3364" y="4326"/>
                  </a:cubicBezTo>
                  <a:cubicBezTo>
                    <a:pt x="3495" y="4326"/>
                    <a:pt x="3613" y="4288"/>
                    <a:pt x="3712" y="4206"/>
                  </a:cubicBezTo>
                  <a:cubicBezTo>
                    <a:pt x="4252" y="3756"/>
                    <a:pt x="4035" y="2899"/>
                    <a:pt x="3663" y="2267"/>
                  </a:cubicBezTo>
                  <a:lnTo>
                    <a:pt x="3663" y="2267"/>
                  </a:lnTo>
                  <a:cubicBezTo>
                    <a:pt x="3745" y="2273"/>
                    <a:pt x="3828" y="2276"/>
                    <a:pt x="3912" y="2276"/>
                  </a:cubicBezTo>
                  <a:cubicBezTo>
                    <a:pt x="4811" y="2276"/>
                    <a:pt x="5805" y="1932"/>
                    <a:pt x="5547" y="1037"/>
                  </a:cubicBezTo>
                  <a:cubicBezTo>
                    <a:pt x="5295" y="217"/>
                    <a:pt x="4565" y="0"/>
                    <a:pt x="3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14"/>
            <p:cNvSpPr/>
            <p:nvPr/>
          </p:nvSpPr>
          <p:spPr>
            <a:xfrm>
              <a:off x="3536925" y="3986592"/>
              <a:ext cx="82196" cy="79950"/>
            </a:xfrm>
            <a:custGeom>
              <a:avLst/>
              <a:gdLst/>
              <a:ahLst/>
              <a:cxnLst/>
              <a:rect l="l" t="t" r="r" b="b"/>
              <a:pathLst>
                <a:path w="4905" h="4771" extrusionOk="0">
                  <a:moveTo>
                    <a:pt x="1902" y="1935"/>
                  </a:moveTo>
                  <a:cubicBezTo>
                    <a:pt x="1935" y="1935"/>
                    <a:pt x="2069" y="2001"/>
                    <a:pt x="2236" y="2202"/>
                  </a:cubicBezTo>
                  <a:cubicBezTo>
                    <a:pt x="2002" y="2135"/>
                    <a:pt x="1902" y="2068"/>
                    <a:pt x="1869" y="2001"/>
                  </a:cubicBezTo>
                  <a:cubicBezTo>
                    <a:pt x="1869" y="2001"/>
                    <a:pt x="1869" y="1968"/>
                    <a:pt x="1902" y="1935"/>
                  </a:cubicBezTo>
                  <a:close/>
                  <a:moveTo>
                    <a:pt x="2903" y="434"/>
                  </a:moveTo>
                  <a:cubicBezTo>
                    <a:pt x="3737" y="434"/>
                    <a:pt x="4204" y="734"/>
                    <a:pt x="4404" y="1334"/>
                  </a:cubicBezTo>
                  <a:cubicBezTo>
                    <a:pt x="4471" y="1534"/>
                    <a:pt x="4437" y="1701"/>
                    <a:pt x="4337" y="1835"/>
                  </a:cubicBezTo>
                  <a:cubicBezTo>
                    <a:pt x="4137" y="2102"/>
                    <a:pt x="3603" y="2302"/>
                    <a:pt x="2970" y="2302"/>
                  </a:cubicBezTo>
                  <a:lnTo>
                    <a:pt x="2836" y="2302"/>
                  </a:lnTo>
                  <a:cubicBezTo>
                    <a:pt x="2569" y="1901"/>
                    <a:pt x="2236" y="1501"/>
                    <a:pt x="1902" y="1501"/>
                  </a:cubicBezTo>
                  <a:cubicBezTo>
                    <a:pt x="1802" y="1501"/>
                    <a:pt x="1702" y="1568"/>
                    <a:pt x="1635" y="1635"/>
                  </a:cubicBezTo>
                  <a:cubicBezTo>
                    <a:pt x="1402" y="1835"/>
                    <a:pt x="1435" y="2068"/>
                    <a:pt x="1468" y="2168"/>
                  </a:cubicBezTo>
                  <a:cubicBezTo>
                    <a:pt x="1635" y="2535"/>
                    <a:pt x="2236" y="2669"/>
                    <a:pt x="2569" y="2702"/>
                  </a:cubicBezTo>
                  <a:cubicBezTo>
                    <a:pt x="2869" y="3236"/>
                    <a:pt x="3036" y="3936"/>
                    <a:pt x="2636" y="4270"/>
                  </a:cubicBezTo>
                  <a:cubicBezTo>
                    <a:pt x="2575" y="4322"/>
                    <a:pt x="2498" y="4347"/>
                    <a:pt x="2411" y="4347"/>
                  </a:cubicBezTo>
                  <a:cubicBezTo>
                    <a:pt x="1837" y="4347"/>
                    <a:pt x="804" y="3282"/>
                    <a:pt x="601" y="2268"/>
                  </a:cubicBezTo>
                  <a:cubicBezTo>
                    <a:pt x="501" y="1735"/>
                    <a:pt x="568" y="1034"/>
                    <a:pt x="1468" y="667"/>
                  </a:cubicBezTo>
                  <a:cubicBezTo>
                    <a:pt x="1468" y="667"/>
                    <a:pt x="2202" y="434"/>
                    <a:pt x="2903" y="434"/>
                  </a:cubicBezTo>
                  <a:close/>
                  <a:moveTo>
                    <a:pt x="2903" y="0"/>
                  </a:moveTo>
                  <a:cubicBezTo>
                    <a:pt x="2102" y="0"/>
                    <a:pt x="1368" y="267"/>
                    <a:pt x="1335" y="300"/>
                  </a:cubicBezTo>
                  <a:cubicBezTo>
                    <a:pt x="401" y="667"/>
                    <a:pt x="1" y="1368"/>
                    <a:pt x="201" y="2335"/>
                  </a:cubicBezTo>
                  <a:cubicBezTo>
                    <a:pt x="434" y="3536"/>
                    <a:pt x="1569" y="4770"/>
                    <a:pt x="2402" y="4770"/>
                  </a:cubicBezTo>
                  <a:cubicBezTo>
                    <a:pt x="2603" y="4770"/>
                    <a:pt x="2769" y="4703"/>
                    <a:pt x="2903" y="4603"/>
                  </a:cubicBezTo>
                  <a:cubicBezTo>
                    <a:pt x="3437" y="4136"/>
                    <a:pt x="3370" y="3369"/>
                    <a:pt x="3070" y="2702"/>
                  </a:cubicBezTo>
                  <a:cubicBezTo>
                    <a:pt x="3803" y="2702"/>
                    <a:pt x="4404" y="2468"/>
                    <a:pt x="4671" y="2102"/>
                  </a:cubicBezTo>
                  <a:cubicBezTo>
                    <a:pt x="4838" y="1835"/>
                    <a:pt x="4904" y="1534"/>
                    <a:pt x="4804" y="1201"/>
                  </a:cubicBezTo>
                  <a:cubicBezTo>
                    <a:pt x="4571" y="434"/>
                    <a:pt x="3904" y="0"/>
                    <a:pt x="29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14"/>
            <p:cNvSpPr/>
            <p:nvPr/>
          </p:nvSpPr>
          <p:spPr>
            <a:xfrm>
              <a:off x="3475445" y="4018983"/>
              <a:ext cx="66477" cy="70197"/>
            </a:xfrm>
            <a:custGeom>
              <a:avLst/>
              <a:gdLst/>
              <a:ahLst/>
              <a:cxnLst/>
              <a:rect l="l" t="t" r="r" b="b"/>
              <a:pathLst>
                <a:path w="3967" h="4189" extrusionOk="0">
                  <a:moveTo>
                    <a:pt x="2596" y="1"/>
                  </a:moveTo>
                  <a:cubicBezTo>
                    <a:pt x="2587" y="1"/>
                    <a:pt x="2578" y="1"/>
                    <a:pt x="2569" y="2"/>
                  </a:cubicBezTo>
                  <a:cubicBezTo>
                    <a:pt x="2569" y="2"/>
                    <a:pt x="2565" y="2"/>
                    <a:pt x="2558" y="2"/>
                  </a:cubicBezTo>
                  <a:cubicBezTo>
                    <a:pt x="2412" y="2"/>
                    <a:pt x="912" y="32"/>
                    <a:pt x="467" y="1269"/>
                  </a:cubicBezTo>
                  <a:cubicBezTo>
                    <a:pt x="0" y="2537"/>
                    <a:pt x="101" y="4071"/>
                    <a:pt x="1101" y="4171"/>
                  </a:cubicBezTo>
                  <a:cubicBezTo>
                    <a:pt x="1185" y="4183"/>
                    <a:pt x="1274" y="4189"/>
                    <a:pt x="1365" y="4189"/>
                  </a:cubicBezTo>
                  <a:cubicBezTo>
                    <a:pt x="2320" y="4189"/>
                    <a:pt x="3587" y="3549"/>
                    <a:pt x="3770" y="2270"/>
                  </a:cubicBezTo>
                  <a:cubicBezTo>
                    <a:pt x="3966" y="894"/>
                    <a:pt x="3101" y="1"/>
                    <a:pt x="2596"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14"/>
            <p:cNvSpPr/>
            <p:nvPr/>
          </p:nvSpPr>
          <p:spPr>
            <a:xfrm>
              <a:off x="3495569" y="4025149"/>
              <a:ext cx="43050" cy="22388"/>
            </a:xfrm>
            <a:custGeom>
              <a:avLst/>
              <a:gdLst/>
              <a:ahLst/>
              <a:cxnLst/>
              <a:rect l="l" t="t" r="r" b="b"/>
              <a:pathLst>
                <a:path w="2569" h="1336" extrusionOk="0">
                  <a:moveTo>
                    <a:pt x="0" y="1"/>
                  </a:moveTo>
                  <a:lnTo>
                    <a:pt x="0" y="1"/>
                  </a:lnTo>
                  <a:cubicBezTo>
                    <a:pt x="1" y="1"/>
                    <a:pt x="2084" y="1336"/>
                    <a:pt x="2552" y="1336"/>
                  </a:cubicBezTo>
                  <a:cubicBezTo>
                    <a:pt x="2558" y="1336"/>
                    <a:pt x="2564" y="1335"/>
                    <a:pt x="2569" y="1335"/>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4"/>
            <p:cNvSpPr/>
            <p:nvPr/>
          </p:nvSpPr>
          <p:spPr>
            <a:xfrm>
              <a:off x="3491648" y="4021781"/>
              <a:ext cx="50893" cy="29661"/>
            </a:xfrm>
            <a:custGeom>
              <a:avLst/>
              <a:gdLst/>
              <a:ahLst/>
              <a:cxnLst/>
              <a:rect l="l" t="t" r="r" b="b"/>
              <a:pathLst>
                <a:path w="3037" h="1770" extrusionOk="0">
                  <a:moveTo>
                    <a:pt x="221" y="0"/>
                  </a:moveTo>
                  <a:cubicBezTo>
                    <a:pt x="152" y="0"/>
                    <a:pt x="89" y="37"/>
                    <a:pt x="68" y="102"/>
                  </a:cubicBezTo>
                  <a:cubicBezTo>
                    <a:pt x="1" y="202"/>
                    <a:pt x="34" y="335"/>
                    <a:pt x="101" y="368"/>
                  </a:cubicBezTo>
                  <a:cubicBezTo>
                    <a:pt x="635" y="702"/>
                    <a:pt x="2302" y="1769"/>
                    <a:pt x="2803" y="1769"/>
                  </a:cubicBezTo>
                  <a:lnTo>
                    <a:pt x="2836" y="1769"/>
                  </a:lnTo>
                  <a:cubicBezTo>
                    <a:pt x="2936" y="1736"/>
                    <a:pt x="3036" y="1636"/>
                    <a:pt x="3036" y="1536"/>
                  </a:cubicBezTo>
                  <a:cubicBezTo>
                    <a:pt x="3003" y="1436"/>
                    <a:pt x="2936" y="1336"/>
                    <a:pt x="2803" y="1336"/>
                  </a:cubicBezTo>
                  <a:cubicBezTo>
                    <a:pt x="2536" y="1336"/>
                    <a:pt x="1335" y="669"/>
                    <a:pt x="334" y="35"/>
                  </a:cubicBezTo>
                  <a:cubicBezTo>
                    <a:pt x="299" y="11"/>
                    <a:pt x="259" y="0"/>
                    <a:pt x="22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4"/>
            <p:cNvSpPr/>
            <p:nvPr/>
          </p:nvSpPr>
          <p:spPr>
            <a:xfrm>
              <a:off x="3483270" y="4041922"/>
              <a:ext cx="51999" cy="25170"/>
            </a:xfrm>
            <a:custGeom>
              <a:avLst/>
              <a:gdLst/>
              <a:ahLst/>
              <a:cxnLst/>
              <a:rect l="l" t="t" r="r" b="b"/>
              <a:pathLst>
                <a:path w="3103" h="1502" extrusionOk="0">
                  <a:moveTo>
                    <a:pt x="0" y="0"/>
                  </a:moveTo>
                  <a:cubicBezTo>
                    <a:pt x="1" y="1"/>
                    <a:pt x="2481" y="1502"/>
                    <a:pt x="3084" y="1502"/>
                  </a:cubicBezTo>
                  <a:cubicBezTo>
                    <a:pt x="3090" y="1502"/>
                    <a:pt x="3097" y="1502"/>
                    <a:pt x="3103" y="1501"/>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14"/>
            <p:cNvSpPr/>
            <p:nvPr/>
          </p:nvSpPr>
          <p:spPr>
            <a:xfrm>
              <a:off x="3479349" y="4038538"/>
              <a:ext cx="59841" cy="31906"/>
            </a:xfrm>
            <a:custGeom>
              <a:avLst/>
              <a:gdLst/>
              <a:ahLst/>
              <a:cxnLst/>
              <a:rect l="l" t="t" r="r" b="b"/>
              <a:pathLst>
                <a:path w="3571" h="1904" extrusionOk="0">
                  <a:moveTo>
                    <a:pt x="230" y="1"/>
                  </a:moveTo>
                  <a:cubicBezTo>
                    <a:pt x="168" y="1"/>
                    <a:pt x="111" y="38"/>
                    <a:pt x="68" y="102"/>
                  </a:cubicBezTo>
                  <a:cubicBezTo>
                    <a:pt x="1" y="202"/>
                    <a:pt x="34" y="336"/>
                    <a:pt x="134" y="403"/>
                  </a:cubicBezTo>
                  <a:cubicBezTo>
                    <a:pt x="568" y="636"/>
                    <a:pt x="2670" y="1904"/>
                    <a:pt x="3337" y="1904"/>
                  </a:cubicBezTo>
                  <a:lnTo>
                    <a:pt x="3370" y="1904"/>
                  </a:lnTo>
                  <a:cubicBezTo>
                    <a:pt x="3470" y="1904"/>
                    <a:pt x="3570" y="1804"/>
                    <a:pt x="3570" y="1670"/>
                  </a:cubicBezTo>
                  <a:cubicBezTo>
                    <a:pt x="3541" y="1583"/>
                    <a:pt x="3462" y="1497"/>
                    <a:pt x="3377" y="1497"/>
                  </a:cubicBezTo>
                  <a:cubicBezTo>
                    <a:pt x="3364" y="1497"/>
                    <a:pt x="3350" y="1499"/>
                    <a:pt x="3337" y="1503"/>
                  </a:cubicBezTo>
                  <a:cubicBezTo>
                    <a:pt x="2970" y="1503"/>
                    <a:pt x="1369" y="669"/>
                    <a:pt x="335" y="36"/>
                  </a:cubicBezTo>
                  <a:cubicBezTo>
                    <a:pt x="299" y="12"/>
                    <a:pt x="26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14"/>
            <p:cNvSpPr/>
            <p:nvPr/>
          </p:nvSpPr>
          <p:spPr>
            <a:xfrm>
              <a:off x="3542521" y="3935719"/>
              <a:ext cx="17897" cy="46971"/>
            </a:xfrm>
            <a:custGeom>
              <a:avLst/>
              <a:gdLst/>
              <a:ahLst/>
              <a:cxnLst/>
              <a:rect l="l" t="t" r="r" b="b"/>
              <a:pathLst>
                <a:path w="1068" h="2803" extrusionOk="0">
                  <a:moveTo>
                    <a:pt x="0" y="1"/>
                  </a:moveTo>
                  <a:lnTo>
                    <a:pt x="134" y="2803"/>
                  </a:lnTo>
                  <a:cubicBezTo>
                    <a:pt x="134" y="2803"/>
                    <a:pt x="1068" y="1435"/>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4"/>
            <p:cNvSpPr/>
            <p:nvPr/>
          </p:nvSpPr>
          <p:spPr>
            <a:xfrm>
              <a:off x="3538600" y="3932318"/>
              <a:ext cx="26293" cy="53725"/>
            </a:xfrm>
            <a:custGeom>
              <a:avLst/>
              <a:gdLst/>
              <a:ahLst/>
              <a:cxnLst/>
              <a:rect l="l" t="t" r="r" b="b"/>
              <a:pathLst>
                <a:path w="1569" h="3206" extrusionOk="0">
                  <a:moveTo>
                    <a:pt x="232" y="0"/>
                  </a:moveTo>
                  <a:cubicBezTo>
                    <a:pt x="195" y="0"/>
                    <a:pt x="160" y="11"/>
                    <a:pt x="134" y="37"/>
                  </a:cubicBezTo>
                  <a:cubicBezTo>
                    <a:pt x="34" y="103"/>
                    <a:pt x="1" y="237"/>
                    <a:pt x="68" y="337"/>
                  </a:cubicBezTo>
                  <a:cubicBezTo>
                    <a:pt x="1035" y="1605"/>
                    <a:pt x="234" y="2839"/>
                    <a:pt x="201" y="2872"/>
                  </a:cubicBezTo>
                  <a:cubicBezTo>
                    <a:pt x="134" y="2972"/>
                    <a:pt x="134" y="3106"/>
                    <a:pt x="234" y="3172"/>
                  </a:cubicBezTo>
                  <a:cubicBezTo>
                    <a:pt x="268" y="3206"/>
                    <a:pt x="301" y="3206"/>
                    <a:pt x="368" y="3206"/>
                  </a:cubicBezTo>
                  <a:cubicBezTo>
                    <a:pt x="434" y="3206"/>
                    <a:pt x="501" y="3172"/>
                    <a:pt x="535" y="3139"/>
                  </a:cubicBezTo>
                  <a:cubicBezTo>
                    <a:pt x="535" y="3106"/>
                    <a:pt x="1569" y="1605"/>
                    <a:pt x="401" y="70"/>
                  </a:cubicBezTo>
                  <a:cubicBezTo>
                    <a:pt x="360" y="29"/>
                    <a:pt x="293" y="0"/>
                    <a:pt x="2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14"/>
            <p:cNvSpPr/>
            <p:nvPr/>
          </p:nvSpPr>
          <p:spPr>
            <a:xfrm>
              <a:off x="3482147" y="4060924"/>
              <a:ext cx="41391" cy="19673"/>
            </a:xfrm>
            <a:custGeom>
              <a:avLst/>
              <a:gdLst/>
              <a:ahLst/>
              <a:cxnLst/>
              <a:rect l="l" t="t" r="r" b="b"/>
              <a:pathLst>
                <a:path w="2470" h="1174" extrusionOk="0">
                  <a:moveTo>
                    <a:pt x="1" y="1"/>
                  </a:moveTo>
                  <a:cubicBezTo>
                    <a:pt x="1" y="1"/>
                    <a:pt x="1637" y="1174"/>
                    <a:pt x="2385" y="1174"/>
                  </a:cubicBezTo>
                  <a:cubicBezTo>
                    <a:pt x="2414" y="1174"/>
                    <a:pt x="2443" y="1172"/>
                    <a:pt x="2469" y="1168"/>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14"/>
            <p:cNvSpPr/>
            <p:nvPr/>
          </p:nvSpPr>
          <p:spPr>
            <a:xfrm>
              <a:off x="3478243" y="4057556"/>
              <a:ext cx="49200" cy="26862"/>
            </a:xfrm>
            <a:custGeom>
              <a:avLst/>
              <a:gdLst/>
              <a:ahLst/>
              <a:cxnLst/>
              <a:rect l="l" t="t" r="r" b="b"/>
              <a:pathLst>
                <a:path w="2936" h="1603" extrusionOk="0">
                  <a:moveTo>
                    <a:pt x="253" y="0"/>
                  </a:moveTo>
                  <a:cubicBezTo>
                    <a:pt x="181" y="0"/>
                    <a:pt x="110" y="37"/>
                    <a:pt x="67" y="101"/>
                  </a:cubicBezTo>
                  <a:cubicBezTo>
                    <a:pt x="0" y="202"/>
                    <a:pt x="34" y="302"/>
                    <a:pt x="134" y="368"/>
                  </a:cubicBezTo>
                  <a:cubicBezTo>
                    <a:pt x="300" y="502"/>
                    <a:pt x="1868" y="1603"/>
                    <a:pt x="2635" y="1603"/>
                  </a:cubicBezTo>
                  <a:lnTo>
                    <a:pt x="2736" y="1603"/>
                  </a:lnTo>
                  <a:cubicBezTo>
                    <a:pt x="2836" y="1569"/>
                    <a:pt x="2936" y="1469"/>
                    <a:pt x="2902" y="1369"/>
                  </a:cubicBezTo>
                  <a:cubicBezTo>
                    <a:pt x="2902" y="1236"/>
                    <a:pt x="2802" y="1169"/>
                    <a:pt x="2669" y="1169"/>
                  </a:cubicBezTo>
                  <a:cubicBezTo>
                    <a:pt x="2650" y="1172"/>
                    <a:pt x="2630" y="1173"/>
                    <a:pt x="2609" y="1173"/>
                  </a:cubicBezTo>
                  <a:cubicBezTo>
                    <a:pt x="2133" y="1173"/>
                    <a:pt x="1006" y="482"/>
                    <a:pt x="367" y="35"/>
                  </a:cubicBezTo>
                  <a:cubicBezTo>
                    <a:pt x="332" y="11"/>
                    <a:pt x="292" y="0"/>
                    <a:pt x="2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14"/>
            <p:cNvSpPr/>
            <p:nvPr/>
          </p:nvSpPr>
          <p:spPr>
            <a:xfrm>
              <a:off x="3550900" y="3963166"/>
              <a:ext cx="41391" cy="25119"/>
            </a:xfrm>
            <a:custGeom>
              <a:avLst/>
              <a:gdLst/>
              <a:ahLst/>
              <a:cxnLst/>
              <a:rect l="l" t="t" r="r" b="b"/>
              <a:pathLst>
                <a:path w="2470" h="1499" extrusionOk="0">
                  <a:moveTo>
                    <a:pt x="2137" y="0"/>
                  </a:moveTo>
                  <a:cubicBezTo>
                    <a:pt x="1628" y="0"/>
                    <a:pt x="644" y="188"/>
                    <a:pt x="1" y="1498"/>
                  </a:cubicBezTo>
                  <a:lnTo>
                    <a:pt x="2469" y="30"/>
                  </a:lnTo>
                  <a:cubicBezTo>
                    <a:pt x="2469" y="30"/>
                    <a:pt x="2341" y="0"/>
                    <a:pt x="21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14"/>
            <p:cNvSpPr/>
            <p:nvPr/>
          </p:nvSpPr>
          <p:spPr>
            <a:xfrm>
              <a:off x="3546426" y="3959748"/>
              <a:ext cx="49217" cy="32443"/>
            </a:xfrm>
            <a:custGeom>
              <a:avLst/>
              <a:gdLst/>
              <a:ahLst/>
              <a:cxnLst/>
              <a:rect l="l" t="t" r="r" b="b"/>
              <a:pathLst>
                <a:path w="2937" h="1936" extrusionOk="0">
                  <a:moveTo>
                    <a:pt x="2401" y="1"/>
                  </a:moveTo>
                  <a:cubicBezTo>
                    <a:pt x="1844" y="1"/>
                    <a:pt x="779" y="203"/>
                    <a:pt x="68" y="1602"/>
                  </a:cubicBezTo>
                  <a:cubicBezTo>
                    <a:pt x="1" y="1735"/>
                    <a:pt x="68" y="1836"/>
                    <a:pt x="168" y="1902"/>
                  </a:cubicBezTo>
                  <a:cubicBezTo>
                    <a:pt x="201" y="1902"/>
                    <a:pt x="234" y="1936"/>
                    <a:pt x="268" y="1936"/>
                  </a:cubicBezTo>
                  <a:cubicBezTo>
                    <a:pt x="334" y="1936"/>
                    <a:pt x="401" y="1869"/>
                    <a:pt x="434" y="1802"/>
                  </a:cubicBezTo>
                  <a:cubicBezTo>
                    <a:pt x="1048" y="576"/>
                    <a:pt x="1931" y="413"/>
                    <a:pt x="2383" y="413"/>
                  </a:cubicBezTo>
                  <a:cubicBezTo>
                    <a:pt x="2545" y="413"/>
                    <a:pt x="2652" y="435"/>
                    <a:pt x="2669" y="435"/>
                  </a:cubicBezTo>
                  <a:cubicBezTo>
                    <a:pt x="2693" y="440"/>
                    <a:pt x="2716" y="443"/>
                    <a:pt x="2737" y="443"/>
                  </a:cubicBezTo>
                  <a:cubicBezTo>
                    <a:pt x="2836" y="443"/>
                    <a:pt x="2909" y="383"/>
                    <a:pt x="2936" y="301"/>
                  </a:cubicBezTo>
                  <a:cubicBezTo>
                    <a:pt x="2936" y="168"/>
                    <a:pt x="2870" y="68"/>
                    <a:pt x="2769" y="34"/>
                  </a:cubicBezTo>
                  <a:cubicBezTo>
                    <a:pt x="2769" y="34"/>
                    <a:pt x="2627" y="1"/>
                    <a:pt x="2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14"/>
            <p:cNvSpPr/>
            <p:nvPr/>
          </p:nvSpPr>
          <p:spPr>
            <a:xfrm>
              <a:off x="4522871" y="3613473"/>
              <a:ext cx="96406" cy="7224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14"/>
            <p:cNvSpPr/>
            <p:nvPr/>
          </p:nvSpPr>
          <p:spPr>
            <a:xfrm>
              <a:off x="4521245" y="3609853"/>
              <a:ext cx="81626" cy="7938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14"/>
            <p:cNvSpPr/>
            <p:nvPr/>
          </p:nvSpPr>
          <p:spPr>
            <a:xfrm>
              <a:off x="4583848" y="3540414"/>
              <a:ext cx="84039" cy="7249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4"/>
            <p:cNvSpPr/>
            <p:nvPr/>
          </p:nvSpPr>
          <p:spPr>
            <a:xfrm>
              <a:off x="4583295" y="3537096"/>
              <a:ext cx="83302" cy="7948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14"/>
            <p:cNvSpPr/>
            <p:nvPr/>
          </p:nvSpPr>
          <p:spPr>
            <a:xfrm>
              <a:off x="4602297" y="3621550"/>
              <a:ext cx="74923" cy="62941"/>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14"/>
            <p:cNvSpPr/>
            <p:nvPr/>
          </p:nvSpPr>
          <p:spPr>
            <a:xfrm>
              <a:off x="4610123" y="3621583"/>
              <a:ext cx="29644" cy="39146"/>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14"/>
            <p:cNvSpPr/>
            <p:nvPr/>
          </p:nvSpPr>
          <p:spPr>
            <a:xfrm>
              <a:off x="4606218" y="3618232"/>
              <a:ext cx="36900" cy="45849"/>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4"/>
            <p:cNvSpPr/>
            <p:nvPr/>
          </p:nvSpPr>
          <p:spPr>
            <a:xfrm>
              <a:off x="4624098" y="3628302"/>
              <a:ext cx="34118" cy="46971"/>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14"/>
            <p:cNvSpPr/>
            <p:nvPr/>
          </p:nvSpPr>
          <p:spPr>
            <a:xfrm>
              <a:off x="4620746" y="3624934"/>
              <a:ext cx="40821" cy="54244"/>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14"/>
            <p:cNvSpPr/>
            <p:nvPr/>
          </p:nvSpPr>
          <p:spPr>
            <a:xfrm>
              <a:off x="4530193" y="3593415"/>
              <a:ext cx="46418" cy="108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4"/>
            <p:cNvSpPr/>
            <p:nvPr/>
          </p:nvSpPr>
          <p:spPr>
            <a:xfrm>
              <a:off x="4526272" y="3589762"/>
              <a:ext cx="54244" cy="1843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14"/>
            <p:cNvSpPr/>
            <p:nvPr/>
          </p:nvSpPr>
          <p:spPr>
            <a:xfrm>
              <a:off x="4643100" y="3642830"/>
              <a:ext cx="26293" cy="36900"/>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14"/>
            <p:cNvSpPr/>
            <p:nvPr/>
          </p:nvSpPr>
          <p:spPr>
            <a:xfrm>
              <a:off x="4639196" y="3638909"/>
              <a:ext cx="34102" cy="44190"/>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4"/>
            <p:cNvSpPr/>
            <p:nvPr/>
          </p:nvSpPr>
          <p:spPr>
            <a:xfrm>
              <a:off x="4555898" y="3554506"/>
              <a:ext cx="27415" cy="45296"/>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4"/>
            <p:cNvSpPr/>
            <p:nvPr/>
          </p:nvSpPr>
          <p:spPr>
            <a:xfrm>
              <a:off x="4551994" y="3550954"/>
              <a:ext cx="35224" cy="52200"/>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4"/>
            <p:cNvSpPr/>
            <p:nvPr/>
          </p:nvSpPr>
          <p:spPr>
            <a:xfrm>
              <a:off x="3803557" y="4428280"/>
              <a:ext cx="246520" cy="114605"/>
            </a:xfrm>
            <a:custGeom>
              <a:avLst/>
              <a:gdLst/>
              <a:ahLst/>
              <a:cxnLst/>
              <a:rect l="l" t="t" r="r" b="b"/>
              <a:pathLst>
                <a:path w="14711" h="6839" extrusionOk="0">
                  <a:moveTo>
                    <a:pt x="6642" y="1"/>
                  </a:moveTo>
                  <a:cubicBezTo>
                    <a:pt x="4546" y="1"/>
                    <a:pt x="2244" y="814"/>
                    <a:pt x="0" y="3196"/>
                  </a:cubicBezTo>
                  <a:cubicBezTo>
                    <a:pt x="0" y="3196"/>
                    <a:pt x="2460" y="6839"/>
                    <a:pt x="7029" y="6839"/>
                  </a:cubicBezTo>
                  <a:cubicBezTo>
                    <a:pt x="9148" y="6839"/>
                    <a:pt x="11720" y="6056"/>
                    <a:pt x="14711" y="3763"/>
                  </a:cubicBezTo>
                  <a:cubicBezTo>
                    <a:pt x="14711" y="3763"/>
                    <a:pt x="11151" y="1"/>
                    <a:pt x="6642"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4"/>
            <p:cNvSpPr/>
            <p:nvPr/>
          </p:nvSpPr>
          <p:spPr>
            <a:xfrm>
              <a:off x="3870617" y="4482370"/>
              <a:ext cx="177227" cy="13993"/>
            </a:xfrm>
            <a:custGeom>
              <a:avLst/>
              <a:gdLst/>
              <a:ahLst/>
              <a:cxnLst/>
              <a:rect l="l" t="t" r="r" b="b"/>
              <a:pathLst>
                <a:path w="10576" h="835" extrusionOk="0">
                  <a:moveTo>
                    <a:pt x="201" y="1"/>
                  </a:moveTo>
                  <a:cubicBezTo>
                    <a:pt x="101" y="1"/>
                    <a:pt x="1" y="68"/>
                    <a:pt x="1" y="201"/>
                  </a:cubicBezTo>
                  <a:cubicBezTo>
                    <a:pt x="1" y="301"/>
                    <a:pt x="68" y="401"/>
                    <a:pt x="201" y="401"/>
                  </a:cubicBezTo>
                  <a:cubicBezTo>
                    <a:pt x="301" y="401"/>
                    <a:pt x="9041" y="501"/>
                    <a:pt x="10308" y="835"/>
                  </a:cubicBezTo>
                  <a:lnTo>
                    <a:pt x="10375" y="835"/>
                  </a:lnTo>
                  <a:cubicBezTo>
                    <a:pt x="10442" y="835"/>
                    <a:pt x="10542" y="768"/>
                    <a:pt x="10575" y="701"/>
                  </a:cubicBezTo>
                  <a:cubicBezTo>
                    <a:pt x="10575" y="568"/>
                    <a:pt x="10508" y="468"/>
                    <a:pt x="10408" y="435"/>
                  </a:cubicBezTo>
                  <a:cubicBezTo>
                    <a:pt x="9074" y="68"/>
                    <a:pt x="568"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14"/>
            <p:cNvSpPr/>
            <p:nvPr/>
          </p:nvSpPr>
          <p:spPr>
            <a:xfrm>
              <a:off x="4028247" y="4310682"/>
              <a:ext cx="202246" cy="181216"/>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4"/>
            <p:cNvSpPr/>
            <p:nvPr/>
          </p:nvSpPr>
          <p:spPr>
            <a:xfrm>
              <a:off x="4100921" y="4359829"/>
              <a:ext cx="123553" cy="132066"/>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4"/>
            <p:cNvSpPr/>
            <p:nvPr/>
          </p:nvSpPr>
          <p:spPr>
            <a:xfrm>
              <a:off x="3894663" y="4143065"/>
              <a:ext cx="226964" cy="680321"/>
            </a:xfrm>
            <a:custGeom>
              <a:avLst/>
              <a:gdLst/>
              <a:ahLst/>
              <a:cxnLst/>
              <a:rect l="l" t="t" r="r" b="b"/>
              <a:pathLst>
                <a:path w="13544" h="40598" extrusionOk="0">
                  <a:moveTo>
                    <a:pt x="248" y="1"/>
                  </a:moveTo>
                  <a:cubicBezTo>
                    <a:pt x="209" y="1"/>
                    <a:pt x="169" y="12"/>
                    <a:pt x="134" y="35"/>
                  </a:cubicBezTo>
                  <a:cubicBezTo>
                    <a:pt x="34" y="102"/>
                    <a:pt x="0" y="236"/>
                    <a:pt x="100" y="336"/>
                  </a:cubicBezTo>
                  <a:cubicBezTo>
                    <a:pt x="9941" y="13612"/>
                    <a:pt x="13076" y="40131"/>
                    <a:pt x="13110" y="40398"/>
                  </a:cubicBezTo>
                  <a:cubicBezTo>
                    <a:pt x="13110" y="40498"/>
                    <a:pt x="13210" y="40598"/>
                    <a:pt x="13310" y="40598"/>
                  </a:cubicBezTo>
                  <a:lnTo>
                    <a:pt x="13343" y="40598"/>
                  </a:lnTo>
                  <a:cubicBezTo>
                    <a:pt x="13443" y="40564"/>
                    <a:pt x="13543" y="40464"/>
                    <a:pt x="13510" y="40364"/>
                  </a:cubicBezTo>
                  <a:cubicBezTo>
                    <a:pt x="13510" y="40097"/>
                    <a:pt x="10341" y="13478"/>
                    <a:pt x="434" y="102"/>
                  </a:cubicBezTo>
                  <a:cubicBezTo>
                    <a:pt x="391" y="37"/>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14"/>
            <p:cNvSpPr/>
            <p:nvPr/>
          </p:nvSpPr>
          <p:spPr>
            <a:xfrm>
              <a:off x="3677228" y="4026875"/>
              <a:ext cx="236951" cy="149024"/>
            </a:xfrm>
            <a:custGeom>
              <a:avLst/>
              <a:gdLst/>
              <a:ahLst/>
              <a:cxnLst/>
              <a:rect l="l" t="t" r="r" b="b"/>
              <a:pathLst>
                <a:path w="14140" h="8893" extrusionOk="0">
                  <a:moveTo>
                    <a:pt x="1606" y="1"/>
                  </a:moveTo>
                  <a:cubicBezTo>
                    <a:pt x="398" y="1"/>
                    <a:pt x="0" y="798"/>
                    <a:pt x="1235" y="2900"/>
                  </a:cubicBezTo>
                  <a:cubicBezTo>
                    <a:pt x="4360" y="8221"/>
                    <a:pt x="8927" y="8822"/>
                    <a:pt x="10828" y="8822"/>
                  </a:cubicBezTo>
                  <a:cubicBezTo>
                    <a:pt x="11381" y="8822"/>
                    <a:pt x="11709" y="8771"/>
                    <a:pt x="11709" y="8771"/>
                  </a:cubicBezTo>
                  <a:cubicBezTo>
                    <a:pt x="11709" y="8771"/>
                    <a:pt x="12127" y="8893"/>
                    <a:pt x="12560" y="8893"/>
                  </a:cubicBezTo>
                  <a:cubicBezTo>
                    <a:pt x="13326" y="8893"/>
                    <a:pt x="14140" y="8512"/>
                    <a:pt x="12776" y="6402"/>
                  </a:cubicBezTo>
                  <a:cubicBezTo>
                    <a:pt x="11271" y="4110"/>
                    <a:pt x="4349" y="1"/>
                    <a:pt x="1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4"/>
            <p:cNvSpPr/>
            <p:nvPr/>
          </p:nvSpPr>
          <p:spPr>
            <a:xfrm>
              <a:off x="3678904" y="4023473"/>
              <a:ext cx="230868" cy="155979"/>
            </a:xfrm>
            <a:custGeom>
              <a:avLst/>
              <a:gdLst/>
              <a:ahLst/>
              <a:cxnLst/>
              <a:rect l="l" t="t" r="r" b="b"/>
              <a:pathLst>
                <a:path w="13777" h="9308" extrusionOk="0">
                  <a:moveTo>
                    <a:pt x="1535" y="434"/>
                  </a:moveTo>
                  <a:cubicBezTo>
                    <a:pt x="4270" y="434"/>
                    <a:pt x="11075" y="4571"/>
                    <a:pt x="12476" y="6739"/>
                  </a:cubicBezTo>
                  <a:cubicBezTo>
                    <a:pt x="13277" y="7973"/>
                    <a:pt x="13243" y="8440"/>
                    <a:pt x="13143" y="8640"/>
                  </a:cubicBezTo>
                  <a:cubicBezTo>
                    <a:pt x="13010" y="8840"/>
                    <a:pt x="12710" y="8907"/>
                    <a:pt x="12443" y="8907"/>
                  </a:cubicBezTo>
                  <a:cubicBezTo>
                    <a:pt x="12042" y="8907"/>
                    <a:pt x="11642" y="8774"/>
                    <a:pt x="11642" y="8774"/>
                  </a:cubicBezTo>
                  <a:lnTo>
                    <a:pt x="11575" y="8774"/>
                  </a:lnTo>
                  <a:cubicBezTo>
                    <a:pt x="11542" y="8774"/>
                    <a:pt x="11242" y="8840"/>
                    <a:pt x="10708" y="8840"/>
                  </a:cubicBezTo>
                  <a:cubicBezTo>
                    <a:pt x="8907" y="8840"/>
                    <a:pt x="4404" y="8273"/>
                    <a:pt x="1335" y="3003"/>
                  </a:cubicBezTo>
                  <a:cubicBezTo>
                    <a:pt x="501" y="1635"/>
                    <a:pt x="534" y="1035"/>
                    <a:pt x="701" y="734"/>
                  </a:cubicBezTo>
                  <a:cubicBezTo>
                    <a:pt x="801" y="534"/>
                    <a:pt x="1101" y="434"/>
                    <a:pt x="1535" y="434"/>
                  </a:cubicBezTo>
                  <a:close/>
                  <a:moveTo>
                    <a:pt x="1535" y="1"/>
                  </a:moveTo>
                  <a:cubicBezTo>
                    <a:pt x="934" y="1"/>
                    <a:pt x="534" y="201"/>
                    <a:pt x="334" y="534"/>
                  </a:cubicBezTo>
                  <a:cubicBezTo>
                    <a:pt x="0" y="1068"/>
                    <a:pt x="234" y="1969"/>
                    <a:pt x="968" y="3236"/>
                  </a:cubicBezTo>
                  <a:cubicBezTo>
                    <a:pt x="4170" y="8673"/>
                    <a:pt x="8840" y="9241"/>
                    <a:pt x="10708" y="9241"/>
                  </a:cubicBezTo>
                  <a:cubicBezTo>
                    <a:pt x="11175" y="9241"/>
                    <a:pt x="11475" y="9207"/>
                    <a:pt x="11575" y="9207"/>
                  </a:cubicBezTo>
                  <a:cubicBezTo>
                    <a:pt x="11709" y="9241"/>
                    <a:pt x="12076" y="9307"/>
                    <a:pt x="12443" y="9307"/>
                  </a:cubicBezTo>
                  <a:cubicBezTo>
                    <a:pt x="13110" y="9307"/>
                    <a:pt x="13377" y="9040"/>
                    <a:pt x="13510" y="8840"/>
                  </a:cubicBezTo>
                  <a:cubicBezTo>
                    <a:pt x="13777" y="8340"/>
                    <a:pt x="13543" y="7606"/>
                    <a:pt x="12843" y="6505"/>
                  </a:cubicBezTo>
                  <a:cubicBezTo>
                    <a:pt x="11342" y="4204"/>
                    <a:pt x="4437"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4"/>
            <p:cNvSpPr/>
            <p:nvPr/>
          </p:nvSpPr>
          <p:spPr>
            <a:xfrm>
              <a:off x="3786097" y="3914070"/>
              <a:ext cx="138601" cy="228120"/>
            </a:xfrm>
            <a:custGeom>
              <a:avLst/>
              <a:gdLst/>
              <a:ahLst/>
              <a:cxnLst/>
              <a:rect l="l" t="t" r="r" b="b"/>
              <a:pathLst>
                <a:path w="8271" h="13613" extrusionOk="0">
                  <a:moveTo>
                    <a:pt x="1063" y="1"/>
                  </a:moveTo>
                  <a:cubicBezTo>
                    <a:pt x="416" y="1"/>
                    <a:pt x="0" y="735"/>
                    <a:pt x="8" y="2560"/>
                  </a:cubicBezTo>
                  <a:cubicBezTo>
                    <a:pt x="41" y="10532"/>
                    <a:pt x="6079" y="12867"/>
                    <a:pt x="6079" y="12867"/>
                  </a:cubicBezTo>
                  <a:cubicBezTo>
                    <a:pt x="6079" y="12867"/>
                    <a:pt x="6783" y="13612"/>
                    <a:pt x="7378" y="13612"/>
                  </a:cubicBezTo>
                  <a:cubicBezTo>
                    <a:pt x="7860" y="13612"/>
                    <a:pt x="8270" y="13126"/>
                    <a:pt x="8181" y="11366"/>
                  </a:cubicBezTo>
                  <a:cubicBezTo>
                    <a:pt x="8052" y="8331"/>
                    <a:pt x="3243" y="1"/>
                    <a:pt x="10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4"/>
            <p:cNvSpPr/>
            <p:nvPr/>
          </p:nvSpPr>
          <p:spPr>
            <a:xfrm>
              <a:off x="3782310" y="3910567"/>
              <a:ext cx="145355" cy="235342"/>
            </a:xfrm>
            <a:custGeom>
              <a:avLst/>
              <a:gdLst/>
              <a:ahLst/>
              <a:cxnLst/>
              <a:rect l="l" t="t" r="r" b="b"/>
              <a:pathLst>
                <a:path w="8674" h="14044" extrusionOk="0">
                  <a:moveTo>
                    <a:pt x="1268" y="401"/>
                  </a:moveTo>
                  <a:cubicBezTo>
                    <a:pt x="3303" y="401"/>
                    <a:pt x="8073" y="8640"/>
                    <a:pt x="8206" y="11575"/>
                  </a:cubicBezTo>
                  <a:cubicBezTo>
                    <a:pt x="8273" y="12810"/>
                    <a:pt x="8073" y="13310"/>
                    <a:pt x="7906" y="13477"/>
                  </a:cubicBezTo>
                  <a:cubicBezTo>
                    <a:pt x="7806" y="13577"/>
                    <a:pt x="7739" y="13610"/>
                    <a:pt x="7606" y="13610"/>
                  </a:cubicBezTo>
                  <a:cubicBezTo>
                    <a:pt x="7206" y="13610"/>
                    <a:pt x="6639" y="13143"/>
                    <a:pt x="6472" y="12943"/>
                  </a:cubicBezTo>
                  <a:cubicBezTo>
                    <a:pt x="6438" y="12910"/>
                    <a:pt x="6405" y="12910"/>
                    <a:pt x="6372" y="12910"/>
                  </a:cubicBezTo>
                  <a:cubicBezTo>
                    <a:pt x="6372" y="12876"/>
                    <a:pt x="4871" y="12309"/>
                    <a:pt x="3403" y="10741"/>
                  </a:cubicBezTo>
                  <a:cubicBezTo>
                    <a:pt x="2069" y="9340"/>
                    <a:pt x="468" y="6805"/>
                    <a:pt x="434" y="2769"/>
                  </a:cubicBezTo>
                  <a:cubicBezTo>
                    <a:pt x="434" y="1335"/>
                    <a:pt x="701" y="801"/>
                    <a:pt x="901" y="568"/>
                  </a:cubicBezTo>
                  <a:cubicBezTo>
                    <a:pt x="1001" y="467"/>
                    <a:pt x="1135" y="401"/>
                    <a:pt x="1268" y="401"/>
                  </a:cubicBezTo>
                  <a:close/>
                  <a:moveTo>
                    <a:pt x="1268" y="0"/>
                  </a:moveTo>
                  <a:cubicBezTo>
                    <a:pt x="1035" y="0"/>
                    <a:pt x="801" y="101"/>
                    <a:pt x="601" y="267"/>
                  </a:cubicBezTo>
                  <a:cubicBezTo>
                    <a:pt x="201" y="668"/>
                    <a:pt x="1" y="1502"/>
                    <a:pt x="34" y="2769"/>
                  </a:cubicBezTo>
                  <a:cubicBezTo>
                    <a:pt x="67" y="10408"/>
                    <a:pt x="5638" y="13010"/>
                    <a:pt x="6172" y="13277"/>
                  </a:cubicBezTo>
                  <a:cubicBezTo>
                    <a:pt x="6338" y="13443"/>
                    <a:pt x="7006" y="14044"/>
                    <a:pt x="7606" y="14044"/>
                  </a:cubicBezTo>
                  <a:cubicBezTo>
                    <a:pt x="7839" y="14044"/>
                    <a:pt x="8040" y="13944"/>
                    <a:pt x="8206" y="13777"/>
                  </a:cubicBezTo>
                  <a:cubicBezTo>
                    <a:pt x="8540" y="13410"/>
                    <a:pt x="8673" y="12710"/>
                    <a:pt x="8640" y="11575"/>
                  </a:cubicBezTo>
                  <a:cubicBezTo>
                    <a:pt x="8473" y="8607"/>
                    <a:pt x="3703" y="0"/>
                    <a:pt x="1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4"/>
            <p:cNvSpPr/>
            <p:nvPr/>
          </p:nvSpPr>
          <p:spPr>
            <a:xfrm>
              <a:off x="3859440" y="3907652"/>
              <a:ext cx="161944" cy="246603"/>
            </a:xfrm>
            <a:custGeom>
              <a:avLst/>
              <a:gdLst/>
              <a:ahLst/>
              <a:cxnLst/>
              <a:rect l="l" t="t" r="r" b="b"/>
              <a:pathLst>
                <a:path w="9664" h="14716" extrusionOk="0">
                  <a:moveTo>
                    <a:pt x="7231" y="0"/>
                  </a:moveTo>
                  <a:cubicBezTo>
                    <a:pt x="6753" y="0"/>
                    <a:pt x="6099" y="421"/>
                    <a:pt x="5238" y="1409"/>
                  </a:cubicBezTo>
                  <a:cubicBezTo>
                    <a:pt x="1" y="7413"/>
                    <a:pt x="2970" y="13150"/>
                    <a:pt x="2970" y="13150"/>
                  </a:cubicBezTo>
                  <a:cubicBezTo>
                    <a:pt x="2970" y="13150"/>
                    <a:pt x="3032" y="14715"/>
                    <a:pt x="3865" y="14715"/>
                  </a:cubicBezTo>
                  <a:cubicBezTo>
                    <a:pt x="4248" y="14715"/>
                    <a:pt x="4794" y="14384"/>
                    <a:pt x="5571" y="13417"/>
                  </a:cubicBezTo>
                  <a:cubicBezTo>
                    <a:pt x="7606" y="10853"/>
                    <a:pt x="9664" y="0"/>
                    <a:pt x="72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14"/>
            <p:cNvSpPr/>
            <p:nvPr/>
          </p:nvSpPr>
          <p:spPr>
            <a:xfrm>
              <a:off x="3860010" y="3903865"/>
              <a:ext cx="155409" cy="253792"/>
            </a:xfrm>
            <a:custGeom>
              <a:avLst/>
              <a:gdLst/>
              <a:ahLst/>
              <a:cxnLst/>
              <a:rect l="l" t="t" r="r" b="b"/>
              <a:pathLst>
                <a:path w="9274" h="15145" extrusionOk="0">
                  <a:moveTo>
                    <a:pt x="7172" y="434"/>
                  </a:moveTo>
                  <a:cubicBezTo>
                    <a:pt x="7439" y="434"/>
                    <a:pt x="7606" y="567"/>
                    <a:pt x="7772" y="867"/>
                  </a:cubicBezTo>
                  <a:cubicBezTo>
                    <a:pt x="8840" y="3102"/>
                    <a:pt x="7039" y="11408"/>
                    <a:pt x="5371" y="13510"/>
                  </a:cubicBezTo>
                  <a:cubicBezTo>
                    <a:pt x="4570" y="14544"/>
                    <a:pt x="4070" y="14744"/>
                    <a:pt x="3836" y="14744"/>
                  </a:cubicBezTo>
                  <a:cubicBezTo>
                    <a:pt x="3336" y="14744"/>
                    <a:pt x="3169" y="13743"/>
                    <a:pt x="3136" y="13376"/>
                  </a:cubicBezTo>
                  <a:cubicBezTo>
                    <a:pt x="3136" y="13343"/>
                    <a:pt x="3136" y="13310"/>
                    <a:pt x="3136" y="13276"/>
                  </a:cubicBezTo>
                  <a:cubicBezTo>
                    <a:pt x="3102" y="13243"/>
                    <a:pt x="267" y="7572"/>
                    <a:pt x="5337" y="1768"/>
                  </a:cubicBezTo>
                  <a:cubicBezTo>
                    <a:pt x="6305" y="667"/>
                    <a:pt x="6872" y="434"/>
                    <a:pt x="7172" y="434"/>
                  </a:cubicBezTo>
                  <a:close/>
                  <a:moveTo>
                    <a:pt x="7172" y="0"/>
                  </a:moveTo>
                  <a:cubicBezTo>
                    <a:pt x="6605" y="0"/>
                    <a:pt x="5904" y="501"/>
                    <a:pt x="5037" y="1468"/>
                  </a:cubicBezTo>
                  <a:cubicBezTo>
                    <a:pt x="0" y="7239"/>
                    <a:pt x="2469" y="12909"/>
                    <a:pt x="2735" y="13443"/>
                  </a:cubicBezTo>
                  <a:cubicBezTo>
                    <a:pt x="2769" y="13710"/>
                    <a:pt x="2902" y="15144"/>
                    <a:pt x="3836" y="15144"/>
                  </a:cubicBezTo>
                  <a:cubicBezTo>
                    <a:pt x="4337" y="15144"/>
                    <a:pt x="4937" y="14711"/>
                    <a:pt x="5704" y="13777"/>
                  </a:cubicBezTo>
                  <a:cubicBezTo>
                    <a:pt x="7472" y="11542"/>
                    <a:pt x="9273" y="3069"/>
                    <a:pt x="8139" y="701"/>
                  </a:cubicBezTo>
                  <a:cubicBezTo>
                    <a:pt x="7872" y="134"/>
                    <a:pt x="7472" y="0"/>
                    <a:pt x="71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4"/>
            <p:cNvSpPr/>
            <p:nvPr/>
          </p:nvSpPr>
          <p:spPr>
            <a:xfrm>
              <a:off x="3920418" y="3981900"/>
              <a:ext cx="233047" cy="196415"/>
            </a:xfrm>
            <a:custGeom>
              <a:avLst/>
              <a:gdLst/>
              <a:ahLst/>
              <a:cxnLst/>
              <a:rect l="l" t="t" r="r" b="b"/>
              <a:pathLst>
                <a:path w="13907" h="11721" extrusionOk="0">
                  <a:moveTo>
                    <a:pt x="10171" y="1"/>
                  </a:moveTo>
                  <a:cubicBezTo>
                    <a:pt x="9728" y="1"/>
                    <a:pt x="9126" y="139"/>
                    <a:pt x="8337" y="447"/>
                  </a:cubicBezTo>
                  <a:cubicBezTo>
                    <a:pt x="932" y="3349"/>
                    <a:pt x="898" y="9820"/>
                    <a:pt x="898" y="9820"/>
                  </a:cubicBezTo>
                  <a:cubicBezTo>
                    <a:pt x="898" y="9820"/>
                    <a:pt x="0" y="11721"/>
                    <a:pt x="1410" y="11721"/>
                  </a:cubicBezTo>
                  <a:cubicBezTo>
                    <a:pt x="1782" y="11721"/>
                    <a:pt x="2315" y="11589"/>
                    <a:pt x="3067" y="11255"/>
                  </a:cubicBezTo>
                  <a:cubicBezTo>
                    <a:pt x="6287" y="9853"/>
                    <a:pt x="13907" y="1"/>
                    <a:pt x="101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4"/>
            <p:cNvSpPr/>
            <p:nvPr/>
          </p:nvSpPr>
          <p:spPr>
            <a:xfrm>
              <a:off x="3923719" y="3978767"/>
              <a:ext cx="192879" cy="202917"/>
            </a:xfrm>
            <a:custGeom>
              <a:avLst/>
              <a:gdLst/>
              <a:ahLst/>
              <a:cxnLst/>
              <a:rect l="l" t="t" r="r" b="b"/>
              <a:pathLst>
                <a:path w="11510" h="12109" extrusionOk="0">
                  <a:moveTo>
                    <a:pt x="9975" y="400"/>
                  </a:moveTo>
                  <a:cubicBezTo>
                    <a:pt x="10575" y="400"/>
                    <a:pt x="10709" y="667"/>
                    <a:pt x="10742" y="901"/>
                  </a:cubicBezTo>
                  <a:cubicBezTo>
                    <a:pt x="11209" y="2969"/>
                    <a:pt x="5405" y="10107"/>
                    <a:pt x="2770" y="11275"/>
                  </a:cubicBezTo>
                  <a:cubicBezTo>
                    <a:pt x="2105" y="11556"/>
                    <a:pt x="1575" y="11705"/>
                    <a:pt x="1207" y="11705"/>
                  </a:cubicBezTo>
                  <a:cubicBezTo>
                    <a:pt x="965" y="11705"/>
                    <a:pt x="794" y="11641"/>
                    <a:pt x="701" y="11508"/>
                  </a:cubicBezTo>
                  <a:cubicBezTo>
                    <a:pt x="501" y="11141"/>
                    <a:pt x="768" y="10374"/>
                    <a:pt x="902" y="10107"/>
                  </a:cubicBezTo>
                  <a:cubicBezTo>
                    <a:pt x="902" y="10074"/>
                    <a:pt x="902" y="10041"/>
                    <a:pt x="902" y="10007"/>
                  </a:cubicBezTo>
                  <a:cubicBezTo>
                    <a:pt x="902" y="9974"/>
                    <a:pt x="1035" y="3636"/>
                    <a:pt x="8240" y="834"/>
                  </a:cubicBezTo>
                  <a:cubicBezTo>
                    <a:pt x="8974" y="534"/>
                    <a:pt x="9541" y="400"/>
                    <a:pt x="9975" y="400"/>
                  </a:cubicBezTo>
                  <a:close/>
                  <a:moveTo>
                    <a:pt x="9975" y="0"/>
                  </a:moveTo>
                  <a:cubicBezTo>
                    <a:pt x="9508" y="0"/>
                    <a:pt x="8874" y="133"/>
                    <a:pt x="8073" y="434"/>
                  </a:cubicBezTo>
                  <a:cubicBezTo>
                    <a:pt x="935" y="3236"/>
                    <a:pt x="501" y="9373"/>
                    <a:pt x="501" y="9974"/>
                  </a:cubicBezTo>
                  <a:cubicBezTo>
                    <a:pt x="401" y="10207"/>
                    <a:pt x="1" y="11141"/>
                    <a:pt x="368" y="11742"/>
                  </a:cubicBezTo>
                  <a:cubicBezTo>
                    <a:pt x="535" y="11975"/>
                    <a:pt x="801" y="12109"/>
                    <a:pt x="1202" y="12109"/>
                  </a:cubicBezTo>
                  <a:cubicBezTo>
                    <a:pt x="1669" y="12109"/>
                    <a:pt x="2236" y="11975"/>
                    <a:pt x="2970" y="11642"/>
                  </a:cubicBezTo>
                  <a:cubicBezTo>
                    <a:pt x="4437" y="10975"/>
                    <a:pt x="6706" y="8673"/>
                    <a:pt x="8273" y="6671"/>
                  </a:cubicBezTo>
                  <a:cubicBezTo>
                    <a:pt x="9041" y="5671"/>
                    <a:pt x="11509" y="2402"/>
                    <a:pt x="11176" y="801"/>
                  </a:cubicBezTo>
                  <a:cubicBezTo>
                    <a:pt x="11075" y="434"/>
                    <a:pt x="10809" y="0"/>
                    <a:pt x="99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14"/>
            <p:cNvSpPr/>
            <p:nvPr/>
          </p:nvSpPr>
          <p:spPr>
            <a:xfrm>
              <a:off x="3895216" y="4079206"/>
              <a:ext cx="361074" cy="108069"/>
            </a:xfrm>
            <a:custGeom>
              <a:avLst/>
              <a:gdLst/>
              <a:ahLst/>
              <a:cxnLst/>
              <a:rect l="l" t="t" r="r" b="b"/>
              <a:pathLst>
                <a:path w="21547" h="6449" extrusionOk="0">
                  <a:moveTo>
                    <a:pt x="11279" y="1"/>
                  </a:moveTo>
                  <a:cubicBezTo>
                    <a:pt x="5544" y="1"/>
                    <a:pt x="2869" y="4013"/>
                    <a:pt x="2869" y="4013"/>
                  </a:cubicBezTo>
                  <a:cubicBezTo>
                    <a:pt x="2869" y="4013"/>
                    <a:pt x="1" y="5714"/>
                    <a:pt x="3870" y="6382"/>
                  </a:cubicBezTo>
                  <a:cubicBezTo>
                    <a:pt x="4120" y="6427"/>
                    <a:pt x="4415" y="6448"/>
                    <a:pt x="4743" y="6448"/>
                  </a:cubicBezTo>
                  <a:cubicBezTo>
                    <a:pt x="9499" y="6448"/>
                    <a:pt x="21547" y="1966"/>
                    <a:pt x="14278" y="344"/>
                  </a:cubicBezTo>
                  <a:cubicBezTo>
                    <a:pt x="13198" y="104"/>
                    <a:pt x="12199" y="1"/>
                    <a:pt x="112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4"/>
            <p:cNvSpPr/>
            <p:nvPr/>
          </p:nvSpPr>
          <p:spPr>
            <a:xfrm>
              <a:off x="3920368" y="4076022"/>
              <a:ext cx="257161" cy="114605"/>
            </a:xfrm>
            <a:custGeom>
              <a:avLst/>
              <a:gdLst/>
              <a:ahLst/>
              <a:cxnLst/>
              <a:rect l="l" t="t" r="r" b="b"/>
              <a:pathLst>
                <a:path w="15346" h="6839" extrusionOk="0">
                  <a:moveTo>
                    <a:pt x="9774" y="400"/>
                  </a:moveTo>
                  <a:cubicBezTo>
                    <a:pt x="10708" y="400"/>
                    <a:pt x="11709" y="501"/>
                    <a:pt x="12710" y="734"/>
                  </a:cubicBezTo>
                  <a:cubicBezTo>
                    <a:pt x="14144" y="1068"/>
                    <a:pt x="14878" y="1501"/>
                    <a:pt x="14845" y="2002"/>
                  </a:cubicBezTo>
                  <a:cubicBezTo>
                    <a:pt x="14645" y="3736"/>
                    <a:pt x="6939" y="6438"/>
                    <a:pt x="3203" y="6438"/>
                  </a:cubicBezTo>
                  <a:cubicBezTo>
                    <a:pt x="2903" y="6438"/>
                    <a:pt x="2636" y="6405"/>
                    <a:pt x="2402" y="6371"/>
                  </a:cubicBezTo>
                  <a:cubicBezTo>
                    <a:pt x="868" y="6105"/>
                    <a:pt x="601" y="5704"/>
                    <a:pt x="534" y="5504"/>
                  </a:cubicBezTo>
                  <a:cubicBezTo>
                    <a:pt x="468" y="5070"/>
                    <a:pt x="1202" y="4537"/>
                    <a:pt x="1468" y="4370"/>
                  </a:cubicBezTo>
                  <a:cubicBezTo>
                    <a:pt x="1502" y="4337"/>
                    <a:pt x="1502" y="4337"/>
                    <a:pt x="1535" y="4303"/>
                  </a:cubicBezTo>
                  <a:cubicBezTo>
                    <a:pt x="1535" y="4270"/>
                    <a:pt x="4237" y="400"/>
                    <a:pt x="9774" y="400"/>
                  </a:cubicBezTo>
                  <a:close/>
                  <a:moveTo>
                    <a:pt x="9774" y="0"/>
                  </a:moveTo>
                  <a:cubicBezTo>
                    <a:pt x="4304" y="0"/>
                    <a:pt x="1502" y="3603"/>
                    <a:pt x="1202" y="4036"/>
                  </a:cubicBezTo>
                  <a:cubicBezTo>
                    <a:pt x="968" y="4170"/>
                    <a:pt x="1" y="4837"/>
                    <a:pt x="134" y="5571"/>
                  </a:cubicBezTo>
                  <a:cubicBezTo>
                    <a:pt x="234" y="6138"/>
                    <a:pt x="968" y="6538"/>
                    <a:pt x="2336" y="6772"/>
                  </a:cubicBezTo>
                  <a:cubicBezTo>
                    <a:pt x="2569" y="6838"/>
                    <a:pt x="2869" y="6838"/>
                    <a:pt x="3203" y="6838"/>
                  </a:cubicBezTo>
                  <a:cubicBezTo>
                    <a:pt x="6906" y="6838"/>
                    <a:pt x="15011" y="4170"/>
                    <a:pt x="15245" y="2068"/>
                  </a:cubicBezTo>
                  <a:cubicBezTo>
                    <a:pt x="15345" y="1301"/>
                    <a:pt x="14511" y="701"/>
                    <a:pt x="12810" y="334"/>
                  </a:cubicBezTo>
                  <a:cubicBezTo>
                    <a:pt x="11776" y="100"/>
                    <a:pt x="10742" y="0"/>
                    <a:pt x="977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14"/>
            <p:cNvSpPr/>
            <p:nvPr/>
          </p:nvSpPr>
          <p:spPr>
            <a:xfrm>
              <a:off x="3886838" y="4163894"/>
              <a:ext cx="257814" cy="129552"/>
            </a:xfrm>
            <a:custGeom>
              <a:avLst/>
              <a:gdLst/>
              <a:ahLst/>
              <a:cxnLst/>
              <a:rect l="l" t="t" r="r" b="b"/>
              <a:pathLst>
                <a:path w="15385" h="7731" extrusionOk="0">
                  <a:moveTo>
                    <a:pt x="4718" y="0"/>
                  </a:moveTo>
                  <a:cubicBezTo>
                    <a:pt x="3469" y="0"/>
                    <a:pt x="2669" y="227"/>
                    <a:pt x="2669" y="227"/>
                  </a:cubicBezTo>
                  <a:cubicBezTo>
                    <a:pt x="2669" y="227"/>
                    <a:pt x="2463" y="195"/>
                    <a:pt x="2193" y="195"/>
                  </a:cubicBezTo>
                  <a:cubicBezTo>
                    <a:pt x="1383" y="195"/>
                    <a:pt x="0" y="477"/>
                    <a:pt x="1902" y="2729"/>
                  </a:cubicBezTo>
                  <a:cubicBezTo>
                    <a:pt x="3555" y="4712"/>
                    <a:pt x="10306" y="7730"/>
                    <a:pt x="13300" y="7730"/>
                  </a:cubicBezTo>
                  <a:cubicBezTo>
                    <a:pt x="14837" y="7730"/>
                    <a:pt x="15384" y="6935"/>
                    <a:pt x="13743" y="4797"/>
                  </a:cubicBezTo>
                  <a:cubicBezTo>
                    <a:pt x="10639" y="728"/>
                    <a:pt x="6957" y="0"/>
                    <a:pt x="47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4"/>
            <p:cNvSpPr/>
            <p:nvPr/>
          </p:nvSpPr>
          <p:spPr>
            <a:xfrm>
              <a:off x="3896339" y="4160425"/>
              <a:ext cx="244291" cy="136406"/>
            </a:xfrm>
            <a:custGeom>
              <a:avLst/>
              <a:gdLst/>
              <a:ahLst/>
              <a:cxnLst/>
              <a:rect l="l" t="t" r="r" b="b"/>
              <a:pathLst>
                <a:path w="14578" h="8140" extrusionOk="0">
                  <a:moveTo>
                    <a:pt x="4170" y="434"/>
                  </a:moveTo>
                  <a:cubicBezTo>
                    <a:pt x="6538" y="434"/>
                    <a:pt x="10041" y="1234"/>
                    <a:pt x="13010" y="5137"/>
                  </a:cubicBezTo>
                  <a:cubicBezTo>
                    <a:pt x="13777" y="6138"/>
                    <a:pt x="14110" y="6905"/>
                    <a:pt x="13910" y="7305"/>
                  </a:cubicBezTo>
                  <a:cubicBezTo>
                    <a:pt x="13744" y="7672"/>
                    <a:pt x="13176" y="7739"/>
                    <a:pt x="12743" y="7739"/>
                  </a:cubicBezTo>
                  <a:cubicBezTo>
                    <a:pt x="9874" y="7739"/>
                    <a:pt x="3136" y="4770"/>
                    <a:pt x="1468" y="2802"/>
                  </a:cubicBezTo>
                  <a:cubicBezTo>
                    <a:pt x="501" y="1668"/>
                    <a:pt x="534" y="1168"/>
                    <a:pt x="601" y="967"/>
                  </a:cubicBezTo>
                  <a:cubicBezTo>
                    <a:pt x="734" y="667"/>
                    <a:pt x="1268" y="634"/>
                    <a:pt x="1568" y="634"/>
                  </a:cubicBezTo>
                  <a:cubicBezTo>
                    <a:pt x="1835" y="634"/>
                    <a:pt x="2069" y="667"/>
                    <a:pt x="2069" y="667"/>
                  </a:cubicBezTo>
                  <a:cubicBezTo>
                    <a:pt x="2102" y="667"/>
                    <a:pt x="2102" y="667"/>
                    <a:pt x="2135" y="634"/>
                  </a:cubicBezTo>
                  <a:cubicBezTo>
                    <a:pt x="2169" y="634"/>
                    <a:pt x="2936" y="434"/>
                    <a:pt x="4170" y="434"/>
                  </a:cubicBezTo>
                  <a:close/>
                  <a:moveTo>
                    <a:pt x="4170" y="0"/>
                  </a:moveTo>
                  <a:cubicBezTo>
                    <a:pt x="3036" y="0"/>
                    <a:pt x="2269" y="200"/>
                    <a:pt x="2069" y="234"/>
                  </a:cubicBezTo>
                  <a:cubicBezTo>
                    <a:pt x="2002" y="234"/>
                    <a:pt x="1802" y="200"/>
                    <a:pt x="1568" y="200"/>
                  </a:cubicBezTo>
                  <a:cubicBezTo>
                    <a:pt x="868" y="200"/>
                    <a:pt x="401" y="400"/>
                    <a:pt x="234" y="801"/>
                  </a:cubicBezTo>
                  <a:cubicBezTo>
                    <a:pt x="0" y="1301"/>
                    <a:pt x="301" y="2035"/>
                    <a:pt x="1168" y="3069"/>
                  </a:cubicBezTo>
                  <a:cubicBezTo>
                    <a:pt x="2902" y="5170"/>
                    <a:pt x="9741" y="8139"/>
                    <a:pt x="12743" y="8139"/>
                  </a:cubicBezTo>
                  <a:cubicBezTo>
                    <a:pt x="13543" y="8139"/>
                    <a:pt x="14077" y="7939"/>
                    <a:pt x="14277" y="7505"/>
                  </a:cubicBezTo>
                  <a:cubicBezTo>
                    <a:pt x="14577" y="6938"/>
                    <a:pt x="14244" y="6071"/>
                    <a:pt x="13343" y="4870"/>
                  </a:cubicBezTo>
                  <a:cubicBezTo>
                    <a:pt x="10274" y="867"/>
                    <a:pt x="6638" y="0"/>
                    <a:pt x="41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4"/>
            <p:cNvSpPr/>
            <p:nvPr/>
          </p:nvSpPr>
          <p:spPr>
            <a:xfrm>
              <a:off x="3882850" y="4162470"/>
              <a:ext cx="139540" cy="227634"/>
            </a:xfrm>
            <a:custGeom>
              <a:avLst/>
              <a:gdLst/>
              <a:ahLst/>
              <a:cxnLst/>
              <a:rect l="l" t="t" r="r" b="b"/>
              <a:pathLst>
                <a:path w="8327" h="13584" extrusionOk="0">
                  <a:moveTo>
                    <a:pt x="893" y="1"/>
                  </a:moveTo>
                  <a:cubicBezTo>
                    <a:pt x="409" y="1"/>
                    <a:pt x="1" y="487"/>
                    <a:pt x="105" y="2246"/>
                  </a:cubicBezTo>
                  <a:cubicBezTo>
                    <a:pt x="259" y="5280"/>
                    <a:pt x="5089" y="13583"/>
                    <a:pt x="7266" y="13583"/>
                  </a:cubicBezTo>
                  <a:cubicBezTo>
                    <a:pt x="7913" y="13583"/>
                    <a:pt x="8326" y="12848"/>
                    <a:pt x="8311" y="11019"/>
                  </a:cubicBezTo>
                  <a:cubicBezTo>
                    <a:pt x="8277" y="3080"/>
                    <a:pt x="2206" y="745"/>
                    <a:pt x="2206" y="745"/>
                  </a:cubicBezTo>
                  <a:cubicBezTo>
                    <a:pt x="2206" y="745"/>
                    <a:pt x="1492" y="1"/>
                    <a:pt x="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4"/>
            <p:cNvSpPr/>
            <p:nvPr/>
          </p:nvSpPr>
          <p:spPr>
            <a:xfrm>
              <a:off x="3880135" y="4158750"/>
              <a:ext cx="145908" cy="234789"/>
            </a:xfrm>
            <a:custGeom>
              <a:avLst/>
              <a:gdLst/>
              <a:ahLst/>
              <a:cxnLst/>
              <a:rect l="l" t="t" r="r" b="b"/>
              <a:pathLst>
                <a:path w="8707" h="14011" extrusionOk="0">
                  <a:moveTo>
                    <a:pt x="1067" y="434"/>
                  </a:moveTo>
                  <a:cubicBezTo>
                    <a:pt x="1468" y="434"/>
                    <a:pt x="2035" y="901"/>
                    <a:pt x="2235" y="1101"/>
                  </a:cubicBezTo>
                  <a:cubicBezTo>
                    <a:pt x="2235" y="1134"/>
                    <a:pt x="2268" y="1134"/>
                    <a:pt x="2302" y="1134"/>
                  </a:cubicBezTo>
                  <a:cubicBezTo>
                    <a:pt x="2368" y="1168"/>
                    <a:pt x="8206" y="3503"/>
                    <a:pt x="8273" y="11241"/>
                  </a:cubicBezTo>
                  <a:cubicBezTo>
                    <a:pt x="8306" y="12676"/>
                    <a:pt x="8039" y="13243"/>
                    <a:pt x="7806" y="13443"/>
                  </a:cubicBezTo>
                  <a:cubicBezTo>
                    <a:pt x="7706" y="13543"/>
                    <a:pt x="7605" y="13610"/>
                    <a:pt x="7439" y="13610"/>
                  </a:cubicBezTo>
                  <a:cubicBezTo>
                    <a:pt x="5437" y="13610"/>
                    <a:pt x="634" y="5404"/>
                    <a:pt x="467" y="2468"/>
                  </a:cubicBezTo>
                  <a:cubicBezTo>
                    <a:pt x="400" y="1234"/>
                    <a:pt x="600" y="734"/>
                    <a:pt x="767" y="567"/>
                  </a:cubicBezTo>
                  <a:cubicBezTo>
                    <a:pt x="867" y="467"/>
                    <a:pt x="934" y="434"/>
                    <a:pt x="1067" y="434"/>
                  </a:cubicBezTo>
                  <a:close/>
                  <a:moveTo>
                    <a:pt x="1067" y="0"/>
                  </a:moveTo>
                  <a:cubicBezTo>
                    <a:pt x="834" y="0"/>
                    <a:pt x="634" y="100"/>
                    <a:pt x="467" y="267"/>
                  </a:cubicBezTo>
                  <a:cubicBezTo>
                    <a:pt x="133" y="634"/>
                    <a:pt x="0" y="1368"/>
                    <a:pt x="67" y="2468"/>
                  </a:cubicBezTo>
                  <a:cubicBezTo>
                    <a:pt x="200" y="5437"/>
                    <a:pt x="5037" y="14010"/>
                    <a:pt x="7439" y="14010"/>
                  </a:cubicBezTo>
                  <a:cubicBezTo>
                    <a:pt x="7706" y="14010"/>
                    <a:pt x="7939" y="13910"/>
                    <a:pt x="8106" y="13743"/>
                  </a:cubicBezTo>
                  <a:cubicBezTo>
                    <a:pt x="8506" y="13343"/>
                    <a:pt x="8706" y="12509"/>
                    <a:pt x="8706" y="11241"/>
                  </a:cubicBezTo>
                  <a:cubicBezTo>
                    <a:pt x="8640" y="3603"/>
                    <a:pt x="3036" y="1001"/>
                    <a:pt x="2502" y="767"/>
                  </a:cubicBezTo>
                  <a:cubicBezTo>
                    <a:pt x="2335" y="600"/>
                    <a:pt x="1668" y="0"/>
                    <a:pt x="10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4"/>
            <p:cNvSpPr/>
            <p:nvPr/>
          </p:nvSpPr>
          <p:spPr>
            <a:xfrm>
              <a:off x="3772490" y="4169356"/>
              <a:ext cx="181450" cy="235309"/>
            </a:xfrm>
            <a:custGeom>
              <a:avLst/>
              <a:gdLst/>
              <a:ahLst/>
              <a:cxnLst/>
              <a:rect l="l" t="t" r="r" b="b"/>
              <a:pathLst>
                <a:path w="10828" h="14042" extrusionOk="0">
                  <a:moveTo>
                    <a:pt x="8056" y="0"/>
                  </a:moveTo>
                  <a:cubicBezTo>
                    <a:pt x="7679" y="0"/>
                    <a:pt x="7120" y="272"/>
                    <a:pt x="6291" y="1035"/>
                  </a:cubicBezTo>
                  <a:cubicBezTo>
                    <a:pt x="3822" y="3277"/>
                    <a:pt x="1" y="14041"/>
                    <a:pt x="2674" y="14041"/>
                  </a:cubicBezTo>
                  <a:cubicBezTo>
                    <a:pt x="3143" y="14041"/>
                    <a:pt x="3812" y="13710"/>
                    <a:pt x="4723" y="12943"/>
                  </a:cubicBezTo>
                  <a:cubicBezTo>
                    <a:pt x="10827" y="7840"/>
                    <a:pt x="8792" y="1702"/>
                    <a:pt x="8792" y="1702"/>
                  </a:cubicBezTo>
                  <a:cubicBezTo>
                    <a:pt x="8792" y="1702"/>
                    <a:pt x="8997" y="0"/>
                    <a:pt x="80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14"/>
            <p:cNvSpPr/>
            <p:nvPr/>
          </p:nvSpPr>
          <p:spPr>
            <a:xfrm>
              <a:off x="3785661" y="4165888"/>
              <a:ext cx="166603" cy="242179"/>
            </a:xfrm>
            <a:custGeom>
              <a:avLst/>
              <a:gdLst/>
              <a:ahLst/>
              <a:cxnLst/>
              <a:rect l="l" t="t" r="r" b="b"/>
              <a:pathLst>
                <a:path w="9942" h="14452" extrusionOk="0">
                  <a:moveTo>
                    <a:pt x="7273" y="408"/>
                  </a:moveTo>
                  <a:cubicBezTo>
                    <a:pt x="7406" y="408"/>
                    <a:pt x="7506" y="441"/>
                    <a:pt x="7573" y="541"/>
                  </a:cubicBezTo>
                  <a:cubicBezTo>
                    <a:pt x="7840" y="842"/>
                    <a:pt x="7840" y="1609"/>
                    <a:pt x="7806" y="1876"/>
                  </a:cubicBezTo>
                  <a:cubicBezTo>
                    <a:pt x="7806" y="1909"/>
                    <a:pt x="7806" y="1942"/>
                    <a:pt x="7806" y="1976"/>
                  </a:cubicBezTo>
                  <a:cubicBezTo>
                    <a:pt x="7806" y="1976"/>
                    <a:pt x="8307" y="3510"/>
                    <a:pt x="8073" y="5612"/>
                  </a:cubicBezTo>
                  <a:cubicBezTo>
                    <a:pt x="7840" y="7546"/>
                    <a:pt x="6906" y="10415"/>
                    <a:pt x="3803" y="13017"/>
                  </a:cubicBezTo>
                  <a:cubicBezTo>
                    <a:pt x="2769" y="13851"/>
                    <a:pt x="2202" y="14051"/>
                    <a:pt x="1902" y="14051"/>
                  </a:cubicBezTo>
                  <a:cubicBezTo>
                    <a:pt x="1735" y="14051"/>
                    <a:pt x="1468" y="14018"/>
                    <a:pt x="1335" y="13617"/>
                  </a:cubicBezTo>
                  <a:cubicBezTo>
                    <a:pt x="601" y="11716"/>
                    <a:pt x="3203" y="3610"/>
                    <a:pt x="5638" y="1375"/>
                  </a:cubicBezTo>
                  <a:cubicBezTo>
                    <a:pt x="6505" y="575"/>
                    <a:pt x="7006" y="408"/>
                    <a:pt x="7273" y="408"/>
                  </a:cubicBezTo>
                  <a:close/>
                  <a:moveTo>
                    <a:pt x="7269" y="0"/>
                  </a:moveTo>
                  <a:cubicBezTo>
                    <a:pt x="6796" y="0"/>
                    <a:pt x="6163" y="349"/>
                    <a:pt x="5371" y="1075"/>
                  </a:cubicBezTo>
                  <a:cubicBezTo>
                    <a:pt x="3170" y="3077"/>
                    <a:pt x="1" y="11382"/>
                    <a:pt x="935" y="13751"/>
                  </a:cubicBezTo>
                  <a:cubicBezTo>
                    <a:pt x="1168" y="14351"/>
                    <a:pt x="1568" y="14451"/>
                    <a:pt x="1902" y="14451"/>
                  </a:cubicBezTo>
                  <a:cubicBezTo>
                    <a:pt x="2436" y="14451"/>
                    <a:pt x="3170" y="14084"/>
                    <a:pt x="4070" y="13317"/>
                  </a:cubicBezTo>
                  <a:cubicBezTo>
                    <a:pt x="9941" y="8414"/>
                    <a:pt x="8407" y="2443"/>
                    <a:pt x="8240" y="1876"/>
                  </a:cubicBezTo>
                  <a:cubicBezTo>
                    <a:pt x="8240" y="1642"/>
                    <a:pt x="8307" y="742"/>
                    <a:pt x="7873" y="275"/>
                  </a:cubicBezTo>
                  <a:cubicBezTo>
                    <a:pt x="7714" y="93"/>
                    <a:pt x="7513" y="0"/>
                    <a:pt x="72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14"/>
            <p:cNvSpPr/>
            <p:nvPr/>
          </p:nvSpPr>
          <p:spPr>
            <a:xfrm>
              <a:off x="3635605" y="4168116"/>
              <a:ext cx="311002" cy="152326"/>
            </a:xfrm>
            <a:custGeom>
              <a:avLst/>
              <a:gdLst/>
              <a:ahLst/>
              <a:cxnLst/>
              <a:rect l="l" t="t" r="r" b="b"/>
              <a:pathLst>
                <a:path w="18559" h="9090" extrusionOk="0">
                  <a:moveTo>
                    <a:pt x="16026" y="0"/>
                  </a:moveTo>
                  <a:cubicBezTo>
                    <a:pt x="15756" y="0"/>
                    <a:pt x="15436" y="23"/>
                    <a:pt x="15060" y="75"/>
                  </a:cubicBezTo>
                  <a:cubicBezTo>
                    <a:pt x="11308" y="620"/>
                    <a:pt x="1" y="9090"/>
                    <a:pt x="6190" y="9090"/>
                  </a:cubicBezTo>
                  <a:cubicBezTo>
                    <a:pt x="6439" y="9090"/>
                    <a:pt x="6715" y="9076"/>
                    <a:pt x="7021" y="9048"/>
                  </a:cubicBezTo>
                  <a:cubicBezTo>
                    <a:pt x="14960" y="8281"/>
                    <a:pt x="16761" y="2043"/>
                    <a:pt x="16761" y="2043"/>
                  </a:cubicBezTo>
                  <a:cubicBezTo>
                    <a:pt x="16761" y="2043"/>
                    <a:pt x="18559" y="0"/>
                    <a:pt x="160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4"/>
            <p:cNvSpPr/>
            <p:nvPr/>
          </p:nvSpPr>
          <p:spPr>
            <a:xfrm>
              <a:off x="3702380" y="4164648"/>
              <a:ext cx="231438" cy="159012"/>
            </a:xfrm>
            <a:custGeom>
              <a:avLst/>
              <a:gdLst/>
              <a:ahLst/>
              <a:cxnLst/>
              <a:rect l="l" t="t" r="r" b="b"/>
              <a:pathLst>
                <a:path w="13811" h="9489" extrusionOk="0">
                  <a:moveTo>
                    <a:pt x="12042" y="415"/>
                  </a:moveTo>
                  <a:cubicBezTo>
                    <a:pt x="12476" y="415"/>
                    <a:pt x="13010" y="482"/>
                    <a:pt x="13143" y="782"/>
                  </a:cubicBezTo>
                  <a:cubicBezTo>
                    <a:pt x="13310" y="1182"/>
                    <a:pt x="12810" y="1916"/>
                    <a:pt x="12609" y="2116"/>
                  </a:cubicBezTo>
                  <a:cubicBezTo>
                    <a:pt x="12609" y="2150"/>
                    <a:pt x="12576" y="2183"/>
                    <a:pt x="12576" y="2217"/>
                  </a:cubicBezTo>
                  <a:cubicBezTo>
                    <a:pt x="12543" y="2250"/>
                    <a:pt x="10708" y="8321"/>
                    <a:pt x="3003" y="9021"/>
                  </a:cubicBezTo>
                  <a:cubicBezTo>
                    <a:pt x="2677" y="9057"/>
                    <a:pt x="2383" y="9074"/>
                    <a:pt x="2122" y="9074"/>
                  </a:cubicBezTo>
                  <a:cubicBezTo>
                    <a:pt x="1150" y="9074"/>
                    <a:pt x="627" y="8834"/>
                    <a:pt x="601" y="8388"/>
                  </a:cubicBezTo>
                  <a:cubicBezTo>
                    <a:pt x="467" y="6386"/>
                    <a:pt x="8206" y="916"/>
                    <a:pt x="11108" y="482"/>
                  </a:cubicBezTo>
                  <a:cubicBezTo>
                    <a:pt x="11475" y="449"/>
                    <a:pt x="11776" y="415"/>
                    <a:pt x="12042" y="415"/>
                  </a:cubicBezTo>
                  <a:close/>
                  <a:moveTo>
                    <a:pt x="12050" y="0"/>
                  </a:moveTo>
                  <a:cubicBezTo>
                    <a:pt x="11755" y="0"/>
                    <a:pt x="11419" y="28"/>
                    <a:pt x="11042" y="82"/>
                  </a:cubicBezTo>
                  <a:cubicBezTo>
                    <a:pt x="8140" y="482"/>
                    <a:pt x="0" y="6019"/>
                    <a:pt x="167" y="8421"/>
                  </a:cubicBezTo>
                  <a:cubicBezTo>
                    <a:pt x="234" y="9121"/>
                    <a:pt x="901" y="9488"/>
                    <a:pt x="2202" y="9488"/>
                  </a:cubicBezTo>
                  <a:cubicBezTo>
                    <a:pt x="2436" y="9488"/>
                    <a:pt x="2736" y="9488"/>
                    <a:pt x="3036" y="9455"/>
                  </a:cubicBezTo>
                  <a:cubicBezTo>
                    <a:pt x="10675" y="8721"/>
                    <a:pt x="12776" y="2950"/>
                    <a:pt x="12943" y="2350"/>
                  </a:cubicBezTo>
                  <a:cubicBezTo>
                    <a:pt x="13143" y="2150"/>
                    <a:pt x="13810" y="1283"/>
                    <a:pt x="13510" y="615"/>
                  </a:cubicBezTo>
                  <a:cubicBezTo>
                    <a:pt x="13340" y="201"/>
                    <a:pt x="12848" y="0"/>
                    <a:pt x="120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4"/>
            <p:cNvSpPr/>
            <p:nvPr/>
          </p:nvSpPr>
          <p:spPr>
            <a:xfrm>
              <a:off x="3562663" y="4135357"/>
              <a:ext cx="356633" cy="97093"/>
            </a:xfrm>
            <a:custGeom>
              <a:avLst/>
              <a:gdLst/>
              <a:ahLst/>
              <a:cxnLst/>
              <a:rect l="l" t="t" r="r" b="b"/>
              <a:pathLst>
                <a:path w="21282" h="5794" extrusionOk="0">
                  <a:moveTo>
                    <a:pt x="15411" y="1"/>
                  </a:moveTo>
                  <a:cubicBezTo>
                    <a:pt x="10090" y="1"/>
                    <a:pt x="0" y="2789"/>
                    <a:pt x="6470" y="5032"/>
                  </a:cubicBezTo>
                  <a:cubicBezTo>
                    <a:pt x="8051" y="5578"/>
                    <a:pt x="9487" y="5793"/>
                    <a:pt x="10768" y="5793"/>
                  </a:cubicBezTo>
                  <a:cubicBezTo>
                    <a:pt x="15599" y="5793"/>
                    <a:pt x="18246" y="2730"/>
                    <a:pt x="18246" y="2730"/>
                  </a:cubicBezTo>
                  <a:cubicBezTo>
                    <a:pt x="18246" y="2730"/>
                    <a:pt x="21281" y="1329"/>
                    <a:pt x="17512" y="229"/>
                  </a:cubicBezTo>
                  <a:cubicBezTo>
                    <a:pt x="16992" y="72"/>
                    <a:pt x="16262" y="1"/>
                    <a:pt x="154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4"/>
            <p:cNvSpPr/>
            <p:nvPr/>
          </p:nvSpPr>
          <p:spPr>
            <a:xfrm>
              <a:off x="3630829" y="4131905"/>
              <a:ext cx="261065" cy="103997"/>
            </a:xfrm>
            <a:custGeom>
              <a:avLst/>
              <a:gdLst/>
              <a:ahLst/>
              <a:cxnLst/>
              <a:rect l="l" t="t" r="r" b="b"/>
              <a:pathLst>
                <a:path w="15579" h="6206" extrusionOk="0">
                  <a:moveTo>
                    <a:pt x="11376" y="401"/>
                  </a:moveTo>
                  <a:cubicBezTo>
                    <a:pt x="12243" y="401"/>
                    <a:pt x="12910" y="501"/>
                    <a:pt x="13377" y="635"/>
                  </a:cubicBezTo>
                  <a:cubicBezTo>
                    <a:pt x="14845" y="1068"/>
                    <a:pt x="15112" y="1502"/>
                    <a:pt x="15112" y="1702"/>
                  </a:cubicBezTo>
                  <a:cubicBezTo>
                    <a:pt x="15145" y="2136"/>
                    <a:pt x="14378" y="2603"/>
                    <a:pt x="14077" y="2736"/>
                  </a:cubicBezTo>
                  <a:cubicBezTo>
                    <a:pt x="14044" y="2736"/>
                    <a:pt x="14044" y="2770"/>
                    <a:pt x="14011" y="2803"/>
                  </a:cubicBezTo>
                  <a:cubicBezTo>
                    <a:pt x="13977" y="2803"/>
                    <a:pt x="11376" y="5805"/>
                    <a:pt x="6706" y="5805"/>
                  </a:cubicBezTo>
                  <a:cubicBezTo>
                    <a:pt x="5338" y="5805"/>
                    <a:pt x="3937" y="5538"/>
                    <a:pt x="2469" y="5038"/>
                  </a:cubicBezTo>
                  <a:cubicBezTo>
                    <a:pt x="1135" y="4571"/>
                    <a:pt x="434" y="4070"/>
                    <a:pt x="534" y="3570"/>
                  </a:cubicBezTo>
                  <a:cubicBezTo>
                    <a:pt x="768" y="2069"/>
                    <a:pt x="7206" y="401"/>
                    <a:pt x="11376" y="401"/>
                  </a:cubicBezTo>
                  <a:close/>
                  <a:moveTo>
                    <a:pt x="11376" y="1"/>
                  </a:moveTo>
                  <a:cubicBezTo>
                    <a:pt x="7706" y="1"/>
                    <a:pt x="468" y="1469"/>
                    <a:pt x="101" y="3503"/>
                  </a:cubicBezTo>
                  <a:cubicBezTo>
                    <a:pt x="1" y="4237"/>
                    <a:pt x="735" y="4871"/>
                    <a:pt x="2336" y="5438"/>
                  </a:cubicBezTo>
                  <a:cubicBezTo>
                    <a:pt x="3837" y="5938"/>
                    <a:pt x="5305" y="6205"/>
                    <a:pt x="6706" y="6205"/>
                  </a:cubicBezTo>
                  <a:cubicBezTo>
                    <a:pt x="11342" y="6205"/>
                    <a:pt x="13977" y="3470"/>
                    <a:pt x="14311" y="3103"/>
                  </a:cubicBezTo>
                  <a:cubicBezTo>
                    <a:pt x="14544" y="2970"/>
                    <a:pt x="15579" y="2436"/>
                    <a:pt x="15545" y="1669"/>
                  </a:cubicBezTo>
                  <a:cubicBezTo>
                    <a:pt x="15512" y="1102"/>
                    <a:pt x="14845" y="635"/>
                    <a:pt x="13510" y="234"/>
                  </a:cubicBezTo>
                  <a:cubicBezTo>
                    <a:pt x="12977" y="68"/>
                    <a:pt x="12276" y="1"/>
                    <a:pt x="1137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4"/>
            <p:cNvSpPr/>
            <p:nvPr/>
          </p:nvSpPr>
          <p:spPr>
            <a:xfrm>
              <a:off x="3800759" y="4082926"/>
              <a:ext cx="230064" cy="157453"/>
            </a:xfrm>
            <a:custGeom>
              <a:avLst/>
              <a:gdLst/>
              <a:ahLst/>
              <a:cxnLst/>
              <a:rect l="l" t="t" r="r" b="b"/>
              <a:pathLst>
                <a:path w="13729" h="9396" extrusionOk="0">
                  <a:moveTo>
                    <a:pt x="6672" y="0"/>
                  </a:moveTo>
                  <a:cubicBezTo>
                    <a:pt x="4471" y="0"/>
                    <a:pt x="2802" y="1790"/>
                    <a:pt x="2802" y="1790"/>
                  </a:cubicBezTo>
                  <a:cubicBezTo>
                    <a:pt x="0" y="4558"/>
                    <a:pt x="934" y="9362"/>
                    <a:pt x="5137" y="9395"/>
                  </a:cubicBezTo>
                  <a:cubicBezTo>
                    <a:pt x="5155" y="9395"/>
                    <a:pt x="5173" y="9395"/>
                    <a:pt x="5190" y="9395"/>
                  </a:cubicBezTo>
                  <a:cubicBezTo>
                    <a:pt x="9410" y="9395"/>
                    <a:pt x="13728" y="5443"/>
                    <a:pt x="10108" y="1656"/>
                  </a:cubicBezTo>
                  <a:cubicBezTo>
                    <a:pt x="8923" y="418"/>
                    <a:pt x="7735" y="0"/>
                    <a:pt x="6672"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14"/>
            <p:cNvSpPr/>
            <p:nvPr/>
          </p:nvSpPr>
          <p:spPr>
            <a:xfrm>
              <a:off x="3899137" y="4108212"/>
              <a:ext cx="36347" cy="19254"/>
            </a:xfrm>
            <a:custGeom>
              <a:avLst/>
              <a:gdLst/>
              <a:ahLst/>
              <a:cxnLst/>
              <a:rect l="l" t="t" r="r" b="b"/>
              <a:pathLst>
                <a:path w="2169" h="1149" extrusionOk="0">
                  <a:moveTo>
                    <a:pt x="1298" y="1"/>
                  </a:moveTo>
                  <a:cubicBezTo>
                    <a:pt x="1145" y="1"/>
                    <a:pt x="1001" y="27"/>
                    <a:pt x="867" y="81"/>
                  </a:cubicBezTo>
                  <a:cubicBezTo>
                    <a:pt x="300" y="281"/>
                    <a:pt x="34" y="814"/>
                    <a:pt x="34" y="848"/>
                  </a:cubicBezTo>
                  <a:cubicBezTo>
                    <a:pt x="0" y="948"/>
                    <a:pt x="34" y="1081"/>
                    <a:pt x="134" y="1115"/>
                  </a:cubicBezTo>
                  <a:cubicBezTo>
                    <a:pt x="167" y="1148"/>
                    <a:pt x="200" y="1148"/>
                    <a:pt x="234" y="1148"/>
                  </a:cubicBezTo>
                  <a:cubicBezTo>
                    <a:pt x="300" y="1148"/>
                    <a:pt x="400" y="1081"/>
                    <a:pt x="434" y="1015"/>
                  </a:cubicBezTo>
                  <a:cubicBezTo>
                    <a:pt x="434" y="1015"/>
                    <a:pt x="601" y="614"/>
                    <a:pt x="1001" y="448"/>
                  </a:cubicBezTo>
                  <a:cubicBezTo>
                    <a:pt x="1104" y="422"/>
                    <a:pt x="1208" y="406"/>
                    <a:pt x="1315" y="406"/>
                  </a:cubicBezTo>
                  <a:cubicBezTo>
                    <a:pt x="1485" y="406"/>
                    <a:pt x="1664" y="445"/>
                    <a:pt x="1868" y="548"/>
                  </a:cubicBezTo>
                  <a:cubicBezTo>
                    <a:pt x="1893" y="556"/>
                    <a:pt x="1918" y="560"/>
                    <a:pt x="1943" y="560"/>
                  </a:cubicBezTo>
                  <a:cubicBezTo>
                    <a:pt x="2016" y="560"/>
                    <a:pt x="2085" y="523"/>
                    <a:pt x="2135" y="448"/>
                  </a:cubicBezTo>
                  <a:cubicBezTo>
                    <a:pt x="2168" y="347"/>
                    <a:pt x="2135" y="214"/>
                    <a:pt x="2035" y="181"/>
                  </a:cubicBezTo>
                  <a:cubicBezTo>
                    <a:pt x="1775" y="61"/>
                    <a:pt x="1527" y="1"/>
                    <a:pt x="129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14"/>
            <p:cNvSpPr/>
            <p:nvPr/>
          </p:nvSpPr>
          <p:spPr>
            <a:xfrm>
              <a:off x="3880688" y="4155717"/>
              <a:ext cx="36900" cy="19254"/>
            </a:xfrm>
            <a:custGeom>
              <a:avLst/>
              <a:gdLst/>
              <a:ahLst/>
              <a:cxnLst/>
              <a:rect l="l" t="t" r="r" b="b"/>
              <a:pathLst>
                <a:path w="2202" h="1149" extrusionOk="0">
                  <a:moveTo>
                    <a:pt x="1324" y="1"/>
                  </a:moveTo>
                  <a:cubicBezTo>
                    <a:pt x="1167" y="1"/>
                    <a:pt x="1014" y="28"/>
                    <a:pt x="868" y="81"/>
                  </a:cubicBezTo>
                  <a:cubicBezTo>
                    <a:pt x="334" y="314"/>
                    <a:pt x="67" y="848"/>
                    <a:pt x="67" y="882"/>
                  </a:cubicBezTo>
                  <a:cubicBezTo>
                    <a:pt x="0" y="982"/>
                    <a:pt x="67" y="1082"/>
                    <a:pt x="167" y="1148"/>
                  </a:cubicBezTo>
                  <a:lnTo>
                    <a:pt x="267" y="1148"/>
                  </a:lnTo>
                  <a:cubicBezTo>
                    <a:pt x="334" y="1148"/>
                    <a:pt x="401" y="1115"/>
                    <a:pt x="434" y="1048"/>
                  </a:cubicBezTo>
                  <a:cubicBezTo>
                    <a:pt x="434" y="1048"/>
                    <a:pt x="634" y="615"/>
                    <a:pt x="1034" y="481"/>
                  </a:cubicBezTo>
                  <a:cubicBezTo>
                    <a:pt x="1122" y="444"/>
                    <a:pt x="1219" y="425"/>
                    <a:pt x="1322" y="425"/>
                  </a:cubicBezTo>
                  <a:cubicBezTo>
                    <a:pt x="1493" y="425"/>
                    <a:pt x="1681" y="477"/>
                    <a:pt x="1868" y="581"/>
                  </a:cubicBezTo>
                  <a:cubicBezTo>
                    <a:pt x="1893" y="590"/>
                    <a:pt x="1921" y="594"/>
                    <a:pt x="1948" y="594"/>
                  </a:cubicBezTo>
                  <a:cubicBezTo>
                    <a:pt x="2031" y="594"/>
                    <a:pt x="2119" y="556"/>
                    <a:pt x="2169" y="481"/>
                  </a:cubicBezTo>
                  <a:cubicBezTo>
                    <a:pt x="2202" y="381"/>
                    <a:pt x="2169" y="248"/>
                    <a:pt x="2069"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4"/>
            <p:cNvSpPr/>
            <p:nvPr/>
          </p:nvSpPr>
          <p:spPr>
            <a:xfrm>
              <a:off x="3848834" y="4130565"/>
              <a:ext cx="36900" cy="19254"/>
            </a:xfrm>
            <a:custGeom>
              <a:avLst/>
              <a:gdLst/>
              <a:ahLst/>
              <a:cxnLst/>
              <a:rect l="l" t="t" r="r" b="b"/>
              <a:pathLst>
                <a:path w="2202" h="1149" extrusionOk="0">
                  <a:moveTo>
                    <a:pt x="1322" y="1"/>
                  </a:moveTo>
                  <a:cubicBezTo>
                    <a:pt x="1166" y="1"/>
                    <a:pt x="1014" y="28"/>
                    <a:pt x="867" y="81"/>
                  </a:cubicBezTo>
                  <a:cubicBezTo>
                    <a:pt x="300" y="281"/>
                    <a:pt x="67" y="815"/>
                    <a:pt x="67" y="848"/>
                  </a:cubicBezTo>
                  <a:cubicBezTo>
                    <a:pt x="0" y="948"/>
                    <a:pt x="67" y="1082"/>
                    <a:pt x="167" y="1115"/>
                  </a:cubicBezTo>
                  <a:cubicBezTo>
                    <a:pt x="200" y="1115"/>
                    <a:pt x="234" y="1148"/>
                    <a:pt x="234" y="1148"/>
                  </a:cubicBezTo>
                  <a:cubicBezTo>
                    <a:pt x="334" y="1148"/>
                    <a:pt x="400" y="1082"/>
                    <a:pt x="434" y="1015"/>
                  </a:cubicBezTo>
                  <a:cubicBezTo>
                    <a:pt x="434" y="1015"/>
                    <a:pt x="634" y="615"/>
                    <a:pt x="1034" y="448"/>
                  </a:cubicBezTo>
                  <a:cubicBezTo>
                    <a:pt x="1125" y="422"/>
                    <a:pt x="1225" y="406"/>
                    <a:pt x="1332" y="406"/>
                  </a:cubicBezTo>
                  <a:cubicBezTo>
                    <a:pt x="1500" y="406"/>
                    <a:pt x="1684" y="446"/>
                    <a:pt x="1868" y="548"/>
                  </a:cubicBezTo>
                  <a:cubicBezTo>
                    <a:pt x="1893" y="556"/>
                    <a:pt x="1920" y="560"/>
                    <a:pt x="1947" y="560"/>
                  </a:cubicBezTo>
                  <a:cubicBezTo>
                    <a:pt x="2029" y="560"/>
                    <a:pt x="2110" y="523"/>
                    <a:pt x="2135" y="448"/>
                  </a:cubicBezTo>
                  <a:cubicBezTo>
                    <a:pt x="2202" y="348"/>
                    <a:pt x="2168" y="214"/>
                    <a:pt x="2035" y="181"/>
                  </a:cubicBezTo>
                  <a:cubicBezTo>
                    <a:pt x="1795" y="61"/>
                    <a:pt x="1554"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4"/>
            <p:cNvSpPr/>
            <p:nvPr/>
          </p:nvSpPr>
          <p:spPr>
            <a:xfrm>
              <a:off x="3834289" y="4168586"/>
              <a:ext cx="36347" cy="19238"/>
            </a:xfrm>
            <a:custGeom>
              <a:avLst/>
              <a:gdLst/>
              <a:ahLst/>
              <a:cxnLst/>
              <a:rect l="l" t="t" r="r" b="b"/>
              <a:pathLst>
                <a:path w="2169" h="1148" extrusionOk="0">
                  <a:moveTo>
                    <a:pt x="1298" y="0"/>
                  </a:moveTo>
                  <a:cubicBezTo>
                    <a:pt x="1146" y="0"/>
                    <a:pt x="1001" y="27"/>
                    <a:pt x="868" y="80"/>
                  </a:cubicBezTo>
                  <a:cubicBezTo>
                    <a:pt x="301" y="280"/>
                    <a:pt x="34" y="847"/>
                    <a:pt x="34" y="847"/>
                  </a:cubicBezTo>
                  <a:cubicBezTo>
                    <a:pt x="1" y="981"/>
                    <a:pt x="34" y="1081"/>
                    <a:pt x="134" y="1148"/>
                  </a:cubicBezTo>
                  <a:lnTo>
                    <a:pt x="234" y="1148"/>
                  </a:lnTo>
                  <a:cubicBezTo>
                    <a:pt x="301" y="1148"/>
                    <a:pt x="368" y="1114"/>
                    <a:pt x="401" y="1014"/>
                  </a:cubicBezTo>
                  <a:cubicBezTo>
                    <a:pt x="434" y="1014"/>
                    <a:pt x="601" y="614"/>
                    <a:pt x="1001" y="480"/>
                  </a:cubicBezTo>
                  <a:cubicBezTo>
                    <a:pt x="1107" y="441"/>
                    <a:pt x="1212" y="422"/>
                    <a:pt x="1319" y="422"/>
                  </a:cubicBezTo>
                  <a:cubicBezTo>
                    <a:pt x="1484" y="422"/>
                    <a:pt x="1654" y="466"/>
                    <a:pt x="1835" y="547"/>
                  </a:cubicBezTo>
                  <a:cubicBezTo>
                    <a:pt x="1880" y="569"/>
                    <a:pt x="1921" y="581"/>
                    <a:pt x="1958" y="581"/>
                  </a:cubicBezTo>
                  <a:cubicBezTo>
                    <a:pt x="2032" y="581"/>
                    <a:pt x="2091" y="536"/>
                    <a:pt x="2136" y="447"/>
                  </a:cubicBezTo>
                  <a:cubicBezTo>
                    <a:pt x="2169" y="347"/>
                    <a:pt x="2136" y="247"/>
                    <a:pt x="2036" y="180"/>
                  </a:cubicBezTo>
                  <a:cubicBezTo>
                    <a:pt x="1775" y="60"/>
                    <a:pt x="1527" y="0"/>
                    <a:pt x="12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4"/>
            <p:cNvSpPr/>
            <p:nvPr/>
          </p:nvSpPr>
          <p:spPr>
            <a:xfrm>
              <a:off x="3868942" y="4201563"/>
              <a:ext cx="36917" cy="19238"/>
            </a:xfrm>
            <a:custGeom>
              <a:avLst/>
              <a:gdLst/>
              <a:ahLst/>
              <a:cxnLst/>
              <a:rect l="l" t="t" r="r" b="b"/>
              <a:pathLst>
                <a:path w="2203" h="1148" extrusionOk="0">
                  <a:moveTo>
                    <a:pt x="1325" y="0"/>
                  </a:moveTo>
                  <a:cubicBezTo>
                    <a:pt x="1167" y="0"/>
                    <a:pt x="1015" y="27"/>
                    <a:pt x="868" y="80"/>
                  </a:cubicBezTo>
                  <a:cubicBezTo>
                    <a:pt x="334" y="280"/>
                    <a:pt x="68" y="847"/>
                    <a:pt x="68" y="847"/>
                  </a:cubicBezTo>
                  <a:cubicBezTo>
                    <a:pt x="1" y="981"/>
                    <a:pt x="68" y="1081"/>
                    <a:pt x="168" y="1148"/>
                  </a:cubicBezTo>
                  <a:lnTo>
                    <a:pt x="268" y="1148"/>
                  </a:lnTo>
                  <a:cubicBezTo>
                    <a:pt x="334" y="1148"/>
                    <a:pt x="401" y="1114"/>
                    <a:pt x="435" y="1014"/>
                  </a:cubicBezTo>
                  <a:cubicBezTo>
                    <a:pt x="435" y="1014"/>
                    <a:pt x="635" y="614"/>
                    <a:pt x="1035" y="481"/>
                  </a:cubicBezTo>
                  <a:cubicBezTo>
                    <a:pt x="1127" y="441"/>
                    <a:pt x="1230" y="422"/>
                    <a:pt x="1338" y="422"/>
                  </a:cubicBezTo>
                  <a:cubicBezTo>
                    <a:pt x="1505" y="422"/>
                    <a:pt x="1687" y="466"/>
                    <a:pt x="1869" y="547"/>
                  </a:cubicBezTo>
                  <a:cubicBezTo>
                    <a:pt x="1904" y="571"/>
                    <a:pt x="1944" y="582"/>
                    <a:pt x="1983" y="582"/>
                  </a:cubicBezTo>
                  <a:cubicBezTo>
                    <a:pt x="2055" y="582"/>
                    <a:pt x="2126" y="545"/>
                    <a:pt x="2169" y="481"/>
                  </a:cubicBezTo>
                  <a:cubicBezTo>
                    <a:pt x="2202" y="347"/>
                    <a:pt x="2169" y="247"/>
                    <a:pt x="2069" y="180"/>
                  </a:cubicBezTo>
                  <a:cubicBezTo>
                    <a:pt x="1809" y="60"/>
                    <a:pt x="1561" y="0"/>
                    <a:pt x="13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14"/>
            <p:cNvSpPr/>
            <p:nvPr/>
          </p:nvSpPr>
          <p:spPr>
            <a:xfrm>
              <a:off x="3924289" y="4189816"/>
              <a:ext cx="36900" cy="19254"/>
            </a:xfrm>
            <a:custGeom>
              <a:avLst/>
              <a:gdLst/>
              <a:ahLst/>
              <a:cxnLst/>
              <a:rect l="l" t="t" r="r" b="b"/>
              <a:pathLst>
                <a:path w="2202" h="1149" extrusionOk="0">
                  <a:moveTo>
                    <a:pt x="1324" y="1"/>
                  </a:moveTo>
                  <a:cubicBezTo>
                    <a:pt x="1166" y="1"/>
                    <a:pt x="1014" y="27"/>
                    <a:pt x="868" y="81"/>
                  </a:cubicBezTo>
                  <a:cubicBezTo>
                    <a:pt x="334" y="281"/>
                    <a:pt x="67" y="848"/>
                    <a:pt x="67" y="848"/>
                  </a:cubicBezTo>
                  <a:cubicBezTo>
                    <a:pt x="0" y="981"/>
                    <a:pt x="67" y="1081"/>
                    <a:pt x="167" y="1148"/>
                  </a:cubicBezTo>
                  <a:lnTo>
                    <a:pt x="267" y="1148"/>
                  </a:lnTo>
                  <a:cubicBezTo>
                    <a:pt x="334" y="1148"/>
                    <a:pt x="401" y="1115"/>
                    <a:pt x="434" y="1048"/>
                  </a:cubicBezTo>
                  <a:cubicBezTo>
                    <a:pt x="434" y="1015"/>
                    <a:pt x="634" y="614"/>
                    <a:pt x="1034" y="481"/>
                  </a:cubicBezTo>
                  <a:cubicBezTo>
                    <a:pt x="1122" y="444"/>
                    <a:pt x="1219" y="425"/>
                    <a:pt x="1322" y="425"/>
                  </a:cubicBezTo>
                  <a:cubicBezTo>
                    <a:pt x="1493" y="425"/>
                    <a:pt x="1681" y="477"/>
                    <a:pt x="1868" y="581"/>
                  </a:cubicBezTo>
                  <a:cubicBezTo>
                    <a:pt x="1893" y="589"/>
                    <a:pt x="1920" y="594"/>
                    <a:pt x="1948" y="594"/>
                  </a:cubicBezTo>
                  <a:cubicBezTo>
                    <a:pt x="2031" y="594"/>
                    <a:pt x="2118" y="556"/>
                    <a:pt x="2168" y="481"/>
                  </a:cubicBezTo>
                  <a:cubicBezTo>
                    <a:pt x="2202" y="348"/>
                    <a:pt x="2168" y="248"/>
                    <a:pt x="2068"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14"/>
            <p:cNvSpPr/>
            <p:nvPr/>
          </p:nvSpPr>
          <p:spPr>
            <a:xfrm>
              <a:off x="3937141" y="4149567"/>
              <a:ext cx="36917" cy="19254"/>
            </a:xfrm>
            <a:custGeom>
              <a:avLst/>
              <a:gdLst/>
              <a:ahLst/>
              <a:cxnLst/>
              <a:rect l="l" t="t" r="r" b="b"/>
              <a:pathLst>
                <a:path w="2203" h="1149" extrusionOk="0">
                  <a:moveTo>
                    <a:pt x="1322" y="1"/>
                  </a:moveTo>
                  <a:cubicBezTo>
                    <a:pt x="1167" y="1"/>
                    <a:pt x="1015" y="28"/>
                    <a:pt x="868" y="81"/>
                  </a:cubicBezTo>
                  <a:cubicBezTo>
                    <a:pt x="301" y="281"/>
                    <a:pt x="67" y="815"/>
                    <a:pt x="67" y="848"/>
                  </a:cubicBezTo>
                  <a:cubicBezTo>
                    <a:pt x="0" y="948"/>
                    <a:pt x="67" y="1082"/>
                    <a:pt x="167" y="1115"/>
                  </a:cubicBezTo>
                  <a:cubicBezTo>
                    <a:pt x="201" y="1148"/>
                    <a:pt x="234" y="1148"/>
                    <a:pt x="234" y="1148"/>
                  </a:cubicBezTo>
                  <a:cubicBezTo>
                    <a:pt x="334" y="1148"/>
                    <a:pt x="401" y="1115"/>
                    <a:pt x="434" y="1015"/>
                  </a:cubicBezTo>
                  <a:cubicBezTo>
                    <a:pt x="434" y="1015"/>
                    <a:pt x="634" y="615"/>
                    <a:pt x="1035" y="481"/>
                  </a:cubicBezTo>
                  <a:cubicBezTo>
                    <a:pt x="1127" y="442"/>
                    <a:pt x="1229" y="423"/>
                    <a:pt x="1338" y="423"/>
                  </a:cubicBezTo>
                  <a:cubicBezTo>
                    <a:pt x="1505" y="423"/>
                    <a:pt x="1687" y="467"/>
                    <a:pt x="1868" y="548"/>
                  </a:cubicBezTo>
                  <a:cubicBezTo>
                    <a:pt x="1896" y="567"/>
                    <a:pt x="1927" y="575"/>
                    <a:pt x="1957" y="575"/>
                  </a:cubicBezTo>
                  <a:cubicBezTo>
                    <a:pt x="2035" y="575"/>
                    <a:pt x="2111" y="520"/>
                    <a:pt x="2135" y="448"/>
                  </a:cubicBezTo>
                  <a:cubicBezTo>
                    <a:pt x="2202" y="348"/>
                    <a:pt x="2169" y="214"/>
                    <a:pt x="2035" y="181"/>
                  </a:cubicBezTo>
                  <a:cubicBezTo>
                    <a:pt x="1795" y="61"/>
                    <a:pt x="1555"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14"/>
            <p:cNvSpPr/>
            <p:nvPr/>
          </p:nvSpPr>
          <p:spPr>
            <a:xfrm>
              <a:off x="4186430" y="3840558"/>
              <a:ext cx="112376" cy="878311"/>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14"/>
            <p:cNvSpPr/>
            <p:nvPr/>
          </p:nvSpPr>
          <p:spPr>
            <a:xfrm>
              <a:off x="4336788" y="4284793"/>
              <a:ext cx="161006" cy="465356"/>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14"/>
            <p:cNvSpPr/>
            <p:nvPr/>
          </p:nvSpPr>
          <p:spPr>
            <a:xfrm>
              <a:off x="4271571" y="3663558"/>
              <a:ext cx="219858" cy="166720"/>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14"/>
            <p:cNvSpPr/>
            <p:nvPr/>
          </p:nvSpPr>
          <p:spPr>
            <a:xfrm>
              <a:off x="4274185" y="3660157"/>
              <a:ext cx="216909" cy="17330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14"/>
            <p:cNvSpPr/>
            <p:nvPr/>
          </p:nvSpPr>
          <p:spPr>
            <a:xfrm>
              <a:off x="4251882" y="3561008"/>
              <a:ext cx="136926" cy="237739"/>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14"/>
            <p:cNvSpPr/>
            <p:nvPr/>
          </p:nvSpPr>
          <p:spPr>
            <a:xfrm>
              <a:off x="4248480" y="3557305"/>
              <a:ext cx="138082" cy="244861"/>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14"/>
            <p:cNvSpPr/>
            <p:nvPr/>
          </p:nvSpPr>
          <p:spPr>
            <a:xfrm>
              <a:off x="4136378" y="3571632"/>
              <a:ext cx="174730" cy="24035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14"/>
            <p:cNvSpPr/>
            <p:nvPr/>
          </p:nvSpPr>
          <p:spPr>
            <a:xfrm>
              <a:off x="4146750" y="3568481"/>
              <a:ext cx="158761" cy="24708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14"/>
            <p:cNvSpPr/>
            <p:nvPr/>
          </p:nvSpPr>
          <p:spPr>
            <a:xfrm>
              <a:off x="4007067" y="3656738"/>
              <a:ext cx="258887" cy="181333"/>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14"/>
            <p:cNvSpPr/>
            <p:nvPr/>
          </p:nvSpPr>
          <p:spPr>
            <a:xfrm>
              <a:off x="4050048" y="3653454"/>
              <a:ext cx="210189" cy="187835"/>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14"/>
            <p:cNvSpPr/>
            <p:nvPr/>
          </p:nvSpPr>
          <p:spPr>
            <a:xfrm>
              <a:off x="3931427" y="3752033"/>
              <a:ext cx="357890" cy="9848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14"/>
            <p:cNvSpPr/>
            <p:nvPr/>
          </p:nvSpPr>
          <p:spPr>
            <a:xfrm>
              <a:off x="4001420" y="3748464"/>
              <a:ext cx="261065" cy="10567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14"/>
            <p:cNvSpPr/>
            <p:nvPr/>
          </p:nvSpPr>
          <p:spPr>
            <a:xfrm>
              <a:off x="4053298" y="3824556"/>
              <a:ext cx="240789" cy="144718"/>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14"/>
            <p:cNvSpPr/>
            <p:nvPr/>
          </p:nvSpPr>
          <p:spPr>
            <a:xfrm>
              <a:off x="4055644" y="3821137"/>
              <a:ext cx="233114" cy="151505"/>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14"/>
            <p:cNvSpPr/>
            <p:nvPr/>
          </p:nvSpPr>
          <p:spPr>
            <a:xfrm>
              <a:off x="4167428" y="3817283"/>
              <a:ext cx="137344" cy="237236"/>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14"/>
            <p:cNvSpPr/>
            <p:nvPr/>
          </p:nvSpPr>
          <p:spPr>
            <a:xfrm>
              <a:off x="4169674" y="3813865"/>
              <a:ext cx="138082" cy="244291"/>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14"/>
            <p:cNvSpPr/>
            <p:nvPr/>
          </p:nvSpPr>
          <p:spPr>
            <a:xfrm>
              <a:off x="4242883" y="3825159"/>
              <a:ext cx="193197" cy="225623"/>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14"/>
            <p:cNvSpPr/>
            <p:nvPr/>
          </p:nvSpPr>
          <p:spPr>
            <a:xfrm>
              <a:off x="4248480" y="3821707"/>
              <a:ext cx="168832" cy="23254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14"/>
            <p:cNvSpPr/>
            <p:nvPr/>
          </p:nvSpPr>
          <p:spPr>
            <a:xfrm>
              <a:off x="4232327" y="3823282"/>
              <a:ext cx="345975" cy="13649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14"/>
            <p:cNvSpPr/>
            <p:nvPr/>
          </p:nvSpPr>
          <p:spPr>
            <a:xfrm>
              <a:off x="4251279" y="3820015"/>
              <a:ext cx="240370" cy="143126"/>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14"/>
            <p:cNvSpPr/>
            <p:nvPr/>
          </p:nvSpPr>
          <p:spPr>
            <a:xfrm>
              <a:off x="4263578" y="3781341"/>
              <a:ext cx="345406" cy="91496"/>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14"/>
            <p:cNvSpPr/>
            <p:nvPr/>
          </p:nvSpPr>
          <p:spPr>
            <a:xfrm>
              <a:off x="4291511" y="3778090"/>
              <a:ext cx="263311" cy="98400"/>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14"/>
            <p:cNvSpPr/>
            <p:nvPr/>
          </p:nvSpPr>
          <p:spPr>
            <a:xfrm>
              <a:off x="4157073" y="3739415"/>
              <a:ext cx="224467" cy="155024"/>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14"/>
            <p:cNvSpPr/>
            <p:nvPr/>
          </p:nvSpPr>
          <p:spPr>
            <a:xfrm>
              <a:off x="4242883" y="3765606"/>
              <a:ext cx="37470" cy="17528"/>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14"/>
            <p:cNvSpPr/>
            <p:nvPr/>
          </p:nvSpPr>
          <p:spPr>
            <a:xfrm>
              <a:off x="4265807" y="3811435"/>
              <a:ext cx="37470" cy="17545"/>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14"/>
            <p:cNvSpPr/>
            <p:nvPr/>
          </p:nvSpPr>
          <p:spPr>
            <a:xfrm>
              <a:off x="4294879" y="3782932"/>
              <a:ext cx="37453" cy="17545"/>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4"/>
            <p:cNvSpPr/>
            <p:nvPr/>
          </p:nvSpPr>
          <p:spPr>
            <a:xfrm>
              <a:off x="4313312" y="3819277"/>
              <a:ext cx="37470" cy="17528"/>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14"/>
            <p:cNvSpPr/>
            <p:nvPr/>
          </p:nvSpPr>
          <p:spPr>
            <a:xfrm>
              <a:off x="4282010" y="3855606"/>
              <a:ext cx="37470" cy="17528"/>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14"/>
            <p:cNvSpPr/>
            <p:nvPr/>
          </p:nvSpPr>
          <p:spPr>
            <a:xfrm>
              <a:off x="4225557" y="3849456"/>
              <a:ext cx="37470" cy="17528"/>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14"/>
            <p:cNvSpPr/>
            <p:nvPr/>
          </p:nvSpPr>
          <p:spPr>
            <a:xfrm>
              <a:off x="4208800" y="3810430"/>
              <a:ext cx="37453" cy="17428"/>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14"/>
            <p:cNvSpPr/>
            <p:nvPr/>
          </p:nvSpPr>
          <p:spPr>
            <a:xfrm>
              <a:off x="4357482" y="4498071"/>
              <a:ext cx="215770" cy="138367"/>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14"/>
            <p:cNvSpPr/>
            <p:nvPr/>
          </p:nvSpPr>
          <p:spPr>
            <a:xfrm>
              <a:off x="4358035" y="4539359"/>
              <a:ext cx="157085" cy="89485"/>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14"/>
            <p:cNvSpPr/>
            <p:nvPr/>
          </p:nvSpPr>
          <p:spPr>
            <a:xfrm>
              <a:off x="4448655" y="4148729"/>
              <a:ext cx="236398" cy="14902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14"/>
            <p:cNvSpPr/>
            <p:nvPr/>
          </p:nvSpPr>
          <p:spPr>
            <a:xfrm>
              <a:off x="4453062" y="4145327"/>
              <a:ext cx="230315" cy="15597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14"/>
            <p:cNvSpPr/>
            <p:nvPr/>
          </p:nvSpPr>
          <p:spPr>
            <a:xfrm>
              <a:off x="4437579" y="4035924"/>
              <a:ext cx="139154" cy="228120"/>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14"/>
            <p:cNvSpPr/>
            <p:nvPr/>
          </p:nvSpPr>
          <p:spPr>
            <a:xfrm>
              <a:off x="4434613" y="4032421"/>
              <a:ext cx="145355" cy="235342"/>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14"/>
            <p:cNvSpPr/>
            <p:nvPr/>
          </p:nvSpPr>
          <p:spPr>
            <a:xfrm>
              <a:off x="4341295" y="4029489"/>
              <a:ext cx="162095" cy="246620"/>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14"/>
            <p:cNvSpPr/>
            <p:nvPr/>
          </p:nvSpPr>
          <p:spPr>
            <a:xfrm>
              <a:off x="4346859" y="4025719"/>
              <a:ext cx="150935" cy="2537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14"/>
            <p:cNvSpPr/>
            <p:nvPr/>
          </p:nvSpPr>
          <p:spPr>
            <a:xfrm>
              <a:off x="4208918" y="4103754"/>
              <a:ext cx="232946" cy="196415"/>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14"/>
            <p:cNvSpPr/>
            <p:nvPr/>
          </p:nvSpPr>
          <p:spPr>
            <a:xfrm>
              <a:off x="4246235" y="4100604"/>
              <a:ext cx="192309" cy="202933"/>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14"/>
            <p:cNvSpPr/>
            <p:nvPr/>
          </p:nvSpPr>
          <p:spPr>
            <a:xfrm>
              <a:off x="4106551" y="4201060"/>
              <a:ext cx="361074" cy="108069"/>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14"/>
            <p:cNvSpPr/>
            <p:nvPr/>
          </p:nvSpPr>
          <p:spPr>
            <a:xfrm>
              <a:off x="4185324" y="4197876"/>
              <a:ext cx="256574" cy="114605"/>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14"/>
            <p:cNvSpPr/>
            <p:nvPr/>
          </p:nvSpPr>
          <p:spPr>
            <a:xfrm>
              <a:off x="4217631" y="4285731"/>
              <a:ext cx="258367" cy="129569"/>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14"/>
            <p:cNvSpPr/>
            <p:nvPr/>
          </p:nvSpPr>
          <p:spPr>
            <a:xfrm>
              <a:off x="4222206" y="4282262"/>
              <a:ext cx="244291" cy="136423"/>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14"/>
            <p:cNvSpPr/>
            <p:nvPr/>
          </p:nvSpPr>
          <p:spPr>
            <a:xfrm>
              <a:off x="4339888" y="4284324"/>
              <a:ext cx="139841" cy="227634"/>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14"/>
            <p:cNvSpPr/>
            <p:nvPr/>
          </p:nvSpPr>
          <p:spPr>
            <a:xfrm>
              <a:off x="4336235" y="4280587"/>
              <a:ext cx="146477" cy="23478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14"/>
            <p:cNvSpPr/>
            <p:nvPr/>
          </p:nvSpPr>
          <p:spPr>
            <a:xfrm>
              <a:off x="4408339" y="4291210"/>
              <a:ext cx="181601" cy="235309"/>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14"/>
            <p:cNvSpPr/>
            <p:nvPr/>
          </p:nvSpPr>
          <p:spPr>
            <a:xfrm>
              <a:off x="4413936" y="4287859"/>
              <a:ext cx="162682" cy="242062"/>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14"/>
            <p:cNvSpPr/>
            <p:nvPr/>
          </p:nvSpPr>
          <p:spPr>
            <a:xfrm>
              <a:off x="4416231" y="4289971"/>
              <a:ext cx="310433" cy="152326"/>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14"/>
            <p:cNvSpPr/>
            <p:nvPr/>
          </p:nvSpPr>
          <p:spPr>
            <a:xfrm>
              <a:off x="4428464" y="4286502"/>
              <a:ext cx="231438" cy="15901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14"/>
            <p:cNvSpPr/>
            <p:nvPr/>
          </p:nvSpPr>
          <p:spPr>
            <a:xfrm>
              <a:off x="4442992" y="4257211"/>
              <a:ext cx="357119" cy="97076"/>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14"/>
            <p:cNvSpPr/>
            <p:nvPr/>
          </p:nvSpPr>
          <p:spPr>
            <a:xfrm>
              <a:off x="4470389" y="4253759"/>
              <a:ext cx="261618" cy="1039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14"/>
            <p:cNvSpPr/>
            <p:nvPr/>
          </p:nvSpPr>
          <p:spPr>
            <a:xfrm>
              <a:off x="4332012" y="4204780"/>
              <a:ext cx="230064" cy="157453"/>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14"/>
            <p:cNvSpPr/>
            <p:nvPr/>
          </p:nvSpPr>
          <p:spPr>
            <a:xfrm>
              <a:off x="4426788" y="4230066"/>
              <a:ext cx="36900" cy="19238"/>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14"/>
            <p:cNvSpPr/>
            <p:nvPr/>
          </p:nvSpPr>
          <p:spPr>
            <a:xfrm>
              <a:off x="4444667" y="4277571"/>
              <a:ext cx="36917" cy="19254"/>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14"/>
            <p:cNvSpPr/>
            <p:nvPr/>
          </p:nvSpPr>
          <p:spPr>
            <a:xfrm>
              <a:off x="4476539" y="4252419"/>
              <a:ext cx="36900" cy="19254"/>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14"/>
            <p:cNvSpPr/>
            <p:nvPr/>
          </p:nvSpPr>
          <p:spPr>
            <a:xfrm>
              <a:off x="4491620" y="4290440"/>
              <a:ext cx="36917" cy="19238"/>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14"/>
            <p:cNvSpPr/>
            <p:nvPr/>
          </p:nvSpPr>
          <p:spPr>
            <a:xfrm>
              <a:off x="4456414" y="4323417"/>
              <a:ext cx="36900" cy="19238"/>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14"/>
            <p:cNvSpPr/>
            <p:nvPr/>
          </p:nvSpPr>
          <p:spPr>
            <a:xfrm>
              <a:off x="4401066" y="4311670"/>
              <a:ext cx="36917" cy="19254"/>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14"/>
            <p:cNvSpPr/>
            <p:nvPr/>
          </p:nvSpPr>
          <p:spPr>
            <a:xfrm>
              <a:off x="4388214" y="4271421"/>
              <a:ext cx="36917" cy="19254"/>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14"/>
            <p:cNvSpPr/>
            <p:nvPr/>
          </p:nvSpPr>
          <p:spPr>
            <a:xfrm>
              <a:off x="3463145" y="4119388"/>
              <a:ext cx="282297" cy="406621"/>
            </a:xfrm>
            <a:custGeom>
              <a:avLst/>
              <a:gdLst/>
              <a:ahLst/>
              <a:cxnLst/>
              <a:rect l="l" t="t" r="r" b="b"/>
              <a:pathLst>
                <a:path w="16846" h="24265" extrusionOk="0">
                  <a:moveTo>
                    <a:pt x="1356" y="1"/>
                  </a:moveTo>
                  <a:cubicBezTo>
                    <a:pt x="1295" y="1"/>
                    <a:pt x="1238" y="26"/>
                    <a:pt x="1201" y="81"/>
                  </a:cubicBezTo>
                  <a:cubicBezTo>
                    <a:pt x="1201" y="81"/>
                    <a:pt x="968" y="348"/>
                    <a:pt x="701" y="781"/>
                  </a:cubicBezTo>
                  <a:cubicBezTo>
                    <a:pt x="668" y="881"/>
                    <a:pt x="701" y="1015"/>
                    <a:pt x="801" y="1081"/>
                  </a:cubicBezTo>
                  <a:cubicBezTo>
                    <a:pt x="835" y="1081"/>
                    <a:pt x="868" y="1115"/>
                    <a:pt x="901" y="1115"/>
                  </a:cubicBezTo>
                  <a:cubicBezTo>
                    <a:pt x="968" y="1115"/>
                    <a:pt x="1035" y="1081"/>
                    <a:pt x="1068" y="981"/>
                  </a:cubicBezTo>
                  <a:cubicBezTo>
                    <a:pt x="1302" y="581"/>
                    <a:pt x="1502" y="348"/>
                    <a:pt x="1535" y="348"/>
                  </a:cubicBezTo>
                  <a:cubicBezTo>
                    <a:pt x="1602" y="248"/>
                    <a:pt x="1568" y="114"/>
                    <a:pt x="1502" y="47"/>
                  </a:cubicBezTo>
                  <a:cubicBezTo>
                    <a:pt x="1457" y="17"/>
                    <a:pt x="1405" y="1"/>
                    <a:pt x="1356" y="1"/>
                  </a:cubicBezTo>
                  <a:close/>
                  <a:moveTo>
                    <a:pt x="526" y="1436"/>
                  </a:moveTo>
                  <a:cubicBezTo>
                    <a:pt x="444" y="1436"/>
                    <a:pt x="360" y="1480"/>
                    <a:pt x="334" y="1582"/>
                  </a:cubicBezTo>
                  <a:cubicBezTo>
                    <a:pt x="234" y="1849"/>
                    <a:pt x="134" y="2116"/>
                    <a:pt x="101" y="2416"/>
                  </a:cubicBezTo>
                  <a:cubicBezTo>
                    <a:pt x="67" y="2516"/>
                    <a:pt x="134" y="2616"/>
                    <a:pt x="234" y="2649"/>
                  </a:cubicBezTo>
                  <a:lnTo>
                    <a:pt x="301" y="2649"/>
                  </a:lnTo>
                  <a:cubicBezTo>
                    <a:pt x="401" y="2649"/>
                    <a:pt x="468" y="2583"/>
                    <a:pt x="501" y="2482"/>
                  </a:cubicBezTo>
                  <a:cubicBezTo>
                    <a:pt x="534" y="2249"/>
                    <a:pt x="634" y="1982"/>
                    <a:pt x="734" y="1715"/>
                  </a:cubicBezTo>
                  <a:cubicBezTo>
                    <a:pt x="768" y="1615"/>
                    <a:pt x="701" y="1482"/>
                    <a:pt x="601" y="1448"/>
                  </a:cubicBezTo>
                  <a:cubicBezTo>
                    <a:pt x="577" y="1441"/>
                    <a:pt x="552" y="1436"/>
                    <a:pt x="526" y="1436"/>
                  </a:cubicBezTo>
                  <a:close/>
                  <a:moveTo>
                    <a:pt x="201" y="3050"/>
                  </a:moveTo>
                  <a:cubicBezTo>
                    <a:pt x="101" y="3083"/>
                    <a:pt x="1" y="3150"/>
                    <a:pt x="1" y="3283"/>
                  </a:cubicBezTo>
                  <a:cubicBezTo>
                    <a:pt x="1" y="3583"/>
                    <a:pt x="67" y="3883"/>
                    <a:pt x="134" y="4150"/>
                  </a:cubicBezTo>
                  <a:cubicBezTo>
                    <a:pt x="167" y="4250"/>
                    <a:pt x="234" y="4317"/>
                    <a:pt x="334" y="4317"/>
                  </a:cubicBezTo>
                  <a:cubicBezTo>
                    <a:pt x="334" y="4317"/>
                    <a:pt x="368" y="4317"/>
                    <a:pt x="368" y="4284"/>
                  </a:cubicBezTo>
                  <a:cubicBezTo>
                    <a:pt x="501" y="4250"/>
                    <a:pt x="568" y="4150"/>
                    <a:pt x="534" y="4050"/>
                  </a:cubicBezTo>
                  <a:cubicBezTo>
                    <a:pt x="468" y="3783"/>
                    <a:pt x="434" y="3517"/>
                    <a:pt x="434" y="3283"/>
                  </a:cubicBezTo>
                  <a:cubicBezTo>
                    <a:pt x="434" y="3150"/>
                    <a:pt x="301" y="3083"/>
                    <a:pt x="201" y="3050"/>
                  </a:cubicBezTo>
                  <a:close/>
                  <a:moveTo>
                    <a:pt x="649" y="4649"/>
                  </a:moveTo>
                  <a:cubicBezTo>
                    <a:pt x="609" y="4649"/>
                    <a:pt x="570" y="4660"/>
                    <a:pt x="534" y="4684"/>
                  </a:cubicBezTo>
                  <a:cubicBezTo>
                    <a:pt x="434" y="4751"/>
                    <a:pt x="401" y="4851"/>
                    <a:pt x="468" y="4951"/>
                  </a:cubicBezTo>
                  <a:cubicBezTo>
                    <a:pt x="601" y="5218"/>
                    <a:pt x="768" y="5451"/>
                    <a:pt x="968" y="5685"/>
                  </a:cubicBezTo>
                  <a:cubicBezTo>
                    <a:pt x="1001" y="5718"/>
                    <a:pt x="1068" y="5751"/>
                    <a:pt x="1135" y="5751"/>
                  </a:cubicBezTo>
                  <a:cubicBezTo>
                    <a:pt x="1168" y="5751"/>
                    <a:pt x="1201" y="5751"/>
                    <a:pt x="1268" y="5718"/>
                  </a:cubicBezTo>
                  <a:cubicBezTo>
                    <a:pt x="1335" y="5618"/>
                    <a:pt x="1368" y="5485"/>
                    <a:pt x="1268" y="5418"/>
                  </a:cubicBezTo>
                  <a:cubicBezTo>
                    <a:pt x="1101" y="5218"/>
                    <a:pt x="935" y="4984"/>
                    <a:pt x="835" y="4751"/>
                  </a:cubicBezTo>
                  <a:cubicBezTo>
                    <a:pt x="791" y="4686"/>
                    <a:pt x="721" y="4649"/>
                    <a:pt x="649" y="4649"/>
                  </a:cubicBezTo>
                  <a:close/>
                  <a:moveTo>
                    <a:pt x="1716" y="5922"/>
                  </a:moveTo>
                  <a:cubicBezTo>
                    <a:pt x="1662" y="5922"/>
                    <a:pt x="1605" y="5948"/>
                    <a:pt x="1568" y="5985"/>
                  </a:cubicBezTo>
                  <a:cubicBezTo>
                    <a:pt x="1468" y="6085"/>
                    <a:pt x="1502" y="6218"/>
                    <a:pt x="1568" y="6285"/>
                  </a:cubicBezTo>
                  <a:cubicBezTo>
                    <a:pt x="1769" y="6452"/>
                    <a:pt x="1969" y="6585"/>
                    <a:pt x="2169" y="6752"/>
                  </a:cubicBezTo>
                  <a:lnTo>
                    <a:pt x="2269" y="6786"/>
                  </a:lnTo>
                  <a:cubicBezTo>
                    <a:pt x="2302" y="6819"/>
                    <a:pt x="2336" y="6819"/>
                    <a:pt x="2402" y="6819"/>
                  </a:cubicBezTo>
                  <a:cubicBezTo>
                    <a:pt x="2469" y="6819"/>
                    <a:pt x="2536" y="6786"/>
                    <a:pt x="2569" y="6752"/>
                  </a:cubicBezTo>
                  <a:cubicBezTo>
                    <a:pt x="2636" y="6652"/>
                    <a:pt x="2602" y="6519"/>
                    <a:pt x="2502" y="6452"/>
                  </a:cubicBezTo>
                  <a:lnTo>
                    <a:pt x="2402" y="6385"/>
                  </a:lnTo>
                  <a:cubicBezTo>
                    <a:pt x="2202" y="6252"/>
                    <a:pt x="2035" y="6118"/>
                    <a:pt x="1835" y="5985"/>
                  </a:cubicBezTo>
                  <a:cubicBezTo>
                    <a:pt x="1805" y="5940"/>
                    <a:pt x="1761" y="5922"/>
                    <a:pt x="1716" y="5922"/>
                  </a:cubicBezTo>
                  <a:close/>
                  <a:moveTo>
                    <a:pt x="5123" y="6399"/>
                  </a:moveTo>
                  <a:cubicBezTo>
                    <a:pt x="5082" y="6399"/>
                    <a:pt x="5041" y="6406"/>
                    <a:pt x="5004" y="6419"/>
                  </a:cubicBezTo>
                  <a:cubicBezTo>
                    <a:pt x="4771" y="6552"/>
                    <a:pt x="4537" y="6752"/>
                    <a:pt x="4304" y="6952"/>
                  </a:cubicBezTo>
                  <a:cubicBezTo>
                    <a:pt x="4237" y="7019"/>
                    <a:pt x="4204" y="7152"/>
                    <a:pt x="4304" y="7253"/>
                  </a:cubicBezTo>
                  <a:cubicBezTo>
                    <a:pt x="4337" y="7286"/>
                    <a:pt x="4404" y="7319"/>
                    <a:pt x="4437" y="7319"/>
                  </a:cubicBezTo>
                  <a:cubicBezTo>
                    <a:pt x="4504" y="7319"/>
                    <a:pt x="4537" y="7286"/>
                    <a:pt x="4571" y="7253"/>
                  </a:cubicBezTo>
                  <a:cubicBezTo>
                    <a:pt x="4804" y="7086"/>
                    <a:pt x="5004" y="6919"/>
                    <a:pt x="5238" y="6786"/>
                  </a:cubicBezTo>
                  <a:cubicBezTo>
                    <a:pt x="5304" y="6719"/>
                    <a:pt x="5338" y="6585"/>
                    <a:pt x="5304" y="6485"/>
                  </a:cubicBezTo>
                  <a:cubicBezTo>
                    <a:pt x="5262" y="6422"/>
                    <a:pt x="5193" y="6399"/>
                    <a:pt x="5123" y="6399"/>
                  </a:cubicBezTo>
                  <a:close/>
                  <a:moveTo>
                    <a:pt x="5892" y="6173"/>
                  </a:moveTo>
                  <a:cubicBezTo>
                    <a:pt x="5811" y="6173"/>
                    <a:pt x="5730" y="6210"/>
                    <a:pt x="5705" y="6285"/>
                  </a:cubicBezTo>
                  <a:cubicBezTo>
                    <a:pt x="5671" y="6419"/>
                    <a:pt x="5705" y="6519"/>
                    <a:pt x="5805" y="6552"/>
                  </a:cubicBezTo>
                  <a:cubicBezTo>
                    <a:pt x="5871" y="6585"/>
                    <a:pt x="5938" y="6685"/>
                    <a:pt x="5938" y="6819"/>
                  </a:cubicBezTo>
                  <a:cubicBezTo>
                    <a:pt x="5938" y="6886"/>
                    <a:pt x="5905" y="6986"/>
                    <a:pt x="5871" y="7052"/>
                  </a:cubicBezTo>
                  <a:cubicBezTo>
                    <a:pt x="5838" y="7152"/>
                    <a:pt x="5905" y="7253"/>
                    <a:pt x="6005" y="7319"/>
                  </a:cubicBezTo>
                  <a:lnTo>
                    <a:pt x="6072" y="7319"/>
                  </a:lnTo>
                  <a:cubicBezTo>
                    <a:pt x="6172" y="7319"/>
                    <a:pt x="6238" y="7286"/>
                    <a:pt x="6272" y="7186"/>
                  </a:cubicBezTo>
                  <a:cubicBezTo>
                    <a:pt x="6305" y="7086"/>
                    <a:pt x="6338" y="6952"/>
                    <a:pt x="6338" y="6819"/>
                  </a:cubicBezTo>
                  <a:cubicBezTo>
                    <a:pt x="6338" y="6519"/>
                    <a:pt x="6205" y="6285"/>
                    <a:pt x="5972" y="6185"/>
                  </a:cubicBezTo>
                  <a:cubicBezTo>
                    <a:pt x="5947" y="6177"/>
                    <a:pt x="5919" y="6173"/>
                    <a:pt x="5892" y="6173"/>
                  </a:cubicBezTo>
                  <a:close/>
                  <a:moveTo>
                    <a:pt x="5472" y="7444"/>
                  </a:moveTo>
                  <a:cubicBezTo>
                    <a:pt x="5451" y="7444"/>
                    <a:pt x="5428" y="7447"/>
                    <a:pt x="5404" y="7453"/>
                  </a:cubicBezTo>
                  <a:cubicBezTo>
                    <a:pt x="5304" y="7469"/>
                    <a:pt x="5196" y="7478"/>
                    <a:pt x="5075" y="7478"/>
                  </a:cubicBezTo>
                  <a:cubicBezTo>
                    <a:pt x="4954" y="7478"/>
                    <a:pt x="4821" y="7469"/>
                    <a:pt x="4671" y="7453"/>
                  </a:cubicBezTo>
                  <a:cubicBezTo>
                    <a:pt x="4657" y="7448"/>
                    <a:pt x="4644" y="7446"/>
                    <a:pt x="4631" y="7446"/>
                  </a:cubicBezTo>
                  <a:cubicBezTo>
                    <a:pt x="4545" y="7446"/>
                    <a:pt x="4466" y="7533"/>
                    <a:pt x="4437" y="7619"/>
                  </a:cubicBezTo>
                  <a:cubicBezTo>
                    <a:pt x="4437" y="7720"/>
                    <a:pt x="4504" y="7853"/>
                    <a:pt x="4604" y="7853"/>
                  </a:cubicBezTo>
                  <a:cubicBezTo>
                    <a:pt x="4771" y="7886"/>
                    <a:pt x="4904" y="7920"/>
                    <a:pt x="5071" y="7920"/>
                  </a:cubicBezTo>
                  <a:cubicBezTo>
                    <a:pt x="5238" y="7920"/>
                    <a:pt x="5404" y="7886"/>
                    <a:pt x="5538" y="7853"/>
                  </a:cubicBezTo>
                  <a:cubicBezTo>
                    <a:pt x="5638" y="7820"/>
                    <a:pt x="5705" y="7686"/>
                    <a:pt x="5671" y="7586"/>
                  </a:cubicBezTo>
                  <a:cubicBezTo>
                    <a:pt x="5644" y="7504"/>
                    <a:pt x="5571" y="7444"/>
                    <a:pt x="5472" y="7444"/>
                  </a:cubicBezTo>
                  <a:close/>
                  <a:moveTo>
                    <a:pt x="3088" y="6851"/>
                  </a:moveTo>
                  <a:cubicBezTo>
                    <a:pt x="3017" y="6851"/>
                    <a:pt x="2946" y="6888"/>
                    <a:pt x="2903" y="6952"/>
                  </a:cubicBezTo>
                  <a:cubicBezTo>
                    <a:pt x="2869" y="7052"/>
                    <a:pt x="2903" y="7186"/>
                    <a:pt x="3003" y="7253"/>
                  </a:cubicBezTo>
                  <a:cubicBezTo>
                    <a:pt x="3236" y="7386"/>
                    <a:pt x="3470" y="7486"/>
                    <a:pt x="3703" y="7586"/>
                  </a:cubicBezTo>
                  <a:cubicBezTo>
                    <a:pt x="3503" y="7786"/>
                    <a:pt x="3336" y="8020"/>
                    <a:pt x="3203" y="8253"/>
                  </a:cubicBezTo>
                  <a:cubicBezTo>
                    <a:pt x="3136" y="8353"/>
                    <a:pt x="3170" y="8487"/>
                    <a:pt x="3270" y="8553"/>
                  </a:cubicBezTo>
                  <a:cubicBezTo>
                    <a:pt x="3303" y="8587"/>
                    <a:pt x="3336" y="8587"/>
                    <a:pt x="3370" y="8587"/>
                  </a:cubicBezTo>
                  <a:cubicBezTo>
                    <a:pt x="3436" y="8587"/>
                    <a:pt x="3503" y="8553"/>
                    <a:pt x="3536" y="8487"/>
                  </a:cubicBezTo>
                  <a:cubicBezTo>
                    <a:pt x="3703" y="8253"/>
                    <a:pt x="3870" y="8053"/>
                    <a:pt x="4037" y="7853"/>
                  </a:cubicBezTo>
                  <a:cubicBezTo>
                    <a:pt x="4104" y="7753"/>
                    <a:pt x="4104" y="7619"/>
                    <a:pt x="4003" y="7553"/>
                  </a:cubicBezTo>
                  <a:cubicBezTo>
                    <a:pt x="4037" y="7519"/>
                    <a:pt x="4037" y="7519"/>
                    <a:pt x="4037" y="7486"/>
                  </a:cubicBezTo>
                  <a:cubicBezTo>
                    <a:pt x="4104" y="7386"/>
                    <a:pt x="4037" y="7253"/>
                    <a:pt x="3937" y="7219"/>
                  </a:cubicBezTo>
                  <a:cubicBezTo>
                    <a:pt x="3703" y="7119"/>
                    <a:pt x="3470" y="7019"/>
                    <a:pt x="3203" y="6886"/>
                  </a:cubicBezTo>
                  <a:cubicBezTo>
                    <a:pt x="3167" y="6862"/>
                    <a:pt x="3128" y="6851"/>
                    <a:pt x="3088" y="6851"/>
                  </a:cubicBezTo>
                  <a:close/>
                  <a:moveTo>
                    <a:pt x="2990" y="8908"/>
                  </a:moveTo>
                  <a:cubicBezTo>
                    <a:pt x="2909" y="8908"/>
                    <a:pt x="2828" y="8945"/>
                    <a:pt x="2803" y="9020"/>
                  </a:cubicBezTo>
                  <a:cubicBezTo>
                    <a:pt x="2669" y="9287"/>
                    <a:pt x="2569" y="9554"/>
                    <a:pt x="2502" y="9821"/>
                  </a:cubicBezTo>
                  <a:cubicBezTo>
                    <a:pt x="2469" y="9954"/>
                    <a:pt x="2536" y="10055"/>
                    <a:pt x="2636" y="10088"/>
                  </a:cubicBezTo>
                  <a:lnTo>
                    <a:pt x="2703" y="10088"/>
                  </a:lnTo>
                  <a:cubicBezTo>
                    <a:pt x="2769" y="10088"/>
                    <a:pt x="2869" y="10055"/>
                    <a:pt x="2903" y="9954"/>
                  </a:cubicBezTo>
                  <a:cubicBezTo>
                    <a:pt x="2969" y="9688"/>
                    <a:pt x="3069" y="9454"/>
                    <a:pt x="3170" y="9187"/>
                  </a:cubicBezTo>
                  <a:cubicBezTo>
                    <a:pt x="3203" y="9087"/>
                    <a:pt x="3170" y="8954"/>
                    <a:pt x="3069" y="8920"/>
                  </a:cubicBezTo>
                  <a:cubicBezTo>
                    <a:pt x="3044" y="8912"/>
                    <a:pt x="3017" y="8908"/>
                    <a:pt x="2990" y="8908"/>
                  </a:cubicBezTo>
                  <a:close/>
                  <a:moveTo>
                    <a:pt x="2569" y="10488"/>
                  </a:moveTo>
                  <a:cubicBezTo>
                    <a:pt x="2436" y="10488"/>
                    <a:pt x="2336" y="10555"/>
                    <a:pt x="2336" y="10688"/>
                  </a:cubicBezTo>
                  <a:cubicBezTo>
                    <a:pt x="2302" y="10888"/>
                    <a:pt x="2302" y="11089"/>
                    <a:pt x="2302" y="11322"/>
                  </a:cubicBezTo>
                  <a:cubicBezTo>
                    <a:pt x="2302" y="11389"/>
                    <a:pt x="2302" y="11456"/>
                    <a:pt x="2302" y="11556"/>
                  </a:cubicBezTo>
                  <a:cubicBezTo>
                    <a:pt x="2302" y="11656"/>
                    <a:pt x="2402" y="11756"/>
                    <a:pt x="2502" y="11756"/>
                  </a:cubicBezTo>
                  <a:cubicBezTo>
                    <a:pt x="2636" y="11756"/>
                    <a:pt x="2703" y="11656"/>
                    <a:pt x="2703" y="11522"/>
                  </a:cubicBezTo>
                  <a:cubicBezTo>
                    <a:pt x="2703" y="11456"/>
                    <a:pt x="2703" y="11389"/>
                    <a:pt x="2703" y="11322"/>
                  </a:cubicBezTo>
                  <a:cubicBezTo>
                    <a:pt x="2703" y="11122"/>
                    <a:pt x="2703" y="10922"/>
                    <a:pt x="2736" y="10722"/>
                  </a:cubicBezTo>
                  <a:cubicBezTo>
                    <a:pt x="2736" y="10622"/>
                    <a:pt x="2669" y="10522"/>
                    <a:pt x="2569" y="10488"/>
                  </a:cubicBezTo>
                  <a:close/>
                  <a:moveTo>
                    <a:pt x="2569" y="12156"/>
                  </a:moveTo>
                  <a:cubicBezTo>
                    <a:pt x="2436" y="12189"/>
                    <a:pt x="2369" y="12289"/>
                    <a:pt x="2402" y="12423"/>
                  </a:cubicBezTo>
                  <a:cubicBezTo>
                    <a:pt x="2469" y="12690"/>
                    <a:pt x="2536" y="12957"/>
                    <a:pt x="2636" y="13257"/>
                  </a:cubicBezTo>
                  <a:cubicBezTo>
                    <a:pt x="2669" y="13324"/>
                    <a:pt x="2736" y="13390"/>
                    <a:pt x="2836" y="13390"/>
                  </a:cubicBezTo>
                  <a:cubicBezTo>
                    <a:pt x="2836" y="13390"/>
                    <a:pt x="2869" y="13390"/>
                    <a:pt x="2903" y="13357"/>
                  </a:cubicBezTo>
                  <a:cubicBezTo>
                    <a:pt x="3003" y="13324"/>
                    <a:pt x="3069" y="13223"/>
                    <a:pt x="3036" y="13090"/>
                  </a:cubicBezTo>
                  <a:cubicBezTo>
                    <a:pt x="2936" y="12857"/>
                    <a:pt x="2869" y="12590"/>
                    <a:pt x="2803" y="12323"/>
                  </a:cubicBezTo>
                  <a:cubicBezTo>
                    <a:pt x="2803" y="12223"/>
                    <a:pt x="2669" y="12156"/>
                    <a:pt x="2569" y="12156"/>
                  </a:cubicBezTo>
                  <a:close/>
                  <a:moveTo>
                    <a:pt x="3176" y="13724"/>
                  </a:moveTo>
                  <a:cubicBezTo>
                    <a:pt x="3140" y="13724"/>
                    <a:pt x="3103" y="13735"/>
                    <a:pt x="3069" y="13757"/>
                  </a:cubicBezTo>
                  <a:cubicBezTo>
                    <a:pt x="2969" y="13791"/>
                    <a:pt x="2936" y="13924"/>
                    <a:pt x="2969" y="14024"/>
                  </a:cubicBezTo>
                  <a:cubicBezTo>
                    <a:pt x="3036" y="14157"/>
                    <a:pt x="3103" y="14258"/>
                    <a:pt x="3170" y="14391"/>
                  </a:cubicBezTo>
                  <a:cubicBezTo>
                    <a:pt x="3236" y="14524"/>
                    <a:pt x="3336" y="14658"/>
                    <a:pt x="3403" y="14758"/>
                  </a:cubicBezTo>
                  <a:cubicBezTo>
                    <a:pt x="3436" y="14825"/>
                    <a:pt x="3503" y="14858"/>
                    <a:pt x="3570" y="14858"/>
                  </a:cubicBezTo>
                  <a:cubicBezTo>
                    <a:pt x="3603" y="14858"/>
                    <a:pt x="3670" y="14858"/>
                    <a:pt x="3703" y="14825"/>
                  </a:cubicBezTo>
                  <a:cubicBezTo>
                    <a:pt x="3803" y="14758"/>
                    <a:pt x="3803" y="14624"/>
                    <a:pt x="3737" y="14558"/>
                  </a:cubicBezTo>
                  <a:cubicBezTo>
                    <a:pt x="3670" y="14424"/>
                    <a:pt x="3603" y="14291"/>
                    <a:pt x="3536" y="14191"/>
                  </a:cubicBezTo>
                  <a:cubicBezTo>
                    <a:pt x="3470" y="14057"/>
                    <a:pt x="3403" y="13957"/>
                    <a:pt x="3336" y="13857"/>
                  </a:cubicBezTo>
                  <a:cubicBezTo>
                    <a:pt x="3314" y="13768"/>
                    <a:pt x="3247" y="13724"/>
                    <a:pt x="3176" y="13724"/>
                  </a:cubicBezTo>
                  <a:close/>
                  <a:moveTo>
                    <a:pt x="8886" y="14845"/>
                  </a:moveTo>
                  <a:cubicBezTo>
                    <a:pt x="8667" y="14845"/>
                    <a:pt x="8437" y="14920"/>
                    <a:pt x="8206" y="15058"/>
                  </a:cubicBezTo>
                  <a:cubicBezTo>
                    <a:pt x="8106" y="15125"/>
                    <a:pt x="8106" y="15258"/>
                    <a:pt x="8140" y="15358"/>
                  </a:cubicBezTo>
                  <a:cubicBezTo>
                    <a:pt x="8206" y="15425"/>
                    <a:pt x="8273" y="15458"/>
                    <a:pt x="8340" y="15458"/>
                  </a:cubicBezTo>
                  <a:cubicBezTo>
                    <a:pt x="8373" y="15458"/>
                    <a:pt x="8407" y="15425"/>
                    <a:pt x="8440" y="15425"/>
                  </a:cubicBezTo>
                  <a:cubicBezTo>
                    <a:pt x="8611" y="15327"/>
                    <a:pt x="8764" y="15265"/>
                    <a:pt x="8912" y="15265"/>
                  </a:cubicBezTo>
                  <a:cubicBezTo>
                    <a:pt x="8967" y="15265"/>
                    <a:pt x="9020" y="15274"/>
                    <a:pt x="9074" y="15292"/>
                  </a:cubicBezTo>
                  <a:cubicBezTo>
                    <a:pt x="9091" y="15298"/>
                    <a:pt x="9110" y="15300"/>
                    <a:pt x="9129" y="15300"/>
                  </a:cubicBezTo>
                  <a:cubicBezTo>
                    <a:pt x="9218" y="15300"/>
                    <a:pt x="9313" y="15241"/>
                    <a:pt x="9341" y="15158"/>
                  </a:cubicBezTo>
                  <a:cubicBezTo>
                    <a:pt x="9341" y="15058"/>
                    <a:pt x="9307" y="14925"/>
                    <a:pt x="9174" y="14891"/>
                  </a:cubicBezTo>
                  <a:cubicBezTo>
                    <a:pt x="9081" y="14860"/>
                    <a:pt x="8985" y="14845"/>
                    <a:pt x="8886" y="14845"/>
                  </a:cubicBezTo>
                  <a:close/>
                  <a:moveTo>
                    <a:pt x="4099" y="15108"/>
                  </a:moveTo>
                  <a:cubicBezTo>
                    <a:pt x="4045" y="15108"/>
                    <a:pt x="3987" y="15125"/>
                    <a:pt x="3937" y="15158"/>
                  </a:cubicBezTo>
                  <a:cubicBezTo>
                    <a:pt x="3870" y="15225"/>
                    <a:pt x="3870" y="15358"/>
                    <a:pt x="3937" y="15458"/>
                  </a:cubicBezTo>
                  <a:cubicBezTo>
                    <a:pt x="4137" y="15659"/>
                    <a:pt x="4370" y="15859"/>
                    <a:pt x="4571" y="16025"/>
                  </a:cubicBezTo>
                  <a:cubicBezTo>
                    <a:pt x="4637" y="16059"/>
                    <a:pt x="4671" y="16092"/>
                    <a:pt x="4704" y="16092"/>
                  </a:cubicBezTo>
                  <a:cubicBezTo>
                    <a:pt x="4771" y="16092"/>
                    <a:pt x="4837" y="16059"/>
                    <a:pt x="4871" y="15992"/>
                  </a:cubicBezTo>
                  <a:cubicBezTo>
                    <a:pt x="4937" y="15892"/>
                    <a:pt x="4937" y="15759"/>
                    <a:pt x="4837" y="15692"/>
                  </a:cubicBezTo>
                  <a:cubicBezTo>
                    <a:pt x="4637" y="15558"/>
                    <a:pt x="4437" y="15358"/>
                    <a:pt x="4237" y="15158"/>
                  </a:cubicBezTo>
                  <a:cubicBezTo>
                    <a:pt x="4204" y="15125"/>
                    <a:pt x="4154" y="15108"/>
                    <a:pt x="4099" y="15108"/>
                  </a:cubicBezTo>
                  <a:close/>
                  <a:moveTo>
                    <a:pt x="9319" y="15512"/>
                  </a:moveTo>
                  <a:cubicBezTo>
                    <a:pt x="9261" y="15512"/>
                    <a:pt x="9196" y="15537"/>
                    <a:pt x="9140" y="15592"/>
                  </a:cubicBezTo>
                  <a:cubicBezTo>
                    <a:pt x="9040" y="15759"/>
                    <a:pt x="8840" y="15892"/>
                    <a:pt x="8573" y="16025"/>
                  </a:cubicBezTo>
                  <a:cubicBezTo>
                    <a:pt x="8473" y="16092"/>
                    <a:pt x="8407" y="16226"/>
                    <a:pt x="8473" y="16326"/>
                  </a:cubicBezTo>
                  <a:cubicBezTo>
                    <a:pt x="8507" y="16392"/>
                    <a:pt x="8573" y="16426"/>
                    <a:pt x="8640" y="16426"/>
                  </a:cubicBezTo>
                  <a:cubicBezTo>
                    <a:pt x="8673" y="16426"/>
                    <a:pt x="8707" y="16426"/>
                    <a:pt x="8740" y="16392"/>
                  </a:cubicBezTo>
                  <a:cubicBezTo>
                    <a:pt x="9074" y="16259"/>
                    <a:pt x="9341" y="16059"/>
                    <a:pt x="9474" y="15859"/>
                  </a:cubicBezTo>
                  <a:cubicBezTo>
                    <a:pt x="9541" y="15759"/>
                    <a:pt x="9541" y="15625"/>
                    <a:pt x="9441" y="15558"/>
                  </a:cubicBezTo>
                  <a:cubicBezTo>
                    <a:pt x="9411" y="15529"/>
                    <a:pt x="9367" y="15512"/>
                    <a:pt x="9319" y="15512"/>
                  </a:cubicBezTo>
                  <a:close/>
                  <a:moveTo>
                    <a:pt x="5425" y="16080"/>
                  </a:moveTo>
                  <a:cubicBezTo>
                    <a:pt x="5344" y="16080"/>
                    <a:pt x="5263" y="16117"/>
                    <a:pt x="5238" y="16192"/>
                  </a:cubicBezTo>
                  <a:cubicBezTo>
                    <a:pt x="5204" y="16326"/>
                    <a:pt x="5238" y="16426"/>
                    <a:pt x="5338" y="16493"/>
                  </a:cubicBezTo>
                  <a:cubicBezTo>
                    <a:pt x="5605" y="16593"/>
                    <a:pt x="5905" y="16693"/>
                    <a:pt x="6172" y="16759"/>
                  </a:cubicBezTo>
                  <a:lnTo>
                    <a:pt x="6205" y="16759"/>
                  </a:lnTo>
                  <a:cubicBezTo>
                    <a:pt x="6305" y="16759"/>
                    <a:pt x="6405" y="16693"/>
                    <a:pt x="6439" y="16593"/>
                  </a:cubicBezTo>
                  <a:cubicBezTo>
                    <a:pt x="6439" y="16459"/>
                    <a:pt x="6372" y="16359"/>
                    <a:pt x="6272" y="16326"/>
                  </a:cubicBezTo>
                  <a:cubicBezTo>
                    <a:pt x="6005" y="16292"/>
                    <a:pt x="5738" y="16192"/>
                    <a:pt x="5505" y="16092"/>
                  </a:cubicBezTo>
                  <a:cubicBezTo>
                    <a:pt x="5480" y="16084"/>
                    <a:pt x="5452" y="16080"/>
                    <a:pt x="5425" y="16080"/>
                  </a:cubicBezTo>
                  <a:close/>
                  <a:moveTo>
                    <a:pt x="7749" y="15622"/>
                  </a:moveTo>
                  <a:cubicBezTo>
                    <a:pt x="7681" y="15622"/>
                    <a:pt x="7614" y="15651"/>
                    <a:pt x="7573" y="15692"/>
                  </a:cubicBezTo>
                  <a:cubicBezTo>
                    <a:pt x="7439" y="15892"/>
                    <a:pt x="7306" y="16126"/>
                    <a:pt x="7172" y="16392"/>
                  </a:cubicBezTo>
                  <a:lnTo>
                    <a:pt x="7039" y="16392"/>
                  </a:lnTo>
                  <a:cubicBezTo>
                    <a:pt x="6939" y="16392"/>
                    <a:pt x="6839" y="16493"/>
                    <a:pt x="6839" y="16626"/>
                  </a:cubicBezTo>
                  <a:cubicBezTo>
                    <a:pt x="6839" y="16726"/>
                    <a:pt x="6939" y="16826"/>
                    <a:pt x="7039" y="16826"/>
                  </a:cubicBezTo>
                  <a:cubicBezTo>
                    <a:pt x="7339" y="16826"/>
                    <a:pt x="7639" y="16759"/>
                    <a:pt x="7940" y="16693"/>
                  </a:cubicBezTo>
                  <a:cubicBezTo>
                    <a:pt x="8040" y="16693"/>
                    <a:pt x="8106" y="16559"/>
                    <a:pt x="8073" y="16459"/>
                  </a:cubicBezTo>
                  <a:cubicBezTo>
                    <a:pt x="8044" y="16372"/>
                    <a:pt x="7965" y="16286"/>
                    <a:pt x="7880" y="16286"/>
                  </a:cubicBezTo>
                  <a:cubicBezTo>
                    <a:pt x="7866" y="16286"/>
                    <a:pt x="7853" y="16288"/>
                    <a:pt x="7840" y="16292"/>
                  </a:cubicBezTo>
                  <a:cubicBezTo>
                    <a:pt x="7773" y="16326"/>
                    <a:pt x="7739" y="16326"/>
                    <a:pt x="7673" y="16326"/>
                  </a:cubicBezTo>
                  <a:cubicBezTo>
                    <a:pt x="7739" y="16192"/>
                    <a:pt x="7840" y="16059"/>
                    <a:pt x="7906" y="15959"/>
                  </a:cubicBezTo>
                  <a:cubicBezTo>
                    <a:pt x="7973" y="15859"/>
                    <a:pt x="7973" y="15725"/>
                    <a:pt x="7873" y="15659"/>
                  </a:cubicBezTo>
                  <a:cubicBezTo>
                    <a:pt x="7835" y="15633"/>
                    <a:pt x="7792" y="15622"/>
                    <a:pt x="7749" y="15622"/>
                  </a:cubicBezTo>
                  <a:close/>
                  <a:moveTo>
                    <a:pt x="7071" y="17151"/>
                  </a:moveTo>
                  <a:cubicBezTo>
                    <a:pt x="6972" y="17151"/>
                    <a:pt x="6900" y="17211"/>
                    <a:pt x="6872" y="17293"/>
                  </a:cubicBezTo>
                  <a:cubicBezTo>
                    <a:pt x="6805" y="17560"/>
                    <a:pt x="6739" y="17860"/>
                    <a:pt x="6705" y="18127"/>
                  </a:cubicBezTo>
                  <a:cubicBezTo>
                    <a:pt x="6705" y="18260"/>
                    <a:pt x="6772" y="18361"/>
                    <a:pt x="6906" y="18361"/>
                  </a:cubicBezTo>
                  <a:cubicBezTo>
                    <a:pt x="7006" y="18361"/>
                    <a:pt x="7106" y="18294"/>
                    <a:pt x="7139" y="18194"/>
                  </a:cubicBezTo>
                  <a:cubicBezTo>
                    <a:pt x="7172" y="17927"/>
                    <a:pt x="7206" y="17660"/>
                    <a:pt x="7272" y="17393"/>
                  </a:cubicBezTo>
                  <a:cubicBezTo>
                    <a:pt x="7306" y="17293"/>
                    <a:pt x="7239" y="17160"/>
                    <a:pt x="7139" y="17160"/>
                  </a:cubicBezTo>
                  <a:cubicBezTo>
                    <a:pt x="7115" y="17154"/>
                    <a:pt x="7093" y="17151"/>
                    <a:pt x="7071" y="17151"/>
                  </a:cubicBezTo>
                  <a:close/>
                  <a:moveTo>
                    <a:pt x="6872" y="18794"/>
                  </a:moveTo>
                  <a:cubicBezTo>
                    <a:pt x="6739" y="18794"/>
                    <a:pt x="6639" y="18894"/>
                    <a:pt x="6639" y="18994"/>
                  </a:cubicBezTo>
                  <a:lnTo>
                    <a:pt x="6639" y="19061"/>
                  </a:lnTo>
                  <a:cubicBezTo>
                    <a:pt x="6639" y="19328"/>
                    <a:pt x="6672" y="19595"/>
                    <a:pt x="6705" y="19862"/>
                  </a:cubicBezTo>
                  <a:cubicBezTo>
                    <a:pt x="6705" y="19962"/>
                    <a:pt x="6805" y="20028"/>
                    <a:pt x="6906" y="20028"/>
                  </a:cubicBezTo>
                  <a:cubicBezTo>
                    <a:pt x="7039" y="20028"/>
                    <a:pt x="7106" y="19928"/>
                    <a:pt x="7106" y="19795"/>
                  </a:cubicBezTo>
                  <a:cubicBezTo>
                    <a:pt x="7072" y="19561"/>
                    <a:pt x="7072" y="19328"/>
                    <a:pt x="7072" y="19061"/>
                  </a:cubicBezTo>
                  <a:lnTo>
                    <a:pt x="7072" y="18994"/>
                  </a:lnTo>
                  <a:cubicBezTo>
                    <a:pt x="7072" y="18894"/>
                    <a:pt x="6972" y="18794"/>
                    <a:pt x="6872" y="18794"/>
                  </a:cubicBezTo>
                  <a:close/>
                  <a:moveTo>
                    <a:pt x="7040" y="20453"/>
                  </a:moveTo>
                  <a:cubicBezTo>
                    <a:pt x="7018" y="20453"/>
                    <a:pt x="6996" y="20456"/>
                    <a:pt x="6972" y="20462"/>
                  </a:cubicBezTo>
                  <a:cubicBezTo>
                    <a:pt x="6872" y="20462"/>
                    <a:pt x="6805" y="20595"/>
                    <a:pt x="6839" y="20696"/>
                  </a:cubicBezTo>
                  <a:cubicBezTo>
                    <a:pt x="6872" y="20962"/>
                    <a:pt x="6972" y="21263"/>
                    <a:pt x="7039" y="21529"/>
                  </a:cubicBezTo>
                  <a:cubicBezTo>
                    <a:pt x="7072" y="21596"/>
                    <a:pt x="7172" y="21663"/>
                    <a:pt x="7239" y="21663"/>
                  </a:cubicBezTo>
                  <a:lnTo>
                    <a:pt x="7306" y="21663"/>
                  </a:lnTo>
                  <a:cubicBezTo>
                    <a:pt x="7439" y="21630"/>
                    <a:pt x="7473" y="21496"/>
                    <a:pt x="7439" y="21396"/>
                  </a:cubicBezTo>
                  <a:cubicBezTo>
                    <a:pt x="7373" y="21129"/>
                    <a:pt x="7306" y="20862"/>
                    <a:pt x="7239" y="20595"/>
                  </a:cubicBezTo>
                  <a:cubicBezTo>
                    <a:pt x="7212" y="20513"/>
                    <a:pt x="7139" y="20453"/>
                    <a:pt x="7040" y="20453"/>
                  </a:cubicBezTo>
                  <a:close/>
                  <a:moveTo>
                    <a:pt x="16614" y="20954"/>
                  </a:moveTo>
                  <a:cubicBezTo>
                    <a:pt x="16513" y="20954"/>
                    <a:pt x="16440" y="21019"/>
                    <a:pt x="16412" y="21129"/>
                  </a:cubicBezTo>
                  <a:cubicBezTo>
                    <a:pt x="16346" y="21363"/>
                    <a:pt x="16246" y="21596"/>
                    <a:pt x="16112" y="21830"/>
                  </a:cubicBezTo>
                  <a:cubicBezTo>
                    <a:pt x="16045" y="21930"/>
                    <a:pt x="16079" y="22063"/>
                    <a:pt x="16179" y="22130"/>
                  </a:cubicBezTo>
                  <a:lnTo>
                    <a:pt x="16312" y="22130"/>
                  </a:lnTo>
                  <a:cubicBezTo>
                    <a:pt x="16379" y="22130"/>
                    <a:pt x="16446" y="22097"/>
                    <a:pt x="16479" y="22030"/>
                  </a:cubicBezTo>
                  <a:cubicBezTo>
                    <a:pt x="16646" y="21796"/>
                    <a:pt x="16746" y="21496"/>
                    <a:pt x="16813" y="21229"/>
                  </a:cubicBezTo>
                  <a:cubicBezTo>
                    <a:pt x="16846" y="21096"/>
                    <a:pt x="16779" y="20996"/>
                    <a:pt x="16679" y="20962"/>
                  </a:cubicBezTo>
                  <a:cubicBezTo>
                    <a:pt x="16656" y="20957"/>
                    <a:pt x="16634" y="20954"/>
                    <a:pt x="16614" y="20954"/>
                  </a:cubicBezTo>
                  <a:close/>
                  <a:moveTo>
                    <a:pt x="7552" y="22017"/>
                  </a:moveTo>
                  <a:cubicBezTo>
                    <a:pt x="7525" y="22017"/>
                    <a:pt x="7498" y="22021"/>
                    <a:pt x="7473" y="22030"/>
                  </a:cubicBezTo>
                  <a:cubicBezTo>
                    <a:pt x="7373" y="22097"/>
                    <a:pt x="7339" y="22230"/>
                    <a:pt x="7373" y="22330"/>
                  </a:cubicBezTo>
                  <a:cubicBezTo>
                    <a:pt x="7539" y="22597"/>
                    <a:pt x="7706" y="22830"/>
                    <a:pt x="7940" y="23031"/>
                  </a:cubicBezTo>
                  <a:cubicBezTo>
                    <a:pt x="7973" y="23064"/>
                    <a:pt x="8006" y="23097"/>
                    <a:pt x="8073" y="23097"/>
                  </a:cubicBezTo>
                  <a:cubicBezTo>
                    <a:pt x="8140" y="23097"/>
                    <a:pt x="8173" y="23064"/>
                    <a:pt x="8206" y="23031"/>
                  </a:cubicBezTo>
                  <a:cubicBezTo>
                    <a:pt x="8307" y="22930"/>
                    <a:pt x="8307" y="22830"/>
                    <a:pt x="8206" y="22730"/>
                  </a:cubicBezTo>
                  <a:cubicBezTo>
                    <a:pt x="8040" y="22564"/>
                    <a:pt x="7873" y="22330"/>
                    <a:pt x="7739" y="22130"/>
                  </a:cubicBezTo>
                  <a:cubicBezTo>
                    <a:pt x="7714" y="22055"/>
                    <a:pt x="7633" y="22017"/>
                    <a:pt x="7552" y="22017"/>
                  </a:cubicBezTo>
                  <a:close/>
                  <a:moveTo>
                    <a:pt x="15779" y="22380"/>
                  </a:moveTo>
                  <a:cubicBezTo>
                    <a:pt x="15729" y="22380"/>
                    <a:pt x="15678" y="22397"/>
                    <a:pt x="15645" y="22430"/>
                  </a:cubicBezTo>
                  <a:cubicBezTo>
                    <a:pt x="15445" y="22597"/>
                    <a:pt x="15245" y="22764"/>
                    <a:pt x="15011" y="22930"/>
                  </a:cubicBezTo>
                  <a:cubicBezTo>
                    <a:pt x="14911" y="22964"/>
                    <a:pt x="14878" y="23097"/>
                    <a:pt x="14945" y="23197"/>
                  </a:cubicBezTo>
                  <a:cubicBezTo>
                    <a:pt x="14978" y="23264"/>
                    <a:pt x="15045" y="23297"/>
                    <a:pt x="15111" y="23297"/>
                  </a:cubicBezTo>
                  <a:cubicBezTo>
                    <a:pt x="15145" y="23297"/>
                    <a:pt x="15178" y="23297"/>
                    <a:pt x="15211" y="23264"/>
                  </a:cubicBezTo>
                  <a:cubicBezTo>
                    <a:pt x="15478" y="23097"/>
                    <a:pt x="15712" y="22930"/>
                    <a:pt x="15912" y="22730"/>
                  </a:cubicBezTo>
                  <a:cubicBezTo>
                    <a:pt x="16012" y="22664"/>
                    <a:pt x="16012" y="22530"/>
                    <a:pt x="15912" y="22430"/>
                  </a:cubicBezTo>
                  <a:cubicBezTo>
                    <a:pt x="15879" y="22397"/>
                    <a:pt x="15829" y="22380"/>
                    <a:pt x="15779" y="22380"/>
                  </a:cubicBezTo>
                  <a:close/>
                  <a:moveTo>
                    <a:pt x="8761" y="23185"/>
                  </a:moveTo>
                  <a:cubicBezTo>
                    <a:pt x="8678" y="23185"/>
                    <a:pt x="8590" y="23222"/>
                    <a:pt x="8540" y="23297"/>
                  </a:cubicBezTo>
                  <a:cubicBezTo>
                    <a:pt x="8507" y="23364"/>
                    <a:pt x="8540" y="23498"/>
                    <a:pt x="8640" y="23564"/>
                  </a:cubicBezTo>
                  <a:cubicBezTo>
                    <a:pt x="8874" y="23698"/>
                    <a:pt x="9140" y="23831"/>
                    <a:pt x="9407" y="23931"/>
                  </a:cubicBezTo>
                  <a:lnTo>
                    <a:pt x="9474" y="23931"/>
                  </a:lnTo>
                  <a:cubicBezTo>
                    <a:pt x="9574" y="23931"/>
                    <a:pt x="9641" y="23898"/>
                    <a:pt x="9674" y="23798"/>
                  </a:cubicBezTo>
                  <a:cubicBezTo>
                    <a:pt x="9741" y="23698"/>
                    <a:pt x="9674" y="23564"/>
                    <a:pt x="9574" y="23531"/>
                  </a:cubicBezTo>
                  <a:cubicBezTo>
                    <a:pt x="9307" y="23464"/>
                    <a:pt x="9074" y="23331"/>
                    <a:pt x="8840" y="23197"/>
                  </a:cubicBezTo>
                  <a:cubicBezTo>
                    <a:pt x="8815" y="23189"/>
                    <a:pt x="8788" y="23185"/>
                    <a:pt x="8761" y="23185"/>
                  </a:cubicBezTo>
                  <a:close/>
                  <a:moveTo>
                    <a:pt x="14394" y="23271"/>
                  </a:moveTo>
                  <a:cubicBezTo>
                    <a:pt x="14367" y="23271"/>
                    <a:pt x="14339" y="23279"/>
                    <a:pt x="14311" y="23297"/>
                  </a:cubicBezTo>
                  <a:cubicBezTo>
                    <a:pt x="14044" y="23397"/>
                    <a:pt x="13810" y="23498"/>
                    <a:pt x="13544" y="23564"/>
                  </a:cubicBezTo>
                  <a:cubicBezTo>
                    <a:pt x="13444" y="23598"/>
                    <a:pt x="13377" y="23698"/>
                    <a:pt x="13410" y="23831"/>
                  </a:cubicBezTo>
                  <a:cubicBezTo>
                    <a:pt x="13410" y="23898"/>
                    <a:pt x="13510" y="23965"/>
                    <a:pt x="13610" y="23965"/>
                  </a:cubicBezTo>
                  <a:lnTo>
                    <a:pt x="13644" y="23965"/>
                  </a:lnTo>
                  <a:cubicBezTo>
                    <a:pt x="13944" y="23898"/>
                    <a:pt x="14211" y="23798"/>
                    <a:pt x="14478" y="23664"/>
                  </a:cubicBezTo>
                  <a:cubicBezTo>
                    <a:pt x="14578" y="23631"/>
                    <a:pt x="14611" y="23498"/>
                    <a:pt x="14578" y="23397"/>
                  </a:cubicBezTo>
                  <a:cubicBezTo>
                    <a:pt x="14530" y="23325"/>
                    <a:pt x="14464" y="23271"/>
                    <a:pt x="14394" y="23271"/>
                  </a:cubicBezTo>
                  <a:close/>
                  <a:moveTo>
                    <a:pt x="10341" y="23731"/>
                  </a:moveTo>
                  <a:cubicBezTo>
                    <a:pt x="10208" y="23731"/>
                    <a:pt x="10108" y="23798"/>
                    <a:pt x="10074" y="23898"/>
                  </a:cubicBezTo>
                  <a:cubicBezTo>
                    <a:pt x="10074" y="24031"/>
                    <a:pt x="10141" y="24131"/>
                    <a:pt x="10241" y="24165"/>
                  </a:cubicBezTo>
                  <a:cubicBezTo>
                    <a:pt x="10541" y="24198"/>
                    <a:pt x="10808" y="24231"/>
                    <a:pt x="11109" y="24265"/>
                  </a:cubicBezTo>
                  <a:cubicBezTo>
                    <a:pt x="11242" y="24265"/>
                    <a:pt x="11309" y="24165"/>
                    <a:pt x="11342" y="24065"/>
                  </a:cubicBezTo>
                  <a:cubicBezTo>
                    <a:pt x="11342" y="23965"/>
                    <a:pt x="11242" y="23864"/>
                    <a:pt x="11142" y="23831"/>
                  </a:cubicBezTo>
                  <a:cubicBezTo>
                    <a:pt x="10875" y="23831"/>
                    <a:pt x="10575" y="23798"/>
                    <a:pt x="10341" y="23731"/>
                  </a:cubicBezTo>
                  <a:close/>
                  <a:moveTo>
                    <a:pt x="12743" y="23731"/>
                  </a:moveTo>
                  <a:cubicBezTo>
                    <a:pt x="12476" y="23798"/>
                    <a:pt x="12209" y="23831"/>
                    <a:pt x="11942" y="23831"/>
                  </a:cubicBezTo>
                  <a:cubicBezTo>
                    <a:pt x="11842" y="23831"/>
                    <a:pt x="11742" y="23931"/>
                    <a:pt x="11742" y="24065"/>
                  </a:cubicBezTo>
                  <a:cubicBezTo>
                    <a:pt x="11742" y="24165"/>
                    <a:pt x="11842" y="24265"/>
                    <a:pt x="11942" y="24265"/>
                  </a:cubicBezTo>
                  <a:lnTo>
                    <a:pt x="11976" y="24265"/>
                  </a:lnTo>
                  <a:cubicBezTo>
                    <a:pt x="12243" y="24231"/>
                    <a:pt x="12543" y="24198"/>
                    <a:pt x="12810" y="24165"/>
                  </a:cubicBezTo>
                  <a:cubicBezTo>
                    <a:pt x="12943" y="24131"/>
                    <a:pt x="13010" y="24031"/>
                    <a:pt x="12977" y="23931"/>
                  </a:cubicBezTo>
                  <a:cubicBezTo>
                    <a:pt x="12977" y="23798"/>
                    <a:pt x="12876" y="23731"/>
                    <a:pt x="12743" y="2373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14"/>
            <p:cNvSpPr/>
            <p:nvPr/>
          </p:nvSpPr>
          <p:spPr>
            <a:xfrm>
              <a:off x="4645345" y="3688894"/>
              <a:ext cx="166033" cy="473802"/>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p:cSld name="CUSTOM_3">
    <p:spTree>
      <p:nvGrpSpPr>
        <p:cNvPr id="1" name="Shape 1956"/>
        <p:cNvGrpSpPr/>
        <p:nvPr/>
      </p:nvGrpSpPr>
      <p:grpSpPr>
        <a:xfrm>
          <a:off x="0" y="0"/>
          <a:ext cx="0" cy="0"/>
          <a:chOff x="0" y="0"/>
          <a:chExt cx="0" cy="0"/>
        </a:xfrm>
      </p:grpSpPr>
      <p:sp>
        <p:nvSpPr>
          <p:cNvPr id="1957" name="Google Shape;1957;p18"/>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58" name="Google Shape;1958;p18"/>
          <p:cNvSpPr txBox="1">
            <a:spLocks noGrp="1"/>
          </p:cNvSpPr>
          <p:nvPr>
            <p:ph type="title" idx="2"/>
          </p:nvPr>
        </p:nvSpPr>
        <p:spPr>
          <a:xfrm>
            <a:off x="720000" y="2543760"/>
            <a:ext cx="2336400" cy="4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959" name="Google Shape;1959;p18"/>
          <p:cNvSpPr txBox="1">
            <a:spLocks noGrp="1"/>
          </p:cNvSpPr>
          <p:nvPr>
            <p:ph type="subTitle" idx="1"/>
          </p:nvPr>
        </p:nvSpPr>
        <p:spPr>
          <a:xfrm>
            <a:off x="720000" y="3003039"/>
            <a:ext cx="2336400" cy="448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0" name="Google Shape;1960;p18"/>
          <p:cNvSpPr txBox="1">
            <a:spLocks noGrp="1"/>
          </p:cNvSpPr>
          <p:nvPr>
            <p:ph type="title" idx="3"/>
          </p:nvPr>
        </p:nvSpPr>
        <p:spPr>
          <a:xfrm>
            <a:off x="3403800" y="3279946"/>
            <a:ext cx="2336400" cy="4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961" name="Google Shape;1961;p18"/>
          <p:cNvSpPr txBox="1">
            <a:spLocks noGrp="1"/>
          </p:cNvSpPr>
          <p:nvPr>
            <p:ph type="subTitle" idx="4"/>
          </p:nvPr>
        </p:nvSpPr>
        <p:spPr>
          <a:xfrm>
            <a:off x="3403800" y="3739218"/>
            <a:ext cx="2336400" cy="448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2" name="Google Shape;1962;p18"/>
          <p:cNvSpPr txBox="1">
            <a:spLocks noGrp="1"/>
          </p:cNvSpPr>
          <p:nvPr>
            <p:ph type="title" idx="5"/>
          </p:nvPr>
        </p:nvSpPr>
        <p:spPr>
          <a:xfrm>
            <a:off x="6087600" y="2543760"/>
            <a:ext cx="2336400" cy="4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963" name="Google Shape;1963;p18"/>
          <p:cNvSpPr txBox="1">
            <a:spLocks noGrp="1"/>
          </p:cNvSpPr>
          <p:nvPr>
            <p:ph type="subTitle" idx="6"/>
          </p:nvPr>
        </p:nvSpPr>
        <p:spPr>
          <a:xfrm>
            <a:off x="6087600" y="3003039"/>
            <a:ext cx="2336400" cy="448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964" name="Google Shape;1964;p18"/>
          <p:cNvGrpSpPr/>
          <p:nvPr/>
        </p:nvGrpSpPr>
        <p:grpSpPr>
          <a:xfrm>
            <a:off x="-65450" y="4543325"/>
            <a:ext cx="9236161" cy="639168"/>
            <a:chOff x="-65450" y="4543325"/>
            <a:chExt cx="9236161" cy="639168"/>
          </a:xfrm>
        </p:grpSpPr>
        <p:sp>
          <p:nvSpPr>
            <p:cNvPr id="1965" name="Google Shape;1965;p18"/>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18"/>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7" name="Google Shape;1967;p18"/>
          <p:cNvGrpSpPr/>
          <p:nvPr/>
        </p:nvGrpSpPr>
        <p:grpSpPr>
          <a:xfrm>
            <a:off x="165825" y="4058661"/>
            <a:ext cx="1630724" cy="964424"/>
            <a:chOff x="165825" y="4058661"/>
            <a:chExt cx="1630724" cy="964424"/>
          </a:xfrm>
        </p:grpSpPr>
        <p:sp>
          <p:nvSpPr>
            <p:cNvPr id="1968" name="Google Shape;1968;p18"/>
            <p:cNvSpPr/>
            <p:nvPr/>
          </p:nvSpPr>
          <p:spPr>
            <a:xfrm>
              <a:off x="263725" y="44822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18"/>
            <p:cNvSpPr/>
            <p:nvPr/>
          </p:nvSpPr>
          <p:spPr>
            <a:xfrm>
              <a:off x="1206003" y="46231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18"/>
            <p:cNvSpPr/>
            <p:nvPr/>
          </p:nvSpPr>
          <p:spPr>
            <a:xfrm>
              <a:off x="1471612" y="44266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18"/>
            <p:cNvSpPr/>
            <p:nvPr/>
          </p:nvSpPr>
          <p:spPr>
            <a:xfrm>
              <a:off x="1469275" y="44223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18"/>
            <p:cNvSpPr/>
            <p:nvPr/>
          </p:nvSpPr>
          <p:spPr>
            <a:xfrm>
              <a:off x="1541854" y="43381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18"/>
            <p:cNvSpPr/>
            <p:nvPr/>
          </p:nvSpPr>
          <p:spPr>
            <a:xfrm>
              <a:off x="1541854" y="43335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18"/>
            <p:cNvSpPr/>
            <p:nvPr/>
          </p:nvSpPr>
          <p:spPr>
            <a:xfrm>
              <a:off x="1566712" y="44345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18"/>
            <p:cNvSpPr/>
            <p:nvPr/>
          </p:nvSpPr>
          <p:spPr>
            <a:xfrm>
              <a:off x="1576119" y="44351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18"/>
            <p:cNvSpPr/>
            <p:nvPr/>
          </p:nvSpPr>
          <p:spPr>
            <a:xfrm>
              <a:off x="1571406" y="44304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18"/>
            <p:cNvSpPr/>
            <p:nvPr/>
          </p:nvSpPr>
          <p:spPr>
            <a:xfrm>
              <a:off x="1593584" y="44425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18"/>
            <p:cNvSpPr/>
            <p:nvPr/>
          </p:nvSpPr>
          <p:spPr>
            <a:xfrm>
              <a:off x="1588891" y="44383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18"/>
            <p:cNvSpPr/>
            <p:nvPr/>
          </p:nvSpPr>
          <p:spPr>
            <a:xfrm>
              <a:off x="1473989" y="43986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18"/>
            <p:cNvSpPr/>
            <p:nvPr/>
          </p:nvSpPr>
          <p:spPr>
            <a:xfrm>
              <a:off x="1616428" y="44593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18"/>
            <p:cNvSpPr/>
            <p:nvPr/>
          </p:nvSpPr>
          <p:spPr>
            <a:xfrm>
              <a:off x="1611734" y="44546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18"/>
            <p:cNvSpPr/>
            <p:nvPr/>
          </p:nvSpPr>
          <p:spPr>
            <a:xfrm>
              <a:off x="1504225" y="43515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18"/>
            <p:cNvSpPr/>
            <p:nvPr/>
          </p:nvSpPr>
          <p:spPr>
            <a:xfrm>
              <a:off x="482993" y="43281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18"/>
            <p:cNvSpPr/>
            <p:nvPr/>
          </p:nvSpPr>
          <p:spPr>
            <a:xfrm>
              <a:off x="677846" y="41938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18"/>
            <p:cNvSpPr/>
            <p:nvPr/>
          </p:nvSpPr>
          <p:spPr>
            <a:xfrm>
              <a:off x="1021221" y="44542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18"/>
            <p:cNvSpPr/>
            <p:nvPr/>
          </p:nvSpPr>
          <p:spPr>
            <a:xfrm>
              <a:off x="275972" y="40586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18"/>
            <p:cNvSpPr/>
            <p:nvPr/>
          </p:nvSpPr>
          <p:spPr>
            <a:xfrm>
              <a:off x="338519" y="41614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18"/>
            <p:cNvSpPr/>
            <p:nvPr/>
          </p:nvSpPr>
          <p:spPr>
            <a:xfrm>
              <a:off x="419821" y="45364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18"/>
            <p:cNvSpPr/>
            <p:nvPr/>
          </p:nvSpPr>
          <p:spPr>
            <a:xfrm>
              <a:off x="533393" y="42701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18"/>
            <p:cNvSpPr/>
            <p:nvPr/>
          </p:nvSpPr>
          <p:spPr>
            <a:xfrm>
              <a:off x="606637" y="43760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18"/>
            <p:cNvSpPr/>
            <p:nvPr/>
          </p:nvSpPr>
          <p:spPr>
            <a:xfrm>
              <a:off x="1035322" y="46430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18"/>
            <p:cNvSpPr/>
            <p:nvPr/>
          </p:nvSpPr>
          <p:spPr>
            <a:xfrm>
              <a:off x="1030629" y="46961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18"/>
            <p:cNvSpPr/>
            <p:nvPr/>
          </p:nvSpPr>
          <p:spPr>
            <a:xfrm>
              <a:off x="778647" y="44122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18"/>
            <p:cNvSpPr/>
            <p:nvPr/>
          </p:nvSpPr>
          <p:spPr>
            <a:xfrm>
              <a:off x="806868" y="44780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18"/>
            <p:cNvSpPr/>
            <p:nvPr/>
          </p:nvSpPr>
          <p:spPr>
            <a:xfrm>
              <a:off x="784690" y="46199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18"/>
            <p:cNvSpPr/>
            <p:nvPr/>
          </p:nvSpPr>
          <p:spPr>
            <a:xfrm>
              <a:off x="812247" y="46853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18"/>
            <p:cNvSpPr/>
            <p:nvPr/>
          </p:nvSpPr>
          <p:spPr>
            <a:xfrm>
              <a:off x="748410" y="40728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18"/>
            <p:cNvSpPr/>
            <p:nvPr/>
          </p:nvSpPr>
          <p:spPr>
            <a:xfrm>
              <a:off x="804854" y="41592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18"/>
            <p:cNvSpPr/>
            <p:nvPr/>
          </p:nvSpPr>
          <p:spPr>
            <a:xfrm>
              <a:off x="984942" y="43978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18"/>
            <p:cNvSpPr/>
            <p:nvPr/>
          </p:nvSpPr>
          <p:spPr>
            <a:xfrm>
              <a:off x="990985" y="44751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18"/>
            <p:cNvSpPr/>
            <p:nvPr/>
          </p:nvSpPr>
          <p:spPr>
            <a:xfrm>
              <a:off x="685239" y="44700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18"/>
            <p:cNvSpPr/>
            <p:nvPr/>
          </p:nvSpPr>
          <p:spPr>
            <a:xfrm>
              <a:off x="686588" y="45537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18"/>
            <p:cNvSpPr/>
            <p:nvPr/>
          </p:nvSpPr>
          <p:spPr>
            <a:xfrm>
              <a:off x="1514962" y="45325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18"/>
            <p:cNvSpPr/>
            <p:nvPr/>
          </p:nvSpPr>
          <p:spPr>
            <a:xfrm>
              <a:off x="165825" y="47626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18"/>
            <p:cNvSpPr/>
            <p:nvPr/>
          </p:nvSpPr>
          <p:spPr>
            <a:xfrm>
              <a:off x="386905" y="48515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18"/>
            <p:cNvSpPr/>
            <p:nvPr/>
          </p:nvSpPr>
          <p:spPr>
            <a:xfrm>
              <a:off x="579744" y="48577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18"/>
            <p:cNvSpPr/>
            <p:nvPr/>
          </p:nvSpPr>
          <p:spPr>
            <a:xfrm>
              <a:off x="746396" y="48473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18"/>
            <p:cNvSpPr/>
            <p:nvPr/>
          </p:nvSpPr>
          <p:spPr>
            <a:xfrm>
              <a:off x="896912" y="48516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18"/>
            <p:cNvSpPr/>
            <p:nvPr/>
          </p:nvSpPr>
          <p:spPr>
            <a:xfrm>
              <a:off x="1060865" y="48577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18"/>
            <p:cNvSpPr/>
            <p:nvPr/>
          </p:nvSpPr>
          <p:spPr>
            <a:xfrm>
              <a:off x="1214060" y="48703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18"/>
            <p:cNvSpPr/>
            <p:nvPr/>
          </p:nvSpPr>
          <p:spPr>
            <a:xfrm>
              <a:off x="1373319" y="48535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2" name="Google Shape;2012;p18"/>
          <p:cNvGrpSpPr/>
          <p:nvPr/>
        </p:nvGrpSpPr>
        <p:grpSpPr>
          <a:xfrm>
            <a:off x="8178217" y="3579504"/>
            <a:ext cx="944033" cy="1376284"/>
            <a:chOff x="8088065" y="3566625"/>
            <a:chExt cx="944033" cy="1376284"/>
          </a:xfrm>
        </p:grpSpPr>
        <p:sp>
          <p:nvSpPr>
            <p:cNvPr id="2013" name="Google Shape;2013;p18"/>
            <p:cNvSpPr/>
            <p:nvPr/>
          </p:nvSpPr>
          <p:spPr>
            <a:xfrm flipH="1">
              <a:off x="8878601" y="3566625"/>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18"/>
            <p:cNvSpPr/>
            <p:nvPr/>
          </p:nvSpPr>
          <p:spPr>
            <a:xfrm flipH="1">
              <a:off x="8931100" y="4185105"/>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18"/>
            <p:cNvSpPr/>
            <p:nvPr/>
          </p:nvSpPr>
          <p:spPr>
            <a:xfrm flipH="1">
              <a:off x="8289013" y="3753884"/>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18"/>
            <p:cNvSpPr/>
            <p:nvPr/>
          </p:nvSpPr>
          <p:spPr>
            <a:xfrm flipH="1">
              <a:off x="8306175" y="3750098"/>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18"/>
            <p:cNvSpPr/>
            <p:nvPr/>
          </p:nvSpPr>
          <p:spPr>
            <a:xfrm flipH="1">
              <a:off x="8238166" y="3677462"/>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18"/>
            <p:cNvSpPr/>
            <p:nvPr/>
          </p:nvSpPr>
          <p:spPr>
            <a:xfrm flipH="1">
              <a:off x="8239516" y="3673992"/>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18"/>
            <p:cNvSpPr/>
            <p:nvPr/>
          </p:nvSpPr>
          <p:spPr>
            <a:xfrm flipH="1">
              <a:off x="8228405" y="3762332"/>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18"/>
            <p:cNvSpPr/>
            <p:nvPr/>
          </p:nvSpPr>
          <p:spPr>
            <a:xfrm flipH="1">
              <a:off x="8267585" y="3762367"/>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18"/>
            <p:cNvSpPr/>
            <p:nvPr/>
          </p:nvSpPr>
          <p:spPr>
            <a:xfrm flipH="1">
              <a:off x="8264079" y="3758862"/>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18"/>
            <p:cNvSpPr/>
            <p:nvPr/>
          </p:nvSpPr>
          <p:spPr>
            <a:xfrm flipH="1">
              <a:off x="8248287" y="3769396"/>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18"/>
            <p:cNvSpPr/>
            <p:nvPr/>
          </p:nvSpPr>
          <p:spPr>
            <a:xfrm flipH="1">
              <a:off x="8244780" y="3765873"/>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18"/>
            <p:cNvSpPr/>
            <p:nvPr/>
          </p:nvSpPr>
          <p:spPr>
            <a:xfrm flipH="1">
              <a:off x="8333645" y="3732903"/>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18"/>
            <p:cNvSpPr/>
            <p:nvPr/>
          </p:nvSpPr>
          <p:spPr>
            <a:xfrm flipH="1">
              <a:off x="8329560" y="3729082"/>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18"/>
            <p:cNvSpPr/>
            <p:nvPr/>
          </p:nvSpPr>
          <p:spPr>
            <a:xfrm flipH="1">
              <a:off x="8236597" y="3784592"/>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18"/>
            <p:cNvSpPr/>
            <p:nvPr/>
          </p:nvSpPr>
          <p:spPr>
            <a:xfrm flipH="1">
              <a:off x="8232512" y="3780491"/>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18"/>
            <p:cNvSpPr/>
            <p:nvPr/>
          </p:nvSpPr>
          <p:spPr>
            <a:xfrm flipH="1">
              <a:off x="8326637" y="3692203"/>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18"/>
            <p:cNvSpPr/>
            <p:nvPr/>
          </p:nvSpPr>
          <p:spPr>
            <a:xfrm flipH="1">
              <a:off x="8322552" y="3688487"/>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18"/>
            <p:cNvSpPr/>
            <p:nvPr/>
          </p:nvSpPr>
          <p:spPr>
            <a:xfrm flipH="1">
              <a:off x="8695678" y="4483181"/>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18"/>
            <p:cNvSpPr/>
            <p:nvPr/>
          </p:nvSpPr>
          <p:spPr>
            <a:xfrm flipH="1">
              <a:off x="8701981" y="4534590"/>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18"/>
            <p:cNvSpPr/>
            <p:nvPr/>
          </p:nvSpPr>
          <p:spPr>
            <a:xfrm flipH="1">
              <a:off x="8624229" y="3991421"/>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18"/>
            <p:cNvSpPr/>
            <p:nvPr/>
          </p:nvSpPr>
          <p:spPr>
            <a:xfrm flipH="1">
              <a:off x="8416081" y="4456101"/>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18"/>
            <p:cNvSpPr/>
            <p:nvPr/>
          </p:nvSpPr>
          <p:spPr>
            <a:xfrm flipH="1">
              <a:off x="8422733" y="3806274"/>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18"/>
            <p:cNvSpPr/>
            <p:nvPr/>
          </p:nvSpPr>
          <p:spPr>
            <a:xfrm flipH="1">
              <a:off x="8423084" y="3802716"/>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18"/>
            <p:cNvSpPr/>
            <p:nvPr/>
          </p:nvSpPr>
          <p:spPr>
            <a:xfrm flipH="1">
              <a:off x="8530084" y="3699004"/>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18"/>
            <p:cNvSpPr/>
            <p:nvPr/>
          </p:nvSpPr>
          <p:spPr>
            <a:xfrm flipH="1">
              <a:off x="8532433" y="3695130"/>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18"/>
            <p:cNvSpPr/>
            <p:nvPr/>
          </p:nvSpPr>
          <p:spPr>
            <a:xfrm flipH="1">
              <a:off x="8611356" y="3710117"/>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18"/>
            <p:cNvSpPr/>
            <p:nvPr/>
          </p:nvSpPr>
          <p:spPr>
            <a:xfrm flipH="1">
              <a:off x="8617212" y="3706821"/>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18"/>
            <p:cNvSpPr/>
            <p:nvPr/>
          </p:nvSpPr>
          <p:spPr>
            <a:xfrm flipH="1">
              <a:off x="8658582" y="3799140"/>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18"/>
            <p:cNvSpPr/>
            <p:nvPr/>
          </p:nvSpPr>
          <p:spPr>
            <a:xfrm flipH="1">
              <a:off x="8664565" y="3795705"/>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18"/>
            <p:cNvSpPr/>
            <p:nvPr/>
          </p:nvSpPr>
          <p:spPr>
            <a:xfrm flipH="1">
              <a:off x="8634135" y="3898821"/>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18"/>
            <p:cNvSpPr/>
            <p:nvPr/>
          </p:nvSpPr>
          <p:spPr>
            <a:xfrm flipH="1">
              <a:off x="8662210" y="3895088"/>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18"/>
            <p:cNvSpPr/>
            <p:nvPr/>
          </p:nvSpPr>
          <p:spPr>
            <a:xfrm flipH="1">
              <a:off x="8629155" y="3974682"/>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18"/>
            <p:cNvSpPr/>
            <p:nvPr/>
          </p:nvSpPr>
          <p:spPr>
            <a:xfrm flipH="1">
              <a:off x="8634730" y="3971106"/>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18"/>
            <p:cNvSpPr/>
            <p:nvPr/>
          </p:nvSpPr>
          <p:spPr>
            <a:xfrm flipH="1">
              <a:off x="8617986" y="3967075"/>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18"/>
            <p:cNvSpPr/>
            <p:nvPr/>
          </p:nvSpPr>
          <p:spPr>
            <a:xfrm flipH="1">
              <a:off x="8614866" y="3963499"/>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18"/>
            <p:cNvSpPr/>
            <p:nvPr/>
          </p:nvSpPr>
          <p:spPr>
            <a:xfrm flipH="1">
              <a:off x="8480631" y="3975313"/>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18"/>
            <p:cNvSpPr/>
            <p:nvPr/>
          </p:nvSpPr>
          <p:spPr>
            <a:xfrm flipH="1">
              <a:off x="8500265" y="3971702"/>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18"/>
            <p:cNvSpPr/>
            <p:nvPr/>
          </p:nvSpPr>
          <p:spPr>
            <a:xfrm flipH="1">
              <a:off x="8331853" y="3973349"/>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18"/>
            <p:cNvSpPr/>
            <p:nvPr/>
          </p:nvSpPr>
          <p:spPr>
            <a:xfrm flipH="1">
              <a:off x="8422503" y="3969932"/>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18"/>
            <p:cNvSpPr/>
            <p:nvPr/>
          </p:nvSpPr>
          <p:spPr>
            <a:xfrm flipH="1">
              <a:off x="8299759" y="3929477"/>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18"/>
            <p:cNvSpPr/>
            <p:nvPr/>
          </p:nvSpPr>
          <p:spPr>
            <a:xfrm flipH="1">
              <a:off x="8356420" y="3926077"/>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18"/>
            <p:cNvSpPr/>
            <p:nvPr/>
          </p:nvSpPr>
          <p:spPr>
            <a:xfrm flipH="1">
              <a:off x="8537680" y="3885623"/>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18"/>
            <p:cNvSpPr/>
            <p:nvPr/>
          </p:nvSpPr>
          <p:spPr>
            <a:xfrm flipH="1">
              <a:off x="8643537" y="3913019"/>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18"/>
            <p:cNvSpPr/>
            <p:nvPr/>
          </p:nvSpPr>
          <p:spPr>
            <a:xfrm flipH="1">
              <a:off x="8619559" y="3960957"/>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18"/>
            <p:cNvSpPr/>
            <p:nvPr/>
          </p:nvSpPr>
          <p:spPr>
            <a:xfrm flipH="1">
              <a:off x="8589166" y="3931142"/>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18"/>
            <p:cNvSpPr/>
            <p:nvPr/>
          </p:nvSpPr>
          <p:spPr>
            <a:xfrm flipH="1">
              <a:off x="8569868" y="3969160"/>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18"/>
            <p:cNvSpPr/>
            <p:nvPr/>
          </p:nvSpPr>
          <p:spPr>
            <a:xfrm flipH="1">
              <a:off x="8602610" y="4007161"/>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18"/>
            <p:cNvSpPr/>
            <p:nvPr/>
          </p:nvSpPr>
          <p:spPr>
            <a:xfrm flipH="1">
              <a:off x="8661661" y="4000728"/>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18"/>
            <p:cNvSpPr/>
            <p:nvPr/>
          </p:nvSpPr>
          <p:spPr>
            <a:xfrm flipH="1">
              <a:off x="8679206" y="3959906"/>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18"/>
            <p:cNvSpPr/>
            <p:nvPr/>
          </p:nvSpPr>
          <p:spPr>
            <a:xfrm flipH="1">
              <a:off x="8337146" y="4679195"/>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18"/>
            <p:cNvSpPr/>
            <p:nvPr/>
          </p:nvSpPr>
          <p:spPr>
            <a:xfrm flipH="1">
              <a:off x="8397957" y="4722383"/>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18"/>
            <p:cNvSpPr/>
            <p:nvPr/>
          </p:nvSpPr>
          <p:spPr>
            <a:xfrm flipH="1">
              <a:off x="8220198" y="4313775"/>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18"/>
            <p:cNvSpPr/>
            <p:nvPr/>
          </p:nvSpPr>
          <p:spPr>
            <a:xfrm flipH="1">
              <a:off x="8221951" y="4310217"/>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18"/>
            <p:cNvSpPr/>
            <p:nvPr/>
          </p:nvSpPr>
          <p:spPr>
            <a:xfrm flipH="1">
              <a:off x="8333510" y="4195778"/>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18"/>
            <p:cNvSpPr/>
            <p:nvPr/>
          </p:nvSpPr>
          <p:spPr>
            <a:xfrm flipH="1">
              <a:off x="8330127" y="4192114"/>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18"/>
            <p:cNvSpPr/>
            <p:nvPr/>
          </p:nvSpPr>
          <p:spPr>
            <a:xfrm flipH="1">
              <a:off x="8410226" y="4189047"/>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18"/>
            <p:cNvSpPr/>
            <p:nvPr/>
          </p:nvSpPr>
          <p:spPr>
            <a:xfrm flipH="1">
              <a:off x="8416082" y="4185103"/>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18"/>
            <p:cNvSpPr/>
            <p:nvPr/>
          </p:nvSpPr>
          <p:spPr>
            <a:xfrm flipH="1">
              <a:off x="8474579" y="4266730"/>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18"/>
            <p:cNvSpPr/>
            <p:nvPr/>
          </p:nvSpPr>
          <p:spPr>
            <a:xfrm flipH="1">
              <a:off x="8478055" y="4263435"/>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18"/>
            <p:cNvSpPr/>
            <p:nvPr/>
          </p:nvSpPr>
          <p:spPr>
            <a:xfrm flipH="1">
              <a:off x="8447622" y="4368514"/>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18"/>
            <p:cNvSpPr/>
            <p:nvPr/>
          </p:nvSpPr>
          <p:spPr>
            <a:xfrm flipH="1">
              <a:off x="8474541" y="4365184"/>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18"/>
            <p:cNvSpPr/>
            <p:nvPr/>
          </p:nvSpPr>
          <p:spPr>
            <a:xfrm flipH="1">
              <a:off x="8438871" y="4457082"/>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18"/>
            <p:cNvSpPr/>
            <p:nvPr/>
          </p:nvSpPr>
          <p:spPr>
            <a:xfrm flipH="1">
              <a:off x="8448811" y="4453454"/>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18"/>
            <p:cNvSpPr/>
            <p:nvPr/>
          </p:nvSpPr>
          <p:spPr>
            <a:xfrm flipH="1">
              <a:off x="8434978" y="4455610"/>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18"/>
            <p:cNvSpPr/>
            <p:nvPr/>
          </p:nvSpPr>
          <p:spPr>
            <a:xfrm flipH="1">
              <a:off x="8431858" y="4451701"/>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18"/>
            <p:cNvSpPr/>
            <p:nvPr/>
          </p:nvSpPr>
          <p:spPr>
            <a:xfrm flipH="1">
              <a:off x="8319693" y="4462814"/>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18"/>
            <p:cNvSpPr/>
            <p:nvPr/>
          </p:nvSpPr>
          <p:spPr>
            <a:xfrm flipH="1">
              <a:off x="8333630" y="4459308"/>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18"/>
            <p:cNvSpPr/>
            <p:nvPr/>
          </p:nvSpPr>
          <p:spPr>
            <a:xfrm flipH="1">
              <a:off x="8176666" y="4461517"/>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18"/>
            <p:cNvSpPr/>
            <p:nvPr/>
          </p:nvSpPr>
          <p:spPr>
            <a:xfrm flipH="1">
              <a:off x="8246508" y="4457889"/>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18"/>
            <p:cNvSpPr/>
            <p:nvPr/>
          </p:nvSpPr>
          <p:spPr>
            <a:xfrm flipH="1">
              <a:off x="8099836" y="4427250"/>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18"/>
            <p:cNvSpPr/>
            <p:nvPr/>
          </p:nvSpPr>
          <p:spPr>
            <a:xfrm flipH="1">
              <a:off x="8171082" y="4423639"/>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18"/>
            <p:cNvSpPr/>
            <p:nvPr/>
          </p:nvSpPr>
          <p:spPr>
            <a:xfrm flipH="1">
              <a:off x="8348835" y="4372405"/>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18"/>
            <p:cNvSpPr/>
            <p:nvPr/>
          </p:nvSpPr>
          <p:spPr>
            <a:xfrm flipH="1">
              <a:off x="8451766" y="4398855"/>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18"/>
            <p:cNvSpPr/>
            <p:nvPr/>
          </p:nvSpPr>
          <p:spPr>
            <a:xfrm flipH="1">
              <a:off x="8433046" y="4448546"/>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18"/>
            <p:cNvSpPr/>
            <p:nvPr/>
          </p:nvSpPr>
          <p:spPr>
            <a:xfrm flipH="1">
              <a:off x="8399726" y="4422237"/>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18"/>
            <p:cNvSpPr/>
            <p:nvPr/>
          </p:nvSpPr>
          <p:spPr>
            <a:xfrm flipH="1">
              <a:off x="8383934" y="4462008"/>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18"/>
            <p:cNvSpPr/>
            <p:nvPr/>
          </p:nvSpPr>
          <p:spPr>
            <a:xfrm flipH="1">
              <a:off x="8420777" y="4496502"/>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18"/>
            <p:cNvSpPr/>
            <p:nvPr/>
          </p:nvSpPr>
          <p:spPr>
            <a:xfrm flipH="1">
              <a:off x="8478654" y="4484215"/>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18"/>
            <p:cNvSpPr/>
            <p:nvPr/>
          </p:nvSpPr>
          <p:spPr>
            <a:xfrm flipH="1">
              <a:off x="8492098" y="4442113"/>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18"/>
            <p:cNvSpPr/>
            <p:nvPr/>
          </p:nvSpPr>
          <p:spPr>
            <a:xfrm flipH="1">
              <a:off x="8088065" y="3832776"/>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93" name="Google Shape;2093;p18"/>
          <p:cNvSpPr/>
          <p:nvPr/>
        </p:nvSpPr>
        <p:spPr>
          <a:xfrm>
            <a:off x="803150" y="72978"/>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18"/>
          <p:cNvSpPr/>
          <p:nvPr/>
        </p:nvSpPr>
        <p:spPr>
          <a:xfrm>
            <a:off x="8493647" y="1615439"/>
            <a:ext cx="1027984" cy="318292"/>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18"/>
          <p:cNvSpPr/>
          <p:nvPr/>
        </p:nvSpPr>
        <p:spPr>
          <a:xfrm flipH="1">
            <a:off x="10" y="1426126"/>
            <a:ext cx="507736" cy="130449"/>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80C2EE">
            <a:alpha val="31700"/>
          </a:srgbClr>
        </a:solidFill>
        <a:effectLst/>
      </p:bgPr>
    </p:bg>
    <p:spTree>
      <p:nvGrpSpPr>
        <p:cNvPr id="1" name="Shape 5"/>
        <p:cNvGrpSpPr/>
        <p:nvPr/>
      </p:nvGrpSpPr>
      <p:grpSpPr>
        <a:xfrm>
          <a:off x="0" y="0"/>
          <a:ext cx="0" cy="0"/>
          <a:chOff x="0" y="0"/>
          <a:chExt cx="0" cy="0"/>
        </a:xfrm>
      </p:grpSpPr>
      <p:sp>
        <p:nvSpPr>
          <p:cNvPr id="5" name="9Slide.vn - 2019">
            <a:extLst>
              <a:ext uri="{FF2B5EF4-FFF2-40B4-BE49-F238E27FC236}">
                <a16:creationId xmlns:a16="http://schemas.microsoft.com/office/drawing/2014/main" xmlns="" id="{29FA3396-0FA3-2AFF-1867-CD6F57B0F047}"/>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5" r:id="rId6"/>
    <p:sldLayoutId id="2147483658" r:id="rId7"/>
    <p:sldLayoutId id="2147483660" r:id="rId8"/>
    <p:sldLayoutId id="2147483664" r:id="rId9"/>
    <p:sldLayoutId id="2147483669" r:id="rId10"/>
    <p:sldLayoutId id="2147483676" r:id="rId11"/>
    <p:sldLayoutId id="2147483677" r:id="rId12"/>
    <p:sldLayoutId id="2147483678" r:id="rId13"/>
    <p:sldLayoutId id="2147483683" r:id="rId14"/>
    <p:sldLayoutId id="2147483694"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6.jp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6.jpg"/></Relationships>
</file>

<file path=ppt/slides/_rels/slide1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6.jp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6.png"/><Relationship Id="rId7"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microsoft.com/office/2007/relationships/hdphoto" Target="../media/hdphoto1.wdp"/><Relationship Id="rId9"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audio" Target="../media/audio2.wav"/><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0.xml"/><Relationship Id="rId1" Type="http://schemas.openxmlformats.org/officeDocument/2006/relationships/slideLayout" Target="../slideLayouts/slideLayout9.xml"/><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38.svg"/><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image" Target="../media/image35.png"/><Relationship Id="rId5" Type="http://schemas.microsoft.com/office/2007/relationships/hdphoto" Target="../media/hdphoto3.wdp"/><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38.svg"/><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38.svg"/><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image" Target="../media/image35.png"/><Relationship Id="rId5" Type="http://schemas.microsoft.com/office/2007/relationships/hdphoto" Target="../media/hdphoto3.wdp"/><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38.svg"/><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image" Target="../media/image6.jpg"/><Relationship Id="rId7" Type="http://schemas.microsoft.com/office/2007/relationships/hdphoto" Target="../media/hdphoto3.wdp"/><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40.svg"/><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6.jpg"/><Relationship Id="rId7"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image" Target="../media/image37.png"/><Relationship Id="rId11" Type="http://schemas.openxmlformats.org/officeDocument/2006/relationships/image" Target="../media/image25.png"/><Relationship Id="rId5" Type="http://schemas.openxmlformats.org/officeDocument/2006/relationships/image" Target="../media/image40.svg"/><Relationship Id="rId10" Type="http://schemas.openxmlformats.org/officeDocument/2006/relationships/image" Target="../media/image24.png"/><Relationship Id="rId4" Type="http://schemas.openxmlformats.org/officeDocument/2006/relationships/image" Target="../media/image36.png"/><Relationship Id="rId9" Type="http://schemas.microsoft.com/office/2007/relationships/hdphoto" Target="../media/hdphoto1.wdp"/></Relationships>
</file>

<file path=ppt/slides/_rels/slide3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6.jpg"/><Relationship Id="rId7"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40.svg"/><Relationship Id="rId10" Type="http://schemas.openxmlformats.org/officeDocument/2006/relationships/image" Target="../media/image25.png"/><Relationship Id="rId4" Type="http://schemas.openxmlformats.org/officeDocument/2006/relationships/image" Target="../media/image36.png"/><Relationship Id="rId9" Type="http://schemas.openxmlformats.org/officeDocument/2006/relationships/image" Target="../media/image24.png"/></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7.xml"/><Relationship Id="rId5" Type="http://schemas.openxmlformats.org/officeDocument/2006/relationships/image" Target="../media/image46.gif"/><Relationship Id="rId4" Type="http://schemas.openxmlformats.org/officeDocument/2006/relationships/image" Target="../media/image40.png"/></Relationships>
</file>

<file path=ppt/slides/_rels/slide44.xml.rels><?xml version="1.0" encoding="UTF-8" standalone="yes"?>
<Relationships xmlns="http://schemas.openxmlformats.org/package/2006/relationships"><Relationship Id="rId13" Type="http://schemas.openxmlformats.org/officeDocument/2006/relationships/image" Target="../media/image58.png"/><Relationship Id="rId18" Type="http://schemas.openxmlformats.org/officeDocument/2006/relationships/image" Target="../media/image63.png"/><Relationship Id="rId26" Type="http://schemas.openxmlformats.org/officeDocument/2006/relationships/image" Target="../media/image71.png"/><Relationship Id="rId39" Type="http://schemas.openxmlformats.org/officeDocument/2006/relationships/image" Target="../media/image84.png"/><Relationship Id="rId21" Type="http://schemas.openxmlformats.org/officeDocument/2006/relationships/image" Target="../media/image66.png"/><Relationship Id="rId34" Type="http://schemas.openxmlformats.org/officeDocument/2006/relationships/image" Target="../media/image79.png"/><Relationship Id="rId42" Type="http://schemas.openxmlformats.org/officeDocument/2006/relationships/image" Target="../media/image87.png"/><Relationship Id="rId47" Type="http://schemas.openxmlformats.org/officeDocument/2006/relationships/image" Target="../media/image92.png"/><Relationship Id="rId7" Type="http://schemas.openxmlformats.org/officeDocument/2006/relationships/image" Target="../media/image52.png"/><Relationship Id="rId2" Type="http://schemas.openxmlformats.org/officeDocument/2006/relationships/image" Target="../media/image47.png"/><Relationship Id="rId16" Type="http://schemas.openxmlformats.org/officeDocument/2006/relationships/image" Target="../media/image61.png"/><Relationship Id="rId29"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56.png"/><Relationship Id="rId24" Type="http://schemas.openxmlformats.org/officeDocument/2006/relationships/image" Target="../media/image69.png"/><Relationship Id="rId32" Type="http://schemas.openxmlformats.org/officeDocument/2006/relationships/image" Target="../media/image77.png"/><Relationship Id="rId37" Type="http://schemas.openxmlformats.org/officeDocument/2006/relationships/image" Target="../media/image82.png"/><Relationship Id="rId40" Type="http://schemas.openxmlformats.org/officeDocument/2006/relationships/image" Target="../media/image85.png"/><Relationship Id="rId45" Type="http://schemas.openxmlformats.org/officeDocument/2006/relationships/image" Target="../media/image90.png"/><Relationship Id="rId5" Type="http://schemas.openxmlformats.org/officeDocument/2006/relationships/image" Target="../media/image50.png"/><Relationship Id="rId15" Type="http://schemas.openxmlformats.org/officeDocument/2006/relationships/image" Target="../media/image60.png"/><Relationship Id="rId23" Type="http://schemas.openxmlformats.org/officeDocument/2006/relationships/image" Target="../media/image68.png"/><Relationship Id="rId28" Type="http://schemas.openxmlformats.org/officeDocument/2006/relationships/image" Target="../media/image73.png"/><Relationship Id="rId36" Type="http://schemas.openxmlformats.org/officeDocument/2006/relationships/image" Target="../media/image81.png"/><Relationship Id="rId10" Type="http://schemas.openxmlformats.org/officeDocument/2006/relationships/image" Target="../media/image55.png"/><Relationship Id="rId19" Type="http://schemas.openxmlformats.org/officeDocument/2006/relationships/image" Target="../media/image64.png"/><Relationship Id="rId31" Type="http://schemas.openxmlformats.org/officeDocument/2006/relationships/image" Target="../media/image76.png"/><Relationship Id="rId44" Type="http://schemas.openxmlformats.org/officeDocument/2006/relationships/image" Target="../media/image89.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9.png"/><Relationship Id="rId22" Type="http://schemas.openxmlformats.org/officeDocument/2006/relationships/image" Target="../media/image67.png"/><Relationship Id="rId27" Type="http://schemas.openxmlformats.org/officeDocument/2006/relationships/image" Target="../media/image72.png"/><Relationship Id="rId30" Type="http://schemas.openxmlformats.org/officeDocument/2006/relationships/image" Target="../media/image75.png"/><Relationship Id="rId35" Type="http://schemas.openxmlformats.org/officeDocument/2006/relationships/image" Target="../media/image80.png"/><Relationship Id="rId43" Type="http://schemas.openxmlformats.org/officeDocument/2006/relationships/image" Target="../media/image88.png"/><Relationship Id="rId48" Type="http://schemas.openxmlformats.org/officeDocument/2006/relationships/image" Target="../media/image93.png"/><Relationship Id="rId8" Type="http://schemas.openxmlformats.org/officeDocument/2006/relationships/image" Target="../media/image53.png"/><Relationship Id="rId3" Type="http://schemas.openxmlformats.org/officeDocument/2006/relationships/image" Target="../media/image48.png"/><Relationship Id="rId12" Type="http://schemas.openxmlformats.org/officeDocument/2006/relationships/image" Target="../media/image57.png"/><Relationship Id="rId17" Type="http://schemas.openxmlformats.org/officeDocument/2006/relationships/image" Target="../media/image62.png"/><Relationship Id="rId25" Type="http://schemas.openxmlformats.org/officeDocument/2006/relationships/image" Target="../media/image70.png"/><Relationship Id="rId33" Type="http://schemas.openxmlformats.org/officeDocument/2006/relationships/image" Target="../media/image78.png"/><Relationship Id="rId38" Type="http://schemas.openxmlformats.org/officeDocument/2006/relationships/image" Target="../media/image83.png"/><Relationship Id="rId46" Type="http://schemas.openxmlformats.org/officeDocument/2006/relationships/image" Target="../media/image91.png"/><Relationship Id="rId20" Type="http://schemas.openxmlformats.org/officeDocument/2006/relationships/image" Target="../media/image65.png"/><Relationship Id="rId41" Type="http://schemas.openxmlformats.org/officeDocument/2006/relationships/image" Target="../media/image86.png"/></Relationships>
</file>

<file path=ppt/slides/_rels/slide4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4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 Id="rId4" Type="http://schemas.openxmlformats.org/officeDocument/2006/relationships/image" Target="../media/image103.png"/></Relationships>
</file>

<file path=ppt/slides/_rels/slide4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0.xml"/><Relationship Id="rId1" Type="http://schemas.openxmlformats.org/officeDocument/2006/relationships/slideLayout" Target="../slideLayouts/slideLayout8.xml"/><Relationship Id="rId4" Type="http://schemas.openxmlformats.org/officeDocument/2006/relationships/image" Target="../media/image104.png"/></Relationships>
</file>

<file path=ppt/slides/_rels/slide4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1.xml"/><Relationship Id="rId1" Type="http://schemas.openxmlformats.org/officeDocument/2006/relationships/slideLayout" Target="../slideLayouts/slideLayout8.xml"/><Relationship Id="rId4" Type="http://schemas.openxmlformats.org/officeDocument/2006/relationships/image" Target="../media/image39.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282"/>
        <p:cNvGrpSpPr/>
        <p:nvPr/>
      </p:nvGrpSpPr>
      <p:grpSpPr>
        <a:xfrm>
          <a:off x="0" y="0"/>
          <a:ext cx="0" cy="0"/>
          <a:chOff x="0" y="0"/>
          <a:chExt cx="0" cy="0"/>
        </a:xfrm>
      </p:grpSpPr>
      <p:sp>
        <p:nvSpPr>
          <p:cNvPr id="3286" name="Google Shape;3286;p36"/>
          <p:cNvSpPr/>
          <p:nvPr/>
        </p:nvSpPr>
        <p:spPr>
          <a:xfrm>
            <a:off x="5064025" y="5757600"/>
            <a:ext cx="4600" cy="17500"/>
          </a:xfrm>
          <a:custGeom>
            <a:avLst/>
            <a:gdLst/>
            <a:ahLst/>
            <a:cxnLst/>
            <a:rect l="l" t="t" r="r" b="b"/>
            <a:pathLst>
              <a:path w="184" h="700" extrusionOk="0">
                <a:moveTo>
                  <a:pt x="183" y="0"/>
                </a:moveTo>
                <a:cubicBezTo>
                  <a:pt x="158" y="25"/>
                  <a:pt x="154" y="50"/>
                  <a:pt x="153" y="108"/>
                </a:cubicBezTo>
                <a:lnTo>
                  <a:pt x="153" y="108"/>
                </a:lnTo>
                <a:cubicBezTo>
                  <a:pt x="163" y="72"/>
                  <a:pt x="173" y="36"/>
                  <a:pt x="183" y="0"/>
                </a:cubicBezTo>
                <a:close/>
                <a:moveTo>
                  <a:pt x="153" y="108"/>
                </a:moveTo>
                <a:cubicBezTo>
                  <a:pt x="102" y="294"/>
                  <a:pt x="51" y="497"/>
                  <a:pt x="1" y="699"/>
                </a:cubicBezTo>
                <a:lnTo>
                  <a:pt x="153" y="152"/>
                </a:lnTo>
                <a:cubicBezTo>
                  <a:pt x="153" y="136"/>
                  <a:pt x="153" y="121"/>
                  <a:pt x="153" y="108"/>
                </a:cubicBezTo>
                <a:close/>
              </a:path>
            </a:pathLst>
          </a:custGeom>
          <a:solidFill>
            <a:srgbClr val="A4D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36"/>
          <p:cNvSpPr/>
          <p:nvPr/>
        </p:nvSpPr>
        <p:spPr>
          <a:xfrm>
            <a:off x="3499400" y="5814600"/>
            <a:ext cx="4600" cy="20525"/>
          </a:xfrm>
          <a:custGeom>
            <a:avLst/>
            <a:gdLst/>
            <a:ahLst/>
            <a:cxnLst/>
            <a:rect l="l" t="t" r="r" b="b"/>
            <a:pathLst>
              <a:path w="184" h="821" extrusionOk="0">
                <a:moveTo>
                  <a:pt x="1" y="0"/>
                </a:moveTo>
                <a:cubicBezTo>
                  <a:pt x="1" y="61"/>
                  <a:pt x="1" y="91"/>
                  <a:pt x="31" y="182"/>
                </a:cubicBezTo>
                <a:lnTo>
                  <a:pt x="183" y="821"/>
                </a:lnTo>
                <a:cubicBezTo>
                  <a:pt x="123" y="547"/>
                  <a:pt x="92" y="304"/>
                  <a:pt x="1" y="0"/>
                </a:cubicBezTo>
                <a:close/>
              </a:path>
            </a:pathLst>
          </a:custGeom>
          <a:solidFill>
            <a:srgbClr val="A4D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36"/>
          <p:cNvSpPr/>
          <p:nvPr/>
        </p:nvSpPr>
        <p:spPr>
          <a:xfrm>
            <a:off x="3595150" y="5724150"/>
            <a:ext cx="3825" cy="15225"/>
          </a:xfrm>
          <a:custGeom>
            <a:avLst/>
            <a:gdLst/>
            <a:ahLst/>
            <a:cxnLst/>
            <a:rect l="l" t="t" r="r" b="b"/>
            <a:pathLst>
              <a:path w="153" h="609" extrusionOk="0">
                <a:moveTo>
                  <a:pt x="1" y="1"/>
                </a:moveTo>
                <a:lnTo>
                  <a:pt x="1" y="1"/>
                </a:lnTo>
                <a:cubicBezTo>
                  <a:pt x="45" y="155"/>
                  <a:pt x="89" y="309"/>
                  <a:pt x="121" y="452"/>
                </a:cubicBezTo>
                <a:lnTo>
                  <a:pt x="121" y="452"/>
                </a:lnTo>
                <a:lnTo>
                  <a:pt x="62" y="153"/>
                </a:lnTo>
                <a:cubicBezTo>
                  <a:pt x="62" y="62"/>
                  <a:pt x="62" y="31"/>
                  <a:pt x="1" y="1"/>
                </a:cubicBezTo>
                <a:close/>
                <a:moveTo>
                  <a:pt x="121" y="452"/>
                </a:moveTo>
                <a:lnTo>
                  <a:pt x="153" y="609"/>
                </a:lnTo>
                <a:cubicBezTo>
                  <a:pt x="144" y="559"/>
                  <a:pt x="134" y="506"/>
                  <a:pt x="121" y="45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36"/>
          <p:cNvSpPr/>
          <p:nvPr/>
        </p:nvSpPr>
        <p:spPr>
          <a:xfrm>
            <a:off x="2427200" y="5819150"/>
            <a:ext cx="12950" cy="9150"/>
          </a:xfrm>
          <a:custGeom>
            <a:avLst/>
            <a:gdLst/>
            <a:ahLst/>
            <a:cxnLst/>
            <a:rect l="l" t="t" r="r" b="b"/>
            <a:pathLst>
              <a:path w="518" h="366" extrusionOk="0">
                <a:moveTo>
                  <a:pt x="517" y="0"/>
                </a:moveTo>
                <a:lnTo>
                  <a:pt x="517" y="0"/>
                </a:lnTo>
                <a:cubicBezTo>
                  <a:pt x="435" y="50"/>
                  <a:pt x="343" y="126"/>
                  <a:pt x="248" y="200"/>
                </a:cubicBezTo>
                <a:lnTo>
                  <a:pt x="248" y="200"/>
                </a:lnTo>
                <a:lnTo>
                  <a:pt x="457" y="61"/>
                </a:lnTo>
                <a:cubicBezTo>
                  <a:pt x="487" y="61"/>
                  <a:pt x="517" y="31"/>
                  <a:pt x="517" y="0"/>
                </a:cubicBezTo>
                <a:close/>
                <a:moveTo>
                  <a:pt x="248" y="200"/>
                </a:moveTo>
                <a:lnTo>
                  <a:pt x="1" y="365"/>
                </a:lnTo>
                <a:cubicBezTo>
                  <a:pt x="84" y="323"/>
                  <a:pt x="167" y="263"/>
                  <a:pt x="248" y="200"/>
                </a:cubicBezTo>
                <a:close/>
              </a:path>
            </a:pathLst>
          </a:custGeom>
          <a:solidFill>
            <a:srgbClr val="A4D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41" name="Google Shape;3441;p36"/>
          <p:cNvGrpSpPr/>
          <p:nvPr/>
        </p:nvGrpSpPr>
        <p:grpSpPr>
          <a:xfrm>
            <a:off x="8723525" y="2023025"/>
            <a:ext cx="266050" cy="239375"/>
            <a:chOff x="-4577275" y="4640425"/>
            <a:chExt cx="266050" cy="239375"/>
          </a:xfrm>
        </p:grpSpPr>
        <p:sp>
          <p:nvSpPr>
            <p:cNvPr id="3442" name="Google Shape;3442;p36"/>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36"/>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36"/>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36"/>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36"/>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36"/>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36"/>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36"/>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36"/>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36"/>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52" name="Google Shape;3452;p36"/>
          <p:cNvGrpSpPr/>
          <p:nvPr/>
        </p:nvGrpSpPr>
        <p:grpSpPr>
          <a:xfrm>
            <a:off x="397900" y="391975"/>
            <a:ext cx="826450" cy="1114175"/>
            <a:chOff x="1198150" y="721125"/>
            <a:chExt cx="826450" cy="1114175"/>
          </a:xfrm>
        </p:grpSpPr>
        <p:sp>
          <p:nvSpPr>
            <p:cNvPr id="3453" name="Google Shape;3453;p36"/>
            <p:cNvSpPr/>
            <p:nvPr/>
          </p:nvSpPr>
          <p:spPr>
            <a:xfrm>
              <a:off x="1642650" y="721125"/>
              <a:ext cx="381950" cy="350275"/>
            </a:xfrm>
            <a:custGeom>
              <a:avLst/>
              <a:gdLst/>
              <a:ahLst/>
              <a:cxnLst/>
              <a:rect l="l" t="t" r="r" b="b"/>
              <a:pathLst>
                <a:path w="15278" h="14011" extrusionOk="0">
                  <a:moveTo>
                    <a:pt x="6872" y="1"/>
                  </a:moveTo>
                  <a:cubicBezTo>
                    <a:pt x="6572" y="1"/>
                    <a:pt x="6271" y="34"/>
                    <a:pt x="5971" y="134"/>
                  </a:cubicBezTo>
                  <a:cubicBezTo>
                    <a:pt x="5337" y="268"/>
                    <a:pt x="4804" y="635"/>
                    <a:pt x="4370" y="1102"/>
                  </a:cubicBezTo>
                  <a:cubicBezTo>
                    <a:pt x="3770" y="1735"/>
                    <a:pt x="3503" y="2603"/>
                    <a:pt x="3469" y="3470"/>
                  </a:cubicBezTo>
                  <a:cubicBezTo>
                    <a:pt x="3136" y="3637"/>
                    <a:pt x="2869" y="3804"/>
                    <a:pt x="2635" y="4070"/>
                  </a:cubicBezTo>
                  <a:cubicBezTo>
                    <a:pt x="1468" y="4738"/>
                    <a:pt x="634" y="5672"/>
                    <a:pt x="300" y="6706"/>
                  </a:cubicBezTo>
                  <a:cubicBezTo>
                    <a:pt x="0" y="7673"/>
                    <a:pt x="134" y="8674"/>
                    <a:pt x="667" y="9508"/>
                  </a:cubicBezTo>
                  <a:cubicBezTo>
                    <a:pt x="1068" y="10141"/>
                    <a:pt x="1635" y="10709"/>
                    <a:pt x="2302" y="11109"/>
                  </a:cubicBezTo>
                  <a:cubicBezTo>
                    <a:pt x="2335" y="11142"/>
                    <a:pt x="2369" y="11176"/>
                    <a:pt x="2402" y="11209"/>
                  </a:cubicBezTo>
                  <a:cubicBezTo>
                    <a:pt x="2902" y="11709"/>
                    <a:pt x="3569" y="11976"/>
                    <a:pt x="4303" y="11976"/>
                  </a:cubicBezTo>
                  <a:cubicBezTo>
                    <a:pt x="4370" y="11976"/>
                    <a:pt x="4437" y="11943"/>
                    <a:pt x="4503" y="11943"/>
                  </a:cubicBezTo>
                  <a:cubicBezTo>
                    <a:pt x="4970" y="12977"/>
                    <a:pt x="5838" y="13744"/>
                    <a:pt x="6905" y="13944"/>
                  </a:cubicBezTo>
                  <a:cubicBezTo>
                    <a:pt x="7139" y="13978"/>
                    <a:pt x="7372" y="14011"/>
                    <a:pt x="7606" y="14011"/>
                  </a:cubicBezTo>
                  <a:cubicBezTo>
                    <a:pt x="8173" y="14011"/>
                    <a:pt x="8740" y="13877"/>
                    <a:pt x="9273" y="13611"/>
                  </a:cubicBezTo>
                  <a:cubicBezTo>
                    <a:pt x="9574" y="13711"/>
                    <a:pt x="9907" y="13777"/>
                    <a:pt x="10207" y="13777"/>
                  </a:cubicBezTo>
                  <a:lnTo>
                    <a:pt x="10441" y="13777"/>
                  </a:lnTo>
                  <a:cubicBezTo>
                    <a:pt x="11575" y="13777"/>
                    <a:pt x="12643" y="13244"/>
                    <a:pt x="13310" y="12243"/>
                  </a:cubicBezTo>
                  <a:cubicBezTo>
                    <a:pt x="13743" y="11609"/>
                    <a:pt x="13977" y="10875"/>
                    <a:pt x="14010" y="10141"/>
                  </a:cubicBezTo>
                  <a:cubicBezTo>
                    <a:pt x="14944" y="9374"/>
                    <a:pt x="15278" y="8040"/>
                    <a:pt x="14744" y="6906"/>
                  </a:cubicBezTo>
                  <a:cubicBezTo>
                    <a:pt x="14611" y="6639"/>
                    <a:pt x="14410" y="6339"/>
                    <a:pt x="14144" y="6005"/>
                  </a:cubicBezTo>
                  <a:cubicBezTo>
                    <a:pt x="14244" y="5805"/>
                    <a:pt x="14310" y="5605"/>
                    <a:pt x="14344" y="5371"/>
                  </a:cubicBezTo>
                  <a:cubicBezTo>
                    <a:pt x="14544" y="4671"/>
                    <a:pt x="14410" y="3937"/>
                    <a:pt x="14044" y="3303"/>
                  </a:cubicBezTo>
                  <a:cubicBezTo>
                    <a:pt x="13777" y="2870"/>
                    <a:pt x="13376" y="2503"/>
                    <a:pt x="12943" y="2303"/>
                  </a:cubicBezTo>
                  <a:cubicBezTo>
                    <a:pt x="12809" y="2002"/>
                    <a:pt x="12643" y="1735"/>
                    <a:pt x="12442" y="1469"/>
                  </a:cubicBezTo>
                  <a:cubicBezTo>
                    <a:pt x="11809" y="635"/>
                    <a:pt x="10841" y="134"/>
                    <a:pt x="9807" y="101"/>
                  </a:cubicBezTo>
                  <a:lnTo>
                    <a:pt x="9674" y="101"/>
                  </a:lnTo>
                  <a:cubicBezTo>
                    <a:pt x="9240" y="101"/>
                    <a:pt x="8806" y="168"/>
                    <a:pt x="8373" y="334"/>
                  </a:cubicBezTo>
                  <a:cubicBezTo>
                    <a:pt x="7906" y="134"/>
                    <a:pt x="7405" y="1"/>
                    <a:pt x="6872" y="1"/>
                  </a:cubicBezTo>
                  <a:close/>
                </a:path>
              </a:pathLst>
            </a:custGeom>
            <a:solidFill>
              <a:schemeClr val="dk1"/>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36"/>
            <p:cNvSpPr/>
            <p:nvPr/>
          </p:nvSpPr>
          <p:spPr>
            <a:xfrm>
              <a:off x="1781275" y="788900"/>
              <a:ext cx="146600" cy="93775"/>
            </a:xfrm>
            <a:custGeom>
              <a:avLst/>
              <a:gdLst/>
              <a:ahLst/>
              <a:cxnLst/>
              <a:rect l="l" t="t" r="r" b="b"/>
              <a:pathLst>
                <a:path w="5864" h="3751" extrusionOk="0">
                  <a:moveTo>
                    <a:pt x="1299" y="1"/>
                  </a:moveTo>
                  <a:cubicBezTo>
                    <a:pt x="1232" y="1"/>
                    <a:pt x="1163" y="9"/>
                    <a:pt x="1093" y="25"/>
                  </a:cubicBezTo>
                  <a:cubicBezTo>
                    <a:pt x="0" y="313"/>
                    <a:pt x="842" y="3751"/>
                    <a:pt x="2592" y="3751"/>
                  </a:cubicBezTo>
                  <a:cubicBezTo>
                    <a:pt x="2871" y="3751"/>
                    <a:pt x="3174" y="3663"/>
                    <a:pt x="3495" y="3461"/>
                  </a:cubicBezTo>
                  <a:cubicBezTo>
                    <a:pt x="3495" y="3461"/>
                    <a:pt x="5863" y="1860"/>
                    <a:pt x="4763" y="425"/>
                  </a:cubicBezTo>
                  <a:cubicBezTo>
                    <a:pt x="4579" y="186"/>
                    <a:pt x="4364" y="87"/>
                    <a:pt x="4139" y="87"/>
                  </a:cubicBezTo>
                  <a:cubicBezTo>
                    <a:pt x="3601" y="87"/>
                    <a:pt x="3005" y="653"/>
                    <a:pt x="2646" y="1225"/>
                  </a:cubicBezTo>
                  <a:lnTo>
                    <a:pt x="2646" y="1225"/>
                  </a:lnTo>
                  <a:cubicBezTo>
                    <a:pt x="2384" y="617"/>
                    <a:pt x="1896" y="1"/>
                    <a:pt x="12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36"/>
            <p:cNvSpPr/>
            <p:nvPr/>
          </p:nvSpPr>
          <p:spPr>
            <a:xfrm>
              <a:off x="1784400" y="783750"/>
              <a:ext cx="133475" cy="104275"/>
            </a:xfrm>
            <a:custGeom>
              <a:avLst/>
              <a:gdLst/>
              <a:ahLst/>
              <a:cxnLst/>
              <a:rect l="l" t="t" r="r" b="b"/>
              <a:pathLst>
                <a:path w="5339" h="4171" extrusionOk="0">
                  <a:moveTo>
                    <a:pt x="2503" y="1966"/>
                  </a:moveTo>
                  <a:cubicBezTo>
                    <a:pt x="2536" y="2199"/>
                    <a:pt x="2536" y="2366"/>
                    <a:pt x="2536" y="2399"/>
                  </a:cubicBezTo>
                  <a:lnTo>
                    <a:pt x="2436" y="2399"/>
                  </a:lnTo>
                  <a:cubicBezTo>
                    <a:pt x="2403" y="2333"/>
                    <a:pt x="2403" y="2199"/>
                    <a:pt x="2503" y="1966"/>
                  </a:cubicBezTo>
                  <a:close/>
                  <a:moveTo>
                    <a:pt x="1193" y="412"/>
                  </a:moveTo>
                  <a:cubicBezTo>
                    <a:pt x="1660" y="412"/>
                    <a:pt x="2062" y="922"/>
                    <a:pt x="2303" y="1432"/>
                  </a:cubicBezTo>
                  <a:cubicBezTo>
                    <a:pt x="2102" y="1732"/>
                    <a:pt x="1836" y="2299"/>
                    <a:pt x="2069" y="2633"/>
                  </a:cubicBezTo>
                  <a:cubicBezTo>
                    <a:pt x="2125" y="2689"/>
                    <a:pt x="2251" y="2815"/>
                    <a:pt x="2468" y="2815"/>
                  </a:cubicBezTo>
                  <a:cubicBezTo>
                    <a:pt x="2509" y="2815"/>
                    <a:pt x="2554" y="2810"/>
                    <a:pt x="2603" y="2800"/>
                  </a:cubicBezTo>
                  <a:cubicBezTo>
                    <a:pt x="2703" y="2800"/>
                    <a:pt x="2770" y="2766"/>
                    <a:pt x="2803" y="2700"/>
                  </a:cubicBezTo>
                  <a:cubicBezTo>
                    <a:pt x="3036" y="2433"/>
                    <a:pt x="2936" y="1899"/>
                    <a:pt x="2770" y="1465"/>
                  </a:cubicBezTo>
                  <a:cubicBezTo>
                    <a:pt x="2836" y="1332"/>
                    <a:pt x="2936" y="1199"/>
                    <a:pt x="3036" y="1098"/>
                  </a:cubicBezTo>
                  <a:cubicBezTo>
                    <a:pt x="3403" y="698"/>
                    <a:pt x="3737" y="498"/>
                    <a:pt x="4037" y="498"/>
                  </a:cubicBezTo>
                  <a:cubicBezTo>
                    <a:pt x="4204" y="498"/>
                    <a:pt x="4337" y="598"/>
                    <a:pt x="4471" y="765"/>
                  </a:cubicBezTo>
                  <a:cubicBezTo>
                    <a:pt x="4904" y="1332"/>
                    <a:pt x="4771" y="1999"/>
                    <a:pt x="4070" y="2766"/>
                  </a:cubicBezTo>
                  <a:cubicBezTo>
                    <a:pt x="3670" y="3200"/>
                    <a:pt x="3270" y="3500"/>
                    <a:pt x="3270" y="3500"/>
                  </a:cubicBezTo>
                  <a:cubicBezTo>
                    <a:pt x="2973" y="3683"/>
                    <a:pt x="2704" y="3756"/>
                    <a:pt x="2463" y="3756"/>
                  </a:cubicBezTo>
                  <a:cubicBezTo>
                    <a:pt x="2000" y="3756"/>
                    <a:pt x="1643" y="3485"/>
                    <a:pt x="1402" y="3200"/>
                  </a:cubicBezTo>
                  <a:cubicBezTo>
                    <a:pt x="635" y="2266"/>
                    <a:pt x="468" y="598"/>
                    <a:pt x="1035" y="431"/>
                  </a:cubicBezTo>
                  <a:cubicBezTo>
                    <a:pt x="1089" y="418"/>
                    <a:pt x="1141" y="412"/>
                    <a:pt x="1193" y="412"/>
                  </a:cubicBezTo>
                  <a:close/>
                  <a:moveTo>
                    <a:pt x="1193" y="0"/>
                  </a:moveTo>
                  <a:cubicBezTo>
                    <a:pt x="1109" y="0"/>
                    <a:pt x="1023" y="10"/>
                    <a:pt x="935" y="31"/>
                  </a:cubicBezTo>
                  <a:cubicBezTo>
                    <a:pt x="768" y="64"/>
                    <a:pt x="668" y="164"/>
                    <a:pt x="568" y="265"/>
                  </a:cubicBezTo>
                  <a:cubicBezTo>
                    <a:pt x="1" y="865"/>
                    <a:pt x="301" y="2499"/>
                    <a:pt x="1102" y="3467"/>
                  </a:cubicBezTo>
                  <a:cubicBezTo>
                    <a:pt x="1501" y="3926"/>
                    <a:pt x="1973" y="4171"/>
                    <a:pt x="2473" y="4171"/>
                  </a:cubicBezTo>
                  <a:cubicBezTo>
                    <a:pt x="2808" y="4171"/>
                    <a:pt x="3156" y="4061"/>
                    <a:pt x="3503" y="3834"/>
                  </a:cubicBezTo>
                  <a:cubicBezTo>
                    <a:pt x="3537" y="3834"/>
                    <a:pt x="3970" y="3534"/>
                    <a:pt x="4371" y="3067"/>
                  </a:cubicBezTo>
                  <a:cubicBezTo>
                    <a:pt x="5205" y="2133"/>
                    <a:pt x="5338" y="1232"/>
                    <a:pt x="4804" y="498"/>
                  </a:cubicBezTo>
                  <a:cubicBezTo>
                    <a:pt x="4604" y="231"/>
                    <a:pt x="4337" y="98"/>
                    <a:pt x="4037" y="98"/>
                  </a:cubicBezTo>
                  <a:cubicBezTo>
                    <a:pt x="4019" y="97"/>
                    <a:pt x="4001" y="96"/>
                    <a:pt x="3983" y="96"/>
                  </a:cubicBezTo>
                  <a:cubicBezTo>
                    <a:pt x="3470" y="96"/>
                    <a:pt x="2994" y="540"/>
                    <a:pt x="2736" y="798"/>
                  </a:cubicBezTo>
                  <a:cubicBezTo>
                    <a:pt x="2669" y="865"/>
                    <a:pt x="2603" y="932"/>
                    <a:pt x="2569" y="1032"/>
                  </a:cubicBezTo>
                  <a:cubicBezTo>
                    <a:pt x="2249" y="478"/>
                    <a:pt x="1775" y="0"/>
                    <a:pt x="11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36"/>
            <p:cNvSpPr/>
            <p:nvPr/>
          </p:nvSpPr>
          <p:spPr>
            <a:xfrm>
              <a:off x="1800225" y="908350"/>
              <a:ext cx="144325" cy="95150"/>
            </a:xfrm>
            <a:custGeom>
              <a:avLst/>
              <a:gdLst/>
              <a:ahLst/>
              <a:cxnLst/>
              <a:rect l="l" t="t" r="r" b="b"/>
              <a:pathLst>
                <a:path w="5773" h="3806" extrusionOk="0">
                  <a:moveTo>
                    <a:pt x="2498" y="0"/>
                  </a:moveTo>
                  <a:cubicBezTo>
                    <a:pt x="669" y="0"/>
                    <a:pt x="1" y="3583"/>
                    <a:pt x="1136" y="3787"/>
                  </a:cubicBezTo>
                  <a:cubicBezTo>
                    <a:pt x="1197" y="3799"/>
                    <a:pt x="1257" y="3806"/>
                    <a:pt x="1315" y="3806"/>
                  </a:cubicBezTo>
                  <a:cubicBezTo>
                    <a:pt x="1918" y="3806"/>
                    <a:pt x="2381" y="3155"/>
                    <a:pt x="2613" y="2524"/>
                  </a:cubicBezTo>
                  <a:lnTo>
                    <a:pt x="2613" y="2524"/>
                  </a:lnTo>
                  <a:cubicBezTo>
                    <a:pt x="2990" y="3067"/>
                    <a:pt x="3592" y="3594"/>
                    <a:pt x="4122" y="3594"/>
                  </a:cubicBezTo>
                  <a:cubicBezTo>
                    <a:pt x="4363" y="3594"/>
                    <a:pt x="4589" y="3485"/>
                    <a:pt x="4772" y="3220"/>
                  </a:cubicBezTo>
                  <a:cubicBezTo>
                    <a:pt x="5772" y="1752"/>
                    <a:pt x="3371" y="251"/>
                    <a:pt x="3371" y="251"/>
                  </a:cubicBezTo>
                  <a:cubicBezTo>
                    <a:pt x="3056" y="77"/>
                    <a:pt x="2765" y="0"/>
                    <a:pt x="24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36"/>
            <p:cNvSpPr/>
            <p:nvPr/>
          </p:nvSpPr>
          <p:spPr>
            <a:xfrm>
              <a:off x="1806100" y="903275"/>
              <a:ext cx="125950" cy="105475"/>
            </a:xfrm>
            <a:custGeom>
              <a:avLst/>
              <a:gdLst/>
              <a:ahLst/>
              <a:cxnLst/>
              <a:rect l="l" t="t" r="r" b="b"/>
              <a:pathLst>
                <a:path w="5038" h="4219" extrusionOk="0">
                  <a:moveTo>
                    <a:pt x="2302" y="1755"/>
                  </a:moveTo>
                  <a:cubicBezTo>
                    <a:pt x="2335" y="1788"/>
                    <a:pt x="2369" y="1955"/>
                    <a:pt x="2302" y="2188"/>
                  </a:cubicBezTo>
                  <a:cubicBezTo>
                    <a:pt x="2202" y="1955"/>
                    <a:pt x="2202" y="1821"/>
                    <a:pt x="2235" y="1788"/>
                  </a:cubicBezTo>
                  <a:cubicBezTo>
                    <a:pt x="2235" y="1788"/>
                    <a:pt x="2268" y="1755"/>
                    <a:pt x="2302" y="1755"/>
                  </a:cubicBezTo>
                  <a:close/>
                  <a:moveTo>
                    <a:pt x="2235" y="423"/>
                  </a:moveTo>
                  <a:cubicBezTo>
                    <a:pt x="2480" y="423"/>
                    <a:pt x="2738" y="501"/>
                    <a:pt x="3002" y="654"/>
                  </a:cubicBezTo>
                  <a:cubicBezTo>
                    <a:pt x="3036" y="654"/>
                    <a:pt x="4337" y="1454"/>
                    <a:pt x="4537" y="2422"/>
                  </a:cubicBezTo>
                  <a:cubicBezTo>
                    <a:pt x="4603" y="2722"/>
                    <a:pt x="4537" y="3022"/>
                    <a:pt x="4337" y="3322"/>
                  </a:cubicBezTo>
                  <a:cubicBezTo>
                    <a:pt x="4337" y="3356"/>
                    <a:pt x="4303" y="3389"/>
                    <a:pt x="4270" y="3389"/>
                  </a:cubicBezTo>
                  <a:cubicBezTo>
                    <a:pt x="4170" y="3523"/>
                    <a:pt x="4003" y="3589"/>
                    <a:pt x="3836" y="3589"/>
                  </a:cubicBezTo>
                  <a:cubicBezTo>
                    <a:pt x="3436" y="3556"/>
                    <a:pt x="2936" y="3122"/>
                    <a:pt x="2602" y="2689"/>
                  </a:cubicBezTo>
                  <a:cubicBezTo>
                    <a:pt x="2735" y="2288"/>
                    <a:pt x="2836" y="1788"/>
                    <a:pt x="2669" y="1521"/>
                  </a:cubicBezTo>
                  <a:cubicBezTo>
                    <a:pt x="2602" y="1421"/>
                    <a:pt x="2502" y="1354"/>
                    <a:pt x="2402" y="1354"/>
                  </a:cubicBezTo>
                  <a:cubicBezTo>
                    <a:pt x="2365" y="1350"/>
                    <a:pt x="2331" y="1348"/>
                    <a:pt x="2300" y="1348"/>
                  </a:cubicBezTo>
                  <a:cubicBezTo>
                    <a:pt x="2099" y="1348"/>
                    <a:pt x="1988" y="1430"/>
                    <a:pt x="1902" y="1488"/>
                  </a:cubicBezTo>
                  <a:cubicBezTo>
                    <a:pt x="1601" y="1821"/>
                    <a:pt x="1968" y="2455"/>
                    <a:pt x="2135" y="2755"/>
                  </a:cubicBezTo>
                  <a:cubicBezTo>
                    <a:pt x="2035" y="3022"/>
                    <a:pt x="1902" y="3289"/>
                    <a:pt x="1735" y="3456"/>
                  </a:cubicBezTo>
                  <a:cubicBezTo>
                    <a:pt x="1514" y="3677"/>
                    <a:pt x="1293" y="3806"/>
                    <a:pt x="1072" y="3806"/>
                  </a:cubicBezTo>
                  <a:cubicBezTo>
                    <a:pt x="1026" y="3806"/>
                    <a:pt x="980" y="3801"/>
                    <a:pt x="934" y="3789"/>
                  </a:cubicBezTo>
                  <a:cubicBezTo>
                    <a:pt x="801" y="3756"/>
                    <a:pt x="701" y="3656"/>
                    <a:pt x="634" y="3456"/>
                  </a:cubicBezTo>
                  <a:cubicBezTo>
                    <a:pt x="434" y="2822"/>
                    <a:pt x="667" y="1588"/>
                    <a:pt x="1301" y="887"/>
                  </a:cubicBezTo>
                  <a:cubicBezTo>
                    <a:pt x="1574" y="576"/>
                    <a:pt x="1892" y="423"/>
                    <a:pt x="2235" y="423"/>
                  </a:cubicBezTo>
                  <a:close/>
                  <a:moveTo>
                    <a:pt x="2243" y="1"/>
                  </a:moveTo>
                  <a:cubicBezTo>
                    <a:pt x="1778" y="1"/>
                    <a:pt x="1343" y="205"/>
                    <a:pt x="968" y="621"/>
                  </a:cubicBezTo>
                  <a:cubicBezTo>
                    <a:pt x="234" y="1454"/>
                    <a:pt x="0" y="2855"/>
                    <a:pt x="234" y="3589"/>
                  </a:cubicBezTo>
                  <a:cubicBezTo>
                    <a:pt x="367" y="4023"/>
                    <a:pt x="634" y="4156"/>
                    <a:pt x="867" y="4190"/>
                  </a:cubicBezTo>
                  <a:cubicBezTo>
                    <a:pt x="943" y="4209"/>
                    <a:pt x="1019" y="4218"/>
                    <a:pt x="1095" y="4218"/>
                  </a:cubicBezTo>
                  <a:cubicBezTo>
                    <a:pt x="1418" y="4218"/>
                    <a:pt x="1738" y="4047"/>
                    <a:pt x="2035" y="3723"/>
                  </a:cubicBezTo>
                  <a:cubicBezTo>
                    <a:pt x="2202" y="3556"/>
                    <a:pt x="2335" y="3322"/>
                    <a:pt x="2435" y="3156"/>
                  </a:cubicBezTo>
                  <a:cubicBezTo>
                    <a:pt x="2802" y="3589"/>
                    <a:pt x="3303" y="3956"/>
                    <a:pt x="3836" y="3990"/>
                  </a:cubicBezTo>
                  <a:cubicBezTo>
                    <a:pt x="3869" y="3993"/>
                    <a:pt x="3902" y="3995"/>
                    <a:pt x="3934" y="3995"/>
                  </a:cubicBezTo>
                  <a:cubicBezTo>
                    <a:pt x="4229" y="3995"/>
                    <a:pt x="4493" y="3857"/>
                    <a:pt x="4704" y="3556"/>
                  </a:cubicBezTo>
                  <a:cubicBezTo>
                    <a:pt x="4970" y="3156"/>
                    <a:pt x="5037" y="2755"/>
                    <a:pt x="4937" y="2322"/>
                  </a:cubicBezTo>
                  <a:cubicBezTo>
                    <a:pt x="4704" y="1188"/>
                    <a:pt x="3303" y="320"/>
                    <a:pt x="3236" y="287"/>
                  </a:cubicBezTo>
                  <a:cubicBezTo>
                    <a:pt x="2897" y="97"/>
                    <a:pt x="2563" y="1"/>
                    <a:pt x="224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36"/>
            <p:cNvSpPr/>
            <p:nvPr/>
          </p:nvSpPr>
          <p:spPr>
            <a:xfrm>
              <a:off x="1698525" y="865375"/>
              <a:ext cx="126775" cy="89300"/>
            </a:xfrm>
            <a:custGeom>
              <a:avLst/>
              <a:gdLst/>
              <a:ahLst/>
              <a:cxnLst/>
              <a:rect l="l" t="t" r="r" b="b"/>
              <a:pathLst>
                <a:path w="5071" h="3572" extrusionOk="0">
                  <a:moveTo>
                    <a:pt x="3006" y="1"/>
                  </a:moveTo>
                  <a:cubicBezTo>
                    <a:pt x="2824" y="1"/>
                    <a:pt x="2633" y="31"/>
                    <a:pt x="2435" y="102"/>
                  </a:cubicBezTo>
                  <a:cubicBezTo>
                    <a:pt x="1134" y="535"/>
                    <a:pt x="0" y="1569"/>
                    <a:pt x="534" y="2403"/>
                  </a:cubicBezTo>
                  <a:cubicBezTo>
                    <a:pt x="914" y="3021"/>
                    <a:pt x="1751" y="3571"/>
                    <a:pt x="2636" y="3571"/>
                  </a:cubicBezTo>
                  <a:cubicBezTo>
                    <a:pt x="2993" y="3571"/>
                    <a:pt x="3357" y="3482"/>
                    <a:pt x="3703" y="3271"/>
                  </a:cubicBezTo>
                  <a:cubicBezTo>
                    <a:pt x="4937" y="2570"/>
                    <a:pt x="5070" y="1303"/>
                    <a:pt x="4737" y="936"/>
                  </a:cubicBezTo>
                  <a:cubicBezTo>
                    <a:pt x="4737" y="936"/>
                    <a:pt x="4018" y="1"/>
                    <a:pt x="3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36"/>
            <p:cNvSpPr/>
            <p:nvPr/>
          </p:nvSpPr>
          <p:spPr>
            <a:xfrm>
              <a:off x="1787750" y="867900"/>
              <a:ext cx="15025" cy="71750"/>
            </a:xfrm>
            <a:custGeom>
              <a:avLst/>
              <a:gdLst/>
              <a:ahLst/>
              <a:cxnLst/>
              <a:rect l="l" t="t" r="r" b="b"/>
              <a:pathLst>
                <a:path w="601" h="2870" extrusionOk="0">
                  <a:moveTo>
                    <a:pt x="0" y="1"/>
                  </a:moveTo>
                  <a:cubicBezTo>
                    <a:pt x="0" y="2"/>
                    <a:pt x="267" y="2503"/>
                    <a:pt x="601" y="2869"/>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36"/>
            <p:cNvSpPr/>
            <p:nvPr/>
          </p:nvSpPr>
          <p:spPr>
            <a:xfrm>
              <a:off x="1782750" y="862750"/>
              <a:ext cx="25025" cy="81825"/>
            </a:xfrm>
            <a:custGeom>
              <a:avLst/>
              <a:gdLst/>
              <a:ahLst/>
              <a:cxnLst/>
              <a:rect l="l" t="t" r="r" b="b"/>
              <a:pathLst>
                <a:path w="1001" h="3273" extrusionOk="0">
                  <a:moveTo>
                    <a:pt x="219" y="0"/>
                  </a:moveTo>
                  <a:cubicBezTo>
                    <a:pt x="202" y="0"/>
                    <a:pt x="185" y="2"/>
                    <a:pt x="167" y="7"/>
                  </a:cubicBezTo>
                  <a:cubicBezTo>
                    <a:pt x="134" y="7"/>
                    <a:pt x="67" y="40"/>
                    <a:pt x="34" y="73"/>
                  </a:cubicBezTo>
                  <a:cubicBezTo>
                    <a:pt x="0" y="107"/>
                    <a:pt x="0" y="173"/>
                    <a:pt x="0" y="240"/>
                  </a:cubicBezTo>
                  <a:cubicBezTo>
                    <a:pt x="67" y="841"/>
                    <a:pt x="300" y="2842"/>
                    <a:pt x="634" y="3209"/>
                  </a:cubicBezTo>
                  <a:cubicBezTo>
                    <a:pt x="671" y="3245"/>
                    <a:pt x="727" y="3272"/>
                    <a:pt x="787" y="3272"/>
                  </a:cubicBezTo>
                  <a:cubicBezTo>
                    <a:pt x="837" y="3272"/>
                    <a:pt x="889" y="3254"/>
                    <a:pt x="934" y="3209"/>
                  </a:cubicBezTo>
                  <a:cubicBezTo>
                    <a:pt x="1001" y="3142"/>
                    <a:pt x="1001" y="3009"/>
                    <a:pt x="934" y="2909"/>
                  </a:cubicBezTo>
                  <a:cubicBezTo>
                    <a:pt x="767" y="2742"/>
                    <a:pt x="534" y="1374"/>
                    <a:pt x="400" y="173"/>
                  </a:cubicBezTo>
                  <a:cubicBezTo>
                    <a:pt x="400" y="87"/>
                    <a:pt x="325" y="0"/>
                    <a:pt x="21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36"/>
            <p:cNvSpPr/>
            <p:nvPr/>
          </p:nvSpPr>
          <p:spPr>
            <a:xfrm>
              <a:off x="1756900" y="869575"/>
              <a:ext cx="20025" cy="84250"/>
            </a:xfrm>
            <a:custGeom>
              <a:avLst/>
              <a:gdLst/>
              <a:ahLst/>
              <a:cxnLst/>
              <a:rect l="l" t="t" r="r" b="b"/>
              <a:pathLst>
                <a:path w="801" h="3370" extrusionOk="0">
                  <a:moveTo>
                    <a:pt x="0" y="0"/>
                  </a:moveTo>
                  <a:cubicBezTo>
                    <a:pt x="0" y="1"/>
                    <a:pt x="400" y="2936"/>
                    <a:pt x="801" y="3370"/>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36"/>
            <p:cNvSpPr/>
            <p:nvPr/>
          </p:nvSpPr>
          <p:spPr>
            <a:xfrm>
              <a:off x="1751050" y="864575"/>
              <a:ext cx="31725" cy="94175"/>
            </a:xfrm>
            <a:custGeom>
              <a:avLst/>
              <a:gdLst/>
              <a:ahLst/>
              <a:cxnLst/>
              <a:rect l="l" t="t" r="r" b="b"/>
              <a:pathLst>
                <a:path w="1269" h="3767" extrusionOk="0">
                  <a:moveTo>
                    <a:pt x="201" y="0"/>
                  </a:moveTo>
                  <a:cubicBezTo>
                    <a:pt x="134" y="0"/>
                    <a:pt x="101" y="34"/>
                    <a:pt x="67" y="67"/>
                  </a:cubicBezTo>
                  <a:cubicBezTo>
                    <a:pt x="34" y="100"/>
                    <a:pt x="1" y="167"/>
                    <a:pt x="34" y="234"/>
                  </a:cubicBezTo>
                  <a:cubicBezTo>
                    <a:pt x="101" y="734"/>
                    <a:pt x="468" y="3236"/>
                    <a:pt x="868" y="3703"/>
                  </a:cubicBezTo>
                  <a:cubicBezTo>
                    <a:pt x="923" y="3740"/>
                    <a:pt x="988" y="3766"/>
                    <a:pt x="1046" y="3766"/>
                  </a:cubicBezTo>
                  <a:cubicBezTo>
                    <a:pt x="1094" y="3766"/>
                    <a:pt x="1138" y="3748"/>
                    <a:pt x="1168" y="3703"/>
                  </a:cubicBezTo>
                  <a:cubicBezTo>
                    <a:pt x="1268" y="3636"/>
                    <a:pt x="1268" y="3503"/>
                    <a:pt x="1201" y="3403"/>
                  </a:cubicBezTo>
                  <a:cubicBezTo>
                    <a:pt x="935" y="3169"/>
                    <a:pt x="601" y="1368"/>
                    <a:pt x="434" y="167"/>
                  </a:cubicBezTo>
                  <a:cubicBezTo>
                    <a:pt x="434" y="67"/>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36"/>
            <p:cNvSpPr/>
            <p:nvPr/>
          </p:nvSpPr>
          <p:spPr>
            <a:xfrm>
              <a:off x="1877800" y="833500"/>
              <a:ext cx="63425" cy="56950"/>
            </a:xfrm>
            <a:custGeom>
              <a:avLst/>
              <a:gdLst/>
              <a:ahLst/>
              <a:cxnLst/>
              <a:rect l="l" t="t" r="r" b="b"/>
              <a:pathLst>
                <a:path w="2537" h="2278" extrusionOk="0">
                  <a:moveTo>
                    <a:pt x="2315" y="1"/>
                  </a:moveTo>
                  <a:cubicBezTo>
                    <a:pt x="2226" y="1"/>
                    <a:pt x="2130" y="65"/>
                    <a:pt x="2102" y="176"/>
                  </a:cubicBezTo>
                  <a:cubicBezTo>
                    <a:pt x="1735" y="1710"/>
                    <a:pt x="268" y="1844"/>
                    <a:pt x="201" y="1844"/>
                  </a:cubicBezTo>
                  <a:cubicBezTo>
                    <a:pt x="134" y="1844"/>
                    <a:pt x="101" y="1877"/>
                    <a:pt x="68" y="1910"/>
                  </a:cubicBezTo>
                  <a:cubicBezTo>
                    <a:pt x="34" y="1977"/>
                    <a:pt x="1" y="2011"/>
                    <a:pt x="1" y="2077"/>
                  </a:cubicBezTo>
                  <a:cubicBezTo>
                    <a:pt x="34" y="2177"/>
                    <a:pt x="134" y="2277"/>
                    <a:pt x="234" y="2277"/>
                  </a:cubicBezTo>
                  <a:cubicBezTo>
                    <a:pt x="268" y="2277"/>
                    <a:pt x="2069" y="2111"/>
                    <a:pt x="2536" y="276"/>
                  </a:cubicBezTo>
                  <a:cubicBezTo>
                    <a:pt x="2536" y="143"/>
                    <a:pt x="2469" y="42"/>
                    <a:pt x="2369" y="9"/>
                  </a:cubicBezTo>
                  <a:cubicBezTo>
                    <a:pt x="2352" y="3"/>
                    <a:pt x="2334" y="1"/>
                    <a:pt x="23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36"/>
            <p:cNvSpPr/>
            <p:nvPr/>
          </p:nvSpPr>
          <p:spPr>
            <a:xfrm>
              <a:off x="1733550" y="886250"/>
              <a:ext cx="15850" cy="66750"/>
            </a:xfrm>
            <a:custGeom>
              <a:avLst/>
              <a:gdLst/>
              <a:ahLst/>
              <a:cxnLst/>
              <a:rect l="l" t="t" r="r" b="b"/>
              <a:pathLst>
                <a:path w="634" h="2670" extrusionOk="0">
                  <a:moveTo>
                    <a:pt x="0" y="1"/>
                  </a:moveTo>
                  <a:lnTo>
                    <a:pt x="0" y="1"/>
                  </a:lnTo>
                  <a:cubicBezTo>
                    <a:pt x="0" y="1"/>
                    <a:pt x="134" y="2169"/>
                    <a:pt x="634" y="2669"/>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36"/>
            <p:cNvSpPr/>
            <p:nvPr/>
          </p:nvSpPr>
          <p:spPr>
            <a:xfrm>
              <a:off x="1728525" y="881250"/>
              <a:ext cx="27550" cy="76325"/>
            </a:xfrm>
            <a:custGeom>
              <a:avLst/>
              <a:gdLst/>
              <a:ahLst/>
              <a:cxnLst/>
              <a:rect l="l" t="t" r="r" b="b"/>
              <a:pathLst>
                <a:path w="1102" h="3053" extrusionOk="0">
                  <a:moveTo>
                    <a:pt x="201" y="0"/>
                  </a:moveTo>
                  <a:cubicBezTo>
                    <a:pt x="134" y="0"/>
                    <a:pt x="101" y="34"/>
                    <a:pt x="68" y="67"/>
                  </a:cubicBezTo>
                  <a:cubicBezTo>
                    <a:pt x="34" y="101"/>
                    <a:pt x="1" y="167"/>
                    <a:pt x="1" y="234"/>
                  </a:cubicBezTo>
                  <a:cubicBezTo>
                    <a:pt x="34" y="434"/>
                    <a:pt x="168" y="2469"/>
                    <a:pt x="701" y="3003"/>
                  </a:cubicBezTo>
                  <a:cubicBezTo>
                    <a:pt x="752" y="3036"/>
                    <a:pt x="810" y="3053"/>
                    <a:pt x="864" y="3053"/>
                  </a:cubicBezTo>
                  <a:cubicBezTo>
                    <a:pt x="918" y="3053"/>
                    <a:pt x="968" y="3036"/>
                    <a:pt x="1002" y="3003"/>
                  </a:cubicBezTo>
                  <a:cubicBezTo>
                    <a:pt x="1102" y="2903"/>
                    <a:pt x="1068" y="2769"/>
                    <a:pt x="1002" y="2702"/>
                  </a:cubicBezTo>
                  <a:cubicBezTo>
                    <a:pt x="668" y="2402"/>
                    <a:pt x="468" y="1001"/>
                    <a:pt x="435" y="201"/>
                  </a:cubicBezTo>
                  <a:cubicBezTo>
                    <a:pt x="401" y="67"/>
                    <a:pt x="335"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36"/>
            <p:cNvSpPr/>
            <p:nvPr/>
          </p:nvSpPr>
          <p:spPr>
            <a:xfrm>
              <a:off x="1876975" y="889925"/>
              <a:ext cx="78425" cy="37525"/>
            </a:xfrm>
            <a:custGeom>
              <a:avLst/>
              <a:gdLst/>
              <a:ahLst/>
              <a:cxnLst/>
              <a:rect l="l" t="t" r="r" b="b"/>
              <a:pathLst>
                <a:path w="3137" h="1501" extrusionOk="0">
                  <a:moveTo>
                    <a:pt x="940" y="0"/>
                  </a:moveTo>
                  <a:cubicBezTo>
                    <a:pt x="705" y="0"/>
                    <a:pt x="448" y="27"/>
                    <a:pt x="167" y="87"/>
                  </a:cubicBezTo>
                  <a:cubicBezTo>
                    <a:pt x="134" y="120"/>
                    <a:pt x="101" y="120"/>
                    <a:pt x="67" y="154"/>
                  </a:cubicBezTo>
                  <a:cubicBezTo>
                    <a:pt x="1" y="221"/>
                    <a:pt x="1" y="287"/>
                    <a:pt x="1" y="354"/>
                  </a:cubicBezTo>
                  <a:cubicBezTo>
                    <a:pt x="34" y="454"/>
                    <a:pt x="134" y="521"/>
                    <a:pt x="267" y="521"/>
                  </a:cubicBezTo>
                  <a:cubicBezTo>
                    <a:pt x="524" y="464"/>
                    <a:pt x="756" y="439"/>
                    <a:pt x="967" y="439"/>
                  </a:cubicBezTo>
                  <a:cubicBezTo>
                    <a:pt x="2237" y="439"/>
                    <a:pt x="2707" y="1331"/>
                    <a:pt x="2736" y="1388"/>
                  </a:cubicBezTo>
                  <a:cubicBezTo>
                    <a:pt x="2761" y="1463"/>
                    <a:pt x="2842" y="1501"/>
                    <a:pt x="2923" y="1501"/>
                  </a:cubicBezTo>
                  <a:cubicBezTo>
                    <a:pt x="2951" y="1501"/>
                    <a:pt x="2978" y="1496"/>
                    <a:pt x="3003" y="1488"/>
                  </a:cubicBezTo>
                  <a:cubicBezTo>
                    <a:pt x="3103" y="1421"/>
                    <a:pt x="3136" y="1321"/>
                    <a:pt x="3103" y="1221"/>
                  </a:cubicBezTo>
                  <a:cubicBezTo>
                    <a:pt x="3103" y="1192"/>
                    <a:pt x="2521" y="0"/>
                    <a:pt x="94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36"/>
            <p:cNvSpPr/>
            <p:nvPr/>
          </p:nvSpPr>
          <p:spPr>
            <a:xfrm>
              <a:off x="1198150" y="938800"/>
              <a:ext cx="386150" cy="896500"/>
            </a:xfrm>
            <a:custGeom>
              <a:avLst/>
              <a:gdLst/>
              <a:ahLst/>
              <a:cxnLst/>
              <a:rect l="l" t="t" r="r" b="b"/>
              <a:pathLst>
                <a:path w="15446" h="35860" extrusionOk="0">
                  <a:moveTo>
                    <a:pt x="13611" y="0"/>
                  </a:moveTo>
                  <a:cubicBezTo>
                    <a:pt x="13310" y="0"/>
                    <a:pt x="13043" y="0"/>
                    <a:pt x="12743" y="33"/>
                  </a:cubicBezTo>
                  <a:cubicBezTo>
                    <a:pt x="12677" y="33"/>
                    <a:pt x="12643" y="67"/>
                    <a:pt x="12610" y="100"/>
                  </a:cubicBezTo>
                  <a:cubicBezTo>
                    <a:pt x="12576" y="134"/>
                    <a:pt x="12543" y="200"/>
                    <a:pt x="12576" y="267"/>
                  </a:cubicBezTo>
                  <a:cubicBezTo>
                    <a:pt x="12576" y="354"/>
                    <a:pt x="12652" y="440"/>
                    <a:pt x="12758" y="440"/>
                  </a:cubicBezTo>
                  <a:cubicBezTo>
                    <a:pt x="12775" y="440"/>
                    <a:pt x="12792" y="438"/>
                    <a:pt x="12810" y="434"/>
                  </a:cubicBezTo>
                  <a:cubicBezTo>
                    <a:pt x="12927" y="417"/>
                    <a:pt x="13052" y="409"/>
                    <a:pt x="13181" y="409"/>
                  </a:cubicBezTo>
                  <a:cubicBezTo>
                    <a:pt x="13310" y="409"/>
                    <a:pt x="13444" y="417"/>
                    <a:pt x="13577" y="434"/>
                  </a:cubicBezTo>
                  <a:cubicBezTo>
                    <a:pt x="13711" y="434"/>
                    <a:pt x="13811" y="334"/>
                    <a:pt x="13811" y="234"/>
                  </a:cubicBezTo>
                  <a:cubicBezTo>
                    <a:pt x="13811" y="100"/>
                    <a:pt x="13744" y="0"/>
                    <a:pt x="13611" y="0"/>
                  </a:cubicBezTo>
                  <a:close/>
                  <a:moveTo>
                    <a:pt x="14419" y="154"/>
                  </a:moveTo>
                  <a:cubicBezTo>
                    <a:pt x="14362" y="154"/>
                    <a:pt x="14302" y="185"/>
                    <a:pt x="14278" y="234"/>
                  </a:cubicBezTo>
                  <a:cubicBezTo>
                    <a:pt x="14244" y="234"/>
                    <a:pt x="14244" y="267"/>
                    <a:pt x="14211" y="300"/>
                  </a:cubicBezTo>
                  <a:cubicBezTo>
                    <a:pt x="14178" y="400"/>
                    <a:pt x="14244" y="534"/>
                    <a:pt x="14378" y="567"/>
                  </a:cubicBezTo>
                  <a:cubicBezTo>
                    <a:pt x="14811" y="701"/>
                    <a:pt x="15078" y="834"/>
                    <a:pt x="15078" y="834"/>
                  </a:cubicBezTo>
                  <a:cubicBezTo>
                    <a:pt x="15114" y="858"/>
                    <a:pt x="15153" y="869"/>
                    <a:pt x="15193" y="869"/>
                  </a:cubicBezTo>
                  <a:cubicBezTo>
                    <a:pt x="15265" y="869"/>
                    <a:pt x="15335" y="832"/>
                    <a:pt x="15378" y="767"/>
                  </a:cubicBezTo>
                  <a:cubicBezTo>
                    <a:pt x="15445" y="667"/>
                    <a:pt x="15412" y="534"/>
                    <a:pt x="15312" y="500"/>
                  </a:cubicBezTo>
                  <a:cubicBezTo>
                    <a:pt x="15278" y="467"/>
                    <a:pt x="14978" y="300"/>
                    <a:pt x="14478" y="167"/>
                  </a:cubicBezTo>
                  <a:cubicBezTo>
                    <a:pt x="14460" y="158"/>
                    <a:pt x="14440" y="154"/>
                    <a:pt x="14419" y="154"/>
                  </a:cubicBezTo>
                  <a:close/>
                  <a:moveTo>
                    <a:pt x="11944" y="225"/>
                  </a:moveTo>
                  <a:cubicBezTo>
                    <a:pt x="11922" y="225"/>
                    <a:pt x="11900" y="228"/>
                    <a:pt x="11876" y="234"/>
                  </a:cubicBezTo>
                  <a:cubicBezTo>
                    <a:pt x="11609" y="334"/>
                    <a:pt x="11342" y="467"/>
                    <a:pt x="11109" y="634"/>
                  </a:cubicBezTo>
                  <a:cubicBezTo>
                    <a:pt x="11075" y="634"/>
                    <a:pt x="11075" y="667"/>
                    <a:pt x="11075" y="667"/>
                  </a:cubicBezTo>
                  <a:cubicBezTo>
                    <a:pt x="11009" y="734"/>
                    <a:pt x="10975" y="834"/>
                    <a:pt x="11042" y="901"/>
                  </a:cubicBezTo>
                  <a:cubicBezTo>
                    <a:pt x="11085" y="965"/>
                    <a:pt x="11156" y="1002"/>
                    <a:pt x="11228" y="1002"/>
                  </a:cubicBezTo>
                  <a:cubicBezTo>
                    <a:pt x="11267" y="1002"/>
                    <a:pt x="11307" y="991"/>
                    <a:pt x="11342" y="967"/>
                  </a:cubicBezTo>
                  <a:cubicBezTo>
                    <a:pt x="11542" y="834"/>
                    <a:pt x="11776" y="734"/>
                    <a:pt x="12043" y="634"/>
                  </a:cubicBezTo>
                  <a:cubicBezTo>
                    <a:pt x="12143" y="601"/>
                    <a:pt x="12210" y="467"/>
                    <a:pt x="12143" y="367"/>
                  </a:cubicBezTo>
                  <a:cubicBezTo>
                    <a:pt x="12115" y="285"/>
                    <a:pt x="12043" y="225"/>
                    <a:pt x="11944" y="225"/>
                  </a:cubicBezTo>
                  <a:close/>
                  <a:moveTo>
                    <a:pt x="10571" y="1093"/>
                  </a:moveTo>
                  <a:cubicBezTo>
                    <a:pt x="10517" y="1093"/>
                    <a:pt x="10458" y="1118"/>
                    <a:pt x="10408" y="1168"/>
                  </a:cubicBezTo>
                  <a:cubicBezTo>
                    <a:pt x="10275" y="1301"/>
                    <a:pt x="10108" y="1434"/>
                    <a:pt x="9975" y="1601"/>
                  </a:cubicBezTo>
                  <a:cubicBezTo>
                    <a:pt x="9908" y="1635"/>
                    <a:pt x="9875" y="1701"/>
                    <a:pt x="9808" y="1768"/>
                  </a:cubicBezTo>
                  <a:cubicBezTo>
                    <a:pt x="9741" y="1868"/>
                    <a:pt x="9741" y="2002"/>
                    <a:pt x="9841" y="2068"/>
                  </a:cubicBezTo>
                  <a:cubicBezTo>
                    <a:pt x="9886" y="2098"/>
                    <a:pt x="9938" y="2115"/>
                    <a:pt x="9987" y="2115"/>
                  </a:cubicBezTo>
                  <a:cubicBezTo>
                    <a:pt x="10048" y="2115"/>
                    <a:pt x="10105" y="2090"/>
                    <a:pt x="10141" y="2035"/>
                  </a:cubicBezTo>
                  <a:cubicBezTo>
                    <a:pt x="10308" y="1835"/>
                    <a:pt x="10508" y="1635"/>
                    <a:pt x="10708" y="1468"/>
                  </a:cubicBezTo>
                  <a:cubicBezTo>
                    <a:pt x="10775" y="1401"/>
                    <a:pt x="10775" y="1268"/>
                    <a:pt x="10708" y="1168"/>
                  </a:cubicBezTo>
                  <a:cubicBezTo>
                    <a:pt x="10675" y="1118"/>
                    <a:pt x="10625" y="1093"/>
                    <a:pt x="10571" y="1093"/>
                  </a:cubicBezTo>
                  <a:close/>
                  <a:moveTo>
                    <a:pt x="9495" y="2365"/>
                  </a:moveTo>
                  <a:cubicBezTo>
                    <a:pt x="9436" y="2365"/>
                    <a:pt x="9382" y="2394"/>
                    <a:pt x="9341" y="2435"/>
                  </a:cubicBezTo>
                  <a:cubicBezTo>
                    <a:pt x="9307" y="2435"/>
                    <a:pt x="9307" y="2469"/>
                    <a:pt x="9307" y="2469"/>
                  </a:cubicBezTo>
                  <a:cubicBezTo>
                    <a:pt x="9174" y="2702"/>
                    <a:pt x="9007" y="2936"/>
                    <a:pt x="8874" y="3202"/>
                  </a:cubicBezTo>
                  <a:cubicBezTo>
                    <a:pt x="8807" y="3302"/>
                    <a:pt x="8874" y="3436"/>
                    <a:pt x="8974" y="3469"/>
                  </a:cubicBezTo>
                  <a:cubicBezTo>
                    <a:pt x="9009" y="3493"/>
                    <a:pt x="9045" y="3504"/>
                    <a:pt x="9079" y="3504"/>
                  </a:cubicBezTo>
                  <a:cubicBezTo>
                    <a:pt x="9141" y="3504"/>
                    <a:pt x="9198" y="3467"/>
                    <a:pt x="9241" y="3403"/>
                  </a:cubicBezTo>
                  <a:cubicBezTo>
                    <a:pt x="9374" y="3136"/>
                    <a:pt x="9508" y="2902"/>
                    <a:pt x="9641" y="2702"/>
                  </a:cubicBezTo>
                  <a:cubicBezTo>
                    <a:pt x="9708" y="2602"/>
                    <a:pt x="9708" y="2469"/>
                    <a:pt x="9608" y="2402"/>
                  </a:cubicBezTo>
                  <a:cubicBezTo>
                    <a:pt x="9569" y="2376"/>
                    <a:pt x="9531" y="2365"/>
                    <a:pt x="9495" y="2365"/>
                  </a:cubicBezTo>
                  <a:close/>
                  <a:moveTo>
                    <a:pt x="8686" y="3833"/>
                  </a:moveTo>
                  <a:cubicBezTo>
                    <a:pt x="8635" y="3833"/>
                    <a:pt x="8582" y="3862"/>
                    <a:pt x="8540" y="3903"/>
                  </a:cubicBezTo>
                  <a:cubicBezTo>
                    <a:pt x="8540" y="3936"/>
                    <a:pt x="8507" y="3936"/>
                    <a:pt x="8507" y="3970"/>
                  </a:cubicBezTo>
                  <a:cubicBezTo>
                    <a:pt x="8407" y="4203"/>
                    <a:pt x="8273" y="4470"/>
                    <a:pt x="8173" y="4737"/>
                  </a:cubicBezTo>
                  <a:cubicBezTo>
                    <a:pt x="8140" y="4837"/>
                    <a:pt x="8207" y="4970"/>
                    <a:pt x="8307" y="5004"/>
                  </a:cubicBezTo>
                  <a:cubicBezTo>
                    <a:pt x="8332" y="5012"/>
                    <a:pt x="8359" y="5016"/>
                    <a:pt x="8386" y="5016"/>
                  </a:cubicBezTo>
                  <a:cubicBezTo>
                    <a:pt x="8467" y="5016"/>
                    <a:pt x="8549" y="4979"/>
                    <a:pt x="8574" y="4904"/>
                  </a:cubicBezTo>
                  <a:cubicBezTo>
                    <a:pt x="8674" y="4637"/>
                    <a:pt x="8774" y="4370"/>
                    <a:pt x="8874" y="4136"/>
                  </a:cubicBezTo>
                  <a:cubicBezTo>
                    <a:pt x="8941" y="4036"/>
                    <a:pt x="8874" y="3903"/>
                    <a:pt x="8774" y="3870"/>
                  </a:cubicBezTo>
                  <a:cubicBezTo>
                    <a:pt x="8748" y="3844"/>
                    <a:pt x="8718" y="3833"/>
                    <a:pt x="8686" y="3833"/>
                  </a:cubicBezTo>
                  <a:close/>
                  <a:moveTo>
                    <a:pt x="8099" y="5391"/>
                  </a:moveTo>
                  <a:cubicBezTo>
                    <a:pt x="8038" y="5391"/>
                    <a:pt x="7989" y="5422"/>
                    <a:pt x="7940" y="5471"/>
                  </a:cubicBezTo>
                  <a:cubicBezTo>
                    <a:pt x="7940" y="5504"/>
                    <a:pt x="7906" y="5504"/>
                    <a:pt x="7906" y="5537"/>
                  </a:cubicBezTo>
                  <a:cubicBezTo>
                    <a:pt x="7840" y="5738"/>
                    <a:pt x="7773" y="5938"/>
                    <a:pt x="7740" y="6138"/>
                  </a:cubicBezTo>
                  <a:lnTo>
                    <a:pt x="7673" y="6338"/>
                  </a:lnTo>
                  <a:cubicBezTo>
                    <a:pt x="7640" y="6471"/>
                    <a:pt x="7706" y="6571"/>
                    <a:pt x="7806" y="6605"/>
                  </a:cubicBezTo>
                  <a:cubicBezTo>
                    <a:pt x="7830" y="6611"/>
                    <a:pt x="7853" y="6614"/>
                    <a:pt x="7874" y="6614"/>
                  </a:cubicBezTo>
                  <a:cubicBezTo>
                    <a:pt x="7973" y="6614"/>
                    <a:pt x="8046" y="6554"/>
                    <a:pt x="8073" y="6471"/>
                  </a:cubicBezTo>
                  <a:lnTo>
                    <a:pt x="8140" y="6238"/>
                  </a:lnTo>
                  <a:cubicBezTo>
                    <a:pt x="8173" y="6038"/>
                    <a:pt x="8240" y="5871"/>
                    <a:pt x="8307" y="5671"/>
                  </a:cubicBezTo>
                  <a:cubicBezTo>
                    <a:pt x="8340" y="5571"/>
                    <a:pt x="8273" y="5437"/>
                    <a:pt x="8173" y="5404"/>
                  </a:cubicBezTo>
                  <a:cubicBezTo>
                    <a:pt x="8147" y="5395"/>
                    <a:pt x="8122" y="5391"/>
                    <a:pt x="8099" y="5391"/>
                  </a:cubicBezTo>
                  <a:close/>
                  <a:moveTo>
                    <a:pt x="7706" y="7005"/>
                  </a:moveTo>
                  <a:cubicBezTo>
                    <a:pt x="7640" y="7005"/>
                    <a:pt x="7573" y="7005"/>
                    <a:pt x="7506" y="7072"/>
                  </a:cubicBezTo>
                  <a:cubicBezTo>
                    <a:pt x="7473" y="7105"/>
                    <a:pt x="7473" y="7139"/>
                    <a:pt x="7473" y="7172"/>
                  </a:cubicBezTo>
                  <a:cubicBezTo>
                    <a:pt x="7406" y="7472"/>
                    <a:pt x="7339" y="7739"/>
                    <a:pt x="7306" y="8006"/>
                  </a:cubicBezTo>
                  <a:cubicBezTo>
                    <a:pt x="7306" y="8106"/>
                    <a:pt x="7373" y="8206"/>
                    <a:pt x="7473" y="8239"/>
                  </a:cubicBezTo>
                  <a:cubicBezTo>
                    <a:pt x="7491" y="8244"/>
                    <a:pt x="7508" y="8246"/>
                    <a:pt x="7525" y="8246"/>
                  </a:cubicBezTo>
                  <a:cubicBezTo>
                    <a:pt x="7631" y="8246"/>
                    <a:pt x="7706" y="8159"/>
                    <a:pt x="7706" y="8073"/>
                  </a:cubicBezTo>
                  <a:cubicBezTo>
                    <a:pt x="7773" y="7806"/>
                    <a:pt x="7806" y="7539"/>
                    <a:pt x="7873" y="7272"/>
                  </a:cubicBezTo>
                  <a:cubicBezTo>
                    <a:pt x="7906" y="7139"/>
                    <a:pt x="7840" y="7038"/>
                    <a:pt x="7706" y="7005"/>
                  </a:cubicBezTo>
                  <a:close/>
                  <a:moveTo>
                    <a:pt x="7439" y="8640"/>
                  </a:moveTo>
                  <a:cubicBezTo>
                    <a:pt x="7373" y="8640"/>
                    <a:pt x="7306" y="8673"/>
                    <a:pt x="7273" y="8706"/>
                  </a:cubicBezTo>
                  <a:cubicBezTo>
                    <a:pt x="7239" y="8740"/>
                    <a:pt x="7206" y="8806"/>
                    <a:pt x="7206" y="8840"/>
                  </a:cubicBezTo>
                  <a:cubicBezTo>
                    <a:pt x="7173" y="9140"/>
                    <a:pt x="7173" y="9440"/>
                    <a:pt x="7173" y="9707"/>
                  </a:cubicBezTo>
                  <a:cubicBezTo>
                    <a:pt x="7173" y="9807"/>
                    <a:pt x="7273" y="9907"/>
                    <a:pt x="7406" y="9907"/>
                  </a:cubicBezTo>
                  <a:cubicBezTo>
                    <a:pt x="7506" y="9907"/>
                    <a:pt x="7606" y="9807"/>
                    <a:pt x="7606" y="9674"/>
                  </a:cubicBezTo>
                  <a:cubicBezTo>
                    <a:pt x="7606" y="9440"/>
                    <a:pt x="7606" y="9173"/>
                    <a:pt x="7640" y="8873"/>
                  </a:cubicBezTo>
                  <a:cubicBezTo>
                    <a:pt x="7640" y="8773"/>
                    <a:pt x="7540" y="8673"/>
                    <a:pt x="7439" y="8640"/>
                  </a:cubicBezTo>
                  <a:close/>
                  <a:moveTo>
                    <a:pt x="8207" y="9874"/>
                  </a:moveTo>
                  <a:cubicBezTo>
                    <a:pt x="8140" y="9874"/>
                    <a:pt x="8107" y="9907"/>
                    <a:pt x="8073" y="9941"/>
                  </a:cubicBezTo>
                  <a:cubicBezTo>
                    <a:pt x="8040" y="9974"/>
                    <a:pt x="8007" y="10007"/>
                    <a:pt x="8007" y="10074"/>
                  </a:cubicBezTo>
                  <a:cubicBezTo>
                    <a:pt x="8007" y="10174"/>
                    <a:pt x="8107" y="10274"/>
                    <a:pt x="8207" y="10274"/>
                  </a:cubicBezTo>
                  <a:cubicBezTo>
                    <a:pt x="8474" y="10274"/>
                    <a:pt x="8740" y="10307"/>
                    <a:pt x="9007" y="10374"/>
                  </a:cubicBezTo>
                  <a:cubicBezTo>
                    <a:pt x="9021" y="10379"/>
                    <a:pt x="9035" y="10381"/>
                    <a:pt x="9049" y="10381"/>
                  </a:cubicBezTo>
                  <a:cubicBezTo>
                    <a:pt x="9141" y="10381"/>
                    <a:pt x="9241" y="10294"/>
                    <a:pt x="9241" y="10207"/>
                  </a:cubicBezTo>
                  <a:cubicBezTo>
                    <a:pt x="9274" y="10107"/>
                    <a:pt x="9207" y="9974"/>
                    <a:pt x="9074" y="9974"/>
                  </a:cubicBezTo>
                  <a:cubicBezTo>
                    <a:pt x="8807" y="9907"/>
                    <a:pt x="8507" y="9874"/>
                    <a:pt x="8207" y="9874"/>
                  </a:cubicBezTo>
                  <a:close/>
                  <a:moveTo>
                    <a:pt x="9813" y="10219"/>
                  </a:moveTo>
                  <a:cubicBezTo>
                    <a:pt x="9764" y="10219"/>
                    <a:pt x="9713" y="10235"/>
                    <a:pt x="9674" y="10274"/>
                  </a:cubicBezTo>
                  <a:cubicBezTo>
                    <a:pt x="9674" y="10307"/>
                    <a:pt x="9641" y="10307"/>
                    <a:pt x="9641" y="10341"/>
                  </a:cubicBezTo>
                  <a:cubicBezTo>
                    <a:pt x="9608" y="10441"/>
                    <a:pt x="9641" y="10574"/>
                    <a:pt x="9741" y="10608"/>
                  </a:cubicBezTo>
                  <a:cubicBezTo>
                    <a:pt x="9975" y="10708"/>
                    <a:pt x="10141" y="10841"/>
                    <a:pt x="10308" y="10975"/>
                  </a:cubicBezTo>
                  <a:cubicBezTo>
                    <a:pt x="10342" y="11008"/>
                    <a:pt x="10342" y="11008"/>
                    <a:pt x="10375" y="11041"/>
                  </a:cubicBezTo>
                  <a:cubicBezTo>
                    <a:pt x="10408" y="11075"/>
                    <a:pt x="10458" y="11091"/>
                    <a:pt x="10513" y="11091"/>
                  </a:cubicBezTo>
                  <a:cubicBezTo>
                    <a:pt x="10567" y="11091"/>
                    <a:pt x="10625" y="11075"/>
                    <a:pt x="10675" y="11041"/>
                  </a:cubicBezTo>
                  <a:cubicBezTo>
                    <a:pt x="10742" y="10941"/>
                    <a:pt x="10742" y="10808"/>
                    <a:pt x="10675" y="10741"/>
                  </a:cubicBezTo>
                  <a:cubicBezTo>
                    <a:pt x="10642" y="10708"/>
                    <a:pt x="10608" y="10674"/>
                    <a:pt x="10575" y="10674"/>
                  </a:cubicBezTo>
                  <a:cubicBezTo>
                    <a:pt x="10408" y="10508"/>
                    <a:pt x="10175" y="10341"/>
                    <a:pt x="9908" y="10241"/>
                  </a:cubicBezTo>
                  <a:cubicBezTo>
                    <a:pt x="9880" y="10227"/>
                    <a:pt x="9847" y="10219"/>
                    <a:pt x="9813" y="10219"/>
                  </a:cubicBezTo>
                  <a:close/>
                  <a:moveTo>
                    <a:pt x="5784" y="10362"/>
                  </a:moveTo>
                  <a:cubicBezTo>
                    <a:pt x="5757" y="10362"/>
                    <a:pt x="5730" y="10366"/>
                    <a:pt x="5705" y="10374"/>
                  </a:cubicBezTo>
                  <a:cubicBezTo>
                    <a:pt x="5438" y="10474"/>
                    <a:pt x="5171" y="10608"/>
                    <a:pt x="4938" y="10741"/>
                  </a:cubicBezTo>
                  <a:cubicBezTo>
                    <a:pt x="4904" y="10774"/>
                    <a:pt x="4904" y="10774"/>
                    <a:pt x="4871" y="10808"/>
                  </a:cubicBezTo>
                  <a:cubicBezTo>
                    <a:pt x="4804" y="10875"/>
                    <a:pt x="4804" y="10941"/>
                    <a:pt x="4838" y="11041"/>
                  </a:cubicBezTo>
                  <a:cubicBezTo>
                    <a:pt x="4881" y="11106"/>
                    <a:pt x="4952" y="11143"/>
                    <a:pt x="5023" y="11143"/>
                  </a:cubicBezTo>
                  <a:cubicBezTo>
                    <a:pt x="5063" y="11143"/>
                    <a:pt x="5102" y="11132"/>
                    <a:pt x="5138" y="11108"/>
                  </a:cubicBezTo>
                  <a:cubicBezTo>
                    <a:pt x="5371" y="10975"/>
                    <a:pt x="5605" y="10875"/>
                    <a:pt x="5872" y="10741"/>
                  </a:cubicBezTo>
                  <a:cubicBezTo>
                    <a:pt x="5972" y="10708"/>
                    <a:pt x="6005" y="10574"/>
                    <a:pt x="5972" y="10474"/>
                  </a:cubicBezTo>
                  <a:cubicBezTo>
                    <a:pt x="5947" y="10399"/>
                    <a:pt x="5865" y="10362"/>
                    <a:pt x="5784" y="10362"/>
                  </a:cubicBezTo>
                  <a:close/>
                  <a:moveTo>
                    <a:pt x="7339" y="9907"/>
                  </a:moveTo>
                  <a:cubicBezTo>
                    <a:pt x="7073" y="9941"/>
                    <a:pt x="6806" y="10007"/>
                    <a:pt x="6505" y="10074"/>
                  </a:cubicBezTo>
                  <a:cubicBezTo>
                    <a:pt x="6472" y="10107"/>
                    <a:pt x="6439" y="10107"/>
                    <a:pt x="6405" y="10141"/>
                  </a:cubicBezTo>
                  <a:cubicBezTo>
                    <a:pt x="6372" y="10207"/>
                    <a:pt x="6339" y="10274"/>
                    <a:pt x="6372" y="10341"/>
                  </a:cubicBezTo>
                  <a:cubicBezTo>
                    <a:pt x="6400" y="10423"/>
                    <a:pt x="6472" y="10483"/>
                    <a:pt x="6553" y="10483"/>
                  </a:cubicBezTo>
                  <a:cubicBezTo>
                    <a:pt x="6570" y="10483"/>
                    <a:pt x="6588" y="10480"/>
                    <a:pt x="6606" y="10474"/>
                  </a:cubicBezTo>
                  <a:cubicBezTo>
                    <a:pt x="6872" y="10408"/>
                    <a:pt x="7139" y="10374"/>
                    <a:pt x="7373" y="10341"/>
                  </a:cubicBezTo>
                  <a:lnTo>
                    <a:pt x="7373" y="10341"/>
                  </a:lnTo>
                  <a:cubicBezTo>
                    <a:pt x="7306" y="10374"/>
                    <a:pt x="7239" y="10474"/>
                    <a:pt x="7273" y="10541"/>
                  </a:cubicBezTo>
                  <a:cubicBezTo>
                    <a:pt x="7306" y="10875"/>
                    <a:pt x="7373" y="11141"/>
                    <a:pt x="7473" y="11408"/>
                  </a:cubicBezTo>
                  <a:cubicBezTo>
                    <a:pt x="7497" y="11480"/>
                    <a:pt x="7573" y="11535"/>
                    <a:pt x="7651" y="11535"/>
                  </a:cubicBezTo>
                  <a:cubicBezTo>
                    <a:pt x="7681" y="11535"/>
                    <a:pt x="7712" y="11527"/>
                    <a:pt x="7740" y="11508"/>
                  </a:cubicBezTo>
                  <a:cubicBezTo>
                    <a:pt x="7873" y="11475"/>
                    <a:pt x="7906" y="11375"/>
                    <a:pt x="7873" y="11241"/>
                  </a:cubicBezTo>
                  <a:cubicBezTo>
                    <a:pt x="7773" y="11008"/>
                    <a:pt x="7706" y="10774"/>
                    <a:pt x="7673" y="10474"/>
                  </a:cubicBezTo>
                  <a:cubicBezTo>
                    <a:pt x="7673" y="10374"/>
                    <a:pt x="7573" y="10307"/>
                    <a:pt x="7473" y="10307"/>
                  </a:cubicBezTo>
                  <a:cubicBezTo>
                    <a:pt x="7540" y="10274"/>
                    <a:pt x="7606" y="10207"/>
                    <a:pt x="7573" y="10107"/>
                  </a:cubicBezTo>
                  <a:cubicBezTo>
                    <a:pt x="7573" y="9974"/>
                    <a:pt x="7473" y="9907"/>
                    <a:pt x="7339" y="9907"/>
                  </a:cubicBezTo>
                  <a:close/>
                  <a:moveTo>
                    <a:pt x="4340" y="11181"/>
                  </a:moveTo>
                  <a:cubicBezTo>
                    <a:pt x="4294" y="11181"/>
                    <a:pt x="4246" y="11200"/>
                    <a:pt x="4204" y="11241"/>
                  </a:cubicBezTo>
                  <a:cubicBezTo>
                    <a:pt x="3970" y="11408"/>
                    <a:pt x="3770" y="11575"/>
                    <a:pt x="3570" y="11775"/>
                  </a:cubicBezTo>
                  <a:cubicBezTo>
                    <a:pt x="3570" y="11775"/>
                    <a:pt x="3537" y="11775"/>
                    <a:pt x="3537" y="11809"/>
                  </a:cubicBezTo>
                  <a:cubicBezTo>
                    <a:pt x="3470" y="11875"/>
                    <a:pt x="3470" y="12009"/>
                    <a:pt x="3537" y="12075"/>
                  </a:cubicBezTo>
                  <a:cubicBezTo>
                    <a:pt x="3587" y="12125"/>
                    <a:pt x="3645" y="12150"/>
                    <a:pt x="3699" y="12150"/>
                  </a:cubicBezTo>
                  <a:cubicBezTo>
                    <a:pt x="3754" y="12150"/>
                    <a:pt x="3804" y="12125"/>
                    <a:pt x="3837" y="12075"/>
                  </a:cubicBezTo>
                  <a:cubicBezTo>
                    <a:pt x="4037" y="11909"/>
                    <a:pt x="4237" y="11708"/>
                    <a:pt x="4471" y="11542"/>
                  </a:cubicBezTo>
                  <a:cubicBezTo>
                    <a:pt x="4537" y="11475"/>
                    <a:pt x="4571" y="11342"/>
                    <a:pt x="4504" y="11275"/>
                  </a:cubicBezTo>
                  <a:cubicBezTo>
                    <a:pt x="4465" y="11217"/>
                    <a:pt x="4404" y="11181"/>
                    <a:pt x="4340" y="11181"/>
                  </a:cubicBezTo>
                  <a:close/>
                  <a:moveTo>
                    <a:pt x="10964" y="11366"/>
                  </a:moveTo>
                  <a:cubicBezTo>
                    <a:pt x="10945" y="11366"/>
                    <a:pt x="10926" y="11369"/>
                    <a:pt x="10909" y="11375"/>
                  </a:cubicBezTo>
                  <a:cubicBezTo>
                    <a:pt x="10875" y="11408"/>
                    <a:pt x="10842" y="11408"/>
                    <a:pt x="10809" y="11442"/>
                  </a:cubicBezTo>
                  <a:cubicBezTo>
                    <a:pt x="10775" y="11508"/>
                    <a:pt x="10742" y="11575"/>
                    <a:pt x="10775" y="11642"/>
                  </a:cubicBezTo>
                  <a:cubicBezTo>
                    <a:pt x="10842" y="11875"/>
                    <a:pt x="10842" y="12109"/>
                    <a:pt x="10708" y="12276"/>
                  </a:cubicBezTo>
                  <a:cubicBezTo>
                    <a:pt x="10675" y="12376"/>
                    <a:pt x="10708" y="12509"/>
                    <a:pt x="10809" y="12576"/>
                  </a:cubicBezTo>
                  <a:cubicBezTo>
                    <a:pt x="10835" y="12585"/>
                    <a:pt x="10862" y="12589"/>
                    <a:pt x="10888" y="12589"/>
                  </a:cubicBezTo>
                  <a:cubicBezTo>
                    <a:pt x="10960" y="12589"/>
                    <a:pt x="11027" y="12558"/>
                    <a:pt x="11075" y="12509"/>
                  </a:cubicBezTo>
                  <a:cubicBezTo>
                    <a:pt x="11242" y="12209"/>
                    <a:pt x="11276" y="11875"/>
                    <a:pt x="11175" y="11508"/>
                  </a:cubicBezTo>
                  <a:cubicBezTo>
                    <a:pt x="11148" y="11426"/>
                    <a:pt x="11053" y="11366"/>
                    <a:pt x="10964" y="11366"/>
                  </a:cubicBezTo>
                  <a:close/>
                  <a:moveTo>
                    <a:pt x="8086" y="11862"/>
                  </a:moveTo>
                  <a:cubicBezTo>
                    <a:pt x="8037" y="11862"/>
                    <a:pt x="7985" y="11879"/>
                    <a:pt x="7940" y="11909"/>
                  </a:cubicBezTo>
                  <a:cubicBezTo>
                    <a:pt x="7940" y="11909"/>
                    <a:pt x="7906" y="11909"/>
                    <a:pt x="7906" y="11942"/>
                  </a:cubicBezTo>
                  <a:cubicBezTo>
                    <a:pt x="7840" y="12009"/>
                    <a:pt x="7840" y="12109"/>
                    <a:pt x="7906" y="12175"/>
                  </a:cubicBezTo>
                  <a:cubicBezTo>
                    <a:pt x="8007" y="12342"/>
                    <a:pt x="8140" y="12476"/>
                    <a:pt x="8273" y="12609"/>
                  </a:cubicBezTo>
                  <a:cubicBezTo>
                    <a:pt x="8340" y="12676"/>
                    <a:pt x="8440" y="12743"/>
                    <a:pt x="8540" y="12809"/>
                  </a:cubicBezTo>
                  <a:cubicBezTo>
                    <a:pt x="8576" y="12833"/>
                    <a:pt x="8615" y="12844"/>
                    <a:pt x="8655" y="12844"/>
                  </a:cubicBezTo>
                  <a:cubicBezTo>
                    <a:pt x="8727" y="12844"/>
                    <a:pt x="8797" y="12807"/>
                    <a:pt x="8840" y="12743"/>
                  </a:cubicBezTo>
                  <a:cubicBezTo>
                    <a:pt x="8907" y="12676"/>
                    <a:pt x="8874" y="12542"/>
                    <a:pt x="8774" y="12476"/>
                  </a:cubicBezTo>
                  <a:cubicBezTo>
                    <a:pt x="8707" y="12409"/>
                    <a:pt x="8607" y="12342"/>
                    <a:pt x="8540" y="12276"/>
                  </a:cubicBezTo>
                  <a:cubicBezTo>
                    <a:pt x="8440" y="12175"/>
                    <a:pt x="8340" y="12075"/>
                    <a:pt x="8240" y="11942"/>
                  </a:cubicBezTo>
                  <a:cubicBezTo>
                    <a:pt x="8203" y="11887"/>
                    <a:pt x="8146" y="11862"/>
                    <a:pt x="8086" y="11862"/>
                  </a:cubicBezTo>
                  <a:close/>
                  <a:moveTo>
                    <a:pt x="10242" y="12667"/>
                  </a:moveTo>
                  <a:cubicBezTo>
                    <a:pt x="10221" y="12667"/>
                    <a:pt x="10198" y="12670"/>
                    <a:pt x="10175" y="12676"/>
                  </a:cubicBezTo>
                  <a:cubicBezTo>
                    <a:pt x="10028" y="12725"/>
                    <a:pt x="9846" y="12756"/>
                    <a:pt x="9667" y="12756"/>
                  </a:cubicBezTo>
                  <a:cubicBezTo>
                    <a:pt x="9602" y="12756"/>
                    <a:pt x="9537" y="12751"/>
                    <a:pt x="9474" y="12743"/>
                  </a:cubicBezTo>
                  <a:cubicBezTo>
                    <a:pt x="9374" y="12743"/>
                    <a:pt x="9307" y="12743"/>
                    <a:pt x="9274" y="12809"/>
                  </a:cubicBezTo>
                  <a:cubicBezTo>
                    <a:pt x="9241" y="12843"/>
                    <a:pt x="9241" y="12876"/>
                    <a:pt x="9207" y="12909"/>
                  </a:cubicBezTo>
                  <a:cubicBezTo>
                    <a:pt x="9207" y="13009"/>
                    <a:pt x="9274" y="13143"/>
                    <a:pt x="9408" y="13143"/>
                  </a:cubicBezTo>
                  <a:cubicBezTo>
                    <a:pt x="9514" y="13166"/>
                    <a:pt x="9624" y="13178"/>
                    <a:pt x="9735" y="13178"/>
                  </a:cubicBezTo>
                  <a:cubicBezTo>
                    <a:pt x="9936" y="13178"/>
                    <a:pt x="10136" y="13141"/>
                    <a:pt x="10308" y="13076"/>
                  </a:cubicBezTo>
                  <a:cubicBezTo>
                    <a:pt x="10442" y="13043"/>
                    <a:pt x="10475" y="12909"/>
                    <a:pt x="10442" y="12809"/>
                  </a:cubicBezTo>
                  <a:cubicBezTo>
                    <a:pt x="10414" y="12727"/>
                    <a:pt x="10342" y="12667"/>
                    <a:pt x="10242" y="12667"/>
                  </a:cubicBezTo>
                  <a:close/>
                  <a:moveTo>
                    <a:pt x="3135" y="12329"/>
                  </a:moveTo>
                  <a:cubicBezTo>
                    <a:pt x="3080" y="12329"/>
                    <a:pt x="3025" y="12354"/>
                    <a:pt x="2970" y="12409"/>
                  </a:cubicBezTo>
                  <a:cubicBezTo>
                    <a:pt x="2803" y="12642"/>
                    <a:pt x="2636" y="12876"/>
                    <a:pt x="2469" y="13109"/>
                  </a:cubicBezTo>
                  <a:cubicBezTo>
                    <a:pt x="2403" y="13210"/>
                    <a:pt x="2436" y="13343"/>
                    <a:pt x="2536" y="13410"/>
                  </a:cubicBezTo>
                  <a:cubicBezTo>
                    <a:pt x="2571" y="13433"/>
                    <a:pt x="2611" y="13444"/>
                    <a:pt x="2650" y="13444"/>
                  </a:cubicBezTo>
                  <a:cubicBezTo>
                    <a:pt x="2722" y="13444"/>
                    <a:pt x="2793" y="13408"/>
                    <a:pt x="2836" y="13343"/>
                  </a:cubicBezTo>
                  <a:cubicBezTo>
                    <a:pt x="2970" y="13109"/>
                    <a:pt x="3136" y="12876"/>
                    <a:pt x="3303" y="12676"/>
                  </a:cubicBezTo>
                  <a:cubicBezTo>
                    <a:pt x="3370" y="12576"/>
                    <a:pt x="3370" y="12442"/>
                    <a:pt x="3270" y="12376"/>
                  </a:cubicBezTo>
                  <a:cubicBezTo>
                    <a:pt x="3225" y="12346"/>
                    <a:pt x="3180" y="12329"/>
                    <a:pt x="3135" y="12329"/>
                  </a:cubicBezTo>
                  <a:close/>
                  <a:moveTo>
                    <a:pt x="2225" y="13740"/>
                  </a:moveTo>
                  <a:cubicBezTo>
                    <a:pt x="2169" y="13740"/>
                    <a:pt x="2123" y="13769"/>
                    <a:pt x="2102" y="13810"/>
                  </a:cubicBezTo>
                  <a:cubicBezTo>
                    <a:pt x="2069" y="13810"/>
                    <a:pt x="2069" y="13843"/>
                    <a:pt x="2069" y="13843"/>
                  </a:cubicBezTo>
                  <a:cubicBezTo>
                    <a:pt x="1936" y="14110"/>
                    <a:pt x="1802" y="14377"/>
                    <a:pt x="1735" y="14644"/>
                  </a:cubicBezTo>
                  <a:cubicBezTo>
                    <a:pt x="1669" y="14744"/>
                    <a:pt x="1735" y="14877"/>
                    <a:pt x="1835" y="14911"/>
                  </a:cubicBezTo>
                  <a:cubicBezTo>
                    <a:pt x="1867" y="14919"/>
                    <a:pt x="1897" y="14923"/>
                    <a:pt x="1924" y="14923"/>
                  </a:cubicBezTo>
                  <a:cubicBezTo>
                    <a:pt x="2012" y="14923"/>
                    <a:pt x="2077" y="14879"/>
                    <a:pt x="2102" y="14777"/>
                  </a:cubicBezTo>
                  <a:cubicBezTo>
                    <a:pt x="2202" y="14544"/>
                    <a:pt x="2302" y="14277"/>
                    <a:pt x="2436" y="14043"/>
                  </a:cubicBezTo>
                  <a:cubicBezTo>
                    <a:pt x="2469" y="13943"/>
                    <a:pt x="2436" y="13810"/>
                    <a:pt x="2336" y="13777"/>
                  </a:cubicBezTo>
                  <a:cubicBezTo>
                    <a:pt x="2298" y="13751"/>
                    <a:pt x="2259" y="13740"/>
                    <a:pt x="2225" y="13740"/>
                  </a:cubicBezTo>
                  <a:close/>
                  <a:moveTo>
                    <a:pt x="1735" y="15311"/>
                  </a:moveTo>
                  <a:cubicBezTo>
                    <a:pt x="1635" y="15311"/>
                    <a:pt x="1569" y="15311"/>
                    <a:pt x="1535" y="15378"/>
                  </a:cubicBezTo>
                  <a:cubicBezTo>
                    <a:pt x="1502" y="15411"/>
                    <a:pt x="1502" y="15444"/>
                    <a:pt x="1469" y="15478"/>
                  </a:cubicBezTo>
                  <a:cubicBezTo>
                    <a:pt x="1402" y="15745"/>
                    <a:pt x="1368" y="16045"/>
                    <a:pt x="1335" y="16312"/>
                  </a:cubicBezTo>
                  <a:cubicBezTo>
                    <a:pt x="1335" y="16445"/>
                    <a:pt x="1435" y="16545"/>
                    <a:pt x="1535" y="16545"/>
                  </a:cubicBezTo>
                  <a:cubicBezTo>
                    <a:pt x="1669" y="16545"/>
                    <a:pt x="1769" y="16479"/>
                    <a:pt x="1769" y="16345"/>
                  </a:cubicBezTo>
                  <a:cubicBezTo>
                    <a:pt x="1769" y="16078"/>
                    <a:pt x="1835" y="15811"/>
                    <a:pt x="1869" y="15578"/>
                  </a:cubicBezTo>
                  <a:cubicBezTo>
                    <a:pt x="1902" y="15444"/>
                    <a:pt x="1835" y="15344"/>
                    <a:pt x="1735" y="15311"/>
                  </a:cubicBezTo>
                  <a:close/>
                  <a:moveTo>
                    <a:pt x="1587" y="16972"/>
                  </a:moveTo>
                  <a:cubicBezTo>
                    <a:pt x="1570" y="16972"/>
                    <a:pt x="1553" y="16974"/>
                    <a:pt x="1535" y="16979"/>
                  </a:cubicBezTo>
                  <a:cubicBezTo>
                    <a:pt x="1502" y="16979"/>
                    <a:pt x="1435" y="16979"/>
                    <a:pt x="1402" y="17046"/>
                  </a:cubicBezTo>
                  <a:cubicBezTo>
                    <a:pt x="1368" y="17079"/>
                    <a:pt x="1335" y="17146"/>
                    <a:pt x="1368" y="17179"/>
                  </a:cubicBezTo>
                  <a:cubicBezTo>
                    <a:pt x="1368" y="17479"/>
                    <a:pt x="1435" y="17779"/>
                    <a:pt x="1502" y="18046"/>
                  </a:cubicBezTo>
                  <a:cubicBezTo>
                    <a:pt x="1529" y="18129"/>
                    <a:pt x="1625" y="18188"/>
                    <a:pt x="1713" y="18188"/>
                  </a:cubicBezTo>
                  <a:cubicBezTo>
                    <a:pt x="1732" y="18188"/>
                    <a:pt x="1751" y="18186"/>
                    <a:pt x="1769" y="18180"/>
                  </a:cubicBezTo>
                  <a:cubicBezTo>
                    <a:pt x="1869" y="18146"/>
                    <a:pt x="1936" y="18046"/>
                    <a:pt x="1902" y="17946"/>
                  </a:cubicBezTo>
                  <a:cubicBezTo>
                    <a:pt x="1835" y="17679"/>
                    <a:pt x="1802" y="17413"/>
                    <a:pt x="1769" y="17146"/>
                  </a:cubicBezTo>
                  <a:cubicBezTo>
                    <a:pt x="1769" y="17059"/>
                    <a:pt x="1694" y="16972"/>
                    <a:pt x="1587" y="16972"/>
                  </a:cubicBezTo>
                  <a:close/>
                  <a:moveTo>
                    <a:pt x="2006" y="18553"/>
                  </a:moveTo>
                  <a:cubicBezTo>
                    <a:pt x="1974" y="18553"/>
                    <a:pt x="1939" y="18561"/>
                    <a:pt x="1902" y="18580"/>
                  </a:cubicBezTo>
                  <a:cubicBezTo>
                    <a:pt x="1902" y="18580"/>
                    <a:pt x="1869" y="18613"/>
                    <a:pt x="1869" y="18613"/>
                  </a:cubicBezTo>
                  <a:cubicBezTo>
                    <a:pt x="1802" y="18680"/>
                    <a:pt x="1769" y="18780"/>
                    <a:pt x="1835" y="18847"/>
                  </a:cubicBezTo>
                  <a:cubicBezTo>
                    <a:pt x="1936" y="19114"/>
                    <a:pt x="2102" y="19381"/>
                    <a:pt x="2269" y="19614"/>
                  </a:cubicBezTo>
                  <a:cubicBezTo>
                    <a:pt x="2310" y="19655"/>
                    <a:pt x="2377" y="19684"/>
                    <a:pt x="2446" y="19684"/>
                  </a:cubicBezTo>
                  <a:cubicBezTo>
                    <a:pt x="2488" y="19684"/>
                    <a:pt x="2531" y="19673"/>
                    <a:pt x="2569" y="19647"/>
                  </a:cubicBezTo>
                  <a:cubicBezTo>
                    <a:pt x="2669" y="19581"/>
                    <a:pt x="2669" y="19447"/>
                    <a:pt x="2603" y="19347"/>
                  </a:cubicBezTo>
                  <a:cubicBezTo>
                    <a:pt x="2436" y="19147"/>
                    <a:pt x="2302" y="18914"/>
                    <a:pt x="2202" y="18680"/>
                  </a:cubicBezTo>
                  <a:cubicBezTo>
                    <a:pt x="2154" y="18608"/>
                    <a:pt x="2089" y="18553"/>
                    <a:pt x="2006" y="18553"/>
                  </a:cubicBezTo>
                  <a:close/>
                  <a:moveTo>
                    <a:pt x="5038" y="19614"/>
                  </a:moveTo>
                  <a:cubicBezTo>
                    <a:pt x="4738" y="19614"/>
                    <a:pt x="4437" y="19647"/>
                    <a:pt x="4137" y="19748"/>
                  </a:cubicBezTo>
                  <a:cubicBezTo>
                    <a:pt x="4104" y="19748"/>
                    <a:pt x="4070" y="19781"/>
                    <a:pt x="4037" y="19814"/>
                  </a:cubicBezTo>
                  <a:cubicBezTo>
                    <a:pt x="4004" y="19848"/>
                    <a:pt x="3970" y="19948"/>
                    <a:pt x="4004" y="20014"/>
                  </a:cubicBezTo>
                  <a:cubicBezTo>
                    <a:pt x="4031" y="20097"/>
                    <a:pt x="4104" y="20157"/>
                    <a:pt x="4203" y="20157"/>
                  </a:cubicBezTo>
                  <a:cubicBezTo>
                    <a:pt x="4224" y="20157"/>
                    <a:pt x="4247" y="20154"/>
                    <a:pt x="4271" y="20148"/>
                  </a:cubicBezTo>
                  <a:cubicBezTo>
                    <a:pt x="4446" y="20073"/>
                    <a:pt x="4640" y="20035"/>
                    <a:pt x="4824" y="20035"/>
                  </a:cubicBezTo>
                  <a:cubicBezTo>
                    <a:pt x="4886" y="20035"/>
                    <a:pt x="4946" y="20039"/>
                    <a:pt x="5004" y="20048"/>
                  </a:cubicBezTo>
                  <a:cubicBezTo>
                    <a:pt x="5138" y="20048"/>
                    <a:pt x="5205" y="19948"/>
                    <a:pt x="5238" y="19848"/>
                  </a:cubicBezTo>
                  <a:cubicBezTo>
                    <a:pt x="5238" y="19714"/>
                    <a:pt x="5138" y="19614"/>
                    <a:pt x="5038" y="19614"/>
                  </a:cubicBezTo>
                  <a:close/>
                  <a:moveTo>
                    <a:pt x="5818" y="19811"/>
                  </a:moveTo>
                  <a:cubicBezTo>
                    <a:pt x="5767" y="19811"/>
                    <a:pt x="5713" y="19840"/>
                    <a:pt x="5672" y="19881"/>
                  </a:cubicBezTo>
                  <a:cubicBezTo>
                    <a:pt x="5638" y="19881"/>
                    <a:pt x="5638" y="19914"/>
                    <a:pt x="5638" y="19948"/>
                  </a:cubicBezTo>
                  <a:cubicBezTo>
                    <a:pt x="5571" y="20048"/>
                    <a:pt x="5638" y="20148"/>
                    <a:pt x="5738" y="20215"/>
                  </a:cubicBezTo>
                  <a:cubicBezTo>
                    <a:pt x="5872" y="20281"/>
                    <a:pt x="6038" y="20381"/>
                    <a:pt x="6139" y="20481"/>
                  </a:cubicBezTo>
                  <a:cubicBezTo>
                    <a:pt x="6205" y="20548"/>
                    <a:pt x="6272" y="20581"/>
                    <a:pt x="6305" y="20648"/>
                  </a:cubicBezTo>
                  <a:cubicBezTo>
                    <a:pt x="6342" y="20703"/>
                    <a:pt x="6399" y="20728"/>
                    <a:pt x="6459" y="20728"/>
                  </a:cubicBezTo>
                  <a:cubicBezTo>
                    <a:pt x="6509" y="20728"/>
                    <a:pt x="6561" y="20712"/>
                    <a:pt x="6606" y="20682"/>
                  </a:cubicBezTo>
                  <a:cubicBezTo>
                    <a:pt x="6706" y="20615"/>
                    <a:pt x="6706" y="20481"/>
                    <a:pt x="6639" y="20415"/>
                  </a:cubicBezTo>
                  <a:cubicBezTo>
                    <a:pt x="6572" y="20315"/>
                    <a:pt x="6505" y="20248"/>
                    <a:pt x="6439" y="20181"/>
                  </a:cubicBezTo>
                  <a:cubicBezTo>
                    <a:pt x="6272" y="20048"/>
                    <a:pt x="6105" y="19914"/>
                    <a:pt x="5905" y="19848"/>
                  </a:cubicBezTo>
                  <a:cubicBezTo>
                    <a:pt x="5880" y="19822"/>
                    <a:pt x="5849" y="19811"/>
                    <a:pt x="5818" y="19811"/>
                  </a:cubicBezTo>
                  <a:close/>
                  <a:moveTo>
                    <a:pt x="2974" y="19898"/>
                  </a:moveTo>
                  <a:cubicBezTo>
                    <a:pt x="2920" y="19898"/>
                    <a:pt x="2870" y="19914"/>
                    <a:pt x="2836" y="19948"/>
                  </a:cubicBezTo>
                  <a:cubicBezTo>
                    <a:pt x="2836" y="19981"/>
                    <a:pt x="2836" y="19981"/>
                    <a:pt x="2836" y="19981"/>
                  </a:cubicBezTo>
                  <a:cubicBezTo>
                    <a:pt x="2769" y="20048"/>
                    <a:pt x="2769" y="20181"/>
                    <a:pt x="2836" y="20248"/>
                  </a:cubicBezTo>
                  <a:cubicBezTo>
                    <a:pt x="2903" y="20315"/>
                    <a:pt x="2936" y="20348"/>
                    <a:pt x="3003" y="20415"/>
                  </a:cubicBezTo>
                  <a:cubicBezTo>
                    <a:pt x="2903" y="20515"/>
                    <a:pt x="2769" y="20615"/>
                    <a:pt x="2669" y="20715"/>
                  </a:cubicBezTo>
                  <a:cubicBezTo>
                    <a:pt x="2603" y="20815"/>
                    <a:pt x="2603" y="20948"/>
                    <a:pt x="2669" y="21015"/>
                  </a:cubicBezTo>
                  <a:cubicBezTo>
                    <a:pt x="2719" y="21048"/>
                    <a:pt x="2778" y="21065"/>
                    <a:pt x="2832" y="21065"/>
                  </a:cubicBezTo>
                  <a:cubicBezTo>
                    <a:pt x="2886" y="21065"/>
                    <a:pt x="2936" y="21048"/>
                    <a:pt x="2970" y="21015"/>
                  </a:cubicBezTo>
                  <a:cubicBezTo>
                    <a:pt x="3103" y="20882"/>
                    <a:pt x="3203" y="20782"/>
                    <a:pt x="3303" y="20682"/>
                  </a:cubicBezTo>
                  <a:cubicBezTo>
                    <a:pt x="3370" y="20748"/>
                    <a:pt x="3437" y="20782"/>
                    <a:pt x="3503" y="20815"/>
                  </a:cubicBezTo>
                  <a:cubicBezTo>
                    <a:pt x="3533" y="20845"/>
                    <a:pt x="3577" y="20861"/>
                    <a:pt x="3622" y="20861"/>
                  </a:cubicBezTo>
                  <a:cubicBezTo>
                    <a:pt x="3677" y="20861"/>
                    <a:pt x="3733" y="20837"/>
                    <a:pt x="3770" y="20782"/>
                  </a:cubicBezTo>
                  <a:cubicBezTo>
                    <a:pt x="3837" y="20682"/>
                    <a:pt x="3837" y="20548"/>
                    <a:pt x="3737" y="20481"/>
                  </a:cubicBezTo>
                  <a:cubicBezTo>
                    <a:pt x="3703" y="20448"/>
                    <a:pt x="3670" y="20448"/>
                    <a:pt x="3637" y="20415"/>
                  </a:cubicBezTo>
                  <a:cubicBezTo>
                    <a:pt x="3670" y="20348"/>
                    <a:pt x="3670" y="20281"/>
                    <a:pt x="3637" y="20215"/>
                  </a:cubicBezTo>
                  <a:cubicBezTo>
                    <a:pt x="3594" y="20150"/>
                    <a:pt x="3523" y="20113"/>
                    <a:pt x="3451" y="20113"/>
                  </a:cubicBezTo>
                  <a:cubicBezTo>
                    <a:pt x="3412" y="20113"/>
                    <a:pt x="3372" y="20124"/>
                    <a:pt x="3337" y="20148"/>
                  </a:cubicBezTo>
                  <a:cubicBezTo>
                    <a:pt x="3270" y="20081"/>
                    <a:pt x="3203" y="20014"/>
                    <a:pt x="3136" y="19948"/>
                  </a:cubicBezTo>
                  <a:cubicBezTo>
                    <a:pt x="3086" y="19914"/>
                    <a:pt x="3028" y="19898"/>
                    <a:pt x="2974" y="19898"/>
                  </a:cubicBezTo>
                  <a:close/>
                  <a:moveTo>
                    <a:pt x="4309" y="20893"/>
                  </a:moveTo>
                  <a:cubicBezTo>
                    <a:pt x="4260" y="20893"/>
                    <a:pt x="4210" y="20909"/>
                    <a:pt x="4170" y="20948"/>
                  </a:cubicBezTo>
                  <a:cubicBezTo>
                    <a:pt x="4170" y="20982"/>
                    <a:pt x="4137" y="20982"/>
                    <a:pt x="4137" y="21015"/>
                  </a:cubicBezTo>
                  <a:cubicBezTo>
                    <a:pt x="4070" y="21115"/>
                    <a:pt x="4137" y="21215"/>
                    <a:pt x="4237" y="21282"/>
                  </a:cubicBezTo>
                  <a:cubicBezTo>
                    <a:pt x="4504" y="21415"/>
                    <a:pt x="4771" y="21549"/>
                    <a:pt x="5038" y="21616"/>
                  </a:cubicBezTo>
                  <a:cubicBezTo>
                    <a:pt x="5061" y="21623"/>
                    <a:pt x="5085" y="21628"/>
                    <a:pt x="5108" y="21628"/>
                  </a:cubicBezTo>
                  <a:cubicBezTo>
                    <a:pt x="5181" y="21628"/>
                    <a:pt x="5246" y="21584"/>
                    <a:pt x="5271" y="21482"/>
                  </a:cubicBezTo>
                  <a:cubicBezTo>
                    <a:pt x="5305" y="21382"/>
                    <a:pt x="5271" y="21249"/>
                    <a:pt x="5138" y="21215"/>
                  </a:cubicBezTo>
                  <a:cubicBezTo>
                    <a:pt x="4904" y="21149"/>
                    <a:pt x="4671" y="21048"/>
                    <a:pt x="4404" y="20915"/>
                  </a:cubicBezTo>
                  <a:cubicBezTo>
                    <a:pt x="4376" y="20901"/>
                    <a:pt x="4343" y="20893"/>
                    <a:pt x="4309" y="20893"/>
                  </a:cubicBezTo>
                  <a:close/>
                  <a:moveTo>
                    <a:pt x="6650" y="21088"/>
                  </a:moveTo>
                  <a:cubicBezTo>
                    <a:pt x="6572" y="21088"/>
                    <a:pt x="6496" y="21143"/>
                    <a:pt x="6472" y="21215"/>
                  </a:cubicBezTo>
                  <a:cubicBezTo>
                    <a:pt x="6372" y="21315"/>
                    <a:pt x="6205" y="21382"/>
                    <a:pt x="5905" y="21382"/>
                  </a:cubicBezTo>
                  <a:cubicBezTo>
                    <a:pt x="5838" y="21382"/>
                    <a:pt x="5772" y="21415"/>
                    <a:pt x="5738" y="21449"/>
                  </a:cubicBezTo>
                  <a:cubicBezTo>
                    <a:pt x="5705" y="21482"/>
                    <a:pt x="5705" y="21515"/>
                    <a:pt x="5705" y="21582"/>
                  </a:cubicBezTo>
                  <a:cubicBezTo>
                    <a:pt x="5705" y="21682"/>
                    <a:pt x="5772" y="21782"/>
                    <a:pt x="5905" y="21782"/>
                  </a:cubicBezTo>
                  <a:cubicBezTo>
                    <a:pt x="5942" y="21785"/>
                    <a:pt x="5979" y="21787"/>
                    <a:pt x="6014" y="21787"/>
                  </a:cubicBezTo>
                  <a:cubicBezTo>
                    <a:pt x="6394" y="21787"/>
                    <a:pt x="6684" y="21629"/>
                    <a:pt x="6806" y="21415"/>
                  </a:cubicBezTo>
                  <a:cubicBezTo>
                    <a:pt x="6872" y="21282"/>
                    <a:pt x="6839" y="21182"/>
                    <a:pt x="6739" y="21115"/>
                  </a:cubicBezTo>
                  <a:cubicBezTo>
                    <a:pt x="6711" y="21097"/>
                    <a:pt x="6680" y="21088"/>
                    <a:pt x="6650" y="21088"/>
                  </a:cubicBezTo>
                  <a:close/>
                  <a:moveTo>
                    <a:pt x="2290" y="21302"/>
                  </a:moveTo>
                  <a:cubicBezTo>
                    <a:pt x="2229" y="21302"/>
                    <a:pt x="2172" y="21327"/>
                    <a:pt x="2136" y="21382"/>
                  </a:cubicBezTo>
                  <a:cubicBezTo>
                    <a:pt x="1969" y="21616"/>
                    <a:pt x="1835" y="21849"/>
                    <a:pt x="1669" y="22116"/>
                  </a:cubicBezTo>
                  <a:cubicBezTo>
                    <a:pt x="1602" y="22216"/>
                    <a:pt x="1635" y="22349"/>
                    <a:pt x="1769" y="22383"/>
                  </a:cubicBezTo>
                  <a:cubicBezTo>
                    <a:pt x="1804" y="22406"/>
                    <a:pt x="1840" y="22417"/>
                    <a:pt x="1874" y="22417"/>
                  </a:cubicBezTo>
                  <a:cubicBezTo>
                    <a:pt x="1936" y="22417"/>
                    <a:pt x="1993" y="22381"/>
                    <a:pt x="2036" y="22316"/>
                  </a:cubicBezTo>
                  <a:cubicBezTo>
                    <a:pt x="2169" y="22083"/>
                    <a:pt x="2336" y="21849"/>
                    <a:pt x="2469" y="21649"/>
                  </a:cubicBezTo>
                  <a:cubicBezTo>
                    <a:pt x="2536" y="21549"/>
                    <a:pt x="2503" y="21415"/>
                    <a:pt x="2436" y="21349"/>
                  </a:cubicBezTo>
                  <a:cubicBezTo>
                    <a:pt x="2391" y="21319"/>
                    <a:pt x="2339" y="21302"/>
                    <a:pt x="2290" y="21302"/>
                  </a:cubicBezTo>
                  <a:close/>
                  <a:moveTo>
                    <a:pt x="1458" y="22747"/>
                  </a:moveTo>
                  <a:cubicBezTo>
                    <a:pt x="1402" y="22747"/>
                    <a:pt x="1356" y="22775"/>
                    <a:pt x="1335" y="22816"/>
                  </a:cubicBezTo>
                  <a:cubicBezTo>
                    <a:pt x="1302" y="22850"/>
                    <a:pt x="1302" y="22850"/>
                    <a:pt x="1302" y="22883"/>
                  </a:cubicBezTo>
                  <a:cubicBezTo>
                    <a:pt x="1168" y="23117"/>
                    <a:pt x="1068" y="23384"/>
                    <a:pt x="968" y="23650"/>
                  </a:cubicBezTo>
                  <a:cubicBezTo>
                    <a:pt x="901" y="23750"/>
                    <a:pt x="968" y="23884"/>
                    <a:pt x="1068" y="23917"/>
                  </a:cubicBezTo>
                  <a:cubicBezTo>
                    <a:pt x="1093" y="23926"/>
                    <a:pt x="1120" y="23930"/>
                    <a:pt x="1147" y="23930"/>
                  </a:cubicBezTo>
                  <a:cubicBezTo>
                    <a:pt x="1229" y="23930"/>
                    <a:pt x="1310" y="23892"/>
                    <a:pt x="1335" y="23817"/>
                  </a:cubicBezTo>
                  <a:cubicBezTo>
                    <a:pt x="1435" y="23550"/>
                    <a:pt x="1569" y="23283"/>
                    <a:pt x="1669" y="23050"/>
                  </a:cubicBezTo>
                  <a:cubicBezTo>
                    <a:pt x="1702" y="22950"/>
                    <a:pt x="1669" y="22816"/>
                    <a:pt x="1569" y="22783"/>
                  </a:cubicBezTo>
                  <a:cubicBezTo>
                    <a:pt x="1530" y="22758"/>
                    <a:pt x="1492" y="22747"/>
                    <a:pt x="1458" y="22747"/>
                  </a:cubicBezTo>
                  <a:close/>
                  <a:moveTo>
                    <a:pt x="875" y="24304"/>
                  </a:moveTo>
                  <a:cubicBezTo>
                    <a:pt x="817" y="24304"/>
                    <a:pt x="750" y="24335"/>
                    <a:pt x="701" y="24384"/>
                  </a:cubicBezTo>
                  <a:cubicBezTo>
                    <a:pt x="701" y="24384"/>
                    <a:pt x="668" y="24418"/>
                    <a:pt x="668" y="24451"/>
                  </a:cubicBezTo>
                  <a:cubicBezTo>
                    <a:pt x="601" y="24618"/>
                    <a:pt x="568" y="24818"/>
                    <a:pt x="501" y="25018"/>
                  </a:cubicBezTo>
                  <a:lnTo>
                    <a:pt x="434" y="25252"/>
                  </a:lnTo>
                  <a:cubicBezTo>
                    <a:pt x="401" y="25352"/>
                    <a:pt x="468" y="25485"/>
                    <a:pt x="568" y="25518"/>
                  </a:cubicBezTo>
                  <a:cubicBezTo>
                    <a:pt x="585" y="25524"/>
                    <a:pt x="603" y="25527"/>
                    <a:pt x="622" y="25527"/>
                  </a:cubicBezTo>
                  <a:cubicBezTo>
                    <a:pt x="711" y="25527"/>
                    <a:pt x="807" y="25462"/>
                    <a:pt x="835" y="25352"/>
                  </a:cubicBezTo>
                  <a:lnTo>
                    <a:pt x="901" y="25151"/>
                  </a:lnTo>
                  <a:cubicBezTo>
                    <a:pt x="935" y="24951"/>
                    <a:pt x="1002" y="24751"/>
                    <a:pt x="1068" y="24584"/>
                  </a:cubicBezTo>
                  <a:cubicBezTo>
                    <a:pt x="1102" y="24484"/>
                    <a:pt x="1035" y="24351"/>
                    <a:pt x="935" y="24318"/>
                  </a:cubicBezTo>
                  <a:cubicBezTo>
                    <a:pt x="917" y="24309"/>
                    <a:pt x="897" y="24304"/>
                    <a:pt x="875" y="24304"/>
                  </a:cubicBezTo>
                  <a:close/>
                  <a:moveTo>
                    <a:pt x="414" y="25906"/>
                  </a:moveTo>
                  <a:cubicBezTo>
                    <a:pt x="365" y="25906"/>
                    <a:pt x="317" y="25937"/>
                    <a:pt x="268" y="25985"/>
                  </a:cubicBezTo>
                  <a:cubicBezTo>
                    <a:pt x="268" y="26019"/>
                    <a:pt x="234" y="26052"/>
                    <a:pt x="234" y="26085"/>
                  </a:cubicBezTo>
                  <a:cubicBezTo>
                    <a:pt x="168" y="26352"/>
                    <a:pt x="134" y="26653"/>
                    <a:pt x="68" y="26919"/>
                  </a:cubicBezTo>
                  <a:cubicBezTo>
                    <a:pt x="68" y="27019"/>
                    <a:pt x="134" y="27120"/>
                    <a:pt x="268" y="27153"/>
                  </a:cubicBezTo>
                  <a:cubicBezTo>
                    <a:pt x="368" y="27153"/>
                    <a:pt x="468" y="27086"/>
                    <a:pt x="501" y="26953"/>
                  </a:cubicBezTo>
                  <a:cubicBezTo>
                    <a:pt x="535" y="26719"/>
                    <a:pt x="568" y="26419"/>
                    <a:pt x="635" y="26152"/>
                  </a:cubicBezTo>
                  <a:cubicBezTo>
                    <a:pt x="668" y="26052"/>
                    <a:pt x="601" y="25952"/>
                    <a:pt x="468" y="25919"/>
                  </a:cubicBezTo>
                  <a:cubicBezTo>
                    <a:pt x="450" y="25910"/>
                    <a:pt x="432" y="25906"/>
                    <a:pt x="414" y="25906"/>
                  </a:cubicBezTo>
                  <a:close/>
                  <a:moveTo>
                    <a:pt x="234" y="27553"/>
                  </a:moveTo>
                  <a:cubicBezTo>
                    <a:pt x="168" y="27553"/>
                    <a:pt x="101" y="27587"/>
                    <a:pt x="68" y="27620"/>
                  </a:cubicBezTo>
                  <a:cubicBezTo>
                    <a:pt x="34" y="27653"/>
                    <a:pt x="1" y="27720"/>
                    <a:pt x="1" y="27753"/>
                  </a:cubicBezTo>
                  <a:cubicBezTo>
                    <a:pt x="1" y="28054"/>
                    <a:pt x="1" y="28320"/>
                    <a:pt x="1" y="28621"/>
                  </a:cubicBezTo>
                  <a:cubicBezTo>
                    <a:pt x="1" y="28721"/>
                    <a:pt x="101" y="28821"/>
                    <a:pt x="201" y="28821"/>
                  </a:cubicBezTo>
                  <a:cubicBezTo>
                    <a:pt x="334" y="28821"/>
                    <a:pt x="434" y="28721"/>
                    <a:pt x="401" y="28587"/>
                  </a:cubicBezTo>
                  <a:cubicBezTo>
                    <a:pt x="401" y="28320"/>
                    <a:pt x="401" y="28054"/>
                    <a:pt x="434" y="27787"/>
                  </a:cubicBezTo>
                  <a:cubicBezTo>
                    <a:pt x="434" y="27653"/>
                    <a:pt x="334" y="27553"/>
                    <a:pt x="234" y="27553"/>
                  </a:cubicBezTo>
                  <a:close/>
                  <a:moveTo>
                    <a:pt x="234" y="29221"/>
                  </a:moveTo>
                  <a:cubicBezTo>
                    <a:pt x="201" y="29221"/>
                    <a:pt x="134" y="29254"/>
                    <a:pt x="101" y="29288"/>
                  </a:cubicBezTo>
                  <a:cubicBezTo>
                    <a:pt x="68" y="29354"/>
                    <a:pt x="68" y="29388"/>
                    <a:pt x="68" y="29455"/>
                  </a:cubicBezTo>
                  <a:cubicBezTo>
                    <a:pt x="101" y="29755"/>
                    <a:pt x="168" y="30022"/>
                    <a:pt x="201" y="30288"/>
                  </a:cubicBezTo>
                  <a:cubicBezTo>
                    <a:pt x="229" y="30399"/>
                    <a:pt x="325" y="30464"/>
                    <a:pt x="414" y="30464"/>
                  </a:cubicBezTo>
                  <a:cubicBezTo>
                    <a:pt x="433" y="30464"/>
                    <a:pt x="451" y="30461"/>
                    <a:pt x="468" y="30455"/>
                  </a:cubicBezTo>
                  <a:cubicBezTo>
                    <a:pt x="568" y="30422"/>
                    <a:pt x="635" y="30322"/>
                    <a:pt x="635" y="30222"/>
                  </a:cubicBezTo>
                  <a:cubicBezTo>
                    <a:pt x="568" y="29955"/>
                    <a:pt x="501" y="29688"/>
                    <a:pt x="468" y="29421"/>
                  </a:cubicBezTo>
                  <a:cubicBezTo>
                    <a:pt x="468" y="29288"/>
                    <a:pt x="368" y="29221"/>
                    <a:pt x="234" y="29221"/>
                  </a:cubicBezTo>
                  <a:close/>
                  <a:moveTo>
                    <a:pt x="635" y="30847"/>
                  </a:moveTo>
                  <a:cubicBezTo>
                    <a:pt x="614" y="30847"/>
                    <a:pt x="592" y="30850"/>
                    <a:pt x="568" y="30856"/>
                  </a:cubicBezTo>
                  <a:cubicBezTo>
                    <a:pt x="535" y="30889"/>
                    <a:pt x="501" y="30889"/>
                    <a:pt x="501" y="30922"/>
                  </a:cubicBezTo>
                  <a:cubicBezTo>
                    <a:pt x="434" y="30989"/>
                    <a:pt x="434" y="31056"/>
                    <a:pt x="434" y="31122"/>
                  </a:cubicBezTo>
                  <a:cubicBezTo>
                    <a:pt x="535" y="31389"/>
                    <a:pt x="668" y="31656"/>
                    <a:pt x="768" y="31923"/>
                  </a:cubicBezTo>
                  <a:cubicBezTo>
                    <a:pt x="818" y="31998"/>
                    <a:pt x="887" y="32036"/>
                    <a:pt x="974" y="32036"/>
                  </a:cubicBezTo>
                  <a:cubicBezTo>
                    <a:pt x="1004" y="32036"/>
                    <a:pt x="1035" y="32031"/>
                    <a:pt x="1068" y="32023"/>
                  </a:cubicBezTo>
                  <a:cubicBezTo>
                    <a:pt x="1168" y="31956"/>
                    <a:pt x="1202" y="31856"/>
                    <a:pt x="1135" y="31723"/>
                  </a:cubicBezTo>
                  <a:cubicBezTo>
                    <a:pt x="1035" y="31489"/>
                    <a:pt x="935" y="31256"/>
                    <a:pt x="835" y="30989"/>
                  </a:cubicBezTo>
                  <a:cubicBezTo>
                    <a:pt x="807" y="30907"/>
                    <a:pt x="735" y="30847"/>
                    <a:pt x="635" y="30847"/>
                  </a:cubicBezTo>
                  <a:close/>
                  <a:moveTo>
                    <a:pt x="1358" y="32355"/>
                  </a:moveTo>
                  <a:cubicBezTo>
                    <a:pt x="1324" y="32355"/>
                    <a:pt x="1292" y="32366"/>
                    <a:pt x="1268" y="32390"/>
                  </a:cubicBezTo>
                  <a:cubicBezTo>
                    <a:pt x="1235" y="32390"/>
                    <a:pt x="1235" y="32390"/>
                    <a:pt x="1202" y="32423"/>
                  </a:cubicBezTo>
                  <a:cubicBezTo>
                    <a:pt x="1135" y="32490"/>
                    <a:pt x="1135" y="32590"/>
                    <a:pt x="1202" y="32657"/>
                  </a:cubicBezTo>
                  <a:cubicBezTo>
                    <a:pt x="1335" y="32924"/>
                    <a:pt x="1502" y="33157"/>
                    <a:pt x="1702" y="33357"/>
                  </a:cubicBezTo>
                  <a:cubicBezTo>
                    <a:pt x="1739" y="33412"/>
                    <a:pt x="1796" y="33437"/>
                    <a:pt x="1851" y="33437"/>
                  </a:cubicBezTo>
                  <a:cubicBezTo>
                    <a:pt x="1895" y="33437"/>
                    <a:pt x="1939" y="33421"/>
                    <a:pt x="1969" y="33391"/>
                  </a:cubicBezTo>
                  <a:cubicBezTo>
                    <a:pt x="2069" y="33324"/>
                    <a:pt x="2069" y="33191"/>
                    <a:pt x="2002" y="33090"/>
                  </a:cubicBezTo>
                  <a:cubicBezTo>
                    <a:pt x="1835" y="32890"/>
                    <a:pt x="1669" y="32690"/>
                    <a:pt x="1535" y="32457"/>
                  </a:cubicBezTo>
                  <a:cubicBezTo>
                    <a:pt x="1492" y="32392"/>
                    <a:pt x="1421" y="32355"/>
                    <a:pt x="1358" y="32355"/>
                  </a:cubicBezTo>
                  <a:close/>
                  <a:moveTo>
                    <a:pt x="2407" y="33641"/>
                  </a:moveTo>
                  <a:cubicBezTo>
                    <a:pt x="2353" y="33641"/>
                    <a:pt x="2302" y="33658"/>
                    <a:pt x="2269" y="33691"/>
                  </a:cubicBezTo>
                  <a:cubicBezTo>
                    <a:pt x="2269" y="33691"/>
                    <a:pt x="2269" y="33691"/>
                    <a:pt x="2269" y="33724"/>
                  </a:cubicBezTo>
                  <a:cubicBezTo>
                    <a:pt x="2202" y="33791"/>
                    <a:pt x="2202" y="33924"/>
                    <a:pt x="2269" y="33991"/>
                  </a:cubicBezTo>
                  <a:cubicBezTo>
                    <a:pt x="2302" y="34058"/>
                    <a:pt x="2369" y="34091"/>
                    <a:pt x="2403" y="34125"/>
                  </a:cubicBezTo>
                  <a:cubicBezTo>
                    <a:pt x="2569" y="34291"/>
                    <a:pt x="2769" y="34425"/>
                    <a:pt x="2936" y="34558"/>
                  </a:cubicBezTo>
                  <a:cubicBezTo>
                    <a:pt x="2972" y="34582"/>
                    <a:pt x="3011" y="34593"/>
                    <a:pt x="3051" y="34593"/>
                  </a:cubicBezTo>
                  <a:cubicBezTo>
                    <a:pt x="3123" y="34593"/>
                    <a:pt x="3193" y="34556"/>
                    <a:pt x="3236" y="34491"/>
                  </a:cubicBezTo>
                  <a:cubicBezTo>
                    <a:pt x="3303" y="34425"/>
                    <a:pt x="3270" y="34291"/>
                    <a:pt x="3170" y="34225"/>
                  </a:cubicBezTo>
                  <a:cubicBezTo>
                    <a:pt x="3003" y="34091"/>
                    <a:pt x="2836" y="33958"/>
                    <a:pt x="2703" y="33824"/>
                  </a:cubicBezTo>
                  <a:cubicBezTo>
                    <a:pt x="2636" y="33791"/>
                    <a:pt x="2603" y="33724"/>
                    <a:pt x="2569" y="33691"/>
                  </a:cubicBezTo>
                  <a:cubicBezTo>
                    <a:pt x="2519" y="33658"/>
                    <a:pt x="2461" y="33641"/>
                    <a:pt x="2407" y="33641"/>
                  </a:cubicBezTo>
                  <a:close/>
                  <a:moveTo>
                    <a:pt x="10922" y="34257"/>
                  </a:moveTo>
                  <a:cubicBezTo>
                    <a:pt x="10884" y="34257"/>
                    <a:pt x="10844" y="34268"/>
                    <a:pt x="10809" y="34291"/>
                  </a:cubicBezTo>
                  <a:cubicBezTo>
                    <a:pt x="10575" y="34425"/>
                    <a:pt x="10308" y="34558"/>
                    <a:pt x="10075" y="34692"/>
                  </a:cubicBezTo>
                  <a:cubicBezTo>
                    <a:pt x="10075" y="34692"/>
                    <a:pt x="10041" y="34725"/>
                    <a:pt x="10008" y="34725"/>
                  </a:cubicBezTo>
                  <a:cubicBezTo>
                    <a:pt x="9975" y="34792"/>
                    <a:pt x="9941" y="34892"/>
                    <a:pt x="9975" y="34958"/>
                  </a:cubicBezTo>
                  <a:cubicBezTo>
                    <a:pt x="10023" y="35031"/>
                    <a:pt x="10105" y="35085"/>
                    <a:pt x="10185" y="35085"/>
                  </a:cubicBezTo>
                  <a:cubicBezTo>
                    <a:pt x="10216" y="35085"/>
                    <a:pt x="10247" y="35077"/>
                    <a:pt x="10275" y="35059"/>
                  </a:cubicBezTo>
                  <a:cubicBezTo>
                    <a:pt x="10508" y="34925"/>
                    <a:pt x="10775" y="34792"/>
                    <a:pt x="11009" y="34658"/>
                  </a:cubicBezTo>
                  <a:cubicBezTo>
                    <a:pt x="11109" y="34592"/>
                    <a:pt x="11142" y="34458"/>
                    <a:pt x="11075" y="34358"/>
                  </a:cubicBezTo>
                  <a:cubicBezTo>
                    <a:pt x="11054" y="34293"/>
                    <a:pt x="10991" y="34257"/>
                    <a:pt x="10922" y="34257"/>
                  </a:cubicBezTo>
                  <a:close/>
                  <a:moveTo>
                    <a:pt x="3757" y="34622"/>
                  </a:moveTo>
                  <a:cubicBezTo>
                    <a:pt x="3699" y="34622"/>
                    <a:pt x="3645" y="34650"/>
                    <a:pt x="3603" y="34692"/>
                  </a:cubicBezTo>
                  <a:cubicBezTo>
                    <a:pt x="3603" y="34692"/>
                    <a:pt x="3570" y="34725"/>
                    <a:pt x="3570" y="34725"/>
                  </a:cubicBezTo>
                  <a:cubicBezTo>
                    <a:pt x="3537" y="34825"/>
                    <a:pt x="3570" y="34958"/>
                    <a:pt x="3670" y="35025"/>
                  </a:cubicBezTo>
                  <a:cubicBezTo>
                    <a:pt x="3904" y="35159"/>
                    <a:pt x="4170" y="35259"/>
                    <a:pt x="4437" y="35392"/>
                  </a:cubicBezTo>
                  <a:cubicBezTo>
                    <a:pt x="4455" y="35398"/>
                    <a:pt x="4474" y="35401"/>
                    <a:pt x="4493" y="35401"/>
                  </a:cubicBezTo>
                  <a:cubicBezTo>
                    <a:pt x="4582" y="35401"/>
                    <a:pt x="4677" y="35341"/>
                    <a:pt x="4704" y="35259"/>
                  </a:cubicBezTo>
                  <a:cubicBezTo>
                    <a:pt x="4738" y="35159"/>
                    <a:pt x="4704" y="35025"/>
                    <a:pt x="4604" y="34992"/>
                  </a:cubicBezTo>
                  <a:cubicBezTo>
                    <a:pt x="4337" y="34892"/>
                    <a:pt x="4104" y="34792"/>
                    <a:pt x="3870" y="34658"/>
                  </a:cubicBezTo>
                  <a:cubicBezTo>
                    <a:pt x="3832" y="34633"/>
                    <a:pt x="3794" y="34622"/>
                    <a:pt x="3757" y="34622"/>
                  </a:cubicBezTo>
                  <a:close/>
                  <a:moveTo>
                    <a:pt x="9396" y="34983"/>
                  </a:moveTo>
                  <a:cubicBezTo>
                    <a:pt x="9377" y="34983"/>
                    <a:pt x="9359" y="34986"/>
                    <a:pt x="9341" y="34992"/>
                  </a:cubicBezTo>
                  <a:cubicBezTo>
                    <a:pt x="9074" y="35092"/>
                    <a:pt x="8807" y="35159"/>
                    <a:pt x="8574" y="35225"/>
                  </a:cubicBezTo>
                  <a:cubicBezTo>
                    <a:pt x="8507" y="35225"/>
                    <a:pt x="8474" y="35259"/>
                    <a:pt x="8440" y="35292"/>
                  </a:cubicBezTo>
                  <a:cubicBezTo>
                    <a:pt x="8407" y="35359"/>
                    <a:pt x="8373" y="35425"/>
                    <a:pt x="8407" y="35492"/>
                  </a:cubicBezTo>
                  <a:cubicBezTo>
                    <a:pt x="8434" y="35575"/>
                    <a:pt x="8507" y="35634"/>
                    <a:pt x="8588" y="35634"/>
                  </a:cubicBezTo>
                  <a:cubicBezTo>
                    <a:pt x="8605" y="35634"/>
                    <a:pt x="8623" y="35632"/>
                    <a:pt x="8640" y="35626"/>
                  </a:cubicBezTo>
                  <a:cubicBezTo>
                    <a:pt x="8941" y="35559"/>
                    <a:pt x="9207" y="35492"/>
                    <a:pt x="9474" y="35392"/>
                  </a:cubicBezTo>
                  <a:cubicBezTo>
                    <a:pt x="9574" y="35359"/>
                    <a:pt x="9641" y="35225"/>
                    <a:pt x="9608" y="35125"/>
                  </a:cubicBezTo>
                  <a:cubicBezTo>
                    <a:pt x="9580" y="35043"/>
                    <a:pt x="9485" y="34983"/>
                    <a:pt x="9396" y="34983"/>
                  </a:cubicBezTo>
                  <a:close/>
                  <a:moveTo>
                    <a:pt x="5371" y="35225"/>
                  </a:moveTo>
                  <a:cubicBezTo>
                    <a:pt x="5271" y="35225"/>
                    <a:pt x="5205" y="35259"/>
                    <a:pt x="5138" y="35292"/>
                  </a:cubicBezTo>
                  <a:cubicBezTo>
                    <a:pt x="5138" y="35325"/>
                    <a:pt x="5104" y="35359"/>
                    <a:pt x="5104" y="35392"/>
                  </a:cubicBezTo>
                  <a:cubicBezTo>
                    <a:pt x="5071" y="35492"/>
                    <a:pt x="5138" y="35626"/>
                    <a:pt x="5271" y="35626"/>
                  </a:cubicBezTo>
                  <a:cubicBezTo>
                    <a:pt x="5538" y="35692"/>
                    <a:pt x="5805" y="35759"/>
                    <a:pt x="6105" y="35792"/>
                  </a:cubicBezTo>
                  <a:cubicBezTo>
                    <a:pt x="6119" y="35797"/>
                    <a:pt x="6132" y="35799"/>
                    <a:pt x="6145" y="35799"/>
                  </a:cubicBezTo>
                  <a:cubicBezTo>
                    <a:pt x="6231" y="35799"/>
                    <a:pt x="6310" y="35712"/>
                    <a:pt x="6339" y="35626"/>
                  </a:cubicBezTo>
                  <a:cubicBezTo>
                    <a:pt x="6339" y="35492"/>
                    <a:pt x="6272" y="35392"/>
                    <a:pt x="6139" y="35392"/>
                  </a:cubicBezTo>
                  <a:cubicBezTo>
                    <a:pt x="5872" y="35359"/>
                    <a:pt x="5605" y="35292"/>
                    <a:pt x="5371" y="35225"/>
                  </a:cubicBezTo>
                  <a:close/>
                  <a:moveTo>
                    <a:pt x="7813" y="35386"/>
                  </a:moveTo>
                  <a:cubicBezTo>
                    <a:pt x="7800" y="35386"/>
                    <a:pt x="7786" y="35388"/>
                    <a:pt x="7773" y="35392"/>
                  </a:cubicBezTo>
                  <a:cubicBezTo>
                    <a:pt x="7506" y="35425"/>
                    <a:pt x="7239" y="35425"/>
                    <a:pt x="6939" y="35425"/>
                  </a:cubicBezTo>
                  <a:cubicBezTo>
                    <a:pt x="6906" y="35425"/>
                    <a:pt x="6839" y="35459"/>
                    <a:pt x="6806" y="35492"/>
                  </a:cubicBezTo>
                  <a:cubicBezTo>
                    <a:pt x="6772" y="35526"/>
                    <a:pt x="6739" y="35592"/>
                    <a:pt x="6739" y="35626"/>
                  </a:cubicBezTo>
                  <a:cubicBezTo>
                    <a:pt x="6739" y="35759"/>
                    <a:pt x="6839" y="35859"/>
                    <a:pt x="6972" y="35859"/>
                  </a:cubicBezTo>
                  <a:cubicBezTo>
                    <a:pt x="7239" y="35859"/>
                    <a:pt x="7540" y="35826"/>
                    <a:pt x="7806" y="35792"/>
                  </a:cubicBezTo>
                  <a:cubicBezTo>
                    <a:pt x="7940" y="35792"/>
                    <a:pt x="8007" y="35659"/>
                    <a:pt x="8007" y="35559"/>
                  </a:cubicBezTo>
                  <a:cubicBezTo>
                    <a:pt x="7978" y="35472"/>
                    <a:pt x="7899" y="35386"/>
                    <a:pt x="7813" y="353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8" name="Google Shape;3468;p36"/>
          <p:cNvGrpSpPr/>
          <p:nvPr/>
        </p:nvGrpSpPr>
        <p:grpSpPr>
          <a:xfrm>
            <a:off x="7967350" y="597175"/>
            <a:ext cx="717200" cy="356100"/>
            <a:chOff x="8025425" y="984400"/>
            <a:chExt cx="717200" cy="356100"/>
          </a:xfrm>
        </p:grpSpPr>
        <p:sp>
          <p:nvSpPr>
            <p:cNvPr id="3469" name="Google Shape;3469;p36"/>
            <p:cNvSpPr/>
            <p:nvPr/>
          </p:nvSpPr>
          <p:spPr>
            <a:xfrm>
              <a:off x="8025425" y="984400"/>
              <a:ext cx="326925" cy="327750"/>
            </a:xfrm>
            <a:custGeom>
              <a:avLst/>
              <a:gdLst/>
              <a:ahLst/>
              <a:cxnLst/>
              <a:rect l="l" t="t" r="r" b="b"/>
              <a:pathLst>
                <a:path w="13077" h="13110" extrusionOk="0">
                  <a:moveTo>
                    <a:pt x="6372" y="0"/>
                  </a:moveTo>
                  <a:cubicBezTo>
                    <a:pt x="6071" y="0"/>
                    <a:pt x="5805" y="67"/>
                    <a:pt x="5471" y="167"/>
                  </a:cubicBezTo>
                  <a:cubicBezTo>
                    <a:pt x="5171" y="267"/>
                    <a:pt x="4237" y="667"/>
                    <a:pt x="3570" y="1701"/>
                  </a:cubicBezTo>
                  <a:cubicBezTo>
                    <a:pt x="3169" y="1735"/>
                    <a:pt x="2769" y="1801"/>
                    <a:pt x="2402" y="1901"/>
                  </a:cubicBezTo>
                  <a:cubicBezTo>
                    <a:pt x="1702" y="2102"/>
                    <a:pt x="1135" y="2569"/>
                    <a:pt x="801" y="3202"/>
                  </a:cubicBezTo>
                  <a:cubicBezTo>
                    <a:pt x="467" y="3836"/>
                    <a:pt x="367" y="4570"/>
                    <a:pt x="601" y="5271"/>
                  </a:cubicBezTo>
                  <a:cubicBezTo>
                    <a:pt x="601" y="5304"/>
                    <a:pt x="601" y="5337"/>
                    <a:pt x="634" y="5371"/>
                  </a:cubicBezTo>
                  <a:cubicBezTo>
                    <a:pt x="567" y="5471"/>
                    <a:pt x="501" y="5571"/>
                    <a:pt x="467" y="5671"/>
                  </a:cubicBezTo>
                  <a:cubicBezTo>
                    <a:pt x="0" y="6805"/>
                    <a:pt x="134" y="8039"/>
                    <a:pt x="768" y="8973"/>
                  </a:cubicBezTo>
                  <a:cubicBezTo>
                    <a:pt x="1201" y="9607"/>
                    <a:pt x="1802" y="10041"/>
                    <a:pt x="2436" y="10341"/>
                  </a:cubicBezTo>
                  <a:cubicBezTo>
                    <a:pt x="2502" y="10841"/>
                    <a:pt x="2702" y="11342"/>
                    <a:pt x="3036" y="11809"/>
                  </a:cubicBezTo>
                  <a:cubicBezTo>
                    <a:pt x="3603" y="12642"/>
                    <a:pt x="4537" y="13109"/>
                    <a:pt x="5571" y="13109"/>
                  </a:cubicBezTo>
                  <a:cubicBezTo>
                    <a:pt x="7005" y="13109"/>
                    <a:pt x="8373" y="12242"/>
                    <a:pt x="9107" y="10941"/>
                  </a:cubicBezTo>
                  <a:cubicBezTo>
                    <a:pt x="10475" y="10875"/>
                    <a:pt x="11742" y="10141"/>
                    <a:pt x="12409" y="9040"/>
                  </a:cubicBezTo>
                  <a:cubicBezTo>
                    <a:pt x="13010" y="8106"/>
                    <a:pt x="13076" y="6972"/>
                    <a:pt x="12576" y="6004"/>
                  </a:cubicBezTo>
                  <a:cubicBezTo>
                    <a:pt x="12343" y="5504"/>
                    <a:pt x="12009" y="5104"/>
                    <a:pt x="11575" y="4770"/>
                  </a:cubicBezTo>
                  <a:cubicBezTo>
                    <a:pt x="11609" y="4070"/>
                    <a:pt x="11509" y="3369"/>
                    <a:pt x="11175" y="2702"/>
                  </a:cubicBezTo>
                  <a:cubicBezTo>
                    <a:pt x="10641" y="1668"/>
                    <a:pt x="9641" y="967"/>
                    <a:pt x="8406" y="834"/>
                  </a:cubicBezTo>
                  <a:lnTo>
                    <a:pt x="8306" y="834"/>
                  </a:lnTo>
                  <a:cubicBezTo>
                    <a:pt x="7806" y="334"/>
                    <a:pt x="7106" y="0"/>
                    <a:pt x="6372"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36"/>
            <p:cNvSpPr/>
            <p:nvPr/>
          </p:nvSpPr>
          <p:spPr>
            <a:xfrm>
              <a:off x="8078600" y="1122125"/>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36"/>
            <p:cNvSpPr/>
            <p:nvPr/>
          </p:nvSpPr>
          <p:spPr>
            <a:xfrm>
              <a:off x="8179350" y="1062450"/>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36"/>
            <p:cNvSpPr/>
            <p:nvPr/>
          </p:nvSpPr>
          <p:spPr>
            <a:xfrm>
              <a:off x="8100475" y="1084250"/>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36"/>
            <p:cNvSpPr/>
            <p:nvPr/>
          </p:nvSpPr>
          <p:spPr>
            <a:xfrm>
              <a:off x="8160525" y="1042550"/>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36"/>
            <p:cNvSpPr/>
            <p:nvPr/>
          </p:nvSpPr>
          <p:spPr>
            <a:xfrm>
              <a:off x="8273925" y="1156675"/>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Nhóm 8">
            <a:extLst>
              <a:ext uri="{FF2B5EF4-FFF2-40B4-BE49-F238E27FC236}">
                <a16:creationId xmlns:a16="http://schemas.microsoft.com/office/drawing/2014/main" xmlns="" id="{EDB80326-9364-239B-A20D-21C1970F29B9}"/>
              </a:ext>
            </a:extLst>
          </p:cNvPr>
          <p:cNvGrpSpPr/>
          <p:nvPr/>
        </p:nvGrpSpPr>
        <p:grpSpPr>
          <a:xfrm>
            <a:off x="1246825" y="80062"/>
            <a:ext cx="6691195" cy="4553401"/>
            <a:chOff x="0" y="322577"/>
            <a:chExt cx="9144000" cy="5429569"/>
          </a:xfrm>
        </p:grpSpPr>
        <p:pic>
          <p:nvPicPr>
            <p:cNvPr id="7" name="Hình ảnh 6" descr="Ảnh có chứa văn bản&#10;&#10;Mô tả được tạo tự động">
              <a:extLst>
                <a:ext uri="{FF2B5EF4-FFF2-40B4-BE49-F238E27FC236}">
                  <a16:creationId xmlns:a16="http://schemas.microsoft.com/office/drawing/2014/main" xmlns="" id="{AAE3E208-F24B-5D6C-3744-2B98CCD7E5AD}"/>
                </a:ext>
              </a:extLst>
            </p:cNvPr>
            <p:cNvPicPr>
              <a:picLocks noChangeAspect="1"/>
            </p:cNvPicPr>
            <p:nvPr/>
          </p:nvPicPr>
          <p:blipFill>
            <a:blip r:embed="rId3"/>
            <a:stretch>
              <a:fillRect/>
            </a:stretch>
          </p:blipFill>
          <p:spPr>
            <a:xfrm>
              <a:off x="0" y="322577"/>
              <a:ext cx="9144000" cy="5429569"/>
            </a:xfrm>
            <a:prstGeom prst="rect">
              <a:avLst/>
            </a:prstGeom>
          </p:spPr>
        </p:pic>
        <p:sp>
          <p:nvSpPr>
            <p:cNvPr id="8" name="Hình chữ nhật: Góc Tròn 7">
              <a:extLst>
                <a:ext uri="{FF2B5EF4-FFF2-40B4-BE49-F238E27FC236}">
                  <a16:creationId xmlns:a16="http://schemas.microsoft.com/office/drawing/2014/main" xmlns="" id="{8FC329E7-6507-269F-A127-776D33316FAE}"/>
                </a:ext>
              </a:extLst>
            </p:cNvPr>
            <p:cNvSpPr/>
            <p:nvPr/>
          </p:nvSpPr>
          <p:spPr>
            <a:xfrm>
              <a:off x="574530" y="723313"/>
              <a:ext cx="8151970" cy="4576974"/>
            </a:xfrm>
            <a:prstGeom prst="roundRect">
              <a:avLst/>
            </a:prstGeom>
            <a:solidFill>
              <a:srgbClr val="237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7">
            <a:extLst>
              <a:ext uri="{FF2B5EF4-FFF2-40B4-BE49-F238E27FC236}">
                <a16:creationId xmlns:a16="http://schemas.microsoft.com/office/drawing/2014/main" xmlns="" id="{7E92FAE8-63D5-1882-A94F-65F1599018D0}"/>
              </a:ext>
            </a:extLst>
          </p:cNvPr>
          <p:cNvSpPr txBox="1"/>
          <p:nvPr/>
        </p:nvSpPr>
        <p:spPr>
          <a:xfrm>
            <a:off x="813881" y="290849"/>
            <a:ext cx="7442253" cy="646331"/>
          </a:xfrm>
          <a:prstGeom prst="rect">
            <a:avLst/>
          </a:prstGeom>
          <a:noFill/>
        </p:spPr>
        <p:txBody>
          <a:bodyPr wrap="square" rtlCol="0">
            <a:spAutoFit/>
          </a:bodyPr>
          <a:lstStyle/>
          <a:p>
            <a:pPr algn="ctr"/>
            <a:r>
              <a:rPr lang="en-US" sz="3600" b="1" dirty="0" err="1">
                <a:solidFill>
                  <a:schemeClr val="tx1"/>
                </a:solidFill>
                <a:latin typeface="UTM Edwardian" panose="02040603050506020204" pitchFamily="18" charset="0"/>
              </a:rPr>
              <a:t>Thứ</a:t>
            </a:r>
            <a:r>
              <a:rPr lang="en-US" sz="3600" b="1" dirty="0">
                <a:solidFill>
                  <a:schemeClr val="tx1"/>
                </a:solidFill>
                <a:latin typeface="UTM Edwardian" panose="02040603050506020204" pitchFamily="18" charset="0"/>
              </a:rPr>
              <a:t> … </a:t>
            </a:r>
            <a:r>
              <a:rPr lang="en-US" sz="3600" b="1" dirty="0" err="1">
                <a:solidFill>
                  <a:schemeClr val="tx1"/>
                </a:solidFill>
                <a:latin typeface="UTM Edwardian" panose="02040603050506020204" pitchFamily="18" charset="0"/>
              </a:rPr>
              <a:t>ngày</a:t>
            </a:r>
            <a:r>
              <a:rPr lang="en-US" sz="3600" b="1" dirty="0">
                <a:solidFill>
                  <a:schemeClr val="tx1"/>
                </a:solidFill>
                <a:latin typeface="UTM Edwardian" panose="02040603050506020204" pitchFamily="18" charset="0"/>
              </a:rPr>
              <a:t> … </a:t>
            </a:r>
            <a:r>
              <a:rPr lang="en-US" sz="3600" b="1" dirty="0" err="1">
                <a:solidFill>
                  <a:schemeClr val="tx1"/>
                </a:solidFill>
                <a:latin typeface="UTM Edwardian" panose="02040603050506020204" pitchFamily="18" charset="0"/>
              </a:rPr>
              <a:t>tháng</a:t>
            </a:r>
            <a:r>
              <a:rPr lang="en-US" sz="3600" b="1" dirty="0">
                <a:solidFill>
                  <a:schemeClr val="tx1"/>
                </a:solidFill>
                <a:latin typeface="UTM Edwardian" panose="02040603050506020204" pitchFamily="18" charset="0"/>
              </a:rPr>
              <a:t> … </a:t>
            </a:r>
            <a:r>
              <a:rPr lang="en-US" sz="3600" b="1" dirty="0" err="1">
                <a:solidFill>
                  <a:schemeClr val="tx1"/>
                </a:solidFill>
                <a:latin typeface="UTM Edwardian" panose="02040603050506020204" pitchFamily="18" charset="0"/>
              </a:rPr>
              <a:t>năm</a:t>
            </a:r>
            <a:r>
              <a:rPr lang="en-US" sz="3600" b="1" dirty="0">
                <a:solidFill>
                  <a:schemeClr val="tx1"/>
                </a:solidFill>
                <a:latin typeface="UTM Edwardian" panose="02040603050506020204" pitchFamily="18" charset="0"/>
              </a:rPr>
              <a:t> …</a:t>
            </a:r>
          </a:p>
        </p:txBody>
      </p:sp>
      <p:sp>
        <p:nvSpPr>
          <p:cNvPr id="11" name="TextBox 8">
            <a:extLst>
              <a:ext uri="{FF2B5EF4-FFF2-40B4-BE49-F238E27FC236}">
                <a16:creationId xmlns:a16="http://schemas.microsoft.com/office/drawing/2014/main" xmlns="" id="{0735D553-6D15-CEE7-6601-34C6EA707B76}"/>
              </a:ext>
            </a:extLst>
          </p:cNvPr>
          <p:cNvSpPr txBox="1"/>
          <p:nvPr/>
        </p:nvSpPr>
        <p:spPr>
          <a:xfrm>
            <a:off x="588430" y="787549"/>
            <a:ext cx="7442253" cy="769441"/>
          </a:xfrm>
          <a:prstGeom prst="rect">
            <a:avLst/>
          </a:prstGeom>
          <a:noFill/>
        </p:spPr>
        <p:txBody>
          <a:bodyPr wrap="square" rtlCol="0">
            <a:spAutoFit/>
          </a:bodyPr>
          <a:lstStyle/>
          <a:p>
            <a:pPr algn="ctr"/>
            <a:r>
              <a:rPr lang="en-US" sz="4400" b="1" dirty="0" err="1">
                <a:ln w="19050">
                  <a:solidFill>
                    <a:schemeClr val="tx1"/>
                  </a:solidFill>
                  <a:prstDash val="solid"/>
                </a:ln>
                <a:solidFill>
                  <a:srgbClr val="F49AD6"/>
                </a:solidFill>
                <a:effectLst>
                  <a:outerShdw blurRad="12700" dist="38100" dir="2700000" algn="tl" rotWithShape="0">
                    <a:schemeClr val="accent5">
                      <a:lumMod val="60000"/>
                      <a:lumOff val="40000"/>
                    </a:schemeClr>
                  </a:outerShdw>
                </a:effectLst>
                <a:latin typeface="UVN Banh Mi" pitchFamily="2" charset="0"/>
              </a:rPr>
              <a:t>Tiếng</a:t>
            </a:r>
            <a:r>
              <a:rPr lang="en-US" sz="4400" b="1" dirty="0">
                <a:ln w="19050">
                  <a:solidFill>
                    <a:schemeClr val="tx1"/>
                  </a:solidFill>
                  <a:prstDash val="solid"/>
                </a:ln>
                <a:solidFill>
                  <a:srgbClr val="F49AD6"/>
                </a:solidFill>
                <a:effectLst>
                  <a:outerShdw blurRad="12700" dist="38100" dir="2700000" algn="tl" rotWithShape="0">
                    <a:schemeClr val="accent5">
                      <a:lumMod val="60000"/>
                      <a:lumOff val="40000"/>
                    </a:schemeClr>
                  </a:outerShdw>
                </a:effectLst>
                <a:latin typeface="UVN Banh Mi" pitchFamily="2" charset="0"/>
              </a:rPr>
              <a:t> </a:t>
            </a:r>
            <a:r>
              <a:rPr lang="en-US" sz="4400" b="1" dirty="0" err="1">
                <a:ln w="19050">
                  <a:solidFill>
                    <a:schemeClr val="tx1"/>
                  </a:solidFill>
                  <a:prstDash val="solid"/>
                </a:ln>
                <a:solidFill>
                  <a:srgbClr val="F49AD6"/>
                </a:solidFill>
                <a:effectLst>
                  <a:outerShdw blurRad="12700" dist="38100" dir="2700000" algn="tl" rotWithShape="0">
                    <a:schemeClr val="accent5">
                      <a:lumMod val="60000"/>
                      <a:lumOff val="40000"/>
                    </a:schemeClr>
                  </a:outerShdw>
                </a:effectLst>
                <a:latin typeface="UVN Banh Mi" pitchFamily="2" charset="0"/>
              </a:rPr>
              <a:t>Việt</a:t>
            </a:r>
            <a:endParaRPr lang="en-US" sz="4400" b="1" dirty="0">
              <a:ln w="19050">
                <a:solidFill>
                  <a:schemeClr val="tx1"/>
                </a:solidFill>
                <a:prstDash val="solid"/>
              </a:ln>
              <a:solidFill>
                <a:srgbClr val="F49AD6"/>
              </a:solidFill>
              <a:effectLst>
                <a:outerShdw blurRad="12700" dist="38100" dir="2700000" algn="tl" rotWithShape="0">
                  <a:schemeClr val="accent5">
                    <a:lumMod val="60000"/>
                    <a:lumOff val="40000"/>
                  </a:schemeClr>
                </a:outerShdw>
              </a:effectLst>
              <a:latin typeface="UVN Banh Mi" pitchFamily="2" charset="0"/>
            </a:endParaRPr>
          </a:p>
        </p:txBody>
      </p:sp>
      <p:sp>
        <p:nvSpPr>
          <p:cNvPr id="12" name="TextBox 9">
            <a:extLst>
              <a:ext uri="{FF2B5EF4-FFF2-40B4-BE49-F238E27FC236}">
                <a16:creationId xmlns:a16="http://schemas.microsoft.com/office/drawing/2014/main" xmlns="" id="{AB291F17-6DF6-7F6A-A574-890564ACBEAC}"/>
              </a:ext>
            </a:extLst>
          </p:cNvPr>
          <p:cNvSpPr txBox="1"/>
          <p:nvPr/>
        </p:nvSpPr>
        <p:spPr>
          <a:xfrm>
            <a:off x="788697" y="1588355"/>
            <a:ext cx="7427153" cy="535531"/>
          </a:xfrm>
          <a:prstGeom prst="rect">
            <a:avLst/>
          </a:prstGeom>
          <a:noFill/>
        </p:spPr>
        <p:txBody>
          <a:bodyPr wrap="square">
            <a:spAutoFit/>
          </a:bodyPr>
          <a:lstStyle/>
          <a:p>
            <a:pPr algn="ctr">
              <a:lnSpc>
                <a:spcPct val="80000"/>
              </a:lnSpc>
            </a:pPr>
            <a:r>
              <a:rPr lang="en-US" sz="3600" b="1" dirty="0">
                <a:ln w="9525">
                  <a:solidFill>
                    <a:schemeClr val="tx1"/>
                  </a:solidFill>
                  <a:prstDash val="solid"/>
                </a:ln>
                <a:solidFill>
                  <a:srgbClr val="FF0000"/>
                </a:solidFill>
                <a:effectLst>
                  <a:outerShdw blurRad="38100" dist="38100" dir="2700000" algn="tl">
                    <a:srgbClr val="000000">
                      <a:alpha val="43137"/>
                    </a:srgbClr>
                  </a:outerShdw>
                </a:effectLst>
                <a:latin typeface="UVN Da Lat" panose="03060902030202020203" pitchFamily="66" charset="0"/>
              </a:rPr>
              <a:t>C</a:t>
            </a:r>
            <a:r>
              <a:rPr lang="en-US" sz="3600" b="1" dirty="0">
                <a:ln w="9525">
                  <a:solidFill>
                    <a:schemeClr val="tx1"/>
                  </a:solidFill>
                  <a:prstDash val="solid"/>
                </a:ln>
                <a:solidFill>
                  <a:schemeClr val="tx1"/>
                </a:solidFill>
                <a:effectLst>
                  <a:outerShdw blurRad="38100" dist="38100" dir="2700000" algn="tl">
                    <a:srgbClr val="000000">
                      <a:alpha val="43137"/>
                    </a:srgbClr>
                  </a:outerShdw>
                </a:effectLst>
                <a:latin typeface="UVN Da Lat" panose="03060902030202020203" pitchFamily="66" charset="0"/>
              </a:rPr>
              <a:t>H</a:t>
            </a:r>
            <a:r>
              <a:rPr lang="en-US" sz="3600" b="1" dirty="0">
                <a:ln w="9525">
                  <a:solidFill>
                    <a:schemeClr val="tx1"/>
                  </a:solidFill>
                  <a:prstDash val="solid"/>
                </a:ln>
                <a:solidFill>
                  <a:srgbClr val="FFC000"/>
                </a:solidFill>
                <a:effectLst>
                  <a:outerShdw blurRad="38100" dist="38100" dir="2700000" algn="tl">
                    <a:srgbClr val="000000">
                      <a:alpha val="43137"/>
                    </a:srgbClr>
                  </a:outerShdw>
                </a:effectLst>
                <a:latin typeface="UVN Da Lat" panose="03060902030202020203" pitchFamily="66" charset="0"/>
              </a:rPr>
              <a:t>Ủ</a:t>
            </a:r>
            <a:r>
              <a:rPr lang="en-US" sz="3600" b="1" dirty="0">
                <a:ln w="9525">
                  <a:solidFill>
                    <a:schemeClr val="tx1"/>
                  </a:solidFill>
                  <a:prstDash val="solid"/>
                </a:ln>
                <a:solidFill>
                  <a:srgbClr val="C00000"/>
                </a:solidFill>
                <a:effectLst>
                  <a:outerShdw blurRad="38100" dist="38100" dir="2700000" algn="tl">
                    <a:srgbClr val="000000">
                      <a:alpha val="43137"/>
                    </a:srgbClr>
                  </a:outerShdw>
                </a:effectLst>
                <a:latin typeface="UVN Da Lat" panose="03060902030202020203" pitchFamily="66" charset="0"/>
              </a:rPr>
              <a:t> </a:t>
            </a:r>
            <a:r>
              <a:rPr lang="en-US" sz="3600" b="1" dirty="0">
                <a:ln w="9525">
                  <a:solidFill>
                    <a:schemeClr val="tx1"/>
                  </a:solidFill>
                  <a:prstDash val="solid"/>
                </a:ln>
                <a:solidFill>
                  <a:srgbClr val="00B0F0"/>
                </a:solidFill>
                <a:effectLst>
                  <a:outerShdw blurRad="38100" dist="38100" dir="2700000" algn="tl">
                    <a:srgbClr val="000000">
                      <a:alpha val="43137"/>
                    </a:srgbClr>
                  </a:outerShdw>
                </a:effectLst>
                <a:latin typeface="UVN Da Lat" panose="03060902030202020203" pitchFamily="66" charset="0"/>
              </a:rPr>
              <a:t>Đ</a:t>
            </a:r>
            <a:r>
              <a:rPr lang="en-US" sz="3600" b="1" dirty="0">
                <a:ln w="9525">
                  <a:solidFill>
                    <a:schemeClr val="tx1"/>
                  </a:solidFill>
                  <a:prstDash val="solid"/>
                </a:ln>
                <a:solidFill>
                  <a:schemeClr val="accent3">
                    <a:lumMod val="40000"/>
                    <a:lumOff val="60000"/>
                  </a:schemeClr>
                </a:solidFill>
                <a:effectLst>
                  <a:outerShdw blurRad="38100" dist="38100" dir="2700000" algn="tl">
                    <a:srgbClr val="000000">
                      <a:alpha val="43137"/>
                    </a:srgbClr>
                  </a:outerShdw>
                </a:effectLst>
                <a:latin typeface="UVN Da Lat" panose="03060902030202020203" pitchFamily="66" charset="0"/>
              </a:rPr>
              <a:t>Ề</a:t>
            </a:r>
            <a:r>
              <a:rPr lang="en-US" sz="3600" b="1">
                <a:ln w="9525">
                  <a:solidFill>
                    <a:schemeClr val="tx1"/>
                  </a:solidFill>
                  <a:prstDash val="solid"/>
                </a:ln>
                <a:solidFill>
                  <a:schemeClr val="tx1"/>
                </a:solidFill>
                <a:effectLst>
                  <a:outerShdw blurRad="38100" dist="38100" dir="2700000" algn="tl">
                    <a:srgbClr val="000000">
                      <a:alpha val="43137"/>
                    </a:srgbClr>
                  </a:outerShdw>
                </a:effectLst>
                <a:latin typeface="UVN Da Lat" panose="03060902030202020203" pitchFamily="66" charset="0"/>
              </a:rPr>
              <a:t>:</a:t>
            </a:r>
            <a:r>
              <a:rPr lang="en-US" sz="3600" b="1">
                <a:ln w="9525">
                  <a:solidFill>
                    <a:schemeClr val="tx1"/>
                  </a:solidFill>
                  <a:prstDash val="solid"/>
                </a:ln>
                <a:solidFill>
                  <a:srgbClr val="00B050"/>
                </a:solidFill>
                <a:effectLst>
                  <a:outerShdw blurRad="38100" dist="38100" dir="2700000" algn="tl">
                    <a:srgbClr val="000000">
                      <a:alpha val="43137"/>
                    </a:srgbClr>
                  </a:outerShdw>
                </a:effectLst>
                <a:latin typeface="UVN Da Lat" panose="03060902030202020203" pitchFamily="66" charset="0"/>
              </a:rPr>
              <a:t> </a:t>
            </a:r>
            <a:r>
              <a:rPr lang="vi-VN" sz="3600" b="1">
                <a:ln w="19050">
                  <a:solidFill>
                    <a:schemeClr val="tx1"/>
                  </a:solidFill>
                  <a:prstDash val="solid"/>
                </a:ln>
                <a:solidFill>
                  <a:srgbClr val="FFC000"/>
                </a:solidFill>
                <a:effectLst>
                  <a:outerShdw blurRad="38100" dist="38100" dir="2700000" algn="tl">
                    <a:srgbClr val="000000">
                      <a:alpha val="43137"/>
                    </a:srgbClr>
                  </a:outerShdw>
                </a:effectLst>
                <a:latin typeface="UVN Da Lat" panose="03060902030202020203" pitchFamily="66" charset="0"/>
              </a:rPr>
              <a:t>CHUNG SỐNG YÊU THƯƠNG</a:t>
            </a:r>
            <a:endParaRPr lang="en-US" sz="3600" b="1" dirty="0">
              <a:ln w="19050">
                <a:solidFill>
                  <a:schemeClr val="tx1"/>
                </a:solidFill>
                <a:prstDash val="solid"/>
              </a:ln>
              <a:solidFill>
                <a:srgbClr val="FFFF00"/>
              </a:solidFill>
              <a:effectLst>
                <a:outerShdw blurRad="38100" dist="38100" dir="2700000" algn="tl">
                  <a:srgbClr val="000000">
                    <a:alpha val="43137"/>
                  </a:srgbClr>
                </a:outerShdw>
              </a:effectLst>
              <a:latin typeface="UVN Da Lat" panose="03060902030202020203" pitchFamily="66" charset="0"/>
            </a:endParaRPr>
          </a:p>
        </p:txBody>
      </p:sp>
      <p:sp>
        <p:nvSpPr>
          <p:cNvPr id="13" name="TextBox 11">
            <a:extLst>
              <a:ext uri="{FF2B5EF4-FFF2-40B4-BE49-F238E27FC236}">
                <a16:creationId xmlns:a16="http://schemas.microsoft.com/office/drawing/2014/main" xmlns="" id="{77B6BF1A-2226-2255-35E2-AEACD10FE3F0}"/>
              </a:ext>
            </a:extLst>
          </p:cNvPr>
          <p:cNvSpPr txBox="1"/>
          <p:nvPr/>
        </p:nvSpPr>
        <p:spPr>
          <a:xfrm>
            <a:off x="1764261" y="2043018"/>
            <a:ext cx="5268190" cy="707886"/>
          </a:xfrm>
          <a:prstGeom prst="rect">
            <a:avLst/>
          </a:prstGeom>
          <a:noFill/>
        </p:spPr>
        <p:txBody>
          <a:bodyPr wrap="square" rtlCol="0">
            <a:spAutoFit/>
          </a:bodyPr>
          <a:lstStyle/>
          <a:p>
            <a:pPr algn="ctr"/>
            <a:r>
              <a:rPr lang="en-US" sz="4000" err="1">
                <a:solidFill>
                  <a:srgbClr val="FFFF00"/>
                </a:solidFill>
                <a:effectLst>
                  <a:outerShdw blurRad="38100" dist="38100" dir="2700000" algn="tl">
                    <a:srgbClr val="000000">
                      <a:alpha val="43137"/>
                    </a:srgbClr>
                  </a:outerShdw>
                </a:effectLst>
                <a:latin typeface="UVN Banh Mi" pitchFamily="2" charset="0"/>
              </a:rPr>
              <a:t>Bài</a:t>
            </a:r>
            <a:r>
              <a:rPr lang="en-US" sz="4000">
                <a:solidFill>
                  <a:srgbClr val="FFFF00"/>
                </a:solidFill>
                <a:effectLst>
                  <a:outerShdw blurRad="38100" dist="38100" dir="2700000" algn="tl">
                    <a:srgbClr val="000000">
                      <a:alpha val="43137"/>
                    </a:srgbClr>
                  </a:outerShdw>
                </a:effectLst>
                <a:latin typeface="UVN Banh Mi" pitchFamily="2" charset="0"/>
              </a:rPr>
              <a:t> 3 </a:t>
            </a:r>
            <a:r>
              <a:rPr lang="en-US" sz="4000" dirty="0">
                <a:solidFill>
                  <a:srgbClr val="FFFF00"/>
                </a:solidFill>
                <a:effectLst>
                  <a:outerShdw blurRad="38100" dist="38100" dir="2700000" algn="tl">
                    <a:srgbClr val="000000">
                      <a:alpha val="43137"/>
                    </a:srgbClr>
                  </a:outerShdw>
                </a:effectLst>
                <a:latin typeface="UVN Banh Mi" pitchFamily="2" charset="0"/>
              </a:rPr>
              <a:t>– </a:t>
            </a:r>
            <a:r>
              <a:rPr lang="en-US" sz="4000" err="1">
                <a:solidFill>
                  <a:srgbClr val="FFFF00"/>
                </a:solidFill>
                <a:effectLst>
                  <a:outerShdw blurRad="38100" dist="38100" dir="2700000" algn="tl">
                    <a:srgbClr val="000000">
                      <a:alpha val="43137"/>
                    </a:srgbClr>
                  </a:outerShdw>
                </a:effectLst>
                <a:latin typeface="UVN Banh Mi" pitchFamily="2" charset="0"/>
              </a:rPr>
              <a:t>Tiết</a:t>
            </a:r>
            <a:r>
              <a:rPr lang="en-US" sz="4000">
                <a:solidFill>
                  <a:srgbClr val="FFFF00"/>
                </a:solidFill>
                <a:effectLst>
                  <a:outerShdw blurRad="38100" dist="38100" dir="2700000" algn="tl">
                    <a:srgbClr val="000000">
                      <a:alpha val="43137"/>
                    </a:srgbClr>
                  </a:outerShdw>
                </a:effectLst>
                <a:latin typeface="UVN Banh Mi" pitchFamily="2" charset="0"/>
              </a:rPr>
              <a:t> 1+2</a:t>
            </a:r>
            <a:endParaRPr lang="en-US" sz="4000" dirty="0">
              <a:solidFill>
                <a:srgbClr val="FFFF00"/>
              </a:solidFill>
              <a:effectLst>
                <a:outerShdw blurRad="38100" dist="38100" dir="2700000" algn="tl">
                  <a:srgbClr val="000000">
                    <a:alpha val="43137"/>
                  </a:srgbClr>
                </a:outerShdw>
              </a:effectLst>
              <a:latin typeface="UVN Banh Mi" pitchFamily="2" charset="0"/>
            </a:endParaRPr>
          </a:p>
        </p:txBody>
      </p:sp>
      <p:grpSp>
        <p:nvGrpSpPr>
          <p:cNvPr id="17" name="Nhóm 16">
            <a:extLst>
              <a:ext uri="{FF2B5EF4-FFF2-40B4-BE49-F238E27FC236}">
                <a16:creationId xmlns:a16="http://schemas.microsoft.com/office/drawing/2014/main" xmlns="" id="{B46CD474-6CF5-E79D-3BED-B19E989A66ED}"/>
              </a:ext>
            </a:extLst>
          </p:cNvPr>
          <p:cNvGrpSpPr/>
          <p:nvPr/>
        </p:nvGrpSpPr>
        <p:grpSpPr>
          <a:xfrm>
            <a:off x="2014595" y="2635341"/>
            <a:ext cx="5294768" cy="1594919"/>
            <a:chOff x="1756080" y="2634556"/>
            <a:chExt cx="5294768" cy="1594919"/>
          </a:xfrm>
        </p:grpSpPr>
        <p:sp>
          <p:nvSpPr>
            <p:cNvPr id="16" name="Hộp Văn bản 15">
              <a:extLst>
                <a:ext uri="{FF2B5EF4-FFF2-40B4-BE49-F238E27FC236}">
                  <a16:creationId xmlns:a16="http://schemas.microsoft.com/office/drawing/2014/main" xmlns="" id="{8931D497-2705-EEAB-CA0D-D6D118C6CAA6}"/>
                </a:ext>
              </a:extLst>
            </p:cNvPr>
            <p:cNvSpPr txBox="1"/>
            <p:nvPr/>
          </p:nvSpPr>
          <p:spPr>
            <a:xfrm>
              <a:off x="1756080" y="2634556"/>
              <a:ext cx="5265548" cy="1569660"/>
            </a:xfrm>
            <a:prstGeom prst="rect">
              <a:avLst/>
            </a:prstGeom>
            <a:noFill/>
          </p:spPr>
          <p:txBody>
            <a:bodyPr wrap="square">
              <a:spAutoFit/>
            </a:bodyPr>
            <a:lstStyle/>
            <a:p>
              <a:pPr algn="ctr"/>
              <a:r>
                <a:rPr lang="vi-VN" sz="4800">
                  <a:ln w="165100">
                    <a:solidFill>
                      <a:schemeClr val="tx1"/>
                    </a:solidFill>
                  </a:ln>
                  <a:solidFill>
                    <a:srgbClr val="FF0000"/>
                  </a:solidFill>
                  <a:effectLst>
                    <a:outerShdw blurRad="38100" dist="38100" dir="2700000" algn="tl">
                      <a:srgbClr val="000000">
                        <a:alpha val="43137"/>
                      </a:srgbClr>
                    </a:outerShdw>
                  </a:effectLst>
                  <a:latin typeface="SVN-Hole Hearted" panose="020B0A06020104020203" pitchFamily="34" charset="0"/>
                </a:rPr>
                <a:t>Nụ cười mang tên mùa xuân</a:t>
              </a:r>
              <a:endParaRPr lang="en-US" sz="4800" dirty="0">
                <a:ln w="165100">
                  <a:solidFill>
                    <a:schemeClr val="tx1"/>
                  </a:solidFill>
                </a:ln>
                <a:solidFill>
                  <a:srgbClr val="FF0000"/>
                </a:solidFill>
                <a:effectLst>
                  <a:outerShdw blurRad="38100" dist="38100" dir="2700000" algn="tl">
                    <a:srgbClr val="000000">
                      <a:alpha val="43137"/>
                    </a:srgbClr>
                  </a:outerShdw>
                </a:effectLst>
                <a:latin typeface="SVN-Hole Hearted" panose="020B0A06020104020203" pitchFamily="34" charset="0"/>
              </a:endParaRPr>
            </a:p>
          </p:txBody>
        </p:sp>
        <p:sp>
          <p:nvSpPr>
            <p:cNvPr id="15" name="Hộp Văn bản 14">
              <a:extLst>
                <a:ext uri="{FF2B5EF4-FFF2-40B4-BE49-F238E27FC236}">
                  <a16:creationId xmlns:a16="http://schemas.microsoft.com/office/drawing/2014/main" xmlns="" id="{00481CC8-7030-EFA6-1D62-9A674503144E}"/>
                </a:ext>
              </a:extLst>
            </p:cNvPr>
            <p:cNvSpPr txBox="1"/>
            <p:nvPr/>
          </p:nvSpPr>
          <p:spPr>
            <a:xfrm>
              <a:off x="1785300" y="2659815"/>
              <a:ext cx="5265548" cy="1569660"/>
            </a:xfrm>
            <a:prstGeom prst="rect">
              <a:avLst/>
            </a:prstGeom>
            <a:noFill/>
          </p:spPr>
          <p:txBody>
            <a:bodyPr wrap="square">
              <a:spAutoFit/>
            </a:bodyPr>
            <a:lstStyle/>
            <a:p>
              <a:pPr algn="ctr"/>
              <a:r>
                <a:rPr lang="vi-VN" sz="4800">
                  <a:solidFill>
                    <a:srgbClr val="FF0000"/>
                  </a:solidFill>
                  <a:effectLst>
                    <a:outerShdw blurRad="38100" dist="38100" dir="2700000" algn="tl">
                      <a:srgbClr val="000000">
                        <a:alpha val="43137"/>
                      </a:srgbClr>
                    </a:outerShdw>
                  </a:effectLst>
                  <a:latin typeface="SVN-Hole Hearted" panose="020B0A06020104020203" pitchFamily="34" charset="0"/>
                </a:rPr>
                <a:t>Nụ cười mang tên mùa xuân</a:t>
              </a:r>
              <a:endParaRPr lang="en-US" sz="4800" dirty="0">
                <a:solidFill>
                  <a:srgbClr val="FF0000"/>
                </a:solidFill>
                <a:effectLst>
                  <a:outerShdw blurRad="38100" dist="38100" dir="2700000" algn="tl">
                    <a:srgbClr val="000000">
                      <a:alpha val="43137"/>
                    </a:srgbClr>
                  </a:outerShdw>
                </a:effectLst>
                <a:latin typeface="SVN-Hole Hearted" panose="020B0A06020104020203" pitchFamily="34" charset="0"/>
              </a:endParaRPr>
            </a:p>
          </p:txBody>
        </p:sp>
      </p:grpSp>
      <p:grpSp>
        <p:nvGrpSpPr>
          <p:cNvPr id="3290" name="Google Shape;3290;p36"/>
          <p:cNvGrpSpPr/>
          <p:nvPr/>
        </p:nvGrpSpPr>
        <p:grpSpPr>
          <a:xfrm>
            <a:off x="7255119" y="3315043"/>
            <a:ext cx="1881994" cy="1934041"/>
            <a:chOff x="3925475" y="495800"/>
            <a:chExt cx="2141550" cy="2200775"/>
          </a:xfrm>
        </p:grpSpPr>
        <p:sp>
          <p:nvSpPr>
            <p:cNvPr id="3291" name="Google Shape;3291;p36"/>
            <p:cNvSpPr/>
            <p:nvPr/>
          </p:nvSpPr>
          <p:spPr>
            <a:xfrm>
              <a:off x="3925475" y="495800"/>
              <a:ext cx="2141550" cy="2200775"/>
            </a:xfrm>
            <a:custGeom>
              <a:avLst/>
              <a:gdLst/>
              <a:ahLst/>
              <a:cxnLst/>
              <a:rect l="l" t="t" r="r" b="b"/>
              <a:pathLst>
                <a:path w="85662" h="88031" extrusionOk="0">
                  <a:moveTo>
                    <a:pt x="18213" y="29655"/>
                  </a:moveTo>
                  <a:cubicBezTo>
                    <a:pt x="18514" y="29888"/>
                    <a:pt x="18847" y="30089"/>
                    <a:pt x="19214" y="30189"/>
                  </a:cubicBezTo>
                  <a:cubicBezTo>
                    <a:pt x="18881" y="30355"/>
                    <a:pt x="18580" y="30589"/>
                    <a:pt x="18347" y="30889"/>
                  </a:cubicBezTo>
                  <a:cubicBezTo>
                    <a:pt x="17913" y="31356"/>
                    <a:pt x="17480" y="32190"/>
                    <a:pt x="17646" y="33458"/>
                  </a:cubicBezTo>
                  <a:cubicBezTo>
                    <a:pt x="16279" y="33558"/>
                    <a:pt x="15245" y="34358"/>
                    <a:pt x="14878" y="35526"/>
                  </a:cubicBezTo>
                  <a:cubicBezTo>
                    <a:pt x="14711" y="35092"/>
                    <a:pt x="14477" y="34692"/>
                    <a:pt x="14177" y="34358"/>
                  </a:cubicBezTo>
                  <a:cubicBezTo>
                    <a:pt x="13877" y="33991"/>
                    <a:pt x="13443" y="33725"/>
                    <a:pt x="13010" y="33558"/>
                  </a:cubicBezTo>
                  <a:cubicBezTo>
                    <a:pt x="12743" y="33391"/>
                    <a:pt x="12443" y="33224"/>
                    <a:pt x="12142" y="33157"/>
                  </a:cubicBezTo>
                  <a:cubicBezTo>
                    <a:pt x="12209" y="33124"/>
                    <a:pt x="12243" y="33091"/>
                    <a:pt x="12276" y="33057"/>
                  </a:cubicBezTo>
                  <a:cubicBezTo>
                    <a:pt x="12443" y="32957"/>
                    <a:pt x="12609" y="32824"/>
                    <a:pt x="12776" y="32690"/>
                  </a:cubicBezTo>
                  <a:cubicBezTo>
                    <a:pt x="12876" y="32657"/>
                    <a:pt x="12943" y="32590"/>
                    <a:pt x="13010" y="32524"/>
                  </a:cubicBezTo>
                  <a:cubicBezTo>
                    <a:pt x="13110" y="32457"/>
                    <a:pt x="13210" y="32424"/>
                    <a:pt x="13310" y="32357"/>
                  </a:cubicBezTo>
                  <a:cubicBezTo>
                    <a:pt x="13610" y="32190"/>
                    <a:pt x="13810" y="32090"/>
                    <a:pt x="13844" y="32090"/>
                  </a:cubicBezTo>
                  <a:cubicBezTo>
                    <a:pt x="14477" y="31790"/>
                    <a:pt x="14978" y="31256"/>
                    <a:pt x="15245" y="30589"/>
                  </a:cubicBezTo>
                  <a:cubicBezTo>
                    <a:pt x="15311" y="30389"/>
                    <a:pt x="15378" y="30155"/>
                    <a:pt x="15378" y="29955"/>
                  </a:cubicBezTo>
                  <a:cubicBezTo>
                    <a:pt x="15545" y="29989"/>
                    <a:pt x="15712" y="29989"/>
                    <a:pt x="15878" y="29989"/>
                  </a:cubicBezTo>
                  <a:cubicBezTo>
                    <a:pt x="15912" y="30022"/>
                    <a:pt x="15979" y="30022"/>
                    <a:pt x="16012" y="30055"/>
                  </a:cubicBezTo>
                  <a:cubicBezTo>
                    <a:pt x="16245" y="30089"/>
                    <a:pt x="16479" y="30122"/>
                    <a:pt x="16712" y="30122"/>
                  </a:cubicBezTo>
                  <a:cubicBezTo>
                    <a:pt x="17279" y="30122"/>
                    <a:pt x="17780" y="29955"/>
                    <a:pt x="18213" y="29655"/>
                  </a:cubicBezTo>
                  <a:close/>
                  <a:moveTo>
                    <a:pt x="25786" y="21983"/>
                  </a:moveTo>
                  <a:cubicBezTo>
                    <a:pt x="25852" y="22049"/>
                    <a:pt x="25952" y="22116"/>
                    <a:pt x="26052" y="22183"/>
                  </a:cubicBezTo>
                  <a:cubicBezTo>
                    <a:pt x="26653" y="22583"/>
                    <a:pt x="27320" y="22883"/>
                    <a:pt x="27954" y="23084"/>
                  </a:cubicBezTo>
                  <a:cubicBezTo>
                    <a:pt x="28888" y="24351"/>
                    <a:pt x="30322" y="25052"/>
                    <a:pt x="32057" y="25052"/>
                  </a:cubicBezTo>
                  <a:lnTo>
                    <a:pt x="32357" y="25052"/>
                  </a:lnTo>
                  <a:cubicBezTo>
                    <a:pt x="32590" y="25052"/>
                    <a:pt x="32824" y="25018"/>
                    <a:pt x="33057" y="24985"/>
                  </a:cubicBezTo>
                  <a:lnTo>
                    <a:pt x="33057" y="24985"/>
                  </a:lnTo>
                  <a:cubicBezTo>
                    <a:pt x="31957" y="25719"/>
                    <a:pt x="31223" y="26953"/>
                    <a:pt x="31189" y="28354"/>
                  </a:cubicBezTo>
                  <a:cubicBezTo>
                    <a:pt x="31189" y="29455"/>
                    <a:pt x="31623" y="30456"/>
                    <a:pt x="32390" y="31223"/>
                  </a:cubicBezTo>
                  <a:cubicBezTo>
                    <a:pt x="33157" y="31990"/>
                    <a:pt x="34158" y="32424"/>
                    <a:pt x="35259" y="32424"/>
                  </a:cubicBezTo>
                  <a:cubicBezTo>
                    <a:pt x="37494" y="32424"/>
                    <a:pt x="39295" y="30622"/>
                    <a:pt x="39295" y="28387"/>
                  </a:cubicBezTo>
                  <a:cubicBezTo>
                    <a:pt x="39329" y="27320"/>
                    <a:pt x="38895" y="26286"/>
                    <a:pt x="38128" y="25519"/>
                  </a:cubicBezTo>
                  <a:cubicBezTo>
                    <a:pt x="37527" y="24885"/>
                    <a:pt x="36727" y="24518"/>
                    <a:pt x="35859" y="24385"/>
                  </a:cubicBezTo>
                  <a:cubicBezTo>
                    <a:pt x="36026" y="24318"/>
                    <a:pt x="36160" y="24284"/>
                    <a:pt x="36326" y="24218"/>
                  </a:cubicBezTo>
                  <a:cubicBezTo>
                    <a:pt x="36860" y="24418"/>
                    <a:pt x="37461" y="24551"/>
                    <a:pt x="38094" y="24551"/>
                  </a:cubicBezTo>
                  <a:cubicBezTo>
                    <a:pt x="39462" y="24551"/>
                    <a:pt x="40930" y="23951"/>
                    <a:pt x="42264" y="22917"/>
                  </a:cubicBezTo>
                  <a:cubicBezTo>
                    <a:pt x="42964" y="22850"/>
                    <a:pt x="43665" y="22850"/>
                    <a:pt x="44332" y="22850"/>
                  </a:cubicBezTo>
                  <a:cubicBezTo>
                    <a:pt x="46534" y="22850"/>
                    <a:pt x="48602" y="23117"/>
                    <a:pt x="50537" y="23617"/>
                  </a:cubicBezTo>
                  <a:cubicBezTo>
                    <a:pt x="50236" y="23984"/>
                    <a:pt x="50036" y="24385"/>
                    <a:pt x="49836" y="24751"/>
                  </a:cubicBezTo>
                  <a:cubicBezTo>
                    <a:pt x="48702" y="25285"/>
                    <a:pt x="47901" y="25886"/>
                    <a:pt x="47601" y="26986"/>
                  </a:cubicBezTo>
                  <a:cubicBezTo>
                    <a:pt x="47368" y="27787"/>
                    <a:pt x="47534" y="28688"/>
                    <a:pt x="48035" y="29355"/>
                  </a:cubicBezTo>
                  <a:cubicBezTo>
                    <a:pt x="48202" y="29588"/>
                    <a:pt x="48402" y="29788"/>
                    <a:pt x="48635" y="29955"/>
                  </a:cubicBezTo>
                  <a:cubicBezTo>
                    <a:pt x="48502" y="29955"/>
                    <a:pt x="48368" y="29989"/>
                    <a:pt x="48202" y="30022"/>
                  </a:cubicBezTo>
                  <a:cubicBezTo>
                    <a:pt x="48068" y="30055"/>
                    <a:pt x="47901" y="30122"/>
                    <a:pt x="47768" y="30155"/>
                  </a:cubicBezTo>
                  <a:cubicBezTo>
                    <a:pt x="47601" y="29822"/>
                    <a:pt x="47401" y="29555"/>
                    <a:pt x="47167" y="29288"/>
                  </a:cubicBezTo>
                  <a:cubicBezTo>
                    <a:pt x="46600" y="28654"/>
                    <a:pt x="45800" y="28287"/>
                    <a:pt x="44933" y="28287"/>
                  </a:cubicBezTo>
                  <a:cubicBezTo>
                    <a:pt x="44365" y="28287"/>
                    <a:pt x="43765" y="28454"/>
                    <a:pt x="43231" y="28754"/>
                  </a:cubicBezTo>
                  <a:cubicBezTo>
                    <a:pt x="41130" y="29989"/>
                    <a:pt x="39028" y="33891"/>
                    <a:pt x="38228" y="35526"/>
                  </a:cubicBezTo>
                  <a:cubicBezTo>
                    <a:pt x="37861" y="36160"/>
                    <a:pt x="37561" y="37060"/>
                    <a:pt x="37461" y="38094"/>
                  </a:cubicBezTo>
                  <a:cubicBezTo>
                    <a:pt x="36893" y="38161"/>
                    <a:pt x="36293" y="38328"/>
                    <a:pt x="35626" y="38661"/>
                  </a:cubicBezTo>
                  <a:cubicBezTo>
                    <a:pt x="34725" y="39062"/>
                    <a:pt x="33925" y="39529"/>
                    <a:pt x="33191" y="40062"/>
                  </a:cubicBezTo>
                  <a:cubicBezTo>
                    <a:pt x="33191" y="38795"/>
                    <a:pt x="32924" y="37427"/>
                    <a:pt x="32390" y="35993"/>
                  </a:cubicBezTo>
                  <a:cubicBezTo>
                    <a:pt x="31356" y="33191"/>
                    <a:pt x="28054" y="28054"/>
                    <a:pt x="25218" y="27620"/>
                  </a:cubicBezTo>
                  <a:cubicBezTo>
                    <a:pt x="25685" y="27086"/>
                    <a:pt x="25952" y="26419"/>
                    <a:pt x="26052" y="25652"/>
                  </a:cubicBezTo>
                  <a:cubicBezTo>
                    <a:pt x="26119" y="24852"/>
                    <a:pt x="25952" y="24118"/>
                    <a:pt x="25619" y="23450"/>
                  </a:cubicBezTo>
                  <a:cubicBezTo>
                    <a:pt x="25819" y="22983"/>
                    <a:pt x="25852" y="22516"/>
                    <a:pt x="25786" y="22016"/>
                  </a:cubicBezTo>
                  <a:cubicBezTo>
                    <a:pt x="25786" y="22016"/>
                    <a:pt x="25786" y="22016"/>
                    <a:pt x="25786" y="21983"/>
                  </a:cubicBezTo>
                  <a:close/>
                  <a:moveTo>
                    <a:pt x="39862" y="45233"/>
                  </a:moveTo>
                  <a:cubicBezTo>
                    <a:pt x="40162" y="45566"/>
                    <a:pt x="40496" y="45900"/>
                    <a:pt x="40863" y="46233"/>
                  </a:cubicBezTo>
                  <a:cubicBezTo>
                    <a:pt x="40496" y="47034"/>
                    <a:pt x="40129" y="47801"/>
                    <a:pt x="39829" y="48602"/>
                  </a:cubicBezTo>
                  <a:cubicBezTo>
                    <a:pt x="39462" y="48468"/>
                    <a:pt x="39095" y="48402"/>
                    <a:pt x="38695" y="48402"/>
                  </a:cubicBezTo>
                  <a:cubicBezTo>
                    <a:pt x="38595" y="48402"/>
                    <a:pt x="38495" y="48402"/>
                    <a:pt x="38361" y="48435"/>
                  </a:cubicBezTo>
                  <a:cubicBezTo>
                    <a:pt x="38962" y="47234"/>
                    <a:pt x="39462" y="46167"/>
                    <a:pt x="39862" y="45233"/>
                  </a:cubicBezTo>
                  <a:close/>
                  <a:moveTo>
                    <a:pt x="9807" y="40296"/>
                  </a:moveTo>
                  <a:cubicBezTo>
                    <a:pt x="9941" y="40363"/>
                    <a:pt x="10108" y="40396"/>
                    <a:pt x="10274" y="40429"/>
                  </a:cubicBezTo>
                  <a:cubicBezTo>
                    <a:pt x="10641" y="40629"/>
                    <a:pt x="11008" y="40730"/>
                    <a:pt x="11442" y="40763"/>
                  </a:cubicBezTo>
                  <a:lnTo>
                    <a:pt x="11609" y="40763"/>
                  </a:lnTo>
                  <a:cubicBezTo>
                    <a:pt x="11742" y="40763"/>
                    <a:pt x="11842" y="40763"/>
                    <a:pt x="11976" y="40730"/>
                  </a:cubicBezTo>
                  <a:cubicBezTo>
                    <a:pt x="12509" y="43131"/>
                    <a:pt x="15512" y="46334"/>
                    <a:pt x="16779" y="47601"/>
                  </a:cubicBezTo>
                  <a:cubicBezTo>
                    <a:pt x="16946" y="47735"/>
                    <a:pt x="17380" y="48168"/>
                    <a:pt x="18080" y="48602"/>
                  </a:cubicBezTo>
                  <a:cubicBezTo>
                    <a:pt x="15778" y="48635"/>
                    <a:pt x="14177" y="48935"/>
                    <a:pt x="13143" y="49636"/>
                  </a:cubicBezTo>
                  <a:cubicBezTo>
                    <a:pt x="13343" y="49269"/>
                    <a:pt x="13443" y="48902"/>
                    <a:pt x="13477" y="48502"/>
                  </a:cubicBezTo>
                  <a:cubicBezTo>
                    <a:pt x="13577" y="48101"/>
                    <a:pt x="13610" y="47701"/>
                    <a:pt x="13510" y="47268"/>
                  </a:cubicBezTo>
                  <a:cubicBezTo>
                    <a:pt x="13377" y="46567"/>
                    <a:pt x="12976" y="45933"/>
                    <a:pt x="12343" y="45533"/>
                  </a:cubicBezTo>
                  <a:cubicBezTo>
                    <a:pt x="11909" y="45266"/>
                    <a:pt x="11375" y="45033"/>
                    <a:pt x="10775" y="44866"/>
                  </a:cubicBezTo>
                  <a:cubicBezTo>
                    <a:pt x="10575" y="44799"/>
                    <a:pt x="10341" y="44799"/>
                    <a:pt x="10108" y="44799"/>
                  </a:cubicBezTo>
                  <a:cubicBezTo>
                    <a:pt x="9908" y="44732"/>
                    <a:pt x="9707" y="44666"/>
                    <a:pt x="9474" y="44666"/>
                  </a:cubicBezTo>
                  <a:cubicBezTo>
                    <a:pt x="9441" y="44666"/>
                    <a:pt x="9340" y="44666"/>
                    <a:pt x="9307" y="44632"/>
                  </a:cubicBezTo>
                  <a:cubicBezTo>
                    <a:pt x="9274" y="44599"/>
                    <a:pt x="9240" y="44566"/>
                    <a:pt x="9240" y="44532"/>
                  </a:cubicBezTo>
                  <a:cubicBezTo>
                    <a:pt x="9174" y="44365"/>
                    <a:pt x="9107" y="44232"/>
                    <a:pt x="9040" y="44099"/>
                  </a:cubicBezTo>
                  <a:cubicBezTo>
                    <a:pt x="9007" y="44032"/>
                    <a:pt x="8974" y="43965"/>
                    <a:pt x="8974" y="43898"/>
                  </a:cubicBezTo>
                  <a:cubicBezTo>
                    <a:pt x="8940" y="43832"/>
                    <a:pt x="8940" y="43732"/>
                    <a:pt x="8907" y="43665"/>
                  </a:cubicBezTo>
                  <a:cubicBezTo>
                    <a:pt x="8873" y="43498"/>
                    <a:pt x="8873" y="43365"/>
                    <a:pt x="8840" y="43198"/>
                  </a:cubicBezTo>
                  <a:cubicBezTo>
                    <a:pt x="8840" y="43131"/>
                    <a:pt x="8840" y="43065"/>
                    <a:pt x="8840" y="42964"/>
                  </a:cubicBezTo>
                  <a:cubicBezTo>
                    <a:pt x="8840" y="42898"/>
                    <a:pt x="8840" y="42831"/>
                    <a:pt x="8840" y="42731"/>
                  </a:cubicBezTo>
                  <a:cubicBezTo>
                    <a:pt x="8873" y="42598"/>
                    <a:pt x="8873" y="42431"/>
                    <a:pt x="8907" y="42264"/>
                  </a:cubicBezTo>
                  <a:cubicBezTo>
                    <a:pt x="8940" y="42164"/>
                    <a:pt x="8940" y="42097"/>
                    <a:pt x="8940" y="41997"/>
                  </a:cubicBezTo>
                  <a:cubicBezTo>
                    <a:pt x="8974" y="41930"/>
                    <a:pt x="9007" y="41830"/>
                    <a:pt x="9040" y="41764"/>
                  </a:cubicBezTo>
                  <a:cubicBezTo>
                    <a:pt x="9107" y="41597"/>
                    <a:pt x="9174" y="41430"/>
                    <a:pt x="9240" y="41263"/>
                  </a:cubicBezTo>
                  <a:cubicBezTo>
                    <a:pt x="9274" y="41163"/>
                    <a:pt x="9307" y="41096"/>
                    <a:pt x="9340" y="40996"/>
                  </a:cubicBezTo>
                  <a:cubicBezTo>
                    <a:pt x="9407" y="40930"/>
                    <a:pt x="9441" y="40830"/>
                    <a:pt x="9507" y="40763"/>
                  </a:cubicBezTo>
                  <a:cubicBezTo>
                    <a:pt x="9574" y="40596"/>
                    <a:pt x="9674" y="40429"/>
                    <a:pt x="9807" y="40296"/>
                  </a:cubicBezTo>
                  <a:close/>
                  <a:moveTo>
                    <a:pt x="25352" y="49502"/>
                  </a:moveTo>
                  <a:cubicBezTo>
                    <a:pt x="25452" y="49669"/>
                    <a:pt x="25552" y="49836"/>
                    <a:pt x="25619" y="50003"/>
                  </a:cubicBezTo>
                  <a:cubicBezTo>
                    <a:pt x="25352" y="49869"/>
                    <a:pt x="25052" y="49769"/>
                    <a:pt x="24785" y="49669"/>
                  </a:cubicBezTo>
                  <a:cubicBezTo>
                    <a:pt x="24952" y="49636"/>
                    <a:pt x="25152" y="49569"/>
                    <a:pt x="25352" y="49502"/>
                  </a:cubicBezTo>
                  <a:close/>
                  <a:moveTo>
                    <a:pt x="47801" y="54773"/>
                  </a:moveTo>
                  <a:cubicBezTo>
                    <a:pt x="47901" y="55006"/>
                    <a:pt x="48001" y="55207"/>
                    <a:pt x="48135" y="55440"/>
                  </a:cubicBezTo>
                  <a:cubicBezTo>
                    <a:pt x="47968" y="55440"/>
                    <a:pt x="47835" y="55440"/>
                    <a:pt x="47701" y="55473"/>
                  </a:cubicBezTo>
                  <a:cubicBezTo>
                    <a:pt x="47735" y="55240"/>
                    <a:pt x="47768" y="55006"/>
                    <a:pt x="47801" y="54773"/>
                  </a:cubicBezTo>
                  <a:close/>
                  <a:moveTo>
                    <a:pt x="57375" y="27086"/>
                  </a:moveTo>
                  <a:lnTo>
                    <a:pt x="57375" y="27086"/>
                  </a:lnTo>
                  <a:cubicBezTo>
                    <a:pt x="61011" y="29989"/>
                    <a:pt x="63779" y="34325"/>
                    <a:pt x="65714" y="40162"/>
                  </a:cubicBezTo>
                  <a:cubicBezTo>
                    <a:pt x="65514" y="40496"/>
                    <a:pt x="65380" y="40896"/>
                    <a:pt x="65280" y="41263"/>
                  </a:cubicBezTo>
                  <a:cubicBezTo>
                    <a:pt x="64613" y="43665"/>
                    <a:pt x="65514" y="46000"/>
                    <a:pt x="67615" y="47234"/>
                  </a:cubicBezTo>
                  <a:cubicBezTo>
                    <a:pt x="68149" y="47568"/>
                    <a:pt x="68750" y="47835"/>
                    <a:pt x="69350" y="48001"/>
                  </a:cubicBezTo>
                  <a:cubicBezTo>
                    <a:pt x="69650" y="48368"/>
                    <a:pt x="70017" y="48702"/>
                    <a:pt x="70451" y="48935"/>
                  </a:cubicBezTo>
                  <a:cubicBezTo>
                    <a:pt x="69884" y="49102"/>
                    <a:pt x="69383" y="49369"/>
                    <a:pt x="68916" y="49703"/>
                  </a:cubicBezTo>
                  <a:cubicBezTo>
                    <a:pt x="68783" y="49703"/>
                    <a:pt x="68683" y="49669"/>
                    <a:pt x="68549" y="49669"/>
                  </a:cubicBezTo>
                  <a:cubicBezTo>
                    <a:pt x="67449" y="49669"/>
                    <a:pt x="66448" y="50336"/>
                    <a:pt x="66048" y="51337"/>
                  </a:cubicBezTo>
                  <a:cubicBezTo>
                    <a:pt x="65914" y="51604"/>
                    <a:pt x="65814" y="51971"/>
                    <a:pt x="65781" y="52371"/>
                  </a:cubicBezTo>
                  <a:cubicBezTo>
                    <a:pt x="65547" y="52438"/>
                    <a:pt x="65347" y="52538"/>
                    <a:pt x="65147" y="52638"/>
                  </a:cubicBezTo>
                  <a:cubicBezTo>
                    <a:pt x="64046" y="53238"/>
                    <a:pt x="63512" y="54506"/>
                    <a:pt x="63779" y="55674"/>
                  </a:cubicBezTo>
                  <a:cubicBezTo>
                    <a:pt x="63579" y="55640"/>
                    <a:pt x="63379" y="55607"/>
                    <a:pt x="63146" y="55607"/>
                  </a:cubicBezTo>
                  <a:cubicBezTo>
                    <a:pt x="61644" y="55607"/>
                    <a:pt x="60877" y="56608"/>
                    <a:pt x="60344" y="57642"/>
                  </a:cubicBezTo>
                  <a:cubicBezTo>
                    <a:pt x="60210" y="57575"/>
                    <a:pt x="60077" y="57508"/>
                    <a:pt x="59943" y="57441"/>
                  </a:cubicBezTo>
                  <a:cubicBezTo>
                    <a:pt x="60977" y="56441"/>
                    <a:pt x="61811" y="55106"/>
                    <a:pt x="62412" y="53405"/>
                  </a:cubicBezTo>
                  <a:cubicBezTo>
                    <a:pt x="62745" y="52505"/>
                    <a:pt x="64246" y="47901"/>
                    <a:pt x="62111" y="46167"/>
                  </a:cubicBezTo>
                  <a:cubicBezTo>
                    <a:pt x="61611" y="45733"/>
                    <a:pt x="60977" y="45533"/>
                    <a:pt x="60310" y="45533"/>
                  </a:cubicBezTo>
                  <a:cubicBezTo>
                    <a:pt x="60043" y="45533"/>
                    <a:pt x="59810" y="45566"/>
                    <a:pt x="59576" y="45600"/>
                  </a:cubicBezTo>
                  <a:cubicBezTo>
                    <a:pt x="58976" y="44832"/>
                    <a:pt x="58209" y="44432"/>
                    <a:pt x="57241" y="44432"/>
                  </a:cubicBezTo>
                  <a:cubicBezTo>
                    <a:pt x="57008" y="44432"/>
                    <a:pt x="56674" y="44432"/>
                    <a:pt x="56307" y="44566"/>
                  </a:cubicBezTo>
                  <a:cubicBezTo>
                    <a:pt x="57108" y="43665"/>
                    <a:pt x="57808" y="42698"/>
                    <a:pt x="58409" y="41764"/>
                  </a:cubicBezTo>
                  <a:cubicBezTo>
                    <a:pt x="60277" y="38695"/>
                    <a:pt x="60010" y="37327"/>
                    <a:pt x="59576" y="36460"/>
                  </a:cubicBezTo>
                  <a:cubicBezTo>
                    <a:pt x="59043" y="35392"/>
                    <a:pt x="57942" y="34759"/>
                    <a:pt x="56641" y="34759"/>
                  </a:cubicBezTo>
                  <a:lnTo>
                    <a:pt x="56474" y="34759"/>
                  </a:lnTo>
                  <a:cubicBezTo>
                    <a:pt x="56407" y="33524"/>
                    <a:pt x="56007" y="32991"/>
                    <a:pt x="55807" y="32724"/>
                  </a:cubicBezTo>
                  <a:cubicBezTo>
                    <a:pt x="55473" y="32257"/>
                    <a:pt x="54973" y="31890"/>
                    <a:pt x="54439" y="31690"/>
                  </a:cubicBezTo>
                  <a:cubicBezTo>
                    <a:pt x="54773" y="31323"/>
                    <a:pt x="55040" y="30923"/>
                    <a:pt x="55273" y="30456"/>
                  </a:cubicBezTo>
                  <a:cubicBezTo>
                    <a:pt x="55940" y="30155"/>
                    <a:pt x="56274" y="29955"/>
                    <a:pt x="56541" y="29722"/>
                  </a:cubicBezTo>
                  <a:cubicBezTo>
                    <a:pt x="57241" y="29088"/>
                    <a:pt x="57575" y="28087"/>
                    <a:pt x="57408" y="27153"/>
                  </a:cubicBezTo>
                  <a:cubicBezTo>
                    <a:pt x="57375" y="27120"/>
                    <a:pt x="57375" y="27120"/>
                    <a:pt x="57375" y="27086"/>
                  </a:cubicBezTo>
                  <a:close/>
                  <a:moveTo>
                    <a:pt x="7539" y="50336"/>
                  </a:moveTo>
                  <a:cubicBezTo>
                    <a:pt x="7706" y="50403"/>
                    <a:pt x="7839" y="50503"/>
                    <a:pt x="7973" y="50570"/>
                  </a:cubicBezTo>
                  <a:cubicBezTo>
                    <a:pt x="8206" y="50670"/>
                    <a:pt x="8440" y="50737"/>
                    <a:pt x="8673" y="50770"/>
                  </a:cubicBezTo>
                  <a:cubicBezTo>
                    <a:pt x="8940" y="50903"/>
                    <a:pt x="9207" y="51004"/>
                    <a:pt x="9474" y="51037"/>
                  </a:cubicBezTo>
                  <a:cubicBezTo>
                    <a:pt x="9774" y="51104"/>
                    <a:pt x="10041" y="51137"/>
                    <a:pt x="10341" y="51137"/>
                  </a:cubicBezTo>
                  <a:cubicBezTo>
                    <a:pt x="10575" y="51137"/>
                    <a:pt x="10842" y="51104"/>
                    <a:pt x="11075" y="51070"/>
                  </a:cubicBezTo>
                  <a:cubicBezTo>
                    <a:pt x="11208" y="51037"/>
                    <a:pt x="11342" y="51004"/>
                    <a:pt x="11475" y="50970"/>
                  </a:cubicBezTo>
                  <a:cubicBezTo>
                    <a:pt x="11742" y="50903"/>
                    <a:pt x="12009" y="50770"/>
                    <a:pt x="12209" y="50637"/>
                  </a:cubicBezTo>
                  <a:lnTo>
                    <a:pt x="12209" y="50637"/>
                  </a:lnTo>
                  <a:cubicBezTo>
                    <a:pt x="12109" y="50837"/>
                    <a:pt x="12042" y="51037"/>
                    <a:pt x="11976" y="51237"/>
                  </a:cubicBezTo>
                  <a:cubicBezTo>
                    <a:pt x="11876" y="51704"/>
                    <a:pt x="11842" y="52238"/>
                    <a:pt x="12042" y="52771"/>
                  </a:cubicBezTo>
                  <a:cubicBezTo>
                    <a:pt x="11776" y="52705"/>
                    <a:pt x="11509" y="52671"/>
                    <a:pt x="11242" y="52671"/>
                  </a:cubicBezTo>
                  <a:cubicBezTo>
                    <a:pt x="9674" y="52671"/>
                    <a:pt x="8873" y="53739"/>
                    <a:pt x="8373" y="54840"/>
                  </a:cubicBezTo>
                  <a:cubicBezTo>
                    <a:pt x="7239" y="55340"/>
                    <a:pt x="6438" y="55940"/>
                    <a:pt x="6138" y="57041"/>
                  </a:cubicBezTo>
                  <a:cubicBezTo>
                    <a:pt x="6005" y="57508"/>
                    <a:pt x="6005" y="58042"/>
                    <a:pt x="6138" y="58509"/>
                  </a:cubicBezTo>
                  <a:cubicBezTo>
                    <a:pt x="6105" y="58476"/>
                    <a:pt x="6071" y="58409"/>
                    <a:pt x="6005" y="58376"/>
                  </a:cubicBezTo>
                  <a:cubicBezTo>
                    <a:pt x="6005" y="58309"/>
                    <a:pt x="5971" y="58209"/>
                    <a:pt x="5938" y="58142"/>
                  </a:cubicBezTo>
                  <a:cubicBezTo>
                    <a:pt x="5838" y="58009"/>
                    <a:pt x="5771" y="57875"/>
                    <a:pt x="5738" y="57708"/>
                  </a:cubicBezTo>
                  <a:cubicBezTo>
                    <a:pt x="5705" y="57642"/>
                    <a:pt x="5671" y="57575"/>
                    <a:pt x="5638" y="57508"/>
                  </a:cubicBezTo>
                  <a:cubicBezTo>
                    <a:pt x="5638" y="57408"/>
                    <a:pt x="5604" y="57308"/>
                    <a:pt x="5571" y="57208"/>
                  </a:cubicBezTo>
                  <a:cubicBezTo>
                    <a:pt x="5538" y="57041"/>
                    <a:pt x="5504" y="56841"/>
                    <a:pt x="5471" y="56641"/>
                  </a:cubicBezTo>
                  <a:cubicBezTo>
                    <a:pt x="5471" y="56541"/>
                    <a:pt x="5438" y="56441"/>
                    <a:pt x="5438" y="56374"/>
                  </a:cubicBezTo>
                  <a:cubicBezTo>
                    <a:pt x="5438" y="56274"/>
                    <a:pt x="5438" y="56174"/>
                    <a:pt x="5438" y="56074"/>
                  </a:cubicBezTo>
                  <a:cubicBezTo>
                    <a:pt x="5438" y="55940"/>
                    <a:pt x="5438" y="55840"/>
                    <a:pt x="5438" y="55707"/>
                  </a:cubicBezTo>
                  <a:cubicBezTo>
                    <a:pt x="5438" y="55640"/>
                    <a:pt x="5438" y="55540"/>
                    <a:pt x="5438" y="55440"/>
                  </a:cubicBezTo>
                  <a:cubicBezTo>
                    <a:pt x="5438" y="55340"/>
                    <a:pt x="5438" y="55207"/>
                    <a:pt x="5404" y="55106"/>
                  </a:cubicBezTo>
                  <a:cubicBezTo>
                    <a:pt x="5438" y="55006"/>
                    <a:pt x="5471" y="54906"/>
                    <a:pt x="5471" y="54773"/>
                  </a:cubicBezTo>
                  <a:cubicBezTo>
                    <a:pt x="5504" y="54573"/>
                    <a:pt x="5538" y="54339"/>
                    <a:pt x="5571" y="54106"/>
                  </a:cubicBezTo>
                  <a:cubicBezTo>
                    <a:pt x="5571" y="54006"/>
                    <a:pt x="5604" y="53872"/>
                    <a:pt x="5604" y="53739"/>
                  </a:cubicBezTo>
                  <a:cubicBezTo>
                    <a:pt x="5638" y="53639"/>
                    <a:pt x="5671" y="53539"/>
                    <a:pt x="5705" y="53439"/>
                  </a:cubicBezTo>
                  <a:cubicBezTo>
                    <a:pt x="5705" y="53339"/>
                    <a:pt x="5738" y="53272"/>
                    <a:pt x="5738" y="53172"/>
                  </a:cubicBezTo>
                  <a:cubicBezTo>
                    <a:pt x="5771" y="53038"/>
                    <a:pt x="5805" y="52938"/>
                    <a:pt x="5838" y="52805"/>
                  </a:cubicBezTo>
                  <a:cubicBezTo>
                    <a:pt x="5871" y="52705"/>
                    <a:pt x="5905" y="52605"/>
                    <a:pt x="5905" y="52505"/>
                  </a:cubicBezTo>
                  <a:cubicBezTo>
                    <a:pt x="5971" y="52405"/>
                    <a:pt x="6005" y="52338"/>
                    <a:pt x="6038" y="52238"/>
                  </a:cubicBezTo>
                  <a:cubicBezTo>
                    <a:pt x="6105" y="52071"/>
                    <a:pt x="6172" y="51904"/>
                    <a:pt x="6272" y="51737"/>
                  </a:cubicBezTo>
                  <a:cubicBezTo>
                    <a:pt x="6305" y="51671"/>
                    <a:pt x="6338" y="51571"/>
                    <a:pt x="6372" y="51504"/>
                  </a:cubicBezTo>
                  <a:cubicBezTo>
                    <a:pt x="6438" y="51437"/>
                    <a:pt x="6472" y="51370"/>
                    <a:pt x="6505" y="51304"/>
                  </a:cubicBezTo>
                  <a:cubicBezTo>
                    <a:pt x="6605" y="51170"/>
                    <a:pt x="6705" y="51037"/>
                    <a:pt x="6805" y="50937"/>
                  </a:cubicBezTo>
                  <a:cubicBezTo>
                    <a:pt x="6872" y="50870"/>
                    <a:pt x="6905" y="50803"/>
                    <a:pt x="6939" y="50737"/>
                  </a:cubicBezTo>
                  <a:cubicBezTo>
                    <a:pt x="7005" y="50703"/>
                    <a:pt x="7072" y="50670"/>
                    <a:pt x="7106" y="50637"/>
                  </a:cubicBezTo>
                  <a:cubicBezTo>
                    <a:pt x="7206" y="50537"/>
                    <a:pt x="7306" y="50470"/>
                    <a:pt x="7439" y="50403"/>
                  </a:cubicBezTo>
                  <a:cubicBezTo>
                    <a:pt x="7472" y="50370"/>
                    <a:pt x="7506" y="50336"/>
                    <a:pt x="7539" y="50336"/>
                  </a:cubicBezTo>
                  <a:close/>
                  <a:moveTo>
                    <a:pt x="35659" y="61811"/>
                  </a:moveTo>
                  <a:lnTo>
                    <a:pt x="35659" y="61811"/>
                  </a:lnTo>
                  <a:cubicBezTo>
                    <a:pt x="36126" y="62078"/>
                    <a:pt x="36627" y="62278"/>
                    <a:pt x="37227" y="62478"/>
                  </a:cubicBezTo>
                  <a:cubicBezTo>
                    <a:pt x="37227" y="62979"/>
                    <a:pt x="37227" y="63479"/>
                    <a:pt x="37260" y="63980"/>
                  </a:cubicBezTo>
                  <a:cubicBezTo>
                    <a:pt x="36927" y="64213"/>
                    <a:pt x="36560" y="64513"/>
                    <a:pt x="36193" y="64847"/>
                  </a:cubicBezTo>
                  <a:cubicBezTo>
                    <a:pt x="36026" y="63846"/>
                    <a:pt x="35859" y="62812"/>
                    <a:pt x="35659" y="61811"/>
                  </a:cubicBezTo>
                  <a:close/>
                  <a:moveTo>
                    <a:pt x="49102" y="63446"/>
                  </a:moveTo>
                  <a:cubicBezTo>
                    <a:pt x="49102" y="63613"/>
                    <a:pt x="49102" y="63813"/>
                    <a:pt x="49069" y="63980"/>
                  </a:cubicBezTo>
                  <a:cubicBezTo>
                    <a:pt x="49069" y="64346"/>
                    <a:pt x="49035" y="64747"/>
                    <a:pt x="49002" y="65114"/>
                  </a:cubicBezTo>
                  <a:cubicBezTo>
                    <a:pt x="48835" y="64813"/>
                    <a:pt x="48669" y="64547"/>
                    <a:pt x="48468" y="64313"/>
                  </a:cubicBezTo>
                  <a:cubicBezTo>
                    <a:pt x="48702" y="64013"/>
                    <a:pt x="48902" y="63713"/>
                    <a:pt x="49102" y="63446"/>
                  </a:cubicBezTo>
                  <a:close/>
                  <a:moveTo>
                    <a:pt x="13910" y="54706"/>
                  </a:moveTo>
                  <a:cubicBezTo>
                    <a:pt x="16245" y="55940"/>
                    <a:pt x="26086" y="61111"/>
                    <a:pt x="29922" y="61978"/>
                  </a:cubicBezTo>
                  <a:cubicBezTo>
                    <a:pt x="30089" y="62212"/>
                    <a:pt x="30189" y="62412"/>
                    <a:pt x="30255" y="62512"/>
                  </a:cubicBezTo>
                  <a:cubicBezTo>
                    <a:pt x="30255" y="62512"/>
                    <a:pt x="30255" y="62545"/>
                    <a:pt x="30289" y="62545"/>
                  </a:cubicBezTo>
                  <a:lnTo>
                    <a:pt x="30089" y="62545"/>
                  </a:lnTo>
                  <a:cubicBezTo>
                    <a:pt x="29688" y="62545"/>
                    <a:pt x="29321" y="62612"/>
                    <a:pt x="28954" y="62779"/>
                  </a:cubicBezTo>
                  <a:cubicBezTo>
                    <a:pt x="27887" y="63179"/>
                    <a:pt x="26753" y="64380"/>
                    <a:pt x="25485" y="66315"/>
                  </a:cubicBezTo>
                  <a:cubicBezTo>
                    <a:pt x="23717" y="62779"/>
                    <a:pt x="22250" y="62779"/>
                    <a:pt x="21449" y="62779"/>
                  </a:cubicBezTo>
                  <a:cubicBezTo>
                    <a:pt x="20849" y="62779"/>
                    <a:pt x="20282" y="62945"/>
                    <a:pt x="19781" y="63279"/>
                  </a:cubicBezTo>
                  <a:cubicBezTo>
                    <a:pt x="18981" y="63779"/>
                    <a:pt x="18180" y="64914"/>
                    <a:pt x="17446" y="66281"/>
                  </a:cubicBezTo>
                  <a:cubicBezTo>
                    <a:pt x="15979" y="63613"/>
                    <a:pt x="14511" y="63613"/>
                    <a:pt x="13844" y="63613"/>
                  </a:cubicBezTo>
                  <a:cubicBezTo>
                    <a:pt x="13644" y="63613"/>
                    <a:pt x="13443" y="63613"/>
                    <a:pt x="13243" y="63679"/>
                  </a:cubicBezTo>
                  <a:lnTo>
                    <a:pt x="13177" y="63679"/>
                  </a:lnTo>
                  <a:cubicBezTo>
                    <a:pt x="13243" y="63479"/>
                    <a:pt x="13277" y="63279"/>
                    <a:pt x="13277" y="63046"/>
                  </a:cubicBezTo>
                  <a:cubicBezTo>
                    <a:pt x="13277" y="62579"/>
                    <a:pt x="13177" y="62145"/>
                    <a:pt x="12976" y="61745"/>
                  </a:cubicBezTo>
                  <a:cubicBezTo>
                    <a:pt x="13310" y="61411"/>
                    <a:pt x="13577" y="60977"/>
                    <a:pt x="13810" y="60510"/>
                  </a:cubicBezTo>
                  <a:cubicBezTo>
                    <a:pt x="14511" y="60210"/>
                    <a:pt x="14811" y="60010"/>
                    <a:pt x="15078" y="59777"/>
                  </a:cubicBezTo>
                  <a:cubicBezTo>
                    <a:pt x="15778" y="59143"/>
                    <a:pt x="16112" y="58142"/>
                    <a:pt x="15945" y="57208"/>
                  </a:cubicBezTo>
                  <a:cubicBezTo>
                    <a:pt x="15712" y="55974"/>
                    <a:pt x="14844" y="55407"/>
                    <a:pt x="14010" y="55040"/>
                  </a:cubicBezTo>
                  <a:cubicBezTo>
                    <a:pt x="13977" y="54906"/>
                    <a:pt x="13944" y="54806"/>
                    <a:pt x="13910" y="54706"/>
                  </a:cubicBezTo>
                  <a:close/>
                  <a:moveTo>
                    <a:pt x="60377" y="64613"/>
                  </a:moveTo>
                  <a:cubicBezTo>
                    <a:pt x="59977" y="65047"/>
                    <a:pt x="59376" y="65747"/>
                    <a:pt x="58542" y="66948"/>
                  </a:cubicBezTo>
                  <a:cubicBezTo>
                    <a:pt x="58476" y="66681"/>
                    <a:pt x="58375" y="66448"/>
                    <a:pt x="58309" y="66214"/>
                  </a:cubicBezTo>
                  <a:cubicBezTo>
                    <a:pt x="58742" y="65848"/>
                    <a:pt x="59176" y="65547"/>
                    <a:pt x="59576" y="65214"/>
                  </a:cubicBezTo>
                  <a:cubicBezTo>
                    <a:pt x="59843" y="65014"/>
                    <a:pt x="60110" y="64813"/>
                    <a:pt x="60377" y="64613"/>
                  </a:cubicBezTo>
                  <a:close/>
                  <a:moveTo>
                    <a:pt x="71051" y="62011"/>
                  </a:moveTo>
                  <a:cubicBezTo>
                    <a:pt x="71351" y="62145"/>
                    <a:pt x="71685" y="62245"/>
                    <a:pt x="72019" y="62245"/>
                  </a:cubicBezTo>
                  <a:cubicBezTo>
                    <a:pt x="72486" y="62412"/>
                    <a:pt x="73019" y="62512"/>
                    <a:pt x="73586" y="62545"/>
                  </a:cubicBezTo>
                  <a:cubicBezTo>
                    <a:pt x="73987" y="63412"/>
                    <a:pt x="74854" y="64013"/>
                    <a:pt x="75855" y="64080"/>
                  </a:cubicBezTo>
                  <a:cubicBezTo>
                    <a:pt x="75855" y="64080"/>
                    <a:pt x="75855" y="64080"/>
                    <a:pt x="75855" y="64113"/>
                  </a:cubicBezTo>
                  <a:cubicBezTo>
                    <a:pt x="75888" y="64113"/>
                    <a:pt x="75888" y="64146"/>
                    <a:pt x="75921" y="64180"/>
                  </a:cubicBezTo>
                  <a:cubicBezTo>
                    <a:pt x="75955" y="64213"/>
                    <a:pt x="75988" y="64246"/>
                    <a:pt x="76021" y="64280"/>
                  </a:cubicBezTo>
                  <a:cubicBezTo>
                    <a:pt x="76021" y="64313"/>
                    <a:pt x="76021" y="64346"/>
                    <a:pt x="76055" y="64413"/>
                  </a:cubicBezTo>
                  <a:cubicBezTo>
                    <a:pt x="76055" y="64447"/>
                    <a:pt x="76088" y="64480"/>
                    <a:pt x="76088" y="64513"/>
                  </a:cubicBezTo>
                  <a:cubicBezTo>
                    <a:pt x="76021" y="64580"/>
                    <a:pt x="75955" y="64613"/>
                    <a:pt x="75888" y="64647"/>
                  </a:cubicBezTo>
                  <a:cubicBezTo>
                    <a:pt x="75521" y="64847"/>
                    <a:pt x="75221" y="65147"/>
                    <a:pt x="75021" y="65481"/>
                  </a:cubicBezTo>
                  <a:cubicBezTo>
                    <a:pt x="74687" y="65747"/>
                    <a:pt x="74387" y="66114"/>
                    <a:pt x="74220" y="66548"/>
                  </a:cubicBezTo>
                  <a:cubicBezTo>
                    <a:pt x="74153" y="66681"/>
                    <a:pt x="74087" y="66848"/>
                    <a:pt x="74053" y="67015"/>
                  </a:cubicBezTo>
                  <a:cubicBezTo>
                    <a:pt x="73686" y="66348"/>
                    <a:pt x="73286" y="65747"/>
                    <a:pt x="72953" y="65280"/>
                  </a:cubicBezTo>
                  <a:cubicBezTo>
                    <a:pt x="72552" y="64780"/>
                    <a:pt x="71418" y="63279"/>
                    <a:pt x="69650" y="63279"/>
                  </a:cubicBezTo>
                  <a:cubicBezTo>
                    <a:pt x="68850" y="63279"/>
                    <a:pt x="68082" y="63579"/>
                    <a:pt x="67515" y="64146"/>
                  </a:cubicBezTo>
                  <a:cubicBezTo>
                    <a:pt x="67015" y="64647"/>
                    <a:pt x="66448" y="65414"/>
                    <a:pt x="65914" y="66281"/>
                  </a:cubicBezTo>
                  <a:cubicBezTo>
                    <a:pt x="65647" y="65614"/>
                    <a:pt x="65314" y="65047"/>
                    <a:pt x="64980" y="64613"/>
                  </a:cubicBezTo>
                  <a:cubicBezTo>
                    <a:pt x="65280" y="64280"/>
                    <a:pt x="65514" y="63879"/>
                    <a:pt x="65714" y="63446"/>
                  </a:cubicBezTo>
                  <a:cubicBezTo>
                    <a:pt x="66415" y="63146"/>
                    <a:pt x="66715" y="62945"/>
                    <a:pt x="66982" y="62712"/>
                  </a:cubicBezTo>
                  <a:cubicBezTo>
                    <a:pt x="67048" y="62679"/>
                    <a:pt x="67115" y="62612"/>
                    <a:pt x="67148" y="62545"/>
                  </a:cubicBezTo>
                  <a:cubicBezTo>
                    <a:pt x="67615" y="62779"/>
                    <a:pt x="68116" y="62912"/>
                    <a:pt x="68649" y="62912"/>
                  </a:cubicBezTo>
                  <a:cubicBezTo>
                    <a:pt x="69550" y="62912"/>
                    <a:pt x="70351" y="62579"/>
                    <a:pt x="71051" y="62011"/>
                  </a:cubicBezTo>
                  <a:close/>
                  <a:moveTo>
                    <a:pt x="78990" y="70818"/>
                  </a:moveTo>
                  <a:cubicBezTo>
                    <a:pt x="78990" y="70884"/>
                    <a:pt x="78990" y="70951"/>
                    <a:pt x="78957" y="71051"/>
                  </a:cubicBezTo>
                  <a:cubicBezTo>
                    <a:pt x="78957" y="71151"/>
                    <a:pt x="78990" y="71251"/>
                    <a:pt x="78990" y="71385"/>
                  </a:cubicBezTo>
                  <a:cubicBezTo>
                    <a:pt x="78957" y="71485"/>
                    <a:pt x="78957" y="71585"/>
                    <a:pt x="78924" y="71685"/>
                  </a:cubicBezTo>
                  <a:cubicBezTo>
                    <a:pt x="78924" y="71919"/>
                    <a:pt x="78890" y="72119"/>
                    <a:pt x="78857" y="72319"/>
                  </a:cubicBezTo>
                  <a:cubicBezTo>
                    <a:pt x="78823" y="72352"/>
                    <a:pt x="78823" y="72386"/>
                    <a:pt x="78823" y="72452"/>
                  </a:cubicBezTo>
                  <a:cubicBezTo>
                    <a:pt x="78423" y="72552"/>
                    <a:pt x="78023" y="72719"/>
                    <a:pt x="77689" y="72986"/>
                  </a:cubicBezTo>
                  <a:cubicBezTo>
                    <a:pt x="77389" y="73253"/>
                    <a:pt x="77122" y="73553"/>
                    <a:pt x="76922" y="73887"/>
                  </a:cubicBezTo>
                  <a:cubicBezTo>
                    <a:pt x="76722" y="73119"/>
                    <a:pt x="76422" y="72185"/>
                    <a:pt x="75955" y="71018"/>
                  </a:cubicBezTo>
                  <a:cubicBezTo>
                    <a:pt x="75955" y="71018"/>
                    <a:pt x="75955" y="70985"/>
                    <a:pt x="75955" y="70985"/>
                  </a:cubicBezTo>
                  <a:cubicBezTo>
                    <a:pt x="76088" y="71018"/>
                    <a:pt x="76255" y="71051"/>
                    <a:pt x="76422" y="71085"/>
                  </a:cubicBezTo>
                  <a:cubicBezTo>
                    <a:pt x="76722" y="71218"/>
                    <a:pt x="77089" y="71285"/>
                    <a:pt x="77456" y="71285"/>
                  </a:cubicBezTo>
                  <a:cubicBezTo>
                    <a:pt x="77789" y="71285"/>
                    <a:pt x="78156" y="71218"/>
                    <a:pt x="78457" y="71085"/>
                  </a:cubicBezTo>
                  <a:cubicBezTo>
                    <a:pt x="78623" y="71018"/>
                    <a:pt x="78823" y="70918"/>
                    <a:pt x="78990" y="70818"/>
                  </a:cubicBezTo>
                  <a:close/>
                  <a:moveTo>
                    <a:pt x="76622" y="77789"/>
                  </a:moveTo>
                  <a:cubicBezTo>
                    <a:pt x="76689" y="77956"/>
                    <a:pt x="76789" y="78090"/>
                    <a:pt x="76889" y="78223"/>
                  </a:cubicBezTo>
                  <a:cubicBezTo>
                    <a:pt x="77389" y="78857"/>
                    <a:pt x="78123" y="79290"/>
                    <a:pt x="78957" y="79391"/>
                  </a:cubicBezTo>
                  <a:cubicBezTo>
                    <a:pt x="78957" y="79391"/>
                    <a:pt x="78924" y="79391"/>
                    <a:pt x="78924" y="79424"/>
                  </a:cubicBezTo>
                  <a:cubicBezTo>
                    <a:pt x="78857" y="79557"/>
                    <a:pt x="78757" y="79724"/>
                    <a:pt x="78690" y="79858"/>
                  </a:cubicBezTo>
                  <a:cubicBezTo>
                    <a:pt x="78623" y="79958"/>
                    <a:pt x="78590" y="80024"/>
                    <a:pt x="78557" y="80124"/>
                  </a:cubicBezTo>
                  <a:cubicBezTo>
                    <a:pt x="78490" y="80191"/>
                    <a:pt x="78423" y="80258"/>
                    <a:pt x="78356" y="80325"/>
                  </a:cubicBezTo>
                  <a:cubicBezTo>
                    <a:pt x="78256" y="80491"/>
                    <a:pt x="78123" y="80625"/>
                    <a:pt x="77990" y="80792"/>
                  </a:cubicBezTo>
                  <a:cubicBezTo>
                    <a:pt x="77923" y="80858"/>
                    <a:pt x="77856" y="80958"/>
                    <a:pt x="77789" y="81025"/>
                  </a:cubicBezTo>
                  <a:cubicBezTo>
                    <a:pt x="77723" y="81092"/>
                    <a:pt x="77623" y="81125"/>
                    <a:pt x="77556" y="81192"/>
                  </a:cubicBezTo>
                  <a:cubicBezTo>
                    <a:pt x="77422" y="81325"/>
                    <a:pt x="77256" y="81459"/>
                    <a:pt x="77122" y="81559"/>
                  </a:cubicBezTo>
                  <a:cubicBezTo>
                    <a:pt x="77022" y="81625"/>
                    <a:pt x="76955" y="81692"/>
                    <a:pt x="76889" y="81759"/>
                  </a:cubicBezTo>
                  <a:cubicBezTo>
                    <a:pt x="76789" y="81792"/>
                    <a:pt x="76722" y="81826"/>
                    <a:pt x="76622" y="81892"/>
                  </a:cubicBezTo>
                  <a:cubicBezTo>
                    <a:pt x="76455" y="81992"/>
                    <a:pt x="76288" y="82092"/>
                    <a:pt x="76121" y="82159"/>
                  </a:cubicBezTo>
                  <a:cubicBezTo>
                    <a:pt x="76021" y="82226"/>
                    <a:pt x="75955" y="82259"/>
                    <a:pt x="75855" y="82326"/>
                  </a:cubicBezTo>
                  <a:cubicBezTo>
                    <a:pt x="75788" y="82326"/>
                    <a:pt x="75721" y="82359"/>
                    <a:pt x="75621" y="82359"/>
                  </a:cubicBezTo>
                  <a:cubicBezTo>
                    <a:pt x="75454" y="82426"/>
                    <a:pt x="75288" y="82493"/>
                    <a:pt x="75121" y="82526"/>
                  </a:cubicBezTo>
                  <a:cubicBezTo>
                    <a:pt x="75054" y="82526"/>
                    <a:pt x="74954" y="82559"/>
                    <a:pt x="74887" y="82593"/>
                  </a:cubicBezTo>
                  <a:lnTo>
                    <a:pt x="74654" y="82593"/>
                  </a:lnTo>
                  <a:cubicBezTo>
                    <a:pt x="74520" y="82626"/>
                    <a:pt x="74420" y="82626"/>
                    <a:pt x="74320" y="82626"/>
                  </a:cubicBezTo>
                  <a:lnTo>
                    <a:pt x="73953" y="82626"/>
                  </a:lnTo>
                  <a:cubicBezTo>
                    <a:pt x="73887" y="82593"/>
                    <a:pt x="73820" y="82593"/>
                    <a:pt x="73753" y="82559"/>
                  </a:cubicBezTo>
                  <a:cubicBezTo>
                    <a:pt x="73620" y="82559"/>
                    <a:pt x="73486" y="82526"/>
                    <a:pt x="73319" y="82459"/>
                  </a:cubicBezTo>
                  <a:cubicBezTo>
                    <a:pt x="73253" y="82426"/>
                    <a:pt x="73219" y="82426"/>
                    <a:pt x="73153" y="82426"/>
                  </a:cubicBezTo>
                  <a:cubicBezTo>
                    <a:pt x="73053" y="82359"/>
                    <a:pt x="72986" y="82326"/>
                    <a:pt x="72886" y="82259"/>
                  </a:cubicBezTo>
                  <a:cubicBezTo>
                    <a:pt x="72719" y="82159"/>
                    <a:pt x="72519" y="82092"/>
                    <a:pt x="72385" y="81992"/>
                  </a:cubicBezTo>
                  <a:cubicBezTo>
                    <a:pt x="72319" y="81926"/>
                    <a:pt x="72219" y="81892"/>
                    <a:pt x="72152" y="81859"/>
                  </a:cubicBezTo>
                  <a:cubicBezTo>
                    <a:pt x="72085" y="81792"/>
                    <a:pt x="72019" y="81726"/>
                    <a:pt x="71952" y="81692"/>
                  </a:cubicBezTo>
                  <a:cubicBezTo>
                    <a:pt x="71818" y="81592"/>
                    <a:pt x="71685" y="81492"/>
                    <a:pt x="71618" y="81392"/>
                  </a:cubicBezTo>
                  <a:cubicBezTo>
                    <a:pt x="71552" y="81325"/>
                    <a:pt x="71518" y="81292"/>
                    <a:pt x="71451" y="81259"/>
                  </a:cubicBezTo>
                  <a:cubicBezTo>
                    <a:pt x="71418" y="81192"/>
                    <a:pt x="71385" y="81125"/>
                    <a:pt x="71351" y="81092"/>
                  </a:cubicBezTo>
                  <a:cubicBezTo>
                    <a:pt x="71318" y="80992"/>
                    <a:pt x="71251" y="80925"/>
                    <a:pt x="71218" y="80825"/>
                  </a:cubicBezTo>
                  <a:cubicBezTo>
                    <a:pt x="71218" y="80792"/>
                    <a:pt x="71185" y="80758"/>
                    <a:pt x="71151" y="80725"/>
                  </a:cubicBezTo>
                  <a:cubicBezTo>
                    <a:pt x="71151" y="80691"/>
                    <a:pt x="71151" y="80658"/>
                    <a:pt x="71151" y="80591"/>
                  </a:cubicBezTo>
                  <a:cubicBezTo>
                    <a:pt x="71151" y="80525"/>
                    <a:pt x="71118" y="80458"/>
                    <a:pt x="71118" y="80358"/>
                  </a:cubicBezTo>
                  <a:cubicBezTo>
                    <a:pt x="71118" y="80325"/>
                    <a:pt x="71118" y="80291"/>
                    <a:pt x="71118" y="80258"/>
                  </a:cubicBezTo>
                  <a:cubicBezTo>
                    <a:pt x="71118" y="80224"/>
                    <a:pt x="71151" y="80224"/>
                    <a:pt x="71151" y="80224"/>
                  </a:cubicBezTo>
                  <a:cubicBezTo>
                    <a:pt x="71251" y="79924"/>
                    <a:pt x="71318" y="79624"/>
                    <a:pt x="71318" y="79290"/>
                  </a:cubicBezTo>
                  <a:cubicBezTo>
                    <a:pt x="71318" y="79290"/>
                    <a:pt x="71285" y="79257"/>
                    <a:pt x="71285" y="79224"/>
                  </a:cubicBezTo>
                  <a:cubicBezTo>
                    <a:pt x="71585" y="79224"/>
                    <a:pt x="71885" y="79190"/>
                    <a:pt x="72152" y="79190"/>
                  </a:cubicBezTo>
                  <a:cubicBezTo>
                    <a:pt x="74053" y="79024"/>
                    <a:pt x="75755" y="78890"/>
                    <a:pt x="76622" y="77789"/>
                  </a:cubicBezTo>
                  <a:close/>
                  <a:moveTo>
                    <a:pt x="33224" y="0"/>
                  </a:moveTo>
                  <a:cubicBezTo>
                    <a:pt x="31690" y="0"/>
                    <a:pt x="30889" y="1101"/>
                    <a:pt x="30389" y="2169"/>
                  </a:cubicBezTo>
                  <a:cubicBezTo>
                    <a:pt x="29255" y="2702"/>
                    <a:pt x="28454" y="3303"/>
                    <a:pt x="28154" y="4370"/>
                  </a:cubicBezTo>
                  <a:cubicBezTo>
                    <a:pt x="27920" y="5204"/>
                    <a:pt x="28087" y="6071"/>
                    <a:pt x="28588" y="6772"/>
                  </a:cubicBezTo>
                  <a:cubicBezTo>
                    <a:pt x="28988" y="7306"/>
                    <a:pt x="29488" y="7639"/>
                    <a:pt x="30222" y="7873"/>
                  </a:cubicBezTo>
                  <a:cubicBezTo>
                    <a:pt x="30389" y="8240"/>
                    <a:pt x="30556" y="8573"/>
                    <a:pt x="30756" y="8907"/>
                  </a:cubicBezTo>
                  <a:cubicBezTo>
                    <a:pt x="29588" y="9040"/>
                    <a:pt x="28588" y="9574"/>
                    <a:pt x="27887" y="10441"/>
                  </a:cubicBezTo>
                  <a:cubicBezTo>
                    <a:pt x="27487" y="10908"/>
                    <a:pt x="27220" y="11475"/>
                    <a:pt x="27020" y="12076"/>
                  </a:cubicBezTo>
                  <a:cubicBezTo>
                    <a:pt x="25585" y="12743"/>
                    <a:pt x="24351" y="14177"/>
                    <a:pt x="23817" y="15945"/>
                  </a:cubicBezTo>
                  <a:cubicBezTo>
                    <a:pt x="23417" y="17346"/>
                    <a:pt x="23517" y="18714"/>
                    <a:pt x="24084" y="19915"/>
                  </a:cubicBezTo>
                  <a:cubicBezTo>
                    <a:pt x="23984" y="19881"/>
                    <a:pt x="23851" y="19815"/>
                    <a:pt x="23751" y="19781"/>
                  </a:cubicBezTo>
                  <a:cubicBezTo>
                    <a:pt x="23717" y="19548"/>
                    <a:pt x="23684" y="19348"/>
                    <a:pt x="23617" y="19114"/>
                  </a:cubicBezTo>
                  <a:cubicBezTo>
                    <a:pt x="23284" y="17947"/>
                    <a:pt x="22216" y="17113"/>
                    <a:pt x="20982" y="17113"/>
                  </a:cubicBezTo>
                  <a:lnTo>
                    <a:pt x="20882" y="17113"/>
                  </a:lnTo>
                  <a:cubicBezTo>
                    <a:pt x="20615" y="16946"/>
                    <a:pt x="20348" y="16779"/>
                    <a:pt x="20048" y="16646"/>
                  </a:cubicBezTo>
                  <a:cubicBezTo>
                    <a:pt x="19581" y="16445"/>
                    <a:pt x="19114" y="16345"/>
                    <a:pt x="18614" y="16345"/>
                  </a:cubicBezTo>
                  <a:cubicBezTo>
                    <a:pt x="17546" y="16345"/>
                    <a:pt x="16612" y="16846"/>
                    <a:pt x="15912" y="17646"/>
                  </a:cubicBezTo>
                  <a:cubicBezTo>
                    <a:pt x="15111" y="17713"/>
                    <a:pt x="14311" y="18047"/>
                    <a:pt x="13744" y="18614"/>
                  </a:cubicBezTo>
                  <a:cubicBezTo>
                    <a:pt x="13610" y="18714"/>
                    <a:pt x="13543" y="18847"/>
                    <a:pt x="13443" y="18947"/>
                  </a:cubicBezTo>
                  <a:cubicBezTo>
                    <a:pt x="13343" y="18881"/>
                    <a:pt x="13243" y="18847"/>
                    <a:pt x="13110" y="18814"/>
                  </a:cubicBezTo>
                  <a:cubicBezTo>
                    <a:pt x="12976" y="18313"/>
                    <a:pt x="12810" y="17913"/>
                    <a:pt x="12543" y="17546"/>
                  </a:cubicBezTo>
                  <a:cubicBezTo>
                    <a:pt x="12042" y="16846"/>
                    <a:pt x="11175" y="16445"/>
                    <a:pt x="10341" y="16445"/>
                  </a:cubicBezTo>
                  <a:cubicBezTo>
                    <a:pt x="8807" y="16445"/>
                    <a:pt x="8006" y="17513"/>
                    <a:pt x="7506" y="18614"/>
                  </a:cubicBezTo>
                  <a:cubicBezTo>
                    <a:pt x="6372" y="19114"/>
                    <a:pt x="5538" y="19714"/>
                    <a:pt x="5238" y="20815"/>
                  </a:cubicBezTo>
                  <a:cubicBezTo>
                    <a:pt x="5004" y="21616"/>
                    <a:pt x="5171" y="22516"/>
                    <a:pt x="5671" y="23184"/>
                  </a:cubicBezTo>
                  <a:cubicBezTo>
                    <a:pt x="6071" y="23717"/>
                    <a:pt x="6605" y="24051"/>
                    <a:pt x="7339" y="24284"/>
                  </a:cubicBezTo>
                  <a:cubicBezTo>
                    <a:pt x="7773" y="25419"/>
                    <a:pt x="8507" y="26419"/>
                    <a:pt x="10074" y="26419"/>
                  </a:cubicBezTo>
                  <a:lnTo>
                    <a:pt x="10208" y="26419"/>
                  </a:lnTo>
                  <a:cubicBezTo>
                    <a:pt x="10975" y="26386"/>
                    <a:pt x="11542" y="26086"/>
                    <a:pt x="11976" y="25652"/>
                  </a:cubicBezTo>
                  <a:lnTo>
                    <a:pt x="11976" y="25652"/>
                  </a:lnTo>
                  <a:cubicBezTo>
                    <a:pt x="11909" y="26119"/>
                    <a:pt x="11909" y="26586"/>
                    <a:pt x="11976" y="27020"/>
                  </a:cubicBezTo>
                  <a:cubicBezTo>
                    <a:pt x="11842" y="27053"/>
                    <a:pt x="11709" y="27086"/>
                    <a:pt x="11575" y="27153"/>
                  </a:cubicBezTo>
                  <a:cubicBezTo>
                    <a:pt x="11542" y="27187"/>
                    <a:pt x="11142" y="27353"/>
                    <a:pt x="10608" y="27654"/>
                  </a:cubicBezTo>
                  <a:cubicBezTo>
                    <a:pt x="10441" y="27754"/>
                    <a:pt x="10308" y="27854"/>
                    <a:pt x="10174" y="27987"/>
                  </a:cubicBezTo>
                  <a:cubicBezTo>
                    <a:pt x="10008" y="28054"/>
                    <a:pt x="9874" y="28121"/>
                    <a:pt x="9741" y="28221"/>
                  </a:cubicBezTo>
                  <a:cubicBezTo>
                    <a:pt x="9441" y="28421"/>
                    <a:pt x="9140" y="28621"/>
                    <a:pt x="8873" y="28854"/>
                  </a:cubicBezTo>
                  <a:cubicBezTo>
                    <a:pt x="8740" y="28954"/>
                    <a:pt x="8607" y="29088"/>
                    <a:pt x="8507" y="29221"/>
                  </a:cubicBezTo>
                  <a:cubicBezTo>
                    <a:pt x="8340" y="29321"/>
                    <a:pt x="8206" y="29455"/>
                    <a:pt x="8073" y="29588"/>
                  </a:cubicBezTo>
                  <a:cubicBezTo>
                    <a:pt x="7773" y="29855"/>
                    <a:pt x="7506" y="30155"/>
                    <a:pt x="7272" y="30456"/>
                  </a:cubicBezTo>
                  <a:cubicBezTo>
                    <a:pt x="7139" y="30622"/>
                    <a:pt x="7005" y="30822"/>
                    <a:pt x="6939" y="31023"/>
                  </a:cubicBezTo>
                  <a:cubicBezTo>
                    <a:pt x="6772" y="31189"/>
                    <a:pt x="6639" y="31356"/>
                    <a:pt x="6538" y="31556"/>
                  </a:cubicBezTo>
                  <a:cubicBezTo>
                    <a:pt x="6305" y="32023"/>
                    <a:pt x="6138" y="32490"/>
                    <a:pt x="6005" y="32957"/>
                  </a:cubicBezTo>
                  <a:cubicBezTo>
                    <a:pt x="5938" y="33224"/>
                    <a:pt x="5938" y="33491"/>
                    <a:pt x="5938" y="33725"/>
                  </a:cubicBezTo>
                  <a:cubicBezTo>
                    <a:pt x="5871" y="33991"/>
                    <a:pt x="5838" y="34258"/>
                    <a:pt x="5838" y="34558"/>
                  </a:cubicBezTo>
                  <a:cubicBezTo>
                    <a:pt x="5871" y="35059"/>
                    <a:pt x="5971" y="35593"/>
                    <a:pt x="6138" y="36093"/>
                  </a:cubicBezTo>
                  <a:cubicBezTo>
                    <a:pt x="6138" y="36126"/>
                    <a:pt x="6138" y="36126"/>
                    <a:pt x="6138" y="36126"/>
                  </a:cubicBezTo>
                  <a:cubicBezTo>
                    <a:pt x="6105" y="36193"/>
                    <a:pt x="6038" y="36260"/>
                    <a:pt x="5971" y="36326"/>
                  </a:cubicBezTo>
                  <a:cubicBezTo>
                    <a:pt x="5871" y="36493"/>
                    <a:pt x="5771" y="36627"/>
                    <a:pt x="5671" y="36793"/>
                  </a:cubicBezTo>
                  <a:cubicBezTo>
                    <a:pt x="5571" y="36893"/>
                    <a:pt x="5438" y="37027"/>
                    <a:pt x="5371" y="37160"/>
                  </a:cubicBezTo>
                  <a:cubicBezTo>
                    <a:pt x="5137" y="37461"/>
                    <a:pt x="4971" y="37761"/>
                    <a:pt x="4804" y="38061"/>
                  </a:cubicBezTo>
                  <a:cubicBezTo>
                    <a:pt x="4704" y="38228"/>
                    <a:pt x="4637" y="38428"/>
                    <a:pt x="4570" y="38595"/>
                  </a:cubicBezTo>
                  <a:cubicBezTo>
                    <a:pt x="4470" y="38728"/>
                    <a:pt x="4370" y="38895"/>
                    <a:pt x="4304" y="39062"/>
                  </a:cubicBezTo>
                  <a:cubicBezTo>
                    <a:pt x="4137" y="39395"/>
                    <a:pt x="4003" y="39762"/>
                    <a:pt x="3903" y="40096"/>
                  </a:cubicBezTo>
                  <a:cubicBezTo>
                    <a:pt x="3837" y="40296"/>
                    <a:pt x="3803" y="40496"/>
                    <a:pt x="3770" y="40663"/>
                  </a:cubicBezTo>
                  <a:cubicBezTo>
                    <a:pt x="3703" y="40863"/>
                    <a:pt x="3636" y="41030"/>
                    <a:pt x="3603" y="41230"/>
                  </a:cubicBezTo>
                  <a:cubicBezTo>
                    <a:pt x="3536" y="41597"/>
                    <a:pt x="3470" y="41997"/>
                    <a:pt x="3436" y="42397"/>
                  </a:cubicBezTo>
                  <a:cubicBezTo>
                    <a:pt x="3436" y="42598"/>
                    <a:pt x="3436" y="42798"/>
                    <a:pt x="3470" y="42998"/>
                  </a:cubicBezTo>
                  <a:cubicBezTo>
                    <a:pt x="3436" y="43198"/>
                    <a:pt x="3436" y="43398"/>
                    <a:pt x="3436" y="43598"/>
                  </a:cubicBezTo>
                  <a:cubicBezTo>
                    <a:pt x="3470" y="43999"/>
                    <a:pt x="3536" y="44399"/>
                    <a:pt x="3603" y="44799"/>
                  </a:cubicBezTo>
                  <a:cubicBezTo>
                    <a:pt x="3670" y="44999"/>
                    <a:pt x="3736" y="45166"/>
                    <a:pt x="3803" y="45333"/>
                  </a:cubicBezTo>
                  <a:cubicBezTo>
                    <a:pt x="3837" y="45566"/>
                    <a:pt x="3870" y="45766"/>
                    <a:pt x="3937" y="45967"/>
                  </a:cubicBezTo>
                  <a:cubicBezTo>
                    <a:pt x="3970" y="46033"/>
                    <a:pt x="4003" y="46100"/>
                    <a:pt x="4037" y="46167"/>
                  </a:cubicBezTo>
                  <a:cubicBezTo>
                    <a:pt x="3903" y="46267"/>
                    <a:pt x="3770" y="46367"/>
                    <a:pt x="3636" y="46467"/>
                  </a:cubicBezTo>
                  <a:cubicBezTo>
                    <a:pt x="3503" y="46600"/>
                    <a:pt x="3336" y="46734"/>
                    <a:pt x="3203" y="46901"/>
                  </a:cubicBezTo>
                  <a:cubicBezTo>
                    <a:pt x="3036" y="47034"/>
                    <a:pt x="2903" y="47167"/>
                    <a:pt x="2769" y="47334"/>
                  </a:cubicBezTo>
                  <a:cubicBezTo>
                    <a:pt x="2502" y="47634"/>
                    <a:pt x="2235" y="47935"/>
                    <a:pt x="2035" y="48268"/>
                  </a:cubicBezTo>
                  <a:cubicBezTo>
                    <a:pt x="1902" y="48435"/>
                    <a:pt x="1802" y="48602"/>
                    <a:pt x="1735" y="48802"/>
                  </a:cubicBezTo>
                  <a:cubicBezTo>
                    <a:pt x="1635" y="48935"/>
                    <a:pt x="1535" y="49102"/>
                    <a:pt x="1435" y="49269"/>
                  </a:cubicBezTo>
                  <a:cubicBezTo>
                    <a:pt x="1268" y="49603"/>
                    <a:pt x="1101" y="49936"/>
                    <a:pt x="968" y="50303"/>
                  </a:cubicBezTo>
                  <a:cubicBezTo>
                    <a:pt x="901" y="50470"/>
                    <a:pt x="868" y="50637"/>
                    <a:pt x="834" y="50837"/>
                  </a:cubicBezTo>
                  <a:cubicBezTo>
                    <a:pt x="768" y="50970"/>
                    <a:pt x="701" y="51137"/>
                    <a:pt x="634" y="51304"/>
                  </a:cubicBezTo>
                  <a:cubicBezTo>
                    <a:pt x="568" y="51504"/>
                    <a:pt x="534" y="51704"/>
                    <a:pt x="467" y="51938"/>
                  </a:cubicBezTo>
                  <a:cubicBezTo>
                    <a:pt x="434" y="52038"/>
                    <a:pt x="434" y="52171"/>
                    <a:pt x="401" y="52271"/>
                  </a:cubicBezTo>
                  <a:cubicBezTo>
                    <a:pt x="367" y="52438"/>
                    <a:pt x="334" y="52605"/>
                    <a:pt x="334" y="52771"/>
                  </a:cubicBezTo>
                  <a:cubicBezTo>
                    <a:pt x="267" y="52905"/>
                    <a:pt x="234" y="53072"/>
                    <a:pt x="201" y="53238"/>
                  </a:cubicBezTo>
                  <a:cubicBezTo>
                    <a:pt x="167" y="53572"/>
                    <a:pt x="101" y="53906"/>
                    <a:pt x="67" y="54239"/>
                  </a:cubicBezTo>
                  <a:cubicBezTo>
                    <a:pt x="67" y="54406"/>
                    <a:pt x="67" y="54573"/>
                    <a:pt x="67" y="54740"/>
                  </a:cubicBezTo>
                  <a:cubicBezTo>
                    <a:pt x="34" y="54906"/>
                    <a:pt x="34" y="55073"/>
                    <a:pt x="0" y="55240"/>
                  </a:cubicBezTo>
                  <a:cubicBezTo>
                    <a:pt x="0" y="55407"/>
                    <a:pt x="0" y="55573"/>
                    <a:pt x="0" y="55740"/>
                  </a:cubicBezTo>
                  <a:cubicBezTo>
                    <a:pt x="0" y="55907"/>
                    <a:pt x="0" y="56107"/>
                    <a:pt x="0" y="56307"/>
                  </a:cubicBezTo>
                  <a:cubicBezTo>
                    <a:pt x="34" y="56474"/>
                    <a:pt x="67" y="56641"/>
                    <a:pt x="101" y="56841"/>
                  </a:cubicBezTo>
                  <a:cubicBezTo>
                    <a:pt x="67" y="57008"/>
                    <a:pt x="101" y="57175"/>
                    <a:pt x="101" y="57375"/>
                  </a:cubicBezTo>
                  <a:cubicBezTo>
                    <a:pt x="167" y="57742"/>
                    <a:pt x="234" y="58109"/>
                    <a:pt x="301" y="58442"/>
                  </a:cubicBezTo>
                  <a:cubicBezTo>
                    <a:pt x="334" y="58642"/>
                    <a:pt x="401" y="58809"/>
                    <a:pt x="501" y="58976"/>
                  </a:cubicBezTo>
                  <a:cubicBezTo>
                    <a:pt x="534" y="59176"/>
                    <a:pt x="568" y="59343"/>
                    <a:pt x="634" y="59543"/>
                  </a:cubicBezTo>
                  <a:cubicBezTo>
                    <a:pt x="768" y="59910"/>
                    <a:pt x="934" y="60277"/>
                    <a:pt x="1101" y="60644"/>
                  </a:cubicBezTo>
                  <a:cubicBezTo>
                    <a:pt x="1201" y="60811"/>
                    <a:pt x="1301" y="60977"/>
                    <a:pt x="1435" y="61111"/>
                  </a:cubicBezTo>
                  <a:cubicBezTo>
                    <a:pt x="1502" y="61311"/>
                    <a:pt x="1602" y="61478"/>
                    <a:pt x="1735" y="61678"/>
                  </a:cubicBezTo>
                  <a:cubicBezTo>
                    <a:pt x="1969" y="62011"/>
                    <a:pt x="2235" y="62312"/>
                    <a:pt x="2502" y="62612"/>
                  </a:cubicBezTo>
                  <a:cubicBezTo>
                    <a:pt x="2636" y="62779"/>
                    <a:pt x="2802" y="62879"/>
                    <a:pt x="2969" y="63012"/>
                  </a:cubicBezTo>
                  <a:cubicBezTo>
                    <a:pt x="3103" y="63146"/>
                    <a:pt x="3236" y="63312"/>
                    <a:pt x="3403" y="63446"/>
                  </a:cubicBezTo>
                  <a:cubicBezTo>
                    <a:pt x="3703" y="63679"/>
                    <a:pt x="4037" y="63913"/>
                    <a:pt x="4370" y="64113"/>
                  </a:cubicBezTo>
                  <a:cubicBezTo>
                    <a:pt x="4537" y="64213"/>
                    <a:pt x="4737" y="64280"/>
                    <a:pt x="4904" y="64346"/>
                  </a:cubicBezTo>
                  <a:cubicBezTo>
                    <a:pt x="5071" y="64447"/>
                    <a:pt x="5238" y="64547"/>
                    <a:pt x="5404" y="64647"/>
                  </a:cubicBezTo>
                  <a:cubicBezTo>
                    <a:pt x="5738" y="64780"/>
                    <a:pt x="6105" y="64914"/>
                    <a:pt x="6472" y="65047"/>
                  </a:cubicBezTo>
                  <a:cubicBezTo>
                    <a:pt x="6639" y="65080"/>
                    <a:pt x="6805" y="65114"/>
                    <a:pt x="6972" y="65147"/>
                  </a:cubicBezTo>
                  <a:cubicBezTo>
                    <a:pt x="7139" y="65214"/>
                    <a:pt x="7306" y="65280"/>
                    <a:pt x="7472" y="65314"/>
                  </a:cubicBezTo>
                  <a:cubicBezTo>
                    <a:pt x="7806" y="65414"/>
                    <a:pt x="8173" y="65447"/>
                    <a:pt x="8507" y="65514"/>
                  </a:cubicBezTo>
                  <a:cubicBezTo>
                    <a:pt x="8640" y="65547"/>
                    <a:pt x="8773" y="65547"/>
                    <a:pt x="8907" y="65547"/>
                  </a:cubicBezTo>
                  <a:lnTo>
                    <a:pt x="9007" y="65547"/>
                  </a:lnTo>
                  <a:cubicBezTo>
                    <a:pt x="9174" y="65581"/>
                    <a:pt x="9340" y="65614"/>
                    <a:pt x="9507" y="65647"/>
                  </a:cubicBezTo>
                  <a:cubicBezTo>
                    <a:pt x="9841" y="65647"/>
                    <a:pt x="10174" y="65681"/>
                    <a:pt x="10508" y="65681"/>
                  </a:cubicBezTo>
                  <a:lnTo>
                    <a:pt x="10641" y="65681"/>
                  </a:lnTo>
                  <a:cubicBezTo>
                    <a:pt x="8773" y="68416"/>
                    <a:pt x="7873" y="73119"/>
                    <a:pt x="7906" y="75054"/>
                  </a:cubicBezTo>
                  <a:cubicBezTo>
                    <a:pt x="7973" y="78723"/>
                    <a:pt x="10308" y="79357"/>
                    <a:pt x="11042" y="79457"/>
                  </a:cubicBezTo>
                  <a:lnTo>
                    <a:pt x="11375" y="79457"/>
                  </a:lnTo>
                  <a:cubicBezTo>
                    <a:pt x="11542" y="79491"/>
                    <a:pt x="27887" y="79691"/>
                    <a:pt x="43765" y="79691"/>
                  </a:cubicBezTo>
                  <a:lnTo>
                    <a:pt x="43798" y="79691"/>
                  </a:lnTo>
                  <a:cubicBezTo>
                    <a:pt x="52738" y="79691"/>
                    <a:pt x="59877" y="79624"/>
                    <a:pt x="65014" y="79491"/>
                  </a:cubicBezTo>
                  <a:cubicBezTo>
                    <a:pt x="65314" y="79491"/>
                    <a:pt x="65581" y="79491"/>
                    <a:pt x="65847" y="79457"/>
                  </a:cubicBezTo>
                  <a:lnTo>
                    <a:pt x="65847" y="79457"/>
                  </a:lnTo>
                  <a:cubicBezTo>
                    <a:pt x="65781" y="79691"/>
                    <a:pt x="65714" y="79924"/>
                    <a:pt x="65714" y="80158"/>
                  </a:cubicBezTo>
                  <a:cubicBezTo>
                    <a:pt x="65714" y="80224"/>
                    <a:pt x="65714" y="80325"/>
                    <a:pt x="65714" y="80391"/>
                  </a:cubicBezTo>
                  <a:cubicBezTo>
                    <a:pt x="65714" y="80792"/>
                    <a:pt x="65747" y="81192"/>
                    <a:pt x="65814" y="81592"/>
                  </a:cubicBezTo>
                  <a:cubicBezTo>
                    <a:pt x="65847" y="81826"/>
                    <a:pt x="65948" y="82026"/>
                    <a:pt x="66048" y="82226"/>
                  </a:cubicBezTo>
                  <a:cubicBezTo>
                    <a:pt x="66081" y="82459"/>
                    <a:pt x="66148" y="82726"/>
                    <a:pt x="66214" y="82960"/>
                  </a:cubicBezTo>
                  <a:cubicBezTo>
                    <a:pt x="66415" y="83360"/>
                    <a:pt x="66615" y="83760"/>
                    <a:pt x="66882" y="84127"/>
                  </a:cubicBezTo>
                  <a:cubicBezTo>
                    <a:pt x="67015" y="84327"/>
                    <a:pt x="67148" y="84494"/>
                    <a:pt x="67315" y="84628"/>
                  </a:cubicBezTo>
                  <a:cubicBezTo>
                    <a:pt x="67415" y="84828"/>
                    <a:pt x="67549" y="84995"/>
                    <a:pt x="67715" y="85161"/>
                  </a:cubicBezTo>
                  <a:cubicBezTo>
                    <a:pt x="67982" y="85428"/>
                    <a:pt x="68283" y="85695"/>
                    <a:pt x="68583" y="85962"/>
                  </a:cubicBezTo>
                  <a:cubicBezTo>
                    <a:pt x="68750" y="86062"/>
                    <a:pt x="68916" y="86162"/>
                    <a:pt x="69083" y="86229"/>
                  </a:cubicBezTo>
                  <a:cubicBezTo>
                    <a:pt x="69217" y="86362"/>
                    <a:pt x="69383" y="86496"/>
                    <a:pt x="69550" y="86596"/>
                  </a:cubicBezTo>
                  <a:cubicBezTo>
                    <a:pt x="69817" y="86796"/>
                    <a:pt x="70151" y="86963"/>
                    <a:pt x="70484" y="87129"/>
                  </a:cubicBezTo>
                  <a:cubicBezTo>
                    <a:pt x="70651" y="87196"/>
                    <a:pt x="70818" y="87263"/>
                    <a:pt x="71018" y="87330"/>
                  </a:cubicBezTo>
                  <a:cubicBezTo>
                    <a:pt x="71185" y="87430"/>
                    <a:pt x="71351" y="87530"/>
                    <a:pt x="71552" y="87596"/>
                  </a:cubicBezTo>
                  <a:cubicBezTo>
                    <a:pt x="71952" y="87730"/>
                    <a:pt x="72352" y="87830"/>
                    <a:pt x="72752" y="87897"/>
                  </a:cubicBezTo>
                  <a:cubicBezTo>
                    <a:pt x="72886" y="87930"/>
                    <a:pt x="73086" y="87963"/>
                    <a:pt x="73253" y="87963"/>
                  </a:cubicBezTo>
                  <a:cubicBezTo>
                    <a:pt x="73286" y="87963"/>
                    <a:pt x="73319" y="87930"/>
                    <a:pt x="73353" y="87930"/>
                  </a:cubicBezTo>
                  <a:cubicBezTo>
                    <a:pt x="73553" y="87997"/>
                    <a:pt x="73753" y="88030"/>
                    <a:pt x="73987" y="88030"/>
                  </a:cubicBezTo>
                  <a:lnTo>
                    <a:pt x="74320" y="88030"/>
                  </a:lnTo>
                  <a:cubicBezTo>
                    <a:pt x="74587" y="88030"/>
                    <a:pt x="74887" y="88030"/>
                    <a:pt x="75187" y="87997"/>
                  </a:cubicBezTo>
                  <a:cubicBezTo>
                    <a:pt x="75388" y="87963"/>
                    <a:pt x="75588" y="87930"/>
                    <a:pt x="75755" y="87863"/>
                  </a:cubicBezTo>
                  <a:cubicBezTo>
                    <a:pt x="75955" y="87863"/>
                    <a:pt x="76155" y="87830"/>
                    <a:pt x="76355" y="87797"/>
                  </a:cubicBezTo>
                  <a:cubicBezTo>
                    <a:pt x="76722" y="87730"/>
                    <a:pt x="77089" y="87596"/>
                    <a:pt x="77456" y="87496"/>
                  </a:cubicBezTo>
                  <a:cubicBezTo>
                    <a:pt x="77623" y="87430"/>
                    <a:pt x="77789" y="87330"/>
                    <a:pt x="77956" y="87229"/>
                  </a:cubicBezTo>
                  <a:cubicBezTo>
                    <a:pt x="78156" y="87196"/>
                    <a:pt x="78323" y="87129"/>
                    <a:pt x="78490" y="87029"/>
                  </a:cubicBezTo>
                  <a:cubicBezTo>
                    <a:pt x="78823" y="86896"/>
                    <a:pt x="79157" y="86696"/>
                    <a:pt x="79457" y="86529"/>
                  </a:cubicBezTo>
                  <a:cubicBezTo>
                    <a:pt x="79624" y="86429"/>
                    <a:pt x="79757" y="86295"/>
                    <a:pt x="79891" y="86195"/>
                  </a:cubicBezTo>
                  <a:cubicBezTo>
                    <a:pt x="80058" y="86095"/>
                    <a:pt x="80191" y="86029"/>
                    <a:pt x="80358" y="85929"/>
                  </a:cubicBezTo>
                  <a:cubicBezTo>
                    <a:pt x="80625" y="85695"/>
                    <a:pt x="80925" y="85462"/>
                    <a:pt x="81192" y="85228"/>
                  </a:cubicBezTo>
                  <a:cubicBezTo>
                    <a:pt x="81325" y="85095"/>
                    <a:pt x="81459" y="84961"/>
                    <a:pt x="81559" y="84828"/>
                  </a:cubicBezTo>
                  <a:cubicBezTo>
                    <a:pt x="81692" y="84728"/>
                    <a:pt x="81826" y="84594"/>
                    <a:pt x="81959" y="84461"/>
                  </a:cubicBezTo>
                  <a:cubicBezTo>
                    <a:pt x="82193" y="84194"/>
                    <a:pt x="82426" y="83927"/>
                    <a:pt x="82660" y="83627"/>
                  </a:cubicBezTo>
                  <a:cubicBezTo>
                    <a:pt x="82793" y="83493"/>
                    <a:pt x="82860" y="83327"/>
                    <a:pt x="82960" y="83160"/>
                  </a:cubicBezTo>
                  <a:cubicBezTo>
                    <a:pt x="83093" y="83026"/>
                    <a:pt x="83193" y="82893"/>
                    <a:pt x="83293" y="82726"/>
                  </a:cubicBezTo>
                  <a:cubicBezTo>
                    <a:pt x="83493" y="82393"/>
                    <a:pt x="83660" y="82059"/>
                    <a:pt x="83827" y="81726"/>
                  </a:cubicBezTo>
                  <a:cubicBezTo>
                    <a:pt x="83927" y="81559"/>
                    <a:pt x="83994" y="81359"/>
                    <a:pt x="84027" y="81158"/>
                  </a:cubicBezTo>
                  <a:cubicBezTo>
                    <a:pt x="84127" y="80992"/>
                    <a:pt x="84194" y="80825"/>
                    <a:pt x="84261" y="80658"/>
                  </a:cubicBezTo>
                  <a:cubicBezTo>
                    <a:pt x="84394" y="80258"/>
                    <a:pt x="84494" y="79858"/>
                    <a:pt x="84561" y="79457"/>
                  </a:cubicBezTo>
                  <a:cubicBezTo>
                    <a:pt x="84594" y="79257"/>
                    <a:pt x="84594" y="79024"/>
                    <a:pt x="84594" y="78823"/>
                  </a:cubicBezTo>
                  <a:cubicBezTo>
                    <a:pt x="84661" y="78657"/>
                    <a:pt x="84661" y="78457"/>
                    <a:pt x="84694" y="78223"/>
                  </a:cubicBezTo>
                  <a:cubicBezTo>
                    <a:pt x="84694" y="78223"/>
                    <a:pt x="84694" y="78123"/>
                    <a:pt x="84694" y="78123"/>
                  </a:cubicBezTo>
                  <a:cubicBezTo>
                    <a:pt x="84694" y="77789"/>
                    <a:pt x="84661" y="77456"/>
                    <a:pt x="84628" y="77122"/>
                  </a:cubicBezTo>
                  <a:cubicBezTo>
                    <a:pt x="84594" y="77056"/>
                    <a:pt x="84594" y="76989"/>
                    <a:pt x="84594" y="76889"/>
                  </a:cubicBezTo>
                  <a:cubicBezTo>
                    <a:pt x="84561" y="76722"/>
                    <a:pt x="84494" y="76555"/>
                    <a:pt x="84427" y="76388"/>
                  </a:cubicBezTo>
                  <a:cubicBezTo>
                    <a:pt x="84427" y="76188"/>
                    <a:pt x="84394" y="75988"/>
                    <a:pt x="84361" y="75788"/>
                  </a:cubicBezTo>
                  <a:cubicBezTo>
                    <a:pt x="84227" y="75354"/>
                    <a:pt x="84061" y="74921"/>
                    <a:pt x="83894" y="74554"/>
                  </a:cubicBezTo>
                  <a:cubicBezTo>
                    <a:pt x="83894" y="74454"/>
                    <a:pt x="83927" y="74387"/>
                    <a:pt x="83960" y="74287"/>
                  </a:cubicBezTo>
                  <a:cubicBezTo>
                    <a:pt x="84027" y="74087"/>
                    <a:pt x="84027" y="73920"/>
                    <a:pt x="84061" y="73753"/>
                  </a:cubicBezTo>
                  <a:cubicBezTo>
                    <a:pt x="84094" y="73586"/>
                    <a:pt x="84161" y="73420"/>
                    <a:pt x="84194" y="73253"/>
                  </a:cubicBezTo>
                  <a:cubicBezTo>
                    <a:pt x="84227" y="72919"/>
                    <a:pt x="84294" y="72586"/>
                    <a:pt x="84327" y="72219"/>
                  </a:cubicBezTo>
                  <a:cubicBezTo>
                    <a:pt x="84327" y="72052"/>
                    <a:pt x="84327" y="71885"/>
                    <a:pt x="84327" y="71718"/>
                  </a:cubicBezTo>
                  <a:cubicBezTo>
                    <a:pt x="84361" y="71552"/>
                    <a:pt x="84394" y="71385"/>
                    <a:pt x="84394" y="71218"/>
                  </a:cubicBezTo>
                  <a:cubicBezTo>
                    <a:pt x="84394" y="71051"/>
                    <a:pt x="84394" y="70851"/>
                    <a:pt x="84394" y="70651"/>
                  </a:cubicBezTo>
                  <a:cubicBezTo>
                    <a:pt x="84394" y="70484"/>
                    <a:pt x="84394" y="70317"/>
                    <a:pt x="84394" y="70151"/>
                  </a:cubicBezTo>
                  <a:cubicBezTo>
                    <a:pt x="84361" y="69950"/>
                    <a:pt x="84327" y="69750"/>
                    <a:pt x="84294" y="69584"/>
                  </a:cubicBezTo>
                  <a:cubicBezTo>
                    <a:pt x="84294" y="69350"/>
                    <a:pt x="84294" y="69150"/>
                    <a:pt x="84227" y="68950"/>
                  </a:cubicBezTo>
                  <a:cubicBezTo>
                    <a:pt x="84161" y="68516"/>
                    <a:pt x="84027" y="68082"/>
                    <a:pt x="83860" y="67682"/>
                  </a:cubicBezTo>
                  <a:cubicBezTo>
                    <a:pt x="83794" y="67449"/>
                    <a:pt x="83660" y="67249"/>
                    <a:pt x="83527" y="67048"/>
                  </a:cubicBezTo>
                  <a:cubicBezTo>
                    <a:pt x="83427" y="66815"/>
                    <a:pt x="83327" y="66581"/>
                    <a:pt x="83193" y="66381"/>
                  </a:cubicBezTo>
                  <a:cubicBezTo>
                    <a:pt x="82893" y="65948"/>
                    <a:pt x="82526" y="65581"/>
                    <a:pt x="82126" y="65247"/>
                  </a:cubicBezTo>
                  <a:cubicBezTo>
                    <a:pt x="81959" y="65114"/>
                    <a:pt x="81826" y="65014"/>
                    <a:pt x="81659" y="64947"/>
                  </a:cubicBezTo>
                  <a:cubicBezTo>
                    <a:pt x="81659" y="64847"/>
                    <a:pt x="81659" y="64747"/>
                    <a:pt x="81659" y="64647"/>
                  </a:cubicBezTo>
                  <a:cubicBezTo>
                    <a:pt x="81625" y="64447"/>
                    <a:pt x="81559" y="64246"/>
                    <a:pt x="81525" y="64080"/>
                  </a:cubicBezTo>
                  <a:cubicBezTo>
                    <a:pt x="81492" y="63879"/>
                    <a:pt x="81492" y="63679"/>
                    <a:pt x="81425" y="63479"/>
                  </a:cubicBezTo>
                  <a:cubicBezTo>
                    <a:pt x="81325" y="63046"/>
                    <a:pt x="81192" y="62645"/>
                    <a:pt x="81025" y="62278"/>
                  </a:cubicBezTo>
                  <a:cubicBezTo>
                    <a:pt x="80925" y="62045"/>
                    <a:pt x="80825" y="61845"/>
                    <a:pt x="80691" y="61678"/>
                  </a:cubicBezTo>
                  <a:cubicBezTo>
                    <a:pt x="80591" y="61444"/>
                    <a:pt x="80491" y="61244"/>
                    <a:pt x="80325" y="61011"/>
                  </a:cubicBezTo>
                  <a:cubicBezTo>
                    <a:pt x="80024" y="60610"/>
                    <a:pt x="79657" y="60210"/>
                    <a:pt x="79257" y="59910"/>
                  </a:cubicBezTo>
                  <a:cubicBezTo>
                    <a:pt x="79057" y="59710"/>
                    <a:pt x="78823" y="59576"/>
                    <a:pt x="78557" y="59476"/>
                  </a:cubicBezTo>
                  <a:cubicBezTo>
                    <a:pt x="78356" y="59310"/>
                    <a:pt x="78123" y="59176"/>
                    <a:pt x="77889" y="59076"/>
                  </a:cubicBezTo>
                  <a:cubicBezTo>
                    <a:pt x="77756" y="59043"/>
                    <a:pt x="77656" y="58976"/>
                    <a:pt x="77556" y="58943"/>
                  </a:cubicBezTo>
                  <a:cubicBezTo>
                    <a:pt x="77589" y="58576"/>
                    <a:pt x="77556" y="58175"/>
                    <a:pt x="77489" y="57775"/>
                  </a:cubicBezTo>
                  <a:cubicBezTo>
                    <a:pt x="77489" y="57742"/>
                    <a:pt x="77489" y="57675"/>
                    <a:pt x="77489" y="57642"/>
                  </a:cubicBezTo>
                  <a:cubicBezTo>
                    <a:pt x="77523" y="56841"/>
                    <a:pt x="77189" y="56074"/>
                    <a:pt x="76622" y="55573"/>
                  </a:cubicBezTo>
                  <a:cubicBezTo>
                    <a:pt x="77089" y="54539"/>
                    <a:pt x="77089" y="53405"/>
                    <a:pt x="76522" y="52471"/>
                  </a:cubicBezTo>
                  <a:cubicBezTo>
                    <a:pt x="76088" y="51737"/>
                    <a:pt x="75454" y="51204"/>
                    <a:pt x="74687" y="50903"/>
                  </a:cubicBezTo>
                  <a:cubicBezTo>
                    <a:pt x="74554" y="50637"/>
                    <a:pt x="74387" y="50336"/>
                    <a:pt x="74187" y="50103"/>
                  </a:cubicBezTo>
                  <a:cubicBezTo>
                    <a:pt x="74053" y="49936"/>
                    <a:pt x="73887" y="49769"/>
                    <a:pt x="73720" y="49603"/>
                  </a:cubicBezTo>
                  <a:cubicBezTo>
                    <a:pt x="75021" y="49502"/>
                    <a:pt x="76155" y="49202"/>
                    <a:pt x="77122" y="48769"/>
                  </a:cubicBezTo>
                  <a:cubicBezTo>
                    <a:pt x="77556" y="48902"/>
                    <a:pt x="78056" y="49002"/>
                    <a:pt x="78523" y="49002"/>
                  </a:cubicBezTo>
                  <a:cubicBezTo>
                    <a:pt x="81058" y="49002"/>
                    <a:pt x="83860" y="46801"/>
                    <a:pt x="84894" y="44032"/>
                  </a:cubicBezTo>
                  <a:cubicBezTo>
                    <a:pt x="85662" y="41897"/>
                    <a:pt x="85261" y="39829"/>
                    <a:pt x="83727" y="38395"/>
                  </a:cubicBezTo>
                  <a:cubicBezTo>
                    <a:pt x="83026" y="33925"/>
                    <a:pt x="81292" y="26386"/>
                    <a:pt x="77356" y="19514"/>
                  </a:cubicBezTo>
                  <a:cubicBezTo>
                    <a:pt x="71852" y="9907"/>
                    <a:pt x="63646" y="4804"/>
                    <a:pt x="53639" y="4804"/>
                  </a:cubicBezTo>
                  <a:cubicBezTo>
                    <a:pt x="48669" y="4804"/>
                    <a:pt x="43198" y="6071"/>
                    <a:pt x="37327" y="8506"/>
                  </a:cubicBezTo>
                  <a:cubicBezTo>
                    <a:pt x="37027" y="8440"/>
                    <a:pt x="36693" y="8406"/>
                    <a:pt x="36360" y="8406"/>
                  </a:cubicBezTo>
                  <a:cubicBezTo>
                    <a:pt x="36060" y="8406"/>
                    <a:pt x="35759" y="8440"/>
                    <a:pt x="35459" y="8506"/>
                  </a:cubicBezTo>
                  <a:cubicBezTo>
                    <a:pt x="35593" y="8306"/>
                    <a:pt x="35693" y="8073"/>
                    <a:pt x="35826" y="7873"/>
                  </a:cubicBezTo>
                  <a:cubicBezTo>
                    <a:pt x="36493" y="7572"/>
                    <a:pt x="36827" y="7372"/>
                    <a:pt x="37094" y="7139"/>
                  </a:cubicBezTo>
                  <a:cubicBezTo>
                    <a:pt x="37794" y="6505"/>
                    <a:pt x="38128" y="5471"/>
                    <a:pt x="37961" y="4570"/>
                  </a:cubicBezTo>
                  <a:cubicBezTo>
                    <a:pt x="37694" y="3336"/>
                    <a:pt x="36860" y="2769"/>
                    <a:pt x="36026" y="2369"/>
                  </a:cubicBezTo>
                  <a:cubicBezTo>
                    <a:pt x="35893" y="1902"/>
                    <a:pt x="35726" y="1501"/>
                    <a:pt x="35426" y="1101"/>
                  </a:cubicBezTo>
                  <a:cubicBezTo>
                    <a:pt x="34925" y="434"/>
                    <a:pt x="34091" y="0"/>
                    <a:pt x="33224" y="0"/>
                  </a:cubicBezTo>
                  <a:close/>
                </a:path>
              </a:pathLst>
            </a:custGeom>
            <a:solidFill>
              <a:schemeClr val="dk1"/>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36"/>
            <p:cNvSpPr/>
            <p:nvPr/>
          </p:nvSpPr>
          <p:spPr>
            <a:xfrm>
              <a:off x="4267125" y="1773650"/>
              <a:ext cx="435450" cy="211675"/>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36"/>
            <p:cNvSpPr/>
            <p:nvPr/>
          </p:nvSpPr>
          <p:spPr>
            <a:xfrm>
              <a:off x="4116450" y="96947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36"/>
            <p:cNvSpPr/>
            <p:nvPr/>
          </p:nvSpPr>
          <p:spPr>
            <a:xfrm>
              <a:off x="5174700" y="1123750"/>
              <a:ext cx="124275" cy="124275"/>
            </a:xfrm>
            <a:custGeom>
              <a:avLst/>
              <a:gdLst/>
              <a:ahLst/>
              <a:cxnLst/>
              <a:rect l="l" t="t" r="r" b="b"/>
              <a:pathLst>
                <a:path w="4971" h="4971" extrusionOk="0">
                  <a:moveTo>
                    <a:pt x="2669" y="567"/>
                  </a:moveTo>
                  <a:cubicBezTo>
                    <a:pt x="2736" y="801"/>
                    <a:pt x="2802" y="1101"/>
                    <a:pt x="2869" y="1301"/>
                  </a:cubicBezTo>
                  <a:cubicBezTo>
                    <a:pt x="3003" y="1802"/>
                    <a:pt x="3036" y="1935"/>
                    <a:pt x="3069" y="2002"/>
                  </a:cubicBezTo>
                  <a:cubicBezTo>
                    <a:pt x="3136" y="2069"/>
                    <a:pt x="3236" y="2102"/>
                    <a:pt x="3703" y="2302"/>
                  </a:cubicBezTo>
                  <a:cubicBezTo>
                    <a:pt x="3903" y="2369"/>
                    <a:pt x="4170" y="2469"/>
                    <a:pt x="4370" y="2536"/>
                  </a:cubicBezTo>
                  <a:cubicBezTo>
                    <a:pt x="4103" y="2669"/>
                    <a:pt x="3636" y="2836"/>
                    <a:pt x="3236" y="3003"/>
                  </a:cubicBezTo>
                  <a:cubicBezTo>
                    <a:pt x="3169" y="3003"/>
                    <a:pt x="3136" y="3036"/>
                    <a:pt x="3103" y="3103"/>
                  </a:cubicBezTo>
                  <a:cubicBezTo>
                    <a:pt x="2903" y="3570"/>
                    <a:pt x="2636" y="4103"/>
                    <a:pt x="2469" y="4404"/>
                  </a:cubicBezTo>
                  <a:cubicBezTo>
                    <a:pt x="2369" y="4103"/>
                    <a:pt x="2202" y="3503"/>
                    <a:pt x="2069" y="3036"/>
                  </a:cubicBezTo>
                  <a:cubicBezTo>
                    <a:pt x="2069" y="2936"/>
                    <a:pt x="2002" y="2869"/>
                    <a:pt x="1902" y="2869"/>
                  </a:cubicBezTo>
                  <a:cubicBezTo>
                    <a:pt x="1435" y="2769"/>
                    <a:pt x="868" y="2636"/>
                    <a:pt x="601" y="2569"/>
                  </a:cubicBezTo>
                  <a:cubicBezTo>
                    <a:pt x="901" y="2402"/>
                    <a:pt x="1502" y="2102"/>
                    <a:pt x="2035" y="1902"/>
                  </a:cubicBezTo>
                  <a:cubicBezTo>
                    <a:pt x="2102" y="1868"/>
                    <a:pt x="2135" y="1835"/>
                    <a:pt x="2135" y="1768"/>
                  </a:cubicBezTo>
                  <a:cubicBezTo>
                    <a:pt x="2302" y="1335"/>
                    <a:pt x="2536" y="868"/>
                    <a:pt x="2669" y="567"/>
                  </a:cubicBezTo>
                  <a:close/>
                  <a:moveTo>
                    <a:pt x="2736" y="0"/>
                  </a:moveTo>
                  <a:cubicBezTo>
                    <a:pt x="2602" y="0"/>
                    <a:pt x="2402" y="0"/>
                    <a:pt x="1802" y="1535"/>
                  </a:cubicBezTo>
                  <a:cubicBezTo>
                    <a:pt x="134" y="2235"/>
                    <a:pt x="67" y="2435"/>
                    <a:pt x="34" y="2536"/>
                  </a:cubicBezTo>
                  <a:cubicBezTo>
                    <a:pt x="0" y="2602"/>
                    <a:pt x="34" y="2702"/>
                    <a:pt x="67" y="2736"/>
                  </a:cubicBezTo>
                  <a:cubicBezTo>
                    <a:pt x="101" y="2802"/>
                    <a:pt x="234" y="2969"/>
                    <a:pt x="1702" y="3236"/>
                  </a:cubicBezTo>
                  <a:cubicBezTo>
                    <a:pt x="2135" y="4971"/>
                    <a:pt x="2302" y="4971"/>
                    <a:pt x="2436" y="4971"/>
                  </a:cubicBezTo>
                  <a:lnTo>
                    <a:pt x="2469" y="4971"/>
                  </a:lnTo>
                  <a:cubicBezTo>
                    <a:pt x="2602" y="4971"/>
                    <a:pt x="2736" y="4971"/>
                    <a:pt x="3436" y="3336"/>
                  </a:cubicBezTo>
                  <a:cubicBezTo>
                    <a:pt x="3870" y="3203"/>
                    <a:pt x="4704" y="2902"/>
                    <a:pt x="4904" y="2736"/>
                  </a:cubicBezTo>
                  <a:cubicBezTo>
                    <a:pt x="4937" y="2669"/>
                    <a:pt x="4971" y="2569"/>
                    <a:pt x="4971" y="2502"/>
                  </a:cubicBezTo>
                  <a:cubicBezTo>
                    <a:pt x="4937" y="2302"/>
                    <a:pt x="4704" y="2202"/>
                    <a:pt x="3870" y="1902"/>
                  </a:cubicBezTo>
                  <a:cubicBezTo>
                    <a:pt x="3703" y="1835"/>
                    <a:pt x="3503" y="1768"/>
                    <a:pt x="3403" y="1735"/>
                  </a:cubicBezTo>
                  <a:cubicBezTo>
                    <a:pt x="3370" y="1635"/>
                    <a:pt x="3303" y="1401"/>
                    <a:pt x="3269" y="1201"/>
                  </a:cubicBezTo>
                  <a:cubicBezTo>
                    <a:pt x="3136" y="601"/>
                    <a:pt x="3036" y="234"/>
                    <a:pt x="2936" y="100"/>
                  </a:cubicBezTo>
                  <a:cubicBezTo>
                    <a:pt x="2869" y="34"/>
                    <a:pt x="2802" y="0"/>
                    <a:pt x="27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36"/>
            <p:cNvSpPr/>
            <p:nvPr/>
          </p:nvSpPr>
          <p:spPr>
            <a:xfrm>
              <a:off x="4688525" y="558350"/>
              <a:ext cx="124275" cy="125100"/>
            </a:xfrm>
            <a:custGeom>
              <a:avLst/>
              <a:gdLst/>
              <a:ahLst/>
              <a:cxnLst/>
              <a:rect l="l" t="t" r="r" b="b"/>
              <a:pathLst>
                <a:path w="4971" h="5004" extrusionOk="0">
                  <a:moveTo>
                    <a:pt x="2669" y="601"/>
                  </a:moveTo>
                  <a:cubicBezTo>
                    <a:pt x="2736" y="834"/>
                    <a:pt x="2802" y="1134"/>
                    <a:pt x="2869" y="1334"/>
                  </a:cubicBezTo>
                  <a:cubicBezTo>
                    <a:pt x="2969" y="1835"/>
                    <a:pt x="3002" y="1935"/>
                    <a:pt x="3069" y="2035"/>
                  </a:cubicBezTo>
                  <a:cubicBezTo>
                    <a:pt x="3136" y="2102"/>
                    <a:pt x="3236" y="2135"/>
                    <a:pt x="3703" y="2302"/>
                  </a:cubicBezTo>
                  <a:cubicBezTo>
                    <a:pt x="3903" y="2369"/>
                    <a:pt x="4170" y="2469"/>
                    <a:pt x="4370" y="2569"/>
                  </a:cubicBezTo>
                  <a:cubicBezTo>
                    <a:pt x="4103" y="2702"/>
                    <a:pt x="3636" y="2869"/>
                    <a:pt x="3236" y="3002"/>
                  </a:cubicBezTo>
                  <a:cubicBezTo>
                    <a:pt x="3169" y="3036"/>
                    <a:pt x="3136" y="3069"/>
                    <a:pt x="3102" y="3136"/>
                  </a:cubicBezTo>
                  <a:cubicBezTo>
                    <a:pt x="2902" y="3603"/>
                    <a:pt x="2635" y="4136"/>
                    <a:pt x="2469" y="4437"/>
                  </a:cubicBezTo>
                  <a:cubicBezTo>
                    <a:pt x="2369" y="4103"/>
                    <a:pt x="2202" y="3536"/>
                    <a:pt x="2068" y="3036"/>
                  </a:cubicBezTo>
                  <a:cubicBezTo>
                    <a:pt x="2068" y="2969"/>
                    <a:pt x="2002" y="2902"/>
                    <a:pt x="1902" y="2902"/>
                  </a:cubicBezTo>
                  <a:cubicBezTo>
                    <a:pt x="1435" y="2802"/>
                    <a:pt x="868" y="2669"/>
                    <a:pt x="601" y="2602"/>
                  </a:cubicBezTo>
                  <a:cubicBezTo>
                    <a:pt x="901" y="2435"/>
                    <a:pt x="1501" y="2135"/>
                    <a:pt x="2035" y="1935"/>
                  </a:cubicBezTo>
                  <a:cubicBezTo>
                    <a:pt x="2068" y="1902"/>
                    <a:pt x="2135" y="1868"/>
                    <a:pt x="2135" y="1801"/>
                  </a:cubicBezTo>
                  <a:cubicBezTo>
                    <a:pt x="2302" y="1368"/>
                    <a:pt x="2535" y="867"/>
                    <a:pt x="2669" y="601"/>
                  </a:cubicBezTo>
                  <a:close/>
                  <a:moveTo>
                    <a:pt x="2702" y="0"/>
                  </a:moveTo>
                  <a:cubicBezTo>
                    <a:pt x="2569" y="0"/>
                    <a:pt x="2402" y="0"/>
                    <a:pt x="1802" y="1568"/>
                  </a:cubicBezTo>
                  <a:cubicBezTo>
                    <a:pt x="100" y="2268"/>
                    <a:pt x="67" y="2469"/>
                    <a:pt x="34" y="2569"/>
                  </a:cubicBezTo>
                  <a:cubicBezTo>
                    <a:pt x="0" y="2635"/>
                    <a:pt x="34" y="2702"/>
                    <a:pt x="67" y="2769"/>
                  </a:cubicBezTo>
                  <a:cubicBezTo>
                    <a:pt x="100" y="2836"/>
                    <a:pt x="234" y="3002"/>
                    <a:pt x="1701" y="3269"/>
                  </a:cubicBezTo>
                  <a:cubicBezTo>
                    <a:pt x="2135" y="5004"/>
                    <a:pt x="2302" y="5004"/>
                    <a:pt x="2435" y="5004"/>
                  </a:cubicBezTo>
                  <a:lnTo>
                    <a:pt x="2469" y="5004"/>
                  </a:lnTo>
                  <a:cubicBezTo>
                    <a:pt x="2569" y="5004"/>
                    <a:pt x="2736" y="5004"/>
                    <a:pt x="3436" y="3369"/>
                  </a:cubicBezTo>
                  <a:cubicBezTo>
                    <a:pt x="3870" y="3236"/>
                    <a:pt x="4704" y="2902"/>
                    <a:pt x="4904" y="2769"/>
                  </a:cubicBezTo>
                  <a:cubicBezTo>
                    <a:pt x="4937" y="2702"/>
                    <a:pt x="4970" y="2602"/>
                    <a:pt x="4970" y="2535"/>
                  </a:cubicBezTo>
                  <a:cubicBezTo>
                    <a:pt x="4937" y="2335"/>
                    <a:pt x="4704" y="2235"/>
                    <a:pt x="3836" y="1935"/>
                  </a:cubicBezTo>
                  <a:cubicBezTo>
                    <a:pt x="3703" y="1868"/>
                    <a:pt x="3503" y="1801"/>
                    <a:pt x="3403" y="1768"/>
                  </a:cubicBezTo>
                  <a:cubicBezTo>
                    <a:pt x="3369" y="1668"/>
                    <a:pt x="3303" y="1435"/>
                    <a:pt x="3269" y="1234"/>
                  </a:cubicBezTo>
                  <a:cubicBezTo>
                    <a:pt x="3102" y="634"/>
                    <a:pt x="3036" y="267"/>
                    <a:pt x="2902" y="100"/>
                  </a:cubicBezTo>
                  <a:cubicBezTo>
                    <a:pt x="2869" y="67"/>
                    <a:pt x="2769" y="0"/>
                    <a:pt x="27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36"/>
            <p:cNvSpPr/>
            <p:nvPr/>
          </p:nvSpPr>
          <p:spPr>
            <a:xfrm>
              <a:off x="4138950" y="1875125"/>
              <a:ext cx="124300" cy="124275"/>
            </a:xfrm>
            <a:custGeom>
              <a:avLst/>
              <a:gdLst/>
              <a:ahLst/>
              <a:cxnLst/>
              <a:rect l="l" t="t" r="r" b="b"/>
              <a:pathLst>
                <a:path w="4972" h="4971" extrusionOk="0">
                  <a:moveTo>
                    <a:pt x="2636" y="567"/>
                  </a:moveTo>
                  <a:cubicBezTo>
                    <a:pt x="2703" y="801"/>
                    <a:pt x="2803" y="1101"/>
                    <a:pt x="2836" y="1301"/>
                  </a:cubicBezTo>
                  <a:cubicBezTo>
                    <a:pt x="2970" y="1801"/>
                    <a:pt x="3003" y="1935"/>
                    <a:pt x="3036" y="2002"/>
                  </a:cubicBezTo>
                  <a:cubicBezTo>
                    <a:pt x="3103" y="2068"/>
                    <a:pt x="3203" y="2102"/>
                    <a:pt x="3704" y="2302"/>
                  </a:cubicBezTo>
                  <a:cubicBezTo>
                    <a:pt x="3870" y="2369"/>
                    <a:pt x="4171" y="2469"/>
                    <a:pt x="4371" y="2535"/>
                  </a:cubicBezTo>
                  <a:cubicBezTo>
                    <a:pt x="4070" y="2669"/>
                    <a:pt x="3603" y="2836"/>
                    <a:pt x="3203" y="3002"/>
                  </a:cubicBezTo>
                  <a:cubicBezTo>
                    <a:pt x="3136" y="3002"/>
                    <a:pt x="3103" y="3036"/>
                    <a:pt x="3070" y="3102"/>
                  </a:cubicBezTo>
                  <a:cubicBezTo>
                    <a:pt x="2870" y="3569"/>
                    <a:pt x="2603" y="4103"/>
                    <a:pt x="2436" y="4403"/>
                  </a:cubicBezTo>
                  <a:cubicBezTo>
                    <a:pt x="2336" y="4103"/>
                    <a:pt x="2169" y="3536"/>
                    <a:pt x="2069" y="3036"/>
                  </a:cubicBezTo>
                  <a:cubicBezTo>
                    <a:pt x="2036" y="2936"/>
                    <a:pt x="1969" y="2869"/>
                    <a:pt x="1902" y="2869"/>
                  </a:cubicBezTo>
                  <a:cubicBezTo>
                    <a:pt x="1402" y="2769"/>
                    <a:pt x="868" y="2635"/>
                    <a:pt x="568" y="2569"/>
                  </a:cubicBezTo>
                  <a:cubicBezTo>
                    <a:pt x="868" y="2402"/>
                    <a:pt x="1469" y="2102"/>
                    <a:pt x="2002" y="1902"/>
                  </a:cubicBezTo>
                  <a:cubicBezTo>
                    <a:pt x="2069" y="1868"/>
                    <a:pt x="2102" y="1835"/>
                    <a:pt x="2136" y="1801"/>
                  </a:cubicBezTo>
                  <a:cubicBezTo>
                    <a:pt x="2303" y="1334"/>
                    <a:pt x="2503" y="867"/>
                    <a:pt x="2636" y="567"/>
                  </a:cubicBezTo>
                  <a:close/>
                  <a:moveTo>
                    <a:pt x="2703" y="0"/>
                  </a:moveTo>
                  <a:cubicBezTo>
                    <a:pt x="2569" y="0"/>
                    <a:pt x="2369" y="0"/>
                    <a:pt x="1769" y="1535"/>
                  </a:cubicBezTo>
                  <a:cubicBezTo>
                    <a:pt x="101" y="2235"/>
                    <a:pt x="34" y="2435"/>
                    <a:pt x="1" y="2535"/>
                  </a:cubicBezTo>
                  <a:cubicBezTo>
                    <a:pt x="1" y="2602"/>
                    <a:pt x="1" y="2702"/>
                    <a:pt x="34" y="2736"/>
                  </a:cubicBezTo>
                  <a:cubicBezTo>
                    <a:pt x="101" y="2802"/>
                    <a:pt x="201" y="2969"/>
                    <a:pt x="1669" y="3236"/>
                  </a:cubicBezTo>
                  <a:cubicBezTo>
                    <a:pt x="2102" y="4970"/>
                    <a:pt x="2269" y="4970"/>
                    <a:pt x="2436" y="4970"/>
                  </a:cubicBezTo>
                  <a:cubicBezTo>
                    <a:pt x="2569" y="4970"/>
                    <a:pt x="2703" y="4970"/>
                    <a:pt x="3437" y="3369"/>
                  </a:cubicBezTo>
                  <a:cubicBezTo>
                    <a:pt x="3870" y="3203"/>
                    <a:pt x="4704" y="2902"/>
                    <a:pt x="4871" y="2736"/>
                  </a:cubicBezTo>
                  <a:cubicBezTo>
                    <a:pt x="4904" y="2669"/>
                    <a:pt x="4971" y="2569"/>
                    <a:pt x="4938" y="2502"/>
                  </a:cubicBezTo>
                  <a:cubicBezTo>
                    <a:pt x="4904" y="2302"/>
                    <a:pt x="4671" y="2202"/>
                    <a:pt x="3837" y="1902"/>
                  </a:cubicBezTo>
                  <a:cubicBezTo>
                    <a:pt x="3670" y="1835"/>
                    <a:pt x="3470" y="1768"/>
                    <a:pt x="3370" y="1735"/>
                  </a:cubicBezTo>
                  <a:cubicBezTo>
                    <a:pt x="3337" y="1635"/>
                    <a:pt x="3303" y="1401"/>
                    <a:pt x="3237" y="1201"/>
                  </a:cubicBezTo>
                  <a:cubicBezTo>
                    <a:pt x="3103" y="601"/>
                    <a:pt x="3003" y="234"/>
                    <a:pt x="2903" y="100"/>
                  </a:cubicBezTo>
                  <a:cubicBezTo>
                    <a:pt x="2870" y="34"/>
                    <a:pt x="2770" y="0"/>
                    <a:pt x="27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36"/>
            <p:cNvSpPr/>
            <p:nvPr/>
          </p:nvSpPr>
          <p:spPr>
            <a:xfrm>
              <a:off x="5436550" y="1948500"/>
              <a:ext cx="124275" cy="125125"/>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36"/>
            <p:cNvSpPr/>
            <p:nvPr/>
          </p:nvSpPr>
          <p:spPr>
            <a:xfrm>
              <a:off x="4767750" y="1166275"/>
              <a:ext cx="77575" cy="77575"/>
            </a:xfrm>
            <a:custGeom>
              <a:avLst/>
              <a:gdLst/>
              <a:ahLst/>
              <a:cxnLst/>
              <a:rect l="l" t="t" r="r" b="b"/>
              <a:pathLst>
                <a:path w="3103" h="3103" extrusionOk="0">
                  <a:moveTo>
                    <a:pt x="1568" y="434"/>
                  </a:moveTo>
                  <a:cubicBezTo>
                    <a:pt x="1868" y="434"/>
                    <a:pt x="2168" y="534"/>
                    <a:pt x="2369" y="768"/>
                  </a:cubicBezTo>
                  <a:cubicBezTo>
                    <a:pt x="2569" y="968"/>
                    <a:pt x="2702" y="1268"/>
                    <a:pt x="2702" y="1568"/>
                  </a:cubicBezTo>
                  <a:cubicBezTo>
                    <a:pt x="2702" y="2202"/>
                    <a:pt x="2202" y="2703"/>
                    <a:pt x="1568" y="2703"/>
                  </a:cubicBezTo>
                  <a:cubicBezTo>
                    <a:pt x="1268" y="2703"/>
                    <a:pt x="968" y="2569"/>
                    <a:pt x="767" y="2369"/>
                  </a:cubicBezTo>
                  <a:cubicBezTo>
                    <a:pt x="534" y="2135"/>
                    <a:pt x="434" y="1869"/>
                    <a:pt x="434" y="1568"/>
                  </a:cubicBezTo>
                  <a:cubicBezTo>
                    <a:pt x="434" y="935"/>
                    <a:pt x="934" y="434"/>
                    <a:pt x="1568" y="434"/>
                  </a:cubicBezTo>
                  <a:close/>
                  <a:moveTo>
                    <a:pt x="1568" y="1"/>
                  </a:moveTo>
                  <a:cubicBezTo>
                    <a:pt x="701" y="1"/>
                    <a:pt x="34" y="701"/>
                    <a:pt x="0" y="1568"/>
                  </a:cubicBezTo>
                  <a:cubicBezTo>
                    <a:pt x="0" y="1969"/>
                    <a:pt x="167" y="2369"/>
                    <a:pt x="467" y="2669"/>
                  </a:cubicBezTo>
                  <a:cubicBezTo>
                    <a:pt x="767" y="2936"/>
                    <a:pt x="1134" y="3103"/>
                    <a:pt x="1568" y="3103"/>
                  </a:cubicBezTo>
                  <a:cubicBezTo>
                    <a:pt x="2402" y="3103"/>
                    <a:pt x="3102" y="2436"/>
                    <a:pt x="3102" y="1568"/>
                  </a:cubicBezTo>
                  <a:cubicBezTo>
                    <a:pt x="3102" y="1168"/>
                    <a:pt x="2969" y="768"/>
                    <a:pt x="2669" y="468"/>
                  </a:cubicBezTo>
                  <a:cubicBezTo>
                    <a:pt x="2369" y="167"/>
                    <a:pt x="2002" y="1"/>
                    <a:pt x="15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36"/>
            <p:cNvSpPr/>
            <p:nvPr/>
          </p:nvSpPr>
          <p:spPr>
            <a:xfrm>
              <a:off x="4297850" y="97232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36"/>
            <p:cNvSpPr/>
            <p:nvPr/>
          </p:nvSpPr>
          <p:spPr>
            <a:xfrm>
              <a:off x="4304075" y="96697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36"/>
            <p:cNvSpPr/>
            <p:nvPr/>
          </p:nvSpPr>
          <p:spPr>
            <a:xfrm>
              <a:off x="4375400" y="108287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36"/>
            <p:cNvSpPr/>
            <p:nvPr/>
          </p:nvSpPr>
          <p:spPr>
            <a:xfrm>
              <a:off x="4395800" y="107787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36"/>
            <p:cNvSpPr/>
            <p:nvPr/>
          </p:nvSpPr>
          <p:spPr>
            <a:xfrm>
              <a:off x="4275725" y="108807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36"/>
            <p:cNvSpPr/>
            <p:nvPr/>
          </p:nvSpPr>
          <p:spPr>
            <a:xfrm>
              <a:off x="4334925" y="108872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36"/>
            <p:cNvSpPr/>
            <p:nvPr/>
          </p:nvSpPr>
          <p:spPr>
            <a:xfrm>
              <a:off x="4329100" y="108367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36"/>
            <p:cNvSpPr/>
            <p:nvPr/>
          </p:nvSpPr>
          <p:spPr>
            <a:xfrm>
              <a:off x="4309075" y="110540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36"/>
            <p:cNvSpPr/>
            <p:nvPr/>
          </p:nvSpPr>
          <p:spPr>
            <a:xfrm>
              <a:off x="4303250" y="110032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36"/>
            <p:cNvSpPr/>
            <p:nvPr/>
          </p:nvSpPr>
          <p:spPr>
            <a:xfrm>
              <a:off x="4420825" y="98592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36"/>
            <p:cNvSpPr/>
            <p:nvPr/>
          </p:nvSpPr>
          <p:spPr>
            <a:xfrm>
              <a:off x="4297400" y="113125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36"/>
            <p:cNvSpPr/>
            <p:nvPr/>
          </p:nvSpPr>
          <p:spPr>
            <a:xfrm>
              <a:off x="4291575" y="112622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36"/>
            <p:cNvSpPr/>
            <p:nvPr/>
          </p:nvSpPr>
          <p:spPr>
            <a:xfrm>
              <a:off x="4426675" y="104487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36"/>
            <p:cNvSpPr/>
            <p:nvPr/>
          </p:nvSpPr>
          <p:spPr>
            <a:xfrm>
              <a:off x="5577050" y="1893725"/>
              <a:ext cx="142725" cy="107700"/>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36"/>
            <p:cNvSpPr/>
            <p:nvPr/>
          </p:nvSpPr>
          <p:spPr>
            <a:xfrm>
              <a:off x="5574150" y="1888450"/>
              <a:ext cx="121775" cy="117625"/>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36"/>
            <p:cNvSpPr/>
            <p:nvPr/>
          </p:nvSpPr>
          <p:spPr>
            <a:xfrm>
              <a:off x="5664225" y="1783900"/>
              <a:ext cx="126850" cy="107575"/>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36"/>
            <p:cNvSpPr/>
            <p:nvPr/>
          </p:nvSpPr>
          <p:spPr>
            <a:xfrm>
              <a:off x="5664225" y="1778225"/>
              <a:ext cx="125100" cy="118600"/>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36"/>
            <p:cNvSpPr/>
            <p:nvPr/>
          </p:nvSpPr>
          <p:spPr>
            <a:xfrm>
              <a:off x="5695075" y="1903600"/>
              <a:ext cx="111775" cy="93600"/>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36"/>
            <p:cNvSpPr/>
            <p:nvPr/>
          </p:nvSpPr>
          <p:spPr>
            <a:xfrm>
              <a:off x="5706750" y="1904300"/>
              <a:ext cx="43375" cy="58400"/>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36"/>
            <p:cNvSpPr/>
            <p:nvPr/>
          </p:nvSpPr>
          <p:spPr>
            <a:xfrm>
              <a:off x="5700900" y="1898475"/>
              <a:ext cx="54250" cy="6922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36"/>
            <p:cNvSpPr/>
            <p:nvPr/>
          </p:nvSpPr>
          <p:spPr>
            <a:xfrm>
              <a:off x="5728425" y="1913475"/>
              <a:ext cx="49225" cy="70900"/>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36"/>
            <p:cNvSpPr/>
            <p:nvPr/>
          </p:nvSpPr>
          <p:spPr>
            <a:xfrm>
              <a:off x="5722600" y="1908300"/>
              <a:ext cx="60050" cy="81100"/>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36"/>
            <p:cNvSpPr/>
            <p:nvPr/>
          </p:nvSpPr>
          <p:spPr>
            <a:xfrm>
              <a:off x="5580000" y="1859050"/>
              <a:ext cx="80900" cy="26100"/>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36"/>
            <p:cNvSpPr/>
            <p:nvPr/>
          </p:nvSpPr>
          <p:spPr>
            <a:xfrm>
              <a:off x="5756775" y="1934325"/>
              <a:ext cx="38400" cy="55900"/>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36"/>
            <p:cNvSpPr/>
            <p:nvPr/>
          </p:nvSpPr>
          <p:spPr>
            <a:xfrm>
              <a:off x="5750950" y="1928500"/>
              <a:ext cx="49225" cy="66725"/>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36"/>
            <p:cNvSpPr/>
            <p:nvPr/>
          </p:nvSpPr>
          <p:spPr>
            <a:xfrm>
              <a:off x="5617525" y="1800575"/>
              <a:ext cx="54225" cy="77075"/>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36"/>
            <p:cNvSpPr/>
            <p:nvPr/>
          </p:nvSpPr>
          <p:spPr>
            <a:xfrm>
              <a:off x="4539250" y="1582325"/>
              <a:ext cx="251025" cy="740650"/>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36"/>
            <p:cNvSpPr/>
            <p:nvPr/>
          </p:nvSpPr>
          <p:spPr>
            <a:xfrm>
              <a:off x="4781075" y="141570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36"/>
            <p:cNvSpPr/>
            <p:nvPr/>
          </p:nvSpPr>
          <p:spPr>
            <a:xfrm>
              <a:off x="5207225" y="1738850"/>
              <a:ext cx="125950" cy="573275"/>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36"/>
            <p:cNvSpPr/>
            <p:nvPr/>
          </p:nvSpPr>
          <p:spPr>
            <a:xfrm>
              <a:off x="4282325" y="1247925"/>
              <a:ext cx="507250" cy="433425"/>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36"/>
            <p:cNvSpPr/>
            <p:nvPr/>
          </p:nvSpPr>
          <p:spPr>
            <a:xfrm>
              <a:off x="4359950" y="1375550"/>
              <a:ext cx="326100" cy="262750"/>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36"/>
            <p:cNvSpPr/>
            <p:nvPr/>
          </p:nvSpPr>
          <p:spPr>
            <a:xfrm>
              <a:off x="4460850" y="1840925"/>
              <a:ext cx="287725" cy="192675"/>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36"/>
            <p:cNvSpPr/>
            <p:nvPr/>
          </p:nvSpPr>
          <p:spPr>
            <a:xfrm>
              <a:off x="4601800" y="1510450"/>
              <a:ext cx="329050" cy="400550"/>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36"/>
            <p:cNvSpPr/>
            <p:nvPr/>
          </p:nvSpPr>
          <p:spPr>
            <a:xfrm>
              <a:off x="4692700" y="1641775"/>
              <a:ext cx="75900" cy="275075"/>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36"/>
            <p:cNvSpPr/>
            <p:nvPr/>
          </p:nvSpPr>
          <p:spPr>
            <a:xfrm>
              <a:off x="5224725" y="1973200"/>
              <a:ext cx="256875" cy="250525"/>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36"/>
            <p:cNvSpPr/>
            <p:nvPr/>
          </p:nvSpPr>
          <p:spPr>
            <a:xfrm>
              <a:off x="5218900" y="2039075"/>
              <a:ext cx="111775" cy="190500"/>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36"/>
            <p:cNvSpPr/>
            <p:nvPr/>
          </p:nvSpPr>
          <p:spPr>
            <a:xfrm>
              <a:off x="4906175" y="168680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36"/>
            <p:cNvSpPr/>
            <p:nvPr/>
          </p:nvSpPr>
          <p:spPr>
            <a:xfrm>
              <a:off x="4941200" y="1768475"/>
              <a:ext cx="90100" cy="203400"/>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36"/>
            <p:cNvSpPr/>
            <p:nvPr/>
          </p:nvSpPr>
          <p:spPr>
            <a:xfrm>
              <a:off x="4913675" y="1944475"/>
              <a:ext cx="280850" cy="279250"/>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36"/>
            <p:cNvSpPr/>
            <p:nvPr/>
          </p:nvSpPr>
          <p:spPr>
            <a:xfrm>
              <a:off x="4947875" y="2025725"/>
              <a:ext cx="90925" cy="203850"/>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36"/>
            <p:cNvSpPr/>
            <p:nvPr/>
          </p:nvSpPr>
          <p:spPr>
            <a:xfrm>
              <a:off x="4868650" y="126555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36"/>
            <p:cNvSpPr/>
            <p:nvPr/>
          </p:nvSpPr>
          <p:spPr>
            <a:xfrm>
              <a:off x="4938700" y="137277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36"/>
            <p:cNvSpPr/>
            <p:nvPr/>
          </p:nvSpPr>
          <p:spPr>
            <a:xfrm>
              <a:off x="5162200" y="1668850"/>
              <a:ext cx="292925" cy="24565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36"/>
            <p:cNvSpPr/>
            <p:nvPr/>
          </p:nvSpPr>
          <p:spPr>
            <a:xfrm>
              <a:off x="5169700" y="1764875"/>
              <a:ext cx="254375" cy="91075"/>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36"/>
            <p:cNvSpPr/>
            <p:nvPr/>
          </p:nvSpPr>
          <p:spPr>
            <a:xfrm>
              <a:off x="4790250" y="175852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36"/>
            <p:cNvSpPr/>
            <p:nvPr/>
          </p:nvSpPr>
          <p:spPr>
            <a:xfrm>
              <a:off x="4791925" y="186240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36"/>
            <p:cNvSpPr/>
            <p:nvPr/>
          </p:nvSpPr>
          <p:spPr>
            <a:xfrm>
              <a:off x="5630850" y="2025225"/>
              <a:ext cx="349450" cy="60880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36"/>
            <p:cNvSpPr/>
            <p:nvPr/>
          </p:nvSpPr>
          <p:spPr>
            <a:xfrm>
              <a:off x="4690175" y="678575"/>
              <a:ext cx="1276775" cy="875500"/>
            </a:xfrm>
            <a:custGeom>
              <a:avLst/>
              <a:gdLst/>
              <a:ahLst/>
              <a:cxnLst/>
              <a:rect l="l" t="t" r="r" b="b"/>
              <a:pathLst>
                <a:path w="51071" h="35020" extrusionOk="0">
                  <a:moveTo>
                    <a:pt x="23052" y="1"/>
                  </a:moveTo>
                  <a:cubicBezTo>
                    <a:pt x="16831" y="1"/>
                    <a:pt x="9246" y="2091"/>
                    <a:pt x="1" y="7300"/>
                  </a:cubicBezTo>
                  <a:lnTo>
                    <a:pt x="935" y="9735"/>
                  </a:lnTo>
                  <a:cubicBezTo>
                    <a:pt x="3297" y="8318"/>
                    <a:pt x="13035" y="2836"/>
                    <a:pt x="22664" y="2836"/>
                  </a:cubicBezTo>
                  <a:cubicBezTo>
                    <a:pt x="26633" y="2836"/>
                    <a:pt x="30584" y="3768"/>
                    <a:pt x="33992" y="6299"/>
                  </a:cubicBezTo>
                  <a:cubicBezTo>
                    <a:pt x="43866" y="13671"/>
                    <a:pt x="47568" y="29716"/>
                    <a:pt x="48569" y="35020"/>
                  </a:cubicBezTo>
                  <a:lnTo>
                    <a:pt x="51071" y="34553"/>
                  </a:lnTo>
                  <a:cubicBezTo>
                    <a:pt x="51071" y="34553"/>
                    <a:pt x="48342" y="1"/>
                    <a:pt x="230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36"/>
            <p:cNvSpPr/>
            <p:nvPr/>
          </p:nvSpPr>
          <p:spPr>
            <a:xfrm>
              <a:off x="4760225" y="945100"/>
              <a:ext cx="941550" cy="654000"/>
            </a:xfrm>
            <a:custGeom>
              <a:avLst/>
              <a:gdLst/>
              <a:ahLst/>
              <a:cxnLst/>
              <a:rect l="l" t="t" r="r" b="b"/>
              <a:pathLst>
                <a:path w="37662" h="26160" extrusionOk="0">
                  <a:moveTo>
                    <a:pt x="14858" y="0"/>
                  </a:moveTo>
                  <a:cubicBezTo>
                    <a:pt x="8058" y="0"/>
                    <a:pt x="2062" y="2702"/>
                    <a:pt x="1" y="3744"/>
                  </a:cubicBezTo>
                  <a:lnTo>
                    <a:pt x="201" y="4244"/>
                  </a:lnTo>
                  <a:cubicBezTo>
                    <a:pt x="201" y="4244"/>
                    <a:pt x="4879" y="2350"/>
                    <a:pt x="10935" y="2350"/>
                  </a:cubicBezTo>
                  <a:cubicBezTo>
                    <a:pt x="19763" y="2350"/>
                    <a:pt x="31522" y="6375"/>
                    <a:pt x="35993" y="26160"/>
                  </a:cubicBezTo>
                  <a:lnTo>
                    <a:pt x="37661" y="25826"/>
                  </a:lnTo>
                  <a:cubicBezTo>
                    <a:pt x="36794" y="20122"/>
                    <a:pt x="33858" y="6946"/>
                    <a:pt x="24719" y="2276"/>
                  </a:cubicBezTo>
                  <a:cubicBezTo>
                    <a:pt x="21473" y="605"/>
                    <a:pt x="18075" y="0"/>
                    <a:pt x="148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36"/>
            <p:cNvSpPr/>
            <p:nvPr/>
          </p:nvSpPr>
          <p:spPr>
            <a:xfrm>
              <a:off x="4741050" y="836850"/>
              <a:ext cx="1067450" cy="753925"/>
            </a:xfrm>
            <a:custGeom>
              <a:avLst/>
              <a:gdLst/>
              <a:ahLst/>
              <a:cxnLst/>
              <a:rect l="l" t="t" r="r" b="b"/>
              <a:pathLst>
                <a:path w="42698" h="30157" extrusionOk="0">
                  <a:moveTo>
                    <a:pt x="18826" y="0"/>
                  </a:moveTo>
                  <a:cubicBezTo>
                    <a:pt x="10829" y="0"/>
                    <a:pt x="2908" y="4396"/>
                    <a:pt x="1" y="6173"/>
                  </a:cubicBezTo>
                  <a:lnTo>
                    <a:pt x="768" y="8074"/>
                  </a:lnTo>
                  <a:cubicBezTo>
                    <a:pt x="2829" y="7032"/>
                    <a:pt x="8825" y="4330"/>
                    <a:pt x="15625" y="4330"/>
                  </a:cubicBezTo>
                  <a:cubicBezTo>
                    <a:pt x="18842" y="4330"/>
                    <a:pt x="22240" y="4935"/>
                    <a:pt x="25486" y="6606"/>
                  </a:cubicBezTo>
                  <a:cubicBezTo>
                    <a:pt x="34625" y="11276"/>
                    <a:pt x="37561" y="24452"/>
                    <a:pt x="38428" y="30156"/>
                  </a:cubicBezTo>
                  <a:lnTo>
                    <a:pt x="42698" y="29389"/>
                  </a:lnTo>
                  <a:cubicBezTo>
                    <a:pt x="42064" y="24152"/>
                    <a:pt x="39462" y="10976"/>
                    <a:pt x="29122" y="3237"/>
                  </a:cubicBezTo>
                  <a:cubicBezTo>
                    <a:pt x="25966" y="873"/>
                    <a:pt x="22388" y="0"/>
                    <a:pt x="188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36"/>
            <p:cNvSpPr/>
            <p:nvPr/>
          </p:nvSpPr>
          <p:spPr>
            <a:xfrm>
              <a:off x="4713525" y="749475"/>
              <a:ext cx="1190875" cy="822125"/>
            </a:xfrm>
            <a:custGeom>
              <a:avLst/>
              <a:gdLst/>
              <a:ahLst/>
              <a:cxnLst/>
              <a:rect l="l" t="t" r="r" b="b"/>
              <a:pathLst>
                <a:path w="47635" h="32885" extrusionOk="0">
                  <a:moveTo>
                    <a:pt x="21730" y="0"/>
                  </a:moveTo>
                  <a:cubicBezTo>
                    <a:pt x="12101" y="0"/>
                    <a:pt x="2363" y="5482"/>
                    <a:pt x="1" y="6899"/>
                  </a:cubicBezTo>
                  <a:lnTo>
                    <a:pt x="1102" y="9668"/>
                  </a:lnTo>
                  <a:cubicBezTo>
                    <a:pt x="4009" y="7891"/>
                    <a:pt x="11930" y="3495"/>
                    <a:pt x="19927" y="3495"/>
                  </a:cubicBezTo>
                  <a:cubicBezTo>
                    <a:pt x="23489" y="3495"/>
                    <a:pt x="27067" y="4368"/>
                    <a:pt x="30223" y="6732"/>
                  </a:cubicBezTo>
                  <a:cubicBezTo>
                    <a:pt x="40563" y="14471"/>
                    <a:pt x="43165" y="27647"/>
                    <a:pt x="43799" y="32884"/>
                  </a:cubicBezTo>
                  <a:lnTo>
                    <a:pt x="47635" y="32184"/>
                  </a:lnTo>
                  <a:cubicBezTo>
                    <a:pt x="46634" y="26880"/>
                    <a:pt x="42932" y="10835"/>
                    <a:pt x="33058" y="3463"/>
                  </a:cubicBezTo>
                  <a:cubicBezTo>
                    <a:pt x="29650" y="932"/>
                    <a:pt x="25699" y="0"/>
                    <a:pt x="217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36"/>
            <p:cNvSpPr/>
            <p:nvPr/>
          </p:nvSpPr>
          <p:spPr>
            <a:xfrm>
              <a:off x="4835300" y="739600"/>
              <a:ext cx="1059950" cy="770275"/>
            </a:xfrm>
            <a:custGeom>
              <a:avLst/>
              <a:gdLst/>
              <a:ahLst/>
              <a:cxnLst/>
              <a:rect l="l" t="t" r="r" b="b"/>
              <a:pathLst>
                <a:path w="42398" h="30811" extrusionOk="0">
                  <a:moveTo>
                    <a:pt x="15524" y="1"/>
                  </a:moveTo>
                  <a:cubicBezTo>
                    <a:pt x="6442" y="1"/>
                    <a:pt x="175" y="4584"/>
                    <a:pt x="100" y="4659"/>
                  </a:cubicBezTo>
                  <a:cubicBezTo>
                    <a:pt x="0" y="4725"/>
                    <a:pt x="0" y="4859"/>
                    <a:pt x="67" y="4959"/>
                  </a:cubicBezTo>
                  <a:cubicBezTo>
                    <a:pt x="104" y="5014"/>
                    <a:pt x="161" y="5039"/>
                    <a:pt x="215" y="5039"/>
                  </a:cubicBezTo>
                  <a:cubicBezTo>
                    <a:pt x="260" y="5039"/>
                    <a:pt x="304" y="5022"/>
                    <a:pt x="334" y="4992"/>
                  </a:cubicBezTo>
                  <a:cubicBezTo>
                    <a:pt x="434" y="4942"/>
                    <a:pt x="6611" y="409"/>
                    <a:pt x="15560" y="409"/>
                  </a:cubicBezTo>
                  <a:cubicBezTo>
                    <a:pt x="18545" y="409"/>
                    <a:pt x="21839" y="914"/>
                    <a:pt x="25318" y="2257"/>
                  </a:cubicBezTo>
                  <a:cubicBezTo>
                    <a:pt x="39228" y="7661"/>
                    <a:pt x="41963" y="30410"/>
                    <a:pt x="41997" y="30644"/>
                  </a:cubicBezTo>
                  <a:cubicBezTo>
                    <a:pt x="41997" y="30744"/>
                    <a:pt x="42097" y="30811"/>
                    <a:pt x="42197" y="30811"/>
                  </a:cubicBezTo>
                  <a:cubicBezTo>
                    <a:pt x="42330" y="30811"/>
                    <a:pt x="42397" y="30711"/>
                    <a:pt x="42397" y="30577"/>
                  </a:cubicBezTo>
                  <a:cubicBezTo>
                    <a:pt x="42364" y="30377"/>
                    <a:pt x="39628" y="7361"/>
                    <a:pt x="25485" y="1890"/>
                  </a:cubicBezTo>
                  <a:cubicBezTo>
                    <a:pt x="21933" y="516"/>
                    <a:pt x="18570" y="1"/>
                    <a:pt x="155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36"/>
            <p:cNvSpPr/>
            <p:nvPr/>
          </p:nvSpPr>
          <p:spPr>
            <a:xfrm>
              <a:off x="4876975" y="848650"/>
              <a:ext cx="937375" cy="727950"/>
            </a:xfrm>
            <a:custGeom>
              <a:avLst/>
              <a:gdLst/>
              <a:ahLst/>
              <a:cxnLst/>
              <a:rect l="l" t="t" r="r" b="b"/>
              <a:pathLst>
                <a:path w="37495" h="29118" extrusionOk="0">
                  <a:moveTo>
                    <a:pt x="13527" y="1"/>
                  </a:moveTo>
                  <a:cubicBezTo>
                    <a:pt x="6464" y="1"/>
                    <a:pt x="226" y="3120"/>
                    <a:pt x="134" y="3165"/>
                  </a:cubicBezTo>
                  <a:cubicBezTo>
                    <a:pt x="34" y="3232"/>
                    <a:pt x="1" y="3366"/>
                    <a:pt x="34" y="3466"/>
                  </a:cubicBezTo>
                  <a:cubicBezTo>
                    <a:pt x="77" y="3530"/>
                    <a:pt x="148" y="3567"/>
                    <a:pt x="220" y="3567"/>
                  </a:cubicBezTo>
                  <a:cubicBezTo>
                    <a:pt x="259" y="3567"/>
                    <a:pt x="299" y="3556"/>
                    <a:pt x="335" y="3532"/>
                  </a:cubicBezTo>
                  <a:cubicBezTo>
                    <a:pt x="426" y="3487"/>
                    <a:pt x="6560" y="412"/>
                    <a:pt x="13493" y="412"/>
                  </a:cubicBezTo>
                  <a:cubicBezTo>
                    <a:pt x="16668" y="412"/>
                    <a:pt x="20011" y="1057"/>
                    <a:pt x="23017" y="2932"/>
                  </a:cubicBezTo>
                  <a:cubicBezTo>
                    <a:pt x="32591" y="8903"/>
                    <a:pt x="37027" y="28750"/>
                    <a:pt x="37061" y="28951"/>
                  </a:cubicBezTo>
                  <a:cubicBezTo>
                    <a:pt x="37094" y="29051"/>
                    <a:pt x="37161" y="29117"/>
                    <a:pt x="37261" y="29117"/>
                  </a:cubicBezTo>
                  <a:lnTo>
                    <a:pt x="37328" y="29117"/>
                  </a:lnTo>
                  <a:cubicBezTo>
                    <a:pt x="37428" y="29084"/>
                    <a:pt x="37494" y="28984"/>
                    <a:pt x="37461" y="28884"/>
                  </a:cubicBezTo>
                  <a:cubicBezTo>
                    <a:pt x="37428" y="28684"/>
                    <a:pt x="32958" y="8669"/>
                    <a:pt x="23251" y="2565"/>
                  </a:cubicBezTo>
                  <a:cubicBezTo>
                    <a:pt x="20178" y="656"/>
                    <a:pt x="16766" y="1"/>
                    <a:pt x="135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36"/>
            <p:cNvSpPr/>
            <p:nvPr/>
          </p:nvSpPr>
          <p:spPr>
            <a:xfrm>
              <a:off x="4865300" y="943375"/>
              <a:ext cx="820625" cy="601525"/>
            </a:xfrm>
            <a:custGeom>
              <a:avLst/>
              <a:gdLst/>
              <a:ahLst/>
              <a:cxnLst/>
              <a:rect l="l" t="t" r="r" b="b"/>
              <a:pathLst>
                <a:path w="32825" h="24061" extrusionOk="0">
                  <a:moveTo>
                    <a:pt x="9520" y="0"/>
                  </a:moveTo>
                  <a:cubicBezTo>
                    <a:pt x="4293" y="0"/>
                    <a:pt x="244" y="1325"/>
                    <a:pt x="168" y="1344"/>
                  </a:cubicBezTo>
                  <a:cubicBezTo>
                    <a:pt x="68" y="1411"/>
                    <a:pt x="1" y="1511"/>
                    <a:pt x="34" y="1611"/>
                  </a:cubicBezTo>
                  <a:cubicBezTo>
                    <a:pt x="60" y="1713"/>
                    <a:pt x="144" y="1757"/>
                    <a:pt x="227" y="1757"/>
                  </a:cubicBezTo>
                  <a:cubicBezTo>
                    <a:pt x="252" y="1757"/>
                    <a:pt x="278" y="1753"/>
                    <a:pt x="301" y="1745"/>
                  </a:cubicBezTo>
                  <a:cubicBezTo>
                    <a:pt x="378" y="1726"/>
                    <a:pt x="4372" y="422"/>
                    <a:pt x="9521" y="422"/>
                  </a:cubicBezTo>
                  <a:cubicBezTo>
                    <a:pt x="13349" y="422"/>
                    <a:pt x="17815" y="1143"/>
                    <a:pt x="21783" y="3646"/>
                  </a:cubicBezTo>
                  <a:cubicBezTo>
                    <a:pt x="27654" y="7382"/>
                    <a:pt x="31223" y="14154"/>
                    <a:pt x="32391" y="23861"/>
                  </a:cubicBezTo>
                  <a:cubicBezTo>
                    <a:pt x="32391" y="23961"/>
                    <a:pt x="32491" y="24061"/>
                    <a:pt x="32591" y="24061"/>
                  </a:cubicBezTo>
                  <a:lnTo>
                    <a:pt x="32624" y="24061"/>
                  </a:lnTo>
                  <a:cubicBezTo>
                    <a:pt x="32724" y="24027"/>
                    <a:pt x="32824" y="23927"/>
                    <a:pt x="32791" y="23827"/>
                  </a:cubicBezTo>
                  <a:cubicBezTo>
                    <a:pt x="31624" y="13987"/>
                    <a:pt x="27988" y="7082"/>
                    <a:pt x="21983" y="3279"/>
                  </a:cubicBezTo>
                  <a:cubicBezTo>
                    <a:pt x="17943" y="733"/>
                    <a:pt x="13406" y="0"/>
                    <a:pt x="95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36"/>
            <p:cNvSpPr/>
            <p:nvPr/>
          </p:nvSpPr>
          <p:spPr>
            <a:xfrm>
              <a:off x="4547650" y="773400"/>
              <a:ext cx="483100" cy="281225"/>
            </a:xfrm>
            <a:custGeom>
              <a:avLst/>
              <a:gdLst/>
              <a:ahLst/>
              <a:cxnLst/>
              <a:rect l="l" t="t" r="r" b="b"/>
              <a:pathLst>
                <a:path w="19324" h="11249" extrusionOk="0">
                  <a:moveTo>
                    <a:pt x="11468" y="1"/>
                  </a:moveTo>
                  <a:cubicBezTo>
                    <a:pt x="10508" y="1"/>
                    <a:pt x="9689" y="575"/>
                    <a:pt x="9163" y="1307"/>
                  </a:cubicBezTo>
                  <a:lnTo>
                    <a:pt x="9163" y="1307"/>
                  </a:lnTo>
                  <a:cubicBezTo>
                    <a:pt x="8781" y="1036"/>
                    <a:pt x="8289" y="802"/>
                    <a:pt x="7670" y="638"/>
                  </a:cubicBezTo>
                  <a:cubicBezTo>
                    <a:pt x="7232" y="521"/>
                    <a:pt x="6856" y="469"/>
                    <a:pt x="6532" y="469"/>
                  </a:cubicBezTo>
                  <a:cubicBezTo>
                    <a:pt x="4096" y="469"/>
                    <a:pt x="4668" y="3407"/>
                    <a:pt x="4668" y="3407"/>
                  </a:cubicBezTo>
                  <a:cubicBezTo>
                    <a:pt x="4458" y="3297"/>
                    <a:pt x="4239" y="3246"/>
                    <a:pt x="4018" y="3246"/>
                  </a:cubicBezTo>
                  <a:cubicBezTo>
                    <a:pt x="2091" y="3246"/>
                    <a:pt x="0" y="7075"/>
                    <a:pt x="2633" y="8811"/>
                  </a:cubicBezTo>
                  <a:cubicBezTo>
                    <a:pt x="3461" y="9350"/>
                    <a:pt x="4226" y="9570"/>
                    <a:pt x="4867" y="9571"/>
                  </a:cubicBezTo>
                  <a:lnTo>
                    <a:pt x="4867" y="9571"/>
                  </a:lnTo>
                  <a:cubicBezTo>
                    <a:pt x="5131" y="10483"/>
                    <a:pt x="5825" y="11249"/>
                    <a:pt x="7181" y="11249"/>
                  </a:cubicBezTo>
                  <a:cubicBezTo>
                    <a:pt x="7232" y="11249"/>
                    <a:pt x="7284" y="11248"/>
                    <a:pt x="7336" y="11246"/>
                  </a:cubicBezTo>
                  <a:cubicBezTo>
                    <a:pt x="9408" y="11141"/>
                    <a:pt x="10771" y="10592"/>
                    <a:pt x="11506" y="9843"/>
                  </a:cubicBezTo>
                  <a:lnTo>
                    <a:pt x="11506" y="9843"/>
                  </a:lnTo>
                  <a:cubicBezTo>
                    <a:pt x="11676" y="10044"/>
                    <a:pt x="11885" y="10236"/>
                    <a:pt x="12140" y="10412"/>
                  </a:cubicBezTo>
                  <a:cubicBezTo>
                    <a:pt x="12455" y="10634"/>
                    <a:pt x="12820" y="10733"/>
                    <a:pt x="13209" y="10733"/>
                  </a:cubicBezTo>
                  <a:cubicBezTo>
                    <a:pt x="15746" y="10733"/>
                    <a:pt x="19323" y="6505"/>
                    <a:pt x="17010" y="4307"/>
                  </a:cubicBezTo>
                  <a:cubicBezTo>
                    <a:pt x="16418" y="3752"/>
                    <a:pt x="15814" y="3537"/>
                    <a:pt x="15254" y="3537"/>
                  </a:cubicBezTo>
                  <a:cubicBezTo>
                    <a:pt x="15143" y="3537"/>
                    <a:pt x="15034" y="3546"/>
                    <a:pt x="14927" y="3561"/>
                  </a:cubicBezTo>
                  <a:lnTo>
                    <a:pt x="14927" y="3561"/>
                  </a:lnTo>
                  <a:cubicBezTo>
                    <a:pt x="14882" y="2436"/>
                    <a:pt x="14245" y="1172"/>
                    <a:pt x="12807" y="371"/>
                  </a:cubicBezTo>
                  <a:cubicBezTo>
                    <a:pt x="12342" y="112"/>
                    <a:pt x="11892" y="1"/>
                    <a:pt x="114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36"/>
            <p:cNvSpPr/>
            <p:nvPr/>
          </p:nvSpPr>
          <p:spPr>
            <a:xfrm>
              <a:off x="4570925" y="768825"/>
              <a:ext cx="431175" cy="290725"/>
            </a:xfrm>
            <a:custGeom>
              <a:avLst/>
              <a:gdLst/>
              <a:ahLst/>
              <a:cxnLst/>
              <a:rect l="l" t="t" r="r" b="b"/>
              <a:pathLst>
                <a:path w="17247" h="11629" extrusionOk="0">
                  <a:moveTo>
                    <a:pt x="8307" y="1788"/>
                  </a:moveTo>
                  <a:cubicBezTo>
                    <a:pt x="9074" y="2422"/>
                    <a:pt x="9274" y="3290"/>
                    <a:pt x="9107" y="3823"/>
                  </a:cubicBezTo>
                  <a:cubicBezTo>
                    <a:pt x="9022" y="4122"/>
                    <a:pt x="8828" y="4284"/>
                    <a:pt x="8595" y="4284"/>
                  </a:cubicBezTo>
                  <a:cubicBezTo>
                    <a:pt x="8463" y="4284"/>
                    <a:pt x="8318" y="4232"/>
                    <a:pt x="8173" y="4123"/>
                  </a:cubicBezTo>
                  <a:cubicBezTo>
                    <a:pt x="7573" y="3656"/>
                    <a:pt x="7773" y="2589"/>
                    <a:pt x="8307" y="1788"/>
                  </a:cubicBezTo>
                  <a:close/>
                  <a:moveTo>
                    <a:pt x="13777" y="3990"/>
                  </a:moveTo>
                  <a:lnTo>
                    <a:pt x="13777" y="3990"/>
                  </a:lnTo>
                  <a:cubicBezTo>
                    <a:pt x="13744" y="4991"/>
                    <a:pt x="13177" y="5758"/>
                    <a:pt x="12376" y="5925"/>
                  </a:cubicBezTo>
                  <a:cubicBezTo>
                    <a:pt x="12310" y="5925"/>
                    <a:pt x="12276" y="5958"/>
                    <a:pt x="12210" y="5958"/>
                  </a:cubicBezTo>
                  <a:cubicBezTo>
                    <a:pt x="12009" y="5958"/>
                    <a:pt x="12009" y="5858"/>
                    <a:pt x="11976" y="5791"/>
                  </a:cubicBezTo>
                  <a:cubicBezTo>
                    <a:pt x="11943" y="5324"/>
                    <a:pt x="12743" y="4290"/>
                    <a:pt x="13777" y="3990"/>
                  </a:cubicBezTo>
                  <a:close/>
                  <a:moveTo>
                    <a:pt x="4804" y="6959"/>
                  </a:moveTo>
                  <a:cubicBezTo>
                    <a:pt x="4938" y="6959"/>
                    <a:pt x="5105" y="7092"/>
                    <a:pt x="5171" y="7192"/>
                  </a:cubicBezTo>
                  <a:cubicBezTo>
                    <a:pt x="5605" y="7659"/>
                    <a:pt x="5738" y="8226"/>
                    <a:pt x="5505" y="8693"/>
                  </a:cubicBezTo>
                  <a:cubicBezTo>
                    <a:pt x="5305" y="9160"/>
                    <a:pt x="4771" y="9494"/>
                    <a:pt x="4104" y="9527"/>
                  </a:cubicBezTo>
                  <a:cubicBezTo>
                    <a:pt x="3870" y="8627"/>
                    <a:pt x="4104" y="7659"/>
                    <a:pt x="4437" y="7226"/>
                  </a:cubicBezTo>
                  <a:cubicBezTo>
                    <a:pt x="4504" y="7092"/>
                    <a:pt x="4638" y="6959"/>
                    <a:pt x="4804" y="6959"/>
                  </a:cubicBezTo>
                  <a:close/>
                  <a:moveTo>
                    <a:pt x="10575" y="7359"/>
                  </a:moveTo>
                  <a:cubicBezTo>
                    <a:pt x="10642" y="7359"/>
                    <a:pt x="10775" y="7459"/>
                    <a:pt x="10875" y="7726"/>
                  </a:cubicBezTo>
                  <a:cubicBezTo>
                    <a:pt x="11142" y="8460"/>
                    <a:pt x="11042" y="9127"/>
                    <a:pt x="10608" y="9694"/>
                  </a:cubicBezTo>
                  <a:cubicBezTo>
                    <a:pt x="10075" y="8960"/>
                    <a:pt x="10075" y="8126"/>
                    <a:pt x="10308" y="7659"/>
                  </a:cubicBezTo>
                  <a:cubicBezTo>
                    <a:pt x="10408" y="7459"/>
                    <a:pt x="10508" y="7359"/>
                    <a:pt x="10575" y="7359"/>
                  </a:cubicBezTo>
                  <a:close/>
                  <a:moveTo>
                    <a:pt x="10559" y="424"/>
                  </a:moveTo>
                  <a:cubicBezTo>
                    <a:pt x="10964" y="424"/>
                    <a:pt x="11376" y="531"/>
                    <a:pt x="11776" y="754"/>
                  </a:cubicBezTo>
                  <a:cubicBezTo>
                    <a:pt x="12943" y="1388"/>
                    <a:pt x="13677" y="2422"/>
                    <a:pt x="13777" y="3590"/>
                  </a:cubicBezTo>
                  <a:cubicBezTo>
                    <a:pt x="12510" y="3857"/>
                    <a:pt x="11509" y="5124"/>
                    <a:pt x="11576" y="5825"/>
                  </a:cubicBezTo>
                  <a:cubicBezTo>
                    <a:pt x="11609" y="6158"/>
                    <a:pt x="11843" y="6358"/>
                    <a:pt x="12210" y="6358"/>
                  </a:cubicBezTo>
                  <a:cubicBezTo>
                    <a:pt x="12276" y="6358"/>
                    <a:pt x="12376" y="6358"/>
                    <a:pt x="12476" y="6325"/>
                  </a:cubicBezTo>
                  <a:cubicBezTo>
                    <a:pt x="13477" y="6125"/>
                    <a:pt x="14178" y="5158"/>
                    <a:pt x="14211" y="3923"/>
                  </a:cubicBezTo>
                  <a:cubicBezTo>
                    <a:pt x="14249" y="3921"/>
                    <a:pt x="14286" y="3920"/>
                    <a:pt x="14323" y="3920"/>
                  </a:cubicBezTo>
                  <a:cubicBezTo>
                    <a:pt x="14882" y="3920"/>
                    <a:pt x="15412" y="4155"/>
                    <a:pt x="15912" y="4624"/>
                  </a:cubicBezTo>
                  <a:cubicBezTo>
                    <a:pt x="16846" y="5524"/>
                    <a:pt x="16679" y="6625"/>
                    <a:pt x="16379" y="7392"/>
                  </a:cubicBezTo>
                  <a:cubicBezTo>
                    <a:pt x="15679" y="9127"/>
                    <a:pt x="13744" y="10728"/>
                    <a:pt x="12276" y="10728"/>
                  </a:cubicBezTo>
                  <a:cubicBezTo>
                    <a:pt x="11909" y="10728"/>
                    <a:pt x="11609" y="10628"/>
                    <a:pt x="11342" y="10428"/>
                  </a:cubicBezTo>
                  <a:cubicBezTo>
                    <a:pt x="11176" y="10328"/>
                    <a:pt x="11009" y="10161"/>
                    <a:pt x="10875" y="10028"/>
                  </a:cubicBezTo>
                  <a:cubicBezTo>
                    <a:pt x="11442" y="9327"/>
                    <a:pt x="11609" y="8460"/>
                    <a:pt x="11276" y="7593"/>
                  </a:cubicBezTo>
                  <a:cubicBezTo>
                    <a:pt x="11075" y="7059"/>
                    <a:pt x="10775" y="6925"/>
                    <a:pt x="10575" y="6925"/>
                  </a:cubicBezTo>
                  <a:cubicBezTo>
                    <a:pt x="10342" y="6925"/>
                    <a:pt x="10075" y="7126"/>
                    <a:pt x="9941" y="7459"/>
                  </a:cubicBezTo>
                  <a:cubicBezTo>
                    <a:pt x="9641" y="8093"/>
                    <a:pt x="9641" y="9127"/>
                    <a:pt x="10308" y="9994"/>
                  </a:cubicBezTo>
                  <a:cubicBezTo>
                    <a:pt x="9708" y="10528"/>
                    <a:pt x="8574" y="11095"/>
                    <a:pt x="6372" y="11229"/>
                  </a:cubicBezTo>
                  <a:lnTo>
                    <a:pt x="6239" y="11229"/>
                  </a:lnTo>
                  <a:cubicBezTo>
                    <a:pt x="5004" y="11229"/>
                    <a:pt x="4471" y="10561"/>
                    <a:pt x="4204" y="9928"/>
                  </a:cubicBezTo>
                  <a:cubicBezTo>
                    <a:pt x="5004" y="9861"/>
                    <a:pt x="5638" y="9461"/>
                    <a:pt x="5905" y="8860"/>
                  </a:cubicBezTo>
                  <a:cubicBezTo>
                    <a:pt x="6172" y="8226"/>
                    <a:pt x="6005" y="7526"/>
                    <a:pt x="5505" y="6925"/>
                  </a:cubicBezTo>
                  <a:cubicBezTo>
                    <a:pt x="5279" y="6684"/>
                    <a:pt x="5038" y="6566"/>
                    <a:pt x="4804" y="6566"/>
                  </a:cubicBezTo>
                  <a:cubicBezTo>
                    <a:pt x="4553" y="6566"/>
                    <a:pt x="4311" y="6700"/>
                    <a:pt x="4104" y="6959"/>
                  </a:cubicBezTo>
                  <a:cubicBezTo>
                    <a:pt x="3670" y="7559"/>
                    <a:pt x="3470" y="8627"/>
                    <a:pt x="3670" y="9527"/>
                  </a:cubicBezTo>
                  <a:cubicBezTo>
                    <a:pt x="3070" y="9461"/>
                    <a:pt x="2436" y="9227"/>
                    <a:pt x="1836" y="8827"/>
                  </a:cubicBezTo>
                  <a:cubicBezTo>
                    <a:pt x="401" y="7893"/>
                    <a:pt x="635" y="6425"/>
                    <a:pt x="801" y="5858"/>
                  </a:cubicBezTo>
                  <a:cubicBezTo>
                    <a:pt x="1168" y="4624"/>
                    <a:pt x="2202" y="3656"/>
                    <a:pt x="3070" y="3656"/>
                  </a:cubicBezTo>
                  <a:cubicBezTo>
                    <a:pt x="3270" y="3656"/>
                    <a:pt x="3470" y="3690"/>
                    <a:pt x="3637" y="3790"/>
                  </a:cubicBezTo>
                  <a:cubicBezTo>
                    <a:pt x="3664" y="3804"/>
                    <a:pt x="3698" y="3812"/>
                    <a:pt x="3732" y="3812"/>
                  </a:cubicBezTo>
                  <a:cubicBezTo>
                    <a:pt x="3781" y="3812"/>
                    <a:pt x="3831" y="3796"/>
                    <a:pt x="3870" y="3757"/>
                  </a:cubicBezTo>
                  <a:cubicBezTo>
                    <a:pt x="3937" y="3723"/>
                    <a:pt x="3970" y="3623"/>
                    <a:pt x="3937" y="3556"/>
                  </a:cubicBezTo>
                  <a:cubicBezTo>
                    <a:pt x="3937" y="3556"/>
                    <a:pt x="3670" y="2155"/>
                    <a:pt x="4304" y="1388"/>
                  </a:cubicBezTo>
                  <a:cubicBezTo>
                    <a:pt x="4601" y="1028"/>
                    <a:pt x="5033" y="856"/>
                    <a:pt x="5600" y="856"/>
                  </a:cubicBezTo>
                  <a:cubicBezTo>
                    <a:pt x="5924" y="856"/>
                    <a:pt x="6293" y="912"/>
                    <a:pt x="6706" y="1021"/>
                  </a:cubicBezTo>
                  <a:cubicBezTo>
                    <a:pt x="7173" y="1121"/>
                    <a:pt x="7606" y="1321"/>
                    <a:pt x="7973" y="1522"/>
                  </a:cubicBezTo>
                  <a:cubicBezTo>
                    <a:pt x="7306" y="2522"/>
                    <a:pt x="7139" y="3857"/>
                    <a:pt x="7940" y="4457"/>
                  </a:cubicBezTo>
                  <a:cubicBezTo>
                    <a:pt x="8157" y="4617"/>
                    <a:pt x="8381" y="4691"/>
                    <a:pt x="8592" y="4691"/>
                  </a:cubicBezTo>
                  <a:cubicBezTo>
                    <a:pt x="8998" y="4691"/>
                    <a:pt x="9354" y="4418"/>
                    <a:pt x="9508" y="3957"/>
                  </a:cubicBezTo>
                  <a:cubicBezTo>
                    <a:pt x="9741" y="3256"/>
                    <a:pt x="9508" y="2222"/>
                    <a:pt x="8540" y="1455"/>
                  </a:cubicBezTo>
                  <a:cubicBezTo>
                    <a:pt x="9102" y="785"/>
                    <a:pt x="9817" y="424"/>
                    <a:pt x="10559" y="424"/>
                  </a:cubicBezTo>
                  <a:close/>
                  <a:moveTo>
                    <a:pt x="10545" y="1"/>
                  </a:moveTo>
                  <a:cubicBezTo>
                    <a:pt x="9675" y="1"/>
                    <a:pt x="8830" y="414"/>
                    <a:pt x="8207" y="1188"/>
                  </a:cubicBezTo>
                  <a:cubicBezTo>
                    <a:pt x="7806" y="955"/>
                    <a:pt x="7339" y="754"/>
                    <a:pt x="6806" y="621"/>
                  </a:cubicBezTo>
                  <a:cubicBezTo>
                    <a:pt x="6359" y="495"/>
                    <a:pt x="5951" y="432"/>
                    <a:pt x="5587" y="432"/>
                  </a:cubicBezTo>
                  <a:cubicBezTo>
                    <a:pt x="4891" y="432"/>
                    <a:pt x="4354" y="662"/>
                    <a:pt x="4004" y="1121"/>
                  </a:cubicBezTo>
                  <a:cubicBezTo>
                    <a:pt x="3437" y="1788"/>
                    <a:pt x="3437" y="2756"/>
                    <a:pt x="3503" y="3290"/>
                  </a:cubicBezTo>
                  <a:cubicBezTo>
                    <a:pt x="3370" y="3256"/>
                    <a:pt x="3237" y="3223"/>
                    <a:pt x="3070" y="3223"/>
                  </a:cubicBezTo>
                  <a:cubicBezTo>
                    <a:pt x="2002" y="3223"/>
                    <a:pt x="835" y="4324"/>
                    <a:pt x="401" y="5725"/>
                  </a:cubicBezTo>
                  <a:cubicBezTo>
                    <a:pt x="1" y="7126"/>
                    <a:pt x="435" y="8427"/>
                    <a:pt x="1602" y="9160"/>
                  </a:cubicBezTo>
                  <a:cubicBezTo>
                    <a:pt x="2336" y="9661"/>
                    <a:pt x="3070" y="9928"/>
                    <a:pt x="3770" y="9961"/>
                  </a:cubicBezTo>
                  <a:cubicBezTo>
                    <a:pt x="4004" y="10628"/>
                    <a:pt x="4638" y="11629"/>
                    <a:pt x="6239" y="11629"/>
                  </a:cubicBezTo>
                  <a:lnTo>
                    <a:pt x="6405" y="11629"/>
                  </a:lnTo>
                  <a:cubicBezTo>
                    <a:pt x="8273" y="11529"/>
                    <a:pt x="9708" y="11095"/>
                    <a:pt x="10575" y="10328"/>
                  </a:cubicBezTo>
                  <a:cubicBezTo>
                    <a:pt x="10709" y="10495"/>
                    <a:pt x="10909" y="10628"/>
                    <a:pt x="11109" y="10762"/>
                  </a:cubicBezTo>
                  <a:cubicBezTo>
                    <a:pt x="11442" y="10995"/>
                    <a:pt x="11843" y="11128"/>
                    <a:pt x="12276" y="11128"/>
                  </a:cubicBezTo>
                  <a:cubicBezTo>
                    <a:pt x="13911" y="11128"/>
                    <a:pt x="16012" y="9461"/>
                    <a:pt x="16746" y="7559"/>
                  </a:cubicBezTo>
                  <a:cubicBezTo>
                    <a:pt x="17247" y="6292"/>
                    <a:pt x="17080" y="5124"/>
                    <a:pt x="16212" y="4324"/>
                  </a:cubicBezTo>
                  <a:cubicBezTo>
                    <a:pt x="15614" y="3788"/>
                    <a:pt x="14956" y="3520"/>
                    <a:pt x="14294" y="3520"/>
                  </a:cubicBezTo>
                  <a:cubicBezTo>
                    <a:pt x="14256" y="3520"/>
                    <a:pt x="14217" y="3521"/>
                    <a:pt x="14178" y="3523"/>
                  </a:cubicBezTo>
                  <a:cubicBezTo>
                    <a:pt x="14078" y="2255"/>
                    <a:pt x="13244" y="1088"/>
                    <a:pt x="11976" y="387"/>
                  </a:cubicBezTo>
                  <a:cubicBezTo>
                    <a:pt x="11514" y="127"/>
                    <a:pt x="11026" y="1"/>
                    <a:pt x="105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36"/>
            <p:cNvSpPr/>
            <p:nvPr/>
          </p:nvSpPr>
          <p:spPr>
            <a:xfrm>
              <a:off x="5588150" y="1411775"/>
              <a:ext cx="437950" cy="257675"/>
            </a:xfrm>
            <a:custGeom>
              <a:avLst/>
              <a:gdLst/>
              <a:ahLst/>
              <a:cxnLst/>
              <a:rect l="l" t="t" r="r" b="b"/>
              <a:pathLst>
                <a:path w="17518" h="10307" extrusionOk="0">
                  <a:moveTo>
                    <a:pt x="10248" y="0"/>
                  </a:moveTo>
                  <a:cubicBezTo>
                    <a:pt x="9348" y="0"/>
                    <a:pt x="8597" y="553"/>
                    <a:pt x="8128" y="1246"/>
                  </a:cubicBezTo>
                  <a:lnTo>
                    <a:pt x="8128" y="1246"/>
                  </a:lnTo>
                  <a:cubicBezTo>
                    <a:pt x="7771" y="1012"/>
                    <a:pt x="7316" y="815"/>
                    <a:pt x="6746" y="688"/>
                  </a:cubicBezTo>
                  <a:cubicBezTo>
                    <a:pt x="6398" y="610"/>
                    <a:pt x="6093" y="575"/>
                    <a:pt x="5827" y="575"/>
                  </a:cubicBezTo>
                  <a:cubicBezTo>
                    <a:pt x="3464" y="575"/>
                    <a:pt x="4111" y="3323"/>
                    <a:pt x="4111" y="3323"/>
                  </a:cubicBezTo>
                  <a:cubicBezTo>
                    <a:pt x="3933" y="3238"/>
                    <a:pt x="3750" y="3198"/>
                    <a:pt x="3566" y="3198"/>
                  </a:cubicBezTo>
                  <a:cubicBezTo>
                    <a:pt x="1814" y="3198"/>
                    <a:pt x="1" y="6781"/>
                    <a:pt x="2476" y="8260"/>
                  </a:cubicBezTo>
                  <a:cubicBezTo>
                    <a:pt x="3194" y="8689"/>
                    <a:pt x="3855" y="8865"/>
                    <a:pt x="4413" y="8865"/>
                  </a:cubicBezTo>
                  <a:cubicBezTo>
                    <a:pt x="4450" y="8865"/>
                    <a:pt x="4486" y="8865"/>
                    <a:pt x="4522" y="8863"/>
                  </a:cubicBezTo>
                  <a:lnTo>
                    <a:pt x="4522" y="8863"/>
                  </a:lnTo>
                  <a:cubicBezTo>
                    <a:pt x="4783" y="9653"/>
                    <a:pt x="5400" y="10306"/>
                    <a:pt x="6544" y="10306"/>
                  </a:cubicBezTo>
                  <a:cubicBezTo>
                    <a:pt x="6630" y="10306"/>
                    <a:pt x="6720" y="10303"/>
                    <a:pt x="6812" y="10295"/>
                  </a:cubicBezTo>
                  <a:cubicBezTo>
                    <a:pt x="8705" y="10137"/>
                    <a:pt x="9916" y="9593"/>
                    <a:pt x="10548" y="8884"/>
                  </a:cubicBezTo>
                  <a:lnTo>
                    <a:pt x="10548" y="8884"/>
                  </a:lnTo>
                  <a:cubicBezTo>
                    <a:pt x="10710" y="9065"/>
                    <a:pt x="10909" y="9238"/>
                    <a:pt x="11149" y="9394"/>
                  </a:cubicBezTo>
                  <a:cubicBezTo>
                    <a:pt x="11411" y="9564"/>
                    <a:pt x="11708" y="9641"/>
                    <a:pt x="12022" y="9641"/>
                  </a:cubicBezTo>
                  <a:cubicBezTo>
                    <a:pt x="14305" y="9641"/>
                    <a:pt x="17518" y="5596"/>
                    <a:pt x="15319" y="3690"/>
                  </a:cubicBezTo>
                  <a:cubicBezTo>
                    <a:pt x="14790" y="3231"/>
                    <a:pt x="14264" y="3052"/>
                    <a:pt x="13779" y="3052"/>
                  </a:cubicBezTo>
                  <a:cubicBezTo>
                    <a:pt x="13651" y="3052"/>
                    <a:pt x="13526" y="3065"/>
                    <a:pt x="13404" y="3088"/>
                  </a:cubicBezTo>
                  <a:lnTo>
                    <a:pt x="13404" y="3088"/>
                  </a:lnTo>
                  <a:cubicBezTo>
                    <a:pt x="13324" y="2075"/>
                    <a:pt x="12705" y="957"/>
                    <a:pt x="11382" y="288"/>
                  </a:cubicBezTo>
                  <a:cubicBezTo>
                    <a:pt x="10987" y="87"/>
                    <a:pt x="10606" y="0"/>
                    <a:pt x="102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36"/>
            <p:cNvSpPr/>
            <p:nvPr/>
          </p:nvSpPr>
          <p:spPr>
            <a:xfrm>
              <a:off x="5608350" y="1406600"/>
              <a:ext cx="391975" cy="268400"/>
            </a:xfrm>
            <a:custGeom>
              <a:avLst/>
              <a:gdLst/>
              <a:ahLst/>
              <a:cxnLst/>
              <a:rect l="l" t="t" r="r" b="b"/>
              <a:pathLst>
                <a:path w="15679" h="10736" extrusionOk="0">
                  <a:moveTo>
                    <a:pt x="7372" y="1729"/>
                  </a:moveTo>
                  <a:cubicBezTo>
                    <a:pt x="8106" y="2296"/>
                    <a:pt x="8306" y="3063"/>
                    <a:pt x="8139" y="3530"/>
                  </a:cubicBezTo>
                  <a:cubicBezTo>
                    <a:pt x="8075" y="3789"/>
                    <a:pt x="7913" y="3936"/>
                    <a:pt x="7716" y="3936"/>
                  </a:cubicBezTo>
                  <a:cubicBezTo>
                    <a:pt x="7608" y="3936"/>
                    <a:pt x="7490" y="3892"/>
                    <a:pt x="7372" y="3797"/>
                  </a:cubicBezTo>
                  <a:cubicBezTo>
                    <a:pt x="6872" y="3464"/>
                    <a:pt x="6905" y="2563"/>
                    <a:pt x="7372" y="1729"/>
                  </a:cubicBezTo>
                  <a:close/>
                  <a:moveTo>
                    <a:pt x="12409" y="3564"/>
                  </a:moveTo>
                  <a:cubicBezTo>
                    <a:pt x="12376" y="4431"/>
                    <a:pt x="11909" y="5131"/>
                    <a:pt x="11208" y="5298"/>
                  </a:cubicBezTo>
                  <a:cubicBezTo>
                    <a:pt x="11142" y="5332"/>
                    <a:pt x="11108" y="5332"/>
                    <a:pt x="11041" y="5332"/>
                  </a:cubicBezTo>
                  <a:cubicBezTo>
                    <a:pt x="10908" y="5332"/>
                    <a:pt x="10875" y="5265"/>
                    <a:pt x="10875" y="5198"/>
                  </a:cubicBezTo>
                  <a:cubicBezTo>
                    <a:pt x="10841" y="4765"/>
                    <a:pt x="11475" y="3864"/>
                    <a:pt x="12409" y="3564"/>
                  </a:cubicBezTo>
                  <a:close/>
                  <a:moveTo>
                    <a:pt x="9640" y="6699"/>
                  </a:moveTo>
                  <a:cubicBezTo>
                    <a:pt x="9707" y="6699"/>
                    <a:pt x="9807" y="6766"/>
                    <a:pt x="9907" y="7033"/>
                  </a:cubicBezTo>
                  <a:cubicBezTo>
                    <a:pt x="10174" y="7633"/>
                    <a:pt x="10107" y="8234"/>
                    <a:pt x="9740" y="8767"/>
                  </a:cubicBezTo>
                  <a:cubicBezTo>
                    <a:pt x="9240" y="8067"/>
                    <a:pt x="9273" y="7300"/>
                    <a:pt x="9440" y="6933"/>
                  </a:cubicBezTo>
                  <a:cubicBezTo>
                    <a:pt x="9507" y="6766"/>
                    <a:pt x="9607" y="6699"/>
                    <a:pt x="9640" y="6699"/>
                  </a:cubicBezTo>
                  <a:close/>
                  <a:moveTo>
                    <a:pt x="4403" y="6566"/>
                  </a:moveTo>
                  <a:cubicBezTo>
                    <a:pt x="4537" y="6566"/>
                    <a:pt x="4637" y="6666"/>
                    <a:pt x="4737" y="6733"/>
                  </a:cubicBezTo>
                  <a:cubicBezTo>
                    <a:pt x="5137" y="7133"/>
                    <a:pt x="5271" y="7633"/>
                    <a:pt x="5070" y="8067"/>
                  </a:cubicBezTo>
                  <a:cubicBezTo>
                    <a:pt x="4904" y="8501"/>
                    <a:pt x="4437" y="8801"/>
                    <a:pt x="3870" y="8867"/>
                  </a:cubicBezTo>
                  <a:cubicBezTo>
                    <a:pt x="3636" y="8067"/>
                    <a:pt x="3803" y="7166"/>
                    <a:pt x="4103" y="6766"/>
                  </a:cubicBezTo>
                  <a:cubicBezTo>
                    <a:pt x="4170" y="6666"/>
                    <a:pt x="4270" y="6566"/>
                    <a:pt x="4403" y="6566"/>
                  </a:cubicBezTo>
                  <a:close/>
                  <a:moveTo>
                    <a:pt x="9464" y="407"/>
                  </a:moveTo>
                  <a:cubicBezTo>
                    <a:pt x="9798" y="407"/>
                    <a:pt x="10139" y="489"/>
                    <a:pt x="10474" y="662"/>
                  </a:cubicBezTo>
                  <a:cubicBezTo>
                    <a:pt x="11542" y="1195"/>
                    <a:pt x="12242" y="2096"/>
                    <a:pt x="12376" y="3130"/>
                  </a:cubicBezTo>
                  <a:cubicBezTo>
                    <a:pt x="11208" y="3430"/>
                    <a:pt x="10408" y="4598"/>
                    <a:pt x="10474" y="5232"/>
                  </a:cubicBezTo>
                  <a:cubicBezTo>
                    <a:pt x="10501" y="5548"/>
                    <a:pt x="10715" y="5740"/>
                    <a:pt x="11035" y="5740"/>
                  </a:cubicBezTo>
                  <a:cubicBezTo>
                    <a:pt x="11119" y="5740"/>
                    <a:pt x="11211" y="5726"/>
                    <a:pt x="11308" y="5699"/>
                  </a:cubicBezTo>
                  <a:cubicBezTo>
                    <a:pt x="12242" y="5498"/>
                    <a:pt x="12843" y="4598"/>
                    <a:pt x="12809" y="3464"/>
                  </a:cubicBezTo>
                  <a:cubicBezTo>
                    <a:pt x="12848" y="3461"/>
                    <a:pt x="12886" y="3460"/>
                    <a:pt x="12924" y="3460"/>
                  </a:cubicBezTo>
                  <a:cubicBezTo>
                    <a:pt x="13420" y="3460"/>
                    <a:pt x="13913" y="3659"/>
                    <a:pt x="14377" y="4031"/>
                  </a:cubicBezTo>
                  <a:cubicBezTo>
                    <a:pt x="15244" y="4798"/>
                    <a:pt x="15111" y="5832"/>
                    <a:pt x="14844" y="6566"/>
                  </a:cubicBezTo>
                  <a:cubicBezTo>
                    <a:pt x="14244" y="8167"/>
                    <a:pt x="12509" y="9635"/>
                    <a:pt x="11208" y="9635"/>
                  </a:cubicBezTo>
                  <a:cubicBezTo>
                    <a:pt x="10941" y="9635"/>
                    <a:pt x="10675" y="9568"/>
                    <a:pt x="10441" y="9401"/>
                  </a:cubicBezTo>
                  <a:cubicBezTo>
                    <a:pt x="10274" y="9301"/>
                    <a:pt x="10141" y="9201"/>
                    <a:pt x="10007" y="9068"/>
                  </a:cubicBezTo>
                  <a:cubicBezTo>
                    <a:pt x="10508" y="8434"/>
                    <a:pt x="10608" y="7633"/>
                    <a:pt x="10308" y="6866"/>
                  </a:cubicBezTo>
                  <a:cubicBezTo>
                    <a:pt x="10074" y="6366"/>
                    <a:pt x="9841" y="6266"/>
                    <a:pt x="9640" y="6266"/>
                  </a:cubicBezTo>
                  <a:cubicBezTo>
                    <a:pt x="9407" y="6266"/>
                    <a:pt x="9173" y="6466"/>
                    <a:pt x="9040" y="6766"/>
                  </a:cubicBezTo>
                  <a:cubicBezTo>
                    <a:pt x="8806" y="7333"/>
                    <a:pt x="8840" y="8267"/>
                    <a:pt x="9440" y="9068"/>
                  </a:cubicBezTo>
                  <a:cubicBezTo>
                    <a:pt x="8940" y="9568"/>
                    <a:pt x="7939" y="10135"/>
                    <a:pt x="5971" y="10302"/>
                  </a:cubicBezTo>
                  <a:cubicBezTo>
                    <a:pt x="5883" y="10310"/>
                    <a:pt x="5798" y="10313"/>
                    <a:pt x="5716" y="10313"/>
                  </a:cubicBezTo>
                  <a:cubicBezTo>
                    <a:pt x="4750" y="10313"/>
                    <a:pt x="4249" y="9791"/>
                    <a:pt x="4003" y="9268"/>
                  </a:cubicBezTo>
                  <a:cubicBezTo>
                    <a:pt x="4704" y="9168"/>
                    <a:pt x="5237" y="8767"/>
                    <a:pt x="5471" y="8200"/>
                  </a:cubicBezTo>
                  <a:cubicBezTo>
                    <a:pt x="5704" y="7633"/>
                    <a:pt x="5537" y="6966"/>
                    <a:pt x="5037" y="6432"/>
                  </a:cubicBezTo>
                  <a:cubicBezTo>
                    <a:pt x="4837" y="6232"/>
                    <a:pt x="4637" y="6132"/>
                    <a:pt x="4403" y="6132"/>
                  </a:cubicBezTo>
                  <a:cubicBezTo>
                    <a:pt x="4237" y="6132"/>
                    <a:pt x="4003" y="6199"/>
                    <a:pt x="3770" y="6532"/>
                  </a:cubicBezTo>
                  <a:cubicBezTo>
                    <a:pt x="3369" y="7066"/>
                    <a:pt x="3236" y="8034"/>
                    <a:pt x="3436" y="8867"/>
                  </a:cubicBezTo>
                  <a:cubicBezTo>
                    <a:pt x="2902" y="8834"/>
                    <a:pt x="2335" y="8634"/>
                    <a:pt x="1768" y="8300"/>
                  </a:cubicBezTo>
                  <a:cubicBezTo>
                    <a:pt x="434" y="7500"/>
                    <a:pt x="634" y="6132"/>
                    <a:pt x="767" y="5598"/>
                  </a:cubicBezTo>
                  <a:cubicBezTo>
                    <a:pt x="1068" y="4498"/>
                    <a:pt x="1968" y="3597"/>
                    <a:pt x="2769" y="3597"/>
                  </a:cubicBezTo>
                  <a:cubicBezTo>
                    <a:pt x="2936" y="3597"/>
                    <a:pt x="3069" y="3630"/>
                    <a:pt x="3236" y="3697"/>
                  </a:cubicBezTo>
                  <a:cubicBezTo>
                    <a:pt x="3269" y="3714"/>
                    <a:pt x="3311" y="3722"/>
                    <a:pt x="3348" y="3722"/>
                  </a:cubicBezTo>
                  <a:cubicBezTo>
                    <a:pt x="3386" y="3722"/>
                    <a:pt x="3419" y="3714"/>
                    <a:pt x="3436" y="3697"/>
                  </a:cubicBezTo>
                  <a:cubicBezTo>
                    <a:pt x="3503" y="3630"/>
                    <a:pt x="3536" y="3564"/>
                    <a:pt x="3536" y="3464"/>
                  </a:cubicBezTo>
                  <a:cubicBezTo>
                    <a:pt x="3503" y="3464"/>
                    <a:pt x="3236" y="2196"/>
                    <a:pt x="3803" y="1462"/>
                  </a:cubicBezTo>
                  <a:cubicBezTo>
                    <a:pt x="4051" y="1146"/>
                    <a:pt x="4468" y="983"/>
                    <a:pt x="5022" y="983"/>
                  </a:cubicBezTo>
                  <a:cubicBezTo>
                    <a:pt x="5286" y="983"/>
                    <a:pt x="5581" y="1020"/>
                    <a:pt x="5904" y="1095"/>
                  </a:cubicBezTo>
                  <a:cubicBezTo>
                    <a:pt x="6338" y="1195"/>
                    <a:pt x="6705" y="1329"/>
                    <a:pt x="7039" y="1496"/>
                  </a:cubicBezTo>
                  <a:cubicBezTo>
                    <a:pt x="6471" y="2430"/>
                    <a:pt x="6371" y="3630"/>
                    <a:pt x="7139" y="4164"/>
                  </a:cubicBezTo>
                  <a:cubicBezTo>
                    <a:pt x="7328" y="4298"/>
                    <a:pt x="7528" y="4361"/>
                    <a:pt x="7717" y="4361"/>
                  </a:cubicBezTo>
                  <a:cubicBezTo>
                    <a:pt x="8095" y="4361"/>
                    <a:pt x="8428" y="4109"/>
                    <a:pt x="8540" y="3664"/>
                  </a:cubicBezTo>
                  <a:cubicBezTo>
                    <a:pt x="8740" y="3030"/>
                    <a:pt x="8506" y="2096"/>
                    <a:pt x="7606" y="1395"/>
                  </a:cubicBezTo>
                  <a:cubicBezTo>
                    <a:pt x="8102" y="764"/>
                    <a:pt x="8766" y="407"/>
                    <a:pt x="9464" y="407"/>
                  </a:cubicBezTo>
                  <a:close/>
                  <a:moveTo>
                    <a:pt x="9445" y="1"/>
                  </a:moveTo>
                  <a:cubicBezTo>
                    <a:pt x="8616" y="1"/>
                    <a:pt x="7831" y="401"/>
                    <a:pt x="7272" y="1162"/>
                  </a:cubicBezTo>
                  <a:cubicBezTo>
                    <a:pt x="6905" y="962"/>
                    <a:pt x="6471" y="795"/>
                    <a:pt x="6004" y="695"/>
                  </a:cubicBezTo>
                  <a:cubicBezTo>
                    <a:pt x="5639" y="614"/>
                    <a:pt x="5305" y="573"/>
                    <a:pt x="5003" y="573"/>
                  </a:cubicBezTo>
                  <a:cubicBezTo>
                    <a:pt x="4313" y="573"/>
                    <a:pt x="3794" y="788"/>
                    <a:pt x="3469" y="1229"/>
                  </a:cubicBezTo>
                  <a:cubicBezTo>
                    <a:pt x="2969" y="1829"/>
                    <a:pt x="3002" y="2730"/>
                    <a:pt x="3069" y="3197"/>
                  </a:cubicBezTo>
                  <a:cubicBezTo>
                    <a:pt x="2982" y="3180"/>
                    <a:pt x="2894" y="3173"/>
                    <a:pt x="2806" y="3173"/>
                  </a:cubicBezTo>
                  <a:cubicBezTo>
                    <a:pt x="1806" y="3173"/>
                    <a:pt x="735" y="4181"/>
                    <a:pt x="367" y="5498"/>
                  </a:cubicBezTo>
                  <a:cubicBezTo>
                    <a:pt x="0" y="6799"/>
                    <a:pt x="467" y="8000"/>
                    <a:pt x="1568" y="8667"/>
                  </a:cubicBezTo>
                  <a:cubicBezTo>
                    <a:pt x="2235" y="9068"/>
                    <a:pt x="2936" y="9268"/>
                    <a:pt x="3569" y="9301"/>
                  </a:cubicBezTo>
                  <a:cubicBezTo>
                    <a:pt x="3936" y="10202"/>
                    <a:pt x="4670" y="10735"/>
                    <a:pt x="5704" y="10735"/>
                  </a:cubicBezTo>
                  <a:cubicBezTo>
                    <a:pt x="5804" y="10735"/>
                    <a:pt x="5904" y="10735"/>
                    <a:pt x="6004" y="10702"/>
                  </a:cubicBezTo>
                  <a:cubicBezTo>
                    <a:pt x="7706" y="10569"/>
                    <a:pt x="8973" y="10102"/>
                    <a:pt x="9740" y="9401"/>
                  </a:cubicBezTo>
                  <a:cubicBezTo>
                    <a:pt x="9874" y="9535"/>
                    <a:pt x="10041" y="9668"/>
                    <a:pt x="10208" y="9768"/>
                  </a:cubicBezTo>
                  <a:cubicBezTo>
                    <a:pt x="10508" y="9968"/>
                    <a:pt x="10841" y="10035"/>
                    <a:pt x="11208" y="10035"/>
                  </a:cubicBezTo>
                  <a:cubicBezTo>
                    <a:pt x="12676" y="10035"/>
                    <a:pt x="14577" y="8501"/>
                    <a:pt x="15211" y="6733"/>
                  </a:cubicBezTo>
                  <a:cubicBezTo>
                    <a:pt x="15678" y="5498"/>
                    <a:pt x="15478" y="4464"/>
                    <a:pt x="14644" y="3730"/>
                  </a:cubicBezTo>
                  <a:cubicBezTo>
                    <a:pt x="14140" y="3286"/>
                    <a:pt x="13584" y="3052"/>
                    <a:pt x="12998" y="3052"/>
                  </a:cubicBezTo>
                  <a:cubicBezTo>
                    <a:pt x="12925" y="3052"/>
                    <a:pt x="12851" y="3056"/>
                    <a:pt x="12776" y="3063"/>
                  </a:cubicBezTo>
                  <a:cubicBezTo>
                    <a:pt x="12609" y="1896"/>
                    <a:pt x="11842" y="895"/>
                    <a:pt x="10675" y="295"/>
                  </a:cubicBezTo>
                  <a:cubicBezTo>
                    <a:pt x="10268" y="97"/>
                    <a:pt x="9851" y="1"/>
                    <a:pt x="94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36"/>
            <p:cNvSpPr/>
            <p:nvPr/>
          </p:nvSpPr>
          <p:spPr>
            <a:xfrm>
              <a:off x="4145625" y="2121675"/>
              <a:ext cx="1657125" cy="303775"/>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36"/>
            <p:cNvSpPr/>
            <p:nvPr/>
          </p:nvSpPr>
          <p:spPr>
            <a:xfrm>
              <a:off x="4420000" y="2232000"/>
              <a:ext cx="60900" cy="158500"/>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36"/>
            <p:cNvSpPr/>
            <p:nvPr/>
          </p:nvSpPr>
          <p:spPr>
            <a:xfrm>
              <a:off x="4659325" y="2239700"/>
              <a:ext cx="50075" cy="143300"/>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36"/>
            <p:cNvSpPr/>
            <p:nvPr/>
          </p:nvSpPr>
          <p:spPr>
            <a:xfrm>
              <a:off x="4866150" y="2226725"/>
              <a:ext cx="50050" cy="161275"/>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36"/>
            <p:cNvSpPr/>
            <p:nvPr/>
          </p:nvSpPr>
          <p:spPr>
            <a:xfrm>
              <a:off x="5052950" y="2232050"/>
              <a:ext cx="36725" cy="153450"/>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36"/>
            <p:cNvSpPr/>
            <p:nvPr/>
          </p:nvSpPr>
          <p:spPr>
            <a:xfrm>
              <a:off x="5256425" y="2239700"/>
              <a:ext cx="24200" cy="140800"/>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36"/>
            <p:cNvSpPr/>
            <p:nvPr/>
          </p:nvSpPr>
          <p:spPr>
            <a:xfrm>
              <a:off x="5446550" y="2255325"/>
              <a:ext cx="47575" cy="117675"/>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36"/>
            <p:cNvSpPr/>
            <p:nvPr/>
          </p:nvSpPr>
          <p:spPr>
            <a:xfrm>
              <a:off x="5644200" y="2234500"/>
              <a:ext cx="58400" cy="146000"/>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36"/>
            <p:cNvSpPr/>
            <p:nvPr/>
          </p:nvSpPr>
          <p:spPr>
            <a:xfrm>
              <a:off x="3988025" y="123102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36"/>
            <p:cNvSpPr/>
            <p:nvPr/>
          </p:nvSpPr>
          <p:spPr>
            <a:xfrm>
              <a:off x="4242375" y="2242675"/>
              <a:ext cx="40050" cy="156175"/>
            </a:xfrm>
            <a:custGeom>
              <a:avLst/>
              <a:gdLst/>
              <a:ahLst/>
              <a:cxnLst/>
              <a:rect l="l" t="t" r="r" b="b"/>
              <a:pathLst>
                <a:path w="1602" h="6247" extrusionOk="0">
                  <a:moveTo>
                    <a:pt x="235" y="0"/>
                  </a:moveTo>
                  <a:cubicBezTo>
                    <a:pt x="213" y="0"/>
                    <a:pt x="191" y="3"/>
                    <a:pt x="167" y="9"/>
                  </a:cubicBezTo>
                  <a:cubicBezTo>
                    <a:pt x="67" y="42"/>
                    <a:pt x="0" y="142"/>
                    <a:pt x="34" y="242"/>
                  </a:cubicBezTo>
                  <a:cubicBezTo>
                    <a:pt x="34" y="309"/>
                    <a:pt x="1168" y="4078"/>
                    <a:pt x="667" y="5980"/>
                  </a:cubicBezTo>
                  <a:cubicBezTo>
                    <a:pt x="634" y="6080"/>
                    <a:pt x="701" y="6213"/>
                    <a:pt x="801" y="6247"/>
                  </a:cubicBezTo>
                  <a:lnTo>
                    <a:pt x="867" y="6247"/>
                  </a:lnTo>
                  <a:cubicBezTo>
                    <a:pt x="968" y="6247"/>
                    <a:pt x="1034" y="6180"/>
                    <a:pt x="1068" y="6080"/>
                  </a:cubicBezTo>
                  <a:cubicBezTo>
                    <a:pt x="1601" y="4078"/>
                    <a:pt x="467" y="309"/>
                    <a:pt x="434" y="142"/>
                  </a:cubicBezTo>
                  <a:cubicBezTo>
                    <a:pt x="406" y="60"/>
                    <a:pt x="334" y="0"/>
                    <a:pt x="2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7" name="Google Shape;3367;p36"/>
          <p:cNvGrpSpPr/>
          <p:nvPr/>
        </p:nvGrpSpPr>
        <p:grpSpPr>
          <a:xfrm flipH="1">
            <a:off x="146710" y="3075033"/>
            <a:ext cx="1802818" cy="2112468"/>
            <a:chOff x="16266800" y="3211075"/>
            <a:chExt cx="1966425" cy="2304175"/>
          </a:xfrm>
        </p:grpSpPr>
        <p:sp>
          <p:nvSpPr>
            <p:cNvPr id="3368" name="Google Shape;3368;p36"/>
            <p:cNvSpPr/>
            <p:nvPr/>
          </p:nvSpPr>
          <p:spPr>
            <a:xfrm>
              <a:off x="16450250" y="5070750"/>
              <a:ext cx="249375" cy="244350"/>
            </a:xfrm>
            <a:custGeom>
              <a:avLst/>
              <a:gdLst/>
              <a:ahLst/>
              <a:cxnLst/>
              <a:rect l="l" t="t" r="r" b="b"/>
              <a:pathLst>
                <a:path w="9975" h="9774" extrusionOk="0">
                  <a:moveTo>
                    <a:pt x="5204" y="0"/>
                  </a:moveTo>
                  <a:cubicBezTo>
                    <a:pt x="3670" y="0"/>
                    <a:pt x="2869" y="1034"/>
                    <a:pt x="2369" y="2102"/>
                  </a:cubicBezTo>
                  <a:cubicBezTo>
                    <a:pt x="1302" y="2602"/>
                    <a:pt x="534" y="3169"/>
                    <a:pt x="234" y="4236"/>
                  </a:cubicBezTo>
                  <a:cubicBezTo>
                    <a:pt x="1" y="5070"/>
                    <a:pt x="167" y="5971"/>
                    <a:pt x="668" y="6638"/>
                  </a:cubicBezTo>
                  <a:cubicBezTo>
                    <a:pt x="1035" y="7138"/>
                    <a:pt x="1535" y="7472"/>
                    <a:pt x="2236" y="7706"/>
                  </a:cubicBezTo>
                  <a:cubicBezTo>
                    <a:pt x="2669" y="8773"/>
                    <a:pt x="3403" y="9774"/>
                    <a:pt x="4937" y="9774"/>
                  </a:cubicBezTo>
                  <a:cubicBezTo>
                    <a:pt x="4971" y="9774"/>
                    <a:pt x="5071" y="9740"/>
                    <a:pt x="5071" y="9740"/>
                  </a:cubicBezTo>
                  <a:cubicBezTo>
                    <a:pt x="6472" y="9674"/>
                    <a:pt x="7172" y="8773"/>
                    <a:pt x="7739" y="7672"/>
                  </a:cubicBezTo>
                  <a:cubicBezTo>
                    <a:pt x="8373" y="7405"/>
                    <a:pt x="8673" y="7205"/>
                    <a:pt x="8940" y="6972"/>
                  </a:cubicBezTo>
                  <a:cubicBezTo>
                    <a:pt x="9641" y="6338"/>
                    <a:pt x="9974" y="5337"/>
                    <a:pt x="9774" y="4403"/>
                  </a:cubicBezTo>
                  <a:cubicBezTo>
                    <a:pt x="9541" y="3236"/>
                    <a:pt x="8740" y="2635"/>
                    <a:pt x="7940" y="2268"/>
                  </a:cubicBezTo>
                  <a:cubicBezTo>
                    <a:pt x="7806" y="1835"/>
                    <a:pt x="7673" y="1468"/>
                    <a:pt x="7406" y="1101"/>
                  </a:cubicBezTo>
                  <a:cubicBezTo>
                    <a:pt x="6906" y="434"/>
                    <a:pt x="6038" y="0"/>
                    <a:pt x="5204" y="0"/>
                  </a:cubicBezTo>
                  <a:close/>
                </a:path>
              </a:pathLst>
            </a:custGeom>
            <a:solidFill>
              <a:srgbClr val="FEFFFF"/>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36"/>
            <p:cNvSpPr/>
            <p:nvPr/>
          </p:nvSpPr>
          <p:spPr>
            <a:xfrm>
              <a:off x="16266800" y="3211075"/>
              <a:ext cx="1966425" cy="2304175"/>
            </a:xfrm>
            <a:custGeom>
              <a:avLst/>
              <a:gdLst/>
              <a:ahLst/>
              <a:cxnLst/>
              <a:rect l="l" t="t" r="r" b="b"/>
              <a:pathLst>
                <a:path w="78657" h="92167" extrusionOk="0">
                  <a:moveTo>
                    <a:pt x="62611" y="38962"/>
                  </a:moveTo>
                  <a:cubicBezTo>
                    <a:pt x="62678" y="39095"/>
                    <a:pt x="62745" y="39229"/>
                    <a:pt x="62812" y="39395"/>
                  </a:cubicBezTo>
                  <a:cubicBezTo>
                    <a:pt x="62745" y="39329"/>
                    <a:pt x="62678" y="39295"/>
                    <a:pt x="62611" y="39262"/>
                  </a:cubicBezTo>
                  <a:cubicBezTo>
                    <a:pt x="62611" y="39162"/>
                    <a:pt x="62611" y="39062"/>
                    <a:pt x="62611" y="38962"/>
                  </a:cubicBezTo>
                  <a:close/>
                  <a:moveTo>
                    <a:pt x="19247" y="48102"/>
                  </a:moveTo>
                  <a:lnTo>
                    <a:pt x="19247" y="48102"/>
                  </a:lnTo>
                  <a:cubicBezTo>
                    <a:pt x="19747" y="48235"/>
                    <a:pt x="20281" y="48402"/>
                    <a:pt x="20815" y="48569"/>
                  </a:cubicBezTo>
                  <a:cubicBezTo>
                    <a:pt x="20481" y="48902"/>
                    <a:pt x="20114" y="49269"/>
                    <a:pt x="19747" y="49636"/>
                  </a:cubicBezTo>
                  <a:cubicBezTo>
                    <a:pt x="19714" y="49469"/>
                    <a:pt x="19681" y="49302"/>
                    <a:pt x="19647" y="49102"/>
                  </a:cubicBezTo>
                  <a:cubicBezTo>
                    <a:pt x="19547" y="48735"/>
                    <a:pt x="19414" y="48402"/>
                    <a:pt x="19247" y="48102"/>
                  </a:cubicBezTo>
                  <a:close/>
                  <a:moveTo>
                    <a:pt x="59142" y="47668"/>
                  </a:moveTo>
                  <a:lnTo>
                    <a:pt x="59142" y="47668"/>
                  </a:lnTo>
                  <a:cubicBezTo>
                    <a:pt x="59676" y="50303"/>
                    <a:pt x="60210" y="56107"/>
                    <a:pt x="58508" y="58209"/>
                  </a:cubicBezTo>
                  <a:cubicBezTo>
                    <a:pt x="58242" y="58542"/>
                    <a:pt x="57841" y="58876"/>
                    <a:pt x="56941" y="58876"/>
                  </a:cubicBezTo>
                  <a:cubicBezTo>
                    <a:pt x="56807" y="58876"/>
                    <a:pt x="56707" y="58876"/>
                    <a:pt x="56540" y="58843"/>
                  </a:cubicBezTo>
                  <a:cubicBezTo>
                    <a:pt x="56574" y="58809"/>
                    <a:pt x="56607" y="58743"/>
                    <a:pt x="56640" y="58709"/>
                  </a:cubicBezTo>
                  <a:cubicBezTo>
                    <a:pt x="57675" y="56541"/>
                    <a:pt x="57541" y="54406"/>
                    <a:pt x="56340" y="52538"/>
                  </a:cubicBezTo>
                  <a:cubicBezTo>
                    <a:pt x="56741" y="52104"/>
                    <a:pt x="57007" y="51637"/>
                    <a:pt x="57141" y="51137"/>
                  </a:cubicBezTo>
                  <a:cubicBezTo>
                    <a:pt x="57374" y="50370"/>
                    <a:pt x="57274" y="49569"/>
                    <a:pt x="56874" y="48869"/>
                  </a:cubicBezTo>
                  <a:cubicBezTo>
                    <a:pt x="56741" y="48635"/>
                    <a:pt x="56574" y="48435"/>
                    <a:pt x="56274" y="48135"/>
                  </a:cubicBezTo>
                  <a:cubicBezTo>
                    <a:pt x="57241" y="48102"/>
                    <a:pt x="58208" y="47935"/>
                    <a:pt x="59142" y="47668"/>
                  </a:cubicBezTo>
                  <a:close/>
                  <a:moveTo>
                    <a:pt x="39695" y="0"/>
                  </a:moveTo>
                  <a:cubicBezTo>
                    <a:pt x="38628" y="0"/>
                    <a:pt x="37927" y="467"/>
                    <a:pt x="37427" y="1168"/>
                  </a:cubicBezTo>
                  <a:cubicBezTo>
                    <a:pt x="36893" y="901"/>
                    <a:pt x="36526" y="834"/>
                    <a:pt x="36126" y="834"/>
                  </a:cubicBezTo>
                  <a:cubicBezTo>
                    <a:pt x="35959" y="834"/>
                    <a:pt x="35726" y="834"/>
                    <a:pt x="35425" y="901"/>
                  </a:cubicBezTo>
                  <a:cubicBezTo>
                    <a:pt x="34224" y="1235"/>
                    <a:pt x="33657" y="2002"/>
                    <a:pt x="33424" y="3103"/>
                  </a:cubicBezTo>
                  <a:lnTo>
                    <a:pt x="33357" y="3103"/>
                  </a:lnTo>
                  <a:cubicBezTo>
                    <a:pt x="32723" y="3103"/>
                    <a:pt x="32123" y="3303"/>
                    <a:pt x="31623" y="3670"/>
                  </a:cubicBezTo>
                  <a:cubicBezTo>
                    <a:pt x="30388" y="4570"/>
                    <a:pt x="30355" y="5738"/>
                    <a:pt x="30755" y="7005"/>
                  </a:cubicBezTo>
                  <a:cubicBezTo>
                    <a:pt x="30088" y="7472"/>
                    <a:pt x="29521" y="8140"/>
                    <a:pt x="29354" y="9074"/>
                  </a:cubicBezTo>
                  <a:cubicBezTo>
                    <a:pt x="29221" y="10008"/>
                    <a:pt x="29521" y="10808"/>
                    <a:pt x="30021" y="11475"/>
                  </a:cubicBezTo>
                  <a:cubicBezTo>
                    <a:pt x="29788" y="11809"/>
                    <a:pt x="29655" y="12176"/>
                    <a:pt x="29588" y="12576"/>
                  </a:cubicBezTo>
                  <a:cubicBezTo>
                    <a:pt x="27887" y="10475"/>
                    <a:pt x="26953" y="10241"/>
                    <a:pt x="26019" y="10241"/>
                  </a:cubicBezTo>
                  <a:lnTo>
                    <a:pt x="25952" y="10241"/>
                  </a:lnTo>
                  <a:cubicBezTo>
                    <a:pt x="25318" y="10241"/>
                    <a:pt x="24384" y="10475"/>
                    <a:pt x="23550" y="11509"/>
                  </a:cubicBezTo>
                  <a:cubicBezTo>
                    <a:pt x="22149" y="13210"/>
                    <a:pt x="20481" y="18447"/>
                    <a:pt x="20081" y="21683"/>
                  </a:cubicBezTo>
                  <a:cubicBezTo>
                    <a:pt x="19814" y="21849"/>
                    <a:pt x="19514" y="22016"/>
                    <a:pt x="19214" y="22216"/>
                  </a:cubicBezTo>
                  <a:cubicBezTo>
                    <a:pt x="18880" y="22383"/>
                    <a:pt x="18513" y="22583"/>
                    <a:pt x="18180" y="22817"/>
                  </a:cubicBezTo>
                  <a:cubicBezTo>
                    <a:pt x="16212" y="23984"/>
                    <a:pt x="14777" y="25419"/>
                    <a:pt x="13977" y="26920"/>
                  </a:cubicBezTo>
                  <a:cubicBezTo>
                    <a:pt x="13310" y="27654"/>
                    <a:pt x="12676" y="28454"/>
                    <a:pt x="12075" y="29288"/>
                  </a:cubicBezTo>
                  <a:cubicBezTo>
                    <a:pt x="11475" y="30155"/>
                    <a:pt x="10841" y="31023"/>
                    <a:pt x="10274" y="31923"/>
                  </a:cubicBezTo>
                  <a:cubicBezTo>
                    <a:pt x="9974" y="32123"/>
                    <a:pt x="9707" y="32357"/>
                    <a:pt x="9440" y="32657"/>
                  </a:cubicBezTo>
                  <a:cubicBezTo>
                    <a:pt x="8640" y="33625"/>
                    <a:pt x="7939" y="35126"/>
                    <a:pt x="7539" y="36760"/>
                  </a:cubicBezTo>
                  <a:cubicBezTo>
                    <a:pt x="7205" y="38128"/>
                    <a:pt x="6972" y="40062"/>
                    <a:pt x="7672" y="41597"/>
                  </a:cubicBezTo>
                  <a:cubicBezTo>
                    <a:pt x="7772" y="41764"/>
                    <a:pt x="7839" y="41930"/>
                    <a:pt x="7939" y="42097"/>
                  </a:cubicBezTo>
                  <a:cubicBezTo>
                    <a:pt x="7405" y="42164"/>
                    <a:pt x="6838" y="42331"/>
                    <a:pt x="6338" y="42598"/>
                  </a:cubicBezTo>
                  <a:cubicBezTo>
                    <a:pt x="5104" y="43231"/>
                    <a:pt x="4170" y="44165"/>
                    <a:pt x="3569" y="45266"/>
                  </a:cubicBezTo>
                  <a:cubicBezTo>
                    <a:pt x="3036" y="45466"/>
                    <a:pt x="2535" y="45800"/>
                    <a:pt x="2035" y="46200"/>
                  </a:cubicBezTo>
                  <a:cubicBezTo>
                    <a:pt x="467" y="47568"/>
                    <a:pt x="0" y="49669"/>
                    <a:pt x="767" y="51804"/>
                  </a:cubicBezTo>
                  <a:cubicBezTo>
                    <a:pt x="1768" y="54506"/>
                    <a:pt x="4503" y="56608"/>
                    <a:pt x="6938" y="56608"/>
                  </a:cubicBezTo>
                  <a:cubicBezTo>
                    <a:pt x="7405" y="56608"/>
                    <a:pt x="7839" y="56541"/>
                    <a:pt x="8273" y="56408"/>
                  </a:cubicBezTo>
                  <a:cubicBezTo>
                    <a:pt x="9207" y="56841"/>
                    <a:pt x="10341" y="57108"/>
                    <a:pt x="11642" y="57241"/>
                  </a:cubicBezTo>
                  <a:lnTo>
                    <a:pt x="12142" y="57241"/>
                  </a:lnTo>
                  <a:cubicBezTo>
                    <a:pt x="13610" y="57241"/>
                    <a:pt x="14877" y="56674"/>
                    <a:pt x="15745" y="55640"/>
                  </a:cubicBezTo>
                  <a:lnTo>
                    <a:pt x="15778" y="55640"/>
                  </a:lnTo>
                  <a:cubicBezTo>
                    <a:pt x="15378" y="56541"/>
                    <a:pt x="15044" y="57475"/>
                    <a:pt x="14811" y="58476"/>
                  </a:cubicBezTo>
                  <a:cubicBezTo>
                    <a:pt x="13376" y="64246"/>
                    <a:pt x="14777" y="70518"/>
                    <a:pt x="18880" y="77156"/>
                  </a:cubicBezTo>
                  <a:cubicBezTo>
                    <a:pt x="19214" y="77656"/>
                    <a:pt x="19547" y="78123"/>
                    <a:pt x="19981" y="78557"/>
                  </a:cubicBezTo>
                  <a:cubicBezTo>
                    <a:pt x="20348" y="82293"/>
                    <a:pt x="20681" y="84928"/>
                    <a:pt x="20915" y="86396"/>
                  </a:cubicBezTo>
                  <a:cubicBezTo>
                    <a:pt x="20315" y="88764"/>
                    <a:pt x="20748" y="90365"/>
                    <a:pt x="22249" y="91166"/>
                  </a:cubicBezTo>
                  <a:cubicBezTo>
                    <a:pt x="22650" y="91399"/>
                    <a:pt x="23150" y="91533"/>
                    <a:pt x="23650" y="91533"/>
                  </a:cubicBezTo>
                  <a:lnTo>
                    <a:pt x="23684" y="91533"/>
                  </a:lnTo>
                  <a:cubicBezTo>
                    <a:pt x="24117" y="91800"/>
                    <a:pt x="24651" y="91933"/>
                    <a:pt x="25185" y="91933"/>
                  </a:cubicBezTo>
                  <a:cubicBezTo>
                    <a:pt x="25452" y="91933"/>
                    <a:pt x="25752" y="91900"/>
                    <a:pt x="26019" y="91833"/>
                  </a:cubicBezTo>
                  <a:cubicBezTo>
                    <a:pt x="26052" y="91800"/>
                    <a:pt x="26119" y="91800"/>
                    <a:pt x="26152" y="91766"/>
                  </a:cubicBezTo>
                  <a:cubicBezTo>
                    <a:pt x="26619" y="92033"/>
                    <a:pt x="27153" y="92166"/>
                    <a:pt x="27720" y="92166"/>
                  </a:cubicBezTo>
                  <a:cubicBezTo>
                    <a:pt x="28187" y="92166"/>
                    <a:pt x="28687" y="92066"/>
                    <a:pt x="29154" y="91866"/>
                  </a:cubicBezTo>
                  <a:cubicBezTo>
                    <a:pt x="30188" y="91399"/>
                    <a:pt x="30922" y="90532"/>
                    <a:pt x="31422" y="89198"/>
                  </a:cubicBezTo>
                  <a:cubicBezTo>
                    <a:pt x="31689" y="88998"/>
                    <a:pt x="31956" y="88731"/>
                    <a:pt x="32190" y="88364"/>
                  </a:cubicBezTo>
                  <a:cubicBezTo>
                    <a:pt x="32557" y="87730"/>
                    <a:pt x="33457" y="85328"/>
                    <a:pt x="34158" y="82793"/>
                  </a:cubicBezTo>
                  <a:lnTo>
                    <a:pt x="34191" y="82793"/>
                  </a:lnTo>
                  <a:cubicBezTo>
                    <a:pt x="35459" y="82793"/>
                    <a:pt x="36693" y="82726"/>
                    <a:pt x="37927" y="82626"/>
                  </a:cubicBezTo>
                  <a:cubicBezTo>
                    <a:pt x="39195" y="88998"/>
                    <a:pt x="39528" y="89231"/>
                    <a:pt x="40396" y="89798"/>
                  </a:cubicBezTo>
                  <a:cubicBezTo>
                    <a:pt x="40429" y="89831"/>
                    <a:pt x="40429" y="89831"/>
                    <a:pt x="40462" y="89865"/>
                  </a:cubicBezTo>
                  <a:cubicBezTo>
                    <a:pt x="40929" y="90832"/>
                    <a:pt x="41596" y="91499"/>
                    <a:pt x="42430" y="91833"/>
                  </a:cubicBezTo>
                  <a:cubicBezTo>
                    <a:pt x="42931" y="92066"/>
                    <a:pt x="43431" y="92166"/>
                    <a:pt x="43898" y="92166"/>
                  </a:cubicBezTo>
                  <a:cubicBezTo>
                    <a:pt x="44432" y="92166"/>
                    <a:pt x="44965" y="92033"/>
                    <a:pt x="45432" y="91766"/>
                  </a:cubicBezTo>
                  <a:cubicBezTo>
                    <a:pt x="45499" y="91800"/>
                    <a:pt x="45533" y="91800"/>
                    <a:pt x="45599" y="91800"/>
                  </a:cubicBezTo>
                  <a:cubicBezTo>
                    <a:pt x="45866" y="91900"/>
                    <a:pt x="46166" y="91933"/>
                    <a:pt x="46433" y="91933"/>
                  </a:cubicBezTo>
                  <a:cubicBezTo>
                    <a:pt x="46967" y="91933"/>
                    <a:pt x="47467" y="91800"/>
                    <a:pt x="47934" y="91533"/>
                  </a:cubicBezTo>
                  <a:lnTo>
                    <a:pt x="47968" y="91533"/>
                  </a:lnTo>
                  <a:cubicBezTo>
                    <a:pt x="48468" y="91533"/>
                    <a:pt x="48935" y="91399"/>
                    <a:pt x="49369" y="91166"/>
                  </a:cubicBezTo>
                  <a:cubicBezTo>
                    <a:pt x="51036" y="90265"/>
                    <a:pt x="51137" y="88464"/>
                    <a:pt x="50803" y="86863"/>
                  </a:cubicBezTo>
                  <a:cubicBezTo>
                    <a:pt x="51203" y="85462"/>
                    <a:pt x="51804" y="82993"/>
                    <a:pt x="52137" y="80491"/>
                  </a:cubicBezTo>
                  <a:cubicBezTo>
                    <a:pt x="54472" y="81626"/>
                    <a:pt x="57208" y="82293"/>
                    <a:pt x="60343" y="82459"/>
                  </a:cubicBezTo>
                  <a:cubicBezTo>
                    <a:pt x="60710" y="82493"/>
                    <a:pt x="61110" y="82493"/>
                    <a:pt x="61477" y="82493"/>
                  </a:cubicBezTo>
                  <a:cubicBezTo>
                    <a:pt x="66447" y="82493"/>
                    <a:pt x="70617" y="80625"/>
                    <a:pt x="73519" y="77089"/>
                  </a:cubicBezTo>
                  <a:cubicBezTo>
                    <a:pt x="77355" y="72452"/>
                    <a:pt x="78656" y="65180"/>
                    <a:pt x="77088" y="57141"/>
                  </a:cubicBezTo>
                  <a:cubicBezTo>
                    <a:pt x="76221" y="52672"/>
                    <a:pt x="74020" y="49603"/>
                    <a:pt x="71351" y="47601"/>
                  </a:cubicBezTo>
                  <a:cubicBezTo>
                    <a:pt x="73186" y="47234"/>
                    <a:pt x="74553" y="45633"/>
                    <a:pt x="74553" y="43698"/>
                  </a:cubicBezTo>
                  <a:cubicBezTo>
                    <a:pt x="74553" y="42631"/>
                    <a:pt x="74153" y="41630"/>
                    <a:pt x="73419" y="40863"/>
                  </a:cubicBezTo>
                  <a:cubicBezTo>
                    <a:pt x="72652" y="40129"/>
                    <a:pt x="71651" y="39696"/>
                    <a:pt x="70584" y="39696"/>
                  </a:cubicBezTo>
                  <a:cubicBezTo>
                    <a:pt x="68382" y="39696"/>
                    <a:pt x="66614" y="41463"/>
                    <a:pt x="66581" y="43665"/>
                  </a:cubicBezTo>
                  <a:cubicBezTo>
                    <a:pt x="66581" y="44232"/>
                    <a:pt x="66714" y="44799"/>
                    <a:pt x="66948" y="45333"/>
                  </a:cubicBezTo>
                  <a:cubicBezTo>
                    <a:pt x="65914" y="44966"/>
                    <a:pt x="64846" y="44766"/>
                    <a:pt x="63812" y="44632"/>
                  </a:cubicBezTo>
                  <a:cubicBezTo>
                    <a:pt x="64446" y="43698"/>
                    <a:pt x="64613" y="42631"/>
                    <a:pt x="64346" y="41630"/>
                  </a:cubicBezTo>
                  <a:cubicBezTo>
                    <a:pt x="64246" y="41263"/>
                    <a:pt x="64112" y="40896"/>
                    <a:pt x="63912" y="40596"/>
                  </a:cubicBezTo>
                  <a:lnTo>
                    <a:pt x="63912" y="40596"/>
                  </a:lnTo>
                  <a:cubicBezTo>
                    <a:pt x="64279" y="40796"/>
                    <a:pt x="64713" y="40930"/>
                    <a:pt x="65247" y="40930"/>
                  </a:cubicBezTo>
                  <a:cubicBezTo>
                    <a:pt x="65313" y="40930"/>
                    <a:pt x="65413" y="40896"/>
                    <a:pt x="65413" y="40896"/>
                  </a:cubicBezTo>
                  <a:cubicBezTo>
                    <a:pt x="66814" y="40830"/>
                    <a:pt x="67515" y="39929"/>
                    <a:pt x="68049" y="38828"/>
                  </a:cubicBezTo>
                  <a:cubicBezTo>
                    <a:pt x="68682" y="38561"/>
                    <a:pt x="68983" y="38361"/>
                    <a:pt x="69249" y="38128"/>
                  </a:cubicBezTo>
                  <a:cubicBezTo>
                    <a:pt x="69983" y="37494"/>
                    <a:pt x="70284" y="36493"/>
                    <a:pt x="70117" y="35559"/>
                  </a:cubicBezTo>
                  <a:cubicBezTo>
                    <a:pt x="69883" y="34392"/>
                    <a:pt x="69083" y="33791"/>
                    <a:pt x="68282" y="33424"/>
                  </a:cubicBezTo>
                  <a:cubicBezTo>
                    <a:pt x="68149" y="32991"/>
                    <a:pt x="67982" y="32624"/>
                    <a:pt x="67715" y="32257"/>
                  </a:cubicBezTo>
                  <a:cubicBezTo>
                    <a:pt x="67215" y="31590"/>
                    <a:pt x="66347" y="31156"/>
                    <a:pt x="65513" y="31156"/>
                  </a:cubicBezTo>
                  <a:cubicBezTo>
                    <a:pt x="63979" y="31156"/>
                    <a:pt x="63212" y="32190"/>
                    <a:pt x="62711" y="33258"/>
                  </a:cubicBezTo>
                  <a:cubicBezTo>
                    <a:pt x="61611" y="33758"/>
                    <a:pt x="60843" y="34325"/>
                    <a:pt x="60543" y="35392"/>
                  </a:cubicBezTo>
                  <a:cubicBezTo>
                    <a:pt x="60443" y="35726"/>
                    <a:pt x="60443" y="36060"/>
                    <a:pt x="60443" y="36393"/>
                  </a:cubicBezTo>
                  <a:cubicBezTo>
                    <a:pt x="60243" y="36326"/>
                    <a:pt x="60043" y="36293"/>
                    <a:pt x="59809" y="36260"/>
                  </a:cubicBezTo>
                  <a:cubicBezTo>
                    <a:pt x="59876" y="35526"/>
                    <a:pt x="59776" y="34825"/>
                    <a:pt x="59409" y="34192"/>
                  </a:cubicBezTo>
                  <a:cubicBezTo>
                    <a:pt x="59309" y="34025"/>
                    <a:pt x="59209" y="33891"/>
                    <a:pt x="59109" y="33758"/>
                  </a:cubicBezTo>
                  <a:cubicBezTo>
                    <a:pt x="59376" y="31857"/>
                    <a:pt x="58675" y="30522"/>
                    <a:pt x="57708" y="29788"/>
                  </a:cubicBezTo>
                  <a:cubicBezTo>
                    <a:pt x="56774" y="29155"/>
                    <a:pt x="55940" y="28988"/>
                    <a:pt x="55373" y="28988"/>
                  </a:cubicBezTo>
                  <a:cubicBezTo>
                    <a:pt x="55206" y="28988"/>
                    <a:pt x="55006" y="29021"/>
                    <a:pt x="54839" y="29021"/>
                  </a:cubicBezTo>
                  <a:cubicBezTo>
                    <a:pt x="54772" y="28955"/>
                    <a:pt x="54706" y="28888"/>
                    <a:pt x="54672" y="28821"/>
                  </a:cubicBezTo>
                  <a:cubicBezTo>
                    <a:pt x="54439" y="28621"/>
                    <a:pt x="54205" y="28421"/>
                    <a:pt x="53939" y="28287"/>
                  </a:cubicBezTo>
                  <a:cubicBezTo>
                    <a:pt x="54139" y="27453"/>
                    <a:pt x="54305" y="26586"/>
                    <a:pt x="54439" y="25752"/>
                  </a:cubicBezTo>
                  <a:cubicBezTo>
                    <a:pt x="55740" y="27487"/>
                    <a:pt x="57708" y="28688"/>
                    <a:pt x="59576" y="28688"/>
                  </a:cubicBezTo>
                  <a:cubicBezTo>
                    <a:pt x="60043" y="28688"/>
                    <a:pt x="60477" y="28621"/>
                    <a:pt x="60910" y="28488"/>
                  </a:cubicBezTo>
                  <a:cubicBezTo>
                    <a:pt x="61844" y="28921"/>
                    <a:pt x="62978" y="29188"/>
                    <a:pt x="64279" y="29288"/>
                  </a:cubicBezTo>
                  <a:cubicBezTo>
                    <a:pt x="64446" y="29321"/>
                    <a:pt x="64613" y="29321"/>
                    <a:pt x="64780" y="29321"/>
                  </a:cubicBezTo>
                  <a:cubicBezTo>
                    <a:pt x="66247" y="29321"/>
                    <a:pt x="67515" y="28754"/>
                    <a:pt x="68382" y="27720"/>
                  </a:cubicBezTo>
                  <a:cubicBezTo>
                    <a:pt x="68916" y="27554"/>
                    <a:pt x="69483" y="27320"/>
                    <a:pt x="70017" y="27020"/>
                  </a:cubicBezTo>
                  <a:cubicBezTo>
                    <a:pt x="72018" y="25786"/>
                    <a:pt x="72919" y="23517"/>
                    <a:pt x="72285" y="21182"/>
                  </a:cubicBezTo>
                  <a:cubicBezTo>
                    <a:pt x="71851" y="19648"/>
                    <a:pt x="70851" y="18414"/>
                    <a:pt x="69650" y="17713"/>
                  </a:cubicBezTo>
                  <a:cubicBezTo>
                    <a:pt x="69483" y="17179"/>
                    <a:pt x="69249" y="16679"/>
                    <a:pt x="68883" y="16245"/>
                  </a:cubicBezTo>
                  <a:cubicBezTo>
                    <a:pt x="68082" y="15211"/>
                    <a:pt x="66881" y="14678"/>
                    <a:pt x="65447" y="14678"/>
                  </a:cubicBezTo>
                  <a:cubicBezTo>
                    <a:pt x="64980" y="14678"/>
                    <a:pt x="64479" y="14711"/>
                    <a:pt x="63979" y="14844"/>
                  </a:cubicBezTo>
                  <a:cubicBezTo>
                    <a:pt x="63946" y="14844"/>
                    <a:pt x="63879" y="14844"/>
                    <a:pt x="63846" y="14878"/>
                  </a:cubicBezTo>
                  <a:cubicBezTo>
                    <a:pt x="63045" y="14377"/>
                    <a:pt x="62178" y="14144"/>
                    <a:pt x="61244" y="14144"/>
                  </a:cubicBezTo>
                  <a:cubicBezTo>
                    <a:pt x="60443" y="14144"/>
                    <a:pt x="59676" y="14311"/>
                    <a:pt x="58975" y="14678"/>
                  </a:cubicBezTo>
                  <a:cubicBezTo>
                    <a:pt x="57741" y="15278"/>
                    <a:pt x="56807" y="16245"/>
                    <a:pt x="56207" y="17346"/>
                  </a:cubicBezTo>
                  <a:cubicBezTo>
                    <a:pt x="55673" y="17546"/>
                    <a:pt x="55139" y="17880"/>
                    <a:pt x="54672" y="18280"/>
                  </a:cubicBezTo>
                  <a:cubicBezTo>
                    <a:pt x="54539" y="18414"/>
                    <a:pt x="54372" y="18580"/>
                    <a:pt x="54239" y="18714"/>
                  </a:cubicBezTo>
                  <a:cubicBezTo>
                    <a:pt x="53672" y="17646"/>
                    <a:pt x="52538" y="17013"/>
                    <a:pt x="51170" y="17013"/>
                  </a:cubicBezTo>
                  <a:cubicBezTo>
                    <a:pt x="50436" y="17013"/>
                    <a:pt x="48568" y="17013"/>
                    <a:pt x="43031" y="20415"/>
                  </a:cubicBezTo>
                  <a:cubicBezTo>
                    <a:pt x="42997" y="20415"/>
                    <a:pt x="42997" y="20382"/>
                    <a:pt x="42964" y="20382"/>
                  </a:cubicBezTo>
                  <a:cubicBezTo>
                    <a:pt x="43198" y="20248"/>
                    <a:pt x="43398" y="20082"/>
                    <a:pt x="43598" y="19881"/>
                  </a:cubicBezTo>
                  <a:cubicBezTo>
                    <a:pt x="43865" y="19648"/>
                    <a:pt x="44065" y="19348"/>
                    <a:pt x="44332" y="18781"/>
                  </a:cubicBezTo>
                  <a:lnTo>
                    <a:pt x="44665" y="18781"/>
                  </a:lnTo>
                  <a:cubicBezTo>
                    <a:pt x="46467" y="18781"/>
                    <a:pt x="47267" y="17780"/>
                    <a:pt x="47567" y="17146"/>
                  </a:cubicBezTo>
                  <a:cubicBezTo>
                    <a:pt x="47834" y="16646"/>
                    <a:pt x="47901" y="16112"/>
                    <a:pt x="47834" y="15578"/>
                  </a:cubicBezTo>
                  <a:cubicBezTo>
                    <a:pt x="48701" y="15145"/>
                    <a:pt x="49402" y="14511"/>
                    <a:pt x="49669" y="13543"/>
                  </a:cubicBezTo>
                  <a:cubicBezTo>
                    <a:pt x="49902" y="12609"/>
                    <a:pt x="49669" y="11776"/>
                    <a:pt x="49235" y="11075"/>
                  </a:cubicBezTo>
                  <a:cubicBezTo>
                    <a:pt x="49869" y="10241"/>
                    <a:pt x="50203" y="9240"/>
                    <a:pt x="49702" y="8106"/>
                  </a:cubicBezTo>
                  <a:cubicBezTo>
                    <a:pt x="49469" y="7506"/>
                    <a:pt x="49068" y="7072"/>
                    <a:pt x="48501" y="6739"/>
                  </a:cubicBezTo>
                  <a:cubicBezTo>
                    <a:pt x="48568" y="6472"/>
                    <a:pt x="48601" y="6272"/>
                    <a:pt x="48601" y="6038"/>
                  </a:cubicBezTo>
                  <a:cubicBezTo>
                    <a:pt x="48601" y="5137"/>
                    <a:pt x="48001" y="3470"/>
                    <a:pt x="45899" y="3236"/>
                  </a:cubicBezTo>
                  <a:cubicBezTo>
                    <a:pt x="45699" y="2569"/>
                    <a:pt x="45266" y="1969"/>
                    <a:pt x="44465" y="1535"/>
                  </a:cubicBezTo>
                  <a:cubicBezTo>
                    <a:pt x="44065" y="1335"/>
                    <a:pt x="43631" y="1235"/>
                    <a:pt x="43198" y="1235"/>
                  </a:cubicBezTo>
                  <a:cubicBezTo>
                    <a:pt x="42897" y="1235"/>
                    <a:pt x="42597" y="1268"/>
                    <a:pt x="42097" y="1435"/>
                  </a:cubicBezTo>
                  <a:cubicBezTo>
                    <a:pt x="41730" y="834"/>
                    <a:pt x="41296" y="434"/>
                    <a:pt x="40696" y="201"/>
                  </a:cubicBezTo>
                  <a:cubicBezTo>
                    <a:pt x="40396" y="67"/>
                    <a:pt x="40029" y="0"/>
                    <a:pt x="39695" y="0"/>
                  </a:cubicBezTo>
                  <a:close/>
                </a:path>
              </a:pathLst>
            </a:custGeom>
            <a:solidFill>
              <a:schemeClr val="dk1"/>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36"/>
            <p:cNvSpPr/>
            <p:nvPr/>
          </p:nvSpPr>
          <p:spPr>
            <a:xfrm>
              <a:off x="17060700" y="3273625"/>
              <a:ext cx="396125" cy="392800"/>
            </a:xfrm>
            <a:custGeom>
              <a:avLst/>
              <a:gdLst/>
              <a:ahLst/>
              <a:cxnLst/>
              <a:rect l="l" t="t" r="r" b="b"/>
              <a:pathLst>
                <a:path w="15845" h="15712" extrusionOk="0">
                  <a:moveTo>
                    <a:pt x="7939" y="534"/>
                  </a:moveTo>
                  <a:cubicBezTo>
                    <a:pt x="8139" y="934"/>
                    <a:pt x="8506" y="1835"/>
                    <a:pt x="8806" y="2635"/>
                  </a:cubicBezTo>
                  <a:cubicBezTo>
                    <a:pt x="8840" y="2669"/>
                    <a:pt x="8873" y="2736"/>
                    <a:pt x="8940" y="2736"/>
                  </a:cubicBezTo>
                  <a:cubicBezTo>
                    <a:pt x="8973" y="2752"/>
                    <a:pt x="9006" y="2761"/>
                    <a:pt x="9036" y="2761"/>
                  </a:cubicBezTo>
                  <a:cubicBezTo>
                    <a:pt x="9065" y="2761"/>
                    <a:pt x="9090" y="2752"/>
                    <a:pt x="9107" y="2736"/>
                  </a:cubicBezTo>
                  <a:cubicBezTo>
                    <a:pt x="10007" y="2235"/>
                    <a:pt x="11075" y="1735"/>
                    <a:pt x="11341" y="1668"/>
                  </a:cubicBezTo>
                  <a:lnTo>
                    <a:pt x="11341" y="1668"/>
                  </a:lnTo>
                  <a:cubicBezTo>
                    <a:pt x="11375" y="1935"/>
                    <a:pt x="11208" y="2869"/>
                    <a:pt x="11008" y="3636"/>
                  </a:cubicBezTo>
                  <a:cubicBezTo>
                    <a:pt x="11008" y="3703"/>
                    <a:pt x="11008" y="3770"/>
                    <a:pt x="11075" y="3803"/>
                  </a:cubicBezTo>
                  <a:cubicBezTo>
                    <a:pt x="11099" y="3852"/>
                    <a:pt x="11141" y="3883"/>
                    <a:pt x="11188" y="3883"/>
                  </a:cubicBezTo>
                  <a:cubicBezTo>
                    <a:pt x="11206" y="3883"/>
                    <a:pt x="11224" y="3879"/>
                    <a:pt x="11241" y="3870"/>
                  </a:cubicBezTo>
                  <a:cubicBezTo>
                    <a:pt x="11275" y="3870"/>
                    <a:pt x="12843" y="3636"/>
                    <a:pt x="13643" y="3636"/>
                  </a:cubicBezTo>
                  <a:lnTo>
                    <a:pt x="13877" y="3636"/>
                  </a:lnTo>
                  <a:cubicBezTo>
                    <a:pt x="13777" y="4003"/>
                    <a:pt x="13343" y="4904"/>
                    <a:pt x="12943" y="5638"/>
                  </a:cubicBezTo>
                  <a:cubicBezTo>
                    <a:pt x="12909" y="5704"/>
                    <a:pt x="12909" y="5771"/>
                    <a:pt x="12943" y="5838"/>
                  </a:cubicBezTo>
                  <a:cubicBezTo>
                    <a:pt x="12943" y="5871"/>
                    <a:pt x="13009" y="5938"/>
                    <a:pt x="13076" y="5938"/>
                  </a:cubicBezTo>
                  <a:cubicBezTo>
                    <a:pt x="13977" y="6205"/>
                    <a:pt x="15011" y="6538"/>
                    <a:pt x="15244" y="6705"/>
                  </a:cubicBezTo>
                  <a:cubicBezTo>
                    <a:pt x="15077" y="6972"/>
                    <a:pt x="14143" y="7739"/>
                    <a:pt x="13310" y="8340"/>
                  </a:cubicBezTo>
                  <a:cubicBezTo>
                    <a:pt x="13243" y="8373"/>
                    <a:pt x="13209" y="8440"/>
                    <a:pt x="13209" y="8506"/>
                  </a:cubicBezTo>
                  <a:cubicBezTo>
                    <a:pt x="13209" y="8573"/>
                    <a:pt x="13243" y="8640"/>
                    <a:pt x="13310" y="8673"/>
                  </a:cubicBezTo>
                  <a:cubicBezTo>
                    <a:pt x="14244" y="9307"/>
                    <a:pt x="15077" y="10074"/>
                    <a:pt x="15077" y="10274"/>
                  </a:cubicBezTo>
                  <a:cubicBezTo>
                    <a:pt x="14977" y="10474"/>
                    <a:pt x="13777" y="10808"/>
                    <a:pt x="12476" y="11041"/>
                  </a:cubicBezTo>
                  <a:cubicBezTo>
                    <a:pt x="12409" y="11041"/>
                    <a:pt x="12376" y="11075"/>
                    <a:pt x="12342" y="11142"/>
                  </a:cubicBezTo>
                  <a:cubicBezTo>
                    <a:pt x="12309" y="11208"/>
                    <a:pt x="12309" y="11275"/>
                    <a:pt x="12342" y="11342"/>
                  </a:cubicBezTo>
                  <a:cubicBezTo>
                    <a:pt x="12776" y="12109"/>
                    <a:pt x="13209" y="13076"/>
                    <a:pt x="13209" y="13310"/>
                  </a:cubicBezTo>
                  <a:cubicBezTo>
                    <a:pt x="13176" y="13343"/>
                    <a:pt x="13076" y="13343"/>
                    <a:pt x="12909" y="13343"/>
                  </a:cubicBezTo>
                  <a:cubicBezTo>
                    <a:pt x="12175" y="13343"/>
                    <a:pt x="10841" y="13076"/>
                    <a:pt x="10841" y="13076"/>
                  </a:cubicBezTo>
                  <a:cubicBezTo>
                    <a:pt x="10823" y="13070"/>
                    <a:pt x="10806" y="13068"/>
                    <a:pt x="10788" y="13068"/>
                  </a:cubicBezTo>
                  <a:cubicBezTo>
                    <a:pt x="10708" y="13068"/>
                    <a:pt x="10635" y="13127"/>
                    <a:pt x="10608" y="13210"/>
                  </a:cubicBezTo>
                  <a:cubicBezTo>
                    <a:pt x="10341" y="14010"/>
                    <a:pt x="10007" y="14911"/>
                    <a:pt x="9840" y="15245"/>
                  </a:cubicBezTo>
                  <a:cubicBezTo>
                    <a:pt x="9540" y="15011"/>
                    <a:pt x="8840" y="14144"/>
                    <a:pt x="8273" y="13376"/>
                  </a:cubicBezTo>
                  <a:cubicBezTo>
                    <a:pt x="8239" y="13310"/>
                    <a:pt x="8173" y="13276"/>
                    <a:pt x="8139" y="13276"/>
                  </a:cubicBezTo>
                  <a:lnTo>
                    <a:pt x="8106" y="13276"/>
                  </a:lnTo>
                  <a:cubicBezTo>
                    <a:pt x="8039" y="13276"/>
                    <a:pt x="8006" y="13310"/>
                    <a:pt x="7972" y="13343"/>
                  </a:cubicBezTo>
                  <a:cubicBezTo>
                    <a:pt x="7272" y="14044"/>
                    <a:pt x="6438" y="14811"/>
                    <a:pt x="6104" y="15044"/>
                  </a:cubicBezTo>
                  <a:cubicBezTo>
                    <a:pt x="6004" y="14711"/>
                    <a:pt x="5838" y="13877"/>
                    <a:pt x="5704" y="13143"/>
                  </a:cubicBezTo>
                  <a:cubicBezTo>
                    <a:pt x="5704" y="13076"/>
                    <a:pt x="5671" y="13043"/>
                    <a:pt x="5604" y="13010"/>
                  </a:cubicBezTo>
                  <a:cubicBezTo>
                    <a:pt x="5571" y="12976"/>
                    <a:pt x="5504" y="12976"/>
                    <a:pt x="5437" y="12976"/>
                  </a:cubicBezTo>
                  <a:cubicBezTo>
                    <a:pt x="4637" y="13310"/>
                    <a:pt x="3269" y="13810"/>
                    <a:pt x="2769" y="13910"/>
                  </a:cubicBezTo>
                  <a:cubicBezTo>
                    <a:pt x="2835" y="13477"/>
                    <a:pt x="3102" y="12442"/>
                    <a:pt x="3369" y="11508"/>
                  </a:cubicBezTo>
                  <a:cubicBezTo>
                    <a:pt x="3402" y="11442"/>
                    <a:pt x="3402" y="11408"/>
                    <a:pt x="3369" y="11342"/>
                  </a:cubicBezTo>
                  <a:cubicBezTo>
                    <a:pt x="3336" y="11308"/>
                    <a:pt x="3269" y="11275"/>
                    <a:pt x="3236" y="11242"/>
                  </a:cubicBezTo>
                  <a:cubicBezTo>
                    <a:pt x="2235" y="11008"/>
                    <a:pt x="1101" y="10675"/>
                    <a:pt x="767" y="10508"/>
                  </a:cubicBezTo>
                  <a:cubicBezTo>
                    <a:pt x="1001" y="10208"/>
                    <a:pt x="1835" y="9540"/>
                    <a:pt x="2569" y="8973"/>
                  </a:cubicBezTo>
                  <a:cubicBezTo>
                    <a:pt x="2635" y="8940"/>
                    <a:pt x="2669" y="8873"/>
                    <a:pt x="2669" y="8807"/>
                  </a:cubicBezTo>
                  <a:cubicBezTo>
                    <a:pt x="2635" y="8740"/>
                    <a:pt x="2602" y="8673"/>
                    <a:pt x="2535" y="8640"/>
                  </a:cubicBezTo>
                  <a:cubicBezTo>
                    <a:pt x="1468" y="8006"/>
                    <a:pt x="500" y="7272"/>
                    <a:pt x="500" y="7039"/>
                  </a:cubicBezTo>
                  <a:cubicBezTo>
                    <a:pt x="534" y="6838"/>
                    <a:pt x="1568" y="6405"/>
                    <a:pt x="2702" y="6171"/>
                  </a:cubicBezTo>
                  <a:cubicBezTo>
                    <a:pt x="2769" y="6138"/>
                    <a:pt x="2835" y="6105"/>
                    <a:pt x="2835" y="6038"/>
                  </a:cubicBezTo>
                  <a:cubicBezTo>
                    <a:pt x="2869" y="6005"/>
                    <a:pt x="2869" y="5938"/>
                    <a:pt x="2835" y="5871"/>
                  </a:cubicBezTo>
                  <a:cubicBezTo>
                    <a:pt x="2368" y="4970"/>
                    <a:pt x="1868" y="3936"/>
                    <a:pt x="1735" y="3536"/>
                  </a:cubicBezTo>
                  <a:lnTo>
                    <a:pt x="1735" y="3536"/>
                  </a:lnTo>
                  <a:cubicBezTo>
                    <a:pt x="2235" y="3569"/>
                    <a:pt x="3536" y="3870"/>
                    <a:pt x="4036" y="4003"/>
                  </a:cubicBezTo>
                  <a:cubicBezTo>
                    <a:pt x="4103" y="4003"/>
                    <a:pt x="4170" y="4003"/>
                    <a:pt x="4203" y="3970"/>
                  </a:cubicBezTo>
                  <a:cubicBezTo>
                    <a:pt x="4270" y="3936"/>
                    <a:pt x="4303" y="3870"/>
                    <a:pt x="4303" y="3803"/>
                  </a:cubicBezTo>
                  <a:cubicBezTo>
                    <a:pt x="4336" y="2802"/>
                    <a:pt x="4403" y="1701"/>
                    <a:pt x="4470" y="1301"/>
                  </a:cubicBezTo>
                  <a:cubicBezTo>
                    <a:pt x="4870" y="1501"/>
                    <a:pt x="5938" y="2168"/>
                    <a:pt x="6872" y="2802"/>
                  </a:cubicBezTo>
                  <a:cubicBezTo>
                    <a:pt x="6938" y="2836"/>
                    <a:pt x="7005" y="2836"/>
                    <a:pt x="7072" y="2836"/>
                  </a:cubicBezTo>
                  <a:cubicBezTo>
                    <a:pt x="7105" y="2802"/>
                    <a:pt x="7172" y="2769"/>
                    <a:pt x="7172" y="2702"/>
                  </a:cubicBezTo>
                  <a:cubicBezTo>
                    <a:pt x="7439" y="1868"/>
                    <a:pt x="7739" y="934"/>
                    <a:pt x="7939" y="534"/>
                  </a:cubicBezTo>
                  <a:close/>
                  <a:moveTo>
                    <a:pt x="7939" y="0"/>
                  </a:moveTo>
                  <a:cubicBezTo>
                    <a:pt x="7772" y="0"/>
                    <a:pt x="7572" y="0"/>
                    <a:pt x="6872" y="2302"/>
                  </a:cubicBezTo>
                  <a:cubicBezTo>
                    <a:pt x="5371" y="1335"/>
                    <a:pt x="4537" y="834"/>
                    <a:pt x="4370" y="834"/>
                  </a:cubicBezTo>
                  <a:lnTo>
                    <a:pt x="4303" y="834"/>
                  </a:lnTo>
                  <a:cubicBezTo>
                    <a:pt x="4136" y="868"/>
                    <a:pt x="3970" y="901"/>
                    <a:pt x="3903" y="3536"/>
                  </a:cubicBezTo>
                  <a:cubicBezTo>
                    <a:pt x="3336" y="3403"/>
                    <a:pt x="2035" y="3102"/>
                    <a:pt x="1601" y="3102"/>
                  </a:cubicBezTo>
                  <a:cubicBezTo>
                    <a:pt x="1534" y="3102"/>
                    <a:pt x="1434" y="3102"/>
                    <a:pt x="1368" y="3169"/>
                  </a:cubicBezTo>
                  <a:cubicBezTo>
                    <a:pt x="1234" y="3269"/>
                    <a:pt x="1067" y="3403"/>
                    <a:pt x="2335" y="5838"/>
                  </a:cubicBezTo>
                  <a:cubicBezTo>
                    <a:pt x="1534" y="6038"/>
                    <a:pt x="167" y="6438"/>
                    <a:pt x="67" y="6972"/>
                  </a:cubicBezTo>
                  <a:cubicBezTo>
                    <a:pt x="0" y="7472"/>
                    <a:pt x="1201" y="8306"/>
                    <a:pt x="2068" y="8840"/>
                  </a:cubicBezTo>
                  <a:cubicBezTo>
                    <a:pt x="234" y="10208"/>
                    <a:pt x="267" y="10474"/>
                    <a:pt x="300" y="10574"/>
                  </a:cubicBezTo>
                  <a:cubicBezTo>
                    <a:pt x="300" y="10708"/>
                    <a:pt x="367" y="10975"/>
                    <a:pt x="2935" y="11609"/>
                  </a:cubicBezTo>
                  <a:cubicBezTo>
                    <a:pt x="2669" y="12509"/>
                    <a:pt x="2302" y="13877"/>
                    <a:pt x="2335" y="14110"/>
                  </a:cubicBezTo>
                  <a:cubicBezTo>
                    <a:pt x="2335" y="14177"/>
                    <a:pt x="2368" y="14344"/>
                    <a:pt x="2635" y="14344"/>
                  </a:cubicBezTo>
                  <a:cubicBezTo>
                    <a:pt x="3069" y="14344"/>
                    <a:pt x="4703" y="13710"/>
                    <a:pt x="5371" y="13477"/>
                  </a:cubicBezTo>
                  <a:cubicBezTo>
                    <a:pt x="5504" y="14310"/>
                    <a:pt x="5704" y="15278"/>
                    <a:pt x="5838" y="15411"/>
                  </a:cubicBezTo>
                  <a:cubicBezTo>
                    <a:pt x="5871" y="15478"/>
                    <a:pt x="5938" y="15511"/>
                    <a:pt x="6004" y="15511"/>
                  </a:cubicBezTo>
                  <a:cubicBezTo>
                    <a:pt x="6104" y="15511"/>
                    <a:pt x="6338" y="15511"/>
                    <a:pt x="8072" y="13810"/>
                  </a:cubicBezTo>
                  <a:cubicBezTo>
                    <a:pt x="9006" y="15078"/>
                    <a:pt x="9607" y="15712"/>
                    <a:pt x="9874" y="15712"/>
                  </a:cubicBezTo>
                  <a:cubicBezTo>
                    <a:pt x="9974" y="15712"/>
                    <a:pt x="10007" y="15678"/>
                    <a:pt x="10074" y="15611"/>
                  </a:cubicBezTo>
                  <a:cubicBezTo>
                    <a:pt x="10274" y="15411"/>
                    <a:pt x="10708" y="14177"/>
                    <a:pt x="10941" y="13510"/>
                  </a:cubicBezTo>
                  <a:cubicBezTo>
                    <a:pt x="11341" y="13577"/>
                    <a:pt x="12309" y="13777"/>
                    <a:pt x="12909" y="13777"/>
                  </a:cubicBezTo>
                  <a:cubicBezTo>
                    <a:pt x="13176" y="13777"/>
                    <a:pt x="13476" y="13743"/>
                    <a:pt x="13576" y="13543"/>
                  </a:cubicBezTo>
                  <a:cubicBezTo>
                    <a:pt x="13743" y="13176"/>
                    <a:pt x="13243" y="12142"/>
                    <a:pt x="12843" y="11408"/>
                  </a:cubicBezTo>
                  <a:cubicBezTo>
                    <a:pt x="13877" y="11208"/>
                    <a:pt x="15344" y="10875"/>
                    <a:pt x="15478" y="10374"/>
                  </a:cubicBezTo>
                  <a:cubicBezTo>
                    <a:pt x="15611" y="9907"/>
                    <a:pt x="14577" y="9073"/>
                    <a:pt x="13777" y="8506"/>
                  </a:cubicBezTo>
                  <a:cubicBezTo>
                    <a:pt x="15845" y="7005"/>
                    <a:pt x="15711" y="6705"/>
                    <a:pt x="15645" y="6572"/>
                  </a:cubicBezTo>
                  <a:cubicBezTo>
                    <a:pt x="15544" y="6338"/>
                    <a:pt x="14811" y="6005"/>
                    <a:pt x="13443" y="5604"/>
                  </a:cubicBezTo>
                  <a:cubicBezTo>
                    <a:pt x="13777" y="4937"/>
                    <a:pt x="14344" y="3836"/>
                    <a:pt x="14344" y="3536"/>
                  </a:cubicBezTo>
                  <a:cubicBezTo>
                    <a:pt x="14344" y="3236"/>
                    <a:pt x="13877" y="3236"/>
                    <a:pt x="13643" y="3236"/>
                  </a:cubicBezTo>
                  <a:cubicBezTo>
                    <a:pt x="13009" y="3236"/>
                    <a:pt x="12009" y="3336"/>
                    <a:pt x="11508" y="3436"/>
                  </a:cubicBezTo>
                  <a:cubicBezTo>
                    <a:pt x="11975" y="1468"/>
                    <a:pt x="11708" y="1335"/>
                    <a:pt x="11575" y="1268"/>
                  </a:cubicBezTo>
                  <a:cubicBezTo>
                    <a:pt x="11542" y="1268"/>
                    <a:pt x="11475" y="1234"/>
                    <a:pt x="11442" y="1234"/>
                  </a:cubicBezTo>
                  <a:cubicBezTo>
                    <a:pt x="11041" y="1234"/>
                    <a:pt x="9707" y="1935"/>
                    <a:pt x="9140" y="2235"/>
                  </a:cubicBezTo>
                  <a:cubicBezTo>
                    <a:pt x="8306" y="134"/>
                    <a:pt x="8106" y="34"/>
                    <a:pt x="8006" y="34"/>
                  </a:cubicBezTo>
                  <a:cubicBezTo>
                    <a:pt x="8006" y="0"/>
                    <a:pt x="7939" y="0"/>
                    <a:pt x="79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36"/>
            <p:cNvSpPr/>
            <p:nvPr/>
          </p:nvSpPr>
          <p:spPr>
            <a:xfrm>
              <a:off x="17133250" y="3356175"/>
              <a:ext cx="246025" cy="245200"/>
            </a:xfrm>
            <a:custGeom>
              <a:avLst/>
              <a:gdLst/>
              <a:ahLst/>
              <a:cxnLst/>
              <a:rect l="l" t="t" r="r" b="b"/>
              <a:pathLst>
                <a:path w="9841" h="9808" extrusionOk="0">
                  <a:moveTo>
                    <a:pt x="4937" y="1"/>
                  </a:moveTo>
                  <a:cubicBezTo>
                    <a:pt x="2202" y="1"/>
                    <a:pt x="0" y="2202"/>
                    <a:pt x="0" y="4904"/>
                  </a:cubicBezTo>
                  <a:cubicBezTo>
                    <a:pt x="0" y="7606"/>
                    <a:pt x="2202" y="9808"/>
                    <a:pt x="4937" y="9808"/>
                  </a:cubicBezTo>
                  <a:cubicBezTo>
                    <a:pt x="7639" y="9808"/>
                    <a:pt x="9840" y="7606"/>
                    <a:pt x="9840" y="4904"/>
                  </a:cubicBezTo>
                  <a:cubicBezTo>
                    <a:pt x="9840" y="2202"/>
                    <a:pt x="7639" y="1"/>
                    <a:pt x="49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36"/>
            <p:cNvSpPr/>
            <p:nvPr/>
          </p:nvSpPr>
          <p:spPr>
            <a:xfrm>
              <a:off x="17265825" y="3394550"/>
              <a:ext cx="20050" cy="11700"/>
            </a:xfrm>
            <a:custGeom>
              <a:avLst/>
              <a:gdLst/>
              <a:ahLst/>
              <a:cxnLst/>
              <a:rect l="l" t="t" r="r" b="b"/>
              <a:pathLst>
                <a:path w="802" h="468" extrusionOk="0">
                  <a:moveTo>
                    <a:pt x="1" y="0"/>
                  </a:moveTo>
                  <a:lnTo>
                    <a:pt x="801" y="467"/>
                  </a:lnTo>
                  <a:cubicBezTo>
                    <a:pt x="701" y="134"/>
                    <a:pt x="1" y="0"/>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36"/>
            <p:cNvSpPr/>
            <p:nvPr/>
          </p:nvSpPr>
          <p:spPr>
            <a:xfrm>
              <a:off x="17260000" y="3388700"/>
              <a:ext cx="31700" cy="23375"/>
            </a:xfrm>
            <a:custGeom>
              <a:avLst/>
              <a:gdLst/>
              <a:ahLst/>
              <a:cxnLst/>
              <a:rect l="l" t="t" r="r" b="b"/>
              <a:pathLst>
                <a:path w="1268" h="935" extrusionOk="0">
                  <a:moveTo>
                    <a:pt x="267" y="1"/>
                  </a:moveTo>
                  <a:cubicBezTo>
                    <a:pt x="167" y="1"/>
                    <a:pt x="67" y="67"/>
                    <a:pt x="34" y="167"/>
                  </a:cubicBezTo>
                  <a:cubicBezTo>
                    <a:pt x="0" y="301"/>
                    <a:pt x="67" y="401"/>
                    <a:pt x="201" y="434"/>
                  </a:cubicBezTo>
                  <a:cubicBezTo>
                    <a:pt x="434" y="468"/>
                    <a:pt x="801" y="634"/>
                    <a:pt x="834" y="768"/>
                  </a:cubicBezTo>
                  <a:cubicBezTo>
                    <a:pt x="868" y="868"/>
                    <a:pt x="968" y="935"/>
                    <a:pt x="1034" y="935"/>
                  </a:cubicBezTo>
                  <a:cubicBezTo>
                    <a:pt x="1068" y="935"/>
                    <a:pt x="1101" y="935"/>
                    <a:pt x="1101" y="901"/>
                  </a:cubicBezTo>
                  <a:cubicBezTo>
                    <a:pt x="1235" y="868"/>
                    <a:pt x="1268" y="768"/>
                    <a:pt x="1235" y="668"/>
                  </a:cubicBezTo>
                  <a:cubicBezTo>
                    <a:pt x="1101" y="201"/>
                    <a:pt x="401" y="34"/>
                    <a:pt x="26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36"/>
            <p:cNvSpPr/>
            <p:nvPr/>
          </p:nvSpPr>
          <p:spPr>
            <a:xfrm>
              <a:off x="17280000" y="3432075"/>
              <a:ext cx="20875" cy="12525"/>
            </a:xfrm>
            <a:custGeom>
              <a:avLst/>
              <a:gdLst/>
              <a:ahLst/>
              <a:cxnLst/>
              <a:rect l="l" t="t" r="r" b="b"/>
              <a:pathLst>
                <a:path w="835" h="501" extrusionOk="0">
                  <a:moveTo>
                    <a:pt x="1" y="0"/>
                  </a:moveTo>
                  <a:lnTo>
                    <a:pt x="835" y="500"/>
                  </a:lnTo>
                  <a:cubicBezTo>
                    <a:pt x="735" y="134"/>
                    <a:pt x="1" y="0"/>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36"/>
            <p:cNvSpPr/>
            <p:nvPr/>
          </p:nvSpPr>
          <p:spPr>
            <a:xfrm>
              <a:off x="17275000" y="3426850"/>
              <a:ext cx="31725" cy="22750"/>
            </a:xfrm>
            <a:custGeom>
              <a:avLst/>
              <a:gdLst/>
              <a:ahLst/>
              <a:cxnLst/>
              <a:rect l="l" t="t" r="r" b="b"/>
              <a:pathLst>
                <a:path w="1269" h="910" extrusionOk="0">
                  <a:moveTo>
                    <a:pt x="202" y="0"/>
                  </a:moveTo>
                  <a:cubicBezTo>
                    <a:pt x="102" y="0"/>
                    <a:pt x="28" y="65"/>
                    <a:pt x="1" y="176"/>
                  </a:cubicBezTo>
                  <a:cubicBezTo>
                    <a:pt x="1" y="276"/>
                    <a:pt x="68" y="376"/>
                    <a:pt x="168" y="409"/>
                  </a:cubicBezTo>
                  <a:cubicBezTo>
                    <a:pt x="434" y="476"/>
                    <a:pt x="801" y="609"/>
                    <a:pt x="835" y="743"/>
                  </a:cubicBezTo>
                  <a:cubicBezTo>
                    <a:pt x="868" y="843"/>
                    <a:pt x="935" y="910"/>
                    <a:pt x="1035" y="910"/>
                  </a:cubicBezTo>
                  <a:lnTo>
                    <a:pt x="1102" y="910"/>
                  </a:lnTo>
                  <a:cubicBezTo>
                    <a:pt x="1202" y="876"/>
                    <a:pt x="1268" y="743"/>
                    <a:pt x="1235" y="643"/>
                  </a:cubicBezTo>
                  <a:cubicBezTo>
                    <a:pt x="1102" y="209"/>
                    <a:pt x="401" y="42"/>
                    <a:pt x="268" y="9"/>
                  </a:cubicBezTo>
                  <a:cubicBezTo>
                    <a:pt x="245" y="3"/>
                    <a:pt x="223" y="0"/>
                    <a:pt x="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36"/>
            <p:cNvSpPr/>
            <p:nvPr/>
          </p:nvSpPr>
          <p:spPr>
            <a:xfrm>
              <a:off x="17320875" y="3431225"/>
              <a:ext cx="18375" cy="15875"/>
            </a:xfrm>
            <a:custGeom>
              <a:avLst/>
              <a:gdLst/>
              <a:ahLst/>
              <a:cxnLst/>
              <a:rect l="l" t="t" r="r" b="b"/>
              <a:pathLst>
                <a:path w="735" h="635" extrusionOk="0">
                  <a:moveTo>
                    <a:pt x="0" y="1"/>
                  </a:moveTo>
                  <a:lnTo>
                    <a:pt x="734" y="635"/>
                  </a:lnTo>
                  <a:cubicBezTo>
                    <a:pt x="668" y="268"/>
                    <a:pt x="1" y="1"/>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36"/>
            <p:cNvSpPr/>
            <p:nvPr/>
          </p:nvSpPr>
          <p:spPr>
            <a:xfrm>
              <a:off x="17315025" y="3426400"/>
              <a:ext cx="29225" cy="26550"/>
            </a:xfrm>
            <a:custGeom>
              <a:avLst/>
              <a:gdLst/>
              <a:ahLst/>
              <a:cxnLst/>
              <a:rect l="l" t="t" r="r" b="b"/>
              <a:pathLst>
                <a:path w="1169" h="1062" extrusionOk="0">
                  <a:moveTo>
                    <a:pt x="212" y="0"/>
                  </a:moveTo>
                  <a:cubicBezTo>
                    <a:pt x="134" y="0"/>
                    <a:pt x="58" y="55"/>
                    <a:pt x="34" y="127"/>
                  </a:cubicBezTo>
                  <a:cubicBezTo>
                    <a:pt x="1" y="227"/>
                    <a:pt x="34" y="361"/>
                    <a:pt x="168" y="394"/>
                  </a:cubicBezTo>
                  <a:cubicBezTo>
                    <a:pt x="401" y="494"/>
                    <a:pt x="735" y="694"/>
                    <a:pt x="735" y="861"/>
                  </a:cubicBezTo>
                  <a:cubicBezTo>
                    <a:pt x="768" y="961"/>
                    <a:pt x="835" y="1061"/>
                    <a:pt x="935" y="1061"/>
                  </a:cubicBezTo>
                  <a:cubicBezTo>
                    <a:pt x="968" y="1061"/>
                    <a:pt x="968" y="1028"/>
                    <a:pt x="968" y="1028"/>
                  </a:cubicBezTo>
                  <a:cubicBezTo>
                    <a:pt x="1102" y="1028"/>
                    <a:pt x="1168" y="928"/>
                    <a:pt x="1168" y="828"/>
                  </a:cubicBezTo>
                  <a:cubicBezTo>
                    <a:pt x="1102" y="361"/>
                    <a:pt x="435" y="60"/>
                    <a:pt x="301" y="27"/>
                  </a:cubicBezTo>
                  <a:cubicBezTo>
                    <a:pt x="273" y="8"/>
                    <a:pt x="243" y="0"/>
                    <a:pt x="21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36"/>
            <p:cNvSpPr/>
            <p:nvPr/>
          </p:nvSpPr>
          <p:spPr>
            <a:xfrm>
              <a:off x="17234150" y="3422050"/>
              <a:ext cx="20025" cy="12550"/>
            </a:xfrm>
            <a:custGeom>
              <a:avLst/>
              <a:gdLst/>
              <a:ahLst/>
              <a:cxnLst/>
              <a:rect l="l" t="t" r="r" b="b"/>
              <a:pathLst>
                <a:path w="801" h="502" extrusionOk="0">
                  <a:moveTo>
                    <a:pt x="0" y="1"/>
                  </a:moveTo>
                  <a:lnTo>
                    <a:pt x="801" y="501"/>
                  </a:lnTo>
                  <a:cubicBezTo>
                    <a:pt x="701" y="134"/>
                    <a:pt x="1" y="1"/>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36"/>
            <p:cNvSpPr/>
            <p:nvPr/>
          </p:nvSpPr>
          <p:spPr>
            <a:xfrm>
              <a:off x="17228300" y="3416850"/>
              <a:ext cx="31725" cy="22750"/>
            </a:xfrm>
            <a:custGeom>
              <a:avLst/>
              <a:gdLst/>
              <a:ahLst/>
              <a:cxnLst/>
              <a:rect l="l" t="t" r="r" b="b"/>
              <a:pathLst>
                <a:path w="1269" h="910" extrusionOk="0">
                  <a:moveTo>
                    <a:pt x="214" y="0"/>
                  </a:moveTo>
                  <a:cubicBezTo>
                    <a:pt x="126" y="0"/>
                    <a:pt x="34" y="65"/>
                    <a:pt x="34" y="175"/>
                  </a:cubicBezTo>
                  <a:cubicBezTo>
                    <a:pt x="1" y="276"/>
                    <a:pt x="68" y="376"/>
                    <a:pt x="168" y="409"/>
                  </a:cubicBezTo>
                  <a:cubicBezTo>
                    <a:pt x="434" y="476"/>
                    <a:pt x="801" y="609"/>
                    <a:pt x="835" y="776"/>
                  </a:cubicBezTo>
                  <a:cubicBezTo>
                    <a:pt x="868" y="843"/>
                    <a:pt x="968" y="909"/>
                    <a:pt x="1035" y="909"/>
                  </a:cubicBezTo>
                  <a:lnTo>
                    <a:pt x="1102" y="909"/>
                  </a:lnTo>
                  <a:cubicBezTo>
                    <a:pt x="1202" y="876"/>
                    <a:pt x="1268" y="743"/>
                    <a:pt x="1235" y="642"/>
                  </a:cubicBezTo>
                  <a:cubicBezTo>
                    <a:pt x="1102" y="209"/>
                    <a:pt x="401" y="42"/>
                    <a:pt x="268" y="9"/>
                  </a:cubicBezTo>
                  <a:cubicBezTo>
                    <a:pt x="251" y="3"/>
                    <a:pt x="232" y="0"/>
                    <a:pt x="2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36"/>
            <p:cNvSpPr/>
            <p:nvPr/>
          </p:nvSpPr>
          <p:spPr>
            <a:xfrm>
              <a:off x="17213300" y="3392025"/>
              <a:ext cx="22525" cy="7550"/>
            </a:xfrm>
            <a:custGeom>
              <a:avLst/>
              <a:gdLst/>
              <a:ahLst/>
              <a:cxnLst/>
              <a:rect l="l" t="t" r="r" b="b"/>
              <a:pathLst>
                <a:path w="901" h="302" extrusionOk="0">
                  <a:moveTo>
                    <a:pt x="53" y="0"/>
                  </a:moveTo>
                  <a:cubicBezTo>
                    <a:pt x="20" y="0"/>
                    <a:pt x="0" y="1"/>
                    <a:pt x="0" y="1"/>
                  </a:cubicBezTo>
                  <a:lnTo>
                    <a:pt x="901" y="301"/>
                  </a:lnTo>
                  <a:cubicBezTo>
                    <a:pt x="734" y="23"/>
                    <a:pt x="220" y="0"/>
                    <a:pt x="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36"/>
            <p:cNvSpPr/>
            <p:nvPr/>
          </p:nvSpPr>
          <p:spPr>
            <a:xfrm>
              <a:off x="17207450" y="3387025"/>
              <a:ext cx="34225" cy="17550"/>
            </a:xfrm>
            <a:custGeom>
              <a:avLst/>
              <a:gdLst/>
              <a:ahLst/>
              <a:cxnLst/>
              <a:rect l="l" t="t" r="r" b="b"/>
              <a:pathLst>
                <a:path w="1369" h="702" extrusionOk="0">
                  <a:moveTo>
                    <a:pt x="201" y="1"/>
                  </a:moveTo>
                  <a:cubicBezTo>
                    <a:pt x="101" y="1"/>
                    <a:pt x="1" y="101"/>
                    <a:pt x="1" y="201"/>
                  </a:cubicBezTo>
                  <a:cubicBezTo>
                    <a:pt x="1" y="301"/>
                    <a:pt x="101" y="401"/>
                    <a:pt x="234" y="401"/>
                  </a:cubicBezTo>
                  <a:cubicBezTo>
                    <a:pt x="468" y="401"/>
                    <a:pt x="868" y="468"/>
                    <a:pt x="935" y="601"/>
                  </a:cubicBezTo>
                  <a:cubicBezTo>
                    <a:pt x="968" y="668"/>
                    <a:pt x="1068" y="701"/>
                    <a:pt x="1135" y="701"/>
                  </a:cubicBezTo>
                  <a:cubicBezTo>
                    <a:pt x="1168" y="701"/>
                    <a:pt x="1202" y="701"/>
                    <a:pt x="1235" y="668"/>
                  </a:cubicBezTo>
                  <a:cubicBezTo>
                    <a:pt x="1335" y="601"/>
                    <a:pt x="1369" y="501"/>
                    <a:pt x="1302" y="401"/>
                  </a:cubicBezTo>
                  <a:cubicBezTo>
                    <a:pt x="1068" y="1"/>
                    <a:pt x="368"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36"/>
            <p:cNvSpPr/>
            <p:nvPr/>
          </p:nvSpPr>
          <p:spPr>
            <a:xfrm>
              <a:off x="17625900" y="3632025"/>
              <a:ext cx="415100" cy="244800"/>
            </a:xfrm>
            <a:custGeom>
              <a:avLst/>
              <a:gdLst/>
              <a:ahLst/>
              <a:cxnLst/>
              <a:rect l="l" t="t" r="r" b="b"/>
              <a:pathLst>
                <a:path w="16604" h="9792" extrusionOk="0">
                  <a:moveTo>
                    <a:pt x="6892" y="1"/>
                  </a:moveTo>
                  <a:cubicBezTo>
                    <a:pt x="6552" y="1"/>
                    <a:pt x="6189" y="84"/>
                    <a:pt x="5812" y="275"/>
                  </a:cubicBezTo>
                  <a:cubicBezTo>
                    <a:pt x="4558" y="910"/>
                    <a:pt x="3972" y="1959"/>
                    <a:pt x="3895" y="2913"/>
                  </a:cubicBezTo>
                  <a:lnTo>
                    <a:pt x="3895" y="2913"/>
                  </a:lnTo>
                  <a:cubicBezTo>
                    <a:pt x="3782" y="2892"/>
                    <a:pt x="3666" y="2880"/>
                    <a:pt x="3547" y="2880"/>
                  </a:cubicBezTo>
                  <a:cubicBezTo>
                    <a:pt x="3092" y="2880"/>
                    <a:pt x="2601" y="3048"/>
                    <a:pt x="2110" y="3477"/>
                  </a:cubicBezTo>
                  <a:cubicBezTo>
                    <a:pt x="0" y="5323"/>
                    <a:pt x="3037" y="9150"/>
                    <a:pt x="5209" y="9150"/>
                  </a:cubicBezTo>
                  <a:cubicBezTo>
                    <a:pt x="5510" y="9150"/>
                    <a:pt x="5794" y="9077"/>
                    <a:pt x="6046" y="8914"/>
                  </a:cubicBezTo>
                  <a:cubicBezTo>
                    <a:pt x="6274" y="8765"/>
                    <a:pt x="6463" y="8602"/>
                    <a:pt x="6617" y="8430"/>
                  </a:cubicBezTo>
                  <a:lnTo>
                    <a:pt x="6617" y="8430"/>
                  </a:lnTo>
                  <a:cubicBezTo>
                    <a:pt x="7219" y="9102"/>
                    <a:pt x="8369" y="9624"/>
                    <a:pt x="10149" y="9782"/>
                  </a:cubicBezTo>
                  <a:cubicBezTo>
                    <a:pt x="10232" y="9788"/>
                    <a:pt x="10312" y="9791"/>
                    <a:pt x="10390" y="9791"/>
                  </a:cubicBezTo>
                  <a:cubicBezTo>
                    <a:pt x="11491" y="9791"/>
                    <a:pt x="12086" y="9165"/>
                    <a:pt x="12337" y="8409"/>
                  </a:cubicBezTo>
                  <a:lnTo>
                    <a:pt x="12337" y="8409"/>
                  </a:lnTo>
                  <a:cubicBezTo>
                    <a:pt x="12368" y="8410"/>
                    <a:pt x="12399" y="8410"/>
                    <a:pt x="12430" y="8410"/>
                  </a:cubicBezTo>
                  <a:cubicBezTo>
                    <a:pt x="12954" y="8410"/>
                    <a:pt x="13575" y="8246"/>
                    <a:pt x="14252" y="7847"/>
                  </a:cubicBezTo>
                  <a:cubicBezTo>
                    <a:pt x="16604" y="6429"/>
                    <a:pt x="14894" y="3022"/>
                    <a:pt x="13213" y="3022"/>
                  </a:cubicBezTo>
                  <a:cubicBezTo>
                    <a:pt x="13035" y="3022"/>
                    <a:pt x="12857" y="3060"/>
                    <a:pt x="12684" y="3143"/>
                  </a:cubicBezTo>
                  <a:cubicBezTo>
                    <a:pt x="12684" y="3143"/>
                    <a:pt x="13330" y="533"/>
                    <a:pt x="11093" y="533"/>
                  </a:cubicBezTo>
                  <a:cubicBezTo>
                    <a:pt x="10839" y="533"/>
                    <a:pt x="10548" y="567"/>
                    <a:pt x="10215" y="642"/>
                  </a:cubicBezTo>
                  <a:cubicBezTo>
                    <a:pt x="9672" y="764"/>
                    <a:pt x="9239" y="951"/>
                    <a:pt x="8900" y="1175"/>
                  </a:cubicBezTo>
                  <a:lnTo>
                    <a:pt x="8900" y="1175"/>
                  </a:lnTo>
                  <a:cubicBezTo>
                    <a:pt x="8455" y="521"/>
                    <a:pt x="7744" y="1"/>
                    <a:pt x="689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36"/>
            <p:cNvSpPr/>
            <p:nvPr/>
          </p:nvSpPr>
          <p:spPr>
            <a:xfrm>
              <a:off x="17650275" y="3626675"/>
              <a:ext cx="371950" cy="254900"/>
            </a:xfrm>
            <a:custGeom>
              <a:avLst/>
              <a:gdLst/>
              <a:ahLst/>
              <a:cxnLst/>
              <a:rect l="l" t="t" r="r" b="b"/>
              <a:pathLst>
                <a:path w="14878" h="10196" extrusionOk="0">
                  <a:moveTo>
                    <a:pt x="7873" y="1690"/>
                  </a:moveTo>
                  <a:cubicBezTo>
                    <a:pt x="8306" y="2457"/>
                    <a:pt x="8340" y="3324"/>
                    <a:pt x="7873" y="3624"/>
                  </a:cubicBezTo>
                  <a:cubicBezTo>
                    <a:pt x="7754" y="3708"/>
                    <a:pt x="7644" y="3748"/>
                    <a:pt x="7545" y="3748"/>
                  </a:cubicBezTo>
                  <a:cubicBezTo>
                    <a:pt x="7366" y="3748"/>
                    <a:pt x="7225" y="3615"/>
                    <a:pt x="7139" y="3357"/>
                  </a:cubicBezTo>
                  <a:cubicBezTo>
                    <a:pt x="7006" y="2924"/>
                    <a:pt x="7172" y="2223"/>
                    <a:pt x="7873" y="1690"/>
                  </a:cubicBezTo>
                  <a:close/>
                  <a:moveTo>
                    <a:pt x="3136" y="3391"/>
                  </a:moveTo>
                  <a:lnTo>
                    <a:pt x="3136" y="3391"/>
                  </a:lnTo>
                  <a:cubicBezTo>
                    <a:pt x="3970" y="3691"/>
                    <a:pt x="4570" y="4558"/>
                    <a:pt x="4537" y="4959"/>
                  </a:cubicBezTo>
                  <a:cubicBezTo>
                    <a:pt x="4537" y="4992"/>
                    <a:pt x="4537" y="5059"/>
                    <a:pt x="4404" y="5059"/>
                  </a:cubicBezTo>
                  <a:cubicBezTo>
                    <a:pt x="4337" y="5059"/>
                    <a:pt x="4304" y="5059"/>
                    <a:pt x="4237" y="5025"/>
                  </a:cubicBezTo>
                  <a:cubicBezTo>
                    <a:pt x="3570" y="4892"/>
                    <a:pt x="3136" y="4225"/>
                    <a:pt x="3136" y="3391"/>
                  </a:cubicBezTo>
                  <a:close/>
                  <a:moveTo>
                    <a:pt x="5738" y="6393"/>
                  </a:moveTo>
                  <a:cubicBezTo>
                    <a:pt x="5771" y="6393"/>
                    <a:pt x="5838" y="6426"/>
                    <a:pt x="5905" y="6593"/>
                  </a:cubicBezTo>
                  <a:cubicBezTo>
                    <a:pt x="6072" y="6960"/>
                    <a:pt x="6105" y="7661"/>
                    <a:pt x="5638" y="8294"/>
                  </a:cubicBezTo>
                  <a:cubicBezTo>
                    <a:pt x="5304" y="7827"/>
                    <a:pt x="5238" y="7260"/>
                    <a:pt x="5471" y="6693"/>
                  </a:cubicBezTo>
                  <a:cubicBezTo>
                    <a:pt x="5605" y="6426"/>
                    <a:pt x="5671" y="6393"/>
                    <a:pt x="5738" y="6393"/>
                  </a:cubicBezTo>
                  <a:close/>
                  <a:moveTo>
                    <a:pt x="10675" y="6260"/>
                  </a:moveTo>
                  <a:cubicBezTo>
                    <a:pt x="10808" y="6260"/>
                    <a:pt x="10908" y="6360"/>
                    <a:pt x="10975" y="6426"/>
                  </a:cubicBezTo>
                  <a:cubicBezTo>
                    <a:pt x="11242" y="6827"/>
                    <a:pt x="11409" y="7661"/>
                    <a:pt x="11209" y="8394"/>
                  </a:cubicBezTo>
                  <a:cubicBezTo>
                    <a:pt x="10641" y="8328"/>
                    <a:pt x="10208" y="8061"/>
                    <a:pt x="10074" y="7661"/>
                  </a:cubicBezTo>
                  <a:cubicBezTo>
                    <a:pt x="9908" y="7260"/>
                    <a:pt x="10008" y="6793"/>
                    <a:pt x="10408" y="6426"/>
                  </a:cubicBezTo>
                  <a:cubicBezTo>
                    <a:pt x="10475" y="6326"/>
                    <a:pt x="10575" y="6260"/>
                    <a:pt x="10675" y="6260"/>
                  </a:cubicBezTo>
                  <a:close/>
                  <a:moveTo>
                    <a:pt x="5897" y="413"/>
                  </a:moveTo>
                  <a:cubicBezTo>
                    <a:pt x="6548" y="413"/>
                    <a:pt x="7169" y="740"/>
                    <a:pt x="7639" y="1323"/>
                  </a:cubicBezTo>
                  <a:cubicBezTo>
                    <a:pt x="6772" y="1990"/>
                    <a:pt x="6572" y="2890"/>
                    <a:pt x="6739" y="3491"/>
                  </a:cubicBezTo>
                  <a:cubicBezTo>
                    <a:pt x="6871" y="3911"/>
                    <a:pt x="7180" y="4156"/>
                    <a:pt x="7539" y="4156"/>
                  </a:cubicBezTo>
                  <a:cubicBezTo>
                    <a:pt x="7721" y="4156"/>
                    <a:pt x="7915" y="4093"/>
                    <a:pt x="8106" y="3958"/>
                  </a:cubicBezTo>
                  <a:cubicBezTo>
                    <a:pt x="8840" y="3458"/>
                    <a:pt x="8740" y="2357"/>
                    <a:pt x="8206" y="1456"/>
                  </a:cubicBezTo>
                  <a:cubicBezTo>
                    <a:pt x="8507" y="1289"/>
                    <a:pt x="8874" y="1156"/>
                    <a:pt x="9274" y="1056"/>
                  </a:cubicBezTo>
                  <a:cubicBezTo>
                    <a:pt x="9585" y="991"/>
                    <a:pt x="9865" y="958"/>
                    <a:pt x="10115" y="958"/>
                  </a:cubicBezTo>
                  <a:cubicBezTo>
                    <a:pt x="10640" y="958"/>
                    <a:pt x="11026" y="1106"/>
                    <a:pt x="11275" y="1423"/>
                  </a:cubicBezTo>
                  <a:cubicBezTo>
                    <a:pt x="11809" y="2090"/>
                    <a:pt x="11509" y="3291"/>
                    <a:pt x="11509" y="3291"/>
                  </a:cubicBezTo>
                  <a:cubicBezTo>
                    <a:pt x="11509" y="3391"/>
                    <a:pt x="11542" y="3458"/>
                    <a:pt x="11609" y="3524"/>
                  </a:cubicBezTo>
                  <a:cubicBezTo>
                    <a:pt x="11632" y="3548"/>
                    <a:pt x="11689" y="3571"/>
                    <a:pt x="11744" y="3571"/>
                  </a:cubicBezTo>
                  <a:cubicBezTo>
                    <a:pt x="11767" y="3571"/>
                    <a:pt x="11789" y="3567"/>
                    <a:pt x="11809" y="3558"/>
                  </a:cubicBezTo>
                  <a:cubicBezTo>
                    <a:pt x="11942" y="3491"/>
                    <a:pt x="12109" y="3458"/>
                    <a:pt x="12243" y="3458"/>
                  </a:cubicBezTo>
                  <a:cubicBezTo>
                    <a:pt x="13010" y="3458"/>
                    <a:pt x="13844" y="4291"/>
                    <a:pt x="14111" y="5326"/>
                  </a:cubicBezTo>
                  <a:cubicBezTo>
                    <a:pt x="14277" y="5859"/>
                    <a:pt x="14444" y="7127"/>
                    <a:pt x="13177" y="7861"/>
                  </a:cubicBezTo>
                  <a:cubicBezTo>
                    <a:pt x="12643" y="8194"/>
                    <a:pt x="12109" y="8361"/>
                    <a:pt x="11642" y="8394"/>
                  </a:cubicBezTo>
                  <a:cubicBezTo>
                    <a:pt x="11809" y="7627"/>
                    <a:pt x="11676" y="6727"/>
                    <a:pt x="11309" y="6193"/>
                  </a:cubicBezTo>
                  <a:cubicBezTo>
                    <a:pt x="11075" y="5893"/>
                    <a:pt x="10842" y="5826"/>
                    <a:pt x="10675" y="5826"/>
                  </a:cubicBezTo>
                  <a:cubicBezTo>
                    <a:pt x="10475" y="5826"/>
                    <a:pt x="10275" y="5926"/>
                    <a:pt x="10108" y="6126"/>
                  </a:cubicBezTo>
                  <a:cubicBezTo>
                    <a:pt x="9607" y="6626"/>
                    <a:pt x="9441" y="7260"/>
                    <a:pt x="9674" y="7794"/>
                  </a:cubicBezTo>
                  <a:cubicBezTo>
                    <a:pt x="9874" y="8328"/>
                    <a:pt x="10408" y="8695"/>
                    <a:pt x="11075" y="8795"/>
                  </a:cubicBezTo>
                  <a:cubicBezTo>
                    <a:pt x="10830" y="9284"/>
                    <a:pt x="10361" y="9774"/>
                    <a:pt x="9460" y="9774"/>
                  </a:cubicBezTo>
                  <a:cubicBezTo>
                    <a:pt x="9379" y="9774"/>
                    <a:pt x="9295" y="9770"/>
                    <a:pt x="9207" y="9762"/>
                  </a:cubicBezTo>
                  <a:cubicBezTo>
                    <a:pt x="7339" y="9595"/>
                    <a:pt x="6405" y="9095"/>
                    <a:pt x="5938" y="8628"/>
                  </a:cubicBezTo>
                  <a:cubicBezTo>
                    <a:pt x="6505" y="7861"/>
                    <a:pt x="6539" y="6960"/>
                    <a:pt x="6305" y="6426"/>
                  </a:cubicBezTo>
                  <a:cubicBezTo>
                    <a:pt x="6172" y="6126"/>
                    <a:pt x="5971" y="5959"/>
                    <a:pt x="5738" y="5959"/>
                  </a:cubicBezTo>
                  <a:cubicBezTo>
                    <a:pt x="5538" y="5959"/>
                    <a:pt x="5304" y="6059"/>
                    <a:pt x="5104" y="6526"/>
                  </a:cubicBezTo>
                  <a:cubicBezTo>
                    <a:pt x="4804" y="7260"/>
                    <a:pt x="4904" y="8027"/>
                    <a:pt x="5371" y="8628"/>
                  </a:cubicBezTo>
                  <a:cubicBezTo>
                    <a:pt x="5238" y="8728"/>
                    <a:pt x="5104" y="8861"/>
                    <a:pt x="4971" y="8928"/>
                  </a:cubicBezTo>
                  <a:cubicBezTo>
                    <a:pt x="4737" y="9062"/>
                    <a:pt x="4504" y="9128"/>
                    <a:pt x="4237" y="9128"/>
                  </a:cubicBezTo>
                  <a:cubicBezTo>
                    <a:pt x="3003" y="9128"/>
                    <a:pt x="1368" y="7761"/>
                    <a:pt x="801" y="6260"/>
                  </a:cubicBezTo>
                  <a:cubicBezTo>
                    <a:pt x="568" y="5559"/>
                    <a:pt x="434" y="4592"/>
                    <a:pt x="1268" y="3858"/>
                  </a:cubicBezTo>
                  <a:cubicBezTo>
                    <a:pt x="1666" y="3491"/>
                    <a:pt x="2120" y="3320"/>
                    <a:pt x="2578" y="3320"/>
                  </a:cubicBezTo>
                  <a:cubicBezTo>
                    <a:pt x="2620" y="3320"/>
                    <a:pt x="2661" y="3321"/>
                    <a:pt x="2702" y="3324"/>
                  </a:cubicBezTo>
                  <a:cubicBezTo>
                    <a:pt x="2702" y="4358"/>
                    <a:pt x="3270" y="5225"/>
                    <a:pt x="4137" y="5426"/>
                  </a:cubicBezTo>
                  <a:cubicBezTo>
                    <a:pt x="4235" y="5454"/>
                    <a:pt x="4328" y="5467"/>
                    <a:pt x="4413" y="5467"/>
                  </a:cubicBezTo>
                  <a:cubicBezTo>
                    <a:pt x="4731" y="5467"/>
                    <a:pt x="4944" y="5281"/>
                    <a:pt x="4971" y="4992"/>
                  </a:cubicBezTo>
                  <a:cubicBezTo>
                    <a:pt x="5004" y="4358"/>
                    <a:pt x="4237" y="3291"/>
                    <a:pt x="3136" y="2991"/>
                  </a:cubicBezTo>
                  <a:cubicBezTo>
                    <a:pt x="3270" y="2023"/>
                    <a:pt x="3937" y="1156"/>
                    <a:pt x="4937" y="656"/>
                  </a:cubicBezTo>
                  <a:cubicBezTo>
                    <a:pt x="5255" y="491"/>
                    <a:pt x="5580" y="413"/>
                    <a:pt x="5897" y="413"/>
                  </a:cubicBezTo>
                  <a:close/>
                  <a:moveTo>
                    <a:pt x="5887" y="1"/>
                  </a:moveTo>
                  <a:cubicBezTo>
                    <a:pt x="5506" y="1"/>
                    <a:pt x="5117" y="93"/>
                    <a:pt x="4737" y="289"/>
                  </a:cubicBezTo>
                  <a:cubicBezTo>
                    <a:pt x="3636" y="856"/>
                    <a:pt x="2903" y="1823"/>
                    <a:pt x="2736" y="2890"/>
                  </a:cubicBezTo>
                  <a:cubicBezTo>
                    <a:pt x="2693" y="2888"/>
                    <a:pt x="2651" y="2887"/>
                    <a:pt x="2608" y="2887"/>
                  </a:cubicBezTo>
                  <a:cubicBezTo>
                    <a:pt x="2051" y="2887"/>
                    <a:pt x="1495" y="3093"/>
                    <a:pt x="968" y="3558"/>
                  </a:cubicBezTo>
                  <a:cubicBezTo>
                    <a:pt x="201" y="4225"/>
                    <a:pt x="1" y="5259"/>
                    <a:pt x="434" y="6393"/>
                  </a:cubicBezTo>
                  <a:cubicBezTo>
                    <a:pt x="1035" y="8094"/>
                    <a:pt x="2836" y="9562"/>
                    <a:pt x="4237" y="9562"/>
                  </a:cubicBezTo>
                  <a:cubicBezTo>
                    <a:pt x="4604" y="9562"/>
                    <a:pt x="4904" y="9462"/>
                    <a:pt x="5204" y="9295"/>
                  </a:cubicBezTo>
                  <a:cubicBezTo>
                    <a:pt x="5371" y="9195"/>
                    <a:pt x="5504" y="9062"/>
                    <a:pt x="5638" y="8928"/>
                  </a:cubicBezTo>
                  <a:cubicBezTo>
                    <a:pt x="6372" y="9629"/>
                    <a:pt x="7573" y="10062"/>
                    <a:pt x="9174" y="10196"/>
                  </a:cubicBezTo>
                  <a:lnTo>
                    <a:pt x="9441" y="10196"/>
                  </a:lnTo>
                  <a:cubicBezTo>
                    <a:pt x="10441" y="10196"/>
                    <a:pt x="11142" y="9729"/>
                    <a:pt x="11509" y="8828"/>
                  </a:cubicBezTo>
                  <a:cubicBezTo>
                    <a:pt x="12109" y="8828"/>
                    <a:pt x="12743" y="8628"/>
                    <a:pt x="13377" y="8228"/>
                  </a:cubicBezTo>
                  <a:cubicBezTo>
                    <a:pt x="14444" y="7594"/>
                    <a:pt x="14878" y="6493"/>
                    <a:pt x="14511" y="5225"/>
                  </a:cubicBezTo>
                  <a:cubicBezTo>
                    <a:pt x="14175" y="4003"/>
                    <a:pt x="13166" y="3032"/>
                    <a:pt x="12230" y="3032"/>
                  </a:cubicBezTo>
                  <a:cubicBezTo>
                    <a:pt x="12145" y="3032"/>
                    <a:pt x="12060" y="3040"/>
                    <a:pt x="11976" y="3057"/>
                  </a:cubicBezTo>
                  <a:cubicBezTo>
                    <a:pt x="12042" y="2590"/>
                    <a:pt x="12042" y="1756"/>
                    <a:pt x="11609" y="1156"/>
                  </a:cubicBezTo>
                  <a:cubicBezTo>
                    <a:pt x="11280" y="756"/>
                    <a:pt x="10768" y="539"/>
                    <a:pt x="10098" y="539"/>
                  </a:cubicBezTo>
                  <a:cubicBezTo>
                    <a:pt x="9817" y="539"/>
                    <a:pt x="9508" y="577"/>
                    <a:pt x="9174" y="656"/>
                  </a:cubicBezTo>
                  <a:cubicBezTo>
                    <a:pt x="8740" y="756"/>
                    <a:pt x="8340" y="922"/>
                    <a:pt x="7973" y="1123"/>
                  </a:cubicBezTo>
                  <a:cubicBezTo>
                    <a:pt x="7432" y="402"/>
                    <a:pt x="6679" y="1"/>
                    <a:pt x="58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36"/>
            <p:cNvSpPr/>
            <p:nvPr/>
          </p:nvSpPr>
          <p:spPr>
            <a:xfrm>
              <a:off x="16309950" y="4330025"/>
              <a:ext cx="415125" cy="244800"/>
            </a:xfrm>
            <a:custGeom>
              <a:avLst/>
              <a:gdLst/>
              <a:ahLst/>
              <a:cxnLst/>
              <a:rect l="l" t="t" r="r" b="b"/>
              <a:pathLst>
                <a:path w="16605" h="9792" extrusionOk="0">
                  <a:moveTo>
                    <a:pt x="6893" y="1"/>
                  </a:moveTo>
                  <a:cubicBezTo>
                    <a:pt x="6553" y="1"/>
                    <a:pt x="6190" y="84"/>
                    <a:pt x="5813" y="275"/>
                  </a:cubicBezTo>
                  <a:cubicBezTo>
                    <a:pt x="4558" y="910"/>
                    <a:pt x="3972" y="1959"/>
                    <a:pt x="3895" y="2913"/>
                  </a:cubicBezTo>
                  <a:lnTo>
                    <a:pt x="3895" y="2913"/>
                  </a:lnTo>
                  <a:cubicBezTo>
                    <a:pt x="3782" y="2892"/>
                    <a:pt x="3666" y="2880"/>
                    <a:pt x="3548" y="2880"/>
                  </a:cubicBezTo>
                  <a:cubicBezTo>
                    <a:pt x="3093" y="2880"/>
                    <a:pt x="2601" y="3048"/>
                    <a:pt x="2110" y="3477"/>
                  </a:cubicBezTo>
                  <a:cubicBezTo>
                    <a:pt x="1" y="5323"/>
                    <a:pt x="3038" y="9150"/>
                    <a:pt x="5209" y="9150"/>
                  </a:cubicBezTo>
                  <a:cubicBezTo>
                    <a:pt x="5510" y="9150"/>
                    <a:pt x="5795" y="9077"/>
                    <a:pt x="6046" y="8914"/>
                  </a:cubicBezTo>
                  <a:cubicBezTo>
                    <a:pt x="6277" y="8768"/>
                    <a:pt x="6467" y="8605"/>
                    <a:pt x="6622" y="8434"/>
                  </a:cubicBezTo>
                  <a:lnTo>
                    <a:pt x="6622" y="8434"/>
                  </a:lnTo>
                  <a:cubicBezTo>
                    <a:pt x="7224" y="9104"/>
                    <a:pt x="8373" y="9625"/>
                    <a:pt x="10149" y="9782"/>
                  </a:cubicBezTo>
                  <a:cubicBezTo>
                    <a:pt x="10232" y="9788"/>
                    <a:pt x="10313" y="9791"/>
                    <a:pt x="10391" y="9791"/>
                  </a:cubicBezTo>
                  <a:cubicBezTo>
                    <a:pt x="11492" y="9791"/>
                    <a:pt x="12087" y="9164"/>
                    <a:pt x="12338" y="8408"/>
                  </a:cubicBezTo>
                  <a:lnTo>
                    <a:pt x="12338" y="8408"/>
                  </a:lnTo>
                  <a:cubicBezTo>
                    <a:pt x="12373" y="8410"/>
                    <a:pt x="12409" y="8410"/>
                    <a:pt x="12445" y="8410"/>
                  </a:cubicBezTo>
                  <a:cubicBezTo>
                    <a:pt x="12967" y="8410"/>
                    <a:pt x="13584" y="8246"/>
                    <a:pt x="14252" y="7847"/>
                  </a:cubicBezTo>
                  <a:cubicBezTo>
                    <a:pt x="16604" y="6429"/>
                    <a:pt x="14894" y="3022"/>
                    <a:pt x="13238" y="3022"/>
                  </a:cubicBezTo>
                  <a:cubicBezTo>
                    <a:pt x="13062" y="3022"/>
                    <a:pt x="12887" y="3060"/>
                    <a:pt x="12718" y="3143"/>
                  </a:cubicBezTo>
                  <a:cubicBezTo>
                    <a:pt x="12718" y="3143"/>
                    <a:pt x="13337" y="533"/>
                    <a:pt x="11094" y="533"/>
                  </a:cubicBezTo>
                  <a:cubicBezTo>
                    <a:pt x="10840" y="533"/>
                    <a:pt x="10549" y="567"/>
                    <a:pt x="10216" y="642"/>
                  </a:cubicBezTo>
                  <a:cubicBezTo>
                    <a:pt x="9672" y="764"/>
                    <a:pt x="9239" y="951"/>
                    <a:pt x="8901" y="1175"/>
                  </a:cubicBezTo>
                  <a:lnTo>
                    <a:pt x="8901" y="1175"/>
                  </a:lnTo>
                  <a:cubicBezTo>
                    <a:pt x="8456" y="521"/>
                    <a:pt x="7744" y="1"/>
                    <a:pt x="6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36"/>
            <p:cNvSpPr/>
            <p:nvPr/>
          </p:nvSpPr>
          <p:spPr>
            <a:xfrm>
              <a:off x="16334325" y="4325050"/>
              <a:ext cx="371975" cy="254525"/>
            </a:xfrm>
            <a:custGeom>
              <a:avLst/>
              <a:gdLst/>
              <a:ahLst/>
              <a:cxnLst/>
              <a:rect l="l" t="t" r="r" b="b"/>
              <a:pathLst>
                <a:path w="14879" h="10181" extrusionOk="0">
                  <a:moveTo>
                    <a:pt x="7873" y="1675"/>
                  </a:moveTo>
                  <a:cubicBezTo>
                    <a:pt x="8307" y="2442"/>
                    <a:pt x="8340" y="3309"/>
                    <a:pt x="7873" y="3609"/>
                  </a:cubicBezTo>
                  <a:cubicBezTo>
                    <a:pt x="7752" y="3694"/>
                    <a:pt x="7640" y="3735"/>
                    <a:pt x="7539" y="3735"/>
                  </a:cubicBezTo>
                  <a:cubicBezTo>
                    <a:pt x="7363" y="3735"/>
                    <a:pt x="7224" y="3609"/>
                    <a:pt x="7139" y="3376"/>
                  </a:cubicBezTo>
                  <a:cubicBezTo>
                    <a:pt x="7006" y="2909"/>
                    <a:pt x="7173" y="2208"/>
                    <a:pt x="7873" y="1675"/>
                  </a:cubicBezTo>
                  <a:close/>
                  <a:moveTo>
                    <a:pt x="3137" y="3376"/>
                  </a:moveTo>
                  <a:cubicBezTo>
                    <a:pt x="3970" y="3676"/>
                    <a:pt x="4571" y="4543"/>
                    <a:pt x="4538" y="4944"/>
                  </a:cubicBezTo>
                  <a:cubicBezTo>
                    <a:pt x="4538" y="4977"/>
                    <a:pt x="4538" y="5044"/>
                    <a:pt x="4404" y="5044"/>
                  </a:cubicBezTo>
                  <a:cubicBezTo>
                    <a:pt x="4337" y="5044"/>
                    <a:pt x="4304" y="5044"/>
                    <a:pt x="4237" y="5010"/>
                  </a:cubicBezTo>
                  <a:cubicBezTo>
                    <a:pt x="3570" y="4877"/>
                    <a:pt x="3137" y="4210"/>
                    <a:pt x="3137" y="3376"/>
                  </a:cubicBezTo>
                  <a:close/>
                  <a:moveTo>
                    <a:pt x="5738" y="6378"/>
                  </a:moveTo>
                  <a:cubicBezTo>
                    <a:pt x="5772" y="6378"/>
                    <a:pt x="5838" y="6411"/>
                    <a:pt x="5905" y="6578"/>
                  </a:cubicBezTo>
                  <a:cubicBezTo>
                    <a:pt x="6072" y="6945"/>
                    <a:pt x="6105" y="7646"/>
                    <a:pt x="5638" y="8313"/>
                  </a:cubicBezTo>
                  <a:cubicBezTo>
                    <a:pt x="5305" y="7812"/>
                    <a:pt x="5238" y="7245"/>
                    <a:pt x="5505" y="6678"/>
                  </a:cubicBezTo>
                  <a:cubicBezTo>
                    <a:pt x="5605" y="6445"/>
                    <a:pt x="5672" y="6378"/>
                    <a:pt x="5738" y="6378"/>
                  </a:cubicBezTo>
                  <a:close/>
                  <a:moveTo>
                    <a:pt x="10675" y="6244"/>
                  </a:moveTo>
                  <a:cubicBezTo>
                    <a:pt x="10809" y="6244"/>
                    <a:pt x="10909" y="6345"/>
                    <a:pt x="10975" y="6411"/>
                  </a:cubicBezTo>
                  <a:cubicBezTo>
                    <a:pt x="11242" y="6812"/>
                    <a:pt x="11409" y="7646"/>
                    <a:pt x="11209" y="8379"/>
                  </a:cubicBezTo>
                  <a:cubicBezTo>
                    <a:pt x="10642" y="8313"/>
                    <a:pt x="10242" y="8046"/>
                    <a:pt x="10075" y="7646"/>
                  </a:cubicBezTo>
                  <a:cubicBezTo>
                    <a:pt x="9908" y="7245"/>
                    <a:pt x="10008" y="6778"/>
                    <a:pt x="10408" y="6411"/>
                  </a:cubicBezTo>
                  <a:cubicBezTo>
                    <a:pt x="10475" y="6311"/>
                    <a:pt x="10575" y="6244"/>
                    <a:pt x="10675" y="6244"/>
                  </a:cubicBezTo>
                  <a:close/>
                  <a:moveTo>
                    <a:pt x="5891" y="399"/>
                  </a:moveTo>
                  <a:cubicBezTo>
                    <a:pt x="6543" y="399"/>
                    <a:pt x="7167" y="734"/>
                    <a:pt x="7640" y="1341"/>
                  </a:cubicBezTo>
                  <a:cubicBezTo>
                    <a:pt x="6772" y="1975"/>
                    <a:pt x="6572" y="2875"/>
                    <a:pt x="6739" y="3476"/>
                  </a:cubicBezTo>
                  <a:cubicBezTo>
                    <a:pt x="6872" y="3896"/>
                    <a:pt x="7181" y="4141"/>
                    <a:pt x="7539" y="4141"/>
                  </a:cubicBezTo>
                  <a:cubicBezTo>
                    <a:pt x="7721" y="4141"/>
                    <a:pt x="7916" y="4078"/>
                    <a:pt x="8107" y="3943"/>
                  </a:cubicBezTo>
                  <a:cubicBezTo>
                    <a:pt x="8841" y="3442"/>
                    <a:pt x="8741" y="2342"/>
                    <a:pt x="8207" y="1441"/>
                  </a:cubicBezTo>
                  <a:cubicBezTo>
                    <a:pt x="8507" y="1274"/>
                    <a:pt x="8874" y="1141"/>
                    <a:pt x="9274" y="1041"/>
                  </a:cubicBezTo>
                  <a:cubicBezTo>
                    <a:pt x="9569" y="980"/>
                    <a:pt x="9836" y="950"/>
                    <a:pt x="10075" y="950"/>
                  </a:cubicBezTo>
                  <a:cubicBezTo>
                    <a:pt x="10620" y="950"/>
                    <a:pt x="11021" y="1106"/>
                    <a:pt x="11276" y="1408"/>
                  </a:cubicBezTo>
                  <a:cubicBezTo>
                    <a:pt x="11809" y="2075"/>
                    <a:pt x="11543" y="3276"/>
                    <a:pt x="11509" y="3309"/>
                  </a:cubicBezTo>
                  <a:cubicBezTo>
                    <a:pt x="11509" y="3376"/>
                    <a:pt x="11543" y="3442"/>
                    <a:pt x="11609" y="3509"/>
                  </a:cubicBezTo>
                  <a:cubicBezTo>
                    <a:pt x="11633" y="3533"/>
                    <a:pt x="11690" y="3556"/>
                    <a:pt x="11745" y="3556"/>
                  </a:cubicBezTo>
                  <a:cubicBezTo>
                    <a:pt x="11767" y="3556"/>
                    <a:pt x="11790" y="3552"/>
                    <a:pt x="11809" y="3543"/>
                  </a:cubicBezTo>
                  <a:cubicBezTo>
                    <a:pt x="11943" y="3476"/>
                    <a:pt x="12110" y="3442"/>
                    <a:pt x="12243" y="3442"/>
                  </a:cubicBezTo>
                  <a:cubicBezTo>
                    <a:pt x="13010" y="3442"/>
                    <a:pt x="13844" y="4276"/>
                    <a:pt x="14111" y="5310"/>
                  </a:cubicBezTo>
                  <a:cubicBezTo>
                    <a:pt x="14278" y="5844"/>
                    <a:pt x="14445" y="7112"/>
                    <a:pt x="13177" y="7846"/>
                  </a:cubicBezTo>
                  <a:cubicBezTo>
                    <a:pt x="12643" y="8179"/>
                    <a:pt x="12110" y="8346"/>
                    <a:pt x="11643" y="8413"/>
                  </a:cubicBezTo>
                  <a:cubicBezTo>
                    <a:pt x="11809" y="7612"/>
                    <a:pt x="11676" y="6711"/>
                    <a:pt x="11309" y="6178"/>
                  </a:cubicBezTo>
                  <a:cubicBezTo>
                    <a:pt x="11109" y="5878"/>
                    <a:pt x="10842" y="5811"/>
                    <a:pt x="10675" y="5811"/>
                  </a:cubicBezTo>
                  <a:cubicBezTo>
                    <a:pt x="10475" y="5811"/>
                    <a:pt x="10275" y="5911"/>
                    <a:pt x="10108" y="6111"/>
                  </a:cubicBezTo>
                  <a:cubicBezTo>
                    <a:pt x="9608" y="6611"/>
                    <a:pt x="9441" y="7245"/>
                    <a:pt x="9675" y="7779"/>
                  </a:cubicBezTo>
                  <a:cubicBezTo>
                    <a:pt x="9875" y="8313"/>
                    <a:pt x="10408" y="8680"/>
                    <a:pt x="11076" y="8780"/>
                  </a:cubicBezTo>
                  <a:cubicBezTo>
                    <a:pt x="10831" y="9269"/>
                    <a:pt x="10361" y="9759"/>
                    <a:pt x="9460" y="9759"/>
                  </a:cubicBezTo>
                  <a:cubicBezTo>
                    <a:pt x="9380" y="9759"/>
                    <a:pt x="9295" y="9755"/>
                    <a:pt x="9208" y="9747"/>
                  </a:cubicBezTo>
                  <a:cubicBezTo>
                    <a:pt x="7340" y="9614"/>
                    <a:pt x="6406" y="9080"/>
                    <a:pt x="5939" y="8613"/>
                  </a:cubicBezTo>
                  <a:cubicBezTo>
                    <a:pt x="6506" y="7846"/>
                    <a:pt x="6539" y="6978"/>
                    <a:pt x="6305" y="6411"/>
                  </a:cubicBezTo>
                  <a:cubicBezTo>
                    <a:pt x="6172" y="6111"/>
                    <a:pt x="5972" y="5944"/>
                    <a:pt x="5738" y="5944"/>
                  </a:cubicBezTo>
                  <a:cubicBezTo>
                    <a:pt x="5538" y="5944"/>
                    <a:pt x="5305" y="6044"/>
                    <a:pt x="5105" y="6511"/>
                  </a:cubicBezTo>
                  <a:cubicBezTo>
                    <a:pt x="4804" y="7245"/>
                    <a:pt x="4904" y="8012"/>
                    <a:pt x="5371" y="8613"/>
                  </a:cubicBezTo>
                  <a:cubicBezTo>
                    <a:pt x="5238" y="8713"/>
                    <a:pt x="5105" y="8846"/>
                    <a:pt x="4971" y="8913"/>
                  </a:cubicBezTo>
                  <a:cubicBezTo>
                    <a:pt x="4738" y="9047"/>
                    <a:pt x="4504" y="9147"/>
                    <a:pt x="4237" y="9147"/>
                  </a:cubicBezTo>
                  <a:cubicBezTo>
                    <a:pt x="3003" y="9147"/>
                    <a:pt x="1369" y="7746"/>
                    <a:pt x="802" y="6244"/>
                  </a:cubicBezTo>
                  <a:cubicBezTo>
                    <a:pt x="568" y="5544"/>
                    <a:pt x="435" y="4577"/>
                    <a:pt x="1269" y="3843"/>
                  </a:cubicBezTo>
                  <a:cubicBezTo>
                    <a:pt x="1666" y="3476"/>
                    <a:pt x="2120" y="3305"/>
                    <a:pt x="2579" y="3305"/>
                  </a:cubicBezTo>
                  <a:cubicBezTo>
                    <a:pt x="2620" y="3305"/>
                    <a:pt x="2661" y="3306"/>
                    <a:pt x="2703" y="3309"/>
                  </a:cubicBezTo>
                  <a:cubicBezTo>
                    <a:pt x="2703" y="4376"/>
                    <a:pt x="3270" y="5210"/>
                    <a:pt x="4137" y="5411"/>
                  </a:cubicBezTo>
                  <a:cubicBezTo>
                    <a:pt x="4236" y="5439"/>
                    <a:pt x="4329" y="5452"/>
                    <a:pt x="4414" y="5452"/>
                  </a:cubicBezTo>
                  <a:cubicBezTo>
                    <a:pt x="4732" y="5452"/>
                    <a:pt x="4945" y="5266"/>
                    <a:pt x="4971" y="4977"/>
                  </a:cubicBezTo>
                  <a:cubicBezTo>
                    <a:pt x="5005" y="4343"/>
                    <a:pt x="4237" y="3276"/>
                    <a:pt x="3137" y="2975"/>
                  </a:cubicBezTo>
                  <a:cubicBezTo>
                    <a:pt x="3270" y="2008"/>
                    <a:pt x="3937" y="1141"/>
                    <a:pt x="4938" y="640"/>
                  </a:cubicBezTo>
                  <a:cubicBezTo>
                    <a:pt x="5253" y="477"/>
                    <a:pt x="5575" y="399"/>
                    <a:pt x="5891" y="399"/>
                  </a:cubicBezTo>
                  <a:close/>
                  <a:moveTo>
                    <a:pt x="5887" y="0"/>
                  </a:moveTo>
                  <a:cubicBezTo>
                    <a:pt x="5506" y="0"/>
                    <a:pt x="5117" y="90"/>
                    <a:pt x="4738" y="274"/>
                  </a:cubicBezTo>
                  <a:cubicBezTo>
                    <a:pt x="3637" y="841"/>
                    <a:pt x="2903" y="1808"/>
                    <a:pt x="2736" y="2875"/>
                  </a:cubicBezTo>
                  <a:cubicBezTo>
                    <a:pt x="2699" y="2873"/>
                    <a:pt x="2661" y="2872"/>
                    <a:pt x="2623" y="2872"/>
                  </a:cubicBezTo>
                  <a:cubicBezTo>
                    <a:pt x="2061" y="2872"/>
                    <a:pt x="1500" y="3105"/>
                    <a:pt x="968" y="3543"/>
                  </a:cubicBezTo>
                  <a:cubicBezTo>
                    <a:pt x="201" y="4210"/>
                    <a:pt x="1" y="5244"/>
                    <a:pt x="435" y="6378"/>
                  </a:cubicBezTo>
                  <a:cubicBezTo>
                    <a:pt x="1068" y="8079"/>
                    <a:pt x="2836" y="9547"/>
                    <a:pt x="4237" y="9547"/>
                  </a:cubicBezTo>
                  <a:cubicBezTo>
                    <a:pt x="4604" y="9547"/>
                    <a:pt x="4904" y="9447"/>
                    <a:pt x="5205" y="9280"/>
                  </a:cubicBezTo>
                  <a:cubicBezTo>
                    <a:pt x="5371" y="9180"/>
                    <a:pt x="5505" y="9047"/>
                    <a:pt x="5638" y="8913"/>
                  </a:cubicBezTo>
                  <a:cubicBezTo>
                    <a:pt x="6372" y="9614"/>
                    <a:pt x="7573" y="10047"/>
                    <a:pt x="9174" y="10181"/>
                  </a:cubicBezTo>
                  <a:lnTo>
                    <a:pt x="9441" y="10181"/>
                  </a:lnTo>
                  <a:cubicBezTo>
                    <a:pt x="10442" y="10181"/>
                    <a:pt x="11176" y="9714"/>
                    <a:pt x="11509" y="8813"/>
                  </a:cubicBezTo>
                  <a:cubicBezTo>
                    <a:pt x="12110" y="8813"/>
                    <a:pt x="12743" y="8613"/>
                    <a:pt x="13411" y="8213"/>
                  </a:cubicBezTo>
                  <a:cubicBezTo>
                    <a:pt x="14445" y="7579"/>
                    <a:pt x="14878" y="6478"/>
                    <a:pt x="14545" y="5210"/>
                  </a:cubicBezTo>
                  <a:cubicBezTo>
                    <a:pt x="14178" y="3988"/>
                    <a:pt x="13167" y="3017"/>
                    <a:pt x="12231" y="3017"/>
                  </a:cubicBezTo>
                  <a:cubicBezTo>
                    <a:pt x="12145" y="3017"/>
                    <a:pt x="12060" y="3025"/>
                    <a:pt x="11976" y="3042"/>
                  </a:cubicBezTo>
                  <a:cubicBezTo>
                    <a:pt x="12043" y="2575"/>
                    <a:pt x="12043" y="1741"/>
                    <a:pt x="11609" y="1141"/>
                  </a:cubicBezTo>
                  <a:cubicBezTo>
                    <a:pt x="11278" y="739"/>
                    <a:pt x="10764" y="538"/>
                    <a:pt x="10100" y="538"/>
                  </a:cubicBezTo>
                  <a:cubicBezTo>
                    <a:pt x="9827" y="538"/>
                    <a:pt x="9529" y="572"/>
                    <a:pt x="9208" y="640"/>
                  </a:cubicBezTo>
                  <a:cubicBezTo>
                    <a:pt x="8741" y="741"/>
                    <a:pt x="8340" y="907"/>
                    <a:pt x="7973" y="1107"/>
                  </a:cubicBezTo>
                  <a:cubicBezTo>
                    <a:pt x="7433" y="387"/>
                    <a:pt x="6679" y="0"/>
                    <a:pt x="58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36"/>
            <p:cNvSpPr/>
            <p:nvPr/>
          </p:nvSpPr>
          <p:spPr>
            <a:xfrm>
              <a:off x="17840400" y="4052500"/>
              <a:ext cx="118450" cy="119275"/>
            </a:xfrm>
            <a:custGeom>
              <a:avLst/>
              <a:gdLst/>
              <a:ahLst/>
              <a:cxnLst/>
              <a:rect l="l" t="t" r="r" b="b"/>
              <a:pathLst>
                <a:path w="4738" h="4771" extrusionOk="0">
                  <a:moveTo>
                    <a:pt x="2536" y="601"/>
                  </a:moveTo>
                  <a:cubicBezTo>
                    <a:pt x="2569" y="801"/>
                    <a:pt x="2636" y="1068"/>
                    <a:pt x="2703" y="1268"/>
                  </a:cubicBezTo>
                  <a:cubicBezTo>
                    <a:pt x="2803" y="1735"/>
                    <a:pt x="2836" y="1836"/>
                    <a:pt x="2903" y="1902"/>
                  </a:cubicBezTo>
                  <a:cubicBezTo>
                    <a:pt x="2970" y="2002"/>
                    <a:pt x="3036" y="2036"/>
                    <a:pt x="3503" y="2202"/>
                  </a:cubicBezTo>
                  <a:cubicBezTo>
                    <a:pt x="3670" y="2269"/>
                    <a:pt x="3937" y="2369"/>
                    <a:pt x="4104" y="2436"/>
                  </a:cubicBezTo>
                  <a:cubicBezTo>
                    <a:pt x="3837" y="2536"/>
                    <a:pt x="3437" y="2703"/>
                    <a:pt x="3036" y="2836"/>
                  </a:cubicBezTo>
                  <a:cubicBezTo>
                    <a:pt x="3003" y="2870"/>
                    <a:pt x="2936" y="2903"/>
                    <a:pt x="2936" y="2970"/>
                  </a:cubicBezTo>
                  <a:cubicBezTo>
                    <a:pt x="2736" y="3403"/>
                    <a:pt x="2503" y="3904"/>
                    <a:pt x="2336" y="4171"/>
                  </a:cubicBezTo>
                  <a:cubicBezTo>
                    <a:pt x="2236" y="3870"/>
                    <a:pt x="2069" y="3337"/>
                    <a:pt x="1969" y="2870"/>
                  </a:cubicBezTo>
                  <a:cubicBezTo>
                    <a:pt x="1936" y="2803"/>
                    <a:pt x="1902" y="2736"/>
                    <a:pt x="1802" y="2736"/>
                  </a:cubicBezTo>
                  <a:cubicBezTo>
                    <a:pt x="1369" y="2636"/>
                    <a:pt x="835" y="2536"/>
                    <a:pt x="568" y="2436"/>
                  </a:cubicBezTo>
                  <a:cubicBezTo>
                    <a:pt x="868" y="2303"/>
                    <a:pt x="1435" y="2036"/>
                    <a:pt x="1936" y="1836"/>
                  </a:cubicBezTo>
                  <a:cubicBezTo>
                    <a:pt x="1969" y="1802"/>
                    <a:pt x="2002" y="1769"/>
                    <a:pt x="2036" y="1702"/>
                  </a:cubicBezTo>
                  <a:cubicBezTo>
                    <a:pt x="2203" y="1302"/>
                    <a:pt x="2369" y="868"/>
                    <a:pt x="2536" y="601"/>
                  </a:cubicBezTo>
                  <a:close/>
                  <a:moveTo>
                    <a:pt x="2569" y="1"/>
                  </a:moveTo>
                  <a:cubicBezTo>
                    <a:pt x="2436" y="1"/>
                    <a:pt x="2236" y="1"/>
                    <a:pt x="1669" y="1502"/>
                  </a:cubicBezTo>
                  <a:cubicBezTo>
                    <a:pt x="101" y="2136"/>
                    <a:pt x="34" y="2336"/>
                    <a:pt x="1" y="2436"/>
                  </a:cubicBezTo>
                  <a:cubicBezTo>
                    <a:pt x="1" y="2469"/>
                    <a:pt x="1" y="2569"/>
                    <a:pt x="34" y="2636"/>
                  </a:cubicBezTo>
                  <a:cubicBezTo>
                    <a:pt x="101" y="2669"/>
                    <a:pt x="201" y="2836"/>
                    <a:pt x="1602" y="3103"/>
                  </a:cubicBezTo>
                  <a:cubicBezTo>
                    <a:pt x="2002" y="4771"/>
                    <a:pt x="2169" y="4771"/>
                    <a:pt x="2303" y="4771"/>
                  </a:cubicBezTo>
                  <a:lnTo>
                    <a:pt x="2336" y="4771"/>
                  </a:lnTo>
                  <a:cubicBezTo>
                    <a:pt x="2436" y="4738"/>
                    <a:pt x="2603" y="4738"/>
                    <a:pt x="3270" y="3203"/>
                  </a:cubicBezTo>
                  <a:cubicBezTo>
                    <a:pt x="3670" y="3070"/>
                    <a:pt x="4471" y="2770"/>
                    <a:pt x="4638" y="2636"/>
                  </a:cubicBezTo>
                  <a:cubicBezTo>
                    <a:pt x="4704" y="2569"/>
                    <a:pt x="4738" y="2469"/>
                    <a:pt x="4704" y="2403"/>
                  </a:cubicBezTo>
                  <a:cubicBezTo>
                    <a:pt x="4671" y="2202"/>
                    <a:pt x="4471" y="2102"/>
                    <a:pt x="3637" y="1802"/>
                  </a:cubicBezTo>
                  <a:cubicBezTo>
                    <a:pt x="3503" y="1769"/>
                    <a:pt x="3303" y="1702"/>
                    <a:pt x="3237" y="1635"/>
                  </a:cubicBezTo>
                  <a:cubicBezTo>
                    <a:pt x="3203" y="1569"/>
                    <a:pt x="3137" y="1335"/>
                    <a:pt x="3103" y="1168"/>
                  </a:cubicBezTo>
                  <a:cubicBezTo>
                    <a:pt x="2970" y="601"/>
                    <a:pt x="2870" y="234"/>
                    <a:pt x="2770" y="101"/>
                  </a:cubicBezTo>
                  <a:cubicBezTo>
                    <a:pt x="2736" y="34"/>
                    <a:pt x="2636" y="1"/>
                    <a:pt x="25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36"/>
            <p:cNvSpPr/>
            <p:nvPr/>
          </p:nvSpPr>
          <p:spPr>
            <a:xfrm>
              <a:off x="16515300" y="5133275"/>
              <a:ext cx="118450" cy="119275"/>
            </a:xfrm>
            <a:custGeom>
              <a:avLst/>
              <a:gdLst/>
              <a:ahLst/>
              <a:cxnLst/>
              <a:rect l="l" t="t" r="r" b="b"/>
              <a:pathLst>
                <a:path w="4738" h="4771" extrusionOk="0">
                  <a:moveTo>
                    <a:pt x="2536" y="601"/>
                  </a:moveTo>
                  <a:cubicBezTo>
                    <a:pt x="2602" y="801"/>
                    <a:pt x="2669" y="1068"/>
                    <a:pt x="2702" y="1268"/>
                  </a:cubicBezTo>
                  <a:cubicBezTo>
                    <a:pt x="2836" y="1735"/>
                    <a:pt x="2869" y="1835"/>
                    <a:pt x="2903" y="1936"/>
                  </a:cubicBezTo>
                  <a:cubicBezTo>
                    <a:pt x="2969" y="2002"/>
                    <a:pt x="3069" y="2036"/>
                    <a:pt x="3536" y="2202"/>
                  </a:cubicBezTo>
                  <a:cubicBezTo>
                    <a:pt x="3703" y="2269"/>
                    <a:pt x="3937" y="2369"/>
                    <a:pt x="4137" y="2436"/>
                  </a:cubicBezTo>
                  <a:cubicBezTo>
                    <a:pt x="3870" y="2536"/>
                    <a:pt x="3436" y="2703"/>
                    <a:pt x="3069" y="2836"/>
                  </a:cubicBezTo>
                  <a:cubicBezTo>
                    <a:pt x="3003" y="2870"/>
                    <a:pt x="2969" y="2903"/>
                    <a:pt x="2936" y="2970"/>
                  </a:cubicBezTo>
                  <a:cubicBezTo>
                    <a:pt x="2736" y="3403"/>
                    <a:pt x="2502" y="3904"/>
                    <a:pt x="2369" y="4170"/>
                  </a:cubicBezTo>
                  <a:cubicBezTo>
                    <a:pt x="2235" y="3870"/>
                    <a:pt x="2102" y="3337"/>
                    <a:pt x="2002" y="2903"/>
                  </a:cubicBezTo>
                  <a:cubicBezTo>
                    <a:pt x="1969" y="2803"/>
                    <a:pt x="1902" y="2736"/>
                    <a:pt x="1835" y="2736"/>
                  </a:cubicBezTo>
                  <a:cubicBezTo>
                    <a:pt x="1368" y="2636"/>
                    <a:pt x="868" y="2536"/>
                    <a:pt x="601" y="2436"/>
                  </a:cubicBezTo>
                  <a:cubicBezTo>
                    <a:pt x="868" y="2302"/>
                    <a:pt x="1435" y="2036"/>
                    <a:pt x="1935" y="1835"/>
                  </a:cubicBezTo>
                  <a:cubicBezTo>
                    <a:pt x="2002" y="1802"/>
                    <a:pt x="2035" y="1769"/>
                    <a:pt x="2069" y="1735"/>
                  </a:cubicBezTo>
                  <a:cubicBezTo>
                    <a:pt x="2202" y="1335"/>
                    <a:pt x="2402" y="868"/>
                    <a:pt x="2536" y="601"/>
                  </a:cubicBezTo>
                  <a:close/>
                  <a:moveTo>
                    <a:pt x="2602" y="1"/>
                  </a:moveTo>
                  <a:cubicBezTo>
                    <a:pt x="2469" y="1"/>
                    <a:pt x="2269" y="1"/>
                    <a:pt x="1702" y="1502"/>
                  </a:cubicBezTo>
                  <a:cubicBezTo>
                    <a:pt x="101" y="2136"/>
                    <a:pt x="34" y="2336"/>
                    <a:pt x="34" y="2436"/>
                  </a:cubicBezTo>
                  <a:cubicBezTo>
                    <a:pt x="0" y="2469"/>
                    <a:pt x="34" y="2569"/>
                    <a:pt x="67" y="2636"/>
                  </a:cubicBezTo>
                  <a:cubicBezTo>
                    <a:pt x="101" y="2703"/>
                    <a:pt x="234" y="2836"/>
                    <a:pt x="1602" y="3103"/>
                  </a:cubicBezTo>
                  <a:cubicBezTo>
                    <a:pt x="2035" y="4771"/>
                    <a:pt x="2169" y="4771"/>
                    <a:pt x="2335" y="4771"/>
                  </a:cubicBezTo>
                  <a:cubicBezTo>
                    <a:pt x="2469" y="4738"/>
                    <a:pt x="2602" y="4738"/>
                    <a:pt x="3269" y="3203"/>
                  </a:cubicBezTo>
                  <a:cubicBezTo>
                    <a:pt x="3703" y="3070"/>
                    <a:pt x="4504" y="2769"/>
                    <a:pt x="4637" y="2636"/>
                  </a:cubicBezTo>
                  <a:cubicBezTo>
                    <a:pt x="4704" y="2569"/>
                    <a:pt x="4737" y="2469"/>
                    <a:pt x="4737" y="2403"/>
                  </a:cubicBezTo>
                  <a:cubicBezTo>
                    <a:pt x="4704" y="2202"/>
                    <a:pt x="4470" y="2102"/>
                    <a:pt x="3670" y="1802"/>
                  </a:cubicBezTo>
                  <a:cubicBezTo>
                    <a:pt x="3503" y="1769"/>
                    <a:pt x="3336" y="1702"/>
                    <a:pt x="3236" y="1669"/>
                  </a:cubicBezTo>
                  <a:cubicBezTo>
                    <a:pt x="3203" y="1569"/>
                    <a:pt x="3169" y="1335"/>
                    <a:pt x="3103" y="1168"/>
                  </a:cubicBezTo>
                  <a:cubicBezTo>
                    <a:pt x="2969" y="601"/>
                    <a:pt x="2869" y="234"/>
                    <a:pt x="2769" y="101"/>
                  </a:cubicBezTo>
                  <a:cubicBezTo>
                    <a:pt x="2736" y="34"/>
                    <a:pt x="2636" y="1"/>
                    <a:pt x="26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36"/>
            <p:cNvSpPr/>
            <p:nvPr/>
          </p:nvSpPr>
          <p:spPr>
            <a:xfrm>
              <a:off x="17993850" y="4266000"/>
              <a:ext cx="74250" cy="74250"/>
            </a:xfrm>
            <a:custGeom>
              <a:avLst/>
              <a:gdLst/>
              <a:ahLst/>
              <a:cxnLst/>
              <a:rect l="l" t="t" r="r" b="b"/>
              <a:pathLst>
                <a:path w="2970" h="2970" extrusionOk="0">
                  <a:moveTo>
                    <a:pt x="1502" y="434"/>
                  </a:moveTo>
                  <a:cubicBezTo>
                    <a:pt x="1769" y="434"/>
                    <a:pt x="2035" y="534"/>
                    <a:pt x="2236" y="734"/>
                  </a:cubicBezTo>
                  <a:cubicBezTo>
                    <a:pt x="2436" y="934"/>
                    <a:pt x="2569" y="1201"/>
                    <a:pt x="2569" y="1501"/>
                  </a:cubicBezTo>
                  <a:cubicBezTo>
                    <a:pt x="2569" y="2068"/>
                    <a:pt x="2069" y="2535"/>
                    <a:pt x="1502" y="2535"/>
                  </a:cubicBezTo>
                  <a:cubicBezTo>
                    <a:pt x="1202" y="2535"/>
                    <a:pt x="935" y="2435"/>
                    <a:pt x="735" y="2235"/>
                  </a:cubicBezTo>
                  <a:cubicBezTo>
                    <a:pt x="534" y="2035"/>
                    <a:pt x="434" y="1768"/>
                    <a:pt x="434" y="1468"/>
                  </a:cubicBezTo>
                  <a:cubicBezTo>
                    <a:pt x="434" y="901"/>
                    <a:pt x="901" y="434"/>
                    <a:pt x="1502" y="434"/>
                  </a:cubicBezTo>
                  <a:close/>
                  <a:moveTo>
                    <a:pt x="1502" y="0"/>
                  </a:moveTo>
                  <a:cubicBezTo>
                    <a:pt x="668" y="0"/>
                    <a:pt x="34" y="667"/>
                    <a:pt x="1" y="1468"/>
                  </a:cubicBezTo>
                  <a:cubicBezTo>
                    <a:pt x="1" y="1868"/>
                    <a:pt x="167" y="2235"/>
                    <a:pt x="434" y="2535"/>
                  </a:cubicBezTo>
                  <a:cubicBezTo>
                    <a:pt x="735" y="2802"/>
                    <a:pt x="1101" y="2969"/>
                    <a:pt x="1502" y="2969"/>
                  </a:cubicBezTo>
                  <a:cubicBezTo>
                    <a:pt x="2302" y="2969"/>
                    <a:pt x="2969" y="2302"/>
                    <a:pt x="2969" y="1501"/>
                  </a:cubicBezTo>
                  <a:cubicBezTo>
                    <a:pt x="2969" y="1101"/>
                    <a:pt x="2836" y="734"/>
                    <a:pt x="2536" y="434"/>
                  </a:cubicBezTo>
                  <a:cubicBezTo>
                    <a:pt x="2269" y="167"/>
                    <a:pt x="1902" y="0"/>
                    <a:pt x="15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36"/>
            <p:cNvSpPr/>
            <p:nvPr/>
          </p:nvSpPr>
          <p:spPr>
            <a:xfrm>
              <a:off x="17412600" y="4385950"/>
              <a:ext cx="779625" cy="824775"/>
            </a:xfrm>
            <a:custGeom>
              <a:avLst/>
              <a:gdLst/>
              <a:ahLst/>
              <a:cxnLst/>
              <a:rect l="l" t="t" r="r" b="b"/>
              <a:pathLst>
                <a:path w="31185" h="32991" extrusionOk="0">
                  <a:moveTo>
                    <a:pt x="15998" y="0"/>
                  </a:moveTo>
                  <a:cubicBezTo>
                    <a:pt x="15813" y="0"/>
                    <a:pt x="15712" y="6"/>
                    <a:pt x="15712" y="6"/>
                  </a:cubicBezTo>
                  <a:cubicBezTo>
                    <a:pt x="15712" y="6"/>
                    <a:pt x="18812" y="14383"/>
                    <a:pt x="11115" y="14383"/>
                  </a:cubicBezTo>
                  <a:cubicBezTo>
                    <a:pt x="10748" y="14383"/>
                    <a:pt x="10358" y="14351"/>
                    <a:pt x="9941" y="14283"/>
                  </a:cubicBezTo>
                  <a:cubicBezTo>
                    <a:pt x="9090" y="14143"/>
                    <a:pt x="8315" y="14080"/>
                    <a:pt x="7609" y="14080"/>
                  </a:cubicBezTo>
                  <a:cubicBezTo>
                    <a:pt x="709" y="14080"/>
                    <a:pt x="434" y="20120"/>
                    <a:pt x="434" y="20120"/>
                  </a:cubicBezTo>
                  <a:cubicBezTo>
                    <a:pt x="434" y="20120"/>
                    <a:pt x="1" y="32162"/>
                    <a:pt x="14645" y="32963"/>
                  </a:cubicBezTo>
                  <a:cubicBezTo>
                    <a:pt x="14981" y="32981"/>
                    <a:pt x="15311" y="32990"/>
                    <a:pt x="15636" y="32990"/>
                  </a:cubicBezTo>
                  <a:cubicBezTo>
                    <a:pt x="26536" y="32990"/>
                    <a:pt x="31185" y="22793"/>
                    <a:pt x="28788" y="10647"/>
                  </a:cubicBezTo>
                  <a:cubicBezTo>
                    <a:pt x="26799" y="490"/>
                    <a:pt x="17730" y="0"/>
                    <a:pt x="159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36"/>
            <p:cNvSpPr/>
            <p:nvPr/>
          </p:nvSpPr>
          <p:spPr>
            <a:xfrm>
              <a:off x="16818025" y="5021650"/>
              <a:ext cx="318575" cy="378400"/>
            </a:xfrm>
            <a:custGeom>
              <a:avLst/>
              <a:gdLst/>
              <a:ahLst/>
              <a:cxnLst/>
              <a:rect l="l" t="t" r="r" b="b"/>
              <a:pathLst>
                <a:path w="12743" h="15136" extrusionOk="0">
                  <a:moveTo>
                    <a:pt x="6594" y="1"/>
                  </a:moveTo>
                  <a:cubicBezTo>
                    <a:pt x="3511" y="1"/>
                    <a:pt x="0" y="1130"/>
                    <a:pt x="0" y="1130"/>
                  </a:cubicBezTo>
                  <a:cubicBezTo>
                    <a:pt x="0" y="1130"/>
                    <a:pt x="1101" y="14306"/>
                    <a:pt x="1635" y="14740"/>
                  </a:cubicBezTo>
                  <a:cubicBezTo>
                    <a:pt x="1924" y="14957"/>
                    <a:pt x="3639" y="15135"/>
                    <a:pt x="5215" y="15135"/>
                  </a:cubicBezTo>
                  <a:cubicBezTo>
                    <a:pt x="6544" y="15135"/>
                    <a:pt x="7774" y="15009"/>
                    <a:pt x="7972" y="14673"/>
                  </a:cubicBezTo>
                  <a:cubicBezTo>
                    <a:pt x="8439" y="13906"/>
                    <a:pt x="12743" y="2164"/>
                    <a:pt x="9674" y="596"/>
                  </a:cubicBezTo>
                  <a:cubicBezTo>
                    <a:pt x="8846" y="160"/>
                    <a:pt x="7750" y="1"/>
                    <a:pt x="65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36"/>
            <p:cNvSpPr/>
            <p:nvPr/>
          </p:nvSpPr>
          <p:spPr>
            <a:xfrm>
              <a:off x="17239975" y="5025200"/>
              <a:ext cx="320250" cy="383550"/>
            </a:xfrm>
            <a:custGeom>
              <a:avLst/>
              <a:gdLst/>
              <a:ahLst/>
              <a:cxnLst/>
              <a:rect l="l" t="t" r="r" b="b"/>
              <a:pathLst>
                <a:path w="12810" h="15342" extrusionOk="0">
                  <a:moveTo>
                    <a:pt x="7482" y="0"/>
                  </a:moveTo>
                  <a:cubicBezTo>
                    <a:pt x="4183" y="0"/>
                    <a:pt x="1" y="1755"/>
                    <a:pt x="1" y="1755"/>
                  </a:cubicBezTo>
                  <a:cubicBezTo>
                    <a:pt x="1" y="1755"/>
                    <a:pt x="2302" y="14798"/>
                    <a:pt x="2870" y="15165"/>
                  </a:cubicBezTo>
                  <a:cubicBezTo>
                    <a:pt x="3041" y="15283"/>
                    <a:pt x="3709" y="15342"/>
                    <a:pt x="4550" y="15342"/>
                  </a:cubicBezTo>
                  <a:cubicBezTo>
                    <a:pt x="6335" y="15342"/>
                    <a:pt x="8902" y="15075"/>
                    <a:pt x="9174" y="14531"/>
                  </a:cubicBezTo>
                  <a:cubicBezTo>
                    <a:pt x="9541" y="13731"/>
                    <a:pt x="12810" y="1689"/>
                    <a:pt x="9641" y="354"/>
                  </a:cubicBezTo>
                  <a:cubicBezTo>
                    <a:pt x="9020" y="102"/>
                    <a:pt x="8277" y="0"/>
                    <a:pt x="74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36"/>
            <p:cNvSpPr/>
            <p:nvPr/>
          </p:nvSpPr>
          <p:spPr>
            <a:xfrm>
              <a:off x="16482775" y="4191775"/>
              <a:ext cx="1347650" cy="1026600"/>
            </a:xfrm>
            <a:custGeom>
              <a:avLst/>
              <a:gdLst/>
              <a:ahLst/>
              <a:cxnLst/>
              <a:rect l="l" t="t" r="r" b="b"/>
              <a:pathLst>
                <a:path w="53906" h="41064" extrusionOk="0">
                  <a:moveTo>
                    <a:pt x="32924" y="1"/>
                  </a:moveTo>
                  <a:lnTo>
                    <a:pt x="18647" y="7773"/>
                  </a:lnTo>
                  <a:cubicBezTo>
                    <a:pt x="18647" y="7773"/>
                    <a:pt x="1" y="16713"/>
                    <a:pt x="12376" y="36627"/>
                  </a:cubicBezTo>
                  <a:cubicBezTo>
                    <a:pt x="14284" y="39683"/>
                    <a:pt x="19756" y="41064"/>
                    <a:pt x="25521" y="41064"/>
                  </a:cubicBezTo>
                  <a:cubicBezTo>
                    <a:pt x="31146" y="41064"/>
                    <a:pt x="37050" y="39750"/>
                    <a:pt x="40196" y="37394"/>
                  </a:cubicBezTo>
                  <a:cubicBezTo>
                    <a:pt x="53906" y="27120"/>
                    <a:pt x="32924" y="1"/>
                    <a:pt x="329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36"/>
            <p:cNvSpPr/>
            <p:nvPr/>
          </p:nvSpPr>
          <p:spPr>
            <a:xfrm>
              <a:off x="16860550" y="4574675"/>
              <a:ext cx="553675" cy="552125"/>
            </a:xfrm>
            <a:custGeom>
              <a:avLst/>
              <a:gdLst/>
              <a:ahLst/>
              <a:cxnLst/>
              <a:rect l="l" t="t" r="r" b="b"/>
              <a:pathLst>
                <a:path w="22147" h="22085" extrusionOk="0">
                  <a:moveTo>
                    <a:pt x="12512" y="1"/>
                  </a:moveTo>
                  <a:cubicBezTo>
                    <a:pt x="8959" y="1"/>
                    <a:pt x="5289" y="2625"/>
                    <a:pt x="4003" y="6867"/>
                  </a:cubicBezTo>
                  <a:cubicBezTo>
                    <a:pt x="4003" y="6867"/>
                    <a:pt x="0" y="15040"/>
                    <a:pt x="6905" y="20610"/>
                  </a:cubicBezTo>
                  <a:cubicBezTo>
                    <a:pt x="8173" y="21633"/>
                    <a:pt x="9508" y="22084"/>
                    <a:pt x="10824" y="22084"/>
                  </a:cubicBezTo>
                  <a:cubicBezTo>
                    <a:pt x="16675" y="22084"/>
                    <a:pt x="22147" y="13153"/>
                    <a:pt x="19614" y="5800"/>
                  </a:cubicBezTo>
                  <a:cubicBezTo>
                    <a:pt x="18235" y="1751"/>
                    <a:pt x="15413" y="1"/>
                    <a:pt x="12512"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36"/>
            <p:cNvSpPr/>
            <p:nvPr/>
          </p:nvSpPr>
          <p:spPr>
            <a:xfrm>
              <a:off x="17428700" y="4467725"/>
              <a:ext cx="253300" cy="236525"/>
            </a:xfrm>
            <a:custGeom>
              <a:avLst/>
              <a:gdLst/>
              <a:ahLst/>
              <a:cxnLst/>
              <a:rect l="l" t="t" r="r" b="b"/>
              <a:pathLst>
                <a:path w="10132" h="9461" extrusionOk="0">
                  <a:moveTo>
                    <a:pt x="1748" y="0"/>
                  </a:moveTo>
                  <a:cubicBezTo>
                    <a:pt x="941" y="0"/>
                    <a:pt x="0" y="576"/>
                    <a:pt x="257" y="3406"/>
                  </a:cubicBezTo>
                  <a:cubicBezTo>
                    <a:pt x="530" y="6649"/>
                    <a:pt x="2929" y="9461"/>
                    <a:pt x="5140" y="9461"/>
                  </a:cubicBezTo>
                  <a:cubicBezTo>
                    <a:pt x="6182" y="9461"/>
                    <a:pt x="7181" y="8837"/>
                    <a:pt x="7896" y="7342"/>
                  </a:cubicBezTo>
                  <a:cubicBezTo>
                    <a:pt x="10131" y="2706"/>
                    <a:pt x="3026" y="271"/>
                    <a:pt x="3026" y="271"/>
                  </a:cubicBezTo>
                  <a:lnTo>
                    <a:pt x="2793" y="271"/>
                  </a:lnTo>
                  <a:cubicBezTo>
                    <a:pt x="2793" y="271"/>
                    <a:pt x="2302" y="0"/>
                    <a:pt x="1748" y="0"/>
                  </a:cubicBezTo>
                  <a:close/>
                </a:path>
              </a:pathLst>
            </a:custGeom>
            <a:solidFill>
              <a:srgbClr val="9D7F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36"/>
            <p:cNvSpPr/>
            <p:nvPr/>
          </p:nvSpPr>
          <p:spPr>
            <a:xfrm>
              <a:off x="17292525" y="3698325"/>
              <a:ext cx="294500" cy="321400"/>
            </a:xfrm>
            <a:custGeom>
              <a:avLst/>
              <a:gdLst/>
              <a:ahLst/>
              <a:cxnLst/>
              <a:rect l="l" t="t" r="r" b="b"/>
              <a:pathLst>
                <a:path w="11780" h="12856" extrusionOk="0">
                  <a:moveTo>
                    <a:pt x="10145" y="1"/>
                  </a:moveTo>
                  <a:cubicBezTo>
                    <a:pt x="7467" y="1"/>
                    <a:pt x="367" y="4995"/>
                    <a:pt x="367" y="4995"/>
                  </a:cubicBezTo>
                  <a:cubicBezTo>
                    <a:pt x="0" y="5729"/>
                    <a:pt x="6171" y="11900"/>
                    <a:pt x="8039" y="12800"/>
                  </a:cubicBezTo>
                  <a:cubicBezTo>
                    <a:pt x="8115" y="12837"/>
                    <a:pt x="8190" y="12855"/>
                    <a:pt x="8266" y="12855"/>
                  </a:cubicBezTo>
                  <a:cubicBezTo>
                    <a:pt x="10029" y="12855"/>
                    <a:pt x="11780" y="3150"/>
                    <a:pt x="11108" y="592"/>
                  </a:cubicBezTo>
                  <a:cubicBezTo>
                    <a:pt x="10993" y="176"/>
                    <a:pt x="10646" y="1"/>
                    <a:pt x="10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36"/>
            <p:cNvSpPr/>
            <p:nvPr/>
          </p:nvSpPr>
          <p:spPr>
            <a:xfrm>
              <a:off x="16816350" y="3529625"/>
              <a:ext cx="252700" cy="285900"/>
            </a:xfrm>
            <a:custGeom>
              <a:avLst/>
              <a:gdLst/>
              <a:ahLst/>
              <a:cxnLst/>
              <a:rect l="l" t="t" r="r" b="b"/>
              <a:pathLst>
                <a:path w="10108" h="11436" extrusionOk="0">
                  <a:moveTo>
                    <a:pt x="4045" y="1"/>
                  </a:moveTo>
                  <a:cubicBezTo>
                    <a:pt x="4042" y="1"/>
                    <a:pt x="4039" y="1"/>
                    <a:pt x="4037" y="1"/>
                  </a:cubicBezTo>
                  <a:cubicBezTo>
                    <a:pt x="2636" y="34"/>
                    <a:pt x="0" y="9541"/>
                    <a:pt x="601" y="10642"/>
                  </a:cubicBezTo>
                  <a:cubicBezTo>
                    <a:pt x="858" y="11088"/>
                    <a:pt x="2315" y="11436"/>
                    <a:pt x="4020" y="11436"/>
                  </a:cubicBezTo>
                  <a:cubicBezTo>
                    <a:pt x="6520" y="11436"/>
                    <a:pt x="9552" y="10688"/>
                    <a:pt x="10108" y="8407"/>
                  </a:cubicBezTo>
                  <a:cubicBezTo>
                    <a:pt x="10108" y="8407"/>
                    <a:pt x="5456" y="1"/>
                    <a:pt x="40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36"/>
            <p:cNvSpPr/>
            <p:nvPr/>
          </p:nvSpPr>
          <p:spPr>
            <a:xfrm>
              <a:off x="16431075" y="3722250"/>
              <a:ext cx="1227575" cy="684900"/>
            </a:xfrm>
            <a:custGeom>
              <a:avLst/>
              <a:gdLst/>
              <a:ahLst/>
              <a:cxnLst/>
              <a:rect l="l" t="t" r="r" b="b"/>
              <a:pathLst>
                <a:path w="49103" h="27396" extrusionOk="0">
                  <a:moveTo>
                    <a:pt x="26376" y="1"/>
                  </a:moveTo>
                  <a:cubicBezTo>
                    <a:pt x="17806" y="1"/>
                    <a:pt x="11575" y="5672"/>
                    <a:pt x="11575" y="5672"/>
                  </a:cubicBezTo>
                  <a:cubicBezTo>
                    <a:pt x="11575" y="5672"/>
                    <a:pt x="0" y="16713"/>
                    <a:pt x="11208" y="22384"/>
                  </a:cubicBezTo>
                  <a:cubicBezTo>
                    <a:pt x="18714" y="26213"/>
                    <a:pt x="24886" y="27395"/>
                    <a:pt x="29646" y="27395"/>
                  </a:cubicBezTo>
                  <a:cubicBezTo>
                    <a:pt x="37325" y="27395"/>
                    <a:pt x="41330" y="24319"/>
                    <a:pt x="41330" y="24319"/>
                  </a:cubicBezTo>
                  <a:cubicBezTo>
                    <a:pt x="41330" y="24319"/>
                    <a:pt x="49102" y="9442"/>
                    <a:pt x="35693" y="2370"/>
                  </a:cubicBezTo>
                  <a:cubicBezTo>
                    <a:pt x="32421" y="646"/>
                    <a:pt x="29265" y="1"/>
                    <a:pt x="263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36"/>
            <p:cNvSpPr/>
            <p:nvPr/>
          </p:nvSpPr>
          <p:spPr>
            <a:xfrm>
              <a:off x="16411900" y="3816725"/>
              <a:ext cx="1165025" cy="607575"/>
            </a:xfrm>
            <a:custGeom>
              <a:avLst/>
              <a:gdLst/>
              <a:ahLst/>
              <a:cxnLst/>
              <a:rect l="l" t="t" r="r" b="b"/>
              <a:pathLst>
                <a:path w="46601" h="24303" extrusionOk="0">
                  <a:moveTo>
                    <a:pt x="17279" y="0"/>
                  </a:moveTo>
                  <a:cubicBezTo>
                    <a:pt x="15441" y="0"/>
                    <a:pt x="11624" y="1783"/>
                    <a:pt x="8306" y="6496"/>
                  </a:cubicBezTo>
                  <a:cubicBezTo>
                    <a:pt x="3236" y="13702"/>
                    <a:pt x="734" y="17971"/>
                    <a:pt x="18046" y="22608"/>
                  </a:cubicBezTo>
                  <a:cubicBezTo>
                    <a:pt x="22671" y="23844"/>
                    <a:pt x="26520" y="24303"/>
                    <a:pt x="29684" y="24303"/>
                  </a:cubicBezTo>
                  <a:cubicBezTo>
                    <a:pt x="38386" y="24303"/>
                    <a:pt x="41901" y="20833"/>
                    <a:pt x="42097" y="20540"/>
                  </a:cubicBezTo>
                  <a:cubicBezTo>
                    <a:pt x="42097" y="20540"/>
                    <a:pt x="46600" y="10666"/>
                    <a:pt x="36660" y="7064"/>
                  </a:cubicBezTo>
                  <a:cubicBezTo>
                    <a:pt x="35694" y="6713"/>
                    <a:pt x="34794" y="6558"/>
                    <a:pt x="33942" y="6558"/>
                  </a:cubicBezTo>
                  <a:cubicBezTo>
                    <a:pt x="27330" y="6558"/>
                    <a:pt x="23657" y="15919"/>
                    <a:pt x="14740" y="15919"/>
                  </a:cubicBezTo>
                  <a:cubicBezTo>
                    <a:pt x="12995" y="15919"/>
                    <a:pt x="11049" y="15560"/>
                    <a:pt x="8840" y="14702"/>
                  </a:cubicBezTo>
                  <a:cubicBezTo>
                    <a:pt x="0" y="11300"/>
                    <a:pt x="20815" y="4028"/>
                    <a:pt x="18280" y="359"/>
                  </a:cubicBezTo>
                  <a:cubicBezTo>
                    <a:pt x="18118" y="127"/>
                    <a:pt x="17769" y="0"/>
                    <a:pt x="17279" y="0"/>
                  </a:cubicBezTo>
                  <a:close/>
                </a:path>
              </a:pathLst>
            </a:custGeom>
            <a:solidFill>
              <a:srgbClr val="FE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36"/>
            <p:cNvSpPr/>
            <p:nvPr/>
          </p:nvSpPr>
          <p:spPr>
            <a:xfrm>
              <a:off x="16484225" y="4055175"/>
              <a:ext cx="209550" cy="187700"/>
            </a:xfrm>
            <a:custGeom>
              <a:avLst/>
              <a:gdLst/>
              <a:ahLst/>
              <a:cxnLst/>
              <a:rect l="l" t="t" r="r" b="b"/>
              <a:pathLst>
                <a:path w="8382" h="7508" extrusionOk="0">
                  <a:moveTo>
                    <a:pt x="3758" y="1"/>
                  </a:moveTo>
                  <a:cubicBezTo>
                    <a:pt x="3346" y="1"/>
                    <a:pt x="2972" y="143"/>
                    <a:pt x="2678" y="494"/>
                  </a:cubicBezTo>
                  <a:cubicBezTo>
                    <a:pt x="1178" y="2275"/>
                    <a:pt x="1" y="7508"/>
                    <a:pt x="2323" y="7508"/>
                  </a:cubicBezTo>
                  <a:cubicBezTo>
                    <a:pt x="2480" y="7508"/>
                    <a:pt x="2654" y="7483"/>
                    <a:pt x="2845" y="7433"/>
                  </a:cubicBezTo>
                  <a:cubicBezTo>
                    <a:pt x="5847" y="6599"/>
                    <a:pt x="8382" y="4164"/>
                    <a:pt x="8048" y="2663"/>
                  </a:cubicBezTo>
                  <a:cubicBezTo>
                    <a:pt x="8048" y="2663"/>
                    <a:pt x="5541" y="1"/>
                    <a:pt x="37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36"/>
            <p:cNvSpPr/>
            <p:nvPr/>
          </p:nvSpPr>
          <p:spPr>
            <a:xfrm>
              <a:off x="16951700" y="3970900"/>
              <a:ext cx="430075" cy="273650"/>
            </a:xfrm>
            <a:custGeom>
              <a:avLst/>
              <a:gdLst/>
              <a:ahLst/>
              <a:cxnLst/>
              <a:rect l="l" t="t" r="r" b="b"/>
              <a:pathLst>
                <a:path w="17203" h="10946" extrusionOk="0">
                  <a:moveTo>
                    <a:pt x="10922" y="1"/>
                  </a:moveTo>
                  <a:cubicBezTo>
                    <a:pt x="6859" y="1"/>
                    <a:pt x="683" y="6891"/>
                    <a:pt x="324" y="7668"/>
                  </a:cubicBezTo>
                  <a:cubicBezTo>
                    <a:pt x="0" y="8463"/>
                    <a:pt x="3131" y="10946"/>
                    <a:pt x="6324" y="10946"/>
                  </a:cubicBezTo>
                  <a:cubicBezTo>
                    <a:pt x="6749" y="10946"/>
                    <a:pt x="7176" y="10902"/>
                    <a:pt x="7596" y="10804"/>
                  </a:cubicBezTo>
                  <a:cubicBezTo>
                    <a:pt x="17203" y="8569"/>
                    <a:pt x="12232" y="296"/>
                    <a:pt x="12232" y="296"/>
                  </a:cubicBezTo>
                  <a:cubicBezTo>
                    <a:pt x="11832" y="92"/>
                    <a:pt x="11391" y="1"/>
                    <a:pt x="109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36"/>
            <p:cNvSpPr/>
            <p:nvPr/>
          </p:nvSpPr>
          <p:spPr>
            <a:xfrm>
              <a:off x="16639575" y="3804050"/>
              <a:ext cx="244350" cy="180950"/>
            </a:xfrm>
            <a:custGeom>
              <a:avLst/>
              <a:gdLst/>
              <a:ahLst/>
              <a:cxnLst/>
              <a:rect l="l" t="t" r="r" b="b"/>
              <a:pathLst>
                <a:path w="9774" h="7238" extrusionOk="0">
                  <a:moveTo>
                    <a:pt x="7868" y="1"/>
                  </a:moveTo>
                  <a:cubicBezTo>
                    <a:pt x="7100" y="1"/>
                    <a:pt x="6036" y="302"/>
                    <a:pt x="4570" y="1199"/>
                  </a:cubicBezTo>
                  <a:cubicBezTo>
                    <a:pt x="122" y="3954"/>
                    <a:pt x="1" y="7237"/>
                    <a:pt x="2300" y="7237"/>
                  </a:cubicBezTo>
                  <a:cubicBezTo>
                    <a:pt x="2311" y="7237"/>
                    <a:pt x="2323" y="7237"/>
                    <a:pt x="2335" y="7237"/>
                  </a:cubicBezTo>
                  <a:cubicBezTo>
                    <a:pt x="4670" y="7170"/>
                    <a:pt x="9273" y="4702"/>
                    <a:pt x="9773" y="1266"/>
                  </a:cubicBezTo>
                  <a:cubicBezTo>
                    <a:pt x="9773" y="1266"/>
                    <a:pt x="9442" y="1"/>
                    <a:pt x="78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36"/>
            <p:cNvSpPr/>
            <p:nvPr/>
          </p:nvSpPr>
          <p:spPr>
            <a:xfrm>
              <a:off x="17038175" y="4072500"/>
              <a:ext cx="100925" cy="90950"/>
            </a:xfrm>
            <a:custGeom>
              <a:avLst/>
              <a:gdLst/>
              <a:ahLst/>
              <a:cxnLst/>
              <a:rect l="l" t="t" r="r" b="b"/>
              <a:pathLst>
                <a:path w="4037" h="3638" extrusionOk="0">
                  <a:moveTo>
                    <a:pt x="1921" y="0"/>
                  </a:moveTo>
                  <a:cubicBezTo>
                    <a:pt x="1849" y="0"/>
                    <a:pt x="1778" y="37"/>
                    <a:pt x="1735" y="102"/>
                  </a:cubicBezTo>
                  <a:cubicBezTo>
                    <a:pt x="1201" y="902"/>
                    <a:pt x="0" y="2870"/>
                    <a:pt x="367" y="3437"/>
                  </a:cubicBezTo>
                  <a:cubicBezTo>
                    <a:pt x="434" y="3537"/>
                    <a:pt x="534" y="3637"/>
                    <a:pt x="734" y="3637"/>
                  </a:cubicBezTo>
                  <a:lnTo>
                    <a:pt x="834" y="3637"/>
                  </a:lnTo>
                  <a:cubicBezTo>
                    <a:pt x="1968" y="3471"/>
                    <a:pt x="3736" y="1169"/>
                    <a:pt x="3937" y="902"/>
                  </a:cubicBezTo>
                  <a:cubicBezTo>
                    <a:pt x="4037" y="802"/>
                    <a:pt x="4003" y="669"/>
                    <a:pt x="3903" y="602"/>
                  </a:cubicBezTo>
                  <a:cubicBezTo>
                    <a:pt x="3858" y="572"/>
                    <a:pt x="3813" y="555"/>
                    <a:pt x="3768" y="555"/>
                  </a:cubicBezTo>
                  <a:cubicBezTo>
                    <a:pt x="3713" y="555"/>
                    <a:pt x="3658" y="580"/>
                    <a:pt x="3603" y="635"/>
                  </a:cubicBezTo>
                  <a:cubicBezTo>
                    <a:pt x="3103" y="1336"/>
                    <a:pt x="1602" y="3104"/>
                    <a:pt x="768" y="3237"/>
                  </a:cubicBezTo>
                  <a:lnTo>
                    <a:pt x="734" y="3237"/>
                  </a:lnTo>
                  <a:cubicBezTo>
                    <a:pt x="601" y="3004"/>
                    <a:pt x="1235" y="1636"/>
                    <a:pt x="2102" y="335"/>
                  </a:cubicBezTo>
                  <a:cubicBezTo>
                    <a:pt x="2169" y="235"/>
                    <a:pt x="2135" y="102"/>
                    <a:pt x="2035" y="35"/>
                  </a:cubicBezTo>
                  <a:cubicBezTo>
                    <a:pt x="2000" y="11"/>
                    <a:pt x="1960" y="0"/>
                    <a:pt x="1921"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36"/>
            <p:cNvSpPr/>
            <p:nvPr/>
          </p:nvSpPr>
          <p:spPr>
            <a:xfrm>
              <a:off x="16712950" y="3862350"/>
              <a:ext cx="100925" cy="90950"/>
            </a:xfrm>
            <a:custGeom>
              <a:avLst/>
              <a:gdLst/>
              <a:ahLst/>
              <a:cxnLst/>
              <a:rect l="l" t="t" r="r" b="b"/>
              <a:pathLst>
                <a:path w="4037" h="3638" extrusionOk="0">
                  <a:moveTo>
                    <a:pt x="1920" y="0"/>
                  </a:moveTo>
                  <a:cubicBezTo>
                    <a:pt x="1849" y="0"/>
                    <a:pt x="1778" y="37"/>
                    <a:pt x="1735" y="102"/>
                  </a:cubicBezTo>
                  <a:cubicBezTo>
                    <a:pt x="1201" y="935"/>
                    <a:pt x="0" y="2904"/>
                    <a:pt x="367" y="3471"/>
                  </a:cubicBezTo>
                  <a:cubicBezTo>
                    <a:pt x="434" y="3537"/>
                    <a:pt x="534" y="3637"/>
                    <a:pt x="734" y="3637"/>
                  </a:cubicBezTo>
                  <a:lnTo>
                    <a:pt x="834" y="3637"/>
                  </a:lnTo>
                  <a:cubicBezTo>
                    <a:pt x="1968" y="3504"/>
                    <a:pt x="3736" y="1169"/>
                    <a:pt x="3936" y="902"/>
                  </a:cubicBezTo>
                  <a:cubicBezTo>
                    <a:pt x="4036" y="802"/>
                    <a:pt x="4003" y="669"/>
                    <a:pt x="3903" y="602"/>
                  </a:cubicBezTo>
                  <a:cubicBezTo>
                    <a:pt x="3865" y="576"/>
                    <a:pt x="3826" y="566"/>
                    <a:pt x="3788" y="566"/>
                  </a:cubicBezTo>
                  <a:cubicBezTo>
                    <a:pt x="3726" y="566"/>
                    <a:pt x="3665" y="594"/>
                    <a:pt x="3603" y="635"/>
                  </a:cubicBezTo>
                  <a:cubicBezTo>
                    <a:pt x="3102" y="1336"/>
                    <a:pt x="1601" y="3137"/>
                    <a:pt x="767" y="3237"/>
                  </a:cubicBezTo>
                  <a:lnTo>
                    <a:pt x="734" y="3237"/>
                  </a:lnTo>
                  <a:cubicBezTo>
                    <a:pt x="601" y="3004"/>
                    <a:pt x="1234" y="1636"/>
                    <a:pt x="2102" y="335"/>
                  </a:cubicBezTo>
                  <a:cubicBezTo>
                    <a:pt x="2168" y="235"/>
                    <a:pt x="2135" y="102"/>
                    <a:pt x="2035" y="35"/>
                  </a:cubicBezTo>
                  <a:cubicBezTo>
                    <a:pt x="1999" y="11"/>
                    <a:pt x="1960" y="0"/>
                    <a:pt x="1920"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36"/>
            <p:cNvSpPr/>
            <p:nvPr/>
          </p:nvSpPr>
          <p:spPr>
            <a:xfrm>
              <a:off x="16789650" y="4232650"/>
              <a:ext cx="106775" cy="101750"/>
            </a:xfrm>
            <a:custGeom>
              <a:avLst/>
              <a:gdLst/>
              <a:ahLst/>
              <a:cxnLst/>
              <a:rect l="l" t="t" r="r" b="b"/>
              <a:pathLst>
                <a:path w="4271" h="4070" extrusionOk="0">
                  <a:moveTo>
                    <a:pt x="535" y="0"/>
                  </a:moveTo>
                  <a:cubicBezTo>
                    <a:pt x="401" y="0"/>
                    <a:pt x="301" y="67"/>
                    <a:pt x="301" y="200"/>
                  </a:cubicBezTo>
                  <a:cubicBezTo>
                    <a:pt x="234" y="767"/>
                    <a:pt x="1" y="3736"/>
                    <a:pt x="1035" y="4036"/>
                  </a:cubicBezTo>
                  <a:cubicBezTo>
                    <a:pt x="1068" y="4070"/>
                    <a:pt x="1135" y="4070"/>
                    <a:pt x="1202" y="4070"/>
                  </a:cubicBezTo>
                  <a:cubicBezTo>
                    <a:pt x="1702" y="4070"/>
                    <a:pt x="2536" y="3503"/>
                    <a:pt x="4204" y="367"/>
                  </a:cubicBezTo>
                  <a:cubicBezTo>
                    <a:pt x="4271" y="267"/>
                    <a:pt x="4204" y="167"/>
                    <a:pt x="4104" y="100"/>
                  </a:cubicBezTo>
                  <a:cubicBezTo>
                    <a:pt x="4071" y="78"/>
                    <a:pt x="4037" y="67"/>
                    <a:pt x="4005" y="67"/>
                  </a:cubicBezTo>
                  <a:cubicBezTo>
                    <a:pt x="3941" y="67"/>
                    <a:pt x="3882" y="111"/>
                    <a:pt x="3837" y="200"/>
                  </a:cubicBezTo>
                  <a:cubicBezTo>
                    <a:pt x="2190" y="3255"/>
                    <a:pt x="1457" y="3648"/>
                    <a:pt x="1203" y="3648"/>
                  </a:cubicBezTo>
                  <a:cubicBezTo>
                    <a:pt x="1175" y="3648"/>
                    <a:pt x="1152" y="3643"/>
                    <a:pt x="1135" y="3636"/>
                  </a:cubicBezTo>
                  <a:cubicBezTo>
                    <a:pt x="635" y="3503"/>
                    <a:pt x="601" y="1534"/>
                    <a:pt x="701" y="234"/>
                  </a:cubicBezTo>
                  <a:cubicBezTo>
                    <a:pt x="735" y="100"/>
                    <a:pt x="635" y="0"/>
                    <a:pt x="5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36"/>
            <p:cNvSpPr/>
            <p:nvPr/>
          </p:nvSpPr>
          <p:spPr>
            <a:xfrm>
              <a:off x="16941425" y="3704750"/>
              <a:ext cx="406150" cy="214350"/>
            </a:xfrm>
            <a:custGeom>
              <a:avLst/>
              <a:gdLst/>
              <a:ahLst/>
              <a:cxnLst/>
              <a:rect l="l" t="t" r="r" b="b"/>
              <a:pathLst>
                <a:path w="16246" h="8574" extrusionOk="0">
                  <a:moveTo>
                    <a:pt x="3503" y="3210"/>
                  </a:moveTo>
                  <a:cubicBezTo>
                    <a:pt x="3620" y="3210"/>
                    <a:pt x="3722" y="3229"/>
                    <a:pt x="3804" y="3270"/>
                  </a:cubicBezTo>
                  <a:cubicBezTo>
                    <a:pt x="3837" y="3303"/>
                    <a:pt x="3837" y="3303"/>
                    <a:pt x="3870" y="3303"/>
                  </a:cubicBezTo>
                  <a:cubicBezTo>
                    <a:pt x="3776" y="3430"/>
                    <a:pt x="3231" y="3706"/>
                    <a:pt x="2549" y="3706"/>
                  </a:cubicBezTo>
                  <a:cubicBezTo>
                    <a:pt x="2512" y="3706"/>
                    <a:pt x="2474" y="3705"/>
                    <a:pt x="2436" y="3704"/>
                  </a:cubicBezTo>
                  <a:cubicBezTo>
                    <a:pt x="2403" y="3704"/>
                    <a:pt x="2303" y="3704"/>
                    <a:pt x="2236" y="3670"/>
                  </a:cubicBezTo>
                  <a:cubicBezTo>
                    <a:pt x="2640" y="3393"/>
                    <a:pt x="3139" y="3210"/>
                    <a:pt x="3503" y="3210"/>
                  </a:cubicBezTo>
                  <a:close/>
                  <a:moveTo>
                    <a:pt x="6372" y="5105"/>
                  </a:moveTo>
                  <a:cubicBezTo>
                    <a:pt x="6606" y="5138"/>
                    <a:pt x="6706" y="5205"/>
                    <a:pt x="6739" y="5271"/>
                  </a:cubicBezTo>
                  <a:cubicBezTo>
                    <a:pt x="6739" y="5338"/>
                    <a:pt x="6639" y="5572"/>
                    <a:pt x="6239" y="5838"/>
                  </a:cubicBezTo>
                  <a:cubicBezTo>
                    <a:pt x="6072" y="5939"/>
                    <a:pt x="5838" y="6072"/>
                    <a:pt x="5605" y="6172"/>
                  </a:cubicBezTo>
                  <a:cubicBezTo>
                    <a:pt x="5538" y="5838"/>
                    <a:pt x="5605" y="5538"/>
                    <a:pt x="5738" y="5338"/>
                  </a:cubicBezTo>
                  <a:cubicBezTo>
                    <a:pt x="5838" y="5171"/>
                    <a:pt x="6005" y="5105"/>
                    <a:pt x="6239" y="5105"/>
                  </a:cubicBezTo>
                  <a:close/>
                  <a:moveTo>
                    <a:pt x="10208" y="5205"/>
                  </a:moveTo>
                  <a:cubicBezTo>
                    <a:pt x="10275" y="5205"/>
                    <a:pt x="10275" y="5238"/>
                    <a:pt x="10308" y="5238"/>
                  </a:cubicBezTo>
                  <a:cubicBezTo>
                    <a:pt x="10408" y="5371"/>
                    <a:pt x="10408" y="5805"/>
                    <a:pt x="10208" y="6339"/>
                  </a:cubicBezTo>
                  <a:cubicBezTo>
                    <a:pt x="10108" y="6572"/>
                    <a:pt x="9975" y="6806"/>
                    <a:pt x="9808" y="7039"/>
                  </a:cubicBezTo>
                  <a:cubicBezTo>
                    <a:pt x="9641" y="6939"/>
                    <a:pt x="9541" y="6772"/>
                    <a:pt x="9474" y="6572"/>
                  </a:cubicBezTo>
                  <a:cubicBezTo>
                    <a:pt x="9308" y="6039"/>
                    <a:pt x="9608" y="5405"/>
                    <a:pt x="10075" y="5238"/>
                  </a:cubicBezTo>
                  <a:cubicBezTo>
                    <a:pt x="10142" y="5238"/>
                    <a:pt x="10175" y="5205"/>
                    <a:pt x="10208" y="5205"/>
                  </a:cubicBezTo>
                  <a:close/>
                  <a:moveTo>
                    <a:pt x="2203" y="1"/>
                  </a:moveTo>
                  <a:cubicBezTo>
                    <a:pt x="2169" y="34"/>
                    <a:pt x="1" y="668"/>
                    <a:pt x="601" y="2836"/>
                  </a:cubicBezTo>
                  <a:cubicBezTo>
                    <a:pt x="735" y="3303"/>
                    <a:pt x="1035" y="3670"/>
                    <a:pt x="1469" y="3870"/>
                  </a:cubicBezTo>
                  <a:cubicBezTo>
                    <a:pt x="1435" y="3937"/>
                    <a:pt x="1402" y="3970"/>
                    <a:pt x="1369" y="4037"/>
                  </a:cubicBezTo>
                  <a:cubicBezTo>
                    <a:pt x="1135" y="4404"/>
                    <a:pt x="768" y="5371"/>
                    <a:pt x="2136" y="6305"/>
                  </a:cubicBezTo>
                  <a:cubicBezTo>
                    <a:pt x="2756" y="6726"/>
                    <a:pt x="3425" y="6882"/>
                    <a:pt x="4069" y="6882"/>
                  </a:cubicBezTo>
                  <a:cubicBezTo>
                    <a:pt x="4499" y="6882"/>
                    <a:pt x="4918" y="6812"/>
                    <a:pt x="5305" y="6706"/>
                  </a:cubicBezTo>
                  <a:cubicBezTo>
                    <a:pt x="5338" y="6873"/>
                    <a:pt x="5438" y="7039"/>
                    <a:pt x="5505" y="7206"/>
                  </a:cubicBezTo>
                  <a:cubicBezTo>
                    <a:pt x="6005" y="8073"/>
                    <a:pt x="6806" y="8574"/>
                    <a:pt x="7740" y="8574"/>
                  </a:cubicBezTo>
                  <a:lnTo>
                    <a:pt x="7873" y="8574"/>
                  </a:lnTo>
                  <a:cubicBezTo>
                    <a:pt x="8741" y="8507"/>
                    <a:pt x="9408" y="8107"/>
                    <a:pt x="9875" y="7606"/>
                  </a:cubicBezTo>
                  <a:cubicBezTo>
                    <a:pt x="10149" y="7716"/>
                    <a:pt x="10494" y="7796"/>
                    <a:pt x="10942" y="7796"/>
                  </a:cubicBezTo>
                  <a:cubicBezTo>
                    <a:pt x="11311" y="7796"/>
                    <a:pt x="11749" y="7742"/>
                    <a:pt x="12276" y="7606"/>
                  </a:cubicBezTo>
                  <a:cubicBezTo>
                    <a:pt x="14611" y="6973"/>
                    <a:pt x="16179" y="5805"/>
                    <a:pt x="16213" y="4638"/>
                  </a:cubicBezTo>
                  <a:cubicBezTo>
                    <a:pt x="16246" y="4037"/>
                    <a:pt x="15846" y="3170"/>
                    <a:pt x="13911" y="2503"/>
                  </a:cubicBezTo>
                  <a:cubicBezTo>
                    <a:pt x="13874" y="2484"/>
                    <a:pt x="13839" y="2476"/>
                    <a:pt x="13808" y="2476"/>
                  </a:cubicBezTo>
                  <a:cubicBezTo>
                    <a:pt x="13727" y="2476"/>
                    <a:pt x="13668" y="2531"/>
                    <a:pt x="13644" y="2603"/>
                  </a:cubicBezTo>
                  <a:cubicBezTo>
                    <a:pt x="13611" y="2736"/>
                    <a:pt x="13644" y="2836"/>
                    <a:pt x="13777" y="2870"/>
                  </a:cubicBezTo>
                  <a:cubicBezTo>
                    <a:pt x="15112" y="3370"/>
                    <a:pt x="15812" y="3970"/>
                    <a:pt x="15812" y="4638"/>
                  </a:cubicBezTo>
                  <a:cubicBezTo>
                    <a:pt x="15779" y="5572"/>
                    <a:pt x="14278" y="6639"/>
                    <a:pt x="12143" y="7206"/>
                  </a:cubicBezTo>
                  <a:cubicBezTo>
                    <a:pt x="11691" y="7333"/>
                    <a:pt x="11288" y="7391"/>
                    <a:pt x="10939" y="7391"/>
                  </a:cubicBezTo>
                  <a:cubicBezTo>
                    <a:pt x="10645" y="7391"/>
                    <a:pt x="10389" y="7349"/>
                    <a:pt x="10175" y="7273"/>
                  </a:cubicBezTo>
                  <a:cubicBezTo>
                    <a:pt x="10342" y="7006"/>
                    <a:pt x="10475" y="6739"/>
                    <a:pt x="10575" y="6472"/>
                  </a:cubicBezTo>
                  <a:cubicBezTo>
                    <a:pt x="10842" y="5838"/>
                    <a:pt x="10875" y="5238"/>
                    <a:pt x="10609" y="4971"/>
                  </a:cubicBezTo>
                  <a:cubicBezTo>
                    <a:pt x="10533" y="4896"/>
                    <a:pt x="10402" y="4802"/>
                    <a:pt x="10186" y="4802"/>
                  </a:cubicBezTo>
                  <a:cubicBezTo>
                    <a:pt x="10114" y="4802"/>
                    <a:pt x="10033" y="4813"/>
                    <a:pt x="9941" y="4838"/>
                  </a:cubicBezTo>
                  <a:cubicBezTo>
                    <a:pt x="9241" y="5071"/>
                    <a:pt x="8841" y="5939"/>
                    <a:pt x="9074" y="6672"/>
                  </a:cubicBezTo>
                  <a:cubicBezTo>
                    <a:pt x="9141" y="6839"/>
                    <a:pt x="9241" y="7139"/>
                    <a:pt x="9541" y="7373"/>
                  </a:cubicBezTo>
                  <a:cubicBezTo>
                    <a:pt x="9107" y="7807"/>
                    <a:pt x="8540" y="8107"/>
                    <a:pt x="7840" y="8140"/>
                  </a:cubicBezTo>
                  <a:cubicBezTo>
                    <a:pt x="7797" y="8143"/>
                    <a:pt x="7754" y="8144"/>
                    <a:pt x="7712" y="8144"/>
                  </a:cubicBezTo>
                  <a:cubicBezTo>
                    <a:pt x="6658" y="8144"/>
                    <a:pt x="6064" y="7359"/>
                    <a:pt x="5872" y="7006"/>
                  </a:cubicBezTo>
                  <a:cubicBezTo>
                    <a:pt x="5805" y="6873"/>
                    <a:pt x="5738" y="6706"/>
                    <a:pt x="5705" y="6572"/>
                  </a:cubicBezTo>
                  <a:cubicBezTo>
                    <a:pt x="6005" y="6472"/>
                    <a:pt x="6272" y="6305"/>
                    <a:pt x="6472" y="6172"/>
                  </a:cubicBezTo>
                  <a:cubicBezTo>
                    <a:pt x="6973" y="5838"/>
                    <a:pt x="7206" y="5472"/>
                    <a:pt x="7139" y="5171"/>
                  </a:cubicBezTo>
                  <a:cubicBezTo>
                    <a:pt x="7106" y="4971"/>
                    <a:pt x="6939" y="4771"/>
                    <a:pt x="6439" y="4704"/>
                  </a:cubicBezTo>
                  <a:cubicBezTo>
                    <a:pt x="6361" y="4693"/>
                    <a:pt x="6286" y="4688"/>
                    <a:pt x="6214" y="4688"/>
                  </a:cubicBezTo>
                  <a:cubicBezTo>
                    <a:pt x="5853" y="4688"/>
                    <a:pt x="5566" y="4827"/>
                    <a:pt x="5371" y="5105"/>
                  </a:cubicBezTo>
                  <a:cubicBezTo>
                    <a:pt x="5171" y="5405"/>
                    <a:pt x="5105" y="5838"/>
                    <a:pt x="5205" y="6305"/>
                  </a:cubicBezTo>
                  <a:cubicBezTo>
                    <a:pt x="4859" y="6398"/>
                    <a:pt x="4482" y="6460"/>
                    <a:pt x="4096" y="6460"/>
                  </a:cubicBezTo>
                  <a:cubicBezTo>
                    <a:pt x="3514" y="6460"/>
                    <a:pt x="2911" y="6320"/>
                    <a:pt x="2369" y="5939"/>
                  </a:cubicBezTo>
                  <a:cubicBezTo>
                    <a:pt x="1836" y="5572"/>
                    <a:pt x="1269" y="4971"/>
                    <a:pt x="1702" y="4237"/>
                  </a:cubicBezTo>
                  <a:cubicBezTo>
                    <a:pt x="1769" y="4171"/>
                    <a:pt x="1802" y="4104"/>
                    <a:pt x="1869" y="4037"/>
                  </a:cubicBezTo>
                  <a:cubicBezTo>
                    <a:pt x="2040" y="4086"/>
                    <a:pt x="2211" y="4117"/>
                    <a:pt x="2408" y="4117"/>
                  </a:cubicBezTo>
                  <a:cubicBezTo>
                    <a:pt x="2480" y="4117"/>
                    <a:pt x="2556" y="4113"/>
                    <a:pt x="2636" y="4104"/>
                  </a:cubicBezTo>
                  <a:cubicBezTo>
                    <a:pt x="3337" y="4104"/>
                    <a:pt x="4171" y="3804"/>
                    <a:pt x="4271" y="3403"/>
                  </a:cubicBezTo>
                  <a:cubicBezTo>
                    <a:pt x="4304" y="3303"/>
                    <a:pt x="4304" y="3070"/>
                    <a:pt x="4004" y="2903"/>
                  </a:cubicBezTo>
                  <a:cubicBezTo>
                    <a:pt x="3861" y="2840"/>
                    <a:pt x="3695" y="2810"/>
                    <a:pt x="3517" y="2810"/>
                  </a:cubicBezTo>
                  <a:cubicBezTo>
                    <a:pt x="2946" y="2810"/>
                    <a:pt x="2244" y="3113"/>
                    <a:pt x="1736" y="3570"/>
                  </a:cubicBezTo>
                  <a:cubicBezTo>
                    <a:pt x="1435" y="3437"/>
                    <a:pt x="1135" y="3170"/>
                    <a:pt x="1002" y="2736"/>
                  </a:cubicBezTo>
                  <a:cubicBezTo>
                    <a:pt x="501" y="968"/>
                    <a:pt x="2236" y="435"/>
                    <a:pt x="2303" y="435"/>
                  </a:cubicBezTo>
                  <a:cubicBezTo>
                    <a:pt x="2436" y="401"/>
                    <a:pt x="2469" y="268"/>
                    <a:pt x="2469" y="168"/>
                  </a:cubicBezTo>
                  <a:cubicBezTo>
                    <a:pt x="2436" y="34"/>
                    <a:pt x="2303" y="1"/>
                    <a:pt x="22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36"/>
            <p:cNvSpPr/>
            <p:nvPr/>
          </p:nvSpPr>
          <p:spPr>
            <a:xfrm>
              <a:off x="17440950" y="4152425"/>
              <a:ext cx="244375" cy="310400"/>
            </a:xfrm>
            <a:custGeom>
              <a:avLst/>
              <a:gdLst/>
              <a:ahLst/>
              <a:cxnLst/>
              <a:rect l="l" t="t" r="r" b="b"/>
              <a:pathLst>
                <a:path w="9775" h="12416" extrusionOk="0">
                  <a:moveTo>
                    <a:pt x="2561" y="0"/>
                  </a:moveTo>
                  <a:cubicBezTo>
                    <a:pt x="2469" y="0"/>
                    <a:pt x="2369" y="87"/>
                    <a:pt x="2369" y="174"/>
                  </a:cubicBezTo>
                  <a:cubicBezTo>
                    <a:pt x="1769" y="3109"/>
                    <a:pt x="1" y="11982"/>
                    <a:pt x="468" y="12382"/>
                  </a:cubicBezTo>
                  <a:cubicBezTo>
                    <a:pt x="501" y="12382"/>
                    <a:pt x="535" y="12416"/>
                    <a:pt x="601" y="12416"/>
                  </a:cubicBezTo>
                  <a:cubicBezTo>
                    <a:pt x="868" y="12416"/>
                    <a:pt x="1635" y="11748"/>
                    <a:pt x="5338" y="7479"/>
                  </a:cubicBezTo>
                  <a:cubicBezTo>
                    <a:pt x="7506" y="4977"/>
                    <a:pt x="9674" y="2408"/>
                    <a:pt x="9674" y="2375"/>
                  </a:cubicBezTo>
                  <a:cubicBezTo>
                    <a:pt x="9775" y="2308"/>
                    <a:pt x="9741" y="2175"/>
                    <a:pt x="9674" y="2108"/>
                  </a:cubicBezTo>
                  <a:cubicBezTo>
                    <a:pt x="9629" y="2063"/>
                    <a:pt x="9577" y="2045"/>
                    <a:pt x="9528" y="2045"/>
                  </a:cubicBezTo>
                  <a:cubicBezTo>
                    <a:pt x="9468" y="2045"/>
                    <a:pt x="9411" y="2072"/>
                    <a:pt x="9374" y="2108"/>
                  </a:cubicBezTo>
                  <a:cubicBezTo>
                    <a:pt x="6506" y="5544"/>
                    <a:pt x="1869" y="10915"/>
                    <a:pt x="768" y="11882"/>
                  </a:cubicBezTo>
                  <a:cubicBezTo>
                    <a:pt x="835" y="10481"/>
                    <a:pt x="1969" y="4210"/>
                    <a:pt x="2770" y="240"/>
                  </a:cubicBezTo>
                  <a:cubicBezTo>
                    <a:pt x="2803" y="140"/>
                    <a:pt x="2703" y="40"/>
                    <a:pt x="2603" y="7"/>
                  </a:cubicBezTo>
                  <a:cubicBezTo>
                    <a:pt x="2589" y="2"/>
                    <a:pt x="2575" y="0"/>
                    <a:pt x="25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36"/>
            <p:cNvSpPr/>
            <p:nvPr/>
          </p:nvSpPr>
          <p:spPr>
            <a:xfrm>
              <a:off x="17400925" y="3945625"/>
              <a:ext cx="313875" cy="251050"/>
            </a:xfrm>
            <a:custGeom>
              <a:avLst/>
              <a:gdLst/>
              <a:ahLst/>
              <a:cxnLst/>
              <a:rect l="l" t="t" r="r" b="b"/>
              <a:pathLst>
                <a:path w="12555" h="10042" extrusionOk="0">
                  <a:moveTo>
                    <a:pt x="2699" y="0"/>
                  </a:moveTo>
                  <a:cubicBezTo>
                    <a:pt x="2297" y="0"/>
                    <a:pt x="1820" y="480"/>
                    <a:pt x="1268" y="1774"/>
                  </a:cubicBezTo>
                  <a:cubicBezTo>
                    <a:pt x="1268" y="1774"/>
                    <a:pt x="1" y="7612"/>
                    <a:pt x="3537" y="9580"/>
                  </a:cubicBezTo>
                  <a:cubicBezTo>
                    <a:pt x="4112" y="9900"/>
                    <a:pt x="4694" y="10041"/>
                    <a:pt x="5268" y="10041"/>
                  </a:cubicBezTo>
                  <a:cubicBezTo>
                    <a:pt x="9114" y="10041"/>
                    <a:pt x="12555" y="3690"/>
                    <a:pt x="10842" y="2441"/>
                  </a:cubicBezTo>
                  <a:cubicBezTo>
                    <a:pt x="10535" y="2212"/>
                    <a:pt x="10254" y="2116"/>
                    <a:pt x="9998" y="2116"/>
                  </a:cubicBezTo>
                  <a:cubicBezTo>
                    <a:pt x="8615" y="2116"/>
                    <a:pt x="7973" y="4943"/>
                    <a:pt x="7973" y="4943"/>
                  </a:cubicBezTo>
                  <a:cubicBezTo>
                    <a:pt x="7973" y="4943"/>
                    <a:pt x="8182" y="1034"/>
                    <a:pt x="7188" y="1034"/>
                  </a:cubicBezTo>
                  <a:cubicBezTo>
                    <a:pt x="7132" y="1034"/>
                    <a:pt x="7071" y="1047"/>
                    <a:pt x="7006" y="1074"/>
                  </a:cubicBezTo>
                  <a:cubicBezTo>
                    <a:pt x="5772" y="1541"/>
                    <a:pt x="4404" y="3942"/>
                    <a:pt x="4404" y="3942"/>
                  </a:cubicBezTo>
                  <a:cubicBezTo>
                    <a:pt x="4404" y="3942"/>
                    <a:pt x="3854" y="0"/>
                    <a:pt x="26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36"/>
            <p:cNvSpPr/>
            <p:nvPr/>
          </p:nvSpPr>
          <p:spPr>
            <a:xfrm>
              <a:off x="17434300" y="4050200"/>
              <a:ext cx="206825" cy="103250"/>
            </a:xfrm>
            <a:custGeom>
              <a:avLst/>
              <a:gdLst/>
              <a:ahLst/>
              <a:cxnLst/>
              <a:rect l="l" t="t" r="r" b="b"/>
              <a:pathLst>
                <a:path w="8273" h="4130" extrusionOk="0">
                  <a:moveTo>
                    <a:pt x="2735" y="2561"/>
                  </a:moveTo>
                  <a:cubicBezTo>
                    <a:pt x="2769" y="2761"/>
                    <a:pt x="2769" y="2962"/>
                    <a:pt x="2735" y="3062"/>
                  </a:cubicBezTo>
                  <a:cubicBezTo>
                    <a:pt x="2735" y="3062"/>
                    <a:pt x="2735" y="3028"/>
                    <a:pt x="2702" y="3028"/>
                  </a:cubicBezTo>
                  <a:cubicBezTo>
                    <a:pt x="2669" y="2895"/>
                    <a:pt x="2702" y="2761"/>
                    <a:pt x="2735" y="2561"/>
                  </a:cubicBezTo>
                  <a:close/>
                  <a:moveTo>
                    <a:pt x="5704" y="2862"/>
                  </a:moveTo>
                  <a:cubicBezTo>
                    <a:pt x="5704" y="3329"/>
                    <a:pt x="5571" y="3629"/>
                    <a:pt x="5437" y="3695"/>
                  </a:cubicBezTo>
                  <a:cubicBezTo>
                    <a:pt x="5430" y="3699"/>
                    <a:pt x="5422" y="3701"/>
                    <a:pt x="5415" y="3701"/>
                  </a:cubicBezTo>
                  <a:cubicBezTo>
                    <a:pt x="5350" y="3701"/>
                    <a:pt x="5267" y="3588"/>
                    <a:pt x="5237" y="3529"/>
                  </a:cubicBezTo>
                  <a:cubicBezTo>
                    <a:pt x="5204" y="3462"/>
                    <a:pt x="5204" y="3329"/>
                    <a:pt x="5337" y="3195"/>
                  </a:cubicBezTo>
                  <a:cubicBezTo>
                    <a:pt x="5404" y="3095"/>
                    <a:pt x="5537" y="2962"/>
                    <a:pt x="5704" y="2862"/>
                  </a:cubicBezTo>
                  <a:close/>
                  <a:moveTo>
                    <a:pt x="1357" y="1"/>
                  </a:moveTo>
                  <a:cubicBezTo>
                    <a:pt x="1293" y="1"/>
                    <a:pt x="1230" y="9"/>
                    <a:pt x="1168" y="26"/>
                  </a:cubicBezTo>
                  <a:cubicBezTo>
                    <a:pt x="400" y="193"/>
                    <a:pt x="67" y="1427"/>
                    <a:pt x="33" y="1561"/>
                  </a:cubicBezTo>
                  <a:cubicBezTo>
                    <a:pt x="0" y="1694"/>
                    <a:pt x="67" y="1794"/>
                    <a:pt x="167" y="1827"/>
                  </a:cubicBezTo>
                  <a:cubicBezTo>
                    <a:pt x="190" y="1833"/>
                    <a:pt x="213" y="1836"/>
                    <a:pt x="234" y="1836"/>
                  </a:cubicBezTo>
                  <a:cubicBezTo>
                    <a:pt x="334" y="1836"/>
                    <a:pt x="406" y="1776"/>
                    <a:pt x="434" y="1694"/>
                  </a:cubicBezTo>
                  <a:cubicBezTo>
                    <a:pt x="500" y="1394"/>
                    <a:pt x="801" y="527"/>
                    <a:pt x="1268" y="426"/>
                  </a:cubicBezTo>
                  <a:cubicBezTo>
                    <a:pt x="1287" y="423"/>
                    <a:pt x="1308" y="421"/>
                    <a:pt x="1329" y="421"/>
                  </a:cubicBezTo>
                  <a:cubicBezTo>
                    <a:pt x="1521" y="421"/>
                    <a:pt x="1761" y="560"/>
                    <a:pt x="2001" y="860"/>
                  </a:cubicBezTo>
                  <a:cubicBezTo>
                    <a:pt x="2302" y="1194"/>
                    <a:pt x="2502" y="1561"/>
                    <a:pt x="2602" y="1894"/>
                  </a:cubicBezTo>
                  <a:cubicBezTo>
                    <a:pt x="2335" y="2328"/>
                    <a:pt x="2202" y="2795"/>
                    <a:pt x="2335" y="3162"/>
                  </a:cubicBezTo>
                  <a:cubicBezTo>
                    <a:pt x="2368" y="3262"/>
                    <a:pt x="2468" y="3562"/>
                    <a:pt x="2735" y="3595"/>
                  </a:cubicBezTo>
                  <a:cubicBezTo>
                    <a:pt x="2802" y="3595"/>
                    <a:pt x="2935" y="3595"/>
                    <a:pt x="3069" y="3362"/>
                  </a:cubicBezTo>
                  <a:cubicBezTo>
                    <a:pt x="3202" y="3128"/>
                    <a:pt x="3236" y="2595"/>
                    <a:pt x="3069" y="1961"/>
                  </a:cubicBezTo>
                  <a:cubicBezTo>
                    <a:pt x="3336" y="1594"/>
                    <a:pt x="3736" y="1227"/>
                    <a:pt x="4170" y="1060"/>
                  </a:cubicBezTo>
                  <a:cubicBezTo>
                    <a:pt x="4331" y="989"/>
                    <a:pt x="4478" y="955"/>
                    <a:pt x="4610" y="955"/>
                  </a:cubicBezTo>
                  <a:cubicBezTo>
                    <a:pt x="4914" y="955"/>
                    <a:pt x="5141" y="1135"/>
                    <a:pt x="5304" y="1461"/>
                  </a:cubicBezTo>
                  <a:cubicBezTo>
                    <a:pt x="5504" y="1794"/>
                    <a:pt x="5604" y="2128"/>
                    <a:pt x="5637" y="2428"/>
                  </a:cubicBezTo>
                  <a:cubicBezTo>
                    <a:pt x="5371" y="2561"/>
                    <a:pt x="5137" y="2761"/>
                    <a:pt x="5004" y="2928"/>
                  </a:cubicBezTo>
                  <a:cubicBezTo>
                    <a:pt x="4703" y="3329"/>
                    <a:pt x="4803" y="3629"/>
                    <a:pt x="4870" y="3762"/>
                  </a:cubicBezTo>
                  <a:cubicBezTo>
                    <a:pt x="5037" y="4029"/>
                    <a:pt x="5237" y="4129"/>
                    <a:pt x="5404" y="4129"/>
                  </a:cubicBezTo>
                  <a:cubicBezTo>
                    <a:pt x="5504" y="4129"/>
                    <a:pt x="5571" y="4096"/>
                    <a:pt x="5637" y="4062"/>
                  </a:cubicBezTo>
                  <a:cubicBezTo>
                    <a:pt x="5971" y="3896"/>
                    <a:pt x="6171" y="3329"/>
                    <a:pt x="6104" y="2661"/>
                  </a:cubicBezTo>
                  <a:cubicBezTo>
                    <a:pt x="6397" y="2515"/>
                    <a:pt x="6744" y="2422"/>
                    <a:pt x="7040" y="2422"/>
                  </a:cubicBezTo>
                  <a:cubicBezTo>
                    <a:pt x="7148" y="2422"/>
                    <a:pt x="7249" y="2434"/>
                    <a:pt x="7339" y="2461"/>
                  </a:cubicBezTo>
                  <a:cubicBezTo>
                    <a:pt x="7672" y="2561"/>
                    <a:pt x="7839" y="2795"/>
                    <a:pt x="7872" y="3162"/>
                  </a:cubicBezTo>
                  <a:cubicBezTo>
                    <a:pt x="7872" y="3295"/>
                    <a:pt x="7972" y="3362"/>
                    <a:pt x="8106" y="3362"/>
                  </a:cubicBezTo>
                  <a:cubicBezTo>
                    <a:pt x="8206" y="3362"/>
                    <a:pt x="8273" y="3262"/>
                    <a:pt x="8273" y="3128"/>
                  </a:cubicBezTo>
                  <a:cubicBezTo>
                    <a:pt x="8239" y="2595"/>
                    <a:pt x="7939" y="2228"/>
                    <a:pt x="7472" y="2061"/>
                  </a:cubicBezTo>
                  <a:cubicBezTo>
                    <a:pt x="7338" y="2030"/>
                    <a:pt x="7194" y="2015"/>
                    <a:pt x="7045" y="2015"/>
                  </a:cubicBezTo>
                  <a:cubicBezTo>
                    <a:pt x="6714" y="2015"/>
                    <a:pt x="6360" y="2090"/>
                    <a:pt x="6038" y="2228"/>
                  </a:cubicBezTo>
                  <a:cubicBezTo>
                    <a:pt x="5971" y="1928"/>
                    <a:pt x="5871" y="1594"/>
                    <a:pt x="5704" y="1294"/>
                  </a:cubicBezTo>
                  <a:cubicBezTo>
                    <a:pt x="5442" y="794"/>
                    <a:pt x="5062" y="532"/>
                    <a:pt x="4598" y="532"/>
                  </a:cubicBezTo>
                  <a:cubicBezTo>
                    <a:pt x="4412" y="532"/>
                    <a:pt x="4213" y="574"/>
                    <a:pt x="4003" y="660"/>
                  </a:cubicBezTo>
                  <a:cubicBezTo>
                    <a:pt x="3636" y="827"/>
                    <a:pt x="3236" y="1127"/>
                    <a:pt x="2902" y="1494"/>
                  </a:cubicBezTo>
                  <a:cubicBezTo>
                    <a:pt x="2769" y="1194"/>
                    <a:pt x="2602" y="893"/>
                    <a:pt x="2335" y="560"/>
                  </a:cubicBezTo>
                  <a:cubicBezTo>
                    <a:pt x="2003" y="200"/>
                    <a:pt x="1670" y="1"/>
                    <a:pt x="13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36"/>
            <p:cNvSpPr/>
            <p:nvPr/>
          </p:nvSpPr>
          <p:spPr>
            <a:xfrm>
              <a:off x="17522675" y="4089600"/>
              <a:ext cx="302750" cy="262925"/>
            </a:xfrm>
            <a:custGeom>
              <a:avLst/>
              <a:gdLst/>
              <a:ahLst/>
              <a:cxnLst/>
              <a:rect l="l" t="t" r="r" b="b"/>
              <a:pathLst>
                <a:path w="12110" h="10517" extrusionOk="0">
                  <a:moveTo>
                    <a:pt x="6429" y="1"/>
                  </a:moveTo>
                  <a:cubicBezTo>
                    <a:pt x="6048" y="1"/>
                    <a:pt x="5482" y="182"/>
                    <a:pt x="4671" y="618"/>
                  </a:cubicBezTo>
                  <a:cubicBezTo>
                    <a:pt x="4671" y="618"/>
                    <a:pt x="1" y="4388"/>
                    <a:pt x="1535" y="8157"/>
                  </a:cubicBezTo>
                  <a:cubicBezTo>
                    <a:pt x="2236" y="9878"/>
                    <a:pt x="3887" y="10516"/>
                    <a:pt x="5662" y="10516"/>
                  </a:cubicBezTo>
                  <a:cubicBezTo>
                    <a:pt x="8704" y="10516"/>
                    <a:pt x="12110" y="8640"/>
                    <a:pt x="11709" y="7123"/>
                  </a:cubicBezTo>
                  <a:cubicBezTo>
                    <a:pt x="11507" y="6369"/>
                    <a:pt x="11045" y="6112"/>
                    <a:pt x="10509" y="6112"/>
                  </a:cubicBezTo>
                  <a:cubicBezTo>
                    <a:pt x="9361" y="6112"/>
                    <a:pt x="7873" y="7290"/>
                    <a:pt x="7873" y="7290"/>
                  </a:cubicBezTo>
                  <a:cubicBezTo>
                    <a:pt x="7873" y="7290"/>
                    <a:pt x="10809" y="4054"/>
                    <a:pt x="9574" y="3654"/>
                  </a:cubicBezTo>
                  <a:cubicBezTo>
                    <a:pt x="9383" y="3599"/>
                    <a:pt x="9163" y="3575"/>
                    <a:pt x="8926" y="3575"/>
                  </a:cubicBezTo>
                  <a:cubicBezTo>
                    <a:pt x="7591" y="3575"/>
                    <a:pt x="5738" y="4321"/>
                    <a:pt x="5738" y="4321"/>
                  </a:cubicBezTo>
                  <a:cubicBezTo>
                    <a:pt x="5738" y="4321"/>
                    <a:pt x="8289" y="1"/>
                    <a:pt x="64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36"/>
            <p:cNvSpPr/>
            <p:nvPr/>
          </p:nvSpPr>
          <p:spPr>
            <a:xfrm>
              <a:off x="17575225" y="4169675"/>
              <a:ext cx="147625" cy="176400"/>
            </a:xfrm>
            <a:custGeom>
              <a:avLst/>
              <a:gdLst/>
              <a:ahLst/>
              <a:cxnLst/>
              <a:rect l="l" t="t" r="r" b="b"/>
              <a:pathLst>
                <a:path w="5905" h="7056" extrusionOk="0">
                  <a:moveTo>
                    <a:pt x="1635" y="3086"/>
                  </a:moveTo>
                  <a:lnTo>
                    <a:pt x="1635" y="3086"/>
                  </a:lnTo>
                  <a:cubicBezTo>
                    <a:pt x="1501" y="3253"/>
                    <a:pt x="1401" y="3386"/>
                    <a:pt x="1301" y="3453"/>
                  </a:cubicBezTo>
                  <a:cubicBezTo>
                    <a:pt x="1301" y="3453"/>
                    <a:pt x="1301" y="3420"/>
                    <a:pt x="1301" y="3420"/>
                  </a:cubicBezTo>
                  <a:cubicBezTo>
                    <a:pt x="1368" y="3286"/>
                    <a:pt x="1468" y="3186"/>
                    <a:pt x="1635" y="3086"/>
                  </a:cubicBezTo>
                  <a:close/>
                  <a:moveTo>
                    <a:pt x="3736" y="5154"/>
                  </a:moveTo>
                  <a:cubicBezTo>
                    <a:pt x="3470" y="5521"/>
                    <a:pt x="3169" y="5655"/>
                    <a:pt x="3036" y="5655"/>
                  </a:cubicBezTo>
                  <a:cubicBezTo>
                    <a:pt x="2936" y="5621"/>
                    <a:pt x="2969" y="5454"/>
                    <a:pt x="2969" y="5388"/>
                  </a:cubicBezTo>
                  <a:cubicBezTo>
                    <a:pt x="2969" y="5288"/>
                    <a:pt x="3069" y="5221"/>
                    <a:pt x="3236" y="5188"/>
                  </a:cubicBezTo>
                  <a:cubicBezTo>
                    <a:pt x="3336" y="5154"/>
                    <a:pt x="3436" y="5154"/>
                    <a:pt x="3570" y="5154"/>
                  </a:cubicBezTo>
                  <a:close/>
                  <a:moveTo>
                    <a:pt x="1573" y="1"/>
                  </a:moveTo>
                  <a:cubicBezTo>
                    <a:pt x="932" y="1"/>
                    <a:pt x="216" y="535"/>
                    <a:pt x="134" y="618"/>
                  </a:cubicBezTo>
                  <a:cubicBezTo>
                    <a:pt x="34" y="684"/>
                    <a:pt x="0" y="818"/>
                    <a:pt x="67" y="885"/>
                  </a:cubicBezTo>
                  <a:cubicBezTo>
                    <a:pt x="132" y="949"/>
                    <a:pt x="196" y="986"/>
                    <a:pt x="261" y="986"/>
                  </a:cubicBezTo>
                  <a:cubicBezTo>
                    <a:pt x="296" y="986"/>
                    <a:pt x="332" y="975"/>
                    <a:pt x="367" y="951"/>
                  </a:cubicBezTo>
                  <a:cubicBezTo>
                    <a:pt x="561" y="785"/>
                    <a:pt x="1145" y="435"/>
                    <a:pt x="1567" y="435"/>
                  </a:cubicBezTo>
                  <a:cubicBezTo>
                    <a:pt x="1654" y="435"/>
                    <a:pt x="1734" y="450"/>
                    <a:pt x="1802" y="484"/>
                  </a:cubicBezTo>
                  <a:cubicBezTo>
                    <a:pt x="2002" y="584"/>
                    <a:pt x="2102" y="851"/>
                    <a:pt x="2135" y="1285"/>
                  </a:cubicBezTo>
                  <a:cubicBezTo>
                    <a:pt x="2135" y="1752"/>
                    <a:pt x="2069" y="2152"/>
                    <a:pt x="1935" y="2486"/>
                  </a:cubicBezTo>
                  <a:cubicBezTo>
                    <a:pt x="1435" y="2652"/>
                    <a:pt x="1068" y="2919"/>
                    <a:pt x="934" y="3286"/>
                  </a:cubicBezTo>
                  <a:cubicBezTo>
                    <a:pt x="901" y="3386"/>
                    <a:pt x="768" y="3687"/>
                    <a:pt x="968" y="3853"/>
                  </a:cubicBezTo>
                  <a:cubicBezTo>
                    <a:pt x="989" y="3896"/>
                    <a:pt x="1050" y="3938"/>
                    <a:pt x="1151" y="3938"/>
                  </a:cubicBezTo>
                  <a:cubicBezTo>
                    <a:pt x="1210" y="3938"/>
                    <a:pt x="1282" y="3923"/>
                    <a:pt x="1368" y="3887"/>
                  </a:cubicBezTo>
                  <a:cubicBezTo>
                    <a:pt x="1635" y="3787"/>
                    <a:pt x="2002" y="3386"/>
                    <a:pt x="2269" y="2819"/>
                  </a:cubicBezTo>
                  <a:cubicBezTo>
                    <a:pt x="2512" y="2744"/>
                    <a:pt x="2787" y="2701"/>
                    <a:pt x="3058" y="2701"/>
                  </a:cubicBezTo>
                  <a:cubicBezTo>
                    <a:pt x="3270" y="2701"/>
                    <a:pt x="3480" y="2727"/>
                    <a:pt x="3670" y="2786"/>
                  </a:cubicBezTo>
                  <a:cubicBezTo>
                    <a:pt x="4237" y="2953"/>
                    <a:pt x="4437" y="3286"/>
                    <a:pt x="4337" y="3820"/>
                  </a:cubicBezTo>
                  <a:cubicBezTo>
                    <a:pt x="4237" y="4187"/>
                    <a:pt x="4137" y="4520"/>
                    <a:pt x="3970" y="4754"/>
                  </a:cubicBezTo>
                  <a:cubicBezTo>
                    <a:pt x="3846" y="4740"/>
                    <a:pt x="3721" y="4732"/>
                    <a:pt x="3602" y="4732"/>
                  </a:cubicBezTo>
                  <a:cubicBezTo>
                    <a:pt x="3432" y="4732"/>
                    <a:pt x="3273" y="4748"/>
                    <a:pt x="3136" y="4787"/>
                  </a:cubicBezTo>
                  <a:cubicBezTo>
                    <a:pt x="2669" y="4887"/>
                    <a:pt x="2569" y="5188"/>
                    <a:pt x="2536" y="5321"/>
                  </a:cubicBezTo>
                  <a:cubicBezTo>
                    <a:pt x="2502" y="5788"/>
                    <a:pt x="2702" y="6022"/>
                    <a:pt x="2936" y="6055"/>
                  </a:cubicBezTo>
                  <a:cubicBezTo>
                    <a:pt x="2973" y="6061"/>
                    <a:pt x="3010" y="6064"/>
                    <a:pt x="3047" y="6064"/>
                  </a:cubicBezTo>
                  <a:cubicBezTo>
                    <a:pt x="3421" y="6064"/>
                    <a:pt x="3840" y="5766"/>
                    <a:pt x="4203" y="5221"/>
                  </a:cubicBezTo>
                  <a:cubicBezTo>
                    <a:pt x="4637" y="5354"/>
                    <a:pt x="5071" y="5588"/>
                    <a:pt x="5271" y="5888"/>
                  </a:cubicBezTo>
                  <a:cubicBezTo>
                    <a:pt x="5471" y="6155"/>
                    <a:pt x="5438" y="6422"/>
                    <a:pt x="5237" y="6755"/>
                  </a:cubicBezTo>
                  <a:cubicBezTo>
                    <a:pt x="5171" y="6822"/>
                    <a:pt x="5204" y="6956"/>
                    <a:pt x="5304" y="7022"/>
                  </a:cubicBezTo>
                  <a:cubicBezTo>
                    <a:pt x="5338" y="7056"/>
                    <a:pt x="5371" y="7056"/>
                    <a:pt x="5404" y="7056"/>
                  </a:cubicBezTo>
                  <a:cubicBezTo>
                    <a:pt x="5471" y="7056"/>
                    <a:pt x="5538" y="7022"/>
                    <a:pt x="5604" y="6989"/>
                  </a:cubicBezTo>
                  <a:cubicBezTo>
                    <a:pt x="5905" y="6522"/>
                    <a:pt x="5905" y="6055"/>
                    <a:pt x="5604" y="5655"/>
                  </a:cubicBezTo>
                  <a:cubicBezTo>
                    <a:pt x="5371" y="5288"/>
                    <a:pt x="4904" y="5021"/>
                    <a:pt x="4404" y="4854"/>
                  </a:cubicBezTo>
                  <a:cubicBezTo>
                    <a:pt x="4537" y="4587"/>
                    <a:pt x="4637" y="4254"/>
                    <a:pt x="4737" y="3920"/>
                  </a:cubicBezTo>
                  <a:cubicBezTo>
                    <a:pt x="4904" y="3153"/>
                    <a:pt x="4570" y="2619"/>
                    <a:pt x="3803" y="2386"/>
                  </a:cubicBezTo>
                  <a:cubicBezTo>
                    <a:pt x="3589" y="2314"/>
                    <a:pt x="3345" y="2281"/>
                    <a:pt x="3089" y="2281"/>
                  </a:cubicBezTo>
                  <a:cubicBezTo>
                    <a:pt x="2867" y="2281"/>
                    <a:pt x="2634" y="2306"/>
                    <a:pt x="2402" y="2352"/>
                  </a:cubicBezTo>
                  <a:cubicBezTo>
                    <a:pt x="2502" y="2019"/>
                    <a:pt x="2569" y="1652"/>
                    <a:pt x="2536" y="1251"/>
                  </a:cubicBezTo>
                  <a:cubicBezTo>
                    <a:pt x="2502" y="651"/>
                    <a:pt x="2335" y="251"/>
                    <a:pt x="1968" y="84"/>
                  </a:cubicBezTo>
                  <a:cubicBezTo>
                    <a:pt x="1845" y="25"/>
                    <a:pt x="1711" y="1"/>
                    <a:pt x="15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36"/>
            <p:cNvSpPr/>
            <p:nvPr/>
          </p:nvSpPr>
          <p:spPr>
            <a:xfrm>
              <a:off x="17324200" y="4173425"/>
              <a:ext cx="174325" cy="164325"/>
            </a:xfrm>
            <a:custGeom>
              <a:avLst/>
              <a:gdLst/>
              <a:ahLst/>
              <a:cxnLst/>
              <a:rect l="l" t="t" r="r" b="b"/>
              <a:pathLst>
                <a:path w="6973" h="6573" extrusionOk="0">
                  <a:moveTo>
                    <a:pt x="2436" y="1"/>
                  </a:moveTo>
                  <a:lnTo>
                    <a:pt x="2436" y="1"/>
                  </a:lnTo>
                  <a:cubicBezTo>
                    <a:pt x="1" y="4170"/>
                    <a:pt x="5838" y="6572"/>
                    <a:pt x="5838" y="6572"/>
                  </a:cubicBezTo>
                  <a:cubicBezTo>
                    <a:pt x="6972" y="2503"/>
                    <a:pt x="2437" y="1"/>
                    <a:pt x="2436" y="1"/>
                  </a:cubicBezTo>
                  <a:close/>
                </a:path>
              </a:pathLst>
            </a:custGeom>
            <a:solidFill>
              <a:srgbClr val="86B9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36"/>
            <p:cNvSpPr/>
            <p:nvPr/>
          </p:nvSpPr>
          <p:spPr>
            <a:xfrm>
              <a:off x="17063200" y="4320200"/>
              <a:ext cx="583775" cy="566375"/>
            </a:xfrm>
            <a:custGeom>
              <a:avLst/>
              <a:gdLst/>
              <a:ahLst/>
              <a:cxnLst/>
              <a:rect l="l" t="t" r="r" b="b"/>
              <a:pathLst>
                <a:path w="23351" h="22655" extrusionOk="0">
                  <a:moveTo>
                    <a:pt x="11542" y="1"/>
                  </a:moveTo>
                  <a:cubicBezTo>
                    <a:pt x="11542" y="1"/>
                    <a:pt x="10674" y="2102"/>
                    <a:pt x="11208" y="3169"/>
                  </a:cubicBezTo>
                  <a:cubicBezTo>
                    <a:pt x="11742" y="4237"/>
                    <a:pt x="0" y="12710"/>
                    <a:pt x="1501" y="14911"/>
                  </a:cubicBezTo>
                  <a:cubicBezTo>
                    <a:pt x="3036" y="17079"/>
                    <a:pt x="10975" y="21716"/>
                    <a:pt x="14277" y="22617"/>
                  </a:cubicBezTo>
                  <a:cubicBezTo>
                    <a:pt x="14371" y="22642"/>
                    <a:pt x="14463" y="22655"/>
                    <a:pt x="14555" y="22655"/>
                  </a:cubicBezTo>
                  <a:cubicBezTo>
                    <a:pt x="17713" y="22655"/>
                    <a:pt x="19981" y="8073"/>
                    <a:pt x="19981" y="8073"/>
                  </a:cubicBezTo>
                  <a:cubicBezTo>
                    <a:pt x="19981" y="8073"/>
                    <a:pt x="23350" y="6572"/>
                    <a:pt x="22883" y="5805"/>
                  </a:cubicBezTo>
                  <a:cubicBezTo>
                    <a:pt x="22416" y="5004"/>
                    <a:pt x="11542" y="1"/>
                    <a:pt x="11542"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36"/>
            <p:cNvSpPr/>
            <p:nvPr/>
          </p:nvSpPr>
          <p:spPr>
            <a:xfrm>
              <a:off x="16769650" y="4460450"/>
              <a:ext cx="548750" cy="321150"/>
            </a:xfrm>
            <a:custGeom>
              <a:avLst/>
              <a:gdLst/>
              <a:ahLst/>
              <a:cxnLst/>
              <a:rect l="l" t="t" r="r" b="b"/>
              <a:pathLst>
                <a:path w="21950" h="12846" extrusionOk="0">
                  <a:moveTo>
                    <a:pt x="9532" y="0"/>
                  </a:moveTo>
                  <a:cubicBezTo>
                    <a:pt x="5724" y="0"/>
                    <a:pt x="2234" y="1690"/>
                    <a:pt x="1101" y="6933"/>
                  </a:cubicBezTo>
                  <a:cubicBezTo>
                    <a:pt x="1101" y="6933"/>
                    <a:pt x="0" y="12037"/>
                    <a:pt x="5504" y="12770"/>
                  </a:cubicBezTo>
                  <a:cubicBezTo>
                    <a:pt x="5892" y="12821"/>
                    <a:pt x="6293" y="12846"/>
                    <a:pt x="6705" y="12846"/>
                  </a:cubicBezTo>
                  <a:cubicBezTo>
                    <a:pt x="13040" y="12846"/>
                    <a:pt x="21949" y="7140"/>
                    <a:pt x="21949" y="5198"/>
                  </a:cubicBezTo>
                  <a:cubicBezTo>
                    <a:pt x="21949" y="3967"/>
                    <a:pt x="15367" y="0"/>
                    <a:pt x="95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36"/>
            <p:cNvSpPr/>
            <p:nvPr/>
          </p:nvSpPr>
          <p:spPr>
            <a:xfrm>
              <a:off x="17440125" y="4518775"/>
              <a:ext cx="131775" cy="170875"/>
            </a:xfrm>
            <a:custGeom>
              <a:avLst/>
              <a:gdLst/>
              <a:ahLst/>
              <a:cxnLst/>
              <a:rect l="l" t="t" r="r" b="b"/>
              <a:pathLst>
                <a:path w="5271" h="6835" extrusionOk="0">
                  <a:moveTo>
                    <a:pt x="1887" y="1"/>
                  </a:moveTo>
                  <a:cubicBezTo>
                    <a:pt x="1828" y="1"/>
                    <a:pt x="1793" y="18"/>
                    <a:pt x="1768" y="30"/>
                  </a:cubicBezTo>
                  <a:cubicBezTo>
                    <a:pt x="1702" y="63"/>
                    <a:pt x="1568" y="163"/>
                    <a:pt x="1635" y="430"/>
                  </a:cubicBezTo>
                  <a:cubicBezTo>
                    <a:pt x="1735" y="1031"/>
                    <a:pt x="2302" y="1898"/>
                    <a:pt x="2836" y="2598"/>
                  </a:cubicBezTo>
                  <a:cubicBezTo>
                    <a:pt x="2257" y="2233"/>
                    <a:pt x="1622" y="1923"/>
                    <a:pt x="1212" y="1923"/>
                  </a:cubicBezTo>
                  <a:cubicBezTo>
                    <a:pt x="1173" y="1923"/>
                    <a:pt x="1136" y="1926"/>
                    <a:pt x="1101" y="1931"/>
                  </a:cubicBezTo>
                  <a:cubicBezTo>
                    <a:pt x="935" y="1965"/>
                    <a:pt x="834" y="2065"/>
                    <a:pt x="801" y="2131"/>
                  </a:cubicBezTo>
                  <a:cubicBezTo>
                    <a:pt x="501" y="2565"/>
                    <a:pt x="1235" y="3499"/>
                    <a:pt x="1935" y="4233"/>
                  </a:cubicBezTo>
                  <a:cubicBezTo>
                    <a:pt x="1499" y="4067"/>
                    <a:pt x="1037" y="3939"/>
                    <a:pt x="678" y="3939"/>
                  </a:cubicBezTo>
                  <a:cubicBezTo>
                    <a:pt x="460" y="3939"/>
                    <a:pt x="281" y="3986"/>
                    <a:pt x="167" y="4100"/>
                  </a:cubicBezTo>
                  <a:cubicBezTo>
                    <a:pt x="1" y="4266"/>
                    <a:pt x="1" y="4533"/>
                    <a:pt x="167" y="4833"/>
                  </a:cubicBezTo>
                  <a:cubicBezTo>
                    <a:pt x="634" y="5801"/>
                    <a:pt x="2302" y="6835"/>
                    <a:pt x="3603" y="6835"/>
                  </a:cubicBezTo>
                  <a:cubicBezTo>
                    <a:pt x="3737" y="6835"/>
                    <a:pt x="3903" y="6801"/>
                    <a:pt x="4037" y="6768"/>
                  </a:cubicBezTo>
                  <a:cubicBezTo>
                    <a:pt x="4737" y="6635"/>
                    <a:pt x="5171" y="6068"/>
                    <a:pt x="5238" y="5234"/>
                  </a:cubicBezTo>
                  <a:cubicBezTo>
                    <a:pt x="5238" y="5100"/>
                    <a:pt x="5171" y="5000"/>
                    <a:pt x="5037" y="5000"/>
                  </a:cubicBezTo>
                  <a:cubicBezTo>
                    <a:pt x="4937" y="5000"/>
                    <a:pt x="4837" y="5067"/>
                    <a:pt x="4837" y="5200"/>
                  </a:cubicBezTo>
                  <a:cubicBezTo>
                    <a:pt x="4771" y="5867"/>
                    <a:pt x="4470" y="6268"/>
                    <a:pt x="3937" y="6368"/>
                  </a:cubicBezTo>
                  <a:cubicBezTo>
                    <a:pt x="3830" y="6391"/>
                    <a:pt x="3715" y="6401"/>
                    <a:pt x="3596" y="6401"/>
                  </a:cubicBezTo>
                  <a:cubicBezTo>
                    <a:pt x="2492" y="6401"/>
                    <a:pt x="956" y="5480"/>
                    <a:pt x="534" y="4667"/>
                  </a:cubicBezTo>
                  <a:cubicBezTo>
                    <a:pt x="468" y="4466"/>
                    <a:pt x="468" y="4400"/>
                    <a:pt x="468" y="4400"/>
                  </a:cubicBezTo>
                  <a:cubicBezTo>
                    <a:pt x="494" y="4366"/>
                    <a:pt x="557" y="4350"/>
                    <a:pt x="650" y="4350"/>
                  </a:cubicBezTo>
                  <a:cubicBezTo>
                    <a:pt x="1020" y="4350"/>
                    <a:pt x="1869" y="4607"/>
                    <a:pt x="2803" y="5034"/>
                  </a:cubicBezTo>
                  <a:cubicBezTo>
                    <a:pt x="2829" y="5042"/>
                    <a:pt x="2856" y="5047"/>
                    <a:pt x="2882" y="5047"/>
                  </a:cubicBezTo>
                  <a:cubicBezTo>
                    <a:pt x="2954" y="5047"/>
                    <a:pt x="3021" y="5016"/>
                    <a:pt x="3069" y="4967"/>
                  </a:cubicBezTo>
                  <a:cubicBezTo>
                    <a:pt x="3136" y="4867"/>
                    <a:pt x="3103" y="4767"/>
                    <a:pt x="3036" y="4700"/>
                  </a:cubicBezTo>
                  <a:cubicBezTo>
                    <a:pt x="1835" y="3599"/>
                    <a:pt x="1035" y="2532"/>
                    <a:pt x="1168" y="2332"/>
                  </a:cubicBezTo>
                  <a:cubicBezTo>
                    <a:pt x="1184" y="2329"/>
                    <a:pt x="1201" y="2328"/>
                    <a:pt x="1219" y="2328"/>
                  </a:cubicBezTo>
                  <a:cubicBezTo>
                    <a:pt x="1701" y="2328"/>
                    <a:pt x="3001" y="3155"/>
                    <a:pt x="3837" y="3766"/>
                  </a:cubicBezTo>
                  <a:cubicBezTo>
                    <a:pt x="3882" y="3796"/>
                    <a:pt x="3927" y="3812"/>
                    <a:pt x="3969" y="3812"/>
                  </a:cubicBezTo>
                  <a:cubicBezTo>
                    <a:pt x="4020" y="3812"/>
                    <a:pt x="4067" y="3788"/>
                    <a:pt x="4103" y="3733"/>
                  </a:cubicBezTo>
                  <a:cubicBezTo>
                    <a:pt x="4204" y="3666"/>
                    <a:pt x="4204" y="3532"/>
                    <a:pt x="4103" y="3466"/>
                  </a:cubicBezTo>
                  <a:cubicBezTo>
                    <a:pt x="3603" y="2899"/>
                    <a:pt x="2269" y="1331"/>
                    <a:pt x="2069" y="464"/>
                  </a:cubicBezTo>
                  <a:lnTo>
                    <a:pt x="2069" y="464"/>
                  </a:lnTo>
                  <a:cubicBezTo>
                    <a:pt x="2536" y="730"/>
                    <a:pt x="3837" y="1965"/>
                    <a:pt x="4871" y="3099"/>
                  </a:cubicBezTo>
                  <a:cubicBezTo>
                    <a:pt x="4921" y="3149"/>
                    <a:pt x="4979" y="3174"/>
                    <a:pt x="5033" y="3174"/>
                  </a:cubicBezTo>
                  <a:cubicBezTo>
                    <a:pt x="5088" y="3174"/>
                    <a:pt x="5138" y="3149"/>
                    <a:pt x="5171" y="3099"/>
                  </a:cubicBezTo>
                  <a:cubicBezTo>
                    <a:pt x="5271" y="3032"/>
                    <a:pt x="5271" y="2899"/>
                    <a:pt x="5171" y="2799"/>
                  </a:cubicBezTo>
                  <a:cubicBezTo>
                    <a:pt x="2862" y="327"/>
                    <a:pt x="2146" y="1"/>
                    <a:pt x="18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36"/>
            <p:cNvSpPr/>
            <p:nvPr/>
          </p:nvSpPr>
          <p:spPr>
            <a:xfrm>
              <a:off x="17240825" y="4512225"/>
              <a:ext cx="113425" cy="130725"/>
            </a:xfrm>
            <a:custGeom>
              <a:avLst/>
              <a:gdLst/>
              <a:ahLst/>
              <a:cxnLst/>
              <a:rect l="l" t="t" r="r" b="b"/>
              <a:pathLst>
                <a:path w="4537" h="5229" extrusionOk="0">
                  <a:moveTo>
                    <a:pt x="3144" y="1"/>
                  </a:moveTo>
                  <a:cubicBezTo>
                    <a:pt x="2005" y="1"/>
                    <a:pt x="448" y="518"/>
                    <a:pt x="200" y="592"/>
                  </a:cubicBezTo>
                  <a:cubicBezTo>
                    <a:pt x="100" y="626"/>
                    <a:pt x="34" y="759"/>
                    <a:pt x="100" y="859"/>
                  </a:cubicBezTo>
                  <a:cubicBezTo>
                    <a:pt x="126" y="961"/>
                    <a:pt x="190" y="1004"/>
                    <a:pt x="279" y="1004"/>
                  </a:cubicBezTo>
                  <a:cubicBezTo>
                    <a:pt x="306" y="1004"/>
                    <a:pt x="336" y="1000"/>
                    <a:pt x="367" y="992"/>
                  </a:cubicBezTo>
                  <a:cubicBezTo>
                    <a:pt x="1124" y="724"/>
                    <a:pt x="2327" y="420"/>
                    <a:pt x="3154" y="420"/>
                  </a:cubicBezTo>
                  <a:cubicBezTo>
                    <a:pt x="3457" y="420"/>
                    <a:pt x="3709" y="460"/>
                    <a:pt x="3870" y="559"/>
                  </a:cubicBezTo>
                  <a:cubicBezTo>
                    <a:pt x="3636" y="859"/>
                    <a:pt x="1935" y="1359"/>
                    <a:pt x="434" y="1660"/>
                  </a:cubicBezTo>
                  <a:cubicBezTo>
                    <a:pt x="300" y="1660"/>
                    <a:pt x="234" y="1760"/>
                    <a:pt x="267" y="1893"/>
                  </a:cubicBezTo>
                  <a:cubicBezTo>
                    <a:pt x="267" y="1993"/>
                    <a:pt x="367" y="2060"/>
                    <a:pt x="467" y="2060"/>
                  </a:cubicBezTo>
                  <a:cubicBezTo>
                    <a:pt x="2135" y="2060"/>
                    <a:pt x="3703" y="2227"/>
                    <a:pt x="4036" y="2460"/>
                  </a:cubicBezTo>
                  <a:cubicBezTo>
                    <a:pt x="3669" y="2660"/>
                    <a:pt x="2168" y="2827"/>
                    <a:pt x="867" y="2894"/>
                  </a:cubicBezTo>
                  <a:cubicBezTo>
                    <a:pt x="767" y="2894"/>
                    <a:pt x="667" y="2994"/>
                    <a:pt x="667" y="3094"/>
                  </a:cubicBezTo>
                  <a:cubicBezTo>
                    <a:pt x="667" y="3194"/>
                    <a:pt x="734" y="3294"/>
                    <a:pt x="834" y="3294"/>
                  </a:cubicBezTo>
                  <a:cubicBezTo>
                    <a:pt x="1468" y="3361"/>
                    <a:pt x="3169" y="3661"/>
                    <a:pt x="3603" y="4195"/>
                  </a:cubicBezTo>
                  <a:cubicBezTo>
                    <a:pt x="3669" y="4295"/>
                    <a:pt x="3669" y="4362"/>
                    <a:pt x="3669" y="4428"/>
                  </a:cubicBezTo>
                  <a:cubicBezTo>
                    <a:pt x="3636" y="4562"/>
                    <a:pt x="3503" y="4695"/>
                    <a:pt x="3236" y="4762"/>
                  </a:cubicBezTo>
                  <a:cubicBezTo>
                    <a:pt x="3063" y="4808"/>
                    <a:pt x="2863" y="4830"/>
                    <a:pt x="2650" y="4830"/>
                  </a:cubicBezTo>
                  <a:cubicBezTo>
                    <a:pt x="1791" y="4830"/>
                    <a:pt x="721" y="4482"/>
                    <a:pt x="400" y="4028"/>
                  </a:cubicBezTo>
                  <a:cubicBezTo>
                    <a:pt x="364" y="3973"/>
                    <a:pt x="307" y="3948"/>
                    <a:pt x="246" y="3948"/>
                  </a:cubicBezTo>
                  <a:cubicBezTo>
                    <a:pt x="197" y="3948"/>
                    <a:pt x="145" y="3965"/>
                    <a:pt x="100" y="3995"/>
                  </a:cubicBezTo>
                  <a:cubicBezTo>
                    <a:pt x="0" y="4061"/>
                    <a:pt x="0" y="4195"/>
                    <a:pt x="67" y="4261"/>
                  </a:cubicBezTo>
                  <a:cubicBezTo>
                    <a:pt x="501" y="4862"/>
                    <a:pt x="1735" y="5229"/>
                    <a:pt x="2669" y="5229"/>
                  </a:cubicBezTo>
                  <a:cubicBezTo>
                    <a:pt x="2936" y="5229"/>
                    <a:pt x="3169" y="5229"/>
                    <a:pt x="3369" y="5162"/>
                  </a:cubicBezTo>
                  <a:cubicBezTo>
                    <a:pt x="3936" y="4995"/>
                    <a:pt x="4070" y="4662"/>
                    <a:pt x="4070" y="4462"/>
                  </a:cubicBezTo>
                  <a:cubicBezTo>
                    <a:pt x="4103" y="4295"/>
                    <a:pt x="4036" y="4095"/>
                    <a:pt x="3903" y="3928"/>
                  </a:cubicBezTo>
                  <a:cubicBezTo>
                    <a:pt x="3636" y="3594"/>
                    <a:pt x="3036" y="3361"/>
                    <a:pt x="2435" y="3194"/>
                  </a:cubicBezTo>
                  <a:cubicBezTo>
                    <a:pt x="3403" y="3094"/>
                    <a:pt x="4337" y="2894"/>
                    <a:pt x="4470" y="2594"/>
                  </a:cubicBezTo>
                  <a:cubicBezTo>
                    <a:pt x="4537" y="2494"/>
                    <a:pt x="4537" y="2360"/>
                    <a:pt x="4470" y="2260"/>
                  </a:cubicBezTo>
                  <a:cubicBezTo>
                    <a:pt x="4237" y="1926"/>
                    <a:pt x="3102" y="1760"/>
                    <a:pt x="2068" y="1693"/>
                  </a:cubicBezTo>
                  <a:cubicBezTo>
                    <a:pt x="3169" y="1393"/>
                    <a:pt x="4203" y="1026"/>
                    <a:pt x="4303" y="626"/>
                  </a:cubicBezTo>
                  <a:cubicBezTo>
                    <a:pt x="4303" y="525"/>
                    <a:pt x="4303" y="359"/>
                    <a:pt x="4103" y="225"/>
                  </a:cubicBezTo>
                  <a:cubicBezTo>
                    <a:pt x="3881" y="63"/>
                    <a:pt x="3537" y="1"/>
                    <a:pt x="314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36"/>
            <p:cNvSpPr/>
            <p:nvPr/>
          </p:nvSpPr>
          <p:spPr>
            <a:xfrm>
              <a:off x="16744625" y="4683475"/>
              <a:ext cx="404475" cy="103750"/>
            </a:xfrm>
            <a:custGeom>
              <a:avLst/>
              <a:gdLst/>
              <a:ahLst/>
              <a:cxnLst/>
              <a:rect l="l" t="t" r="r" b="b"/>
              <a:pathLst>
                <a:path w="16179" h="4150" extrusionOk="0">
                  <a:moveTo>
                    <a:pt x="247" y="0"/>
                  </a:moveTo>
                  <a:cubicBezTo>
                    <a:pt x="197" y="0"/>
                    <a:pt x="146" y="17"/>
                    <a:pt x="101" y="47"/>
                  </a:cubicBezTo>
                  <a:cubicBezTo>
                    <a:pt x="1" y="113"/>
                    <a:pt x="1" y="247"/>
                    <a:pt x="67" y="347"/>
                  </a:cubicBezTo>
                  <a:cubicBezTo>
                    <a:pt x="134" y="414"/>
                    <a:pt x="1602" y="2215"/>
                    <a:pt x="4304" y="3316"/>
                  </a:cubicBezTo>
                  <a:cubicBezTo>
                    <a:pt x="5405" y="3783"/>
                    <a:pt x="6839" y="4150"/>
                    <a:pt x="8507" y="4150"/>
                  </a:cubicBezTo>
                  <a:cubicBezTo>
                    <a:pt x="10642" y="4150"/>
                    <a:pt x="13177" y="3583"/>
                    <a:pt x="16045" y="1881"/>
                  </a:cubicBezTo>
                  <a:cubicBezTo>
                    <a:pt x="16146" y="1815"/>
                    <a:pt x="16179" y="1715"/>
                    <a:pt x="16112" y="1614"/>
                  </a:cubicBezTo>
                  <a:cubicBezTo>
                    <a:pt x="16062" y="1539"/>
                    <a:pt x="15993" y="1502"/>
                    <a:pt x="15920" y="1502"/>
                  </a:cubicBezTo>
                  <a:cubicBezTo>
                    <a:pt x="15895" y="1502"/>
                    <a:pt x="15870" y="1506"/>
                    <a:pt x="15845" y="1514"/>
                  </a:cubicBezTo>
                  <a:cubicBezTo>
                    <a:pt x="13083" y="3130"/>
                    <a:pt x="10641" y="3707"/>
                    <a:pt x="8561" y="3707"/>
                  </a:cubicBezTo>
                  <a:cubicBezTo>
                    <a:pt x="3383" y="3707"/>
                    <a:pt x="449" y="128"/>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36"/>
            <p:cNvSpPr/>
            <p:nvPr/>
          </p:nvSpPr>
          <p:spPr>
            <a:xfrm>
              <a:off x="16924750" y="4481825"/>
              <a:ext cx="301075" cy="39375"/>
            </a:xfrm>
            <a:custGeom>
              <a:avLst/>
              <a:gdLst/>
              <a:ahLst/>
              <a:cxnLst/>
              <a:rect l="l" t="t" r="r" b="b"/>
              <a:pathLst>
                <a:path w="12043" h="1575" extrusionOk="0">
                  <a:moveTo>
                    <a:pt x="4423" y="0"/>
                  </a:moveTo>
                  <a:cubicBezTo>
                    <a:pt x="2222" y="0"/>
                    <a:pt x="373" y="126"/>
                    <a:pt x="201" y="140"/>
                  </a:cubicBezTo>
                  <a:cubicBezTo>
                    <a:pt x="101" y="140"/>
                    <a:pt x="1" y="240"/>
                    <a:pt x="34" y="340"/>
                  </a:cubicBezTo>
                  <a:cubicBezTo>
                    <a:pt x="34" y="474"/>
                    <a:pt x="134" y="541"/>
                    <a:pt x="234" y="541"/>
                  </a:cubicBezTo>
                  <a:cubicBezTo>
                    <a:pt x="279" y="541"/>
                    <a:pt x="2172" y="417"/>
                    <a:pt x="4425" y="417"/>
                  </a:cubicBezTo>
                  <a:cubicBezTo>
                    <a:pt x="7271" y="417"/>
                    <a:pt x="10689" y="614"/>
                    <a:pt x="11676" y="1508"/>
                  </a:cubicBezTo>
                  <a:cubicBezTo>
                    <a:pt x="11709" y="1541"/>
                    <a:pt x="11776" y="1575"/>
                    <a:pt x="11809" y="1575"/>
                  </a:cubicBezTo>
                  <a:cubicBezTo>
                    <a:pt x="11876" y="1575"/>
                    <a:pt x="11943" y="1541"/>
                    <a:pt x="11976" y="1508"/>
                  </a:cubicBezTo>
                  <a:cubicBezTo>
                    <a:pt x="12043" y="1408"/>
                    <a:pt x="12043" y="1274"/>
                    <a:pt x="11943" y="1208"/>
                  </a:cubicBezTo>
                  <a:cubicBezTo>
                    <a:pt x="10860" y="220"/>
                    <a:pt x="7333" y="0"/>
                    <a:pt x="44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36"/>
            <p:cNvSpPr/>
            <p:nvPr/>
          </p:nvSpPr>
          <p:spPr>
            <a:xfrm>
              <a:off x="16929750" y="5052400"/>
              <a:ext cx="328600" cy="152625"/>
            </a:xfrm>
            <a:custGeom>
              <a:avLst/>
              <a:gdLst/>
              <a:ahLst/>
              <a:cxnLst/>
              <a:rect l="l" t="t" r="r" b="b"/>
              <a:pathLst>
                <a:path w="13144" h="6105" extrusionOk="0">
                  <a:moveTo>
                    <a:pt x="335" y="0"/>
                  </a:moveTo>
                  <a:cubicBezTo>
                    <a:pt x="201" y="0"/>
                    <a:pt x="101" y="100"/>
                    <a:pt x="101" y="200"/>
                  </a:cubicBezTo>
                  <a:cubicBezTo>
                    <a:pt x="101" y="300"/>
                    <a:pt x="1" y="2702"/>
                    <a:pt x="2069" y="4403"/>
                  </a:cubicBezTo>
                  <a:cubicBezTo>
                    <a:pt x="3403" y="5537"/>
                    <a:pt x="5338" y="6105"/>
                    <a:pt x="7807" y="6105"/>
                  </a:cubicBezTo>
                  <a:cubicBezTo>
                    <a:pt x="9308" y="6105"/>
                    <a:pt x="11042" y="5904"/>
                    <a:pt x="12977" y="5471"/>
                  </a:cubicBezTo>
                  <a:cubicBezTo>
                    <a:pt x="13077" y="5437"/>
                    <a:pt x="13144" y="5337"/>
                    <a:pt x="13144" y="5237"/>
                  </a:cubicBezTo>
                  <a:cubicBezTo>
                    <a:pt x="13116" y="5127"/>
                    <a:pt x="13043" y="5062"/>
                    <a:pt x="12942" y="5062"/>
                  </a:cubicBezTo>
                  <a:cubicBezTo>
                    <a:pt x="12922" y="5062"/>
                    <a:pt x="12900" y="5065"/>
                    <a:pt x="12877" y="5070"/>
                  </a:cubicBezTo>
                  <a:cubicBezTo>
                    <a:pt x="10974" y="5495"/>
                    <a:pt x="9279" y="5706"/>
                    <a:pt x="7796" y="5706"/>
                  </a:cubicBezTo>
                  <a:cubicBezTo>
                    <a:pt x="5432" y="5706"/>
                    <a:pt x="3607" y="5169"/>
                    <a:pt x="2336" y="4103"/>
                  </a:cubicBezTo>
                  <a:cubicBezTo>
                    <a:pt x="435" y="2502"/>
                    <a:pt x="501" y="267"/>
                    <a:pt x="501" y="234"/>
                  </a:cubicBezTo>
                  <a:cubicBezTo>
                    <a:pt x="535" y="134"/>
                    <a:pt x="435" y="34"/>
                    <a:pt x="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36"/>
            <p:cNvSpPr/>
            <p:nvPr/>
          </p:nvSpPr>
          <p:spPr>
            <a:xfrm>
              <a:off x="16959775" y="4544550"/>
              <a:ext cx="49225" cy="15850"/>
            </a:xfrm>
            <a:custGeom>
              <a:avLst/>
              <a:gdLst/>
              <a:ahLst/>
              <a:cxnLst/>
              <a:rect l="l" t="t" r="r" b="b"/>
              <a:pathLst>
                <a:path w="1969" h="634" extrusionOk="0">
                  <a:moveTo>
                    <a:pt x="1224" y="1"/>
                  </a:moveTo>
                  <a:cubicBezTo>
                    <a:pt x="747" y="1"/>
                    <a:pt x="233" y="189"/>
                    <a:pt x="168" y="233"/>
                  </a:cubicBezTo>
                  <a:cubicBezTo>
                    <a:pt x="34" y="267"/>
                    <a:pt x="1" y="400"/>
                    <a:pt x="34" y="500"/>
                  </a:cubicBezTo>
                  <a:cubicBezTo>
                    <a:pt x="68" y="567"/>
                    <a:pt x="134" y="633"/>
                    <a:pt x="234" y="633"/>
                  </a:cubicBezTo>
                  <a:cubicBezTo>
                    <a:pt x="268" y="633"/>
                    <a:pt x="268" y="633"/>
                    <a:pt x="301" y="600"/>
                  </a:cubicBezTo>
                  <a:cubicBezTo>
                    <a:pt x="531" y="531"/>
                    <a:pt x="952" y="414"/>
                    <a:pt x="1267" y="414"/>
                  </a:cubicBezTo>
                  <a:cubicBezTo>
                    <a:pt x="1409" y="414"/>
                    <a:pt x="1530" y="438"/>
                    <a:pt x="1602" y="500"/>
                  </a:cubicBezTo>
                  <a:cubicBezTo>
                    <a:pt x="1635" y="550"/>
                    <a:pt x="1685" y="575"/>
                    <a:pt x="1740" y="575"/>
                  </a:cubicBezTo>
                  <a:cubicBezTo>
                    <a:pt x="1794" y="575"/>
                    <a:pt x="1852" y="550"/>
                    <a:pt x="1902" y="500"/>
                  </a:cubicBezTo>
                  <a:cubicBezTo>
                    <a:pt x="1969" y="433"/>
                    <a:pt x="1969" y="300"/>
                    <a:pt x="1869" y="200"/>
                  </a:cubicBezTo>
                  <a:cubicBezTo>
                    <a:pt x="1709" y="52"/>
                    <a:pt x="1472" y="1"/>
                    <a:pt x="1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36"/>
            <p:cNvSpPr/>
            <p:nvPr/>
          </p:nvSpPr>
          <p:spPr>
            <a:xfrm>
              <a:off x="16910575" y="4525375"/>
              <a:ext cx="50075" cy="15850"/>
            </a:xfrm>
            <a:custGeom>
              <a:avLst/>
              <a:gdLst/>
              <a:ahLst/>
              <a:cxnLst/>
              <a:rect l="l" t="t" r="r" b="b"/>
              <a:pathLst>
                <a:path w="2003" h="634" extrusionOk="0">
                  <a:moveTo>
                    <a:pt x="1241" y="1"/>
                  </a:moveTo>
                  <a:cubicBezTo>
                    <a:pt x="762" y="1"/>
                    <a:pt x="255" y="189"/>
                    <a:pt x="168" y="233"/>
                  </a:cubicBezTo>
                  <a:cubicBezTo>
                    <a:pt x="67" y="266"/>
                    <a:pt x="1" y="400"/>
                    <a:pt x="67" y="500"/>
                  </a:cubicBezTo>
                  <a:cubicBezTo>
                    <a:pt x="101" y="567"/>
                    <a:pt x="168" y="633"/>
                    <a:pt x="234" y="633"/>
                  </a:cubicBezTo>
                  <a:cubicBezTo>
                    <a:pt x="268" y="633"/>
                    <a:pt x="301" y="633"/>
                    <a:pt x="334" y="600"/>
                  </a:cubicBezTo>
                  <a:cubicBezTo>
                    <a:pt x="601" y="511"/>
                    <a:pt x="987" y="407"/>
                    <a:pt x="1273" y="407"/>
                  </a:cubicBezTo>
                  <a:cubicBezTo>
                    <a:pt x="1417" y="407"/>
                    <a:pt x="1535" y="433"/>
                    <a:pt x="1602" y="500"/>
                  </a:cubicBezTo>
                  <a:cubicBezTo>
                    <a:pt x="1652" y="550"/>
                    <a:pt x="1710" y="575"/>
                    <a:pt x="1765" y="575"/>
                  </a:cubicBezTo>
                  <a:cubicBezTo>
                    <a:pt x="1819" y="575"/>
                    <a:pt x="1869" y="550"/>
                    <a:pt x="1902" y="500"/>
                  </a:cubicBezTo>
                  <a:cubicBezTo>
                    <a:pt x="2002" y="433"/>
                    <a:pt x="1969" y="300"/>
                    <a:pt x="1902" y="200"/>
                  </a:cubicBezTo>
                  <a:cubicBezTo>
                    <a:pt x="1731" y="51"/>
                    <a:pt x="1490" y="1"/>
                    <a:pt x="1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36"/>
            <p:cNvSpPr/>
            <p:nvPr/>
          </p:nvSpPr>
          <p:spPr>
            <a:xfrm>
              <a:off x="17024825" y="4521625"/>
              <a:ext cx="49225" cy="15425"/>
            </a:xfrm>
            <a:custGeom>
              <a:avLst/>
              <a:gdLst/>
              <a:ahLst/>
              <a:cxnLst/>
              <a:rect l="l" t="t" r="r" b="b"/>
              <a:pathLst>
                <a:path w="1969" h="617" extrusionOk="0">
                  <a:moveTo>
                    <a:pt x="1233" y="1"/>
                  </a:moveTo>
                  <a:cubicBezTo>
                    <a:pt x="757" y="1"/>
                    <a:pt x="255" y="194"/>
                    <a:pt x="167" y="216"/>
                  </a:cubicBezTo>
                  <a:cubicBezTo>
                    <a:pt x="67" y="250"/>
                    <a:pt x="1" y="383"/>
                    <a:pt x="34" y="483"/>
                  </a:cubicBezTo>
                  <a:cubicBezTo>
                    <a:pt x="67" y="583"/>
                    <a:pt x="167" y="616"/>
                    <a:pt x="234" y="616"/>
                  </a:cubicBezTo>
                  <a:lnTo>
                    <a:pt x="301" y="616"/>
                  </a:lnTo>
                  <a:cubicBezTo>
                    <a:pt x="579" y="509"/>
                    <a:pt x="954" y="416"/>
                    <a:pt x="1240" y="416"/>
                  </a:cubicBezTo>
                  <a:cubicBezTo>
                    <a:pt x="1399" y="416"/>
                    <a:pt x="1530" y="445"/>
                    <a:pt x="1602" y="516"/>
                  </a:cubicBezTo>
                  <a:cubicBezTo>
                    <a:pt x="1647" y="546"/>
                    <a:pt x="1692" y="563"/>
                    <a:pt x="1737" y="563"/>
                  </a:cubicBezTo>
                  <a:cubicBezTo>
                    <a:pt x="1792" y="563"/>
                    <a:pt x="1847" y="538"/>
                    <a:pt x="1902" y="483"/>
                  </a:cubicBezTo>
                  <a:cubicBezTo>
                    <a:pt x="1969" y="416"/>
                    <a:pt x="1969" y="283"/>
                    <a:pt x="1902" y="216"/>
                  </a:cubicBezTo>
                  <a:cubicBezTo>
                    <a:pt x="1729" y="55"/>
                    <a:pt x="1485" y="1"/>
                    <a:pt x="123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36"/>
            <p:cNvSpPr/>
            <p:nvPr/>
          </p:nvSpPr>
          <p:spPr>
            <a:xfrm>
              <a:off x="17049025" y="4571700"/>
              <a:ext cx="49225" cy="16225"/>
            </a:xfrm>
            <a:custGeom>
              <a:avLst/>
              <a:gdLst/>
              <a:ahLst/>
              <a:cxnLst/>
              <a:rect l="l" t="t" r="r" b="b"/>
              <a:pathLst>
                <a:path w="1969" h="649" extrusionOk="0">
                  <a:moveTo>
                    <a:pt x="1223" y="1"/>
                  </a:moveTo>
                  <a:cubicBezTo>
                    <a:pt x="744" y="1"/>
                    <a:pt x="221" y="204"/>
                    <a:pt x="133" y="248"/>
                  </a:cubicBezTo>
                  <a:cubicBezTo>
                    <a:pt x="33" y="281"/>
                    <a:pt x="0" y="381"/>
                    <a:pt x="33" y="515"/>
                  </a:cubicBezTo>
                  <a:cubicBezTo>
                    <a:pt x="67" y="582"/>
                    <a:pt x="133" y="648"/>
                    <a:pt x="234" y="648"/>
                  </a:cubicBezTo>
                  <a:cubicBezTo>
                    <a:pt x="234" y="648"/>
                    <a:pt x="267" y="615"/>
                    <a:pt x="300" y="615"/>
                  </a:cubicBezTo>
                  <a:cubicBezTo>
                    <a:pt x="523" y="526"/>
                    <a:pt x="923" y="422"/>
                    <a:pt x="1234" y="422"/>
                  </a:cubicBezTo>
                  <a:cubicBezTo>
                    <a:pt x="1390" y="422"/>
                    <a:pt x="1523" y="448"/>
                    <a:pt x="1601" y="515"/>
                  </a:cubicBezTo>
                  <a:cubicBezTo>
                    <a:pt x="1631" y="560"/>
                    <a:pt x="1675" y="578"/>
                    <a:pt x="1720" y="578"/>
                  </a:cubicBezTo>
                  <a:cubicBezTo>
                    <a:pt x="1775" y="578"/>
                    <a:pt x="1831" y="551"/>
                    <a:pt x="1868" y="515"/>
                  </a:cubicBezTo>
                  <a:cubicBezTo>
                    <a:pt x="1968" y="415"/>
                    <a:pt x="1968" y="281"/>
                    <a:pt x="1868" y="215"/>
                  </a:cubicBezTo>
                  <a:cubicBezTo>
                    <a:pt x="1709" y="55"/>
                    <a:pt x="1472" y="1"/>
                    <a:pt x="12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36"/>
            <p:cNvSpPr/>
            <p:nvPr/>
          </p:nvSpPr>
          <p:spPr>
            <a:xfrm>
              <a:off x="17089875" y="4533300"/>
              <a:ext cx="49225" cy="15425"/>
            </a:xfrm>
            <a:custGeom>
              <a:avLst/>
              <a:gdLst/>
              <a:ahLst/>
              <a:cxnLst/>
              <a:rect l="l" t="t" r="r" b="b"/>
              <a:pathLst>
                <a:path w="1969" h="617" extrusionOk="0">
                  <a:moveTo>
                    <a:pt x="1216" y="1"/>
                  </a:moveTo>
                  <a:cubicBezTo>
                    <a:pt x="741" y="1"/>
                    <a:pt x="233" y="194"/>
                    <a:pt x="167" y="216"/>
                  </a:cubicBezTo>
                  <a:cubicBezTo>
                    <a:pt x="34" y="283"/>
                    <a:pt x="1" y="383"/>
                    <a:pt x="34" y="483"/>
                  </a:cubicBezTo>
                  <a:cubicBezTo>
                    <a:pt x="67" y="583"/>
                    <a:pt x="134" y="616"/>
                    <a:pt x="234" y="616"/>
                  </a:cubicBezTo>
                  <a:lnTo>
                    <a:pt x="301" y="616"/>
                  </a:lnTo>
                  <a:cubicBezTo>
                    <a:pt x="523" y="527"/>
                    <a:pt x="923" y="409"/>
                    <a:pt x="1235" y="409"/>
                  </a:cubicBezTo>
                  <a:cubicBezTo>
                    <a:pt x="1390" y="409"/>
                    <a:pt x="1524" y="439"/>
                    <a:pt x="1602" y="516"/>
                  </a:cubicBezTo>
                  <a:cubicBezTo>
                    <a:pt x="1635" y="550"/>
                    <a:pt x="1685" y="566"/>
                    <a:pt x="1739" y="566"/>
                  </a:cubicBezTo>
                  <a:cubicBezTo>
                    <a:pt x="1793" y="566"/>
                    <a:pt x="1852" y="550"/>
                    <a:pt x="1902" y="516"/>
                  </a:cubicBezTo>
                  <a:cubicBezTo>
                    <a:pt x="1969" y="416"/>
                    <a:pt x="1969" y="283"/>
                    <a:pt x="1869" y="216"/>
                  </a:cubicBezTo>
                  <a:cubicBezTo>
                    <a:pt x="1707" y="55"/>
                    <a:pt x="1466"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36"/>
            <p:cNvSpPr/>
            <p:nvPr/>
          </p:nvSpPr>
          <p:spPr>
            <a:xfrm>
              <a:off x="16976450" y="4577075"/>
              <a:ext cx="49225" cy="15850"/>
            </a:xfrm>
            <a:custGeom>
              <a:avLst/>
              <a:gdLst/>
              <a:ahLst/>
              <a:cxnLst/>
              <a:rect l="l" t="t" r="r" b="b"/>
              <a:pathLst>
                <a:path w="1969" h="634" extrusionOk="0">
                  <a:moveTo>
                    <a:pt x="1223" y="1"/>
                  </a:moveTo>
                  <a:cubicBezTo>
                    <a:pt x="744" y="1"/>
                    <a:pt x="222" y="189"/>
                    <a:pt x="134" y="233"/>
                  </a:cubicBezTo>
                  <a:cubicBezTo>
                    <a:pt x="34" y="266"/>
                    <a:pt x="1" y="400"/>
                    <a:pt x="34" y="500"/>
                  </a:cubicBezTo>
                  <a:cubicBezTo>
                    <a:pt x="68" y="567"/>
                    <a:pt x="134" y="633"/>
                    <a:pt x="234" y="633"/>
                  </a:cubicBezTo>
                  <a:lnTo>
                    <a:pt x="301" y="633"/>
                  </a:lnTo>
                  <a:cubicBezTo>
                    <a:pt x="524" y="544"/>
                    <a:pt x="924" y="426"/>
                    <a:pt x="1235" y="426"/>
                  </a:cubicBezTo>
                  <a:cubicBezTo>
                    <a:pt x="1391" y="426"/>
                    <a:pt x="1524" y="455"/>
                    <a:pt x="1602" y="533"/>
                  </a:cubicBezTo>
                  <a:cubicBezTo>
                    <a:pt x="1632" y="563"/>
                    <a:pt x="1676" y="580"/>
                    <a:pt x="1720" y="580"/>
                  </a:cubicBezTo>
                  <a:cubicBezTo>
                    <a:pt x="1775" y="580"/>
                    <a:pt x="1832" y="555"/>
                    <a:pt x="1869" y="500"/>
                  </a:cubicBezTo>
                  <a:cubicBezTo>
                    <a:pt x="1969" y="433"/>
                    <a:pt x="1969" y="300"/>
                    <a:pt x="1869" y="200"/>
                  </a:cubicBezTo>
                  <a:cubicBezTo>
                    <a:pt x="1709" y="52"/>
                    <a:pt x="1472" y="1"/>
                    <a:pt x="12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36"/>
            <p:cNvSpPr/>
            <p:nvPr/>
          </p:nvSpPr>
          <p:spPr>
            <a:xfrm>
              <a:off x="16898075" y="4565000"/>
              <a:ext cx="49225" cy="15400"/>
            </a:xfrm>
            <a:custGeom>
              <a:avLst/>
              <a:gdLst/>
              <a:ahLst/>
              <a:cxnLst/>
              <a:rect l="l" t="t" r="r" b="b"/>
              <a:pathLst>
                <a:path w="1969" h="616" extrusionOk="0">
                  <a:moveTo>
                    <a:pt x="1224" y="1"/>
                  </a:moveTo>
                  <a:cubicBezTo>
                    <a:pt x="756" y="1"/>
                    <a:pt x="255" y="194"/>
                    <a:pt x="167" y="216"/>
                  </a:cubicBezTo>
                  <a:cubicBezTo>
                    <a:pt x="67" y="249"/>
                    <a:pt x="0" y="383"/>
                    <a:pt x="34" y="483"/>
                  </a:cubicBezTo>
                  <a:cubicBezTo>
                    <a:pt x="67" y="583"/>
                    <a:pt x="167" y="616"/>
                    <a:pt x="234" y="616"/>
                  </a:cubicBezTo>
                  <a:lnTo>
                    <a:pt x="301" y="616"/>
                  </a:lnTo>
                  <a:cubicBezTo>
                    <a:pt x="523" y="527"/>
                    <a:pt x="923" y="408"/>
                    <a:pt x="1235" y="408"/>
                  </a:cubicBezTo>
                  <a:cubicBezTo>
                    <a:pt x="1390" y="408"/>
                    <a:pt x="1524" y="438"/>
                    <a:pt x="1602" y="516"/>
                  </a:cubicBezTo>
                  <a:cubicBezTo>
                    <a:pt x="1635" y="549"/>
                    <a:pt x="1685" y="566"/>
                    <a:pt x="1739" y="566"/>
                  </a:cubicBezTo>
                  <a:cubicBezTo>
                    <a:pt x="1793" y="566"/>
                    <a:pt x="1852" y="549"/>
                    <a:pt x="1902" y="516"/>
                  </a:cubicBezTo>
                  <a:cubicBezTo>
                    <a:pt x="1968" y="416"/>
                    <a:pt x="1968" y="282"/>
                    <a:pt x="1868" y="216"/>
                  </a:cubicBezTo>
                  <a:cubicBezTo>
                    <a:pt x="1707" y="54"/>
                    <a:pt x="1470" y="1"/>
                    <a:pt x="1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36"/>
            <p:cNvSpPr/>
            <p:nvPr/>
          </p:nvSpPr>
          <p:spPr>
            <a:xfrm>
              <a:off x="17443450" y="5176425"/>
              <a:ext cx="22550" cy="46950"/>
            </a:xfrm>
            <a:custGeom>
              <a:avLst/>
              <a:gdLst/>
              <a:ahLst/>
              <a:cxnLst/>
              <a:rect l="l" t="t" r="r" b="b"/>
              <a:pathLst>
                <a:path w="902" h="1878" extrusionOk="0">
                  <a:moveTo>
                    <a:pt x="500" y="1"/>
                  </a:moveTo>
                  <a:cubicBezTo>
                    <a:pt x="479" y="1"/>
                    <a:pt x="458" y="4"/>
                    <a:pt x="435" y="9"/>
                  </a:cubicBezTo>
                  <a:cubicBezTo>
                    <a:pt x="335" y="9"/>
                    <a:pt x="268" y="109"/>
                    <a:pt x="268" y="243"/>
                  </a:cubicBezTo>
                  <a:cubicBezTo>
                    <a:pt x="335" y="576"/>
                    <a:pt x="368" y="1344"/>
                    <a:pt x="101" y="1510"/>
                  </a:cubicBezTo>
                  <a:cubicBezTo>
                    <a:pt x="1" y="1577"/>
                    <a:pt x="1" y="1711"/>
                    <a:pt x="68" y="1811"/>
                  </a:cubicBezTo>
                  <a:cubicBezTo>
                    <a:pt x="101" y="1877"/>
                    <a:pt x="168" y="1877"/>
                    <a:pt x="234" y="1877"/>
                  </a:cubicBezTo>
                  <a:cubicBezTo>
                    <a:pt x="268" y="1877"/>
                    <a:pt x="301" y="1877"/>
                    <a:pt x="335" y="1844"/>
                  </a:cubicBezTo>
                  <a:cubicBezTo>
                    <a:pt x="902" y="1477"/>
                    <a:pt x="701" y="310"/>
                    <a:pt x="701" y="176"/>
                  </a:cubicBezTo>
                  <a:cubicBezTo>
                    <a:pt x="674" y="66"/>
                    <a:pt x="600" y="1"/>
                    <a:pt x="5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36"/>
            <p:cNvSpPr/>
            <p:nvPr/>
          </p:nvSpPr>
          <p:spPr>
            <a:xfrm>
              <a:off x="17471825" y="5132450"/>
              <a:ext cx="22525" cy="47550"/>
            </a:xfrm>
            <a:custGeom>
              <a:avLst/>
              <a:gdLst/>
              <a:ahLst/>
              <a:cxnLst/>
              <a:rect l="l" t="t" r="r" b="b"/>
              <a:pathLst>
                <a:path w="901" h="1902" extrusionOk="0">
                  <a:moveTo>
                    <a:pt x="467" y="0"/>
                  </a:moveTo>
                  <a:cubicBezTo>
                    <a:pt x="367" y="34"/>
                    <a:pt x="267" y="134"/>
                    <a:pt x="300" y="234"/>
                  </a:cubicBezTo>
                  <a:cubicBezTo>
                    <a:pt x="367" y="668"/>
                    <a:pt x="367" y="1368"/>
                    <a:pt x="134" y="1535"/>
                  </a:cubicBezTo>
                  <a:cubicBezTo>
                    <a:pt x="33" y="1602"/>
                    <a:pt x="0" y="1735"/>
                    <a:pt x="67" y="1802"/>
                  </a:cubicBezTo>
                  <a:cubicBezTo>
                    <a:pt x="134" y="1868"/>
                    <a:pt x="167" y="1902"/>
                    <a:pt x="234" y="1902"/>
                  </a:cubicBezTo>
                  <a:cubicBezTo>
                    <a:pt x="300" y="1902"/>
                    <a:pt x="334" y="1902"/>
                    <a:pt x="367" y="1868"/>
                  </a:cubicBezTo>
                  <a:cubicBezTo>
                    <a:pt x="901" y="1502"/>
                    <a:pt x="734" y="301"/>
                    <a:pt x="701" y="167"/>
                  </a:cubicBezTo>
                  <a:cubicBezTo>
                    <a:pt x="701" y="67"/>
                    <a:pt x="567" y="0"/>
                    <a:pt x="4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36"/>
            <p:cNvSpPr/>
            <p:nvPr/>
          </p:nvSpPr>
          <p:spPr>
            <a:xfrm>
              <a:off x="17452625" y="5244875"/>
              <a:ext cx="22550" cy="47725"/>
            </a:xfrm>
            <a:custGeom>
              <a:avLst/>
              <a:gdLst/>
              <a:ahLst/>
              <a:cxnLst/>
              <a:rect l="l" t="t" r="r" b="b"/>
              <a:pathLst>
                <a:path w="902" h="1909" extrusionOk="0">
                  <a:moveTo>
                    <a:pt x="486" y="0"/>
                  </a:moveTo>
                  <a:cubicBezTo>
                    <a:pt x="470" y="0"/>
                    <a:pt x="452" y="2"/>
                    <a:pt x="435" y="7"/>
                  </a:cubicBezTo>
                  <a:cubicBezTo>
                    <a:pt x="334" y="7"/>
                    <a:pt x="268" y="140"/>
                    <a:pt x="268" y="240"/>
                  </a:cubicBezTo>
                  <a:cubicBezTo>
                    <a:pt x="334" y="574"/>
                    <a:pt x="368" y="1341"/>
                    <a:pt x="101" y="1508"/>
                  </a:cubicBezTo>
                  <a:cubicBezTo>
                    <a:pt x="34" y="1574"/>
                    <a:pt x="1" y="1708"/>
                    <a:pt x="68" y="1808"/>
                  </a:cubicBezTo>
                  <a:cubicBezTo>
                    <a:pt x="101" y="1875"/>
                    <a:pt x="168" y="1908"/>
                    <a:pt x="234" y="1908"/>
                  </a:cubicBezTo>
                  <a:cubicBezTo>
                    <a:pt x="268" y="1908"/>
                    <a:pt x="301" y="1875"/>
                    <a:pt x="334" y="1875"/>
                  </a:cubicBezTo>
                  <a:cubicBezTo>
                    <a:pt x="902" y="1474"/>
                    <a:pt x="701" y="307"/>
                    <a:pt x="701" y="173"/>
                  </a:cubicBezTo>
                  <a:cubicBezTo>
                    <a:pt x="673" y="87"/>
                    <a:pt x="594" y="0"/>
                    <a:pt x="4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36"/>
            <p:cNvSpPr/>
            <p:nvPr/>
          </p:nvSpPr>
          <p:spPr>
            <a:xfrm>
              <a:off x="17407600" y="5185650"/>
              <a:ext cx="22550" cy="47725"/>
            </a:xfrm>
            <a:custGeom>
              <a:avLst/>
              <a:gdLst/>
              <a:ahLst/>
              <a:cxnLst/>
              <a:rect l="l" t="t" r="r" b="b"/>
              <a:pathLst>
                <a:path w="902" h="1909" extrusionOk="0">
                  <a:moveTo>
                    <a:pt x="509" y="1"/>
                  </a:moveTo>
                  <a:cubicBezTo>
                    <a:pt x="495" y="1"/>
                    <a:pt x="481" y="3"/>
                    <a:pt x="468" y="7"/>
                  </a:cubicBezTo>
                  <a:cubicBezTo>
                    <a:pt x="368" y="41"/>
                    <a:pt x="267" y="141"/>
                    <a:pt x="301" y="241"/>
                  </a:cubicBezTo>
                  <a:cubicBezTo>
                    <a:pt x="368" y="674"/>
                    <a:pt x="368" y="1375"/>
                    <a:pt x="134" y="1542"/>
                  </a:cubicBezTo>
                  <a:cubicBezTo>
                    <a:pt x="34" y="1575"/>
                    <a:pt x="1" y="1709"/>
                    <a:pt x="67" y="1809"/>
                  </a:cubicBezTo>
                  <a:cubicBezTo>
                    <a:pt x="134" y="1875"/>
                    <a:pt x="201" y="1909"/>
                    <a:pt x="234" y="1909"/>
                  </a:cubicBezTo>
                  <a:cubicBezTo>
                    <a:pt x="301" y="1909"/>
                    <a:pt x="334" y="1909"/>
                    <a:pt x="368" y="1875"/>
                  </a:cubicBezTo>
                  <a:cubicBezTo>
                    <a:pt x="901" y="1475"/>
                    <a:pt x="734" y="308"/>
                    <a:pt x="701" y="174"/>
                  </a:cubicBezTo>
                  <a:cubicBezTo>
                    <a:pt x="701" y="87"/>
                    <a:pt x="601" y="1"/>
                    <a:pt x="5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36"/>
            <p:cNvSpPr/>
            <p:nvPr/>
          </p:nvSpPr>
          <p:spPr>
            <a:xfrm>
              <a:off x="17435950" y="5111600"/>
              <a:ext cx="22550" cy="47550"/>
            </a:xfrm>
            <a:custGeom>
              <a:avLst/>
              <a:gdLst/>
              <a:ahLst/>
              <a:cxnLst/>
              <a:rect l="l" t="t" r="r" b="b"/>
              <a:pathLst>
                <a:path w="902" h="1902" extrusionOk="0">
                  <a:moveTo>
                    <a:pt x="468" y="1"/>
                  </a:moveTo>
                  <a:cubicBezTo>
                    <a:pt x="334" y="34"/>
                    <a:pt x="268" y="134"/>
                    <a:pt x="268" y="234"/>
                  </a:cubicBezTo>
                  <a:cubicBezTo>
                    <a:pt x="368" y="668"/>
                    <a:pt x="334" y="1368"/>
                    <a:pt x="101" y="1535"/>
                  </a:cubicBezTo>
                  <a:cubicBezTo>
                    <a:pt x="34" y="1602"/>
                    <a:pt x="1" y="1735"/>
                    <a:pt x="67" y="1835"/>
                  </a:cubicBezTo>
                  <a:cubicBezTo>
                    <a:pt x="101" y="1869"/>
                    <a:pt x="168" y="1902"/>
                    <a:pt x="234" y="1902"/>
                  </a:cubicBezTo>
                  <a:cubicBezTo>
                    <a:pt x="268" y="1902"/>
                    <a:pt x="334" y="1902"/>
                    <a:pt x="368" y="1869"/>
                  </a:cubicBezTo>
                  <a:cubicBezTo>
                    <a:pt x="901" y="1502"/>
                    <a:pt x="701" y="301"/>
                    <a:pt x="701" y="167"/>
                  </a:cubicBezTo>
                  <a:cubicBezTo>
                    <a:pt x="668" y="67"/>
                    <a:pt x="568" y="1"/>
                    <a:pt x="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36"/>
            <p:cNvSpPr/>
            <p:nvPr/>
          </p:nvSpPr>
          <p:spPr>
            <a:xfrm>
              <a:off x="16835525" y="5354050"/>
              <a:ext cx="168475" cy="98650"/>
            </a:xfrm>
            <a:custGeom>
              <a:avLst/>
              <a:gdLst/>
              <a:ahLst/>
              <a:cxnLst/>
              <a:rect l="l" t="t" r="r" b="b"/>
              <a:pathLst>
                <a:path w="6739" h="3946" extrusionOk="0">
                  <a:moveTo>
                    <a:pt x="1179" y="1"/>
                  </a:moveTo>
                  <a:cubicBezTo>
                    <a:pt x="1091" y="1"/>
                    <a:pt x="995" y="61"/>
                    <a:pt x="968" y="143"/>
                  </a:cubicBezTo>
                  <a:cubicBezTo>
                    <a:pt x="668" y="977"/>
                    <a:pt x="1" y="2912"/>
                    <a:pt x="668" y="3245"/>
                  </a:cubicBezTo>
                  <a:cubicBezTo>
                    <a:pt x="730" y="3286"/>
                    <a:pt x="791" y="3315"/>
                    <a:pt x="869" y="3315"/>
                  </a:cubicBezTo>
                  <a:cubicBezTo>
                    <a:pt x="917" y="3315"/>
                    <a:pt x="971" y="3304"/>
                    <a:pt x="1035" y="3279"/>
                  </a:cubicBezTo>
                  <a:cubicBezTo>
                    <a:pt x="1335" y="3212"/>
                    <a:pt x="1668" y="2812"/>
                    <a:pt x="2002" y="2378"/>
                  </a:cubicBezTo>
                  <a:lnTo>
                    <a:pt x="2002" y="2378"/>
                  </a:lnTo>
                  <a:cubicBezTo>
                    <a:pt x="1902" y="2878"/>
                    <a:pt x="1869" y="3312"/>
                    <a:pt x="2069" y="3545"/>
                  </a:cubicBezTo>
                  <a:cubicBezTo>
                    <a:pt x="2120" y="3623"/>
                    <a:pt x="2252" y="3700"/>
                    <a:pt x="2448" y="3700"/>
                  </a:cubicBezTo>
                  <a:cubicBezTo>
                    <a:pt x="2506" y="3700"/>
                    <a:pt x="2568" y="3694"/>
                    <a:pt x="2636" y="3679"/>
                  </a:cubicBezTo>
                  <a:cubicBezTo>
                    <a:pt x="3270" y="3512"/>
                    <a:pt x="3803" y="2878"/>
                    <a:pt x="4204" y="2278"/>
                  </a:cubicBezTo>
                  <a:lnTo>
                    <a:pt x="4204" y="2278"/>
                  </a:lnTo>
                  <a:cubicBezTo>
                    <a:pt x="4137" y="2878"/>
                    <a:pt x="4170" y="3512"/>
                    <a:pt x="4504" y="3779"/>
                  </a:cubicBezTo>
                  <a:cubicBezTo>
                    <a:pt x="4604" y="3879"/>
                    <a:pt x="4737" y="3946"/>
                    <a:pt x="4937" y="3946"/>
                  </a:cubicBezTo>
                  <a:cubicBezTo>
                    <a:pt x="5071" y="3946"/>
                    <a:pt x="5238" y="3912"/>
                    <a:pt x="5404" y="3846"/>
                  </a:cubicBezTo>
                  <a:cubicBezTo>
                    <a:pt x="6505" y="3379"/>
                    <a:pt x="6705" y="810"/>
                    <a:pt x="6739" y="510"/>
                  </a:cubicBezTo>
                  <a:cubicBezTo>
                    <a:pt x="6739" y="376"/>
                    <a:pt x="6672" y="276"/>
                    <a:pt x="6539" y="276"/>
                  </a:cubicBezTo>
                  <a:cubicBezTo>
                    <a:pt x="6405" y="276"/>
                    <a:pt x="6338" y="376"/>
                    <a:pt x="6305" y="476"/>
                  </a:cubicBezTo>
                  <a:cubicBezTo>
                    <a:pt x="6272" y="1210"/>
                    <a:pt x="5972" y="3145"/>
                    <a:pt x="5238" y="3445"/>
                  </a:cubicBezTo>
                  <a:cubicBezTo>
                    <a:pt x="5127" y="3500"/>
                    <a:pt x="5027" y="3525"/>
                    <a:pt x="4949" y="3525"/>
                  </a:cubicBezTo>
                  <a:cubicBezTo>
                    <a:pt x="4884" y="3525"/>
                    <a:pt x="4834" y="3509"/>
                    <a:pt x="4804" y="3479"/>
                  </a:cubicBezTo>
                  <a:cubicBezTo>
                    <a:pt x="4470" y="3178"/>
                    <a:pt x="4604" y="1911"/>
                    <a:pt x="4804" y="1110"/>
                  </a:cubicBezTo>
                  <a:cubicBezTo>
                    <a:pt x="4837" y="977"/>
                    <a:pt x="4771" y="877"/>
                    <a:pt x="4671" y="843"/>
                  </a:cubicBezTo>
                  <a:cubicBezTo>
                    <a:pt x="4653" y="838"/>
                    <a:pt x="4635" y="835"/>
                    <a:pt x="4618" y="835"/>
                  </a:cubicBezTo>
                  <a:cubicBezTo>
                    <a:pt x="4536" y="835"/>
                    <a:pt x="4459" y="895"/>
                    <a:pt x="4404" y="977"/>
                  </a:cubicBezTo>
                  <a:cubicBezTo>
                    <a:pt x="4404" y="977"/>
                    <a:pt x="3570" y="3012"/>
                    <a:pt x="2536" y="3279"/>
                  </a:cubicBezTo>
                  <a:cubicBezTo>
                    <a:pt x="2514" y="3279"/>
                    <a:pt x="2462" y="3293"/>
                    <a:pt x="2420" y="3293"/>
                  </a:cubicBezTo>
                  <a:cubicBezTo>
                    <a:pt x="2399" y="3293"/>
                    <a:pt x="2380" y="3290"/>
                    <a:pt x="2369" y="3279"/>
                  </a:cubicBezTo>
                  <a:cubicBezTo>
                    <a:pt x="2169" y="3045"/>
                    <a:pt x="2536" y="1777"/>
                    <a:pt x="3003" y="710"/>
                  </a:cubicBezTo>
                  <a:cubicBezTo>
                    <a:pt x="3069" y="610"/>
                    <a:pt x="3003" y="510"/>
                    <a:pt x="2903" y="443"/>
                  </a:cubicBezTo>
                  <a:cubicBezTo>
                    <a:pt x="2878" y="435"/>
                    <a:pt x="2853" y="431"/>
                    <a:pt x="2828" y="431"/>
                  </a:cubicBezTo>
                  <a:cubicBezTo>
                    <a:pt x="2755" y="431"/>
                    <a:pt x="2686" y="468"/>
                    <a:pt x="2636" y="543"/>
                  </a:cubicBezTo>
                  <a:cubicBezTo>
                    <a:pt x="1987" y="1775"/>
                    <a:pt x="1150" y="2881"/>
                    <a:pt x="889" y="2881"/>
                  </a:cubicBezTo>
                  <a:cubicBezTo>
                    <a:pt x="882" y="2881"/>
                    <a:pt x="874" y="2880"/>
                    <a:pt x="868" y="2878"/>
                  </a:cubicBezTo>
                  <a:cubicBezTo>
                    <a:pt x="668" y="2778"/>
                    <a:pt x="901" y="1544"/>
                    <a:pt x="1368" y="310"/>
                  </a:cubicBezTo>
                  <a:cubicBezTo>
                    <a:pt x="1402" y="176"/>
                    <a:pt x="1335" y="76"/>
                    <a:pt x="1235" y="9"/>
                  </a:cubicBezTo>
                  <a:cubicBezTo>
                    <a:pt x="1217" y="4"/>
                    <a:pt x="1198" y="1"/>
                    <a:pt x="11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36"/>
            <p:cNvSpPr/>
            <p:nvPr/>
          </p:nvSpPr>
          <p:spPr>
            <a:xfrm>
              <a:off x="17319200" y="5354050"/>
              <a:ext cx="168475" cy="98650"/>
            </a:xfrm>
            <a:custGeom>
              <a:avLst/>
              <a:gdLst/>
              <a:ahLst/>
              <a:cxnLst/>
              <a:rect l="l" t="t" r="r" b="b"/>
              <a:pathLst>
                <a:path w="6739" h="3946" extrusionOk="0">
                  <a:moveTo>
                    <a:pt x="5591" y="1"/>
                  </a:moveTo>
                  <a:cubicBezTo>
                    <a:pt x="5573" y="1"/>
                    <a:pt x="5556" y="4"/>
                    <a:pt x="5538" y="9"/>
                  </a:cubicBezTo>
                  <a:cubicBezTo>
                    <a:pt x="5405" y="76"/>
                    <a:pt x="5371" y="176"/>
                    <a:pt x="5405" y="310"/>
                  </a:cubicBezTo>
                  <a:cubicBezTo>
                    <a:pt x="5872" y="1544"/>
                    <a:pt x="6105" y="2778"/>
                    <a:pt x="5872" y="2878"/>
                  </a:cubicBezTo>
                  <a:cubicBezTo>
                    <a:pt x="5865" y="2880"/>
                    <a:pt x="5858" y="2881"/>
                    <a:pt x="5850" y="2881"/>
                  </a:cubicBezTo>
                  <a:cubicBezTo>
                    <a:pt x="5591" y="2881"/>
                    <a:pt x="4785" y="1775"/>
                    <a:pt x="4137" y="543"/>
                  </a:cubicBezTo>
                  <a:cubicBezTo>
                    <a:pt x="4087" y="468"/>
                    <a:pt x="3999" y="431"/>
                    <a:pt x="3917" y="431"/>
                  </a:cubicBezTo>
                  <a:cubicBezTo>
                    <a:pt x="3889" y="431"/>
                    <a:pt x="3862" y="435"/>
                    <a:pt x="3837" y="443"/>
                  </a:cubicBezTo>
                  <a:cubicBezTo>
                    <a:pt x="3737" y="510"/>
                    <a:pt x="3703" y="610"/>
                    <a:pt x="3737" y="743"/>
                  </a:cubicBezTo>
                  <a:cubicBezTo>
                    <a:pt x="4204" y="1777"/>
                    <a:pt x="4571" y="3045"/>
                    <a:pt x="4371" y="3279"/>
                  </a:cubicBezTo>
                  <a:cubicBezTo>
                    <a:pt x="4371" y="3290"/>
                    <a:pt x="4359" y="3293"/>
                    <a:pt x="4343" y="3293"/>
                  </a:cubicBezTo>
                  <a:cubicBezTo>
                    <a:pt x="4311" y="3293"/>
                    <a:pt x="4259" y="3279"/>
                    <a:pt x="4237" y="3279"/>
                  </a:cubicBezTo>
                  <a:cubicBezTo>
                    <a:pt x="3203" y="3012"/>
                    <a:pt x="2336" y="977"/>
                    <a:pt x="2336" y="977"/>
                  </a:cubicBezTo>
                  <a:cubicBezTo>
                    <a:pt x="2308" y="895"/>
                    <a:pt x="2213" y="835"/>
                    <a:pt x="2124" y="835"/>
                  </a:cubicBezTo>
                  <a:cubicBezTo>
                    <a:pt x="2105" y="835"/>
                    <a:pt x="2087" y="838"/>
                    <a:pt x="2069" y="843"/>
                  </a:cubicBezTo>
                  <a:cubicBezTo>
                    <a:pt x="1969" y="877"/>
                    <a:pt x="1902" y="977"/>
                    <a:pt x="1935" y="1110"/>
                  </a:cubicBezTo>
                  <a:cubicBezTo>
                    <a:pt x="2169" y="1911"/>
                    <a:pt x="2302" y="3178"/>
                    <a:pt x="1969" y="3479"/>
                  </a:cubicBezTo>
                  <a:cubicBezTo>
                    <a:pt x="1924" y="3509"/>
                    <a:pt x="1872" y="3525"/>
                    <a:pt x="1808" y="3525"/>
                  </a:cubicBezTo>
                  <a:cubicBezTo>
                    <a:pt x="1729" y="3525"/>
                    <a:pt x="1630" y="3500"/>
                    <a:pt x="1502" y="3445"/>
                  </a:cubicBezTo>
                  <a:cubicBezTo>
                    <a:pt x="768" y="3145"/>
                    <a:pt x="501" y="1210"/>
                    <a:pt x="434" y="476"/>
                  </a:cubicBezTo>
                  <a:cubicBezTo>
                    <a:pt x="434" y="376"/>
                    <a:pt x="334" y="276"/>
                    <a:pt x="201" y="276"/>
                  </a:cubicBezTo>
                  <a:cubicBezTo>
                    <a:pt x="101" y="276"/>
                    <a:pt x="1" y="376"/>
                    <a:pt x="34" y="510"/>
                  </a:cubicBezTo>
                  <a:cubicBezTo>
                    <a:pt x="34" y="810"/>
                    <a:pt x="268" y="3379"/>
                    <a:pt x="1335" y="3846"/>
                  </a:cubicBezTo>
                  <a:cubicBezTo>
                    <a:pt x="1535" y="3912"/>
                    <a:pt x="1669" y="3946"/>
                    <a:pt x="1802" y="3946"/>
                  </a:cubicBezTo>
                  <a:cubicBezTo>
                    <a:pt x="2002" y="3946"/>
                    <a:pt x="2136" y="3879"/>
                    <a:pt x="2236" y="3779"/>
                  </a:cubicBezTo>
                  <a:cubicBezTo>
                    <a:pt x="2569" y="3512"/>
                    <a:pt x="2603" y="2878"/>
                    <a:pt x="2569" y="2278"/>
                  </a:cubicBezTo>
                  <a:lnTo>
                    <a:pt x="2569" y="2278"/>
                  </a:lnTo>
                  <a:cubicBezTo>
                    <a:pt x="2970" y="2878"/>
                    <a:pt x="3503" y="3512"/>
                    <a:pt x="4137" y="3679"/>
                  </a:cubicBezTo>
                  <a:cubicBezTo>
                    <a:pt x="4205" y="3694"/>
                    <a:pt x="4266" y="3700"/>
                    <a:pt x="4320" y="3700"/>
                  </a:cubicBezTo>
                  <a:cubicBezTo>
                    <a:pt x="4509" y="3700"/>
                    <a:pt x="4627" y="3623"/>
                    <a:pt x="4704" y="3545"/>
                  </a:cubicBezTo>
                  <a:cubicBezTo>
                    <a:pt x="4904" y="3312"/>
                    <a:pt x="4871" y="2878"/>
                    <a:pt x="4771" y="2378"/>
                  </a:cubicBezTo>
                  <a:lnTo>
                    <a:pt x="4771" y="2378"/>
                  </a:lnTo>
                  <a:cubicBezTo>
                    <a:pt x="5104" y="2812"/>
                    <a:pt x="5438" y="3212"/>
                    <a:pt x="5738" y="3279"/>
                  </a:cubicBezTo>
                  <a:cubicBezTo>
                    <a:pt x="5789" y="3304"/>
                    <a:pt x="5840" y="3315"/>
                    <a:pt x="5887" y="3315"/>
                  </a:cubicBezTo>
                  <a:cubicBezTo>
                    <a:pt x="5964" y="3315"/>
                    <a:pt x="6031" y="3286"/>
                    <a:pt x="6072" y="3245"/>
                  </a:cubicBezTo>
                  <a:cubicBezTo>
                    <a:pt x="6739" y="2912"/>
                    <a:pt x="6105" y="977"/>
                    <a:pt x="5805" y="143"/>
                  </a:cubicBezTo>
                  <a:cubicBezTo>
                    <a:pt x="5750" y="61"/>
                    <a:pt x="5673" y="1"/>
                    <a:pt x="559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36"/>
            <p:cNvSpPr/>
            <p:nvPr/>
          </p:nvSpPr>
          <p:spPr>
            <a:xfrm>
              <a:off x="17415950" y="4231775"/>
              <a:ext cx="54225" cy="103450"/>
            </a:xfrm>
            <a:custGeom>
              <a:avLst/>
              <a:gdLst/>
              <a:ahLst/>
              <a:cxnLst/>
              <a:rect l="l" t="t" r="r" b="b"/>
              <a:pathLst>
                <a:path w="2169" h="4138" extrusionOk="0">
                  <a:moveTo>
                    <a:pt x="215" y="0"/>
                  </a:moveTo>
                  <a:cubicBezTo>
                    <a:pt x="175" y="0"/>
                    <a:pt x="136" y="11"/>
                    <a:pt x="100" y="35"/>
                  </a:cubicBezTo>
                  <a:cubicBezTo>
                    <a:pt x="0" y="102"/>
                    <a:pt x="0" y="235"/>
                    <a:pt x="67" y="335"/>
                  </a:cubicBezTo>
                  <a:cubicBezTo>
                    <a:pt x="67" y="369"/>
                    <a:pt x="1635" y="2737"/>
                    <a:pt x="1735" y="3971"/>
                  </a:cubicBezTo>
                  <a:cubicBezTo>
                    <a:pt x="1735" y="4071"/>
                    <a:pt x="1835" y="4138"/>
                    <a:pt x="1935" y="4138"/>
                  </a:cubicBezTo>
                  <a:lnTo>
                    <a:pt x="1968" y="4138"/>
                  </a:lnTo>
                  <a:cubicBezTo>
                    <a:pt x="2068" y="4138"/>
                    <a:pt x="2168" y="4038"/>
                    <a:pt x="2168" y="3938"/>
                  </a:cubicBezTo>
                  <a:cubicBezTo>
                    <a:pt x="2035" y="2604"/>
                    <a:pt x="467" y="202"/>
                    <a:pt x="400" y="102"/>
                  </a:cubicBezTo>
                  <a:cubicBezTo>
                    <a:pt x="357" y="37"/>
                    <a:pt x="286" y="0"/>
                    <a:pt x="2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36"/>
            <p:cNvSpPr/>
            <p:nvPr/>
          </p:nvSpPr>
          <p:spPr>
            <a:xfrm>
              <a:off x="17613575" y="4746300"/>
              <a:ext cx="135950" cy="408700"/>
            </a:xfrm>
            <a:custGeom>
              <a:avLst/>
              <a:gdLst/>
              <a:ahLst/>
              <a:cxnLst/>
              <a:rect l="l" t="t" r="r" b="b"/>
              <a:pathLst>
                <a:path w="5438" h="16348" extrusionOk="0">
                  <a:moveTo>
                    <a:pt x="1016" y="1"/>
                  </a:moveTo>
                  <a:cubicBezTo>
                    <a:pt x="977" y="1"/>
                    <a:pt x="937" y="12"/>
                    <a:pt x="901" y="35"/>
                  </a:cubicBezTo>
                  <a:cubicBezTo>
                    <a:pt x="801" y="69"/>
                    <a:pt x="768" y="202"/>
                    <a:pt x="835" y="302"/>
                  </a:cubicBezTo>
                  <a:cubicBezTo>
                    <a:pt x="868" y="369"/>
                    <a:pt x="4938" y="7674"/>
                    <a:pt x="34" y="16047"/>
                  </a:cubicBezTo>
                  <a:cubicBezTo>
                    <a:pt x="1" y="16147"/>
                    <a:pt x="34" y="16280"/>
                    <a:pt x="134" y="16314"/>
                  </a:cubicBezTo>
                  <a:cubicBezTo>
                    <a:pt x="168" y="16347"/>
                    <a:pt x="201" y="16347"/>
                    <a:pt x="234" y="16347"/>
                  </a:cubicBezTo>
                  <a:cubicBezTo>
                    <a:pt x="301" y="16347"/>
                    <a:pt x="368" y="16314"/>
                    <a:pt x="401" y="16247"/>
                  </a:cubicBezTo>
                  <a:cubicBezTo>
                    <a:pt x="5438" y="7674"/>
                    <a:pt x="1235" y="169"/>
                    <a:pt x="1202" y="102"/>
                  </a:cubicBezTo>
                  <a:cubicBezTo>
                    <a:pt x="1159" y="38"/>
                    <a:pt x="1088" y="1"/>
                    <a:pt x="1016"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36"/>
            <p:cNvSpPr/>
            <p:nvPr/>
          </p:nvSpPr>
          <p:spPr>
            <a:xfrm>
              <a:off x="17718650" y="4749600"/>
              <a:ext cx="155975" cy="448750"/>
            </a:xfrm>
            <a:custGeom>
              <a:avLst/>
              <a:gdLst/>
              <a:ahLst/>
              <a:cxnLst/>
              <a:rect l="l" t="t" r="r" b="b"/>
              <a:pathLst>
                <a:path w="6239" h="17950" extrusionOk="0">
                  <a:moveTo>
                    <a:pt x="258" y="1"/>
                  </a:moveTo>
                  <a:cubicBezTo>
                    <a:pt x="216" y="1"/>
                    <a:pt x="172" y="11"/>
                    <a:pt x="134" y="37"/>
                  </a:cubicBezTo>
                  <a:cubicBezTo>
                    <a:pt x="34" y="104"/>
                    <a:pt x="1" y="237"/>
                    <a:pt x="68" y="304"/>
                  </a:cubicBezTo>
                  <a:cubicBezTo>
                    <a:pt x="134" y="404"/>
                    <a:pt x="5805" y="8910"/>
                    <a:pt x="3870" y="17683"/>
                  </a:cubicBezTo>
                  <a:cubicBezTo>
                    <a:pt x="3837" y="17783"/>
                    <a:pt x="3904" y="17916"/>
                    <a:pt x="4037" y="17950"/>
                  </a:cubicBezTo>
                  <a:lnTo>
                    <a:pt x="4070" y="17950"/>
                  </a:lnTo>
                  <a:cubicBezTo>
                    <a:pt x="4170" y="17950"/>
                    <a:pt x="4237" y="17883"/>
                    <a:pt x="4271" y="17783"/>
                  </a:cubicBezTo>
                  <a:cubicBezTo>
                    <a:pt x="6239" y="8843"/>
                    <a:pt x="468" y="170"/>
                    <a:pt x="434" y="70"/>
                  </a:cubicBezTo>
                  <a:cubicBezTo>
                    <a:pt x="393" y="29"/>
                    <a:pt x="327" y="1"/>
                    <a:pt x="258"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36"/>
            <p:cNvSpPr/>
            <p:nvPr/>
          </p:nvSpPr>
          <p:spPr>
            <a:xfrm>
              <a:off x="17801225" y="4716475"/>
              <a:ext cx="245200" cy="340100"/>
            </a:xfrm>
            <a:custGeom>
              <a:avLst/>
              <a:gdLst/>
              <a:ahLst/>
              <a:cxnLst/>
              <a:rect l="l" t="t" r="r" b="b"/>
              <a:pathLst>
                <a:path w="9808" h="13604" extrusionOk="0">
                  <a:moveTo>
                    <a:pt x="244" y="1"/>
                  </a:moveTo>
                  <a:cubicBezTo>
                    <a:pt x="164" y="1"/>
                    <a:pt x="82" y="56"/>
                    <a:pt x="34" y="128"/>
                  </a:cubicBezTo>
                  <a:cubicBezTo>
                    <a:pt x="0" y="228"/>
                    <a:pt x="34" y="361"/>
                    <a:pt x="134" y="395"/>
                  </a:cubicBezTo>
                  <a:cubicBezTo>
                    <a:pt x="234" y="428"/>
                    <a:pt x="9273" y="4798"/>
                    <a:pt x="9374" y="13404"/>
                  </a:cubicBezTo>
                  <a:cubicBezTo>
                    <a:pt x="9374" y="13504"/>
                    <a:pt x="9474" y="13604"/>
                    <a:pt x="9607" y="13604"/>
                  </a:cubicBezTo>
                  <a:cubicBezTo>
                    <a:pt x="9707" y="13604"/>
                    <a:pt x="9807" y="13504"/>
                    <a:pt x="9807" y="13370"/>
                  </a:cubicBezTo>
                  <a:cubicBezTo>
                    <a:pt x="9674" y="4531"/>
                    <a:pt x="434" y="61"/>
                    <a:pt x="334" y="28"/>
                  </a:cubicBezTo>
                  <a:cubicBezTo>
                    <a:pt x="306" y="9"/>
                    <a:pt x="275" y="1"/>
                    <a:pt x="244"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36"/>
            <p:cNvSpPr/>
            <p:nvPr/>
          </p:nvSpPr>
          <p:spPr>
            <a:xfrm>
              <a:off x="17831250" y="4637100"/>
              <a:ext cx="311075" cy="129275"/>
            </a:xfrm>
            <a:custGeom>
              <a:avLst/>
              <a:gdLst/>
              <a:ahLst/>
              <a:cxnLst/>
              <a:rect l="l" t="t" r="r" b="b"/>
              <a:pathLst>
                <a:path w="12443" h="5171" extrusionOk="0">
                  <a:moveTo>
                    <a:pt x="234" y="0"/>
                  </a:moveTo>
                  <a:cubicBezTo>
                    <a:pt x="133" y="0"/>
                    <a:pt x="33" y="67"/>
                    <a:pt x="0" y="200"/>
                  </a:cubicBezTo>
                  <a:cubicBezTo>
                    <a:pt x="0" y="301"/>
                    <a:pt x="100" y="401"/>
                    <a:pt x="200" y="434"/>
                  </a:cubicBezTo>
                  <a:cubicBezTo>
                    <a:pt x="300" y="434"/>
                    <a:pt x="10141" y="1635"/>
                    <a:pt x="12042" y="5071"/>
                  </a:cubicBezTo>
                  <a:cubicBezTo>
                    <a:pt x="12075" y="5137"/>
                    <a:pt x="12142" y="5171"/>
                    <a:pt x="12209" y="5171"/>
                  </a:cubicBezTo>
                  <a:cubicBezTo>
                    <a:pt x="12242" y="5171"/>
                    <a:pt x="12275" y="5171"/>
                    <a:pt x="12309" y="5137"/>
                  </a:cubicBezTo>
                  <a:cubicBezTo>
                    <a:pt x="12409" y="5104"/>
                    <a:pt x="12442" y="4971"/>
                    <a:pt x="12409" y="4870"/>
                  </a:cubicBezTo>
                  <a:cubicBezTo>
                    <a:pt x="10407" y="1268"/>
                    <a:pt x="667" y="67"/>
                    <a:pt x="234"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36"/>
            <p:cNvSpPr/>
            <p:nvPr/>
          </p:nvSpPr>
          <p:spPr>
            <a:xfrm>
              <a:off x="17831250" y="4507050"/>
              <a:ext cx="251850" cy="51675"/>
            </a:xfrm>
            <a:custGeom>
              <a:avLst/>
              <a:gdLst/>
              <a:ahLst/>
              <a:cxnLst/>
              <a:rect l="l" t="t" r="r" b="b"/>
              <a:pathLst>
                <a:path w="10074" h="2067" extrusionOk="0">
                  <a:moveTo>
                    <a:pt x="5290" y="0"/>
                  </a:moveTo>
                  <a:cubicBezTo>
                    <a:pt x="2759" y="0"/>
                    <a:pt x="324" y="807"/>
                    <a:pt x="167" y="866"/>
                  </a:cubicBezTo>
                  <a:cubicBezTo>
                    <a:pt x="33" y="899"/>
                    <a:pt x="0" y="1033"/>
                    <a:pt x="33" y="1133"/>
                  </a:cubicBezTo>
                  <a:cubicBezTo>
                    <a:pt x="61" y="1215"/>
                    <a:pt x="133" y="1275"/>
                    <a:pt x="233" y="1275"/>
                  </a:cubicBezTo>
                  <a:cubicBezTo>
                    <a:pt x="254" y="1275"/>
                    <a:pt x="277" y="1272"/>
                    <a:pt x="300" y="1266"/>
                  </a:cubicBezTo>
                  <a:cubicBezTo>
                    <a:pt x="340" y="1246"/>
                    <a:pt x="2808" y="421"/>
                    <a:pt x="5316" y="421"/>
                  </a:cubicBezTo>
                  <a:cubicBezTo>
                    <a:pt x="6986" y="421"/>
                    <a:pt x="8674" y="787"/>
                    <a:pt x="9674" y="2000"/>
                  </a:cubicBezTo>
                  <a:cubicBezTo>
                    <a:pt x="9740" y="2033"/>
                    <a:pt x="9774" y="2067"/>
                    <a:pt x="9840" y="2067"/>
                  </a:cubicBezTo>
                  <a:cubicBezTo>
                    <a:pt x="9907" y="2067"/>
                    <a:pt x="9940" y="2067"/>
                    <a:pt x="9974" y="2033"/>
                  </a:cubicBezTo>
                  <a:cubicBezTo>
                    <a:pt x="10074" y="1933"/>
                    <a:pt x="10074" y="1833"/>
                    <a:pt x="10007" y="1733"/>
                  </a:cubicBezTo>
                  <a:cubicBezTo>
                    <a:pt x="8892" y="398"/>
                    <a:pt x="7068" y="0"/>
                    <a:pt x="5290"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36"/>
            <p:cNvSpPr/>
            <p:nvPr/>
          </p:nvSpPr>
          <p:spPr>
            <a:xfrm>
              <a:off x="17405925" y="3762325"/>
              <a:ext cx="132625" cy="137600"/>
            </a:xfrm>
            <a:custGeom>
              <a:avLst/>
              <a:gdLst/>
              <a:ahLst/>
              <a:cxnLst/>
              <a:rect l="l" t="t" r="r" b="b"/>
              <a:pathLst>
                <a:path w="5305" h="5504" extrusionOk="0">
                  <a:moveTo>
                    <a:pt x="4316" y="0"/>
                  </a:moveTo>
                  <a:cubicBezTo>
                    <a:pt x="3126" y="0"/>
                    <a:pt x="443" y="1616"/>
                    <a:pt x="134" y="1801"/>
                  </a:cubicBezTo>
                  <a:cubicBezTo>
                    <a:pt x="34" y="1868"/>
                    <a:pt x="1" y="2001"/>
                    <a:pt x="68" y="2101"/>
                  </a:cubicBezTo>
                  <a:cubicBezTo>
                    <a:pt x="89" y="2166"/>
                    <a:pt x="152" y="2203"/>
                    <a:pt x="221" y="2203"/>
                  </a:cubicBezTo>
                  <a:cubicBezTo>
                    <a:pt x="259" y="2203"/>
                    <a:pt x="299" y="2191"/>
                    <a:pt x="334" y="2168"/>
                  </a:cubicBezTo>
                  <a:cubicBezTo>
                    <a:pt x="1504" y="1460"/>
                    <a:pt x="3499" y="411"/>
                    <a:pt x="4271" y="411"/>
                  </a:cubicBezTo>
                  <a:cubicBezTo>
                    <a:pt x="4335" y="411"/>
                    <a:pt x="4391" y="418"/>
                    <a:pt x="4437" y="433"/>
                  </a:cubicBezTo>
                  <a:cubicBezTo>
                    <a:pt x="4504" y="467"/>
                    <a:pt x="4504" y="467"/>
                    <a:pt x="4537" y="500"/>
                  </a:cubicBezTo>
                  <a:cubicBezTo>
                    <a:pt x="4804" y="1100"/>
                    <a:pt x="4104" y="3736"/>
                    <a:pt x="3603" y="5237"/>
                  </a:cubicBezTo>
                  <a:cubicBezTo>
                    <a:pt x="3570" y="5337"/>
                    <a:pt x="3603" y="5437"/>
                    <a:pt x="3737" y="5504"/>
                  </a:cubicBezTo>
                  <a:lnTo>
                    <a:pt x="3804" y="5504"/>
                  </a:lnTo>
                  <a:cubicBezTo>
                    <a:pt x="3870" y="5504"/>
                    <a:pt x="3970" y="5437"/>
                    <a:pt x="4004" y="5370"/>
                  </a:cubicBezTo>
                  <a:cubicBezTo>
                    <a:pt x="4137" y="4936"/>
                    <a:pt x="5305" y="1301"/>
                    <a:pt x="4904" y="333"/>
                  </a:cubicBezTo>
                  <a:cubicBezTo>
                    <a:pt x="4838" y="200"/>
                    <a:pt x="4738" y="100"/>
                    <a:pt x="4571" y="33"/>
                  </a:cubicBezTo>
                  <a:cubicBezTo>
                    <a:pt x="4497" y="11"/>
                    <a:pt x="4411" y="0"/>
                    <a:pt x="4316"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36"/>
            <p:cNvSpPr/>
            <p:nvPr/>
          </p:nvSpPr>
          <p:spPr>
            <a:xfrm>
              <a:off x="16885575" y="3603850"/>
              <a:ext cx="106750" cy="120950"/>
            </a:xfrm>
            <a:custGeom>
              <a:avLst/>
              <a:gdLst/>
              <a:ahLst/>
              <a:cxnLst/>
              <a:rect l="l" t="t" r="r" b="b"/>
              <a:pathLst>
                <a:path w="4270" h="4838" extrusionOk="0">
                  <a:moveTo>
                    <a:pt x="1635" y="1"/>
                  </a:moveTo>
                  <a:cubicBezTo>
                    <a:pt x="1034" y="134"/>
                    <a:pt x="434" y="2569"/>
                    <a:pt x="0" y="4604"/>
                  </a:cubicBezTo>
                  <a:cubicBezTo>
                    <a:pt x="0" y="4704"/>
                    <a:pt x="67" y="4838"/>
                    <a:pt x="167" y="4838"/>
                  </a:cubicBezTo>
                  <a:lnTo>
                    <a:pt x="234" y="4838"/>
                  </a:lnTo>
                  <a:cubicBezTo>
                    <a:pt x="334" y="4838"/>
                    <a:pt x="400" y="4771"/>
                    <a:pt x="434" y="4671"/>
                  </a:cubicBezTo>
                  <a:cubicBezTo>
                    <a:pt x="801" y="2869"/>
                    <a:pt x="1368" y="835"/>
                    <a:pt x="1668" y="468"/>
                  </a:cubicBezTo>
                  <a:cubicBezTo>
                    <a:pt x="2235" y="1302"/>
                    <a:pt x="3836" y="4070"/>
                    <a:pt x="3869" y="4104"/>
                  </a:cubicBezTo>
                  <a:cubicBezTo>
                    <a:pt x="3913" y="4168"/>
                    <a:pt x="3970" y="4205"/>
                    <a:pt x="4031" y="4205"/>
                  </a:cubicBezTo>
                  <a:cubicBezTo>
                    <a:pt x="4065" y="4205"/>
                    <a:pt x="4101" y="4194"/>
                    <a:pt x="4136" y="4170"/>
                  </a:cubicBezTo>
                  <a:cubicBezTo>
                    <a:pt x="4236" y="4104"/>
                    <a:pt x="4270" y="3970"/>
                    <a:pt x="4236" y="3870"/>
                  </a:cubicBezTo>
                  <a:cubicBezTo>
                    <a:pt x="4170" y="3770"/>
                    <a:pt x="2502" y="968"/>
                    <a:pt x="1968" y="167"/>
                  </a:cubicBezTo>
                  <a:cubicBezTo>
                    <a:pt x="1835" y="1"/>
                    <a:pt x="1701" y="1"/>
                    <a:pt x="1635"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par>
                          <p:cTn id="16" fill="hold">
                            <p:stCondLst>
                              <p:cond delay="1000"/>
                            </p:stCondLst>
                            <p:childTnLst>
                              <p:par>
                                <p:cTn id="17" presetID="10" presetClass="entr" presetSubtype="0" fill="hold" grpId="0" nodeType="afterEffect">
                                  <p:stCondLst>
                                    <p:cond delay="0"/>
                                  </p:stCondLst>
                                  <p:iterate type="lt">
                                    <p:tmPct val="0"/>
                                  </p:iterate>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34" presetClass="emph" presetSubtype="0" fill="hold" grpId="1" nodeType="withEffect">
                                  <p:stCondLst>
                                    <p:cond delay="0"/>
                                  </p:stCondLst>
                                  <p:iterate type="lt">
                                    <p:tmPct val="10000"/>
                                  </p:iterate>
                                  <p:childTnLst>
                                    <p:animMotion origin="layout" path="M 0.0 0.0 L 0.0 -0.07213" pathEditMode="relative" ptsTypes="">
                                      <p:cBhvr>
                                        <p:cTn id="21" dur="250" accel="50000" decel="50000" autoRev="1" fill="hold">
                                          <p:stCondLst>
                                            <p:cond delay="0"/>
                                          </p:stCondLst>
                                        </p:cTn>
                                        <p:tgtEl>
                                          <p:spTgt spid="12"/>
                                        </p:tgtEl>
                                        <p:attrNameLst>
                                          <p:attrName>ppt_x</p:attrName>
                                          <p:attrName>ppt_y</p:attrName>
                                        </p:attrNameLst>
                                      </p:cBhvr>
                                    </p:animMotion>
                                    <p:animRot by="1500000">
                                      <p:cBhvr>
                                        <p:cTn id="22" dur="125" fill="hold">
                                          <p:stCondLst>
                                            <p:cond delay="0"/>
                                          </p:stCondLst>
                                        </p:cTn>
                                        <p:tgtEl>
                                          <p:spTgt spid="12"/>
                                        </p:tgtEl>
                                        <p:attrNameLst>
                                          <p:attrName>r</p:attrName>
                                        </p:attrNameLst>
                                      </p:cBhvr>
                                    </p:animRot>
                                    <p:animRot by="-1500000">
                                      <p:cBhvr>
                                        <p:cTn id="23" dur="125" fill="hold">
                                          <p:stCondLst>
                                            <p:cond delay="125"/>
                                          </p:stCondLst>
                                        </p:cTn>
                                        <p:tgtEl>
                                          <p:spTgt spid="12"/>
                                        </p:tgtEl>
                                        <p:attrNameLst>
                                          <p:attrName>r</p:attrName>
                                        </p:attrNameLst>
                                      </p:cBhvr>
                                    </p:animRot>
                                    <p:animRot by="-1500000">
                                      <p:cBhvr>
                                        <p:cTn id="24" dur="125" fill="hold">
                                          <p:stCondLst>
                                            <p:cond delay="250"/>
                                          </p:stCondLst>
                                        </p:cTn>
                                        <p:tgtEl>
                                          <p:spTgt spid="12"/>
                                        </p:tgtEl>
                                        <p:attrNameLst>
                                          <p:attrName>r</p:attrName>
                                        </p:attrNameLst>
                                      </p:cBhvr>
                                    </p:animRot>
                                    <p:animRot by="1500000">
                                      <p:cBhvr>
                                        <p:cTn id="25" dur="125" fill="hold">
                                          <p:stCondLst>
                                            <p:cond delay="375"/>
                                          </p:stCondLst>
                                        </p:cTn>
                                        <p:tgtEl>
                                          <p:spTgt spid="12"/>
                                        </p:tgtEl>
                                        <p:attrNameLst>
                                          <p:attrName>r</p:attrName>
                                        </p:attrNameLst>
                                      </p:cBhvr>
                                    </p:animRot>
                                  </p:childTnLst>
                                </p:cTn>
                              </p:par>
                            </p:childTnLst>
                          </p:cTn>
                        </p:par>
                        <p:par>
                          <p:cTn id="26" fill="hold">
                            <p:stCondLst>
                              <p:cond delay="2650"/>
                            </p:stCondLst>
                            <p:childTnLst>
                              <p:par>
                                <p:cTn id="27" presetID="14" presetClass="entr" presetSubtype="10" fill="hold" grpId="0" nodeType="afterEffect">
                                  <p:stCondLst>
                                    <p:cond delay="0"/>
                                  </p:stCondLst>
                                  <p:iterate type="lt">
                                    <p:tmPct val="0"/>
                                  </p:iterate>
                                  <p:childTnLst>
                                    <p:set>
                                      <p:cBhvr>
                                        <p:cTn id="28" dur="1" fill="hold">
                                          <p:stCondLst>
                                            <p:cond delay="0"/>
                                          </p:stCondLst>
                                        </p:cTn>
                                        <p:tgtEl>
                                          <p:spTgt spid="13"/>
                                        </p:tgtEl>
                                        <p:attrNameLst>
                                          <p:attrName>style.visibility</p:attrName>
                                        </p:attrNameLst>
                                      </p:cBhvr>
                                      <p:to>
                                        <p:strVal val="visible"/>
                                      </p:to>
                                    </p:set>
                                    <p:animEffect transition="in" filter="randombar(horizontal)">
                                      <p:cBhvr>
                                        <p:cTn id="29" dur="500"/>
                                        <p:tgtEl>
                                          <p:spTgt spid="13"/>
                                        </p:tgtEl>
                                      </p:cBhvr>
                                    </p:animEffect>
                                  </p:childTnLst>
                                </p:cTn>
                              </p:par>
                            </p:childTnLst>
                          </p:cTn>
                        </p:par>
                        <p:par>
                          <p:cTn id="30" fill="hold">
                            <p:stCondLst>
                              <p:cond delay="3150"/>
                            </p:stCondLst>
                            <p:childTnLst>
                              <p:par>
                                <p:cTn id="31" presetID="34" presetClass="emph" presetSubtype="0" fill="hold" grpId="1" nodeType="afterEffect">
                                  <p:stCondLst>
                                    <p:cond delay="0"/>
                                  </p:stCondLst>
                                  <p:iterate type="lt">
                                    <p:tmPct val="10000"/>
                                  </p:iterate>
                                  <p:childTnLst>
                                    <p:animMotion origin="layout" path="M 0.0 0.0 L 0.0 -0.07213" pathEditMode="relative" ptsTypes="">
                                      <p:cBhvr>
                                        <p:cTn id="32" dur="250" accel="50000" decel="50000" autoRev="1" fill="hold">
                                          <p:stCondLst>
                                            <p:cond delay="0"/>
                                          </p:stCondLst>
                                        </p:cTn>
                                        <p:tgtEl>
                                          <p:spTgt spid="13"/>
                                        </p:tgtEl>
                                        <p:attrNameLst>
                                          <p:attrName>ppt_x</p:attrName>
                                          <p:attrName>ppt_y</p:attrName>
                                        </p:attrNameLst>
                                      </p:cBhvr>
                                    </p:animMotion>
                                    <p:animRot by="1500000">
                                      <p:cBhvr>
                                        <p:cTn id="33" dur="125" fill="hold">
                                          <p:stCondLst>
                                            <p:cond delay="0"/>
                                          </p:stCondLst>
                                        </p:cTn>
                                        <p:tgtEl>
                                          <p:spTgt spid="13"/>
                                        </p:tgtEl>
                                        <p:attrNameLst>
                                          <p:attrName>r</p:attrName>
                                        </p:attrNameLst>
                                      </p:cBhvr>
                                    </p:animRot>
                                    <p:animRot by="-1500000">
                                      <p:cBhvr>
                                        <p:cTn id="34" dur="125" fill="hold">
                                          <p:stCondLst>
                                            <p:cond delay="125"/>
                                          </p:stCondLst>
                                        </p:cTn>
                                        <p:tgtEl>
                                          <p:spTgt spid="13"/>
                                        </p:tgtEl>
                                        <p:attrNameLst>
                                          <p:attrName>r</p:attrName>
                                        </p:attrNameLst>
                                      </p:cBhvr>
                                    </p:animRot>
                                    <p:animRot by="-1500000">
                                      <p:cBhvr>
                                        <p:cTn id="35" dur="125" fill="hold">
                                          <p:stCondLst>
                                            <p:cond delay="250"/>
                                          </p:stCondLst>
                                        </p:cTn>
                                        <p:tgtEl>
                                          <p:spTgt spid="13"/>
                                        </p:tgtEl>
                                        <p:attrNameLst>
                                          <p:attrName>r</p:attrName>
                                        </p:attrNameLst>
                                      </p:cBhvr>
                                    </p:animRot>
                                    <p:animRot by="1500000">
                                      <p:cBhvr>
                                        <p:cTn id="36" dur="125" fill="hold">
                                          <p:stCondLst>
                                            <p:cond delay="375"/>
                                          </p:stCondLst>
                                        </p:cTn>
                                        <p:tgtEl>
                                          <p:spTgt spid="13"/>
                                        </p:tgtEl>
                                        <p:attrNameLst>
                                          <p:attrName>r</p:attrName>
                                        </p:attrNameLst>
                                      </p:cBhvr>
                                    </p:animRot>
                                  </p:childTnLst>
                                </p:cTn>
                              </p:par>
                            </p:childTnLst>
                          </p:cTn>
                        </p:par>
                        <p:par>
                          <p:cTn id="37" fill="hold">
                            <p:stCondLst>
                              <p:cond delay="4200"/>
                            </p:stCondLst>
                            <p:childTnLst>
                              <p:par>
                                <p:cTn id="38" presetID="50" presetClass="entr" presetSubtype="0" decel="100000" fill="hold" nodeType="after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1000" fill="hold"/>
                                        <p:tgtEl>
                                          <p:spTgt spid="17"/>
                                        </p:tgtEl>
                                        <p:attrNameLst>
                                          <p:attrName>ppt_w</p:attrName>
                                        </p:attrNameLst>
                                      </p:cBhvr>
                                      <p:tavLst>
                                        <p:tav tm="0">
                                          <p:val>
                                            <p:strVal val="#ppt_w+.3"/>
                                          </p:val>
                                        </p:tav>
                                        <p:tav tm="100000">
                                          <p:val>
                                            <p:strVal val="#ppt_w"/>
                                          </p:val>
                                        </p:tav>
                                      </p:tavLst>
                                    </p:anim>
                                    <p:anim calcmode="lin" valueType="num">
                                      <p:cBhvr>
                                        <p:cTn id="41" dur="1000" fill="hold"/>
                                        <p:tgtEl>
                                          <p:spTgt spid="17"/>
                                        </p:tgtEl>
                                        <p:attrNameLst>
                                          <p:attrName>ppt_h</p:attrName>
                                        </p:attrNameLst>
                                      </p:cBhvr>
                                      <p:tavLst>
                                        <p:tav tm="0">
                                          <p:val>
                                            <p:strVal val="#ppt_h"/>
                                          </p:val>
                                        </p:tav>
                                        <p:tav tm="100000">
                                          <p:val>
                                            <p:strVal val="#ppt_h"/>
                                          </p:val>
                                        </p:tav>
                                      </p:tavLst>
                                    </p:anim>
                                    <p:animEffect transition="in" filter="fade">
                                      <p:cBhvr>
                                        <p:cTn id="42"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2" grpId="1"/>
      <p:bldP spid="13" grpId="0"/>
      <p:bldP spid="13"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grpSp>
        <p:nvGrpSpPr>
          <p:cNvPr id="3915" name="Google Shape;3915;p40"/>
          <p:cNvGrpSpPr/>
          <p:nvPr/>
        </p:nvGrpSpPr>
        <p:grpSpPr>
          <a:xfrm flipH="1">
            <a:off x="7236850" y="402550"/>
            <a:ext cx="742200" cy="726400"/>
            <a:chOff x="1892125" y="660850"/>
            <a:chExt cx="742200" cy="726400"/>
          </a:xfrm>
        </p:grpSpPr>
        <p:sp>
          <p:nvSpPr>
            <p:cNvPr id="3916" name="Google Shape;3916;p40"/>
            <p:cNvSpPr/>
            <p:nvPr/>
          </p:nvSpPr>
          <p:spPr>
            <a:xfrm>
              <a:off x="1892125" y="660850"/>
              <a:ext cx="742200" cy="726400"/>
            </a:xfrm>
            <a:custGeom>
              <a:avLst/>
              <a:gdLst/>
              <a:ahLst/>
              <a:cxnLst/>
              <a:rect l="l" t="t" r="r" b="b"/>
              <a:pathLst>
                <a:path w="29688" h="29056" extrusionOk="0">
                  <a:moveTo>
                    <a:pt x="8606" y="1"/>
                  </a:moveTo>
                  <a:cubicBezTo>
                    <a:pt x="8173" y="1"/>
                    <a:pt x="7806" y="101"/>
                    <a:pt x="7439" y="234"/>
                  </a:cubicBezTo>
                  <a:cubicBezTo>
                    <a:pt x="5804" y="835"/>
                    <a:pt x="5004" y="1902"/>
                    <a:pt x="4670" y="2736"/>
                  </a:cubicBezTo>
                  <a:cubicBezTo>
                    <a:pt x="3803" y="2803"/>
                    <a:pt x="3002" y="3237"/>
                    <a:pt x="2468" y="3937"/>
                  </a:cubicBezTo>
                  <a:cubicBezTo>
                    <a:pt x="1334" y="5305"/>
                    <a:pt x="1601" y="7239"/>
                    <a:pt x="1868" y="8507"/>
                  </a:cubicBezTo>
                  <a:lnTo>
                    <a:pt x="2135" y="9508"/>
                  </a:lnTo>
                  <a:cubicBezTo>
                    <a:pt x="1668" y="9608"/>
                    <a:pt x="1268" y="9775"/>
                    <a:pt x="934" y="10108"/>
                  </a:cubicBezTo>
                  <a:cubicBezTo>
                    <a:pt x="367" y="10575"/>
                    <a:pt x="33" y="11242"/>
                    <a:pt x="33" y="11976"/>
                  </a:cubicBezTo>
                  <a:cubicBezTo>
                    <a:pt x="0" y="15746"/>
                    <a:pt x="2035" y="23218"/>
                    <a:pt x="10207" y="25352"/>
                  </a:cubicBezTo>
                  <a:cubicBezTo>
                    <a:pt x="10541" y="25586"/>
                    <a:pt x="10874" y="25719"/>
                    <a:pt x="11308" y="25753"/>
                  </a:cubicBezTo>
                  <a:cubicBezTo>
                    <a:pt x="11341" y="25986"/>
                    <a:pt x="11475" y="26253"/>
                    <a:pt x="11608" y="26487"/>
                  </a:cubicBezTo>
                  <a:cubicBezTo>
                    <a:pt x="11608" y="26820"/>
                    <a:pt x="11675" y="27154"/>
                    <a:pt x="11842" y="27487"/>
                  </a:cubicBezTo>
                  <a:cubicBezTo>
                    <a:pt x="12309" y="28455"/>
                    <a:pt x="13276" y="29055"/>
                    <a:pt x="14310" y="29055"/>
                  </a:cubicBezTo>
                  <a:cubicBezTo>
                    <a:pt x="14711" y="29055"/>
                    <a:pt x="15111" y="28955"/>
                    <a:pt x="15444" y="28788"/>
                  </a:cubicBezTo>
                  <a:cubicBezTo>
                    <a:pt x="16278" y="28421"/>
                    <a:pt x="17012" y="27921"/>
                    <a:pt x="17646" y="27421"/>
                  </a:cubicBezTo>
                  <a:cubicBezTo>
                    <a:pt x="17779" y="27587"/>
                    <a:pt x="17946" y="27754"/>
                    <a:pt x="18146" y="27854"/>
                  </a:cubicBezTo>
                  <a:cubicBezTo>
                    <a:pt x="18613" y="28221"/>
                    <a:pt x="19180" y="28421"/>
                    <a:pt x="19781" y="28421"/>
                  </a:cubicBezTo>
                  <a:cubicBezTo>
                    <a:pt x="20648" y="28421"/>
                    <a:pt x="21449" y="27988"/>
                    <a:pt x="21949" y="27320"/>
                  </a:cubicBezTo>
                  <a:cubicBezTo>
                    <a:pt x="22516" y="26553"/>
                    <a:pt x="22983" y="25719"/>
                    <a:pt x="23317" y="24885"/>
                  </a:cubicBezTo>
                  <a:lnTo>
                    <a:pt x="23317" y="24819"/>
                  </a:lnTo>
                  <a:cubicBezTo>
                    <a:pt x="23850" y="23418"/>
                    <a:pt x="23984" y="22050"/>
                    <a:pt x="23650" y="20749"/>
                  </a:cubicBezTo>
                  <a:cubicBezTo>
                    <a:pt x="23550" y="20449"/>
                    <a:pt x="23483" y="20149"/>
                    <a:pt x="23350" y="19882"/>
                  </a:cubicBezTo>
                  <a:cubicBezTo>
                    <a:pt x="24151" y="18481"/>
                    <a:pt x="24784" y="16946"/>
                    <a:pt x="25185" y="15312"/>
                  </a:cubicBezTo>
                  <a:cubicBezTo>
                    <a:pt x="25452" y="14945"/>
                    <a:pt x="25618" y="14511"/>
                    <a:pt x="25685" y="14078"/>
                  </a:cubicBezTo>
                  <a:cubicBezTo>
                    <a:pt x="25718" y="13744"/>
                    <a:pt x="25718" y="13411"/>
                    <a:pt x="25652" y="13110"/>
                  </a:cubicBezTo>
                  <a:cubicBezTo>
                    <a:pt x="25785" y="12310"/>
                    <a:pt x="25818" y="11476"/>
                    <a:pt x="25818" y="10742"/>
                  </a:cubicBezTo>
                  <a:lnTo>
                    <a:pt x="28354" y="8907"/>
                  </a:lnTo>
                  <a:cubicBezTo>
                    <a:pt x="29288" y="8207"/>
                    <a:pt x="29688" y="7039"/>
                    <a:pt x="29388" y="5938"/>
                  </a:cubicBezTo>
                  <a:cubicBezTo>
                    <a:pt x="29121" y="4871"/>
                    <a:pt x="28153" y="4070"/>
                    <a:pt x="27053" y="3937"/>
                  </a:cubicBezTo>
                  <a:lnTo>
                    <a:pt x="23784" y="3603"/>
                  </a:lnTo>
                  <a:cubicBezTo>
                    <a:pt x="23217" y="2936"/>
                    <a:pt x="22616" y="2403"/>
                    <a:pt x="21882" y="2002"/>
                  </a:cubicBezTo>
                  <a:cubicBezTo>
                    <a:pt x="20715" y="1335"/>
                    <a:pt x="19614" y="1068"/>
                    <a:pt x="18513" y="1068"/>
                  </a:cubicBezTo>
                  <a:cubicBezTo>
                    <a:pt x="16378" y="1068"/>
                    <a:pt x="14944" y="2169"/>
                    <a:pt x="13977" y="3670"/>
                  </a:cubicBezTo>
                  <a:cubicBezTo>
                    <a:pt x="10841" y="1"/>
                    <a:pt x="9207" y="1"/>
                    <a:pt x="8606" y="1"/>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40"/>
            <p:cNvSpPr/>
            <p:nvPr/>
          </p:nvSpPr>
          <p:spPr>
            <a:xfrm>
              <a:off x="2359125" y="1121700"/>
              <a:ext cx="73400" cy="186325"/>
            </a:xfrm>
            <a:custGeom>
              <a:avLst/>
              <a:gdLst/>
              <a:ahLst/>
              <a:cxnLst/>
              <a:rect l="l" t="t" r="r" b="b"/>
              <a:pathLst>
                <a:path w="2936" h="7453" extrusionOk="0">
                  <a:moveTo>
                    <a:pt x="235" y="1"/>
                  </a:moveTo>
                  <a:cubicBezTo>
                    <a:pt x="140" y="1"/>
                    <a:pt x="58" y="38"/>
                    <a:pt x="33" y="114"/>
                  </a:cubicBezTo>
                  <a:cubicBezTo>
                    <a:pt x="0" y="214"/>
                    <a:pt x="33" y="347"/>
                    <a:pt x="133" y="380"/>
                  </a:cubicBezTo>
                  <a:cubicBezTo>
                    <a:pt x="133" y="447"/>
                    <a:pt x="1768" y="1214"/>
                    <a:pt x="2168" y="2949"/>
                  </a:cubicBezTo>
                  <a:cubicBezTo>
                    <a:pt x="2468" y="4183"/>
                    <a:pt x="2035" y="5617"/>
                    <a:pt x="934" y="7119"/>
                  </a:cubicBezTo>
                  <a:cubicBezTo>
                    <a:pt x="834" y="7185"/>
                    <a:pt x="867" y="7319"/>
                    <a:pt x="967" y="7385"/>
                  </a:cubicBezTo>
                  <a:cubicBezTo>
                    <a:pt x="1001" y="7452"/>
                    <a:pt x="1034" y="7452"/>
                    <a:pt x="1101" y="7452"/>
                  </a:cubicBezTo>
                  <a:cubicBezTo>
                    <a:pt x="1168" y="7452"/>
                    <a:pt x="1201" y="7452"/>
                    <a:pt x="1301" y="7319"/>
                  </a:cubicBezTo>
                  <a:cubicBezTo>
                    <a:pt x="2468" y="5684"/>
                    <a:pt x="2935" y="4183"/>
                    <a:pt x="2602" y="2815"/>
                  </a:cubicBezTo>
                  <a:cubicBezTo>
                    <a:pt x="2168" y="947"/>
                    <a:pt x="434" y="47"/>
                    <a:pt x="334" y="13"/>
                  </a:cubicBezTo>
                  <a:cubicBezTo>
                    <a:pt x="300" y="5"/>
                    <a:pt x="267" y="1"/>
                    <a:pt x="2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40"/>
            <p:cNvSpPr/>
            <p:nvPr/>
          </p:nvSpPr>
          <p:spPr>
            <a:xfrm>
              <a:off x="2243200" y="1148025"/>
              <a:ext cx="102600" cy="175000"/>
            </a:xfrm>
            <a:custGeom>
              <a:avLst/>
              <a:gdLst/>
              <a:ahLst/>
              <a:cxnLst/>
              <a:rect l="l" t="t" r="r" b="b"/>
              <a:pathLst>
                <a:path w="4104" h="7000" extrusionOk="0">
                  <a:moveTo>
                    <a:pt x="2805" y="1"/>
                  </a:moveTo>
                  <a:cubicBezTo>
                    <a:pt x="2759" y="1"/>
                    <a:pt x="2711" y="19"/>
                    <a:pt x="2669" y="61"/>
                  </a:cubicBezTo>
                  <a:cubicBezTo>
                    <a:pt x="2602" y="128"/>
                    <a:pt x="2569" y="261"/>
                    <a:pt x="2636" y="328"/>
                  </a:cubicBezTo>
                  <a:cubicBezTo>
                    <a:pt x="2636" y="328"/>
                    <a:pt x="3670" y="1829"/>
                    <a:pt x="3236" y="3497"/>
                  </a:cubicBezTo>
                  <a:cubicBezTo>
                    <a:pt x="2902" y="4765"/>
                    <a:pt x="1835" y="5799"/>
                    <a:pt x="134" y="6599"/>
                  </a:cubicBezTo>
                  <a:cubicBezTo>
                    <a:pt x="67" y="6666"/>
                    <a:pt x="0" y="6766"/>
                    <a:pt x="67" y="6866"/>
                  </a:cubicBezTo>
                  <a:cubicBezTo>
                    <a:pt x="100" y="6966"/>
                    <a:pt x="167" y="7000"/>
                    <a:pt x="267" y="7000"/>
                  </a:cubicBezTo>
                  <a:cubicBezTo>
                    <a:pt x="301" y="7000"/>
                    <a:pt x="301" y="7000"/>
                    <a:pt x="267" y="6966"/>
                  </a:cubicBezTo>
                  <a:cubicBezTo>
                    <a:pt x="2102" y="6132"/>
                    <a:pt x="3203" y="4998"/>
                    <a:pt x="3603" y="3630"/>
                  </a:cubicBezTo>
                  <a:cubicBezTo>
                    <a:pt x="4103" y="1762"/>
                    <a:pt x="3003" y="161"/>
                    <a:pt x="2969" y="95"/>
                  </a:cubicBezTo>
                  <a:cubicBezTo>
                    <a:pt x="2930" y="36"/>
                    <a:pt x="2869" y="1"/>
                    <a:pt x="280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40"/>
            <p:cNvSpPr/>
            <p:nvPr/>
          </p:nvSpPr>
          <p:spPr>
            <a:xfrm>
              <a:off x="2436675" y="811275"/>
              <a:ext cx="130100" cy="98125"/>
            </a:xfrm>
            <a:custGeom>
              <a:avLst/>
              <a:gdLst/>
              <a:ahLst/>
              <a:cxnLst/>
              <a:rect l="l" t="t" r="r" b="b"/>
              <a:pathLst>
                <a:path w="5204" h="3925" extrusionOk="0">
                  <a:moveTo>
                    <a:pt x="169" y="0"/>
                  </a:moveTo>
                  <a:cubicBezTo>
                    <a:pt x="95" y="0"/>
                    <a:pt x="34" y="84"/>
                    <a:pt x="34" y="188"/>
                  </a:cubicBezTo>
                  <a:cubicBezTo>
                    <a:pt x="0" y="255"/>
                    <a:pt x="67" y="388"/>
                    <a:pt x="200" y="388"/>
                  </a:cubicBezTo>
                  <a:lnTo>
                    <a:pt x="4403" y="789"/>
                  </a:lnTo>
                  <a:lnTo>
                    <a:pt x="601" y="3557"/>
                  </a:lnTo>
                  <a:cubicBezTo>
                    <a:pt x="534" y="3624"/>
                    <a:pt x="501" y="3758"/>
                    <a:pt x="567" y="3858"/>
                  </a:cubicBezTo>
                  <a:cubicBezTo>
                    <a:pt x="601" y="3891"/>
                    <a:pt x="667" y="3924"/>
                    <a:pt x="734" y="3924"/>
                  </a:cubicBezTo>
                  <a:lnTo>
                    <a:pt x="834" y="3924"/>
                  </a:lnTo>
                  <a:lnTo>
                    <a:pt x="5071" y="855"/>
                  </a:lnTo>
                  <a:cubicBezTo>
                    <a:pt x="5171" y="789"/>
                    <a:pt x="5204" y="722"/>
                    <a:pt x="5171" y="622"/>
                  </a:cubicBezTo>
                  <a:cubicBezTo>
                    <a:pt x="5171" y="555"/>
                    <a:pt x="5071" y="455"/>
                    <a:pt x="5004" y="455"/>
                  </a:cubicBezTo>
                  <a:lnTo>
                    <a:pt x="234" y="22"/>
                  </a:lnTo>
                  <a:cubicBezTo>
                    <a:pt x="212" y="7"/>
                    <a:pt x="190" y="0"/>
                    <a:pt x="16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40"/>
            <p:cNvSpPr/>
            <p:nvPr/>
          </p:nvSpPr>
          <p:spPr>
            <a:xfrm>
              <a:off x="1951325" y="723975"/>
              <a:ext cx="591025" cy="520075"/>
            </a:xfrm>
            <a:custGeom>
              <a:avLst/>
              <a:gdLst/>
              <a:ahLst/>
              <a:cxnLst/>
              <a:rect l="l" t="t" r="r" b="b"/>
              <a:pathLst>
                <a:path w="23641" h="20803" extrusionOk="0">
                  <a:moveTo>
                    <a:pt x="6190" y="0"/>
                  </a:moveTo>
                  <a:cubicBezTo>
                    <a:pt x="6100" y="0"/>
                    <a:pt x="6016" y="14"/>
                    <a:pt x="5938" y="44"/>
                  </a:cubicBezTo>
                  <a:cubicBezTo>
                    <a:pt x="2836" y="1245"/>
                    <a:pt x="5604" y="4281"/>
                    <a:pt x="5604" y="4281"/>
                  </a:cubicBezTo>
                  <a:cubicBezTo>
                    <a:pt x="5604" y="4281"/>
                    <a:pt x="3796" y="2672"/>
                    <a:pt x="2666" y="2672"/>
                  </a:cubicBezTo>
                  <a:cubicBezTo>
                    <a:pt x="1947" y="2672"/>
                    <a:pt x="1502" y="3322"/>
                    <a:pt x="1968" y="5448"/>
                  </a:cubicBezTo>
                  <a:cubicBezTo>
                    <a:pt x="2501" y="7880"/>
                    <a:pt x="3293" y="9247"/>
                    <a:pt x="4112" y="9989"/>
                  </a:cubicBezTo>
                  <a:lnTo>
                    <a:pt x="4112" y="9989"/>
                  </a:lnTo>
                  <a:lnTo>
                    <a:pt x="167" y="9451"/>
                  </a:lnTo>
                  <a:lnTo>
                    <a:pt x="167" y="9451"/>
                  </a:lnTo>
                  <a:cubicBezTo>
                    <a:pt x="167" y="9451"/>
                    <a:pt x="0" y="19325"/>
                    <a:pt x="10308" y="20726"/>
                  </a:cubicBezTo>
                  <a:cubicBezTo>
                    <a:pt x="10699" y="20778"/>
                    <a:pt x="11080" y="20803"/>
                    <a:pt x="11450" y="20803"/>
                  </a:cubicBezTo>
                  <a:cubicBezTo>
                    <a:pt x="20848" y="20803"/>
                    <a:pt x="23641" y="4697"/>
                    <a:pt x="18313" y="1712"/>
                  </a:cubicBezTo>
                  <a:cubicBezTo>
                    <a:pt x="17478" y="1241"/>
                    <a:pt x="16759" y="1043"/>
                    <a:pt x="16141" y="1043"/>
                  </a:cubicBezTo>
                  <a:cubicBezTo>
                    <a:pt x="12913" y="1043"/>
                    <a:pt x="12443" y="6449"/>
                    <a:pt x="12443" y="6449"/>
                  </a:cubicBezTo>
                  <a:cubicBezTo>
                    <a:pt x="12443" y="6449"/>
                    <a:pt x="8093" y="0"/>
                    <a:pt x="61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40"/>
            <p:cNvSpPr/>
            <p:nvPr/>
          </p:nvSpPr>
          <p:spPr>
            <a:xfrm>
              <a:off x="2369950" y="812625"/>
              <a:ext cx="52575" cy="66750"/>
            </a:xfrm>
            <a:custGeom>
              <a:avLst/>
              <a:gdLst/>
              <a:ahLst/>
              <a:cxnLst/>
              <a:rect l="l" t="t" r="r" b="b"/>
              <a:pathLst>
                <a:path w="2103" h="2670" extrusionOk="0">
                  <a:moveTo>
                    <a:pt x="1602" y="1"/>
                  </a:moveTo>
                  <a:cubicBezTo>
                    <a:pt x="1502" y="34"/>
                    <a:pt x="1435" y="134"/>
                    <a:pt x="1435" y="234"/>
                  </a:cubicBezTo>
                  <a:cubicBezTo>
                    <a:pt x="1602" y="1168"/>
                    <a:pt x="1568" y="2136"/>
                    <a:pt x="1402" y="2202"/>
                  </a:cubicBezTo>
                  <a:cubicBezTo>
                    <a:pt x="1235" y="2202"/>
                    <a:pt x="768" y="1569"/>
                    <a:pt x="401" y="801"/>
                  </a:cubicBezTo>
                  <a:cubicBezTo>
                    <a:pt x="351" y="726"/>
                    <a:pt x="282" y="689"/>
                    <a:pt x="195" y="689"/>
                  </a:cubicBezTo>
                  <a:cubicBezTo>
                    <a:pt x="165" y="689"/>
                    <a:pt x="134" y="693"/>
                    <a:pt x="101" y="701"/>
                  </a:cubicBezTo>
                  <a:cubicBezTo>
                    <a:pt x="34" y="801"/>
                    <a:pt x="1" y="902"/>
                    <a:pt x="34" y="1002"/>
                  </a:cubicBezTo>
                  <a:cubicBezTo>
                    <a:pt x="101" y="1235"/>
                    <a:pt x="701" y="2469"/>
                    <a:pt x="1235" y="2636"/>
                  </a:cubicBezTo>
                  <a:cubicBezTo>
                    <a:pt x="1268" y="2669"/>
                    <a:pt x="1335" y="2669"/>
                    <a:pt x="1368" y="2669"/>
                  </a:cubicBezTo>
                  <a:cubicBezTo>
                    <a:pt x="1435" y="2669"/>
                    <a:pt x="1502" y="2669"/>
                    <a:pt x="1602" y="2569"/>
                  </a:cubicBezTo>
                  <a:cubicBezTo>
                    <a:pt x="2102" y="2236"/>
                    <a:pt x="1935" y="801"/>
                    <a:pt x="1869" y="168"/>
                  </a:cubicBezTo>
                  <a:cubicBezTo>
                    <a:pt x="1835" y="34"/>
                    <a:pt x="1735" y="1"/>
                    <a:pt x="160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40"/>
            <p:cNvSpPr/>
            <p:nvPr/>
          </p:nvSpPr>
          <p:spPr>
            <a:xfrm>
              <a:off x="2038875" y="813150"/>
              <a:ext cx="204350" cy="223850"/>
            </a:xfrm>
            <a:custGeom>
              <a:avLst/>
              <a:gdLst/>
              <a:ahLst/>
              <a:cxnLst/>
              <a:rect l="l" t="t" r="r" b="b"/>
              <a:pathLst>
                <a:path w="8174" h="8954" extrusionOk="0">
                  <a:moveTo>
                    <a:pt x="5037" y="0"/>
                  </a:moveTo>
                  <a:cubicBezTo>
                    <a:pt x="4951" y="0"/>
                    <a:pt x="4878" y="31"/>
                    <a:pt x="4804" y="80"/>
                  </a:cubicBezTo>
                  <a:cubicBezTo>
                    <a:pt x="4337" y="514"/>
                    <a:pt x="4604" y="2015"/>
                    <a:pt x="4904" y="3149"/>
                  </a:cubicBezTo>
                  <a:cubicBezTo>
                    <a:pt x="4437" y="2548"/>
                    <a:pt x="3770" y="1915"/>
                    <a:pt x="3237" y="1848"/>
                  </a:cubicBezTo>
                  <a:cubicBezTo>
                    <a:pt x="3003" y="1848"/>
                    <a:pt x="2803" y="1881"/>
                    <a:pt x="2669" y="2015"/>
                  </a:cubicBezTo>
                  <a:cubicBezTo>
                    <a:pt x="2136" y="2482"/>
                    <a:pt x="2669" y="3716"/>
                    <a:pt x="3237" y="4783"/>
                  </a:cubicBezTo>
                  <a:cubicBezTo>
                    <a:pt x="2469" y="4116"/>
                    <a:pt x="1502" y="3349"/>
                    <a:pt x="902" y="3349"/>
                  </a:cubicBezTo>
                  <a:cubicBezTo>
                    <a:pt x="668" y="3349"/>
                    <a:pt x="535" y="3382"/>
                    <a:pt x="435" y="3516"/>
                  </a:cubicBezTo>
                  <a:cubicBezTo>
                    <a:pt x="1" y="3916"/>
                    <a:pt x="435" y="4883"/>
                    <a:pt x="735" y="5451"/>
                  </a:cubicBezTo>
                  <a:cubicBezTo>
                    <a:pt x="1469" y="6885"/>
                    <a:pt x="3270" y="8953"/>
                    <a:pt x="5171" y="8953"/>
                  </a:cubicBezTo>
                  <a:lnTo>
                    <a:pt x="5538" y="8953"/>
                  </a:lnTo>
                  <a:cubicBezTo>
                    <a:pt x="5672" y="8886"/>
                    <a:pt x="5705" y="8820"/>
                    <a:pt x="5705" y="8686"/>
                  </a:cubicBezTo>
                  <a:cubicBezTo>
                    <a:pt x="5672" y="8553"/>
                    <a:pt x="5605" y="8519"/>
                    <a:pt x="5471" y="8519"/>
                  </a:cubicBezTo>
                  <a:cubicBezTo>
                    <a:pt x="5364" y="8535"/>
                    <a:pt x="5257" y="8542"/>
                    <a:pt x="5149" y="8542"/>
                  </a:cubicBezTo>
                  <a:cubicBezTo>
                    <a:pt x="3426" y="8542"/>
                    <a:pt x="1759" y="6601"/>
                    <a:pt x="1068" y="5250"/>
                  </a:cubicBezTo>
                  <a:cubicBezTo>
                    <a:pt x="635" y="4383"/>
                    <a:pt x="601" y="3916"/>
                    <a:pt x="735" y="3816"/>
                  </a:cubicBezTo>
                  <a:cubicBezTo>
                    <a:pt x="768" y="3816"/>
                    <a:pt x="801" y="3749"/>
                    <a:pt x="902" y="3749"/>
                  </a:cubicBezTo>
                  <a:cubicBezTo>
                    <a:pt x="1635" y="3749"/>
                    <a:pt x="3503" y="5551"/>
                    <a:pt x="4137" y="6284"/>
                  </a:cubicBezTo>
                  <a:cubicBezTo>
                    <a:pt x="4195" y="6304"/>
                    <a:pt x="4253" y="6323"/>
                    <a:pt x="4310" y="6323"/>
                  </a:cubicBezTo>
                  <a:cubicBezTo>
                    <a:pt x="4353" y="6323"/>
                    <a:pt x="4395" y="6313"/>
                    <a:pt x="4437" y="6284"/>
                  </a:cubicBezTo>
                  <a:cubicBezTo>
                    <a:pt x="4504" y="6184"/>
                    <a:pt x="4504" y="6051"/>
                    <a:pt x="4471" y="5984"/>
                  </a:cubicBezTo>
                  <a:cubicBezTo>
                    <a:pt x="3470" y="4483"/>
                    <a:pt x="2603" y="2648"/>
                    <a:pt x="2970" y="2315"/>
                  </a:cubicBezTo>
                  <a:cubicBezTo>
                    <a:pt x="3070" y="2248"/>
                    <a:pt x="3103" y="2248"/>
                    <a:pt x="3170" y="2248"/>
                  </a:cubicBezTo>
                  <a:cubicBezTo>
                    <a:pt x="3737" y="2348"/>
                    <a:pt x="4704" y="3516"/>
                    <a:pt x="5238" y="4283"/>
                  </a:cubicBezTo>
                  <a:cubicBezTo>
                    <a:pt x="5262" y="4332"/>
                    <a:pt x="5323" y="4363"/>
                    <a:pt x="5392" y="4363"/>
                  </a:cubicBezTo>
                  <a:cubicBezTo>
                    <a:pt x="5418" y="4363"/>
                    <a:pt x="5445" y="4359"/>
                    <a:pt x="5471" y="4350"/>
                  </a:cubicBezTo>
                  <a:cubicBezTo>
                    <a:pt x="5605" y="4316"/>
                    <a:pt x="5638" y="4183"/>
                    <a:pt x="5605" y="4116"/>
                  </a:cubicBezTo>
                  <a:cubicBezTo>
                    <a:pt x="5105" y="2548"/>
                    <a:pt x="4771" y="714"/>
                    <a:pt x="5038" y="414"/>
                  </a:cubicBezTo>
                  <a:lnTo>
                    <a:pt x="5038" y="414"/>
                  </a:lnTo>
                  <a:cubicBezTo>
                    <a:pt x="5438" y="480"/>
                    <a:pt x="6772" y="2648"/>
                    <a:pt x="7773" y="4650"/>
                  </a:cubicBezTo>
                  <a:cubicBezTo>
                    <a:pt x="7822" y="4699"/>
                    <a:pt x="7907" y="4730"/>
                    <a:pt x="7975" y="4730"/>
                  </a:cubicBezTo>
                  <a:cubicBezTo>
                    <a:pt x="7999" y="4730"/>
                    <a:pt x="8022" y="4726"/>
                    <a:pt x="8040" y="4717"/>
                  </a:cubicBezTo>
                  <a:cubicBezTo>
                    <a:pt x="8140" y="4650"/>
                    <a:pt x="8173" y="4517"/>
                    <a:pt x="8140" y="4416"/>
                  </a:cubicBezTo>
                  <a:cubicBezTo>
                    <a:pt x="7640" y="3416"/>
                    <a:pt x="5938" y="147"/>
                    <a:pt x="5138" y="13"/>
                  </a:cubicBezTo>
                  <a:cubicBezTo>
                    <a:pt x="5102" y="4"/>
                    <a:pt x="5069" y="0"/>
                    <a:pt x="5037"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40"/>
            <p:cNvSpPr/>
            <p:nvPr/>
          </p:nvSpPr>
          <p:spPr>
            <a:xfrm>
              <a:off x="2177325" y="994950"/>
              <a:ext cx="296900" cy="246350"/>
            </a:xfrm>
            <a:custGeom>
              <a:avLst/>
              <a:gdLst/>
              <a:ahLst/>
              <a:cxnLst/>
              <a:rect l="l" t="t" r="r" b="b"/>
              <a:pathLst>
                <a:path w="11876" h="9854" extrusionOk="0">
                  <a:moveTo>
                    <a:pt x="9743" y="1"/>
                  </a:moveTo>
                  <a:cubicBezTo>
                    <a:pt x="7105" y="1"/>
                    <a:pt x="4929" y="705"/>
                    <a:pt x="3303" y="2115"/>
                  </a:cubicBezTo>
                  <a:cubicBezTo>
                    <a:pt x="100" y="4917"/>
                    <a:pt x="0" y="9420"/>
                    <a:pt x="0" y="9620"/>
                  </a:cubicBezTo>
                  <a:cubicBezTo>
                    <a:pt x="0" y="9753"/>
                    <a:pt x="100" y="9854"/>
                    <a:pt x="234" y="9854"/>
                  </a:cubicBezTo>
                  <a:cubicBezTo>
                    <a:pt x="367" y="9854"/>
                    <a:pt x="434" y="9753"/>
                    <a:pt x="434" y="9620"/>
                  </a:cubicBezTo>
                  <a:cubicBezTo>
                    <a:pt x="434" y="9587"/>
                    <a:pt x="467" y="5083"/>
                    <a:pt x="3569" y="2415"/>
                  </a:cubicBezTo>
                  <a:cubicBezTo>
                    <a:pt x="5083" y="1087"/>
                    <a:pt x="7126" y="414"/>
                    <a:pt x="9596" y="414"/>
                  </a:cubicBezTo>
                  <a:cubicBezTo>
                    <a:pt x="10228" y="414"/>
                    <a:pt x="10889" y="458"/>
                    <a:pt x="11575" y="547"/>
                  </a:cubicBezTo>
                  <a:cubicBezTo>
                    <a:pt x="11593" y="551"/>
                    <a:pt x="11610" y="553"/>
                    <a:pt x="11625" y="553"/>
                  </a:cubicBezTo>
                  <a:cubicBezTo>
                    <a:pt x="11726" y="553"/>
                    <a:pt x="11780" y="467"/>
                    <a:pt x="11809" y="380"/>
                  </a:cubicBezTo>
                  <a:cubicBezTo>
                    <a:pt x="11875" y="247"/>
                    <a:pt x="11775" y="113"/>
                    <a:pt x="11642" y="113"/>
                  </a:cubicBezTo>
                  <a:cubicBezTo>
                    <a:pt x="10985" y="38"/>
                    <a:pt x="10352" y="1"/>
                    <a:pt x="9743"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40"/>
            <p:cNvSpPr/>
            <p:nvPr/>
          </p:nvSpPr>
          <p:spPr>
            <a:xfrm>
              <a:off x="2400800" y="1046125"/>
              <a:ext cx="30900" cy="42575"/>
            </a:xfrm>
            <a:custGeom>
              <a:avLst/>
              <a:gdLst/>
              <a:ahLst/>
              <a:cxnLst/>
              <a:rect l="l" t="t" r="r" b="b"/>
              <a:pathLst>
                <a:path w="1236" h="1703" extrusionOk="0">
                  <a:moveTo>
                    <a:pt x="1035" y="1"/>
                  </a:moveTo>
                  <a:cubicBezTo>
                    <a:pt x="968" y="1"/>
                    <a:pt x="835" y="68"/>
                    <a:pt x="835" y="201"/>
                  </a:cubicBezTo>
                  <a:cubicBezTo>
                    <a:pt x="835" y="234"/>
                    <a:pt x="735" y="835"/>
                    <a:pt x="134" y="1335"/>
                  </a:cubicBezTo>
                  <a:cubicBezTo>
                    <a:pt x="34" y="1402"/>
                    <a:pt x="1" y="1535"/>
                    <a:pt x="68" y="1635"/>
                  </a:cubicBezTo>
                  <a:cubicBezTo>
                    <a:pt x="134" y="1669"/>
                    <a:pt x="168" y="1702"/>
                    <a:pt x="268" y="1702"/>
                  </a:cubicBezTo>
                  <a:cubicBezTo>
                    <a:pt x="301" y="1702"/>
                    <a:pt x="334" y="1702"/>
                    <a:pt x="368" y="1635"/>
                  </a:cubicBezTo>
                  <a:cubicBezTo>
                    <a:pt x="1168" y="1035"/>
                    <a:pt x="1235" y="234"/>
                    <a:pt x="1235" y="201"/>
                  </a:cubicBezTo>
                  <a:cubicBezTo>
                    <a:pt x="1235" y="134"/>
                    <a:pt x="1168" y="1"/>
                    <a:pt x="10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40"/>
            <p:cNvSpPr/>
            <p:nvPr/>
          </p:nvSpPr>
          <p:spPr>
            <a:xfrm>
              <a:off x="2339925" y="1061975"/>
              <a:ext cx="31725" cy="42550"/>
            </a:xfrm>
            <a:custGeom>
              <a:avLst/>
              <a:gdLst/>
              <a:ahLst/>
              <a:cxnLst/>
              <a:rect l="l" t="t" r="r" b="b"/>
              <a:pathLst>
                <a:path w="1269" h="1702" extrusionOk="0">
                  <a:moveTo>
                    <a:pt x="1068" y="1"/>
                  </a:moveTo>
                  <a:cubicBezTo>
                    <a:pt x="968" y="1"/>
                    <a:pt x="835" y="67"/>
                    <a:pt x="835" y="201"/>
                  </a:cubicBezTo>
                  <a:cubicBezTo>
                    <a:pt x="835" y="201"/>
                    <a:pt x="801" y="835"/>
                    <a:pt x="134" y="1335"/>
                  </a:cubicBezTo>
                  <a:cubicBezTo>
                    <a:pt x="68" y="1402"/>
                    <a:pt x="1" y="1535"/>
                    <a:pt x="101" y="1602"/>
                  </a:cubicBezTo>
                  <a:cubicBezTo>
                    <a:pt x="134" y="1669"/>
                    <a:pt x="201" y="1702"/>
                    <a:pt x="268" y="1702"/>
                  </a:cubicBezTo>
                  <a:cubicBezTo>
                    <a:pt x="301" y="1702"/>
                    <a:pt x="368" y="1702"/>
                    <a:pt x="401" y="1602"/>
                  </a:cubicBezTo>
                  <a:cubicBezTo>
                    <a:pt x="1168" y="1035"/>
                    <a:pt x="1268" y="234"/>
                    <a:pt x="1268" y="201"/>
                  </a:cubicBezTo>
                  <a:cubicBezTo>
                    <a:pt x="1268" y="101"/>
                    <a:pt x="1168" y="1"/>
                    <a:pt x="106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40"/>
            <p:cNvSpPr/>
            <p:nvPr/>
          </p:nvSpPr>
          <p:spPr>
            <a:xfrm>
              <a:off x="2234850" y="1188425"/>
              <a:ext cx="41725" cy="33700"/>
            </a:xfrm>
            <a:custGeom>
              <a:avLst/>
              <a:gdLst/>
              <a:ahLst/>
              <a:cxnLst/>
              <a:rect l="l" t="t" r="r" b="b"/>
              <a:pathLst>
                <a:path w="1669" h="1348" extrusionOk="0">
                  <a:moveTo>
                    <a:pt x="1427" y="1"/>
                  </a:moveTo>
                  <a:cubicBezTo>
                    <a:pt x="1344" y="1"/>
                    <a:pt x="1260" y="45"/>
                    <a:pt x="1235" y="146"/>
                  </a:cubicBezTo>
                  <a:cubicBezTo>
                    <a:pt x="1235" y="146"/>
                    <a:pt x="968" y="714"/>
                    <a:pt x="168" y="980"/>
                  </a:cubicBezTo>
                  <a:cubicBezTo>
                    <a:pt x="101" y="1014"/>
                    <a:pt x="1" y="1080"/>
                    <a:pt x="68" y="1214"/>
                  </a:cubicBezTo>
                  <a:cubicBezTo>
                    <a:pt x="101" y="1314"/>
                    <a:pt x="168" y="1347"/>
                    <a:pt x="268" y="1347"/>
                  </a:cubicBezTo>
                  <a:lnTo>
                    <a:pt x="334" y="1347"/>
                  </a:lnTo>
                  <a:cubicBezTo>
                    <a:pt x="1302" y="1047"/>
                    <a:pt x="1635" y="347"/>
                    <a:pt x="1635" y="313"/>
                  </a:cubicBezTo>
                  <a:cubicBezTo>
                    <a:pt x="1669" y="180"/>
                    <a:pt x="1635" y="46"/>
                    <a:pt x="1502" y="13"/>
                  </a:cubicBezTo>
                  <a:cubicBezTo>
                    <a:pt x="1478" y="5"/>
                    <a:pt x="1453" y="1"/>
                    <a:pt x="142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40"/>
            <p:cNvSpPr/>
            <p:nvPr/>
          </p:nvSpPr>
          <p:spPr>
            <a:xfrm>
              <a:off x="2358275" y="1122025"/>
              <a:ext cx="30875" cy="42550"/>
            </a:xfrm>
            <a:custGeom>
              <a:avLst/>
              <a:gdLst/>
              <a:ahLst/>
              <a:cxnLst/>
              <a:rect l="l" t="t" r="r" b="b"/>
              <a:pathLst>
                <a:path w="1235" h="1702" extrusionOk="0">
                  <a:moveTo>
                    <a:pt x="1035" y="0"/>
                  </a:moveTo>
                  <a:cubicBezTo>
                    <a:pt x="935" y="0"/>
                    <a:pt x="835" y="101"/>
                    <a:pt x="835" y="201"/>
                  </a:cubicBezTo>
                  <a:cubicBezTo>
                    <a:pt x="835" y="201"/>
                    <a:pt x="768" y="834"/>
                    <a:pt x="101" y="1335"/>
                  </a:cubicBezTo>
                  <a:cubicBezTo>
                    <a:pt x="34" y="1435"/>
                    <a:pt x="1" y="1535"/>
                    <a:pt x="67" y="1635"/>
                  </a:cubicBezTo>
                  <a:cubicBezTo>
                    <a:pt x="134" y="1668"/>
                    <a:pt x="167" y="1702"/>
                    <a:pt x="234" y="1702"/>
                  </a:cubicBezTo>
                  <a:cubicBezTo>
                    <a:pt x="301" y="1702"/>
                    <a:pt x="334" y="1702"/>
                    <a:pt x="368" y="1635"/>
                  </a:cubicBezTo>
                  <a:cubicBezTo>
                    <a:pt x="1168" y="1035"/>
                    <a:pt x="1235" y="267"/>
                    <a:pt x="1235" y="201"/>
                  </a:cubicBezTo>
                  <a:cubicBezTo>
                    <a:pt x="1235"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40"/>
            <p:cNvSpPr/>
            <p:nvPr/>
          </p:nvSpPr>
          <p:spPr>
            <a:xfrm>
              <a:off x="2308250" y="1154550"/>
              <a:ext cx="30875" cy="42550"/>
            </a:xfrm>
            <a:custGeom>
              <a:avLst/>
              <a:gdLst/>
              <a:ahLst/>
              <a:cxnLst/>
              <a:rect l="l" t="t" r="r" b="b"/>
              <a:pathLst>
                <a:path w="1235" h="1702" extrusionOk="0">
                  <a:moveTo>
                    <a:pt x="1034" y="0"/>
                  </a:moveTo>
                  <a:cubicBezTo>
                    <a:pt x="934" y="0"/>
                    <a:pt x="834" y="67"/>
                    <a:pt x="834" y="201"/>
                  </a:cubicBezTo>
                  <a:cubicBezTo>
                    <a:pt x="834" y="201"/>
                    <a:pt x="767" y="834"/>
                    <a:pt x="100" y="1335"/>
                  </a:cubicBezTo>
                  <a:cubicBezTo>
                    <a:pt x="34" y="1401"/>
                    <a:pt x="0" y="1535"/>
                    <a:pt x="67" y="1635"/>
                  </a:cubicBezTo>
                  <a:cubicBezTo>
                    <a:pt x="134" y="1668"/>
                    <a:pt x="167" y="1702"/>
                    <a:pt x="234" y="1702"/>
                  </a:cubicBezTo>
                  <a:cubicBezTo>
                    <a:pt x="300" y="1702"/>
                    <a:pt x="334" y="1668"/>
                    <a:pt x="367" y="1635"/>
                  </a:cubicBezTo>
                  <a:cubicBezTo>
                    <a:pt x="1168" y="1034"/>
                    <a:pt x="1234" y="234"/>
                    <a:pt x="1234" y="201"/>
                  </a:cubicBezTo>
                  <a:cubicBezTo>
                    <a:pt x="1234" y="134"/>
                    <a:pt x="1168" y="0"/>
                    <a:pt x="10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40"/>
            <p:cNvSpPr/>
            <p:nvPr/>
          </p:nvSpPr>
          <p:spPr>
            <a:xfrm>
              <a:off x="2280725" y="1122025"/>
              <a:ext cx="31725" cy="42550"/>
            </a:xfrm>
            <a:custGeom>
              <a:avLst/>
              <a:gdLst/>
              <a:ahLst/>
              <a:cxnLst/>
              <a:rect l="l" t="t" r="r" b="b"/>
              <a:pathLst>
                <a:path w="1269" h="1702" extrusionOk="0">
                  <a:moveTo>
                    <a:pt x="1035" y="0"/>
                  </a:moveTo>
                  <a:cubicBezTo>
                    <a:pt x="968" y="0"/>
                    <a:pt x="834" y="101"/>
                    <a:pt x="834" y="201"/>
                  </a:cubicBezTo>
                  <a:cubicBezTo>
                    <a:pt x="834" y="267"/>
                    <a:pt x="768" y="834"/>
                    <a:pt x="134" y="1335"/>
                  </a:cubicBezTo>
                  <a:cubicBezTo>
                    <a:pt x="34" y="1435"/>
                    <a:pt x="0" y="1535"/>
                    <a:pt x="101" y="1635"/>
                  </a:cubicBezTo>
                  <a:cubicBezTo>
                    <a:pt x="134" y="1668"/>
                    <a:pt x="167" y="1702"/>
                    <a:pt x="267" y="1702"/>
                  </a:cubicBezTo>
                  <a:cubicBezTo>
                    <a:pt x="301" y="1702"/>
                    <a:pt x="334" y="1702"/>
                    <a:pt x="367" y="1635"/>
                  </a:cubicBezTo>
                  <a:cubicBezTo>
                    <a:pt x="1168" y="1035"/>
                    <a:pt x="1268" y="267"/>
                    <a:pt x="1268" y="201"/>
                  </a:cubicBezTo>
                  <a:cubicBezTo>
                    <a:pt x="1268"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40"/>
            <p:cNvSpPr/>
            <p:nvPr/>
          </p:nvSpPr>
          <p:spPr>
            <a:xfrm>
              <a:off x="2236525" y="1283800"/>
              <a:ext cx="64250" cy="10050"/>
            </a:xfrm>
            <a:custGeom>
              <a:avLst/>
              <a:gdLst/>
              <a:ahLst/>
              <a:cxnLst/>
              <a:rect l="l" t="t" r="r" b="b"/>
              <a:pathLst>
                <a:path w="2570" h="402" extrusionOk="0">
                  <a:moveTo>
                    <a:pt x="201" y="1"/>
                  </a:moveTo>
                  <a:cubicBezTo>
                    <a:pt x="67" y="1"/>
                    <a:pt x="1" y="67"/>
                    <a:pt x="1" y="201"/>
                  </a:cubicBezTo>
                  <a:cubicBezTo>
                    <a:pt x="1" y="334"/>
                    <a:pt x="67" y="401"/>
                    <a:pt x="201" y="401"/>
                  </a:cubicBezTo>
                  <a:lnTo>
                    <a:pt x="2369" y="401"/>
                  </a:lnTo>
                  <a:cubicBezTo>
                    <a:pt x="2502" y="401"/>
                    <a:pt x="2569" y="334"/>
                    <a:pt x="2569" y="201"/>
                  </a:cubicBezTo>
                  <a:cubicBezTo>
                    <a:pt x="2569" y="67"/>
                    <a:pt x="2502" y="1"/>
                    <a:pt x="23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40"/>
            <p:cNvSpPr/>
            <p:nvPr/>
          </p:nvSpPr>
          <p:spPr>
            <a:xfrm>
              <a:off x="2368275" y="1250975"/>
              <a:ext cx="51750" cy="28675"/>
            </a:xfrm>
            <a:custGeom>
              <a:avLst/>
              <a:gdLst/>
              <a:ahLst/>
              <a:cxnLst/>
              <a:rect l="l" t="t" r="r" b="b"/>
              <a:pathLst>
                <a:path w="2070" h="1147" extrusionOk="0">
                  <a:moveTo>
                    <a:pt x="1763" y="0"/>
                  </a:moveTo>
                  <a:cubicBezTo>
                    <a:pt x="1733" y="0"/>
                    <a:pt x="1702" y="4"/>
                    <a:pt x="1669" y="13"/>
                  </a:cubicBezTo>
                  <a:lnTo>
                    <a:pt x="134" y="713"/>
                  </a:lnTo>
                  <a:cubicBezTo>
                    <a:pt x="68" y="813"/>
                    <a:pt x="1" y="880"/>
                    <a:pt x="68" y="1014"/>
                  </a:cubicBezTo>
                  <a:cubicBezTo>
                    <a:pt x="101" y="1114"/>
                    <a:pt x="168" y="1147"/>
                    <a:pt x="268" y="1147"/>
                  </a:cubicBezTo>
                  <a:cubicBezTo>
                    <a:pt x="268" y="1147"/>
                    <a:pt x="301" y="1147"/>
                    <a:pt x="335" y="1080"/>
                  </a:cubicBezTo>
                  <a:lnTo>
                    <a:pt x="1902" y="380"/>
                  </a:lnTo>
                  <a:cubicBezTo>
                    <a:pt x="1969" y="313"/>
                    <a:pt x="2069" y="180"/>
                    <a:pt x="1969" y="113"/>
                  </a:cubicBezTo>
                  <a:cubicBezTo>
                    <a:pt x="1919" y="38"/>
                    <a:pt x="1850" y="0"/>
                    <a:pt x="176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roup 2">
            <a:extLst>
              <a:ext uri="{FF2B5EF4-FFF2-40B4-BE49-F238E27FC236}">
                <a16:creationId xmlns:a16="http://schemas.microsoft.com/office/drawing/2014/main" xmlns="" id="{FCFFFB10-0EBA-6E66-19B5-93589145B28B}"/>
              </a:ext>
            </a:extLst>
          </p:cNvPr>
          <p:cNvGrpSpPr/>
          <p:nvPr/>
        </p:nvGrpSpPr>
        <p:grpSpPr>
          <a:xfrm>
            <a:off x="864912" y="-212355"/>
            <a:ext cx="7395684" cy="1207542"/>
            <a:chOff x="2574803" y="743519"/>
            <a:chExt cx="7395684" cy="1207542"/>
          </a:xfrm>
        </p:grpSpPr>
        <p:sp>
          <p:nvSpPr>
            <p:cNvPr id="3" name="TextBox 1">
              <a:extLst>
                <a:ext uri="{FF2B5EF4-FFF2-40B4-BE49-F238E27FC236}">
                  <a16:creationId xmlns:a16="http://schemas.microsoft.com/office/drawing/2014/main" xmlns="" id="{C4E19EC2-3180-0FC5-5930-9A653890255E}"/>
                </a:ext>
              </a:extLst>
            </p:cNvPr>
            <p:cNvSpPr txBox="1"/>
            <p:nvPr/>
          </p:nvSpPr>
          <p:spPr>
            <a:xfrm>
              <a:off x="2574803" y="750732"/>
              <a:ext cx="7395684" cy="1200329"/>
            </a:xfrm>
            <a:prstGeom prst="rect">
              <a:avLst/>
            </a:prstGeom>
            <a:noFill/>
          </p:spPr>
          <p:txBody>
            <a:bodyPr wrap="square" rtlCol="0" anchor="ctr">
              <a:spAutoFit/>
            </a:bodyPr>
            <a:lstStyle/>
            <a:p>
              <a:pPr algn="ctr"/>
              <a:r>
                <a:rPr lang="en-US" sz="7200" b="1" dirty="0" err="1">
                  <a:ln w="142875">
                    <a:solidFill>
                      <a:schemeClr val="tx1"/>
                    </a:solidFill>
                    <a:prstDash val="solid"/>
                  </a:ln>
                  <a:solidFill>
                    <a:srgbClr val="FF7C80"/>
                  </a:solidFill>
                  <a:effectLst>
                    <a:outerShdw blurRad="12700" dist="38100" dir="2700000" algn="tl" rotWithShape="0">
                      <a:schemeClr val="accent5">
                        <a:lumMod val="60000"/>
                        <a:lumOff val="40000"/>
                      </a:schemeClr>
                    </a:outerShdw>
                  </a:effectLst>
                  <a:latin typeface="UVN Banh Mi" pitchFamily="2" charset="0"/>
                </a:rPr>
                <a:t>Đọc</a:t>
              </a:r>
              <a:r>
                <a:rPr lang="en-US" sz="7200" b="1" dirty="0">
                  <a:ln w="142875">
                    <a:solidFill>
                      <a:schemeClr val="tx1"/>
                    </a:solidFill>
                    <a:prstDash val="solid"/>
                  </a:ln>
                  <a:solidFill>
                    <a:srgbClr val="FF7C80"/>
                  </a:solidFill>
                  <a:effectLst>
                    <a:outerShdw blurRad="12700" dist="38100" dir="2700000" algn="tl" rotWithShape="0">
                      <a:schemeClr val="accent5">
                        <a:lumMod val="60000"/>
                        <a:lumOff val="40000"/>
                      </a:schemeClr>
                    </a:outerShdw>
                  </a:effectLst>
                  <a:latin typeface="UVN Banh Mi" pitchFamily="2" charset="0"/>
                </a:rPr>
                <a:t> </a:t>
              </a:r>
              <a:r>
                <a:rPr lang="en-US" sz="7200" b="1" dirty="0" err="1">
                  <a:ln w="142875">
                    <a:solidFill>
                      <a:schemeClr val="tx1"/>
                    </a:solidFill>
                    <a:prstDash val="solid"/>
                  </a:ln>
                  <a:solidFill>
                    <a:srgbClr val="FF7C80"/>
                  </a:solidFill>
                  <a:effectLst>
                    <a:outerShdw blurRad="12700" dist="38100" dir="2700000" algn="tl" rotWithShape="0">
                      <a:schemeClr val="accent5">
                        <a:lumMod val="60000"/>
                        <a:lumOff val="40000"/>
                      </a:schemeClr>
                    </a:outerShdw>
                  </a:effectLst>
                  <a:latin typeface="UVN Banh Mi" pitchFamily="2" charset="0"/>
                </a:rPr>
                <a:t>mẫu</a:t>
              </a:r>
              <a:r>
                <a:rPr lang="en-US" sz="7200" b="1" dirty="0">
                  <a:ln w="142875">
                    <a:solidFill>
                      <a:schemeClr val="tx1"/>
                    </a:solidFill>
                    <a:prstDash val="solid"/>
                  </a:ln>
                  <a:solidFill>
                    <a:srgbClr val="FF7C80"/>
                  </a:solidFill>
                  <a:effectLst>
                    <a:outerShdw blurRad="12700" dist="38100" dir="2700000" algn="tl" rotWithShape="0">
                      <a:schemeClr val="accent5">
                        <a:lumMod val="60000"/>
                        <a:lumOff val="40000"/>
                      </a:schemeClr>
                    </a:outerShdw>
                  </a:effectLst>
                  <a:latin typeface="UVN Banh Mi" pitchFamily="2" charset="0"/>
                </a:rPr>
                <a:t> </a:t>
              </a:r>
            </a:p>
          </p:txBody>
        </p:sp>
        <p:sp>
          <p:nvSpPr>
            <p:cNvPr id="6" name="TextBox 5">
              <a:extLst>
                <a:ext uri="{FF2B5EF4-FFF2-40B4-BE49-F238E27FC236}">
                  <a16:creationId xmlns:a16="http://schemas.microsoft.com/office/drawing/2014/main" xmlns="" id="{377794A8-760F-B44C-3066-758BCD159A1F}"/>
                </a:ext>
              </a:extLst>
            </p:cNvPr>
            <p:cNvSpPr txBox="1"/>
            <p:nvPr/>
          </p:nvSpPr>
          <p:spPr>
            <a:xfrm>
              <a:off x="3299774" y="743519"/>
              <a:ext cx="5945742" cy="1200329"/>
            </a:xfrm>
            <a:prstGeom prst="rect">
              <a:avLst/>
            </a:prstGeom>
            <a:noFill/>
          </p:spPr>
          <p:txBody>
            <a:bodyPr wrap="square" rtlCol="0" anchor="ctr">
              <a:spAutoFit/>
            </a:bodyPr>
            <a:lstStyle/>
            <a:p>
              <a:pPr algn="ctr"/>
              <a:r>
                <a:rPr lang="en-US" sz="7200" b="1" dirty="0" err="1">
                  <a:ln w="9525">
                    <a:solidFill>
                      <a:schemeClr val="bg1"/>
                    </a:solidFill>
                    <a:prstDash val="solid"/>
                  </a:ln>
                  <a:solidFill>
                    <a:schemeClr val="accent3">
                      <a:lumMod val="75000"/>
                    </a:schemeClr>
                  </a:solidFill>
                  <a:effectLst>
                    <a:outerShdw blurRad="12700" dist="38100" dir="2700000" algn="tl" rotWithShape="0">
                      <a:schemeClr val="accent5">
                        <a:lumMod val="60000"/>
                        <a:lumOff val="40000"/>
                      </a:schemeClr>
                    </a:outerShdw>
                  </a:effectLst>
                  <a:latin typeface="UVN Banh Mi" pitchFamily="2" charset="0"/>
                </a:rPr>
                <a:t>Đọc</a:t>
              </a:r>
              <a:r>
                <a:rPr lang="en-US" sz="7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7200" b="1" dirty="0" err="1">
                  <a:ln w="9525">
                    <a:solidFill>
                      <a:schemeClr val="bg1"/>
                    </a:solidFill>
                    <a:prstDash val="solid"/>
                  </a:ln>
                  <a:solidFill>
                    <a:schemeClr val="accent2">
                      <a:lumMod val="75000"/>
                    </a:schemeClr>
                  </a:solidFill>
                  <a:effectLst>
                    <a:outerShdw blurRad="12700" dist="38100" dir="2700000" algn="tl" rotWithShape="0">
                      <a:schemeClr val="accent5">
                        <a:lumMod val="60000"/>
                        <a:lumOff val="40000"/>
                      </a:schemeClr>
                    </a:outerShdw>
                  </a:effectLst>
                  <a:latin typeface="UVN Banh Mi" pitchFamily="2" charset="0"/>
                </a:rPr>
                <a:t>mẫu</a:t>
              </a:r>
              <a:r>
                <a:rPr lang="en-US" sz="7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p>
          </p:txBody>
        </p:sp>
      </p:grpSp>
      <p:grpSp>
        <p:nvGrpSpPr>
          <p:cNvPr id="7" name="Group 3">
            <a:extLst>
              <a:ext uri="{FF2B5EF4-FFF2-40B4-BE49-F238E27FC236}">
                <a16:creationId xmlns:a16="http://schemas.microsoft.com/office/drawing/2014/main" xmlns="" id="{72D77FD6-63DE-E546-88ED-B0F2058D6576}"/>
              </a:ext>
            </a:extLst>
          </p:cNvPr>
          <p:cNvGrpSpPr/>
          <p:nvPr/>
        </p:nvGrpSpPr>
        <p:grpSpPr>
          <a:xfrm>
            <a:off x="200522" y="1713445"/>
            <a:ext cx="2358715" cy="1129502"/>
            <a:chOff x="139959" y="1387023"/>
            <a:chExt cx="3172408" cy="1636095"/>
          </a:xfrm>
        </p:grpSpPr>
        <p:sp>
          <p:nvSpPr>
            <p:cNvPr id="8" name="Rectangle: Rounded Corners 4">
              <a:extLst>
                <a:ext uri="{FF2B5EF4-FFF2-40B4-BE49-F238E27FC236}">
                  <a16:creationId xmlns:a16="http://schemas.microsoft.com/office/drawing/2014/main" xmlns="" id="{2634C065-5B03-B0E0-676A-75929970CFDA}"/>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3">
                <a:lumMod val="40000"/>
                <a:lumOff val="60000"/>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B050"/>
                  </a:solidFill>
                  <a:latin typeface="UTM Duepuntozero" panose="02040603050506020204" pitchFamily="18" charset="0"/>
                </a:rPr>
                <a:t>Mắt</a:t>
              </a:r>
              <a:r>
                <a:rPr lang="en-US" sz="3600" b="1" dirty="0">
                  <a:solidFill>
                    <a:srgbClr val="00B050"/>
                  </a:solidFill>
                  <a:latin typeface="UTM Duepuntozero" panose="02040603050506020204" pitchFamily="18" charset="0"/>
                </a:rPr>
                <a:t> </a:t>
              </a:r>
              <a:r>
                <a:rPr lang="en-US" sz="3600" b="1" dirty="0" err="1">
                  <a:solidFill>
                    <a:srgbClr val="00B050"/>
                  </a:solidFill>
                  <a:latin typeface="UTM Duepuntozero" panose="02040603050506020204" pitchFamily="18" charset="0"/>
                </a:rPr>
                <a:t>dõi</a:t>
              </a:r>
              <a:endParaRPr lang="en-US" sz="3600" b="1" dirty="0">
                <a:solidFill>
                  <a:srgbClr val="00B050"/>
                </a:solidFill>
                <a:latin typeface="UTM Duepuntozero" panose="02040603050506020204" pitchFamily="18" charset="0"/>
              </a:endParaRPr>
            </a:p>
          </p:txBody>
        </p:sp>
        <p:pic>
          <p:nvPicPr>
            <p:cNvPr id="10" name="Picture 8">
              <a:extLst>
                <a:ext uri="{FF2B5EF4-FFF2-40B4-BE49-F238E27FC236}">
                  <a16:creationId xmlns:a16="http://schemas.microsoft.com/office/drawing/2014/main" xmlns="" id="{F21E0EAC-653A-6796-11B4-F27A1C328D4E}"/>
                </a:ext>
              </a:extLst>
            </p:cNvPr>
            <p:cNvPicPr>
              <a:picLocks noChangeAspect="1"/>
            </p:cNvPicPr>
            <p:nvPr/>
          </p:nvPicPr>
          <p:blipFill>
            <a:blip r:embed="rId4"/>
            <a:stretch>
              <a:fillRect/>
            </a:stretch>
          </p:blipFill>
          <p:spPr>
            <a:xfrm>
              <a:off x="139959" y="1387023"/>
              <a:ext cx="947057" cy="947057"/>
            </a:xfrm>
            <a:prstGeom prst="rect">
              <a:avLst/>
            </a:prstGeom>
          </p:spPr>
        </p:pic>
      </p:grpSp>
      <p:grpSp>
        <p:nvGrpSpPr>
          <p:cNvPr id="11" name="Group 9">
            <a:extLst>
              <a:ext uri="{FF2B5EF4-FFF2-40B4-BE49-F238E27FC236}">
                <a16:creationId xmlns:a16="http://schemas.microsoft.com/office/drawing/2014/main" xmlns="" id="{0F8AEF3A-CEF5-A845-A19A-C6D7F20FF5CF}"/>
              </a:ext>
            </a:extLst>
          </p:cNvPr>
          <p:cNvGrpSpPr/>
          <p:nvPr/>
        </p:nvGrpSpPr>
        <p:grpSpPr>
          <a:xfrm>
            <a:off x="3126323" y="2056463"/>
            <a:ext cx="2788733" cy="1242982"/>
            <a:chOff x="3956225" y="4675086"/>
            <a:chExt cx="3404762" cy="2048985"/>
          </a:xfrm>
        </p:grpSpPr>
        <p:sp>
          <p:nvSpPr>
            <p:cNvPr id="12" name="Rectangle: Rounded Corners 10">
              <a:extLst>
                <a:ext uri="{FF2B5EF4-FFF2-40B4-BE49-F238E27FC236}">
                  <a16:creationId xmlns:a16="http://schemas.microsoft.com/office/drawing/2014/main" xmlns="" id="{6A71F746-6097-D340-2F40-FA0B1B9533E4}"/>
                </a:ext>
              </a:extLst>
            </p:cNvPr>
            <p:cNvSpPr/>
            <p:nvPr/>
          </p:nvSpPr>
          <p:spPr>
            <a:xfrm>
              <a:off x="4505352" y="5561505"/>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2">
                <a:lumMod val="20000"/>
                <a:lumOff val="80000"/>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accent2">
                      <a:lumMod val="75000"/>
                    </a:schemeClr>
                  </a:solidFill>
                  <a:latin typeface="UTM Duepuntozero" panose="02040603050506020204" pitchFamily="18" charset="0"/>
                </a:rPr>
                <a:t>Tai </a:t>
              </a:r>
              <a:r>
                <a:rPr lang="en-US" sz="3600" b="1" dirty="0" err="1">
                  <a:solidFill>
                    <a:schemeClr val="accent2">
                      <a:lumMod val="75000"/>
                    </a:schemeClr>
                  </a:solidFill>
                  <a:latin typeface="UTM Duepuntozero" panose="02040603050506020204" pitchFamily="18" charset="0"/>
                </a:rPr>
                <a:t>nghe</a:t>
              </a:r>
              <a:endParaRPr lang="en-US" sz="3600" b="1" dirty="0">
                <a:solidFill>
                  <a:schemeClr val="accent2">
                    <a:lumMod val="75000"/>
                  </a:schemeClr>
                </a:solidFill>
                <a:latin typeface="UTM Duepuntozero" panose="02040603050506020204" pitchFamily="18" charset="0"/>
              </a:endParaRPr>
            </a:p>
          </p:txBody>
        </p:sp>
        <p:pic>
          <p:nvPicPr>
            <p:cNvPr id="13" name="Picture 11">
              <a:extLst>
                <a:ext uri="{FF2B5EF4-FFF2-40B4-BE49-F238E27FC236}">
                  <a16:creationId xmlns:a16="http://schemas.microsoft.com/office/drawing/2014/main" xmlns="" id="{65277936-AB8A-51FA-D660-65CFD086B4AB}"/>
                </a:ext>
              </a:extLst>
            </p:cNvPr>
            <p:cNvPicPr>
              <a:picLocks noChangeAspect="1"/>
            </p:cNvPicPr>
            <p:nvPr/>
          </p:nvPicPr>
          <p:blipFill>
            <a:blip r:embed="rId5"/>
            <a:stretch>
              <a:fillRect/>
            </a:stretch>
          </p:blipFill>
          <p:spPr>
            <a:xfrm>
              <a:off x="3956225" y="4675086"/>
              <a:ext cx="1098253" cy="1323029"/>
            </a:xfrm>
            <a:prstGeom prst="rect">
              <a:avLst/>
            </a:prstGeom>
          </p:spPr>
        </p:pic>
      </p:grpSp>
      <p:grpSp>
        <p:nvGrpSpPr>
          <p:cNvPr id="14" name="Group 12">
            <a:extLst>
              <a:ext uri="{FF2B5EF4-FFF2-40B4-BE49-F238E27FC236}">
                <a16:creationId xmlns:a16="http://schemas.microsoft.com/office/drawing/2014/main" xmlns="" id="{F057FEED-49C5-510E-A32C-020B545BFE0E}"/>
              </a:ext>
            </a:extLst>
          </p:cNvPr>
          <p:cNvGrpSpPr/>
          <p:nvPr/>
        </p:nvGrpSpPr>
        <p:grpSpPr>
          <a:xfrm>
            <a:off x="5922337" y="1552890"/>
            <a:ext cx="2876566" cy="1079822"/>
            <a:chOff x="7090511" y="1859206"/>
            <a:chExt cx="3662382" cy="1390804"/>
          </a:xfrm>
        </p:grpSpPr>
        <p:sp>
          <p:nvSpPr>
            <p:cNvPr id="15" name="Rectangle: Rounded Corners 13">
              <a:extLst>
                <a:ext uri="{FF2B5EF4-FFF2-40B4-BE49-F238E27FC236}">
                  <a16:creationId xmlns:a16="http://schemas.microsoft.com/office/drawing/2014/main" xmlns="" id="{C6914B90-F901-F23C-2713-BD0E79AA181E}"/>
                </a:ext>
              </a:extLst>
            </p:cNvPr>
            <p:cNvSpPr/>
            <p:nvPr/>
          </p:nvSpPr>
          <p:spPr>
            <a:xfrm>
              <a:off x="7897258" y="2087445"/>
              <a:ext cx="2855635" cy="1162565"/>
            </a:xfrm>
            <a:custGeom>
              <a:avLst/>
              <a:gdLst>
                <a:gd name="connsiteX0" fmla="*/ 0 w 2855635"/>
                <a:gd name="connsiteY0" fmla="*/ 283910 h 1162565"/>
                <a:gd name="connsiteX1" fmla="*/ 283910 w 2855635"/>
                <a:gd name="connsiteY1" fmla="*/ 0 h 1162565"/>
                <a:gd name="connsiteX2" fmla="*/ 2571725 w 2855635"/>
                <a:gd name="connsiteY2" fmla="*/ 0 h 1162565"/>
                <a:gd name="connsiteX3" fmla="*/ 2855635 w 2855635"/>
                <a:gd name="connsiteY3" fmla="*/ 283910 h 1162565"/>
                <a:gd name="connsiteX4" fmla="*/ 2855635 w 2855635"/>
                <a:gd name="connsiteY4" fmla="*/ 878655 h 1162565"/>
                <a:gd name="connsiteX5" fmla="*/ 2571725 w 2855635"/>
                <a:gd name="connsiteY5" fmla="*/ 1162565 h 1162565"/>
                <a:gd name="connsiteX6" fmla="*/ 283910 w 2855635"/>
                <a:gd name="connsiteY6" fmla="*/ 1162565 h 1162565"/>
                <a:gd name="connsiteX7" fmla="*/ 0 w 2855635"/>
                <a:gd name="connsiteY7" fmla="*/ 878655 h 1162565"/>
                <a:gd name="connsiteX8" fmla="*/ 0 w 2855635"/>
                <a:gd name="connsiteY8" fmla="*/ 283910 h 116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5"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3854" y="539549"/>
                    <a:pt x="2809468" y="767048"/>
                    <a:pt x="2855635" y="878655"/>
                  </a:cubicBezTo>
                  <a:cubicBezTo>
                    <a:pt x="2861015" y="1031385"/>
                    <a:pt x="2745192" y="1144495"/>
                    <a:pt x="2571725" y="1162565"/>
                  </a:cubicBezTo>
                  <a:cubicBezTo>
                    <a:pt x="2113564" y="1240090"/>
                    <a:pt x="787242" y="1118862"/>
                    <a:pt x="283910" y="1162565"/>
                  </a:cubicBezTo>
                  <a:cubicBezTo>
                    <a:pt x="110929" y="1158081"/>
                    <a:pt x="-13467" y="1035270"/>
                    <a:pt x="0" y="878655"/>
                  </a:cubicBezTo>
                  <a:cubicBezTo>
                    <a:pt x="17889" y="639363"/>
                    <a:pt x="-25922" y="564487"/>
                    <a:pt x="0" y="283910"/>
                  </a:cubicBezTo>
                  <a:close/>
                </a:path>
                <a:path w="2855635" h="1162565"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4016" y="510145"/>
                    <a:pt x="2837467" y="621207"/>
                    <a:pt x="2855635" y="878655"/>
                  </a:cubicBezTo>
                  <a:cubicBezTo>
                    <a:pt x="2860075" y="1030177"/>
                    <a:pt x="2714697" y="1148791"/>
                    <a:pt x="2571725" y="1162565"/>
                  </a:cubicBezTo>
                  <a:cubicBezTo>
                    <a:pt x="1517577" y="1102659"/>
                    <a:pt x="746900" y="1245079"/>
                    <a:pt x="283910" y="1162565"/>
                  </a:cubicBezTo>
                  <a:cubicBezTo>
                    <a:pt x="113773" y="1165862"/>
                    <a:pt x="-7462" y="1043027"/>
                    <a:pt x="0" y="878655"/>
                  </a:cubicBezTo>
                  <a:cubicBezTo>
                    <a:pt x="32080" y="727891"/>
                    <a:pt x="-45470" y="394415"/>
                    <a:pt x="0" y="283910"/>
                  </a:cubicBezTo>
                  <a:close/>
                </a:path>
              </a:pathLst>
            </a:custGeom>
            <a:solidFill>
              <a:schemeClr val="accent5">
                <a:lumMod val="20000"/>
                <a:lumOff val="80000"/>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7030A0"/>
                  </a:solidFill>
                  <a:latin typeface="UTM Duepuntozero" panose="02040603050506020204" pitchFamily="18" charset="0"/>
                </a:rPr>
                <a:t>Tay </a:t>
              </a:r>
              <a:r>
                <a:rPr lang="en-US" sz="3600" b="1" dirty="0" err="1">
                  <a:solidFill>
                    <a:srgbClr val="7030A0"/>
                  </a:solidFill>
                  <a:latin typeface="UTM Duepuntozero" panose="02040603050506020204" pitchFamily="18" charset="0"/>
                </a:rPr>
                <a:t>dò</a:t>
              </a:r>
              <a:endParaRPr lang="en-US" sz="3600" b="1" dirty="0">
                <a:solidFill>
                  <a:srgbClr val="7030A0"/>
                </a:solidFill>
                <a:latin typeface="UTM Duepuntozero" panose="02040603050506020204" pitchFamily="18" charset="0"/>
              </a:endParaRPr>
            </a:p>
          </p:txBody>
        </p:sp>
        <p:pic>
          <p:nvPicPr>
            <p:cNvPr id="16" name="Picture 14">
              <a:extLst>
                <a:ext uri="{FF2B5EF4-FFF2-40B4-BE49-F238E27FC236}">
                  <a16:creationId xmlns:a16="http://schemas.microsoft.com/office/drawing/2014/main" xmlns="" id="{9D4B2390-30DF-87E2-8178-093028194C73}"/>
                </a:ext>
              </a:extLst>
            </p:cNvPr>
            <p:cNvPicPr>
              <a:picLocks noChangeAspect="1"/>
            </p:cNvPicPr>
            <p:nvPr/>
          </p:nvPicPr>
          <p:blipFill>
            <a:blip r:embed="rId6"/>
            <a:stretch>
              <a:fillRect/>
            </a:stretch>
          </p:blipFill>
          <p:spPr>
            <a:xfrm>
              <a:off x="7090511" y="1859206"/>
              <a:ext cx="1023707" cy="1023707"/>
            </a:xfrm>
            <a:prstGeom prst="rect">
              <a:avLst/>
            </a:prstGeom>
          </p:spPr>
        </p:pic>
      </p:grpSp>
      <p:pic>
        <p:nvPicPr>
          <p:cNvPr id="17" name="Graphic 15">
            <a:extLst>
              <a:ext uri="{FF2B5EF4-FFF2-40B4-BE49-F238E27FC236}">
                <a16:creationId xmlns:a16="http://schemas.microsoft.com/office/drawing/2014/main" xmlns="" id="{399344F7-86BE-34E6-86E0-18139F5F943B}"/>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31664" y="3144505"/>
            <a:ext cx="3086274" cy="2032826"/>
          </a:xfrm>
          <a:prstGeom prst="rect">
            <a:avLst/>
          </a:prstGeom>
        </p:spPr>
      </p:pic>
      <p:pic>
        <p:nvPicPr>
          <p:cNvPr id="18" name="Picture 17" descr="A picture containing doll, toy, colorful, outdoor object&#10;&#10;Description automatically generated">
            <a:extLst>
              <a:ext uri="{FF2B5EF4-FFF2-40B4-BE49-F238E27FC236}">
                <a16:creationId xmlns:a16="http://schemas.microsoft.com/office/drawing/2014/main" xmlns="" id="{C51C85C0-A1C3-585C-B938-E38390C777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26285" y="2565626"/>
            <a:ext cx="3012030" cy="3012030"/>
          </a:xfrm>
          <a:prstGeom prst="rect">
            <a:avLst/>
          </a:prstGeom>
        </p:spPr>
      </p:pic>
    </p:spTree>
    <p:extLst>
      <p:ext uri="{BB962C8B-B14F-4D97-AF65-F5344CB8AC3E}">
        <p14:creationId xmlns:p14="http://schemas.microsoft.com/office/powerpoint/2010/main" val="6021410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8"/>
                                        </p:tgtEl>
                                        <p:attrNameLst>
                                          <p:attrName>r</p:attrName>
                                        </p:attrNameLst>
                                      </p:cBhvr>
                                    </p:animRot>
                                    <p:animRot by="-240000">
                                      <p:cBhvr>
                                        <p:cTn id="13" dur="200" fill="hold">
                                          <p:stCondLst>
                                            <p:cond delay="200"/>
                                          </p:stCondLst>
                                        </p:cTn>
                                        <p:tgtEl>
                                          <p:spTgt spid="18"/>
                                        </p:tgtEl>
                                        <p:attrNameLst>
                                          <p:attrName>r</p:attrName>
                                        </p:attrNameLst>
                                      </p:cBhvr>
                                    </p:animRot>
                                    <p:animRot by="240000">
                                      <p:cBhvr>
                                        <p:cTn id="14" dur="200" fill="hold">
                                          <p:stCondLst>
                                            <p:cond delay="400"/>
                                          </p:stCondLst>
                                        </p:cTn>
                                        <p:tgtEl>
                                          <p:spTgt spid="18"/>
                                        </p:tgtEl>
                                        <p:attrNameLst>
                                          <p:attrName>r</p:attrName>
                                        </p:attrNameLst>
                                      </p:cBhvr>
                                    </p:animRot>
                                    <p:animRot by="-240000">
                                      <p:cBhvr>
                                        <p:cTn id="15" dur="200" fill="hold">
                                          <p:stCondLst>
                                            <p:cond delay="600"/>
                                          </p:stCondLst>
                                        </p:cTn>
                                        <p:tgtEl>
                                          <p:spTgt spid="18"/>
                                        </p:tgtEl>
                                        <p:attrNameLst>
                                          <p:attrName>r</p:attrName>
                                        </p:attrNameLst>
                                      </p:cBhvr>
                                    </p:animRot>
                                    <p:animRot by="120000">
                                      <p:cBhvr>
                                        <p:cTn id="16" dur="200" fill="hold">
                                          <p:stCondLst>
                                            <p:cond delay="800"/>
                                          </p:stCondLst>
                                        </p:cTn>
                                        <p:tgtEl>
                                          <p:spTgt spid="18"/>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2"/>
                                        </p:tgtEl>
                                        <p:attrNameLst>
                                          <p:attrName>r</p:attrName>
                                        </p:attrNameLst>
                                      </p:cBhvr>
                                    </p:animRot>
                                    <p:animRot by="-240000">
                                      <p:cBhvr>
                                        <p:cTn id="19" dur="200" fill="hold">
                                          <p:stCondLst>
                                            <p:cond delay="200"/>
                                          </p:stCondLst>
                                        </p:cTn>
                                        <p:tgtEl>
                                          <p:spTgt spid="2"/>
                                        </p:tgtEl>
                                        <p:attrNameLst>
                                          <p:attrName>r</p:attrName>
                                        </p:attrNameLst>
                                      </p:cBhvr>
                                    </p:animRot>
                                    <p:animRot by="240000">
                                      <p:cBhvr>
                                        <p:cTn id="20" dur="200" fill="hold">
                                          <p:stCondLst>
                                            <p:cond delay="400"/>
                                          </p:stCondLst>
                                        </p:cTn>
                                        <p:tgtEl>
                                          <p:spTgt spid="2"/>
                                        </p:tgtEl>
                                        <p:attrNameLst>
                                          <p:attrName>r</p:attrName>
                                        </p:attrNameLst>
                                      </p:cBhvr>
                                    </p:animRot>
                                    <p:animRot by="-240000">
                                      <p:cBhvr>
                                        <p:cTn id="21" dur="200" fill="hold">
                                          <p:stCondLst>
                                            <p:cond delay="600"/>
                                          </p:stCondLst>
                                        </p:cTn>
                                        <p:tgtEl>
                                          <p:spTgt spid="2"/>
                                        </p:tgtEl>
                                        <p:attrNameLst>
                                          <p:attrName>r</p:attrName>
                                        </p:attrNameLst>
                                      </p:cBhvr>
                                    </p:animRot>
                                    <p:animRot by="120000">
                                      <p:cBhvr>
                                        <p:cTn id="22" dur="200" fill="hold">
                                          <p:stCondLst>
                                            <p:cond delay="800"/>
                                          </p:stCondLst>
                                        </p:cTn>
                                        <p:tgtEl>
                                          <p:spTgt spid="2"/>
                                        </p:tgtEl>
                                        <p:attrNameLst>
                                          <p:attrName>r</p:attrName>
                                        </p:attrNameLst>
                                      </p:cBhvr>
                                    </p:animRot>
                                  </p:childTnLst>
                                </p:cTn>
                              </p:par>
                            </p:childTnLst>
                          </p:cTn>
                        </p:par>
                        <p:par>
                          <p:cTn id="23" fill="hold">
                            <p:stCondLst>
                              <p:cond delay="1000"/>
                            </p:stCondLst>
                            <p:childTnLst>
                              <p:par>
                                <p:cTn id="24" presetID="2" presetClass="entr" presetSubtype="4"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par>
                          <p:cTn id="28" fill="hold">
                            <p:stCondLst>
                              <p:cond delay="1500"/>
                            </p:stCondLst>
                            <p:childTnLst>
                              <p:par>
                                <p:cTn id="29" presetID="2" presetClass="entr" presetSubtype="4"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par>
                          <p:cTn id="33" fill="hold">
                            <p:stCondLst>
                              <p:cond delay="2000"/>
                            </p:stCondLst>
                            <p:childTnLst>
                              <p:par>
                                <p:cTn id="34" presetID="2" presetClass="entr" presetSubtype="4" fill="hold" nodeType="after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ppt_x"/>
                                          </p:val>
                                        </p:tav>
                                        <p:tav tm="100000">
                                          <p:val>
                                            <p:strVal val="#ppt_x"/>
                                          </p:val>
                                        </p:tav>
                                      </p:tavLst>
                                    </p:anim>
                                    <p:anim calcmode="lin" valueType="num">
                                      <p:cBhvr additive="base">
                                        <p:cTn id="3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xmlns="" id="{9FF8B962-B7AC-CE0A-3231-0C4F335A8E5E}"/>
              </a:ext>
            </a:extLst>
          </p:cNvPr>
          <p:cNvSpPr/>
          <p:nvPr/>
        </p:nvSpPr>
        <p:spPr>
          <a:xfrm>
            <a:off x="164310" y="152743"/>
            <a:ext cx="8776490" cy="483801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1" i="0" u="none" strike="noStrike" kern="0" cap="none" spc="0" normalizeH="0" baseline="0" noProof="0">
              <a:ln>
                <a:noFill/>
              </a:ln>
              <a:solidFill>
                <a:srgbClr val="261D2A"/>
              </a:solidFill>
              <a:effectLst/>
              <a:uLnTx/>
              <a:uFillTx/>
              <a:latin typeface="Calibri" panose="020F0502020204030204" pitchFamily="34" charset="0"/>
              <a:ea typeface="+mn-ea"/>
              <a:cs typeface="Calibri" panose="020F0502020204030204" pitchFamily="34" charset="0"/>
              <a:sym typeface="Arial"/>
            </a:endParaRPr>
          </a:p>
        </p:txBody>
      </p:sp>
      <p:pic>
        <p:nvPicPr>
          <p:cNvPr id="4" name="Picture 3">
            <a:extLst>
              <a:ext uri="{FF2B5EF4-FFF2-40B4-BE49-F238E27FC236}">
                <a16:creationId xmlns:a16="http://schemas.microsoft.com/office/drawing/2014/main" xmlns="" id="{1B4BA75B-C424-AE35-93B5-04E46ECDEE78}"/>
              </a:ext>
            </a:extLst>
          </p:cNvPr>
          <p:cNvPicPr>
            <a:picLocks noChangeAspect="1"/>
          </p:cNvPicPr>
          <p:nvPr/>
        </p:nvPicPr>
        <p:blipFill rotWithShape="1">
          <a:blip r:embed="rId4"/>
          <a:srcRect l="-1563" t="33664" r="-1"/>
          <a:stretch/>
        </p:blipFill>
        <p:spPr>
          <a:xfrm>
            <a:off x="3905250" y="414909"/>
            <a:ext cx="4781550" cy="4377110"/>
          </a:xfrm>
          <a:prstGeom prst="rect">
            <a:avLst/>
          </a:prstGeom>
          <a:ln>
            <a:noFill/>
          </a:ln>
          <a:effectLst>
            <a:softEdge rad="112500"/>
          </a:effectLst>
        </p:spPr>
      </p:pic>
      <p:sp>
        <p:nvSpPr>
          <p:cNvPr id="2" name="TextBox 1">
            <a:extLst>
              <a:ext uri="{FF2B5EF4-FFF2-40B4-BE49-F238E27FC236}">
                <a16:creationId xmlns:a16="http://schemas.microsoft.com/office/drawing/2014/main" xmlns="" id="{9D45D014-C176-5544-4721-150B18023FFC}"/>
              </a:ext>
            </a:extLst>
          </p:cNvPr>
          <p:cNvSpPr txBox="1"/>
          <p:nvPr/>
        </p:nvSpPr>
        <p:spPr>
          <a:xfrm>
            <a:off x="800100" y="218195"/>
            <a:ext cx="6210300" cy="4770537"/>
          </a:xfrm>
          <a:prstGeom prst="rect">
            <a:avLst/>
          </a:prstGeom>
          <a:noFill/>
        </p:spPr>
        <p:txBody>
          <a:bodyPr wrap="square" rtlCol="0">
            <a:spAutoFit/>
          </a:bodyPr>
          <a:lstStyle/>
          <a:p>
            <a:pPr algn="ctr"/>
            <a:r>
              <a:rPr lang="vi-VN" sz="1600"/>
              <a:t> </a:t>
            </a:r>
            <a:r>
              <a:rPr lang="vi-VN" sz="1600" b="1">
                <a:solidFill>
                  <a:srgbClr val="0070C0"/>
                </a:solidFill>
              </a:rPr>
              <a:t>Nụ cười mang tên mùa xuân</a:t>
            </a:r>
          </a:p>
          <a:p>
            <a:r>
              <a:rPr lang="vi-VN" sz="1600"/>
              <a:t>Có một ngôi nhà mang tên yêu thương </a:t>
            </a:r>
            <a:endParaRPr lang="en-US" sz="1600"/>
          </a:p>
          <a:p>
            <a:r>
              <a:rPr lang="vi-VN" sz="1600"/>
              <a:t>Góc bếp mẹ chuẩn bị bữa trưa</a:t>
            </a:r>
            <a:endParaRPr lang="en-US" sz="1600"/>
          </a:p>
          <a:p>
            <a:r>
              <a:rPr lang="vi-VN" sz="1600"/>
              <a:t>Bên thềm bà đan áo ấm</a:t>
            </a:r>
            <a:endParaRPr lang="en-US" sz="1600"/>
          </a:p>
          <a:p>
            <a:r>
              <a:rPr lang="vi-VN" sz="1600"/>
              <a:t>Bố vừa đi rẫy về, lưng áo còn ướt đẫm </a:t>
            </a:r>
            <a:endParaRPr lang="en-US" sz="1600"/>
          </a:p>
          <a:p>
            <a:r>
              <a:rPr lang="vi-VN" sz="1600"/>
              <a:t>Đã cất lời dí dỏm:</a:t>
            </a:r>
            <a:endParaRPr lang="en-US" sz="1600"/>
          </a:p>
          <a:p>
            <a:r>
              <a:rPr lang="vi-VN" sz="1600"/>
              <a:t>– Con mèo lười của bố đi đâu?</a:t>
            </a:r>
            <a:endParaRPr lang="en-US" sz="1600"/>
          </a:p>
          <a:p>
            <a:endParaRPr lang="vi-VN" sz="1600"/>
          </a:p>
          <a:p>
            <a:r>
              <a:rPr lang="vi-VN" sz="1600"/>
              <a:t>Có một ngôi trường mang tên niềm vui </a:t>
            </a:r>
            <a:endParaRPr lang="en-US" sz="1600"/>
          </a:p>
          <a:p>
            <a:r>
              <a:rPr lang="vi-VN" sz="1600"/>
              <a:t>Giọng thầy đọc thơ ấm mềm gió núi </a:t>
            </a:r>
            <a:endParaRPr lang="en-US" sz="1600"/>
          </a:p>
          <a:p>
            <a:r>
              <a:rPr lang="vi-VN" sz="1600"/>
              <a:t>Cây mận góc sân mấy mươi năm tuổi </a:t>
            </a:r>
            <a:endParaRPr lang="en-US" sz="1600"/>
          </a:p>
          <a:p>
            <a:r>
              <a:rPr lang="vi-VN" sz="1600"/>
              <a:t>Chắt tiếng reo cười trẻ nhỏ</a:t>
            </a:r>
            <a:endParaRPr lang="en-US" sz="1600"/>
          </a:p>
          <a:p>
            <a:r>
              <a:rPr lang="vi-VN" sz="1600"/>
              <a:t>Mỗi mùa trổ nụ hoa xinh.</a:t>
            </a:r>
            <a:endParaRPr lang="en-US" sz="1600"/>
          </a:p>
          <a:p>
            <a:endParaRPr lang="vi-VN" sz="1600"/>
          </a:p>
          <a:p>
            <a:r>
              <a:rPr lang="vi-VN" sz="1600"/>
              <a:t>Có những nụ cười mang tên mùa xuân </a:t>
            </a:r>
            <a:endParaRPr lang="en-US" sz="1600"/>
          </a:p>
          <a:p>
            <a:r>
              <a:rPr lang="vi-VN" sz="1600"/>
              <a:t>Tươi mới, trong ngần</a:t>
            </a:r>
            <a:endParaRPr lang="en-US" sz="1600"/>
          </a:p>
          <a:p>
            <a:r>
              <a:rPr lang="vi-VN" sz="1600"/>
              <a:t>Nụ cười em lấp lánh từ hiên nhà đến lớp </a:t>
            </a:r>
            <a:endParaRPr lang="en-US" sz="1600"/>
          </a:p>
          <a:p>
            <a:r>
              <a:rPr lang="vi-VN" sz="1600"/>
              <a:t>Nụ cười như chồi non xanh mướt</a:t>
            </a:r>
            <a:endParaRPr lang="en-US" sz="1600"/>
          </a:p>
          <a:p>
            <a:r>
              <a:rPr lang="vi-VN" sz="1600"/>
              <a:t>Dệt từ ngàn vạn tin yêu.</a:t>
            </a:r>
            <a:endParaRPr lang="en-US" sz="1600"/>
          </a:p>
        </p:txBody>
      </p:sp>
      <p:sp>
        <p:nvSpPr>
          <p:cNvPr id="7" name="TextBox 6">
            <a:extLst>
              <a:ext uri="{FF2B5EF4-FFF2-40B4-BE49-F238E27FC236}">
                <a16:creationId xmlns:a16="http://schemas.microsoft.com/office/drawing/2014/main" xmlns="" id="{EBA8174B-B9B1-909D-53C6-D66D635C7DC9}"/>
              </a:ext>
            </a:extLst>
          </p:cNvPr>
          <p:cNvSpPr txBox="1"/>
          <p:nvPr/>
        </p:nvSpPr>
        <p:spPr>
          <a:xfrm>
            <a:off x="4407690" y="4680955"/>
            <a:ext cx="4572000" cy="307777"/>
          </a:xfrm>
          <a:prstGeom prst="rect">
            <a:avLst/>
          </a:prstGeom>
          <a:noFill/>
        </p:spPr>
        <p:txBody>
          <a:bodyPr wrap="square">
            <a:spAutoFit/>
          </a:bodyPr>
          <a:lstStyle/>
          <a:p>
            <a:r>
              <a:rPr lang="en-US"/>
              <a:t> Hoàng Khánh Trang</a:t>
            </a:r>
          </a:p>
        </p:txBody>
      </p:sp>
    </p:spTree>
    <p:extLst>
      <p:ext uri="{BB962C8B-B14F-4D97-AF65-F5344CB8AC3E}">
        <p14:creationId xmlns:p14="http://schemas.microsoft.com/office/powerpoint/2010/main" val="34209859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sp>
        <p:nvSpPr>
          <p:cNvPr id="9" name="TextBox 5">
            <a:extLst>
              <a:ext uri="{FF2B5EF4-FFF2-40B4-BE49-F238E27FC236}">
                <a16:creationId xmlns:a16="http://schemas.microsoft.com/office/drawing/2014/main" xmlns="" id="{8957A386-CA2F-AC73-CB51-6F377DF41B87}"/>
              </a:ext>
            </a:extLst>
          </p:cNvPr>
          <p:cNvSpPr txBox="1"/>
          <p:nvPr/>
        </p:nvSpPr>
        <p:spPr>
          <a:xfrm>
            <a:off x="736948" y="929837"/>
            <a:ext cx="7395684" cy="769441"/>
          </a:xfrm>
          <a:prstGeom prst="rect">
            <a:avLst/>
          </a:prstGeom>
          <a:noFill/>
        </p:spPr>
        <p:txBody>
          <a:bodyPr wrap="square" rtlCol="0" anchor="ctr">
            <a:spAutoFit/>
          </a:bodyPr>
          <a:lstStyle/>
          <a:p>
            <a:pPr algn="ctr"/>
            <a:r>
              <a:rPr lang="en-US" sz="4400" b="1" dirty="0">
                <a:ln w="9525">
                  <a:solidFill>
                    <a:schemeClr val="tx1"/>
                  </a:solidFill>
                  <a:prstDash val="solid"/>
                </a:ln>
                <a:solidFill>
                  <a:srgbClr val="FF0000"/>
                </a:solidFill>
                <a:effectLst>
                  <a:outerShdw blurRad="12700" dist="38100" dir="2700000" algn="tl" rotWithShape="0">
                    <a:schemeClr val="accent5">
                      <a:lumMod val="60000"/>
                      <a:lumOff val="40000"/>
                    </a:schemeClr>
                  </a:outerShdw>
                </a:effectLst>
                <a:latin typeface="UTM Cookies" panose="02040603050506020204" pitchFamily="18" charset="0"/>
              </a:rPr>
              <a:t>LUYỆN </a:t>
            </a:r>
            <a:r>
              <a:rPr lang="en-US" sz="4400" b="1">
                <a:ln w="9525">
                  <a:solidFill>
                    <a:schemeClr val="tx1"/>
                  </a:solidFill>
                  <a:prstDash val="solid"/>
                </a:ln>
                <a:solidFill>
                  <a:srgbClr val="FF0000"/>
                </a:solidFill>
                <a:effectLst>
                  <a:outerShdw blurRad="12700" dist="38100" dir="2700000" algn="tl" rotWithShape="0">
                    <a:schemeClr val="accent5">
                      <a:lumMod val="60000"/>
                      <a:lumOff val="40000"/>
                    </a:schemeClr>
                  </a:outerShdw>
                </a:effectLst>
                <a:latin typeface="UTM Cookies" panose="02040603050506020204" pitchFamily="18" charset="0"/>
              </a:rPr>
              <a:t>ĐỌC TỪ KHÓ</a:t>
            </a:r>
            <a:endParaRPr lang="en-US" sz="4400" b="1" dirty="0">
              <a:ln w="9525">
                <a:solidFill>
                  <a:schemeClr val="tx1"/>
                </a:solidFill>
                <a:prstDash val="solid"/>
              </a:ln>
              <a:solidFill>
                <a:srgbClr val="FF0000"/>
              </a:solidFill>
              <a:effectLst>
                <a:outerShdw blurRad="12700" dist="38100" dir="2700000" algn="tl" rotWithShape="0">
                  <a:schemeClr val="accent5">
                    <a:lumMod val="60000"/>
                    <a:lumOff val="40000"/>
                  </a:schemeClr>
                </a:outerShdw>
              </a:effectLst>
              <a:latin typeface="UTM Cookies" panose="02040603050506020204" pitchFamily="18" charset="0"/>
            </a:endParaRPr>
          </a:p>
        </p:txBody>
      </p:sp>
      <p:sp>
        <p:nvSpPr>
          <p:cNvPr id="19" name="Rectangle: Rounded Corners 6">
            <a:extLst>
              <a:ext uri="{FF2B5EF4-FFF2-40B4-BE49-F238E27FC236}">
                <a16:creationId xmlns:a16="http://schemas.microsoft.com/office/drawing/2014/main" xmlns="" id="{F886C57E-78A5-19BC-DC9B-2D9B962682D6}"/>
              </a:ext>
            </a:extLst>
          </p:cNvPr>
          <p:cNvSpPr/>
          <p:nvPr/>
        </p:nvSpPr>
        <p:spPr>
          <a:xfrm>
            <a:off x="1016348" y="1906611"/>
            <a:ext cx="2408548" cy="665139"/>
          </a:xfrm>
          <a:prstGeom prst="roundRect">
            <a:avLst>
              <a:gd name="adj" fmla="val 50000"/>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i="1">
                <a:solidFill>
                  <a:srgbClr val="0070C0"/>
                </a:solidFill>
                <a:latin typeface="Times New Roman" panose="02020603050405020304" pitchFamily="18" charset="0"/>
                <a:ea typeface="Calibri" panose="020F0502020204030204" pitchFamily="34" charset="0"/>
              </a:rPr>
              <a:t>dí dỏm</a:t>
            </a:r>
            <a:endParaRPr lang="en-US" sz="4400" dirty="0">
              <a:solidFill>
                <a:srgbClr val="0070C0"/>
              </a:solidFill>
              <a:latin typeface="UVN Banh Mi" pitchFamily="2" charset="0"/>
            </a:endParaRPr>
          </a:p>
        </p:txBody>
      </p:sp>
      <p:sp>
        <p:nvSpPr>
          <p:cNvPr id="2" name="Rectangle: Rounded Corners 6">
            <a:extLst>
              <a:ext uri="{FF2B5EF4-FFF2-40B4-BE49-F238E27FC236}">
                <a16:creationId xmlns:a16="http://schemas.microsoft.com/office/drawing/2014/main" xmlns="" id="{46D65CE9-CD5F-21B8-FF5E-886A6BA70884}"/>
              </a:ext>
            </a:extLst>
          </p:cNvPr>
          <p:cNvSpPr/>
          <p:nvPr/>
        </p:nvSpPr>
        <p:spPr>
          <a:xfrm>
            <a:off x="4572000" y="2571750"/>
            <a:ext cx="3390900" cy="665139"/>
          </a:xfrm>
          <a:prstGeom prst="roundRect">
            <a:avLst>
              <a:gd name="adj" fmla="val 50000"/>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i="1">
                <a:solidFill>
                  <a:srgbClr val="0070C0"/>
                </a:solidFill>
                <a:latin typeface="Times New Roman" panose="02020603050405020304" pitchFamily="18" charset="0"/>
                <a:ea typeface="Calibri" panose="020F0502020204030204" pitchFamily="34" charset="0"/>
              </a:rPr>
              <a:t>trong ngần</a:t>
            </a:r>
            <a:endParaRPr lang="en-US" sz="4400" dirty="0">
              <a:solidFill>
                <a:srgbClr val="0070C0"/>
              </a:solidFill>
              <a:latin typeface="UVN Banh Mi" pitchFamily="2" charset="0"/>
            </a:endParaRPr>
          </a:p>
        </p:txBody>
      </p:sp>
    </p:spTree>
    <p:extLst>
      <p:ext uri="{BB962C8B-B14F-4D97-AF65-F5344CB8AC3E}">
        <p14:creationId xmlns:p14="http://schemas.microsoft.com/office/powerpoint/2010/main" val="8645001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iterate type="lt">
                                    <p:tmPct val="0"/>
                                  </p:iterate>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par>
                          <p:cTn id="8" fill="hold">
                            <p:stCondLst>
                              <p:cond delay="2000"/>
                            </p:stCondLst>
                            <p:childTnLst>
                              <p:par>
                                <p:cTn id="9" presetID="34" presetClass="emph" presetSubtype="0" fill="hold" grpId="1" nodeType="afterEffect">
                                  <p:stCondLst>
                                    <p:cond delay="0"/>
                                  </p:stCondLst>
                                  <p:iterate type="lt">
                                    <p:tmPct val="10000"/>
                                  </p:iterate>
                                  <p:childTnLst>
                                    <p:animMotion origin="layout" path="M 4.16667E-6 4.44444E-6 L 4.16667E-6 -0.07223 " pathEditMode="relative" rAng="0" ptsTypes="AA">
                                      <p:cBhvr>
                                        <p:cTn id="10" dur="250" accel="50000" decel="50000" autoRev="1" fill="hold">
                                          <p:stCondLst>
                                            <p:cond delay="0"/>
                                          </p:stCondLst>
                                        </p:cTn>
                                        <p:tgtEl>
                                          <p:spTgt spid="9"/>
                                        </p:tgtEl>
                                        <p:attrNameLst>
                                          <p:attrName>ppt_x</p:attrName>
                                          <p:attrName>ppt_y</p:attrName>
                                        </p:attrNameLst>
                                      </p:cBhvr>
                                      <p:rCtr x="0" y="-3611"/>
                                    </p:animMotion>
                                    <p:animRot by="1500000">
                                      <p:cBhvr>
                                        <p:cTn id="11" dur="125" fill="hold">
                                          <p:stCondLst>
                                            <p:cond delay="0"/>
                                          </p:stCondLst>
                                        </p:cTn>
                                        <p:tgtEl>
                                          <p:spTgt spid="9"/>
                                        </p:tgtEl>
                                        <p:attrNameLst>
                                          <p:attrName>r</p:attrName>
                                        </p:attrNameLst>
                                      </p:cBhvr>
                                    </p:animRot>
                                    <p:animRot by="-1500000">
                                      <p:cBhvr>
                                        <p:cTn id="12" dur="125" fill="hold">
                                          <p:stCondLst>
                                            <p:cond delay="125"/>
                                          </p:stCondLst>
                                        </p:cTn>
                                        <p:tgtEl>
                                          <p:spTgt spid="9"/>
                                        </p:tgtEl>
                                        <p:attrNameLst>
                                          <p:attrName>r</p:attrName>
                                        </p:attrNameLst>
                                      </p:cBhvr>
                                    </p:animRot>
                                    <p:animRot by="-1500000">
                                      <p:cBhvr>
                                        <p:cTn id="13" dur="125" fill="hold">
                                          <p:stCondLst>
                                            <p:cond delay="250"/>
                                          </p:stCondLst>
                                        </p:cTn>
                                        <p:tgtEl>
                                          <p:spTgt spid="9"/>
                                        </p:tgtEl>
                                        <p:attrNameLst>
                                          <p:attrName>r</p:attrName>
                                        </p:attrNameLst>
                                      </p:cBhvr>
                                    </p:animRot>
                                    <p:animRot by="1500000">
                                      <p:cBhvr>
                                        <p:cTn id="14" dur="125" fill="hold">
                                          <p:stCondLst>
                                            <p:cond delay="375"/>
                                          </p:stCondLst>
                                        </p:cTn>
                                        <p:tgtEl>
                                          <p:spTgt spid="9"/>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9" grpId="0" animBg="1"/>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sp>
        <p:nvSpPr>
          <p:cNvPr id="9" name="TextBox 5">
            <a:extLst>
              <a:ext uri="{FF2B5EF4-FFF2-40B4-BE49-F238E27FC236}">
                <a16:creationId xmlns:a16="http://schemas.microsoft.com/office/drawing/2014/main" xmlns="" id="{8957A386-CA2F-AC73-CB51-6F377DF41B87}"/>
              </a:ext>
            </a:extLst>
          </p:cNvPr>
          <p:cNvSpPr txBox="1"/>
          <p:nvPr/>
        </p:nvSpPr>
        <p:spPr>
          <a:xfrm>
            <a:off x="874158" y="106858"/>
            <a:ext cx="7395684" cy="76944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w="9525">
                  <a:solidFill>
                    <a:srgbClr val="FFFFFF"/>
                  </a:solidFill>
                  <a:prstDash val="solid"/>
                </a:ln>
                <a:solidFill>
                  <a:srgbClr val="FF0000"/>
                </a:solidFill>
                <a:effectLst>
                  <a:outerShdw blurRad="12700" dist="38100" dir="2700000" algn="tl" rotWithShape="0">
                    <a:srgbClr val="A56D96">
                      <a:lumMod val="60000"/>
                      <a:lumOff val="40000"/>
                    </a:srgbClr>
                  </a:outerShdw>
                </a:effectLst>
                <a:uLnTx/>
                <a:uFillTx/>
                <a:latin typeface="UTM Cookies" panose="02040603050506020204" pitchFamily="18" charset="0"/>
                <a:cs typeface="Arial"/>
                <a:sym typeface="Arial"/>
              </a:rPr>
              <a:t>LUYỆN </a:t>
            </a:r>
            <a:r>
              <a:rPr kumimoji="0" lang="en-US" sz="4400" b="1" i="0" u="none" strike="noStrike" kern="0" cap="none" spc="0" normalizeH="0" baseline="0" noProof="0">
                <a:ln w="9525">
                  <a:solidFill>
                    <a:srgbClr val="FFFFFF"/>
                  </a:solidFill>
                  <a:prstDash val="solid"/>
                </a:ln>
                <a:solidFill>
                  <a:srgbClr val="FF0000"/>
                </a:solidFill>
                <a:effectLst>
                  <a:outerShdw blurRad="12700" dist="38100" dir="2700000" algn="tl" rotWithShape="0">
                    <a:srgbClr val="A56D96">
                      <a:lumMod val="60000"/>
                      <a:lumOff val="40000"/>
                    </a:srgbClr>
                  </a:outerShdw>
                </a:effectLst>
                <a:uLnTx/>
                <a:uFillTx/>
                <a:latin typeface="UTM Cookies" panose="02040603050506020204" pitchFamily="18" charset="0"/>
                <a:cs typeface="Arial"/>
                <a:sym typeface="Arial"/>
              </a:rPr>
              <a:t>ĐỌC CÂU</a:t>
            </a:r>
            <a:endParaRPr kumimoji="0" lang="en-US" sz="4400" b="1" i="0" u="none" strike="noStrike" kern="0" cap="none" spc="0" normalizeH="0" baseline="0" noProof="0" dirty="0">
              <a:ln w="9525">
                <a:solidFill>
                  <a:srgbClr val="FFFFFF"/>
                </a:solidFill>
                <a:prstDash val="solid"/>
              </a:ln>
              <a:solidFill>
                <a:srgbClr val="FF0000"/>
              </a:solidFill>
              <a:effectLst>
                <a:outerShdw blurRad="12700" dist="38100" dir="2700000" algn="tl" rotWithShape="0">
                  <a:srgbClr val="A56D96">
                    <a:lumMod val="60000"/>
                    <a:lumOff val="40000"/>
                  </a:srgbClr>
                </a:outerShdw>
              </a:effectLst>
              <a:uLnTx/>
              <a:uFillTx/>
              <a:latin typeface="UTM Cookies" panose="02040603050506020204" pitchFamily="18" charset="0"/>
              <a:cs typeface="Arial"/>
              <a:sym typeface="Arial"/>
            </a:endParaRPr>
          </a:p>
        </p:txBody>
      </p:sp>
      <p:sp>
        <p:nvSpPr>
          <p:cNvPr id="19" name="Rectangle: Rounded Corners 6">
            <a:extLst>
              <a:ext uri="{FF2B5EF4-FFF2-40B4-BE49-F238E27FC236}">
                <a16:creationId xmlns:a16="http://schemas.microsoft.com/office/drawing/2014/main" xmlns="" id="{F886C57E-78A5-19BC-DC9B-2D9B962682D6}"/>
              </a:ext>
            </a:extLst>
          </p:cNvPr>
          <p:cNvSpPr/>
          <p:nvPr/>
        </p:nvSpPr>
        <p:spPr>
          <a:xfrm>
            <a:off x="469900" y="1092200"/>
            <a:ext cx="8470900" cy="3225799"/>
          </a:xfrm>
          <a:prstGeom prst="roundRect">
            <a:avLst>
              <a:gd name="adj" fmla="val 19743"/>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lvl="0"/>
            <a:r>
              <a:rPr lang="vi-VN" sz="3600" i="1">
                <a:solidFill>
                  <a:srgbClr val="0070C0"/>
                </a:solidFill>
                <a:latin typeface="Times New Roman" panose="02020603050405020304" pitchFamily="18" charset="0"/>
                <a:ea typeface="Calibri" panose="020F0502020204030204" pitchFamily="34" charset="0"/>
              </a:rPr>
              <a:t>Có những nụ cười/ mang tên mùa xuân/ </a:t>
            </a:r>
          </a:p>
          <a:p>
            <a:pPr lvl="0"/>
            <a:r>
              <a:rPr lang="vi-VN" sz="3600" i="1">
                <a:solidFill>
                  <a:srgbClr val="0070C0"/>
                </a:solidFill>
                <a:latin typeface="Times New Roman" panose="02020603050405020304" pitchFamily="18" charset="0"/>
                <a:ea typeface="Calibri" panose="020F0502020204030204" pitchFamily="34" charset="0"/>
              </a:rPr>
              <a:t>Tươi mới,/ trong ngần/ </a:t>
            </a:r>
          </a:p>
          <a:p>
            <a:pPr lvl="0"/>
            <a:r>
              <a:rPr lang="vi-VN" sz="3600" i="1">
                <a:solidFill>
                  <a:srgbClr val="0070C0"/>
                </a:solidFill>
                <a:latin typeface="Times New Roman" panose="02020603050405020304" pitchFamily="18" charset="0"/>
                <a:ea typeface="Calibri" panose="020F0502020204030204" pitchFamily="34" charset="0"/>
              </a:rPr>
              <a:t>Nụ cười em/ lấp lánh từ hiên nhà/ đến lớp/ </a:t>
            </a:r>
          </a:p>
          <a:p>
            <a:pPr lvl="0"/>
            <a:r>
              <a:rPr lang="vi-VN" sz="3600" i="1">
                <a:solidFill>
                  <a:srgbClr val="0070C0"/>
                </a:solidFill>
                <a:latin typeface="Times New Roman" panose="02020603050405020304" pitchFamily="18" charset="0"/>
                <a:ea typeface="Calibri" panose="020F0502020204030204" pitchFamily="34" charset="0"/>
              </a:rPr>
              <a:t>Nụ cười/ như chồi non xanh mướt/ </a:t>
            </a:r>
          </a:p>
          <a:p>
            <a:pPr lvl="0"/>
            <a:r>
              <a:rPr lang="vi-VN" sz="3600" i="1">
                <a:solidFill>
                  <a:srgbClr val="0070C0"/>
                </a:solidFill>
                <a:latin typeface="Times New Roman" panose="02020603050405020304" pitchFamily="18" charset="0"/>
                <a:ea typeface="Calibri" panose="020F0502020204030204" pitchFamily="34" charset="0"/>
              </a:rPr>
              <a:t>Dệt từ/ ngàn vạn tin yêu.//;…</a:t>
            </a:r>
          </a:p>
        </p:txBody>
      </p:sp>
    </p:spTree>
    <p:extLst>
      <p:ext uri="{BB962C8B-B14F-4D97-AF65-F5344CB8AC3E}">
        <p14:creationId xmlns:p14="http://schemas.microsoft.com/office/powerpoint/2010/main" val="34303034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iterate type="lt">
                                    <p:tmPct val="0"/>
                                  </p:iterate>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par>
                          <p:cTn id="8" fill="hold">
                            <p:stCondLst>
                              <p:cond delay="2000"/>
                            </p:stCondLst>
                            <p:childTnLst>
                              <p:par>
                                <p:cTn id="9" presetID="34" presetClass="emph" presetSubtype="0" fill="hold" grpId="1" nodeType="afterEffect">
                                  <p:stCondLst>
                                    <p:cond delay="0"/>
                                  </p:stCondLst>
                                  <p:iterate type="lt">
                                    <p:tmPct val="10000"/>
                                  </p:iterate>
                                  <p:childTnLst>
                                    <p:animMotion origin="layout" path="M 0 -3.7037E-7 L 0 -0.07222 " pathEditMode="relative" rAng="0" ptsTypes="AA">
                                      <p:cBhvr>
                                        <p:cTn id="10" dur="250" accel="50000" decel="50000" autoRev="1" fill="hold">
                                          <p:stCondLst>
                                            <p:cond delay="0"/>
                                          </p:stCondLst>
                                        </p:cTn>
                                        <p:tgtEl>
                                          <p:spTgt spid="9"/>
                                        </p:tgtEl>
                                        <p:attrNameLst>
                                          <p:attrName>ppt_x</p:attrName>
                                          <p:attrName>ppt_y</p:attrName>
                                        </p:attrNameLst>
                                      </p:cBhvr>
                                      <p:rCtr x="0" y="-3611"/>
                                    </p:animMotion>
                                    <p:animRot by="1500000">
                                      <p:cBhvr>
                                        <p:cTn id="11" dur="125" fill="hold">
                                          <p:stCondLst>
                                            <p:cond delay="0"/>
                                          </p:stCondLst>
                                        </p:cTn>
                                        <p:tgtEl>
                                          <p:spTgt spid="9"/>
                                        </p:tgtEl>
                                        <p:attrNameLst>
                                          <p:attrName>r</p:attrName>
                                        </p:attrNameLst>
                                      </p:cBhvr>
                                    </p:animRot>
                                    <p:animRot by="-1500000">
                                      <p:cBhvr>
                                        <p:cTn id="12" dur="125" fill="hold">
                                          <p:stCondLst>
                                            <p:cond delay="125"/>
                                          </p:stCondLst>
                                        </p:cTn>
                                        <p:tgtEl>
                                          <p:spTgt spid="9"/>
                                        </p:tgtEl>
                                        <p:attrNameLst>
                                          <p:attrName>r</p:attrName>
                                        </p:attrNameLst>
                                      </p:cBhvr>
                                    </p:animRot>
                                    <p:animRot by="-1500000">
                                      <p:cBhvr>
                                        <p:cTn id="13" dur="125" fill="hold">
                                          <p:stCondLst>
                                            <p:cond delay="250"/>
                                          </p:stCondLst>
                                        </p:cTn>
                                        <p:tgtEl>
                                          <p:spTgt spid="9"/>
                                        </p:tgtEl>
                                        <p:attrNameLst>
                                          <p:attrName>r</p:attrName>
                                        </p:attrNameLst>
                                      </p:cBhvr>
                                    </p:animRot>
                                    <p:animRot by="1500000">
                                      <p:cBhvr>
                                        <p:cTn id="14" dur="125" fill="hold">
                                          <p:stCondLst>
                                            <p:cond delay="375"/>
                                          </p:stCondLst>
                                        </p:cTn>
                                        <p:tgtEl>
                                          <p:spTgt spid="9"/>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xmlns="" id="{9FF8B962-B7AC-CE0A-3231-0C4F335A8E5E}"/>
              </a:ext>
            </a:extLst>
          </p:cNvPr>
          <p:cNvSpPr/>
          <p:nvPr/>
        </p:nvSpPr>
        <p:spPr>
          <a:xfrm>
            <a:off x="1334885" y="1830847"/>
            <a:ext cx="6758609" cy="320437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a:latin typeface="Calibri" panose="020F0502020204030204" pitchFamily="34" charset="0"/>
                <a:cs typeface="Calibri" panose="020F0502020204030204" pitchFamily="34" charset="0"/>
              </a:rPr>
              <a:t>Có một ngôi nhà mang tên yêu thương </a:t>
            </a:r>
          </a:p>
          <a:p>
            <a:pPr algn="just"/>
            <a:r>
              <a:rPr lang="vi-VN" sz="2800" b="1">
                <a:latin typeface="Calibri" panose="020F0502020204030204" pitchFamily="34" charset="0"/>
                <a:cs typeface="Calibri" panose="020F0502020204030204" pitchFamily="34" charset="0"/>
              </a:rPr>
              <a:t>Góc bếp mẹ chuẩn bị bữa trưa</a:t>
            </a:r>
          </a:p>
          <a:p>
            <a:pPr algn="just"/>
            <a:r>
              <a:rPr lang="vi-VN" sz="2800" b="1">
                <a:latin typeface="Calibri" panose="020F0502020204030204" pitchFamily="34" charset="0"/>
                <a:cs typeface="Calibri" panose="020F0502020204030204" pitchFamily="34" charset="0"/>
              </a:rPr>
              <a:t>Bên thềm bà đan áo ấm</a:t>
            </a:r>
          </a:p>
          <a:p>
            <a:pPr algn="just"/>
            <a:r>
              <a:rPr lang="vi-VN" sz="2800" b="1">
                <a:latin typeface="Calibri" panose="020F0502020204030204" pitchFamily="34" charset="0"/>
                <a:cs typeface="Calibri" panose="020F0502020204030204" pitchFamily="34" charset="0"/>
              </a:rPr>
              <a:t>Bố vừa đi rẫy về, lưng áo còn ướt đẫm </a:t>
            </a:r>
          </a:p>
          <a:p>
            <a:pPr algn="just"/>
            <a:r>
              <a:rPr lang="vi-VN" sz="2800" b="1">
                <a:latin typeface="Calibri" panose="020F0502020204030204" pitchFamily="34" charset="0"/>
                <a:cs typeface="Calibri" panose="020F0502020204030204" pitchFamily="34" charset="0"/>
              </a:rPr>
              <a:t>Đã cất lời dí dỏm:</a:t>
            </a:r>
          </a:p>
          <a:p>
            <a:pPr algn="just"/>
            <a:r>
              <a:rPr lang="vi-VN" sz="2800" b="1">
                <a:latin typeface="Calibri" panose="020F0502020204030204" pitchFamily="34" charset="0"/>
                <a:cs typeface="Calibri" panose="020F0502020204030204" pitchFamily="34" charset="0"/>
              </a:rPr>
              <a:t>– Con mèo lười của bố đi đâu?</a:t>
            </a:r>
          </a:p>
        </p:txBody>
      </p:sp>
      <p:sp>
        <p:nvSpPr>
          <p:cNvPr id="9" name="TextBox 5">
            <a:extLst>
              <a:ext uri="{FF2B5EF4-FFF2-40B4-BE49-F238E27FC236}">
                <a16:creationId xmlns:a16="http://schemas.microsoft.com/office/drawing/2014/main" xmlns="" id="{8957A386-CA2F-AC73-CB51-6F377DF41B87}"/>
              </a:ext>
            </a:extLst>
          </p:cNvPr>
          <p:cNvSpPr txBox="1"/>
          <p:nvPr/>
        </p:nvSpPr>
        <p:spPr>
          <a:xfrm>
            <a:off x="1016348" y="78937"/>
            <a:ext cx="7395684" cy="769441"/>
          </a:xfrm>
          <a:prstGeom prst="rect">
            <a:avLst/>
          </a:prstGeom>
          <a:noFill/>
        </p:spPr>
        <p:txBody>
          <a:bodyPr wrap="square" rtlCol="0" anchor="ctr">
            <a:spAutoFit/>
          </a:bodyPr>
          <a:lstStyle/>
          <a:p>
            <a:pPr algn="ctr"/>
            <a:r>
              <a:rPr lang="en-US" sz="4400" b="1" dirty="0">
                <a:ln w="9525">
                  <a:solidFill>
                    <a:schemeClr val="tx1"/>
                  </a:solidFill>
                  <a:prstDash val="solid"/>
                </a:ln>
                <a:solidFill>
                  <a:srgbClr val="FF7C80"/>
                </a:solidFill>
                <a:effectLst>
                  <a:outerShdw blurRad="12700" dist="38100" dir="2700000" algn="tl" rotWithShape="0">
                    <a:schemeClr val="accent5">
                      <a:lumMod val="60000"/>
                      <a:lumOff val="40000"/>
                    </a:schemeClr>
                  </a:outerShdw>
                </a:effectLst>
                <a:latin typeface="UTM Cookies" panose="02040603050506020204" pitchFamily="18" charset="0"/>
              </a:rPr>
              <a:t>LUYỆN ĐỌC NỐI TIẾP ĐOẠN</a:t>
            </a:r>
          </a:p>
        </p:txBody>
      </p:sp>
      <p:sp>
        <p:nvSpPr>
          <p:cNvPr id="19" name="Rectangle: Rounded Corners 6">
            <a:extLst>
              <a:ext uri="{FF2B5EF4-FFF2-40B4-BE49-F238E27FC236}">
                <a16:creationId xmlns:a16="http://schemas.microsoft.com/office/drawing/2014/main" xmlns="" id="{F886C57E-78A5-19BC-DC9B-2D9B962682D6}"/>
              </a:ext>
            </a:extLst>
          </p:cNvPr>
          <p:cNvSpPr/>
          <p:nvPr/>
        </p:nvSpPr>
        <p:spPr>
          <a:xfrm>
            <a:off x="0" y="1007043"/>
            <a:ext cx="2408548" cy="665139"/>
          </a:xfrm>
          <a:prstGeom prst="roundRect">
            <a:avLst>
              <a:gd name="adj" fmla="val 50000"/>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err="1">
                <a:solidFill>
                  <a:srgbClr val="FFC000"/>
                </a:solidFill>
                <a:latin typeface="UVN Banh Mi" pitchFamily="2" charset="0"/>
              </a:rPr>
              <a:t>Đoạn</a:t>
            </a:r>
            <a:r>
              <a:rPr lang="en-US" sz="4400">
                <a:solidFill>
                  <a:srgbClr val="FFC000"/>
                </a:solidFill>
                <a:latin typeface="UVN Banh Mi" pitchFamily="2" charset="0"/>
              </a:rPr>
              <a:t> 1</a:t>
            </a:r>
            <a:endParaRPr lang="en-US" sz="4400" dirty="0">
              <a:solidFill>
                <a:srgbClr val="FFC000"/>
              </a:solidFill>
              <a:latin typeface="UVN Banh Mi" pitchFamily="2" charset="0"/>
            </a:endParaRPr>
          </a:p>
        </p:txBody>
      </p:sp>
    </p:spTree>
    <p:extLst>
      <p:ext uri="{BB962C8B-B14F-4D97-AF65-F5344CB8AC3E}">
        <p14:creationId xmlns:p14="http://schemas.microsoft.com/office/powerpoint/2010/main" val="27863261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iterate type="lt">
                                    <p:tmPct val="0"/>
                                  </p:iterate>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par>
                          <p:cTn id="8" fill="hold">
                            <p:stCondLst>
                              <p:cond delay="2000"/>
                            </p:stCondLst>
                            <p:childTnLst>
                              <p:par>
                                <p:cTn id="9" presetID="34" presetClass="emph" presetSubtype="0" fill="hold" grpId="1" nodeType="afterEffect">
                                  <p:stCondLst>
                                    <p:cond delay="0"/>
                                  </p:stCondLst>
                                  <p:iterate type="lt">
                                    <p:tmPct val="10000"/>
                                  </p:iterate>
                                  <p:childTnLst>
                                    <p:animMotion origin="layout" path="M 0.0 0.0 L 0.0 -0.07213" pathEditMode="relative" ptsTypes="">
                                      <p:cBhvr>
                                        <p:cTn id="10" dur="250" accel="50000" decel="50000" autoRev="1" fill="hold">
                                          <p:stCondLst>
                                            <p:cond delay="0"/>
                                          </p:stCondLst>
                                        </p:cTn>
                                        <p:tgtEl>
                                          <p:spTgt spid="9"/>
                                        </p:tgtEl>
                                        <p:attrNameLst>
                                          <p:attrName>ppt_x</p:attrName>
                                          <p:attrName>ppt_y</p:attrName>
                                        </p:attrNameLst>
                                      </p:cBhvr>
                                    </p:animMotion>
                                    <p:animRot by="1500000">
                                      <p:cBhvr>
                                        <p:cTn id="11" dur="125" fill="hold">
                                          <p:stCondLst>
                                            <p:cond delay="0"/>
                                          </p:stCondLst>
                                        </p:cTn>
                                        <p:tgtEl>
                                          <p:spTgt spid="9"/>
                                        </p:tgtEl>
                                        <p:attrNameLst>
                                          <p:attrName>r</p:attrName>
                                        </p:attrNameLst>
                                      </p:cBhvr>
                                    </p:animRot>
                                    <p:animRot by="-1500000">
                                      <p:cBhvr>
                                        <p:cTn id="12" dur="125" fill="hold">
                                          <p:stCondLst>
                                            <p:cond delay="125"/>
                                          </p:stCondLst>
                                        </p:cTn>
                                        <p:tgtEl>
                                          <p:spTgt spid="9"/>
                                        </p:tgtEl>
                                        <p:attrNameLst>
                                          <p:attrName>r</p:attrName>
                                        </p:attrNameLst>
                                      </p:cBhvr>
                                    </p:animRot>
                                    <p:animRot by="-1500000">
                                      <p:cBhvr>
                                        <p:cTn id="13" dur="125" fill="hold">
                                          <p:stCondLst>
                                            <p:cond delay="250"/>
                                          </p:stCondLst>
                                        </p:cTn>
                                        <p:tgtEl>
                                          <p:spTgt spid="9"/>
                                        </p:tgtEl>
                                        <p:attrNameLst>
                                          <p:attrName>r</p:attrName>
                                        </p:attrNameLst>
                                      </p:cBhvr>
                                    </p:animRot>
                                    <p:animRot by="1500000">
                                      <p:cBhvr>
                                        <p:cTn id="14" dur="125" fill="hold">
                                          <p:stCondLst>
                                            <p:cond delay="375"/>
                                          </p:stCondLst>
                                        </p:cTn>
                                        <p:tgtEl>
                                          <p:spTgt spid="9"/>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in)">
                                      <p:cBhvr>
                                        <p:cTn id="2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9" grpId="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xmlns="" id="{9FF8B962-B7AC-CE0A-3231-0C4F335A8E5E}"/>
              </a:ext>
            </a:extLst>
          </p:cNvPr>
          <p:cNvSpPr/>
          <p:nvPr/>
        </p:nvSpPr>
        <p:spPr>
          <a:xfrm>
            <a:off x="1206252" y="1830847"/>
            <a:ext cx="7205780" cy="2940135"/>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a:latin typeface="Calibri" panose="020F0502020204030204" pitchFamily="34" charset="0"/>
                <a:cs typeface="Calibri" panose="020F0502020204030204" pitchFamily="34" charset="0"/>
              </a:rPr>
              <a:t>Có một ngôi trường mang tên niềm vui </a:t>
            </a:r>
          </a:p>
          <a:p>
            <a:pPr algn="just"/>
            <a:r>
              <a:rPr lang="vi-VN" sz="2800" b="1">
                <a:latin typeface="Calibri" panose="020F0502020204030204" pitchFamily="34" charset="0"/>
                <a:cs typeface="Calibri" panose="020F0502020204030204" pitchFamily="34" charset="0"/>
              </a:rPr>
              <a:t>Giọng thầy đọc thơ ấm mềm gió núi </a:t>
            </a:r>
          </a:p>
          <a:p>
            <a:pPr algn="just"/>
            <a:r>
              <a:rPr lang="vi-VN" sz="2800" b="1">
                <a:latin typeface="Calibri" panose="020F0502020204030204" pitchFamily="34" charset="0"/>
                <a:cs typeface="Calibri" panose="020F0502020204030204" pitchFamily="34" charset="0"/>
              </a:rPr>
              <a:t>Cây mận góc sân mấy mươi năm tuổi </a:t>
            </a:r>
          </a:p>
          <a:p>
            <a:pPr algn="just"/>
            <a:r>
              <a:rPr lang="vi-VN" sz="2800" b="1">
                <a:latin typeface="Calibri" panose="020F0502020204030204" pitchFamily="34" charset="0"/>
                <a:cs typeface="Calibri" panose="020F0502020204030204" pitchFamily="34" charset="0"/>
              </a:rPr>
              <a:t>Chắt tiếng reo cười trẻ nhỏ</a:t>
            </a:r>
          </a:p>
          <a:p>
            <a:pPr algn="just"/>
            <a:r>
              <a:rPr lang="vi-VN" sz="2800" b="1">
                <a:latin typeface="Calibri" panose="020F0502020204030204" pitchFamily="34" charset="0"/>
                <a:cs typeface="Calibri" panose="020F0502020204030204" pitchFamily="34" charset="0"/>
              </a:rPr>
              <a:t>Mỗi mùa trổ nụ hoa xinh.</a:t>
            </a:r>
          </a:p>
        </p:txBody>
      </p:sp>
      <p:sp>
        <p:nvSpPr>
          <p:cNvPr id="9" name="TextBox 5">
            <a:extLst>
              <a:ext uri="{FF2B5EF4-FFF2-40B4-BE49-F238E27FC236}">
                <a16:creationId xmlns:a16="http://schemas.microsoft.com/office/drawing/2014/main" xmlns="" id="{8957A386-CA2F-AC73-CB51-6F377DF41B87}"/>
              </a:ext>
            </a:extLst>
          </p:cNvPr>
          <p:cNvSpPr txBox="1"/>
          <p:nvPr/>
        </p:nvSpPr>
        <p:spPr>
          <a:xfrm>
            <a:off x="1016348" y="78937"/>
            <a:ext cx="7395684" cy="769441"/>
          </a:xfrm>
          <a:prstGeom prst="rect">
            <a:avLst/>
          </a:prstGeom>
          <a:noFill/>
        </p:spPr>
        <p:txBody>
          <a:bodyPr wrap="square" rtlCol="0" anchor="ctr">
            <a:spAutoFit/>
          </a:bodyPr>
          <a:lstStyle/>
          <a:p>
            <a:pPr algn="ctr"/>
            <a:r>
              <a:rPr lang="en-US" sz="4400" b="1" dirty="0">
                <a:ln w="9525">
                  <a:solidFill>
                    <a:schemeClr val="tx1"/>
                  </a:solidFill>
                  <a:prstDash val="solid"/>
                </a:ln>
                <a:solidFill>
                  <a:srgbClr val="FF7C80"/>
                </a:solidFill>
                <a:effectLst>
                  <a:outerShdw blurRad="12700" dist="38100" dir="2700000" algn="tl" rotWithShape="0">
                    <a:schemeClr val="accent5">
                      <a:lumMod val="60000"/>
                      <a:lumOff val="40000"/>
                    </a:schemeClr>
                  </a:outerShdw>
                </a:effectLst>
                <a:latin typeface="UTM Cookies" panose="02040603050506020204" pitchFamily="18" charset="0"/>
              </a:rPr>
              <a:t>LUYỆN ĐỌC NỐI TIẾP ĐOẠN</a:t>
            </a:r>
          </a:p>
        </p:txBody>
      </p:sp>
      <p:sp>
        <p:nvSpPr>
          <p:cNvPr id="19" name="Rectangle: Rounded Corners 6">
            <a:extLst>
              <a:ext uri="{FF2B5EF4-FFF2-40B4-BE49-F238E27FC236}">
                <a16:creationId xmlns:a16="http://schemas.microsoft.com/office/drawing/2014/main" xmlns="" id="{F886C57E-78A5-19BC-DC9B-2D9B962682D6}"/>
              </a:ext>
            </a:extLst>
          </p:cNvPr>
          <p:cNvSpPr/>
          <p:nvPr/>
        </p:nvSpPr>
        <p:spPr>
          <a:xfrm>
            <a:off x="0" y="1007043"/>
            <a:ext cx="2408548" cy="665139"/>
          </a:xfrm>
          <a:prstGeom prst="roundRect">
            <a:avLst>
              <a:gd name="adj" fmla="val 50000"/>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err="1">
                <a:solidFill>
                  <a:srgbClr val="FFC000"/>
                </a:solidFill>
                <a:latin typeface="UVN Banh Mi" pitchFamily="2" charset="0"/>
              </a:rPr>
              <a:t>Đoạn</a:t>
            </a:r>
            <a:r>
              <a:rPr lang="en-US" sz="4400">
                <a:solidFill>
                  <a:srgbClr val="FFC000"/>
                </a:solidFill>
                <a:latin typeface="UVN Banh Mi" pitchFamily="2" charset="0"/>
              </a:rPr>
              <a:t> 2</a:t>
            </a:r>
            <a:endParaRPr lang="en-US" sz="4400" dirty="0">
              <a:solidFill>
                <a:srgbClr val="FFC000"/>
              </a:solidFill>
              <a:latin typeface="UVN Banh Mi" pitchFamily="2" charset="0"/>
            </a:endParaRPr>
          </a:p>
        </p:txBody>
      </p:sp>
    </p:spTree>
    <p:extLst>
      <p:ext uri="{BB962C8B-B14F-4D97-AF65-F5344CB8AC3E}">
        <p14:creationId xmlns:p14="http://schemas.microsoft.com/office/powerpoint/2010/main" val="33862856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iterate type="lt">
                                    <p:tmPct val="0"/>
                                  </p:iterate>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par>
                          <p:cTn id="8" fill="hold">
                            <p:stCondLst>
                              <p:cond delay="2000"/>
                            </p:stCondLst>
                            <p:childTnLst>
                              <p:par>
                                <p:cTn id="9" presetID="34" presetClass="emph" presetSubtype="0" fill="hold" grpId="1" nodeType="afterEffect">
                                  <p:stCondLst>
                                    <p:cond delay="0"/>
                                  </p:stCondLst>
                                  <p:iterate type="lt">
                                    <p:tmPct val="10000"/>
                                  </p:iterate>
                                  <p:childTnLst>
                                    <p:animMotion origin="layout" path="M 0.0 0.0 L 0.0 -0.07213" pathEditMode="relative" ptsTypes="">
                                      <p:cBhvr>
                                        <p:cTn id="10" dur="250" accel="50000" decel="50000" autoRev="1" fill="hold">
                                          <p:stCondLst>
                                            <p:cond delay="0"/>
                                          </p:stCondLst>
                                        </p:cTn>
                                        <p:tgtEl>
                                          <p:spTgt spid="9"/>
                                        </p:tgtEl>
                                        <p:attrNameLst>
                                          <p:attrName>ppt_x</p:attrName>
                                          <p:attrName>ppt_y</p:attrName>
                                        </p:attrNameLst>
                                      </p:cBhvr>
                                    </p:animMotion>
                                    <p:animRot by="1500000">
                                      <p:cBhvr>
                                        <p:cTn id="11" dur="125" fill="hold">
                                          <p:stCondLst>
                                            <p:cond delay="0"/>
                                          </p:stCondLst>
                                        </p:cTn>
                                        <p:tgtEl>
                                          <p:spTgt spid="9"/>
                                        </p:tgtEl>
                                        <p:attrNameLst>
                                          <p:attrName>r</p:attrName>
                                        </p:attrNameLst>
                                      </p:cBhvr>
                                    </p:animRot>
                                    <p:animRot by="-1500000">
                                      <p:cBhvr>
                                        <p:cTn id="12" dur="125" fill="hold">
                                          <p:stCondLst>
                                            <p:cond delay="125"/>
                                          </p:stCondLst>
                                        </p:cTn>
                                        <p:tgtEl>
                                          <p:spTgt spid="9"/>
                                        </p:tgtEl>
                                        <p:attrNameLst>
                                          <p:attrName>r</p:attrName>
                                        </p:attrNameLst>
                                      </p:cBhvr>
                                    </p:animRot>
                                    <p:animRot by="-1500000">
                                      <p:cBhvr>
                                        <p:cTn id="13" dur="125" fill="hold">
                                          <p:stCondLst>
                                            <p:cond delay="250"/>
                                          </p:stCondLst>
                                        </p:cTn>
                                        <p:tgtEl>
                                          <p:spTgt spid="9"/>
                                        </p:tgtEl>
                                        <p:attrNameLst>
                                          <p:attrName>r</p:attrName>
                                        </p:attrNameLst>
                                      </p:cBhvr>
                                    </p:animRot>
                                    <p:animRot by="1500000">
                                      <p:cBhvr>
                                        <p:cTn id="14" dur="125" fill="hold">
                                          <p:stCondLst>
                                            <p:cond delay="375"/>
                                          </p:stCondLst>
                                        </p:cTn>
                                        <p:tgtEl>
                                          <p:spTgt spid="9"/>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in)">
                                      <p:cBhvr>
                                        <p:cTn id="2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9" grpId="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xmlns="" id="{9FF8B962-B7AC-CE0A-3231-0C4F335A8E5E}"/>
              </a:ext>
            </a:extLst>
          </p:cNvPr>
          <p:cNvSpPr/>
          <p:nvPr/>
        </p:nvSpPr>
        <p:spPr>
          <a:xfrm>
            <a:off x="1229357" y="1830846"/>
            <a:ext cx="6685285" cy="270305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a:latin typeface="Calibri" panose="020F0502020204030204" pitchFamily="34" charset="0"/>
                <a:cs typeface="Calibri" panose="020F0502020204030204" pitchFamily="34" charset="0"/>
              </a:rPr>
              <a:t>Có những nụ cười mang tên mùa xuân </a:t>
            </a:r>
          </a:p>
          <a:p>
            <a:r>
              <a:rPr lang="vi-VN" sz="2800" b="1">
                <a:latin typeface="Calibri" panose="020F0502020204030204" pitchFamily="34" charset="0"/>
                <a:cs typeface="Calibri" panose="020F0502020204030204" pitchFamily="34" charset="0"/>
              </a:rPr>
              <a:t>Tươi mới, trong ngần</a:t>
            </a:r>
          </a:p>
          <a:p>
            <a:r>
              <a:rPr lang="vi-VN" sz="2800" b="1">
                <a:latin typeface="Calibri" panose="020F0502020204030204" pitchFamily="34" charset="0"/>
                <a:cs typeface="Calibri" panose="020F0502020204030204" pitchFamily="34" charset="0"/>
              </a:rPr>
              <a:t>Nụ cười em lấp lánh từ hiên nhà đến lớp </a:t>
            </a:r>
          </a:p>
          <a:p>
            <a:r>
              <a:rPr lang="vi-VN" sz="2800" b="1">
                <a:latin typeface="Calibri" panose="020F0502020204030204" pitchFamily="34" charset="0"/>
                <a:cs typeface="Calibri" panose="020F0502020204030204" pitchFamily="34" charset="0"/>
              </a:rPr>
              <a:t>Nụ cười như chồi non xanh mướt</a:t>
            </a:r>
          </a:p>
          <a:p>
            <a:r>
              <a:rPr lang="vi-VN" sz="2800" b="1">
                <a:latin typeface="Calibri" panose="020F0502020204030204" pitchFamily="34" charset="0"/>
                <a:cs typeface="Calibri" panose="020F0502020204030204" pitchFamily="34" charset="0"/>
              </a:rPr>
              <a:t>Dệt từ ngàn vạn tin yêu.</a:t>
            </a:r>
          </a:p>
        </p:txBody>
      </p:sp>
      <p:sp>
        <p:nvSpPr>
          <p:cNvPr id="9" name="TextBox 5">
            <a:extLst>
              <a:ext uri="{FF2B5EF4-FFF2-40B4-BE49-F238E27FC236}">
                <a16:creationId xmlns:a16="http://schemas.microsoft.com/office/drawing/2014/main" xmlns="" id="{8957A386-CA2F-AC73-CB51-6F377DF41B87}"/>
              </a:ext>
            </a:extLst>
          </p:cNvPr>
          <p:cNvSpPr txBox="1"/>
          <p:nvPr/>
        </p:nvSpPr>
        <p:spPr>
          <a:xfrm>
            <a:off x="1016348" y="78937"/>
            <a:ext cx="7395684" cy="769441"/>
          </a:xfrm>
          <a:prstGeom prst="rect">
            <a:avLst/>
          </a:prstGeom>
          <a:noFill/>
        </p:spPr>
        <p:txBody>
          <a:bodyPr wrap="square" rtlCol="0" anchor="ctr">
            <a:spAutoFit/>
          </a:bodyPr>
          <a:lstStyle/>
          <a:p>
            <a:pPr algn="ctr"/>
            <a:r>
              <a:rPr lang="en-US" sz="4400" b="1" dirty="0">
                <a:ln w="9525">
                  <a:solidFill>
                    <a:schemeClr val="tx1"/>
                  </a:solidFill>
                  <a:prstDash val="solid"/>
                </a:ln>
                <a:solidFill>
                  <a:srgbClr val="FF7C80"/>
                </a:solidFill>
                <a:effectLst>
                  <a:outerShdw blurRad="12700" dist="38100" dir="2700000" algn="tl" rotWithShape="0">
                    <a:schemeClr val="accent5">
                      <a:lumMod val="60000"/>
                      <a:lumOff val="40000"/>
                    </a:schemeClr>
                  </a:outerShdw>
                </a:effectLst>
                <a:latin typeface="UTM Cookies" panose="02040603050506020204" pitchFamily="18" charset="0"/>
              </a:rPr>
              <a:t>LUYỆN ĐỌC NỐI TIẾP ĐOẠN</a:t>
            </a:r>
          </a:p>
        </p:txBody>
      </p:sp>
      <p:sp>
        <p:nvSpPr>
          <p:cNvPr id="19" name="Rectangle: Rounded Corners 6">
            <a:extLst>
              <a:ext uri="{FF2B5EF4-FFF2-40B4-BE49-F238E27FC236}">
                <a16:creationId xmlns:a16="http://schemas.microsoft.com/office/drawing/2014/main" xmlns="" id="{F886C57E-78A5-19BC-DC9B-2D9B962682D6}"/>
              </a:ext>
            </a:extLst>
          </p:cNvPr>
          <p:cNvSpPr/>
          <p:nvPr/>
        </p:nvSpPr>
        <p:spPr>
          <a:xfrm>
            <a:off x="0" y="1007043"/>
            <a:ext cx="2408548" cy="665139"/>
          </a:xfrm>
          <a:prstGeom prst="roundRect">
            <a:avLst>
              <a:gd name="adj" fmla="val 50000"/>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err="1">
                <a:solidFill>
                  <a:srgbClr val="FFC000"/>
                </a:solidFill>
                <a:latin typeface="UVN Banh Mi" pitchFamily="2" charset="0"/>
              </a:rPr>
              <a:t>Đoạn</a:t>
            </a:r>
            <a:r>
              <a:rPr lang="en-US" sz="4400">
                <a:solidFill>
                  <a:srgbClr val="FFC000"/>
                </a:solidFill>
                <a:latin typeface="UVN Banh Mi" pitchFamily="2" charset="0"/>
              </a:rPr>
              <a:t> 3</a:t>
            </a:r>
            <a:endParaRPr lang="en-US" sz="4400" dirty="0">
              <a:solidFill>
                <a:srgbClr val="FFC000"/>
              </a:solidFill>
              <a:latin typeface="UVN Banh Mi" pitchFamily="2" charset="0"/>
            </a:endParaRPr>
          </a:p>
        </p:txBody>
      </p:sp>
    </p:spTree>
    <p:extLst>
      <p:ext uri="{BB962C8B-B14F-4D97-AF65-F5344CB8AC3E}">
        <p14:creationId xmlns:p14="http://schemas.microsoft.com/office/powerpoint/2010/main" val="42490065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iterate type="lt">
                                    <p:tmPct val="0"/>
                                  </p:iterate>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par>
                          <p:cTn id="8" fill="hold">
                            <p:stCondLst>
                              <p:cond delay="2000"/>
                            </p:stCondLst>
                            <p:childTnLst>
                              <p:par>
                                <p:cTn id="9" presetID="34" presetClass="emph" presetSubtype="0" fill="hold" grpId="1" nodeType="afterEffect">
                                  <p:stCondLst>
                                    <p:cond delay="0"/>
                                  </p:stCondLst>
                                  <p:iterate type="lt">
                                    <p:tmPct val="10000"/>
                                  </p:iterate>
                                  <p:childTnLst>
                                    <p:animMotion origin="layout" path="M 0.0 0.0 L 0.0 -0.07213" pathEditMode="relative" ptsTypes="">
                                      <p:cBhvr>
                                        <p:cTn id="10" dur="250" accel="50000" decel="50000" autoRev="1" fill="hold">
                                          <p:stCondLst>
                                            <p:cond delay="0"/>
                                          </p:stCondLst>
                                        </p:cTn>
                                        <p:tgtEl>
                                          <p:spTgt spid="9"/>
                                        </p:tgtEl>
                                        <p:attrNameLst>
                                          <p:attrName>ppt_x</p:attrName>
                                          <p:attrName>ppt_y</p:attrName>
                                        </p:attrNameLst>
                                      </p:cBhvr>
                                    </p:animMotion>
                                    <p:animRot by="1500000">
                                      <p:cBhvr>
                                        <p:cTn id="11" dur="125" fill="hold">
                                          <p:stCondLst>
                                            <p:cond delay="0"/>
                                          </p:stCondLst>
                                        </p:cTn>
                                        <p:tgtEl>
                                          <p:spTgt spid="9"/>
                                        </p:tgtEl>
                                        <p:attrNameLst>
                                          <p:attrName>r</p:attrName>
                                        </p:attrNameLst>
                                      </p:cBhvr>
                                    </p:animRot>
                                    <p:animRot by="-1500000">
                                      <p:cBhvr>
                                        <p:cTn id="12" dur="125" fill="hold">
                                          <p:stCondLst>
                                            <p:cond delay="125"/>
                                          </p:stCondLst>
                                        </p:cTn>
                                        <p:tgtEl>
                                          <p:spTgt spid="9"/>
                                        </p:tgtEl>
                                        <p:attrNameLst>
                                          <p:attrName>r</p:attrName>
                                        </p:attrNameLst>
                                      </p:cBhvr>
                                    </p:animRot>
                                    <p:animRot by="-1500000">
                                      <p:cBhvr>
                                        <p:cTn id="13" dur="125" fill="hold">
                                          <p:stCondLst>
                                            <p:cond delay="250"/>
                                          </p:stCondLst>
                                        </p:cTn>
                                        <p:tgtEl>
                                          <p:spTgt spid="9"/>
                                        </p:tgtEl>
                                        <p:attrNameLst>
                                          <p:attrName>r</p:attrName>
                                        </p:attrNameLst>
                                      </p:cBhvr>
                                    </p:animRot>
                                    <p:animRot by="1500000">
                                      <p:cBhvr>
                                        <p:cTn id="14" dur="125" fill="hold">
                                          <p:stCondLst>
                                            <p:cond delay="375"/>
                                          </p:stCondLst>
                                        </p:cTn>
                                        <p:tgtEl>
                                          <p:spTgt spid="9"/>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in)">
                                      <p:cBhvr>
                                        <p:cTn id="2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9" grpId="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3814"/>
        <p:cNvGrpSpPr/>
        <p:nvPr/>
      </p:nvGrpSpPr>
      <p:grpSpPr>
        <a:xfrm>
          <a:off x="0" y="0"/>
          <a:ext cx="0" cy="0"/>
          <a:chOff x="0" y="0"/>
          <a:chExt cx="0" cy="0"/>
        </a:xfrm>
      </p:grpSpPr>
      <p:grpSp>
        <p:nvGrpSpPr>
          <p:cNvPr id="19" name="Nhóm 18">
            <a:extLst>
              <a:ext uri="{FF2B5EF4-FFF2-40B4-BE49-F238E27FC236}">
                <a16:creationId xmlns:a16="http://schemas.microsoft.com/office/drawing/2014/main" xmlns="" id="{63D87345-52FA-0F7F-F87D-4F433C80F21A}"/>
              </a:ext>
            </a:extLst>
          </p:cNvPr>
          <p:cNvGrpSpPr/>
          <p:nvPr/>
        </p:nvGrpSpPr>
        <p:grpSpPr>
          <a:xfrm>
            <a:off x="1402597" y="0"/>
            <a:ext cx="6377552" cy="1371600"/>
            <a:chOff x="1402597" y="0"/>
            <a:chExt cx="6377552" cy="1371600"/>
          </a:xfrm>
        </p:grpSpPr>
        <p:sp>
          <p:nvSpPr>
            <p:cNvPr id="10" name="Hình chữ nhật: Góc Tròn 9">
              <a:extLst>
                <a:ext uri="{FF2B5EF4-FFF2-40B4-BE49-F238E27FC236}">
                  <a16:creationId xmlns:a16="http://schemas.microsoft.com/office/drawing/2014/main" xmlns="" id="{606E9127-3A10-51C4-A74C-C85DDE561465}"/>
                </a:ext>
              </a:extLst>
            </p:cNvPr>
            <p:cNvSpPr/>
            <p:nvPr/>
          </p:nvSpPr>
          <p:spPr>
            <a:xfrm>
              <a:off x="1402597" y="0"/>
              <a:ext cx="6377552" cy="1092631"/>
            </a:xfrm>
            <a:prstGeom prst="roundRect">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xmlns="" id="{9FEA82F8-A919-065C-17E3-27DD705DD101}"/>
                </a:ext>
              </a:extLst>
            </p:cNvPr>
            <p:cNvSpPr/>
            <p:nvPr/>
          </p:nvSpPr>
          <p:spPr>
            <a:xfrm>
              <a:off x="1402597" y="278969"/>
              <a:ext cx="6377552" cy="1092631"/>
            </a:xfrm>
            <a:prstGeom prst="roundRect">
              <a:avLst/>
            </a:prstGeom>
            <a:solidFill>
              <a:schemeClr val="tx1"/>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6">
            <a:extLst>
              <a:ext uri="{FF2B5EF4-FFF2-40B4-BE49-F238E27FC236}">
                <a16:creationId xmlns:a16="http://schemas.microsoft.com/office/drawing/2014/main" xmlns="" id="{2A336CAC-BD30-9C0C-95C3-302B0C6EF332}"/>
              </a:ext>
            </a:extLst>
          </p:cNvPr>
          <p:cNvSpPr txBox="1"/>
          <p:nvPr/>
        </p:nvSpPr>
        <p:spPr>
          <a:xfrm>
            <a:off x="1555390" y="317452"/>
            <a:ext cx="6224759" cy="1015663"/>
          </a:xfrm>
          <a:prstGeom prst="rect">
            <a:avLst/>
          </a:prstGeom>
          <a:noFill/>
        </p:spPr>
        <p:txBody>
          <a:bodyPr wrap="square" rtlCol="0">
            <a:spAutoFit/>
          </a:bodyPr>
          <a:lstStyle/>
          <a:p>
            <a:r>
              <a:rPr lang="en-US" sz="6000" dirty="0" err="1">
                <a:ln>
                  <a:solidFill>
                    <a:sysClr val="windowText" lastClr="000000"/>
                  </a:solidFill>
                  <a:prstDash val="sysDash"/>
                </a:ln>
                <a:solidFill>
                  <a:srgbClr val="FFC000"/>
                </a:solidFill>
                <a:latin typeface="#9Slide05 SVNClementine" panose="020F0502020204030203" pitchFamily="34" charset="0"/>
              </a:rPr>
              <a:t>Giải</a:t>
            </a:r>
            <a:r>
              <a:rPr lang="en-US" sz="6000" dirty="0">
                <a:ln>
                  <a:solidFill>
                    <a:sysClr val="windowText" lastClr="000000"/>
                  </a:solidFill>
                  <a:prstDash val="sysDash"/>
                </a:ln>
                <a:solidFill>
                  <a:srgbClr val="FFC000"/>
                </a:solidFill>
                <a:latin typeface="#9Slide05 SVNClementine" panose="020F0502020204030203" pitchFamily="34" charset="0"/>
              </a:rPr>
              <a:t> </a:t>
            </a:r>
            <a:r>
              <a:rPr lang="en-US" sz="6000" dirty="0" err="1">
                <a:ln>
                  <a:solidFill>
                    <a:sysClr val="windowText" lastClr="000000"/>
                  </a:solidFill>
                  <a:prstDash val="sysDash"/>
                </a:ln>
                <a:solidFill>
                  <a:srgbClr val="FFC000"/>
                </a:solidFill>
                <a:latin typeface="#9Slide05 SVNClementine" panose="020F0502020204030203" pitchFamily="34" charset="0"/>
              </a:rPr>
              <a:t>nghĩa</a:t>
            </a:r>
            <a:r>
              <a:rPr lang="en-US" sz="6000" dirty="0">
                <a:ln>
                  <a:solidFill>
                    <a:sysClr val="windowText" lastClr="000000"/>
                  </a:solidFill>
                  <a:prstDash val="sysDash"/>
                </a:ln>
                <a:solidFill>
                  <a:srgbClr val="FFC000"/>
                </a:solidFill>
                <a:latin typeface="#9Slide05 SVNClementine" panose="020F0502020204030203" pitchFamily="34" charset="0"/>
              </a:rPr>
              <a:t> </a:t>
            </a:r>
            <a:r>
              <a:rPr lang="en-US" sz="6000" dirty="0" err="1">
                <a:ln>
                  <a:solidFill>
                    <a:sysClr val="windowText" lastClr="000000"/>
                  </a:solidFill>
                  <a:prstDash val="sysDash"/>
                </a:ln>
                <a:solidFill>
                  <a:srgbClr val="FFC000"/>
                </a:solidFill>
                <a:latin typeface="#9Slide05 SVNClementine" panose="020F0502020204030203" pitchFamily="34" charset="0"/>
              </a:rPr>
              <a:t>từ</a:t>
            </a:r>
            <a:r>
              <a:rPr lang="en-US" sz="6000" dirty="0">
                <a:ln>
                  <a:solidFill>
                    <a:sysClr val="windowText" lastClr="000000"/>
                  </a:solidFill>
                  <a:prstDash val="sysDash"/>
                </a:ln>
                <a:solidFill>
                  <a:srgbClr val="FFC000"/>
                </a:solidFill>
                <a:latin typeface="#9Slide05 SVNClementine" panose="020F0502020204030203" pitchFamily="34" charset="0"/>
              </a:rPr>
              <a:t> </a:t>
            </a:r>
            <a:r>
              <a:rPr lang="en-US" sz="6000" dirty="0" err="1">
                <a:ln>
                  <a:solidFill>
                    <a:sysClr val="windowText" lastClr="000000"/>
                  </a:solidFill>
                  <a:prstDash val="sysDash"/>
                </a:ln>
                <a:solidFill>
                  <a:srgbClr val="FFC000"/>
                </a:solidFill>
                <a:latin typeface="#9Slide05 SVNClementine" panose="020F0502020204030203" pitchFamily="34" charset="0"/>
              </a:rPr>
              <a:t>khó</a:t>
            </a:r>
            <a:r>
              <a:rPr lang="en-US" sz="6000" dirty="0">
                <a:ln>
                  <a:solidFill>
                    <a:sysClr val="windowText" lastClr="000000"/>
                  </a:solidFill>
                  <a:prstDash val="sysDash"/>
                </a:ln>
                <a:solidFill>
                  <a:srgbClr val="FFC000"/>
                </a:solidFill>
                <a:latin typeface="#9Slide05 SVNClementine" panose="020F0502020204030203" pitchFamily="34" charset="0"/>
              </a:rPr>
              <a:t> </a:t>
            </a:r>
            <a:r>
              <a:rPr lang="en-US" sz="6000" dirty="0" err="1">
                <a:ln>
                  <a:solidFill>
                    <a:sysClr val="windowText" lastClr="000000"/>
                  </a:solidFill>
                  <a:prstDash val="sysDash"/>
                </a:ln>
                <a:solidFill>
                  <a:srgbClr val="FFC000"/>
                </a:solidFill>
                <a:latin typeface="#9Slide05 SVNClementine" panose="020F0502020204030203" pitchFamily="34" charset="0"/>
              </a:rPr>
              <a:t>hiểu</a:t>
            </a:r>
            <a:endParaRPr lang="en-US" sz="6000" dirty="0">
              <a:ln>
                <a:solidFill>
                  <a:sysClr val="windowText" lastClr="000000"/>
                </a:solidFill>
                <a:prstDash val="sysDash"/>
              </a:ln>
              <a:solidFill>
                <a:srgbClr val="FFC000"/>
              </a:solidFill>
              <a:latin typeface="#9Slide05 SVNClementine" panose="020F0502020204030203" pitchFamily="34" charset="0"/>
            </a:endParaRPr>
          </a:p>
        </p:txBody>
      </p:sp>
      <p:sp>
        <p:nvSpPr>
          <p:cNvPr id="9" name="Speech Bubble: Rectangle with Corners Rounded 1">
            <a:extLst>
              <a:ext uri="{FF2B5EF4-FFF2-40B4-BE49-F238E27FC236}">
                <a16:creationId xmlns:a16="http://schemas.microsoft.com/office/drawing/2014/main" xmlns="" id="{CA49785B-C044-3442-0AE2-B439069D6099}"/>
              </a:ext>
            </a:extLst>
          </p:cNvPr>
          <p:cNvSpPr/>
          <p:nvPr/>
        </p:nvSpPr>
        <p:spPr>
          <a:xfrm>
            <a:off x="368436" y="1716437"/>
            <a:ext cx="6285033" cy="2369127"/>
          </a:xfrm>
          <a:custGeom>
            <a:avLst/>
            <a:gdLst>
              <a:gd name="connsiteX0" fmla="*/ 0 w 6285033"/>
              <a:gd name="connsiteY0" fmla="*/ 394862 h 2369127"/>
              <a:gd name="connsiteX1" fmla="*/ 394862 w 6285033"/>
              <a:gd name="connsiteY1" fmla="*/ 0 h 2369127"/>
              <a:gd name="connsiteX2" fmla="*/ 1005525 w 6285033"/>
              <a:gd name="connsiteY2" fmla="*/ 0 h 2369127"/>
              <a:gd name="connsiteX3" fmla="*/ 1550759 w 6285033"/>
              <a:gd name="connsiteY3" fmla="*/ 0 h 2369127"/>
              <a:gd name="connsiteX4" fmla="*/ 2161422 w 6285033"/>
              <a:gd name="connsiteY4" fmla="*/ 0 h 2369127"/>
              <a:gd name="connsiteX5" fmla="*/ 2706656 w 6285033"/>
              <a:gd name="connsiteY5" fmla="*/ 0 h 2369127"/>
              <a:gd name="connsiteX6" fmla="*/ 3666269 w 6285033"/>
              <a:gd name="connsiteY6" fmla="*/ 0 h 2369127"/>
              <a:gd name="connsiteX7" fmla="*/ 3666269 w 6285033"/>
              <a:gd name="connsiteY7" fmla="*/ 0 h 2369127"/>
              <a:gd name="connsiteX8" fmla="*/ 4190022 w 6285033"/>
              <a:gd name="connsiteY8" fmla="*/ 0 h 2369127"/>
              <a:gd name="connsiteX9" fmla="*/ 4698062 w 6285033"/>
              <a:gd name="connsiteY9" fmla="*/ 0 h 2369127"/>
              <a:gd name="connsiteX10" fmla="*/ 5237528 w 6285033"/>
              <a:gd name="connsiteY10" fmla="*/ 0 h 2369127"/>
              <a:gd name="connsiteX11" fmla="*/ 5550797 w 6285033"/>
              <a:gd name="connsiteY11" fmla="*/ 0 h 2369127"/>
              <a:gd name="connsiteX12" fmla="*/ 5890171 w 6285033"/>
              <a:gd name="connsiteY12" fmla="*/ 0 h 2369127"/>
              <a:gd name="connsiteX13" fmla="*/ 6285033 w 6285033"/>
              <a:gd name="connsiteY13" fmla="*/ 394862 h 2369127"/>
              <a:gd name="connsiteX14" fmla="*/ 6285033 w 6285033"/>
              <a:gd name="connsiteY14" fmla="*/ 898298 h 2369127"/>
              <a:gd name="connsiteX15" fmla="*/ 6285033 w 6285033"/>
              <a:gd name="connsiteY15" fmla="*/ 1381991 h 2369127"/>
              <a:gd name="connsiteX16" fmla="*/ 6528160 w 6285033"/>
              <a:gd name="connsiteY16" fmla="*/ 1663849 h 2369127"/>
              <a:gd name="connsiteX17" fmla="*/ 6761753 w 6285033"/>
              <a:gd name="connsiteY17" fmla="*/ 1934653 h 2369127"/>
              <a:gd name="connsiteX18" fmla="*/ 6285033 w 6285033"/>
              <a:gd name="connsiteY18" fmla="*/ 1974273 h 2369127"/>
              <a:gd name="connsiteX19" fmla="*/ 6285033 w 6285033"/>
              <a:gd name="connsiteY19" fmla="*/ 1974265 h 2369127"/>
              <a:gd name="connsiteX20" fmla="*/ 5890171 w 6285033"/>
              <a:gd name="connsiteY20" fmla="*/ 2369127 h 2369127"/>
              <a:gd name="connsiteX21" fmla="*/ 5557323 w 6285033"/>
              <a:gd name="connsiteY21" fmla="*/ 2369127 h 2369127"/>
              <a:gd name="connsiteX22" fmla="*/ 5237528 w 6285033"/>
              <a:gd name="connsiteY22" fmla="*/ 2369127 h 2369127"/>
              <a:gd name="connsiteX23" fmla="*/ 4682350 w 6285033"/>
              <a:gd name="connsiteY23" fmla="*/ 2369127 h 2369127"/>
              <a:gd name="connsiteX24" fmla="*/ 4142884 w 6285033"/>
              <a:gd name="connsiteY24" fmla="*/ 2369127 h 2369127"/>
              <a:gd name="connsiteX25" fmla="*/ 3666269 w 6285033"/>
              <a:gd name="connsiteY25" fmla="*/ 2369127 h 2369127"/>
              <a:gd name="connsiteX26" fmla="*/ 3666269 w 6285033"/>
              <a:gd name="connsiteY26" fmla="*/ 2369127 h 2369127"/>
              <a:gd name="connsiteX27" fmla="*/ 3186463 w 6285033"/>
              <a:gd name="connsiteY27" fmla="*/ 2369127 h 2369127"/>
              <a:gd name="connsiteX28" fmla="*/ 2739370 w 6285033"/>
              <a:gd name="connsiteY28" fmla="*/ 2369127 h 2369127"/>
              <a:gd name="connsiteX29" fmla="*/ 2161422 w 6285033"/>
              <a:gd name="connsiteY29" fmla="*/ 2369127 h 2369127"/>
              <a:gd name="connsiteX30" fmla="*/ 1714329 w 6285033"/>
              <a:gd name="connsiteY30" fmla="*/ 2369127 h 2369127"/>
              <a:gd name="connsiteX31" fmla="*/ 1201809 w 6285033"/>
              <a:gd name="connsiteY31" fmla="*/ 2369127 h 2369127"/>
              <a:gd name="connsiteX32" fmla="*/ 394862 w 6285033"/>
              <a:gd name="connsiteY32" fmla="*/ 2369127 h 2369127"/>
              <a:gd name="connsiteX33" fmla="*/ 0 w 6285033"/>
              <a:gd name="connsiteY33" fmla="*/ 1974265 h 2369127"/>
              <a:gd name="connsiteX34" fmla="*/ 0 w 6285033"/>
              <a:gd name="connsiteY34" fmla="*/ 1974273 h 2369127"/>
              <a:gd name="connsiteX35" fmla="*/ 0 w 6285033"/>
              <a:gd name="connsiteY35" fmla="*/ 1381991 h 2369127"/>
              <a:gd name="connsiteX36" fmla="*/ 0 w 6285033"/>
              <a:gd name="connsiteY36" fmla="*/ 1381991 h 2369127"/>
              <a:gd name="connsiteX37" fmla="*/ 0 w 6285033"/>
              <a:gd name="connsiteY37" fmla="*/ 908169 h 2369127"/>
              <a:gd name="connsiteX38" fmla="*/ 0 w 6285033"/>
              <a:gd name="connsiteY38" fmla="*/ 394862 h 2369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285033" h="2369127" fill="none" extrusionOk="0">
                <a:moveTo>
                  <a:pt x="0" y="394862"/>
                </a:moveTo>
                <a:cubicBezTo>
                  <a:pt x="28717" y="223227"/>
                  <a:pt x="198001" y="11337"/>
                  <a:pt x="394862" y="0"/>
                </a:cubicBezTo>
                <a:cubicBezTo>
                  <a:pt x="592105" y="-26376"/>
                  <a:pt x="778540" y="71668"/>
                  <a:pt x="1005525" y="0"/>
                </a:cubicBezTo>
                <a:cubicBezTo>
                  <a:pt x="1232510" y="-71668"/>
                  <a:pt x="1433227" y="15972"/>
                  <a:pt x="1550759" y="0"/>
                </a:cubicBezTo>
                <a:cubicBezTo>
                  <a:pt x="1668291" y="-15972"/>
                  <a:pt x="1886309" y="5360"/>
                  <a:pt x="2161422" y="0"/>
                </a:cubicBezTo>
                <a:cubicBezTo>
                  <a:pt x="2436535" y="-5360"/>
                  <a:pt x="2436462" y="4651"/>
                  <a:pt x="2706656" y="0"/>
                </a:cubicBezTo>
                <a:cubicBezTo>
                  <a:pt x="2976850" y="-4651"/>
                  <a:pt x="3334778" y="110090"/>
                  <a:pt x="3666269" y="0"/>
                </a:cubicBezTo>
                <a:lnTo>
                  <a:pt x="3666269" y="0"/>
                </a:lnTo>
                <a:cubicBezTo>
                  <a:pt x="3917847" y="-30605"/>
                  <a:pt x="4047794" y="35416"/>
                  <a:pt x="4190022" y="0"/>
                </a:cubicBezTo>
                <a:cubicBezTo>
                  <a:pt x="4332250" y="-35416"/>
                  <a:pt x="4539555" y="52071"/>
                  <a:pt x="4698062" y="0"/>
                </a:cubicBezTo>
                <a:cubicBezTo>
                  <a:pt x="4856569" y="-52071"/>
                  <a:pt x="4981723" y="51138"/>
                  <a:pt x="5237528" y="0"/>
                </a:cubicBezTo>
                <a:cubicBezTo>
                  <a:pt x="5356421" y="-32462"/>
                  <a:pt x="5394681" y="17656"/>
                  <a:pt x="5550797" y="0"/>
                </a:cubicBezTo>
                <a:cubicBezTo>
                  <a:pt x="5706913" y="-17656"/>
                  <a:pt x="5819013" y="38134"/>
                  <a:pt x="5890171" y="0"/>
                </a:cubicBezTo>
                <a:cubicBezTo>
                  <a:pt x="6054846" y="15632"/>
                  <a:pt x="6293451" y="201012"/>
                  <a:pt x="6285033" y="394862"/>
                </a:cubicBezTo>
                <a:cubicBezTo>
                  <a:pt x="6315556" y="611813"/>
                  <a:pt x="6279115" y="763762"/>
                  <a:pt x="6285033" y="898298"/>
                </a:cubicBezTo>
                <a:cubicBezTo>
                  <a:pt x="6290951" y="1032834"/>
                  <a:pt x="6241534" y="1161090"/>
                  <a:pt x="6285033" y="1381991"/>
                </a:cubicBezTo>
                <a:cubicBezTo>
                  <a:pt x="6349814" y="1430683"/>
                  <a:pt x="6459461" y="1609538"/>
                  <a:pt x="6528160" y="1663849"/>
                </a:cubicBezTo>
                <a:cubicBezTo>
                  <a:pt x="6596859" y="1718160"/>
                  <a:pt x="6636669" y="1830299"/>
                  <a:pt x="6761753" y="1934653"/>
                </a:cubicBezTo>
                <a:cubicBezTo>
                  <a:pt x="6554041" y="1974281"/>
                  <a:pt x="6416621" y="1907837"/>
                  <a:pt x="6285033" y="1974273"/>
                </a:cubicBezTo>
                <a:lnTo>
                  <a:pt x="6285033" y="1974265"/>
                </a:lnTo>
                <a:cubicBezTo>
                  <a:pt x="6276980" y="2190690"/>
                  <a:pt x="6109397" y="2360028"/>
                  <a:pt x="5890171" y="2369127"/>
                </a:cubicBezTo>
                <a:cubicBezTo>
                  <a:pt x="5816635" y="2401762"/>
                  <a:pt x="5682153" y="2340794"/>
                  <a:pt x="5557323" y="2369127"/>
                </a:cubicBezTo>
                <a:cubicBezTo>
                  <a:pt x="5432493" y="2397460"/>
                  <a:pt x="5359566" y="2342110"/>
                  <a:pt x="5237528" y="2369127"/>
                </a:cubicBezTo>
                <a:cubicBezTo>
                  <a:pt x="5064569" y="2373359"/>
                  <a:pt x="4816920" y="2338465"/>
                  <a:pt x="4682350" y="2369127"/>
                </a:cubicBezTo>
                <a:cubicBezTo>
                  <a:pt x="4547780" y="2399789"/>
                  <a:pt x="4328442" y="2355028"/>
                  <a:pt x="4142884" y="2369127"/>
                </a:cubicBezTo>
                <a:cubicBezTo>
                  <a:pt x="3957326" y="2383226"/>
                  <a:pt x="3782100" y="2313748"/>
                  <a:pt x="3666269" y="2369127"/>
                </a:cubicBezTo>
                <a:lnTo>
                  <a:pt x="3666269" y="2369127"/>
                </a:lnTo>
                <a:cubicBezTo>
                  <a:pt x="3545470" y="2411653"/>
                  <a:pt x="3350240" y="2333643"/>
                  <a:pt x="3186463" y="2369127"/>
                </a:cubicBezTo>
                <a:cubicBezTo>
                  <a:pt x="3022686" y="2404611"/>
                  <a:pt x="2856933" y="2346235"/>
                  <a:pt x="2739370" y="2369127"/>
                </a:cubicBezTo>
                <a:cubicBezTo>
                  <a:pt x="2621807" y="2392019"/>
                  <a:pt x="2363831" y="2353874"/>
                  <a:pt x="2161422" y="2369127"/>
                </a:cubicBezTo>
                <a:cubicBezTo>
                  <a:pt x="1959013" y="2384380"/>
                  <a:pt x="1810386" y="2323000"/>
                  <a:pt x="1714329" y="2369127"/>
                </a:cubicBezTo>
                <a:cubicBezTo>
                  <a:pt x="1618272" y="2415254"/>
                  <a:pt x="1335365" y="2316538"/>
                  <a:pt x="1201809" y="2369127"/>
                </a:cubicBezTo>
                <a:cubicBezTo>
                  <a:pt x="1068253" y="2421716"/>
                  <a:pt x="565300" y="2278170"/>
                  <a:pt x="394862" y="2369127"/>
                </a:cubicBezTo>
                <a:cubicBezTo>
                  <a:pt x="154543" y="2424675"/>
                  <a:pt x="-35575" y="2214977"/>
                  <a:pt x="0" y="1974265"/>
                </a:cubicBezTo>
                <a:lnTo>
                  <a:pt x="0" y="1974273"/>
                </a:lnTo>
                <a:cubicBezTo>
                  <a:pt x="-44848" y="1794121"/>
                  <a:pt x="22638" y="1508340"/>
                  <a:pt x="0" y="1381991"/>
                </a:cubicBezTo>
                <a:lnTo>
                  <a:pt x="0" y="1381991"/>
                </a:lnTo>
                <a:cubicBezTo>
                  <a:pt x="-42348" y="1229204"/>
                  <a:pt x="41733" y="1014103"/>
                  <a:pt x="0" y="908169"/>
                </a:cubicBezTo>
                <a:cubicBezTo>
                  <a:pt x="-41733" y="802235"/>
                  <a:pt x="49826" y="574182"/>
                  <a:pt x="0" y="394862"/>
                </a:cubicBezTo>
                <a:close/>
              </a:path>
              <a:path w="6285033" h="2369127" stroke="0" extrusionOk="0">
                <a:moveTo>
                  <a:pt x="0" y="394862"/>
                </a:moveTo>
                <a:cubicBezTo>
                  <a:pt x="13745" y="217421"/>
                  <a:pt x="159448" y="41403"/>
                  <a:pt x="394862" y="0"/>
                </a:cubicBezTo>
                <a:cubicBezTo>
                  <a:pt x="585691" y="-30484"/>
                  <a:pt x="826326" y="41376"/>
                  <a:pt x="940097" y="0"/>
                </a:cubicBezTo>
                <a:cubicBezTo>
                  <a:pt x="1053869" y="-41376"/>
                  <a:pt x="1269088" y="32261"/>
                  <a:pt x="1387189" y="0"/>
                </a:cubicBezTo>
                <a:cubicBezTo>
                  <a:pt x="1505290" y="-32261"/>
                  <a:pt x="1696409" y="6038"/>
                  <a:pt x="1965137" y="0"/>
                </a:cubicBezTo>
                <a:cubicBezTo>
                  <a:pt x="2233865" y="-6038"/>
                  <a:pt x="2242153" y="54636"/>
                  <a:pt x="2510372" y="0"/>
                </a:cubicBezTo>
                <a:cubicBezTo>
                  <a:pt x="2778592" y="-54636"/>
                  <a:pt x="2870776" y="12816"/>
                  <a:pt x="3121035" y="0"/>
                </a:cubicBezTo>
                <a:cubicBezTo>
                  <a:pt x="3371294" y="-12816"/>
                  <a:pt x="3545216" y="15070"/>
                  <a:pt x="3666269" y="0"/>
                </a:cubicBezTo>
                <a:lnTo>
                  <a:pt x="3666269" y="0"/>
                </a:lnTo>
                <a:cubicBezTo>
                  <a:pt x="3859986" y="-26658"/>
                  <a:pt x="4005829" y="52623"/>
                  <a:pt x="4142884" y="0"/>
                </a:cubicBezTo>
                <a:cubicBezTo>
                  <a:pt x="4279939" y="-52623"/>
                  <a:pt x="4520826" y="39930"/>
                  <a:pt x="4698062" y="0"/>
                </a:cubicBezTo>
                <a:cubicBezTo>
                  <a:pt x="4875298" y="-39930"/>
                  <a:pt x="5050918" y="46145"/>
                  <a:pt x="5237528" y="0"/>
                </a:cubicBezTo>
                <a:cubicBezTo>
                  <a:pt x="5330560" y="-26583"/>
                  <a:pt x="5468705" y="34591"/>
                  <a:pt x="5550797" y="0"/>
                </a:cubicBezTo>
                <a:cubicBezTo>
                  <a:pt x="5632889" y="-34591"/>
                  <a:pt x="5766154" y="9998"/>
                  <a:pt x="5890171" y="0"/>
                </a:cubicBezTo>
                <a:cubicBezTo>
                  <a:pt x="6133255" y="-28834"/>
                  <a:pt x="6296698" y="163183"/>
                  <a:pt x="6285033" y="394862"/>
                </a:cubicBezTo>
                <a:cubicBezTo>
                  <a:pt x="6325378" y="609862"/>
                  <a:pt x="6257944" y="691521"/>
                  <a:pt x="6285033" y="888427"/>
                </a:cubicBezTo>
                <a:cubicBezTo>
                  <a:pt x="6312122" y="1085333"/>
                  <a:pt x="6245346" y="1141858"/>
                  <a:pt x="6285033" y="1381991"/>
                </a:cubicBezTo>
                <a:cubicBezTo>
                  <a:pt x="6355651" y="1425709"/>
                  <a:pt x="6433691" y="1603981"/>
                  <a:pt x="6523393" y="1658322"/>
                </a:cubicBezTo>
                <a:cubicBezTo>
                  <a:pt x="6613095" y="1712663"/>
                  <a:pt x="6654166" y="1811524"/>
                  <a:pt x="6761753" y="1934653"/>
                </a:cubicBezTo>
                <a:cubicBezTo>
                  <a:pt x="6610964" y="1979283"/>
                  <a:pt x="6376834" y="1912283"/>
                  <a:pt x="6285033" y="1974273"/>
                </a:cubicBezTo>
                <a:lnTo>
                  <a:pt x="6285033" y="1974265"/>
                </a:lnTo>
                <a:cubicBezTo>
                  <a:pt x="6287240" y="2197224"/>
                  <a:pt x="6093740" y="2384604"/>
                  <a:pt x="5890171" y="2369127"/>
                </a:cubicBezTo>
                <a:cubicBezTo>
                  <a:pt x="5737584" y="2386164"/>
                  <a:pt x="5637817" y="2341877"/>
                  <a:pt x="5557323" y="2369127"/>
                </a:cubicBezTo>
                <a:cubicBezTo>
                  <a:pt x="5476829" y="2396377"/>
                  <a:pt x="5387690" y="2360352"/>
                  <a:pt x="5237528" y="2369127"/>
                </a:cubicBezTo>
                <a:cubicBezTo>
                  <a:pt x="5110024" y="2384467"/>
                  <a:pt x="4872218" y="2322837"/>
                  <a:pt x="4729488" y="2369127"/>
                </a:cubicBezTo>
                <a:cubicBezTo>
                  <a:pt x="4586758" y="2415417"/>
                  <a:pt x="4379744" y="2359933"/>
                  <a:pt x="4205735" y="2369127"/>
                </a:cubicBezTo>
                <a:cubicBezTo>
                  <a:pt x="4031726" y="2378321"/>
                  <a:pt x="3802496" y="2327366"/>
                  <a:pt x="3666269" y="2369127"/>
                </a:cubicBezTo>
                <a:lnTo>
                  <a:pt x="3666269" y="2369127"/>
                </a:lnTo>
                <a:cubicBezTo>
                  <a:pt x="3504037" y="2408667"/>
                  <a:pt x="3288987" y="2360630"/>
                  <a:pt x="3186463" y="2369127"/>
                </a:cubicBezTo>
                <a:cubicBezTo>
                  <a:pt x="3083939" y="2377624"/>
                  <a:pt x="2725464" y="2334400"/>
                  <a:pt x="2575800" y="2369127"/>
                </a:cubicBezTo>
                <a:cubicBezTo>
                  <a:pt x="2426136" y="2403854"/>
                  <a:pt x="2142974" y="2305750"/>
                  <a:pt x="1997851" y="2369127"/>
                </a:cubicBezTo>
                <a:cubicBezTo>
                  <a:pt x="1852728" y="2432504"/>
                  <a:pt x="1728257" y="2322965"/>
                  <a:pt x="1550759" y="2369127"/>
                </a:cubicBezTo>
                <a:cubicBezTo>
                  <a:pt x="1373261" y="2415289"/>
                  <a:pt x="1117130" y="2342130"/>
                  <a:pt x="940097" y="2369127"/>
                </a:cubicBezTo>
                <a:cubicBezTo>
                  <a:pt x="763064" y="2396124"/>
                  <a:pt x="515392" y="2365402"/>
                  <a:pt x="394862" y="2369127"/>
                </a:cubicBezTo>
                <a:cubicBezTo>
                  <a:pt x="145387" y="2395267"/>
                  <a:pt x="35359" y="2173908"/>
                  <a:pt x="0" y="1974265"/>
                </a:cubicBezTo>
                <a:lnTo>
                  <a:pt x="0" y="1974273"/>
                </a:lnTo>
                <a:cubicBezTo>
                  <a:pt x="-69673" y="1798490"/>
                  <a:pt x="40589" y="1653928"/>
                  <a:pt x="0" y="1381991"/>
                </a:cubicBezTo>
                <a:lnTo>
                  <a:pt x="0" y="1381991"/>
                </a:lnTo>
                <a:cubicBezTo>
                  <a:pt x="-43566" y="1130409"/>
                  <a:pt x="13810" y="976887"/>
                  <a:pt x="0" y="868684"/>
                </a:cubicBezTo>
                <a:cubicBezTo>
                  <a:pt x="-13810" y="760481"/>
                  <a:pt x="43875" y="536563"/>
                  <a:pt x="0" y="394862"/>
                </a:cubicBezTo>
                <a:close/>
              </a:path>
            </a:pathLst>
          </a:custGeom>
          <a:gradFill>
            <a:gsLst>
              <a:gs pos="0">
                <a:schemeClr val="accent1">
                  <a:lumMod val="5000"/>
                  <a:lumOff val="95000"/>
                </a:schemeClr>
              </a:gs>
              <a:gs pos="100000">
                <a:schemeClr val="accent3">
                  <a:lumMod val="60000"/>
                  <a:lumOff val="40000"/>
                </a:schemeClr>
              </a:gs>
            </a:gsLst>
            <a:lin ang="5400000" scaled="1"/>
          </a:gradFill>
          <a:ln w="38100">
            <a:solidFill>
              <a:schemeClr val="accent3">
                <a:lumMod val="75000"/>
              </a:schemeClr>
            </a:solidFill>
            <a:extLst>
              <a:ext uri="{C807C97D-BFC1-408E-A445-0C87EB9F89A2}">
                <ask:lineSketchStyleProps xmlns:ask="http://schemas.microsoft.com/office/drawing/2018/sketchyshapes" xmlns="" sd="3895499373">
                  <a:prstGeom prst="wedgeRoundRectCallout">
                    <a:avLst>
                      <a:gd name="adj1" fmla="val 57585"/>
                      <a:gd name="adj2" fmla="val 31661"/>
                      <a:gd name="adj3" fmla="val 16667"/>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chemeClr val="bg1"/>
                </a:solidFill>
              </a:rPr>
              <a:t>Trong</a:t>
            </a:r>
            <a:r>
              <a:rPr lang="en-US" sz="3200" dirty="0">
                <a:solidFill>
                  <a:schemeClr val="bg1"/>
                </a:solidFill>
              </a:rPr>
              <a:t> </a:t>
            </a:r>
            <a:r>
              <a:rPr lang="en-US" sz="3200" dirty="0" err="1">
                <a:solidFill>
                  <a:schemeClr val="bg1"/>
                </a:solidFill>
              </a:rPr>
              <a:t>bài</a:t>
            </a:r>
            <a:r>
              <a:rPr lang="en-US" sz="3200" dirty="0">
                <a:solidFill>
                  <a:schemeClr val="bg1"/>
                </a:solidFill>
              </a:rPr>
              <a:t> </a:t>
            </a:r>
            <a:r>
              <a:rPr lang="en-US" sz="3200" err="1">
                <a:solidFill>
                  <a:schemeClr val="bg1"/>
                </a:solidFill>
              </a:rPr>
              <a:t>đọc</a:t>
            </a:r>
            <a:r>
              <a:rPr lang="en-US" sz="3200" b="1">
                <a:solidFill>
                  <a:schemeClr val="bg1"/>
                </a:solidFill>
              </a:rPr>
              <a:t> </a:t>
            </a:r>
            <a:r>
              <a:rPr lang="en-US" sz="3200">
                <a:solidFill>
                  <a:schemeClr val="bg1"/>
                </a:solidFill>
              </a:rPr>
              <a:t>có </a:t>
            </a:r>
            <a:r>
              <a:rPr lang="en-US" sz="3200" dirty="0" err="1">
                <a:solidFill>
                  <a:schemeClr val="bg1"/>
                </a:solidFill>
              </a:rPr>
              <a:t>từ</a:t>
            </a:r>
            <a:r>
              <a:rPr lang="en-US" sz="3200" dirty="0">
                <a:solidFill>
                  <a:schemeClr val="bg1"/>
                </a:solidFill>
              </a:rPr>
              <a:t> </a:t>
            </a:r>
            <a:r>
              <a:rPr lang="en-US" sz="3200" dirty="0" err="1">
                <a:solidFill>
                  <a:schemeClr val="bg1"/>
                </a:solidFill>
              </a:rPr>
              <a:t>nào</a:t>
            </a:r>
            <a:r>
              <a:rPr lang="en-US" sz="3200" dirty="0">
                <a:solidFill>
                  <a:schemeClr val="bg1"/>
                </a:solidFill>
              </a:rPr>
              <a:t> </a:t>
            </a:r>
            <a:r>
              <a:rPr lang="en-US" sz="3200" dirty="0" err="1">
                <a:solidFill>
                  <a:schemeClr val="bg1"/>
                </a:solidFill>
              </a:rPr>
              <a:t>em</a:t>
            </a:r>
            <a:r>
              <a:rPr lang="en-US" sz="3200" dirty="0">
                <a:solidFill>
                  <a:schemeClr val="bg1"/>
                </a:solidFill>
              </a:rPr>
              <a:t> </a:t>
            </a:r>
            <a:r>
              <a:rPr lang="en-US" sz="3200" dirty="0" err="1">
                <a:solidFill>
                  <a:schemeClr val="bg1"/>
                </a:solidFill>
              </a:rPr>
              <a:t>chưa</a:t>
            </a:r>
            <a:r>
              <a:rPr lang="en-US" sz="3200" dirty="0">
                <a:solidFill>
                  <a:schemeClr val="bg1"/>
                </a:solidFill>
              </a:rPr>
              <a:t> </a:t>
            </a:r>
            <a:r>
              <a:rPr lang="en-US" sz="3200" dirty="0" err="1">
                <a:solidFill>
                  <a:schemeClr val="bg1"/>
                </a:solidFill>
              </a:rPr>
              <a:t>hiểu</a:t>
            </a:r>
            <a:r>
              <a:rPr lang="en-US" sz="3200" dirty="0">
                <a:solidFill>
                  <a:schemeClr val="bg1"/>
                </a:solidFill>
              </a:rPr>
              <a:t> </a:t>
            </a:r>
            <a:r>
              <a:rPr lang="en-US" sz="3200" dirty="0" err="1">
                <a:solidFill>
                  <a:schemeClr val="bg1"/>
                </a:solidFill>
              </a:rPr>
              <a:t>nghĩa</a:t>
            </a:r>
            <a:r>
              <a:rPr lang="en-US" sz="3200" dirty="0">
                <a:solidFill>
                  <a:schemeClr val="bg1"/>
                </a:solidFill>
              </a:rPr>
              <a:t>?</a:t>
            </a:r>
          </a:p>
        </p:txBody>
      </p:sp>
      <p:pic>
        <p:nvPicPr>
          <p:cNvPr id="21" name="Picture 9">
            <a:extLst>
              <a:ext uri="{FF2B5EF4-FFF2-40B4-BE49-F238E27FC236}">
                <a16:creationId xmlns:a16="http://schemas.microsoft.com/office/drawing/2014/main" xmlns="" id="{E3F0B2BD-2010-9C54-594E-7F460CC232FC}"/>
              </a:ext>
            </a:extLst>
          </p:cNvPr>
          <p:cNvPicPr>
            <a:picLocks noChangeAspect="1"/>
          </p:cNvPicPr>
          <p:nvPr/>
        </p:nvPicPr>
        <p:blipFill>
          <a:blip r:embed="rId5"/>
          <a:srcRect/>
          <a:stretch>
            <a:fillRect/>
          </a:stretch>
        </p:blipFill>
        <p:spPr>
          <a:xfrm>
            <a:off x="6653470" y="2251746"/>
            <a:ext cx="1901473" cy="2829222"/>
          </a:xfrm>
          <a:prstGeom prst="rect">
            <a:avLst/>
          </a:prstGeom>
        </p:spPr>
      </p:pic>
    </p:spTree>
    <p:extLst>
      <p:ext uri="{BB962C8B-B14F-4D97-AF65-F5344CB8AC3E}">
        <p14:creationId xmlns:p14="http://schemas.microsoft.com/office/powerpoint/2010/main" val="20862617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par>
                          <p:cTn id="8" fill="hold">
                            <p:stCondLst>
                              <p:cond delay="2000"/>
                            </p:stCondLst>
                            <p:childTnLst>
                              <p:par>
                                <p:cTn id="9" presetID="53" presetClass="entr" presetSubtype="16" fill="hold" grpId="1"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4" fill="hold">
                            <p:stCondLst>
                              <p:cond delay="2500"/>
                            </p:stCondLst>
                            <p:childTnLst>
                              <p:par>
                                <p:cTn id="15" presetID="32" presetClass="emph" presetSubtype="0" fill="hold" grpId="0" nodeType="afterEffect">
                                  <p:stCondLst>
                                    <p:cond delay="0"/>
                                  </p:stCondLst>
                                  <p:childTnLst>
                                    <p:animRot by="120000">
                                      <p:cBhvr>
                                        <p:cTn id="16" dur="100" fill="hold">
                                          <p:stCondLst>
                                            <p:cond delay="0"/>
                                          </p:stCondLst>
                                        </p:cTn>
                                        <p:tgtEl>
                                          <p:spTgt spid="5"/>
                                        </p:tgtEl>
                                        <p:attrNameLst>
                                          <p:attrName>r</p:attrName>
                                        </p:attrNameLst>
                                      </p:cBhvr>
                                    </p:animRot>
                                    <p:animRot by="-240000">
                                      <p:cBhvr>
                                        <p:cTn id="17" dur="200" fill="hold">
                                          <p:stCondLst>
                                            <p:cond delay="200"/>
                                          </p:stCondLst>
                                        </p:cTn>
                                        <p:tgtEl>
                                          <p:spTgt spid="5"/>
                                        </p:tgtEl>
                                        <p:attrNameLst>
                                          <p:attrName>r</p:attrName>
                                        </p:attrNameLst>
                                      </p:cBhvr>
                                    </p:animRot>
                                    <p:animRot by="240000">
                                      <p:cBhvr>
                                        <p:cTn id="18" dur="200" fill="hold">
                                          <p:stCondLst>
                                            <p:cond delay="400"/>
                                          </p:stCondLst>
                                        </p:cTn>
                                        <p:tgtEl>
                                          <p:spTgt spid="5"/>
                                        </p:tgtEl>
                                        <p:attrNameLst>
                                          <p:attrName>r</p:attrName>
                                        </p:attrNameLst>
                                      </p:cBhvr>
                                    </p:animRot>
                                    <p:animRot by="-240000">
                                      <p:cBhvr>
                                        <p:cTn id="19" dur="200" fill="hold">
                                          <p:stCondLst>
                                            <p:cond delay="600"/>
                                          </p:stCondLst>
                                        </p:cTn>
                                        <p:tgtEl>
                                          <p:spTgt spid="5"/>
                                        </p:tgtEl>
                                        <p:attrNameLst>
                                          <p:attrName>r</p:attrName>
                                        </p:attrNameLst>
                                      </p:cBhvr>
                                    </p:animRot>
                                    <p:animRot by="120000">
                                      <p:cBhvr>
                                        <p:cTn id="20" dur="200" fill="hold">
                                          <p:stCondLst>
                                            <p:cond delay="800"/>
                                          </p:stCondLst>
                                        </p:cTn>
                                        <p:tgtEl>
                                          <p:spTgt spid="5"/>
                                        </p:tgtEl>
                                        <p:attrNameLst>
                                          <p:attrName>r</p:attrName>
                                        </p:attrNameLst>
                                      </p:cBhvr>
                                    </p:animRot>
                                  </p:childTnLst>
                                </p:cTn>
                              </p:par>
                            </p:childTnLst>
                          </p:cTn>
                        </p:par>
                        <p:par>
                          <p:cTn id="21" fill="hold">
                            <p:stCondLst>
                              <p:cond delay="3500"/>
                            </p:stCondLst>
                            <p:childTnLst>
                              <p:par>
                                <p:cTn id="22" presetID="53" presetClass="entr" presetSubtype="16"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par>
                          <p:cTn id="27" fill="hold">
                            <p:stCondLst>
                              <p:cond delay="4000"/>
                            </p:stCondLst>
                            <p:childTnLst>
                              <p:par>
                                <p:cTn id="28" presetID="2" presetClass="entr" presetSubtype="4" fill="hold" nodeType="after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additive="base">
                                        <p:cTn id="30" dur="500" fill="hold"/>
                                        <p:tgtEl>
                                          <p:spTgt spid="21"/>
                                        </p:tgtEl>
                                        <p:attrNameLst>
                                          <p:attrName>ppt_x</p:attrName>
                                        </p:attrNameLst>
                                      </p:cBhvr>
                                      <p:tavLst>
                                        <p:tav tm="0">
                                          <p:val>
                                            <p:strVal val="#ppt_x"/>
                                          </p:val>
                                        </p:tav>
                                        <p:tav tm="100000">
                                          <p:val>
                                            <p:strVal val="#ppt_x"/>
                                          </p:val>
                                        </p:tav>
                                      </p:tavLst>
                                    </p:anim>
                                    <p:anim calcmode="lin" valueType="num">
                                      <p:cBhvr additive="base">
                                        <p:cTn id="31"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3814"/>
        <p:cNvGrpSpPr/>
        <p:nvPr/>
      </p:nvGrpSpPr>
      <p:grpSpPr>
        <a:xfrm>
          <a:off x="0" y="0"/>
          <a:ext cx="0" cy="0"/>
          <a:chOff x="0" y="0"/>
          <a:chExt cx="0" cy="0"/>
        </a:xfrm>
      </p:grpSpPr>
      <p:grpSp>
        <p:nvGrpSpPr>
          <p:cNvPr id="19" name="Nhóm 18">
            <a:extLst>
              <a:ext uri="{FF2B5EF4-FFF2-40B4-BE49-F238E27FC236}">
                <a16:creationId xmlns:a16="http://schemas.microsoft.com/office/drawing/2014/main" xmlns="" id="{63D87345-52FA-0F7F-F87D-4F433C80F21A}"/>
              </a:ext>
            </a:extLst>
          </p:cNvPr>
          <p:cNvGrpSpPr/>
          <p:nvPr/>
        </p:nvGrpSpPr>
        <p:grpSpPr>
          <a:xfrm>
            <a:off x="1402597" y="0"/>
            <a:ext cx="6377552" cy="1371600"/>
            <a:chOff x="1402597" y="0"/>
            <a:chExt cx="6377552" cy="1371600"/>
          </a:xfrm>
        </p:grpSpPr>
        <p:sp>
          <p:nvSpPr>
            <p:cNvPr id="10" name="Hình chữ nhật: Góc Tròn 9">
              <a:extLst>
                <a:ext uri="{FF2B5EF4-FFF2-40B4-BE49-F238E27FC236}">
                  <a16:creationId xmlns:a16="http://schemas.microsoft.com/office/drawing/2014/main" xmlns="" id="{606E9127-3A10-51C4-A74C-C85DDE561465}"/>
                </a:ext>
              </a:extLst>
            </p:cNvPr>
            <p:cNvSpPr/>
            <p:nvPr/>
          </p:nvSpPr>
          <p:spPr>
            <a:xfrm>
              <a:off x="1402597" y="0"/>
              <a:ext cx="6377552" cy="1092631"/>
            </a:xfrm>
            <a:prstGeom prst="roundRect">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xmlns="" id="{9FEA82F8-A919-065C-17E3-27DD705DD101}"/>
                </a:ext>
              </a:extLst>
            </p:cNvPr>
            <p:cNvSpPr/>
            <p:nvPr/>
          </p:nvSpPr>
          <p:spPr>
            <a:xfrm>
              <a:off x="1402597" y="278969"/>
              <a:ext cx="6377552" cy="1092631"/>
            </a:xfrm>
            <a:prstGeom prst="roundRect">
              <a:avLst/>
            </a:prstGeom>
            <a:solidFill>
              <a:schemeClr val="tx1"/>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6">
            <a:extLst>
              <a:ext uri="{FF2B5EF4-FFF2-40B4-BE49-F238E27FC236}">
                <a16:creationId xmlns:a16="http://schemas.microsoft.com/office/drawing/2014/main" xmlns="" id="{2A336CAC-BD30-9C0C-95C3-302B0C6EF332}"/>
              </a:ext>
            </a:extLst>
          </p:cNvPr>
          <p:cNvSpPr txBox="1"/>
          <p:nvPr/>
        </p:nvSpPr>
        <p:spPr>
          <a:xfrm>
            <a:off x="1555390" y="317452"/>
            <a:ext cx="6224759" cy="1015663"/>
          </a:xfrm>
          <a:prstGeom prst="rect">
            <a:avLst/>
          </a:prstGeom>
          <a:noFill/>
        </p:spPr>
        <p:txBody>
          <a:bodyPr wrap="square" rtlCol="0">
            <a:spAutoFit/>
          </a:bodyPr>
          <a:lstStyle/>
          <a:p>
            <a:r>
              <a:rPr lang="en-US" sz="6000" dirty="0" err="1">
                <a:ln>
                  <a:solidFill>
                    <a:sysClr val="windowText" lastClr="000000"/>
                  </a:solidFill>
                  <a:prstDash val="sysDash"/>
                </a:ln>
                <a:solidFill>
                  <a:srgbClr val="FFC000"/>
                </a:solidFill>
                <a:latin typeface="#9Slide05 SVNClementine" panose="020F0502020204030203" pitchFamily="34" charset="0"/>
              </a:rPr>
              <a:t>Giải</a:t>
            </a:r>
            <a:r>
              <a:rPr lang="en-US" sz="6000" dirty="0">
                <a:ln>
                  <a:solidFill>
                    <a:sysClr val="windowText" lastClr="000000"/>
                  </a:solidFill>
                  <a:prstDash val="sysDash"/>
                </a:ln>
                <a:solidFill>
                  <a:srgbClr val="FFC000"/>
                </a:solidFill>
                <a:latin typeface="#9Slide05 SVNClementine" panose="020F0502020204030203" pitchFamily="34" charset="0"/>
              </a:rPr>
              <a:t> </a:t>
            </a:r>
            <a:r>
              <a:rPr lang="en-US" sz="6000" dirty="0" err="1">
                <a:ln>
                  <a:solidFill>
                    <a:sysClr val="windowText" lastClr="000000"/>
                  </a:solidFill>
                  <a:prstDash val="sysDash"/>
                </a:ln>
                <a:solidFill>
                  <a:srgbClr val="FFC000"/>
                </a:solidFill>
                <a:latin typeface="#9Slide05 SVNClementine" panose="020F0502020204030203" pitchFamily="34" charset="0"/>
              </a:rPr>
              <a:t>nghĩa</a:t>
            </a:r>
            <a:r>
              <a:rPr lang="en-US" sz="6000" dirty="0">
                <a:ln>
                  <a:solidFill>
                    <a:sysClr val="windowText" lastClr="000000"/>
                  </a:solidFill>
                  <a:prstDash val="sysDash"/>
                </a:ln>
                <a:solidFill>
                  <a:srgbClr val="FFC000"/>
                </a:solidFill>
                <a:latin typeface="#9Slide05 SVNClementine" panose="020F0502020204030203" pitchFamily="34" charset="0"/>
              </a:rPr>
              <a:t> </a:t>
            </a:r>
            <a:r>
              <a:rPr lang="en-US" sz="6000" dirty="0" err="1">
                <a:ln>
                  <a:solidFill>
                    <a:sysClr val="windowText" lastClr="000000"/>
                  </a:solidFill>
                  <a:prstDash val="sysDash"/>
                </a:ln>
                <a:solidFill>
                  <a:srgbClr val="FFC000"/>
                </a:solidFill>
                <a:latin typeface="#9Slide05 SVNClementine" panose="020F0502020204030203" pitchFamily="34" charset="0"/>
              </a:rPr>
              <a:t>từ</a:t>
            </a:r>
            <a:r>
              <a:rPr lang="en-US" sz="6000" dirty="0">
                <a:ln>
                  <a:solidFill>
                    <a:sysClr val="windowText" lastClr="000000"/>
                  </a:solidFill>
                  <a:prstDash val="sysDash"/>
                </a:ln>
                <a:solidFill>
                  <a:srgbClr val="FFC000"/>
                </a:solidFill>
                <a:latin typeface="#9Slide05 SVNClementine" panose="020F0502020204030203" pitchFamily="34" charset="0"/>
              </a:rPr>
              <a:t> </a:t>
            </a:r>
            <a:r>
              <a:rPr lang="en-US" sz="6000" dirty="0" err="1">
                <a:ln>
                  <a:solidFill>
                    <a:sysClr val="windowText" lastClr="000000"/>
                  </a:solidFill>
                  <a:prstDash val="sysDash"/>
                </a:ln>
                <a:solidFill>
                  <a:srgbClr val="FFC000"/>
                </a:solidFill>
                <a:latin typeface="#9Slide05 SVNClementine" panose="020F0502020204030203" pitchFamily="34" charset="0"/>
              </a:rPr>
              <a:t>khó</a:t>
            </a:r>
            <a:r>
              <a:rPr lang="en-US" sz="6000" dirty="0">
                <a:ln>
                  <a:solidFill>
                    <a:sysClr val="windowText" lastClr="000000"/>
                  </a:solidFill>
                  <a:prstDash val="sysDash"/>
                </a:ln>
                <a:solidFill>
                  <a:srgbClr val="FFC000"/>
                </a:solidFill>
                <a:latin typeface="#9Slide05 SVNClementine" panose="020F0502020204030203" pitchFamily="34" charset="0"/>
              </a:rPr>
              <a:t> </a:t>
            </a:r>
            <a:r>
              <a:rPr lang="en-US" sz="6000" dirty="0" err="1">
                <a:ln>
                  <a:solidFill>
                    <a:sysClr val="windowText" lastClr="000000"/>
                  </a:solidFill>
                  <a:prstDash val="sysDash"/>
                </a:ln>
                <a:solidFill>
                  <a:srgbClr val="FFC000"/>
                </a:solidFill>
                <a:latin typeface="#9Slide05 SVNClementine" panose="020F0502020204030203" pitchFamily="34" charset="0"/>
              </a:rPr>
              <a:t>hiểu</a:t>
            </a:r>
            <a:endParaRPr lang="en-US" sz="6000" dirty="0">
              <a:ln>
                <a:solidFill>
                  <a:sysClr val="windowText" lastClr="000000"/>
                </a:solidFill>
                <a:prstDash val="sysDash"/>
              </a:ln>
              <a:solidFill>
                <a:srgbClr val="FFC000"/>
              </a:solidFill>
              <a:latin typeface="#9Slide05 SVNClementine" panose="020F0502020204030203" pitchFamily="34" charset="0"/>
            </a:endParaRPr>
          </a:p>
        </p:txBody>
      </p:sp>
      <p:pic>
        <p:nvPicPr>
          <p:cNvPr id="21" name="Picture 9">
            <a:extLst>
              <a:ext uri="{FF2B5EF4-FFF2-40B4-BE49-F238E27FC236}">
                <a16:creationId xmlns:a16="http://schemas.microsoft.com/office/drawing/2014/main" xmlns="" id="{E3F0B2BD-2010-9C54-594E-7F460CC232FC}"/>
              </a:ext>
            </a:extLst>
          </p:cNvPr>
          <p:cNvPicPr>
            <a:picLocks noChangeAspect="1"/>
          </p:cNvPicPr>
          <p:nvPr/>
        </p:nvPicPr>
        <p:blipFill>
          <a:blip r:embed="rId5"/>
          <a:srcRect/>
          <a:stretch>
            <a:fillRect/>
          </a:stretch>
        </p:blipFill>
        <p:spPr>
          <a:xfrm>
            <a:off x="-421384" y="2314278"/>
            <a:ext cx="1901473" cy="2829222"/>
          </a:xfrm>
          <a:prstGeom prst="rect">
            <a:avLst/>
          </a:prstGeom>
        </p:spPr>
      </p:pic>
      <p:sp>
        <p:nvSpPr>
          <p:cNvPr id="2" name="Rectangle: Rounded Corners 2">
            <a:extLst>
              <a:ext uri="{FF2B5EF4-FFF2-40B4-BE49-F238E27FC236}">
                <a16:creationId xmlns:a16="http://schemas.microsoft.com/office/drawing/2014/main" xmlns="" id="{94CBC359-FD83-E108-5B1D-78929DAC72BC}"/>
              </a:ext>
            </a:extLst>
          </p:cNvPr>
          <p:cNvSpPr/>
          <p:nvPr/>
        </p:nvSpPr>
        <p:spPr>
          <a:xfrm>
            <a:off x="2711633" y="2060278"/>
            <a:ext cx="3021956" cy="2055909"/>
          </a:xfrm>
          <a:custGeom>
            <a:avLst/>
            <a:gdLst>
              <a:gd name="connsiteX0" fmla="*/ 0 w 3021956"/>
              <a:gd name="connsiteY0" fmla="*/ 342658 h 2055909"/>
              <a:gd name="connsiteX1" fmla="*/ 342658 w 3021956"/>
              <a:gd name="connsiteY1" fmla="*/ 0 h 2055909"/>
              <a:gd name="connsiteX2" fmla="*/ 973551 w 3021956"/>
              <a:gd name="connsiteY2" fmla="*/ 0 h 2055909"/>
              <a:gd name="connsiteX3" fmla="*/ 1604444 w 3021956"/>
              <a:gd name="connsiteY3" fmla="*/ 0 h 2055909"/>
              <a:gd name="connsiteX4" fmla="*/ 2679298 w 3021956"/>
              <a:gd name="connsiteY4" fmla="*/ 0 h 2055909"/>
              <a:gd name="connsiteX5" fmla="*/ 3021956 w 3021956"/>
              <a:gd name="connsiteY5" fmla="*/ 342658 h 2055909"/>
              <a:gd name="connsiteX6" fmla="*/ 3021956 w 3021956"/>
              <a:gd name="connsiteY6" fmla="*/ 772110 h 2055909"/>
              <a:gd name="connsiteX7" fmla="*/ 3021956 w 3021956"/>
              <a:gd name="connsiteY7" fmla="*/ 1242681 h 2055909"/>
              <a:gd name="connsiteX8" fmla="*/ 3021956 w 3021956"/>
              <a:gd name="connsiteY8" fmla="*/ 1713251 h 2055909"/>
              <a:gd name="connsiteX9" fmla="*/ 2679298 w 3021956"/>
              <a:gd name="connsiteY9" fmla="*/ 2055909 h 2055909"/>
              <a:gd name="connsiteX10" fmla="*/ 2141871 w 3021956"/>
              <a:gd name="connsiteY10" fmla="*/ 2055909 h 2055909"/>
              <a:gd name="connsiteX11" fmla="*/ 1627810 w 3021956"/>
              <a:gd name="connsiteY11" fmla="*/ 2055909 h 2055909"/>
              <a:gd name="connsiteX12" fmla="*/ 1067016 w 3021956"/>
              <a:gd name="connsiteY12" fmla="*/ 2055909 h 2055909"/>
              <a:gd name="connsiteX13" fmla="*/ 342658 w 3021956"/>
              <a:gd name="connsiteY13" fmla="*/ 2055909 h 2055909"/>
              <a:gd name="connsiteX14" fmla="*/ 0 w 3021956"/>
              <a:gd name="connsiteY14" fmla="*/ 1713251 h 2055909"/>
              <a:gd name="connsiteX15" fmla="*/ 0 w 3021956"/>
              <a:gd name="connsiteY15" fmla="*/ 1270093 h 2055909"/>
              <a:gd name="connsiteX16" fmla="*/ 0 w 3021956"/>
              <a:gd name="connsiteY16" fmla="*/ 826934 h 2055909"/>
              <a:gd name="connsiteX17" fmla="*/ 0 w 3021956"/>
              <a:gd name="connsiteY17" fmla="*/ 342658 h 205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21956" h="2055909" fill="none" extrusionOk="0">
                <a:moveTo>
                  <a:pt x="0" y="342658"/>
                </a:moveTo>
                <a:cubicBezTo>
                  <a:pt x="51867" y="162999"/>
                  <a:pt x="156833" y="3053"/>
                  <a:pt x="342658" y="0"/>
                </a:cubicBezTo>
                <a:cubicBezTo>
                  <a:pt x="642675" y="-20865"/>
                  <a:pt x="814171" y="49393"/>
                  <a:pt x="973551" y="0"/>
                </a:cubicBezTo>
                <a:cubicBezTo>
                  <a:pt x="1132931" y="-49393"/>
                  <a:pt x="1353257" y="41246"/>
                  <a:pt x="1604444" y="0"/>
                </a:cubicBezTo>
                <a:cubicBezTo>
                  <a:pt x="1855631" y="-41246"/>
                  <a:pt x="2380358" y="4604"/>
                  <a:pt x="2679298" y="0"/>
                </a:cubicBezTo>
                <a:cubicBezTo>
                  <a:pt x="2892171" y="-30255"/>
                  <a:pt x="3014113" y="156562"/>
                  <a:pt x="3021956" y="342658"/>
                </a:cubicBezTo>
                <a:cubicBezTo>
                  <a:pt x="3037570" y="538498"/>
                  <a:pt x="3007934" y="654910"/>
                  <a:pt x="3021956" y="772110"/>
                </a:cubicBezTo>
                <a:cubicBezTo>
                  <a:pt x="3035978" y="889310"/>
                  <a:pt x="2990576" y="1054703"/>
                  <a:pt x="3021956" y="1242681"/>
                </a:cubicBezTo>
                <a:cubicBezTo>
                  <a:pt x="3053336" y="1430659"/>
                  <a:pt x="2988519" y="1482186"/>
                  <a:pt x="3021956" y="1713251"/>
                </a:cubicBezTo>
                <a:cubicBezTo>
                  <a:pt x="2997578" y="1948403"/>
                  <a:pt x="2864632" y="2019229"/>
                  <a:pt x="2679298" y="2055909"/>
                </a:cubicBezTo>
                <a:cubicBezTo>
                  <a:pt x="2492878" y="2062322"/>
                  <a:pt x="2353246" y="2036533"/>
                  <a:pt x="2141871" y="2055909"/>
                </a:cubicBezTo>
                <a:cubicBezTo>
                  <a:pt x="1930496" y="2075285"/>
                  <a:pt x="1807201" y="2029789"/>
                  <a:pt x="1627810" y="2055909"/>
                </a:cubicBezTo>
                <a:cubicBezTo>
                  <a:pt x="1448419" y="2082029"/>
                  <a:pt x="1249840" y="2041911"/>
                  <a:pt x="1067016" y="2055909"/>
                </a:cubicBezTo>
                <a:cubicBezTo>
                  <a:pt x="884192" y="2069907"/>
                  <a:pt x="564577" y="2053683"/>
                  <a:pt x="342658" y="2055909"/>
                </a:cubicBezTo>
                <a:cubicBezTo>
                  <a:pt x="171367" y="2094419"/>
                  <a:pt x="51701" y="1923914"/>
                  <a:pt x="0" y="1713251"/>
                </a:cubicBezTo>
                <a:cubicBezTo>
                  <a:pt x="-8632" y="1576883"/>
                  <a:pt x="38" y="1360195"/>
                  <a:pt x="0" y="1270093"/>
                </a:cubicBezTo>
                <a:cubicBezTo>
                  <a:pt x="-38" y="1179991"/>
                  <a:pt x="49730" y="1015543"/>
                  <a:pt x="0" y="826934"/>
                </a:cubicBezTo>
                <a:cubicBezTo>
                  <a:pt x="-49730" y="638325"/>
                  <a:pt x="37428" y="445780"/>
                  <a:pt x="0" y="342658"/>
                </a:cubicBezTo>
                <a:close/>
              </a:path>
              <a:path w="3021956" h="2055909" stroke="0" extrusionOk="0">
                <a:moveTo>
                  <a:pt x="0" y="342658"/>
                </a:moveTo>
                <a:cubicBezTo>
                  <a:pt x="11257" y="169761"/>
                  <a:pt x="163746" y="8368"/>
                  <a:pt x="342658" y="0"/>
                </a:cubicBezTo>
                <a:cubicBezTo>
                  <a:pt x="624519" y="-57139"/>
                  <a:pt x="809774" y="65780"/>
                  <a:pt x="973551" y="0"/>
                </a:cubicBezTo>
                <a:cubicBezTo>
                  <a:pt x="1137328" y="-65780"/>
                  <a:pt x="1282160" y="28826"/>
                  <a:pt x="1487612" y="0"/>
                </a:cubicBezTo>
                <a:cubicBezTo>
                  <a:pt x="1693064" y="-28826"/>
                  <a:pt x="1915012" y="6262"/>
                  <a:pt x="2025039" y="0"/>
                </a:cubicBezTo>
                <a:cubicBezTo>
                  <a:pt x="2135066" y="-6262"/>
                  <a:pt x="2456267" y="77834"/>
                  <a:pt x="2679298" y="0"/>
                </a:cubicBezTo>
                <a:cubicBezTo>
                  <a:pt x="2880030" y="5641"/>
                  <a:pt x="3069655" y="148947"/>
                  <a:pt x="3021956" y="342658"/>
                </a:cubicBezTo>
                <a:cubicBezTo>
                  <a:pt x="3054213" y="452074"/>
                  <a:pt x="2990754" y="608676"/>
                  <a:pt x="3021956" y="813228"/>
                </a:cubicBezTo>
                <a:cubicBezTo>
                  <a:pt x="3053158" y="1017780"/>
                  <a:pt x="2973790" y="1056172"/>
                  <a:pt x="3021956" y="1256387"/>
                </a:cubicBezTo>
                <a:cubicBezTo>
                  <a:pt x="3070122" y="1456602"/>
                  <a:pt x="2979028" y="1507945"/>
                  <a:pt x="3021956" y="1713251"/>
                </a:cubicBezTo>
                <a:cubicBezTo>
                  <a:pt x="3076738" y="1888086"/>
                  <a:pt x="2877165" y="2048082"/>
                  <a:pt x="2679298" y="2055909"/>
                </a:cubicBezTo>
                <a:cubicBezTo>
                  <a:pt x="2377143" y="2059075"/>
                  <a:pt x="2248237" y="2015038"/>
                  <a:pt x="2071772" y="2055909"/>
                </a:cubicBezTo>
                <a:cubicBezTo>
                  <a:pt x="1895307" y="2096780"/>
                  <a:pt x="1741966" y="2042015"/>
                  <a:pt x="1557711" y="2055909"/>
                </a:cubicBezTo>
                <a:cubicBezTo>
                  <a:pt x="1373456" y="2069803"/>
                  <a:pt x="1243280" y="1994814"/>
                  <a:pt x="1043650" y="2055909"/>
                </a:cubicBezTo>
                <a:cubicBezTo>
                  <a:pt x="844020" y="2117004"/>
                  <a:pt x="648237" y="2043859"/>
                  <a:pt x="342658" y="2055909"/>
                </a:cubicBezTo>
                <a:cubicBezTo>
                  <a:pt x="112317" y="2078603"/>
                  <a:pt x="-11345" y="1893288"/>
                  <a:pt x="0" y="1713251"/>
                </a:cubicBezTo>
                <a:cubicBezTo>
                  <a:pt x="-5435" y="1552178"/>
                  <a:pt x="40179" y="1415957"/>
                  <a:pt x="0" y="1297504"/>
                </a:cubicBezTo>
                <a:cubicBezTo>
                  <a:pt x="-40179" y="1179051"/>
                  <a:pt x="10171" y="1054084"/>
                  <a:pt x="0" y="868052"/>
                </a:cubicBezTo>
                <a:cubicBezTo>
                  <a:pt x="-10171" y="682020"/>
                  <a:pt x="20311" y="572185"/>
                  <a:pt x="0" y="342658"/>
                </a:cubicBezTo>
                <a:close/>
              </a:path>
            </a:pathLst>
          </a:custGeom>
          <a:solidFill>
            <a:schemeClr val="accent1">
              <a:lumMod val="20000"/>
              <a:lumOff val="80000"/>
            </a:schemeClr>
          </a:solidFill>
          <a:ln w="38100">
            <a:solidFill>
              <a:schemeClr val="accent6"/>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a:solidFill>
                  <a:schemeClr val="bg1"/>
                </a:solidFill>
                <a:latin typeface="Calibri" panose="020F0502020204030204" pitchFamily="34" charset="0"/>
                <a:cs typeface="Calibri" panose="020F0502020204030204" pitchFamily="34" charset="0"/>
              </a:rPr>
              <a:t>trong ngần: rất trong</a:t>
            </a:r>
            <a:endParaRPr lang="en-US" sz="4000" dirty="0">
              <a:solidFill>
                <a:schemeClr val="bg1"/>
              </a:solidFill>
              <a:latin typeface="Calibri" panose="020F0502020204030204" pitchFamily="34" charset="0"/>
              <a:cs typeface="Calibri" panose="020F0502020204030204" pitchFamily="34" charset="0"/>
            </a:endParaRPr>
          </a:p>
        </p:txBody>
      </p:sp>
      <p:pic>
        <p:nvPicPr>
          <p:cNvPr id="4" name="Picture 6">
            <a:extLst>
              <a:ext uri="{FF2B5EF4-FFF2-40B4-BE49-F238E27FC236}">
                <a16:creationId xmlns:a16="http://schemas.microsoft.com/office/drawing/2014/main" xmlns="" id="{29937893-7D73-5F8D-08AE-F6B55C2382E8}"/>
              </a:ext>
            </a:extLst>
          </p:cNvPr>
          <p:cNvPicPr>
            <a:picLocks noChangeAspect="1"/>
          </p:cNvPicPr>
          <p:nvPr/>
        </p:nvPicPr>
        <p:blipFill>
          <a:blip r:embed="rId6"/>
          <a:srcRect/>
          <a:stretch>
            <a:fillRect/>
          </a:stretch>
        </p:blipFill>
        <p:spPr>
          <a:xfrm rot="392878">
            <a:off x="7512754" y="1717701"/>
            <a:ext cx="1999640" cy="3536578"/>
          </a:xfrm>
          <a:prstGeom prst="rect">
            <a:avLst/>
          </a:prstGeom>
        </p:spPr>
      </p:pic>
    </p:spTree>
    <p:extLst>
      <p:ext uri="{BB962C8B-B14F-4D97-AF65-F5344CB8AC3E}">
        <p14:creationId xmlns:p14="http://schemas.microsoft.com/office/powerpoint/2010/main" val="27238385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par>
                          <p:cTn id="8" fill="hold">
                            <p:stCondLst>
                              <p:cond delay="2000"/>
                            </p:stCondLst>
                            <p:childTnLst>
                              <p:par>
                                <p:cTn id="9" presetID="53" presetClass="entr" presetSubtype="16" fill="hold" grpId="1"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4" fill="hold">
                            <p:stCondLst>
                              <p:cond delay="2500"/>
                            </p:stCondLst>
                            <p:childTnLst>
                              <p:par>
                                <p:cTn id="15" presetID="32" presetClass="emph" presetSubtype="0" fill="hold" grpId="0" nodeType="afterEffect">
                                  <p:stCondLst>
                                    <p:cond delay="0"/>
                                  </p:stCondLst>
                                  <p:childTnLst>
                                    <p:animRot by="120000">
                                      <p:cBhvr>
                                        <p:cTn id="16" dur="100" fill="hold">
                                          <p:stCondLst>
                                            <p:cond delay="0"/>
                                          </p:stCondLst>
                                        </p:cTn>
                                        <p:tgtEl>
                                          <p:spTgt spid="5"/>
                                        </p:tgtEl>
                                        <p:attrNameLst>
                                          <p:attrName>r</p:attrName>
                                        </p:attrNameLst>
                                      </p:cBhvr>
                                    </p:animRot>
                                    <p:animRot by="-240000">
                                      <p:cBhvr>
                                        <p:cTn id="17" dur="200" fill="hold">
                                          <p:stCondLst>
                                            <p:cond delay="200"/>
                                          </p:stCondLst>
                                        </p:cTn>
                                        <p:tgtEl>
                                          <p:spTgt spid="5"/>
                                        </p:tgtEl>
                                        <p:attrNameLst>
                                          <p:attrName>r</p:attrName>
                                        </p:attrNameLst>
                                      </p:cBhvr>
                                    </p:animRot>
                                    <p:animRot by="240000">
                                      <p:cBhvr>
                                        <p:cTn id="18" dur="200" fill="hold">
                                          <p:stCondLst>
                                            <p:cond delay="400"/>
                                          </p:stCondLst>
                                        </p:cTn>
                                        <p:tgtEl>
                                          <p:spTgt spid="5"/>
                                        </p:tgtEl>
                                        <p:attrNameLst>
                                          <p:attrName>r</p:attrName>
                                        </p:attrNameLst>
                                      </p:cBhvr>
                                    </p:animRot>
                                    <p:animRot by="-240000">
                                      <p:cBhvr>
                                        <p:cTn id="19" dur="200" fill="hold">
                                          <p:stCondLst>
                                            <p:cond delay="600"/>
                                          </p:stCondLst>
                                        </p:cTn>
                                        <p:tgtEl>
                                          <p:spTgt spid="5"/>
                                        </p:tgtEl>
                                        <p:attrNameLst>
                                          <p:attrName>r</p:attrName>
                                        </p:attrNameLst>
                                      </p:cBhvr>
                                    </p:animRot>
                                    <p:animRot by="120000">
                                      <p:cBhvr>
                                        <p:cTn id="20" dur="200" fill="hold">
                                          <p:stCondLst>
                                            <p:cond delay="800"/>
                                          </p:stCondLst>
                                        </p:cTn>
                                        <p:tgtEl>
                                          <p:spTgt spid="5"/>
                                        </p:tgtEl>
                                        <p:attrNameLst>
                                          <p:attrName>r</p:attrName>
                                        </p:attrNameLst>
                                      </p:cBhvr>
                                    </p:animRot>
                                  </p:childTnLst>
                                </p:cTn>
                              </p:par>
                            </p:childTnLst>
                          </p:cTn>
                        </p:par>
                        <p:par>
                          <p:cTn id="21" fill="hold">
                            <p:stCondLst>
                              <p:cond delay="3500"/>
                            </p:stCondLst>
                            <p:childTnLst>
                              <p:par>
                                <p:cTn id="22" presetID="2" presetClass="entr" presetSubtype="4"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500" fill="hold"/>
                                        <p:tgtEl>
                                          <p:spTgt spid="21"/>
                                        </p:tgtEl>
                                        <p:attrNameLst>
                                          <p:attrName>ppt_x</p:attrName>
                                        </p:attrNameLst>
                                      </p:cBhvr>
                                      <p:tavLst>
                                        <p:tav tm="0">
                                          <p:val>
                                            <p:strVal val="#ppt_x"/>
                                          </p:val>
                                        </p:tav>
                                        <p:tav tm="100000">
                                          <p:val>
                                            <p:strVal val="#ppt_x"/>
                                          </p:val>
                                        </p:tav>
                                      </p:tavLst>
                                    </p:anim>
                                    <p:anim calcmode="lin" valueType="num">
                                      <p:cBhvr additive="base">
                                        <p:cTn id="25" dur="500" fill="hold"/>
                                        <p:tgtEl>
                                          <p:spTgt spid="21"/>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ppt_x"/>
                                          </p:val>
                                        </p:tav>
                                        <p:tav tm="100000">
                                          <p:val>
                                            <p:strVal val="#ppt_x"/>
                                          </p:val>
                                        </p:tav>
                                      </p:tavLst>
                                    </p:anim>
                                    <p:anim calcmode="lin" valueType="num">
                                      <p:cBhvr additive="base">
                                        <p:cTn id="2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p:cTn id="34" dur="500" fill="hold"/>
                                        <p:tgtEl>
                                          <p:spTgt spid="2"/>
                                        </p:tgtEl>
                                        <p:attrNameLst>
                                          <p:attrName>ppt_w</p:attrName>
                                        </p:attrNameLst>
                                      </p:cBhvr>
                                      <p:tavLst>
                                        <p:tav tm="0">
                                          <p:val>
                                            <p:fltVal val="0"/>
                                          </p:val>
                                        </p:tav>
                                        <p:tav tm="100000">
                                          <p:val>
                                            <p:strVal val="#ppt_w"/>
                                          </p:val>
                                        </p:tav>
                                      </p:tavLst>
                                    </p:anim>
                                    <p:anim calcmode="lin" valueType="num">
                                      <p:cBhvr>
                                        <p:cTn id="35" dur="500" fill="hold"/>
                                        <p:tgtEl>
                                          <p:spTgt spid="2"/>
                                        </p:tgtEl>
                                        <p:attrNameLst>
                                          <p:attrName>ppt_h</p:attrName>
                                        </p:attrNameLst>
                                      </p:cBhvr>
                                      <p:tavLst>
                                        <p:tav tm="0">
                                          <p:val>
                                            <p:fltVal val="0"/>
                                          </p:val>
                                        </p:tav>
                                        <p:tav tm="100000">
                                          <p:val>
                                            <p:strVal val="#ppt_h"/>
                                          </p:val>
                                        </p:tav>
                                      </p:tavLst>
                                    </p:anim>
                                    <p:animEffect transition="in" filter="fade">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79"/>
        <p:cNvGrpSpPr/>
        <p:nvPr/>
      </p:nvGrpSpPr>
      <p:grpSpPr>
        <a:xfrm>
          <a:off x="0" y="0"/>
          <a:ext cx="0" cy="0"/>
          <a:chOff x="0" y="0"/>
          <a:chExt cx="0" cy="0"/>
        </a:xfrm>
      </p:grpSpPr>
      <p:grpSp>
        <p:nvGrpSpPr>
          <p:cNvPr id="8" name="Group 22">
            <a:extLst>
              <a:ext uri="{FF2B5EF4-FFF2-40B4-BE49-F238E27FC236}">
                <a16:creationId xmlns:a16="http://schemas.microsoft.com/office/drawing/2014/main" xmlns="" id="{4FDC2DEE-6B4C-527E-7B9D-AB36FB91DB9A}"/>
              </a:ext>
            </a:extLst>
          </p:cNvPr>
          <p:cNvGrpSpPr/>
          <p:nvPr/>
        </p:nvGrpSpPr>
        <p:grpSpPr>
          <a:xfrm>
            <a:off x="1256528" y="-309205"/>
            <a:ext cx="7193902" cy="1815882"/>
            <a:chOff x="3324715" y="7922107"/>
            <a:chExt cx="7193902" cy="1815882"/>
          </a:xfrm>
        </p:grpSpPr>
        <p:sp>
          <p:nvSpPr>
            <p:cNvPr id="9" name="TextBox 23">
              <a:extLst>
                <a:ext uri="{FF2B5EF4-FFF2-40B4-BE49-F238E27FC236}">
                  <a16:creationId xmlns:a16="http://schemas.microsoft.com/office/drawing/2014/main" xmlns="" id="{628586C8-7E16-B1F4-FA7F-3D1C4F47F9CE}"/>
                </a:ext>
              </a:extLst>
            </p:cNvPr>
            <p:cNvSpPr txBox="1"/>
            <p:nvPr/>
          </p:nvSpPr>
          <p:spPr>
            <a:xfrm>
              <a:off x="3324715" y="7922107"/>
              <a:ext cx="7193902" cy="1815882"/>
            </a:xfrm>
            <a:prstGeom prst="rect">
              <a:avLst/>
            </a:prstGeom>
            <a:noFill/>
          </p:spPr>
          <p:txBody>
            <a:bodyPr wrap="square" rtlCol="0">
              <a:prstTxWarp prst="textButton">
                <a:avLst/>
              </a:prstTxWarp>
              <a:spAutoFit/>
            </a:bodyPr>
            <a:lstStyle/>
            <a:p>
              <a:pPr algn="ctr">
                <a:lnSpc>
                  <a:spcPct val="80000"/>
                </a:lnSpc>
              </a:pPr>
              <a:endParaRPr lang="en-US" sz="213200" dirty="0">
                <a:ln w="295275">
                  <a:solidFill>
                    <a:schemeClr val="bg1"/>
                  </a:solidFill>
                </a:ln>
                <a:latin typeface="SVN-Poky's" panose="020B0606040200020203" pitchFamily="34" charset="0"/>
              </a:endParaRPr>
            </a:p>
            <a:p>
              <a:pPr algn="ctr">
                <a:lnSpc>
                  <a:spcPct val="80000"/>
                </a:lnSpc>
              </a:pPr>
              <a:r>
                <a:rPr lang="en-US" sz="213200" dirty="0" err="1">
                  <a:ln w="295275">
                    <a:solidFill>
                      <a:schemeClr val="tx1"/>
                    </a:solidFill>
                  </a:ln>
                  <a:latin typeface="SVN-Poky's" panose="020B0606040200020203" pitchFamily="34" charset="0"/>
                </a:rPr>
                <a:t>Luyện</a:t>
              </a:r>
              <a:r>
                <a:rPr lang="en-US" sz="213200" dirty="0">
                  <a:ln w="295275">
                    <a:solidFill>
                      <a:schemeClr val="tx1"/>
                    </a:solidFill>
                  </a:ln>
                  <a:latin typeface="SVN-Poky's" panose="020B0606040200020203" pitchFamily="34" charset="0"/>
                </a:rPr>
                <a:t> </a:t>
              </a:r>
              <a:r>
                <a:rPr lang="en-US" sz="213200" dirty="0" err="1">
                  <a:ln w="295275">
                    <a:solidFill>
                      <a:schemeClr val="tx1"/>
                    </a:solidFill>
                  </a:ln>
                  <a:latin typeface="SVN-Poky's" panose="020B0606040200020203" pitchFamily="34" charset="0"/>
                </a:rPr>
                <a:t>đọc</a:t>
              </a:r>
              <a:r>
                <a:rPr lang="en-US" sz="213200" dirty="0">
                  <a:ln w="295275">
                    <a:solidFill>
                      <a:schemeClr val="tx1"/>
                    </a:solidFill>
                  </a:ln>
                  <a:latin typeface="SVN-Poky's" panose="020B0606040200020203" pitchFamily="34" charset="0"/>
                </a:rPr>
                <a:t> </a:t>
              </a:r>
              <a:r>
                <a:rPr lang="en-US" sz="213200" dirty="0" err="1">
                  <a:ln w="295275">
                    <a:solidFill>
                      <a:schemeClr val="tx1"/>
                    </a:solidFill>
                  </a:ln>
                  <a:latin typeface="SVN-Poky's" panose="020B0606040200020203" pitchFamily="34" charset="0"/>
                </a:rPr>
                <a:t>trong</a:t>
              </a:r>
              <a:r>
                <a:rPr lang="en-US" sz="213200" dirty="0">
                  <a:ln w="295275">
                    <a:solidFill>
                      <a:schemeClr val="tx1"/>
                    </a:solidFill>
                  </a:ln>
                  <a:latin typeface="SVN-Poky's" panose="020B0606040200020203" pitchFamily="34" charset="0"/>
                </a:rPr>
                <a:t> </a:t>
              </a:r>
              <a:r>
                <a:rPr lang="en-US" sz="213200" dirty="0" err="1">
                  <a:ln w="295275">
                    <a:solidFill>
                      <a:schemeClr val="tx1"/>
                    </a:solidFill>
                  </a:ln>
                  <a:latin typeface="SVN-Poky's" panose="020B0606040200020203" pitchFamily="34" charset="0"/>
                </a:rPr>
                <a:t>nhóm</a:t>
              </a:r>
              <a:endParaRPr lang="en-US" sz="213200" dirty="0">
                <a:ln w="295275">
                  <a:solidFill>
                    <a:schemeClr val="tx1"/>
                  </a:solidFill>
                </a:ln>
                <a:latin typeface="SVN-Poky's" panose="020B0606040200020203" pitchFamily="34" charset="0"/>
              </a:endParaRPr>
            </a:p>
          </p:txBody>
        </p:sp>
        <p:sp>
          <p:nvSpPr>
            <p:cNvPr id="10" name="TextBox 24">
              <a:extLst>
                <a:ext uri="{FF2B5EF4-FFF2-40B4-BE49-F238E27FC236}">
                  <a16:creationId xmlns:a16="http://schemas.microsoft.com/office/drawing/2014/main" xmlns="" id="{01B05B11-FEC2-A43E-6251-30971C07103B}"/>
                </a:ext>
              </a:extLst>
            </p:cNvPr>
            <p:cNvSpPr txBox="1"/>
            <p:nvPr/>
          </p:nvSpPr>
          <p:spPr>
            <a:xfrm>
              <a:off x="3324715" y="7922107"/>
              <a:ext cx="7193902" cy="1815882"/>
            </a:xfrm>
            <a:prstGeom prst="rect">
              <a:avLst/>
            </a:prstGeom>
            <a:noFill/>
          </p:spPr>
          <p:txBody>
            <a:bodyPr wrap="square" rtlCol="0">
              <a:prstTxWarp prst="textButton">
                <a:avLst>
                  <a:gd name="adj" fmla="val 11166381"/>
                </a:avLst>
              </a:prstTxWarp>
              <a:spAutoFit/>
            </a:bodyPr>
            <a:lstStyle/>
            <a:p>
              <a:pPr algn="ctr">
                <a:lnSpc>
                  <a:spcPct val="80000"/>
                </a:lnSpc>
              </a:pPr>
              <a:endParaRPr lang="en-US" sz="413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r>
                <a:rPr lang="en-US" sz="41300" b="1" dirty="0" err="1">
                  <a:ln w="9525">
                    <a:solidFill>
                      <a:schemeClr val="bg1"/>
                    </a:solidFill>
                    <a:prstDash val="solid"/>
                  </a:ln>
                  <a:solidFill>
                    <a:srgbClr val="FF6699"/>
                  </a:solidFill>
                  <a:effectLst>
                    <a:outerShdw blurRad="12700" dist="38100" dir="2700000" algn="tl" rotWithShape="0">
                      <a:schemeClr val="accent5">
                        <a:lumMod val="60000"/>
                        <a:lumOff val="40000"/>
                      </a:schemeClr>
                    </a:outerShdw>
                  </a:effectLst>
                  <a:latin typeface="SVN-Poky's" panose="020B0606040200020203" pitchFamily="34" charset="0"/>
                </a:rPr>
                <a:t>Luyện</a:t>
              </a:r>
              <a:r>
                <a:rPr lang="en-US" sz="41300" b="1" dirty="0">
                  <a:ln w="9525">
                    <a:solidFill>
                      <a:schemeClr val="bg1"/>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1300" b="1" dirty="0" err="1">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SVN-Poky's" panose="020B0606040200020203" pitchFamily="34" charset="0"/>
                </a:rPr>
                <a:t>đọc</a:t>
              </a:r>
              <a:r>
                <a:rPr lang="en-US" sz="41300" b="1" dirty="0">
                  <a:ln w="9525">
                    <a:solidFill>
                      <a:schemeClr val="bg1"/>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1300" b="1" dirty="0" err="1">
                  <a:ln w="9525">
                    <a:solidFill>
                      <a:schemeClr val="bg1"/>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trong</a:t>
              </a:r>
              <a:r>
                <a:rPr lang="en-US" sz="41300" b="1" dirty="0">
                  <a:ln w="9525">
                    <a:solidFill>
                      <a:schemeClr val="bg1"/>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1300" b="1" dirty="0" err="1">
                  <a:ln w="9525">
                    <a:solidFill>
                      <a:schemeClr val="bg1"/>
                    </a:solidFill>
                    <a:prstDash val="solid"/>
                  </a:ln>
                  <a:solidFill>
                    <a:srgbClr val="33CCFF"/>
                  </a:solidFill>
                  <a:effectLst>
                    <a:outerShdw blurRad="12700" dist="38100" dir="2700000" algn="tl" rotWithShape="0">
                      <a:schemeClr val="accent5">
                        <a:lumMod val="60000"/>
                        <a:lumOff val="40000"/>
                      </a:schemeClr>
                    </a:outerShdw>
                  </a:effectLst>
                  <a:latin typeface="SVN-Poky's" panose="020B0606040200020203" pitchFamily="34" charset="0"/>
                </a:rPr>
                <a:t>nhóm</a:t>
              </a:r>
              <a:endParaRPr lang="en-US" sz="41300" b="1" dirty="0">
                <a:ln w="9525">
                  <a:solidFill>
                    <a:schemeClr val="bg1"/>
                  </a:solidFill>
                  <a:prstDash val="solid"/>
                </a:ln>
                <a:solidFill>
                  <a:srgbClr val="33CCFF"/>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grpSp>
      <p:pic>
        <p:nvPicPr>
          <p:cNvPr id="12" name="Hình ảnh 11" descr="Ảnh có chứa trong nhà, cửa sổ, màn hình, gương&#10;&#10;Mô tả được tạo tự động">
            <a:extLst>
              <a:ext uri="{FF2B5EF4-FFF2-40B4-BE49-F238E27FC236}">
                <a16:creationId xmlns:a16="http://schemas.microsoft.com/office/drawing/2014/main" xmlns="" id="{FA8E52CB-1E54-06D6-5537-4AA805A75DA7}"/>
              </a:ext>
            </a:extLst>
          </p:cNvPr>
          <p:cNvPicPr>
            <a:picLocks noChangeAspect="1"/>
          </p:cNvPicPr>
          <p:nvPr/>
        </p:nvPicPr>
        <p:blipFill>
          <a:blip r:embed="rId3"/>
          <a:stretch>
            <a:fillRect/>
          </a:stretch>
        </p:blipFill>
        <p:spPr>
          <a:xfrm>
            <a:off x="-262393" y="699715"/>
            <a:ext cx="9732396" cy="4581277"/>
          </a:xfrm>
          <a:prstGeom prst="rect">
            <a:avLst/>
          </a:prstGeom>
        </p:spPr>
      </p:pic>
      <p:sp>
        <p:nvSpPr>
          <p:cNvPr id="13" name="TextBox 6">
            <a:extLst>
              <a:ext uri="{FF2B5EF4-FFF2-40B4-BE49-F238E27FC236}">
                <a16:creationId xmlns:a16="http://schemas.microsoft.com/office/drawing/2014/main" xmlns="" id="{0B0E56EA-74E2-8249-D568-641C601796E7}"/>
              </a:ext>
            </a:extLst>
          </p:cNvPr>
          <p:cNvSpPr txBox="1"/>
          <p:nvPr/>
        </p:nvSpPr>
        <p:spPr>
          <a:xfrm>
            <a:off x="915495" y="1148869"/>
            <a:ext cx="3582634" cy="3108543"/>
          </a:xfrm>
          <a:prstGeom prst="rect">
            <a:avLst/>
          </a:prstGeom>
          <a:noFill/>
        </p:spPr>
        <p:txBody>
          <a:bodyPr wrap="square" rtlCol="0">
            <a:spAutoFit/>
          </a:bodyPr>
          <a:lstStyle/>
          <a:p>
            <a:pPr algn="ctr"/>
            <a:r>
              <a:rPr lang="en-US" sz="2800" b="1" dirty="0" err="1">
                <a:solidFill>
                  <a:srgbClr val="FF0000"/>
                </a:solidFill>
                <a:latin typeface="Calibri" panose="020F0502020204030204" pitchFamily="34" charset="0"/>
                <a:cs typeface="Calibri" panose="020F0502020204030204" pitchFamily="34" charset="0"/>
              </a:rPr>
              <a:t>YÊU</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CẦU</a:t>
            </a:r>
            <a:endParaRPr lang="en-US" sz="2800" b="1" dirty="0">
              <a:solidFill>
                <a:srgbClr val="FF0000"/>
              </a:solidFill>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Phân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công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theo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đoạn</a:t>
            </a:r>
            <a:r>
              <a:rPr lang="en-US" sz="2800" dirty="0">
                <a:latin typeface="Calibri" panose="020F0502020204030204" pitchFamily="34" charset="0"/>
                <a:cs typeface="Calibri" panose="020F0502020204030204" pitchFamily="34" charset="0"/>
              </a:rPr>
              <a:t>.</a:t>
            </a:r>
          </a:p>
          <a:p>
            <a:pPr marL="457200" indent="-457200">
              <a:buFont typeface="Wingdings" panose="05000000000000000000" pitchFamily="2" charset="2"/>
              <a:buChar char="ü"/>
            </a:pPr>
            <a:r>
              <a:rPr lang="en-US" sz="2800" dirty="0" err="1">
                <a:latin typeface="Calibri" panose="020F0502020204030204" pitchFamily="34" charset="0"/>
                <a:cs typeface="Calibri" panose="020F0502020204030204" pitchFamily="34" charset="0"/>
              </a:rPr>
              <a:t>Tất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cả</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thành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viên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đều</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a:t>
            </a:r>
          </a:p>
          <a:p>
            <a:pPr marL="457200" indent="-457200">
              <a:buFont typeface="Wingdings" panose="05000000000000000000" pitchFamily="2" charset="2"/>
              <a:buChar char="ü"/>
            </a:pPr>
            <a:r>
              <a:rPr lang="en-US" sz="2800" dirty="0" err="1">
                <a:latin typeface="Calibri" panose="020F0502020204030204" pitchFamily="34" charset="0"/>
                <a:cs typeface="Calibri" panose="020F0502020204030204" pitchFamily="34" charset="0"/>
              </a:rPr>
              <a:t>Giải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nghĩa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từ</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cùng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nhau</a:t>
            </a:r>
            <a:r>
              <a:rPr lang="en-US" sz="2800" dirty="0">
                <a:latin typeface="Calibri" panose="020F0502020204030204" pitchFamily="34" charset="0"/>
                <a:cs typeface="Calibri" panose="020F0502020204030204" pitchFamily="34" charset="0"/>
              </a:rPr>
              <a:t>.</a:t>
            </a:r>
          </a:p>
        </p:txBody>
      </p:sp>
      <p:sp>
        <p:nvSpPr>
          <p:cNvPr id="14" name="TextBox 32">
            <a:extLst>
              <a:ext uri="{FF2B5EF4-FFF2-40B4-BE49-F238E27FC236}">
                <a16:creationId xmlns:a16="http://schemas.microsoft.com/office/drawing/2014/main" xmlns="" id="{80EDD1FA-79A1-6881-B8FB-04382C8C8684}"/>
              </a:ext>
            </a:extLst>
          </p:cNvPr>
          <p:cNvSpPr txBox="1"/>
          <p:nvPr/>
        </p:nvSpPr>
        <p:spPr>
          <a:xfrm>
            <a:off x="4498129" y="1148869"/>
            <a:ext cx="3611268" cy="3108543"/>
          </a:xfrm>
          <a:prstGeom prst="rect">
            <a:avLst/>
          </a:prstGeom>
          <a:noFill/>
        </p:spPr>
        <p:txBody>
          <a:bodyPr wrap="square" rtlCol="0">
            <a:spAutoFit/>
          </a:bodyPr>
          <a:lstStyle/>
          <a:p>
            <a:pPr algn="ctr"/>
            <a:r>
              <a:rPr lang="en-US" sz="2800" b="1" dirty="0" err="1">
                <a:solidFill>
                  <a:srgbClr val="FF0000"/>
                </a:solidFill>
                <a:latin typeface="Calibri" panose="020F0502020204030204" pitchFamily="34" charset="0"/>
                <a:cs typeface="Calibri" panose="020F0502020204030204" pitchFamily="34" charset="0"/>
              </a:rPr>
              <a:t>TIÊU</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CHÍ</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ĐÁNH</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GIÁ</a:t>
            </a:r>
            <a:endParaRPr lang="en-US" sz="2800" b="1" dirty="0">
              <a:solidFill>
                <a:srgbClr val="FF0000"/>
              </a:solidFill>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đúng</a:t>
            </a:r>
            <a:r>
              <a:rPr lang="en-US" sz="2800" dirty="0">
                <a:latin typeface="Calibri" panose="020F0502020204030204" pitchFamily="34" charset="0"/>
                <a:cs typeface="Calibri" panose="020F0502020204030204" pitchFamily="34" charset="0"/>
              </a:rPr>
              <a:t>.</a:t>
            </a:r>
          </a:p>
          <a:p>
            <a:pPr marL="457200" indent="-457200">
              <a:buFont typeface="Wingdings" panose="05000000000000000000" pitchFamily="2" charset="2"/>
              <a:buChar char="ü"/>
            </a:pPr>
            <a:endParaRPr lang="en-US" sz="2800"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to, </a:t>
            </a:r>
            <a:r>
              <a:rPr lang="en-US" sz="2800" dirty="0" err="1">
                <a:latin typeface="Calibri" panose="020F0502020204030204" pitchFamily="34" charset="0"/>
                <a:cs typeface="Calibri" panose="020F0502020204030204" pitchFamily="34" charset="0"/>
              </a:rPr>
              <a:t>rõ</a:t>
            </a:r>
            <a:r>
              <a:rPr lang="en-US" sz="2800" dirty="0">
                <a:latin typeface="Calibri" panose="020F0502020204030204" pitchFamily="34" charset="0"/>
                <a:cs typeface="Calibri" panose="020F0502020204030204" pitchFamily="34" charset="0"/>
              </a:rPr>
              <a:t>.</a:t>
            </a:r>
          </a:p>
          <a:p>
            <a:pPr marL="457200" indent="-457200">
              <a:buFont typeface="Wingdings" panose="05000000000000000000" pitchFamily="2" charset="2"/>
              <a:buChar char="ü"/>
            </a:pPr>
            <a:endParaRPr lang="en-US" sz="2800"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ngắt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nghỉ</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đúng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chỗ</a:t>
            </a:r>
            <a:r>
              <a:rPr lang="en-US" sz="2800" dirty="0">
                <a:latin typeface="Calibri" panose="020F0502020204030204" pitchFamily="34" charset="0"/>
                <a:cs typeface="Calibri" panose="020F0502020204030204" pitchFamily="34" charset="0"/>
              </a:rPr>
              <a:t>.</a:t>
            </a:r>
          </a:p>
        </p:txBody>
      </p:sp>
      <p:grpSp>
        <p:nvGrpSpPr>
          <p:cNvPr id="28" name="Nhóm 27">
            <a:extLst>
              <a:ext uri="{FF2B5EF4-FFF2-40B4-BE49-F238E27FC236}">
                <a16:creationId xmlns:a16="http://schemas.microsoft.com/office/drawing/2014/main" xmlns="" id="{1B8506A9-665A-8963-463F-DFA3643297E0}"/>
              </a:ext>
            </a:extLst>
          </p:cNvPr>
          <p:cNvGrpSpPr/>
          <p:nvPr/>
        </p:nvGrpSpPr>
        <p:grpSpPr>
          <a:xfrm>
            <a:off x="6592814" y="1556908"/>
            <a:ext cx="1382875" cy="430538"/>
            <a:chOff x="6592814" y="1556908"/>
            <a:chExt cx="1382875" cy="430538"/>
          </a:xfrm>
        </p:grpSpPr>
        <p:pic>
          <p:nvPicPr>
            <p:cNvPr id="1026" name="Picture 2" descr="Smiling Face with Hearts Emoji - Emoji khuôn mặt tươi cười với trái tim - ?  Tải Emoji Tất cả Emojis chỉ ✂️ Copy và ? Paste ?">
              <a:extLst>
                <a:ext uri="{FF2B5EF4-FFF2-40B4-BE49-F238E27FC236}">
                  <a16:creationId xmlns:a16="http://schemas.microsoft.com/office/drawing/2014/main" xmlns="" id="{974ED83A-D30A-745B-D8FE-4D315CD3F0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5151" y="1556908"/>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16" name="Hình ảnh 15">
              <a:extLst>
                <a:ext uri="{FF2B5EF4-FFF2-40B4-BE49-F238E27FC236}">
                  <a16:creationId xmlns:a16="http://schemas.microsoft.com/office/drawing/2014/main" xmlns="" id="{D4883939-1F9C-A948-48D0-0DF1A613DED5}"/>
                </a:ext>
              </a:extLst>
            </p:cNvPr>
            <p:cNvPicPr>
              <a:picLocks noChangeAspect="1"/>
            </p:cNvPicPr>
            <p:nvPr/>
          </p:nvPicPr>
          <p:blipFill>
            <a:blip r:embed="rId5"/>
            <a:stretch>
              <a:fillRect/>
            </a:stretch>
          </p:blipFill>
          <p:spPr>
            <a:xfrm>
              <a:off x="6592814" y="1579125"/>
              <a:ext cx="386103" cy="386103"/>
            </a:xfrm>
            <a:prstGeom prst="rect">
              <a:avLst/>
            </a:prstGeom>
          </p:spPr>
        </p:pic>
        <p:pic>
          <p:nvPicPr>
            <p:cNvPr id="18" name="Hình ảnh 17">
              <a:extLst>
                <a:ext uri="{FF2B5EF4-FFF2-40B4-BE49-F238E27FC236}">
                  <a16:creationId xmlns:a16="http://schemas.microsoft.com/office/drawing/2014/main" xmlns="" id="{03EC793E-36C5-9172-DF6F-3D117F53CF89}"/>
                </a:ext>
              </a:extLst>
            </p:cNvPr>
            <p:cNvPicPr>
              <a:picLocks noChangeAspect="1"/>
            </p:cNvPicPr>
            <p:nvPr/>
          </p:nvPicPr>
          <p:blipFill>
            <a:blip r:embed="rId6"/>
            <a:stretch>
              <a:fillRect/>
            </a:stretch>
          </p:blipFill>
          <p:spPr>
            <a:xfrm>
              <a:off x="7010421" y="1556908"/>
              <a:ext cx="503227" cy="430538"/>
            </a:xfrm>
            <a:prstGeom prst="rect">
              <a:avLst/>
            </a:prstGeom>
          </p:spPr>
        </p:pic>
      </p:grpSp>
      <p:grpSp>
        <p:nvGrpSpPr>
          <p:cNvPr id="29" name="Nhóm 28">
            <a:extLst>
              <a:ext uri="{FF2B5EF4-FFF2-40B4-BE49-F238E27FC236}">
                <a16:creationId xmlns:a16="http://schemas.microsoft.com/office/drawing/2014/main" xmlns="" id="{50D8CBE4-8AAC-6C09-DD11-1BBCB7D013F5}"/>
              </a:ext>
            </a:extLst>
          </p:cNvPr>
          <p:cNvGrpSpPr/>
          <p:nvPr/>
        </p:nvGrpSpPr>
        <p:grpSpPr>
          <a:xfrm>
            <a:off x="6561310" y="2451506"/>
            <a:ext cx="1382875" cy="430538"/>
            <a:chOff x="6561310" y="2451506"/>
            <a:chExt cx="1382875" cy="430538"/>
          </a:xfrm>
        </p:grpSpPr>
        <p:pic>
          <p:nvPicPr>
            <p:cNvPr id="19" name="Picture 2" descr="Smiling Face with Hearts Emoji - Emoji khuôn mặt tươi cười với trái tim - ?  Tải Emoji Tất cả Emojis chỉ ✂️ Copy và ? Paste ?">
              <a:extLst>
                <a:ext uri="{FF2B5EF4-FFF2-40B4-BE49-F238E27FC236}">
                  <a16:creationId xmlns:a16="http://schemas.microsoft.com/office/drawing/2014/main" xmlns="" id="{BA1D3527-8CC8-549B-ADDD-BDD0326B06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3647" y="2451506"/>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0" name="Hình ảnh 19">
              <a:extLst>
                <a:ext uri="{FF2B5EF4-FFF2-40B4-BE49-F238E27FC236}">
                  <a16:creationId xmlns:a16="http://schemas.microsoft.com/office/drawing/2014/main" xmlns="" id="{57D78C3A-7FD9-C4E3-3660-BDBB2E08C114}"/>
                </a:ext>
              </a:extLst>
            </p:cNvPr>
            <p:cNvPicPr>
              <a:picLocks noChangeAspect="1"/>
            </p:cNvPicPr>
            <p:nvPr/>
          </p:nvPicPr>
          <p:blipFill>
            <a:blip r:embed="rId5"/>
            <a:stretch>
              <a:fillRect/>
            </a:stretch>
          </p:blipFill>
          <p:spPr>
            <a:xfrm>
              <a:off x="6561310" y="2473723"/>
              <a:ext cx="386103" cy="386103"/>
            </a:xfrm>
            <a:prstGeom prst="rect">
              <a:avLst/>
            </a:prstGeom>
          </p:spPr>
        </p:pic>
        <p:pic>
          <p:nvPicPr>
            <p:cNvPr id="21" name="Hình ảnh 20">
              <a:extLst>
                <a:ext uri="{FF2B5EF4-FFF2-40B4-BE49-F238E27FC236}">
                  <a16:creationId xmlns:a16="http://schemas.microsoft.com/office/drawing/2014/main" xmlns="" id="{7B35B335-DA3F-65BB-62F4-3D929103F51B}"/>
                </a:ext>
              </a:extLst>
            </p:cNvPr>
            <p:cNvPicPr>
              <a:picLocks noChangeAspect="1"/>
            </p:cNvPicPr>
            <p:nvPr/>
          </p:nvPicPr>
          <p:blipFill>
            <a:blip r:embed="rId6"/>
            <a:stretch>
              <a:fillRect/>
            </a:stretch>
          </p:blipFill>
          <p:spPr>
            <a:xfrm>
              <a:off x="6978917" y="2451506"/>
              <a:ext cx="503227" cy="430538"/>
            </a:xfrm>
            <a:prstGeom prst="rect">
              <a:avLst/>
            </a:prstGeom>
          </p:spPr>
        </p:pic>
      </p:grpSp>
      <p:grpSp>
        <p:nvGrpSpPr>
          <p:cNvPr id="30" name="Nhóm 29">
            <a:extLst>
              <a:ext uri="{FF2B5EF4-FFF2-40B4-BE49-F238E27FC236}">
                <a16:creationId xmlns:a16="http://schemas.microsoft.com/office/drawing/2014/main" xmlns="" id="{DBC60366-2074-B77C-BF93-91006E8C6F31}"/>
              </a:ext>
            </a:extLst>
          </p:cNvPr>
          <p:cNvGrpSpPr/>
          <p:nvPr/>
        </p:nvGrpSpPr>
        <p:grpSpPr>
          <a:xfrm>
            <a:off x="6592813" y="3675695"/>
            <a:ext cx="1382875" cy="430538"/>
            <a:chOff x="6592813" y="3675695"/>
            <a:chExt cx="1382875" cy="430538"/>
          </a:xfrm>
        </p:grpSpPr>
        <p:pic>
          <p:nvPicPr>
            <p:cNvPr id="22" name="Picture 2" descr="Smiling Face with Hearts Emoji - Emoji khuôn mặt tươi cười với trái tim - ?  Tải Emoji Tất cả Emojis chỉ ✂️ Copy và ? Paste ?">
              <a:extLst>
                <a:ext uri="{FF2B5EF4-FFF2-40B4-BE49-F238E27FC236}">
                  <a16:creationId xmlns:a16="http://schemas.microsoft.com/office/drawing/2014/main" xmlns="" id="{23D99DBC-AADE-8BB3-087B-A8F1AC3AD1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5150" y="3675695"/>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3" name="Hình ảnh 22">
              <a:extLst>
                <a:ext uri="{FF2B5EF4-FFF2-40B4-BE49-F238E27FC236}">
                  <a16:creationId xmlns:a16="http://schemas.microsoft.com/office/drawing/2014/main" xmlns="" id="{2FB76280-18CE-A2AA-939B-2D57705E00A9}"/>
                </a:ext>
              </a:extLst>
            </p:cNvPr>
            <p:cNvPicPr>
              <a:picLocks noChangeAspect="1"/>
            </p:cNvPicPr>
            <p:nvPr/>
          </p:nvPicPr>
          <p:blipFill>
            <a:blip r:embed="rId5"/>
            <a:stretch>
              <a:fillRect/>
            </a:stretch>
          </p:blipFill>
          <p:spPr>
            <a:xfrm>
              <a:off x="6592813" y="3697912"/>
              <a:ext cx="386103" cy="386103"/>
            </a:xfrm>
            <a:prstGeom prst="rect">
              <a:avLst/>
            </a:prstGeom>
          </p:spPr>
        </p:pic>
        <p:pic>
          <p:nvPicPr>
            <p:cNvPr id="24" name="Hình ảnh 23">
              <a:extLst>
                <a:ext uri="{FF2B5EF4-FFF2-40B4-BE49-F238E27FC236}">
                  <a16:creationId xmlns:a16="http://schemas.microsoft.com/office/drawing/2014/main" xmlns="" id="{7CEF35D1-02CE-D25A-D2AF-9045F4CC7E86}"/>
                </a:ext>
              </a:extLst>
            </p:cNvPr>
            <p:cNvPicPr>
              <a:picLocks noChangeAspect="1"/>
            </p:cNvPicPr>
            <p:nvPr/>
          </p:nvPicPr>
          <p:blipFill>
            <a:blip r:embed="rId6"/>
            <a:stretch>
              <a:fillRect/>
            </a:stretch>
          </p:blipFill>
          <p:spPr>
            <a:xfrm>
              <a:off x="7010420" y="3675695"/>
              <a:ext cx="503227" cy="430538"/>
            </a:xfrm>
            <a:prstGeom prst="rect">
              <a:avLst/>
            </a:prstGeom>
          </p:spPr>
        </p:pic>
      </p:grpSp>
      <p:cxnSp>
        <p:nvCxnSpPr>
          <p:cNvPr id="26" name="Đường nối Thẳng 25">
            <a:extLst>
              <a:ext uri="{FF2B5EF4-FFF2-40B4-BE49-F238E27FC236}">
                <a16:creationId xmlns:a16="http://schemas.microsoft.com/office/drawing/2014/main" xmlns="" id="{883AB99B-E689-20BB-14F6-6A8EA097BD48}"/>
              </a:ext>
            </a:extLst>
          </p:cNvPr>
          <p:cNvCxnSpPr>
            <a:cxnSpLocks/>
          </p:cNvCxnSpPr>
          <p:nvPr/>
        </p:nvCxnSpPr>
        <p:spPr>
          <a:xfrm>
            <a:off x="4417743" y="1148869"/>
            <a:ext cx="69252" cy="3136413"/>
          </a:xfrm>
          <a:prstGeom prst="line">
            <a:avLst/>
          </a:prstGeom>
          <a:ln w="57150"/>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par>
                          <p:cTn id="14" fill="hold">
                            <p:stCondLst>
                              <p:cond delay="2000"/>
                            </p:stCondLst>
                            <p:childTnLst>
                              <p:par>
                                <p:cTn id="15" presetID="16" presetClass="entr" presetSubtype="21"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par>
                          <p:cTn id="18" fill="hold">
                            <p:stCondLst>
                              <p:cond delay="2500"/>
                            </p:stCondLst>
                            <p:childTnLst>
                              <p:par>
                                <p:cTn id="19" presetID="22" presetClass="entr" presetSubtype="1" fill="hold" nodeType="after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up)">
                                      <p:cBhvr>
                                        <p:cTn id="21" dur="500"/>
                                        <p:tgtEl>
                                          <p:spTgt spid="26"/>
                                        </p:tgtEl>
                                      </p:cBhvr>
                                    </p:animEffect>
                                  </p:childTnLst>
                                </p:cTn>
                              </p:par>
                            </p:childTnLst>
                          </p:cTn>
                        </p:par>
                        <p:par>
                          <p:cTn id="22" fill="hold">
                            <p:stCondLst>
                              <p:cond delay="3000"/>
                            </p:stCondLst>
                            <p:childTnLst>
                              <p:par>
                                <p:cTn id="23" presetID="16" presetClass="entr" presetSubtype="21"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par>
                          <p:cTn id="26" fill="hold">
                            <p:stCondLst>
                              <p:cond delay="3500"/>
                            </p:stCondLst>
                            <p:childTnLst>
                              <p:par>
                                <p:cTn id="27" presetID="2" presetClass="entr" presetSubtype="4" fill="hold" nodeType="after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ppt_x"/>
                                          </p:val>
                                        </p:tav>
                                        <p:tav tm="100000">
                                          <p:val>
                                            <p:strVal val="#ppt_x"/>
                                          </p:val>
                                        </p:tav>
                                      </p:tavLst>
                                    </p:anim>
                                    <p:anim calcmode="lin" valueType="num">
                                      <p:cBhvr additive="base">
                                        <p:cTn id="30" dur="500" fill="hold"/>
                                        <p:tgtEl>
                                          <p:spTgt spid="28"/>
                                        </p:tgtEl>
                                        <p:attrNameLst>
                                          <p:attrName>ppt_y</p:attrName>
                                        </p:attrNameLst>
                                      </p:cBhvr>
                                      <p:tavLst>
                                        <p:tav tm="0">
                                          <p:val>
                                            <p:strVal val="1+#ppt_h/2"/>
                                          </p:val>
                                        </p:tav>
                                        <p:tav tm="100000">
                                          <p:val>
                                            <p:strVal val="#ppt_y"/>
                                          </p:val>
                                        </p:tav>
                                      </p:tavLst>
                                    </p:anim>
                                  </p:childTnLst>
                                </p:cTn>
                              </p:par>
                            </p:childTnLst>
                          </p:cTn>
                        </p:par>
                        <p:par>
                          <p:cTn id="31" fill="hold">
                            <p:stCondLst>
                              <p:cond delay="4000"/>
                            </p:stCondLst>
                            <p:childTnLst>
                              <p:par>
                                <p:cTn id="32" presetID="2" presetClass="entr" presetSubtype="4" fill="hold" nodeType="afterEffect">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cBhvr additive="base">
                                        <p:cTn id="34" dur="500" fill="hold"/>
                                        <p:tgtEl>
                                          <p:spTgt spid="29"/>
                                        </p:tgtEl>
                                        <p:attrNameLst>
                                          <p:attrName>ppt_x</p:attrName>
                                        </p:attrNameLst>
                                      </p:cBhvr>
                                      <p:tavLst>
                                        <p:tav tm="0">
                                          <p:val>
                                            <p:strVal val="#ppt_x"/>
                                          </p:val>
                                        </p:tav>
                                        <p:tav tm="100000">
                                          <p:val>
                                            <p:strVal val="#ppt_x"/>
                                          </p:val>
                                        </p:tav>
                                      </p:tavLst>
                                    </p:anim>
                                    <p:anim calcmode="lin" valueType="num">
                                      <p:cBhvr additive="base">
                                        <p:cTn id="35" dur="500" fill="hold"/>
                                        <p:tgtEl>
                                          <p:spTgt spid="29"/>
                                        </p:tgtEl>
                                        <p:attrNameLst>
                                          <p:attrName>ppt_y</p:attrName>
                                        </p:attrNameLst>
                                      </p:cBhvr>
                                      <p:tavLst>
                                        <p:tav tm="0">
                                          <p:val>
                                            <p:strVal val="1+#ppt_h/2"/>
                                          </p:val>
                                        </p:tav>
                                        <p:tav tm="100000">
                                          <p:val>
                                            <p:strVal val="#ppt_y"/>
                                          </p:val>
                                        </p:tav>
                                      </p:tavLst>
                                    </p:anim>
                                  </p:childTnLst>
                                </p:cTn>
                              </p:par>
                            </p:childTnLst>
                          </p:cTn>
                        </p:par>
                        <p:par>
                          <p:cTn id="36" fill="hold">
                            <p:stCondLst>
                              <p:cond delay="4500"/>
                            </p:stCondLst>
                            <p:childTnLst>
                              <p:par>
                                <p:cTn id="37" presetID="2" presetClass="entr" presetSubtype="4" fill="hold" nodeType="after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additive="base">
                                        <p:cTn id="39" dur="500" fill="hold"/>
                                        <p:tgtEl>
                                          <p:spTgt spid="30"/>
                                        </p:tgtEl>
                                        <p:attrNameLst>
                                          <p:attrName>ppt_x</p:attrName>
                                        </p:attrNameLst>
                                      </p:cBhvr>
                                      <p:tavLst>
                                        <p:tav tm="0">
                                          <p:val>
                                            <p:strVal val="#ppt_x"/>
                                          </p:val>
                                        </p:tav>
                                        <p:tav tm="100000">
                                          <p:val>
                                            <p:strVal val="#ppt_x"/>
                                          </p:val>
                                        </p:tav>
                                      </p:tavLst>
                                    </p:anim>
                                    <p:anim calcmode="lin" valueType="num">
                                      <p:cBhvr additive="base">
                                        <p:cTn id="4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478"/>
        <p:cNvGrpSpPr/>
        <p:nvPr/>
      </p:nvGrpSpPr>
      <p:grpSpPr>
        <a:xfrm>
          <a:off x="0" y="0"/>
          <a:ext cx="0" cy="0"/>
          <a:chOff x="0" y="0"/>
          <a:chExt cx="0" cy="0"/>
        </a:xfrm>
      </p:grpSpPr>
      <p:sp>
        <p:nvSpPr>
          <p:cNvPr id="3481" name="Google Shape;3481;p37"/>
          <p:cNvSpPr/>
          <p:nvPr/>
        </p:nvSpPr>
        <p:spPr>
          <a:xfrm>
            <a:off x="19553" y="262345"/>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482" name="Google Shape;3482;p37"/>
          <p:cNvSpPr/>
          <p:nvPr/>
        </p:nvSpPr>
        <p:spPr>
          <a:xfrm>
            <a:off x="8294127" y="761078"/>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nvGrpSpPr>
          <p:cNvPr id="3483" name="Google Shape;3483;p37"/>
          <p:cNvGrpSpPr/>
          <p:nvPr/>
        </p:nvGrpSpPr>
        <p:grpSpPr>
          <a:xfrm>
            <a:off x="217725" y="3043225"/>
            <a:ext cx="266050" cy="239375"/>
            <a:chOff x="-4577275" y="4640425"/>
            <a:chExt cx="266050" cy="239375"/>
          </a:xfrm>
        </p:grpSpPr>
        <p:sp>
          <p:nvSpPr>
            <p:cNvPr id="3484" name="Google Shape;3484;p37"/>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485" name="Google Shape;3485;p37"/>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486" name="Google Shape;3486;p37"/>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487" name="Google Shape;3487;p37"/>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488" name="Google Shape;3488;p37"/>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489" name="Google Shape;3489;p37"/>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490" name="Google Shape;3490;p37"/>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491" name="Google Shape;3491;p37"/>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492" name="Google Shape;3492;p37"/>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493" name="Google Shape;3493;p37"/>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sp>
        <p:nvSpPr>
          <p:cNvPr id="3494" name="Google Shape;3494;p37"/>
          <p:cNvSpPr/>
          <p:nvPr/>
        </p:nvSpPr>
        <p:spPr>
          <a:xfrm>
            <a:off x="8871175" y="2017000"/>
            <a:ext cx="110100" cy="105700"/>
          </a:xfrm>
          <a:custGeom>
            <a:avLst/>
            <a:gdLst/>
            <a:ahLst/>
            <a:cxnLst/>
            <a:rect l="l" t="t" r="r" b="b"/>
            <a:pathLst>
              <a:path w="4404" h="4228" extrusionOk="0">
                <a:moveTo>
                  <a:pt x="3169" y="520"/>
                </a:moveTo>
                <a:cubicBezTo>
                  <a:pt x="3102" y="853"/>
                  <a:pt x="2969" y="1420"/>
                  <a:pt x="2802" y="1921"/>
                </a:cubicBezTo>
                <a:cubicBezTo>
                  <a:pt x="2769" y="1987"/>
                  <a:pt x="2802" y="2054"/>
                  <a:pt x="2869" y="2121"/>
                </a:cubicBezTo>
                <a:cubicBezTo>
                  <a:pt x="3236" y="2454"/>
                  <a:pt x="3636" y="2855"/>
                  <a:pt x="3836" y="3055"/>
                </a:cubicBezTo>
                <a:cubicBezTo>
                  <a:pt x="3503" y="3055"/>
                  <a:pt x="2835" y="2988"/>
                  <a:pt x="2268" y="2888"/>
                </a:cubicBezTo>
                <a:cubicBezTo>
                  <a:pt x="2202" y="2888"/>
                  <a:pt x="2168" y="2888"/>
                  <a:pt x="2102" y="2921"/>
                </a:cubicBezTo>
                <a:cubicBezTo>
                  <a:pt x="1735" y="3222"/>
                  <a:pt x="1301" y="3522"/>
                  <a:pt x="1034" y="3689"/>
                </a:cubicBezTo>
                <a:cubicBezTo>
                  <a:pt x="1101" y="3455"/>
                  <a:pt x="1201" y="3155"/>
                  <a:pt x="1234" y="2988"/>
                </a:cubicBezTo>
                <a:cubicBezTo>
                  <a:pt x="1401" y="2488"/>
                  <a:pt x="1434" y="2354"/>
                  <a:pt x="1434" y="2288"/>
                </a:cubicBezTo>
                <a:cubicBezTo>
                  <a:pt x="1401" y="2187"/>
                  <a:pt x="1368" y="2087"/>
                  <a:pt x="1034" y="1687"/>
                </a:cubicBezTo>
                <a:cubicBezTo>
                  <a:pt x="901" y="1554"/>
                  <a:pt x="701" y="1320"/>
                  <a:pt x="601" y="1120"/>
                </a:cubicBezTo>
                <a:lnTo>
                  <a:pt x="601" y="1120"/>
                </a:lnTo>
                <a:cubicBezTo>
                  <a:pt x="901" y="1153"/>
                  <a:pt x="1368" y="1253"/>
                  <a:pt x="1801" y="1354"/>
                </a:cubicBezTo>
                <a:cubicBezTo>
                  <a:pt x="1868" y="1354"/>
                  <a:pt x="1935" y="1354"/>
                  <a:pt x="1968" y="1320"/>
                </a:cubicBezTo>
                <a:cubicBezTo>
                  <a:pt x="2402" y="1020"/>
                  <a:pt x="2902" y="686"/>
                  <a:pt x="3169" y="520"/>
                </a:cubicBezTo>
                <a:close/>
                <a:moveTo>
                  <a:pt x="3394" y="0"/>
                </a:moveTo>
                <a:cubicBezTo>
                  <a:pt x="3238" y="0"/>
                  <a:pt x="2904" y="125"/>
                  <a:pt x="1801" y="920"/>
                </a:cubicBezTo>
                <a:cubicBezTo>
                  <a:pt x="1437" y="836"/>
                  <a:pt x="742" y="704"/>
                  <a:pt x="391" y="704"/>
                </a:cubicBezTo>
                <a:cubicBezTo>
                  <a:pt x="325" y="704"/>
                  <a:pt x="271" y="709"/>
                  <a:pt x="234" y="720"/>
                </a:cubicBezTo>
                <a:cubicBezTo>
                  <a:pt x="167" y="720"/>
                  <a:pt x="100" y="786"/>
                  <a:pt x="67" y="853"/>
                </a:cubicBezTo>
                <a:cubicBezTo>
                  <a:pt x="0" y="1053"/>
                  <a:pt x="134" y="1253"/>
                  <a:pt x="701" y="1954"/>
                </a:cubicBezTo>
                <a:cubicBezTo>
                  <a:pt x="801" y="2087"/>
                  <a:pt x="934" y="2254"/>
                  <a:pt x="1001" y="2321"/>
                </a:cubicBezTo>
                <a:cubicBezTo>
                  <a:pt x="967" y="2421"/>
                  <a:pt x="901" y="2654"/>
                  <a:pt x="867" y="2855"/>
                </a:cubicBezTo>
                <a:cubicBezTo>
                  <a:pt x="667" y="3455"/>
                  <a:pt x="567" y="3822"/>
                  <a:pt x="567" y="3989"/>
                </a:cubicBezTo>
                <a:cubicBezTo>
                  <a:pt x="601" y="4055"/>
                  <a:pt x="634" y="4156"/>
                  <a:pt x="701" y="4189"/>
                </a:cubicBezTo>
                <a:cubicBezTo>
                  <a:pt x="728" y="4207"/>
                  <a:pt x="759" y="4227"/>
                  <a:pt x="817" y="4227"/>
                </a:cubicBezTo>
                <a:cubicBezTo>
                  <a:pt x="975" y="4227"/>
                  <a:pt x="1327" y="4077"/>
                  <a:pt x="2302" y="3322"/>
                </a:cubicBezTo>
                <a:cubicBezTo>
                  <a:pt x="3103" y="3443"/>
                  <a:pt x="3575" y="3481"/>
                  <a:pt x="3858" y="3481"/>
                </a:cubicBezTo>
                <a:cubicBezTo>
                  <a:pt x="4200" y="3481"/>
                  <a:pt x="4267" y="3425"/>
                  <a:pt x="4303" y="3388"/>
                </a:cubicBezTo>
                <a:cubicBezTo>
                  <a:pt x="4370" y="3322"/>
                  <a:pt x="4403" y="3255"/>
                  <a:pt x="4403" y="3188"/>
                </a:cubicBezTo>
                <a:cubicBezTo>
                  <a:pt x="4370" y="3121"/>
                  <a:pt x="4370" y="2888"/>
                  <a:pt x="3236" y="1887"/>
                </a:cubicBezTo>
                <a:cubicBezTo>
                  <a:pt x="3769" y="186"/>
                  <a:pt x="3636" y="119"/>
                  <a:pt x="3503" y="19"/>
                </a:cubicBezTo>
                <a:cubicBezTo>
                  <a:pt x="3472" y="12"/>
                  <a:pt x="3441" y="0"/>
                  <a:pt x="339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495" name="Google Shape;3495;p37"/>
          <p:cNvSpPr/>
          <p:nvPr/>
        </p:nvSpPr>
        <p:spPr>
          <a:xfrm>
            <a:off x="8601675" y="3355700"/>
            <a:ext cx="85100" cy="77625"/>
          </a:xfrm>
          <a:custGeom>
            <a:avLst/>
            <a:gdLst/>
            <a:ahLst/>
            <a:cxnLst/>
            <a:rect l="l" t="t" r="r" b="b"/>
            <a:pathLst>
              <a:path w="3404" h="3105" extrusionOk="0">
                <a:moveTo>
                  <a:pt x="1771" y="413"/>
                </a:moveTo>
                <a:cubicBezTo>
                  <a:pt x="1976" y="413"/>
                  <a:pt x="2183" y="468"/>
                  <a:pt x="2369" y="585"/>
                </a:cubicBezTo>
                <a:cubicBezTo>
                  <a:pt x="2636" y="752"/>
                  <a:pt x="2803" y="985"/>
                  <a:pt x="2870" y="1285"/>
                </a:cubicBezTo>
                <a:cubicBezTo>
                  <a:pt x="2970" y="1586"/>
                  <a:pt x="2903" y="1886"/>
                  <a:pt x="2770" y="2153"/>
                </a:cubicBezTo>
                <a:cubicBezTo>
                  <a:pt x="2549" y="2484"/>
                  <a:pt x="2166" y="2684"/>
                  <a:pt x="1778" y="2684"/>
                </a:cubicBezTo>
                <a:cubicBezTo>
                  <a:pt x="1581" y="2684"/>
                  <a:pt x="1382" y="2632"/>
                  <a:pt x="1202" y="2520"/>
                </a:cubicBezTo>
                <a:cubicBezTo>
                  <a:pt x="668" y="2186"/>
                  <a:pt x="501" y="1486"/>
                  <a:pt x="801" y="952"/>
                </a:cubicBezTo>
                <a:cubicBezTo>
                  <a:pt x="1018" y="605"/>
                  <a:pt x="1391" y="413"/>
                  <a:pt x="1771" y="413"/>
                </a:cubicBezTo>
                <a:close/>
                <a:moveTo>
                  <a:pt x="1780" y="1"/>
                </a:moveTo>
                <a:cubicBezTo>
                  <a:pt x="1259" y="1"/>
                  <a:pt x="754" y="267"/>
                  <a:pt x="468" y="752"/>
                </a:cubicBezTo>
                <a:cubicBezTo>
                  <a:pt x="1" y="1486"/>
                  <a:pt x="234" y="2420"/>
                  <a:pt x="1002" y="2887"/>
                </a:cubicBezTo>
                <a:cubicBezTo>
                  <a:pt x="1239" y="3034"/>
                  <a:pt x="1508" y="3104"/>
                  <a:pt x="1776" y="3104"/>
                </a:cubicBezTo>
                <a:cubicBezTo>
                  <a:pt x="2297" y="3104"/>
                  <a:pt x="2817" y="2838"/>
                  <a:pt x="3103" y="2353"/>
                </a:cubicBezTo>
                <a:cubicBezTo>
                  <a:pt x="3337" y="1986"/>
                  <a:pt x="3403" y="1586"/>
                  <a:pt x="3303" y="1185"/>
                </a:cubicBezTo>
                <a:cubicBezTo>
                  <a:pt x="3203" y="785"/>
                  <a:pt x="2936" y="452"/>
                  <a:pt x="2603" y="218"/>
                </a:cubicBezTo>
                <a:lnTo>
                  <a:pt x="2569" y="218"/>
                </a:lnTo>
                <a:cubicBezTo>
                  <a:pt x="2320" y="71"/>
                  <a:pt x="2048" y="1"/>
                  <a:pt x="178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pic>
        <p:nvPicPr>
          <p:cNvPr id="7" name="Hình ảnh 6" descr="Ảnh có chứa đồ nội thất, chỗ ngồi, ghế, bàn&#10;&#10;Mô tả được tạo tự động">
            <a:extLst>
              <a:ext uri="{FF2B5EF4-FFF2-40B4-BE49-F238E27FC236}">
                <a16:creationId xmlns:a16="http://schemas.microsoft.com/office/drawing/2014/main" xmlns="" id="{EE4354C1-F586-2F69-574E-FA313EED2C07}"/>
              </a:ext>
            </a:extLst>
          </p:cNvPr>
          <p:cNvPicPr>
            <a:picLocks noChangeAspect="1"/>
          </p:cNvPicPr>
          <p:nvPr/>
        </p:nvPicPr>
        <p:blipFill>
          <a:blip r:embed="rId4"/>
          <a:stretch>
            <a:fillRect/>
          </a:stretch>
        </p:blipFill>
        <p:spPr>
          <a:xfrm>
            <a:off x="-879290" y="2084145"/>
            <a:ext cx="3200929" cy="3200929"/>
          </a:xfrm>
          <a:prstGeom prst="rect">
            <a:avLst/>
          </a:prstGeom>
        </p:spPr>
      </p:pic>
      <p:sp>
        <p:nvSpPr>
          <p:cNvPr id="9" name="Hộp Văn bản 8">
            <a:extLst>
              <a:ext uri="{FF2B5EF4-FFF2-40B4-BE49-F238E27FC236}">
                <a16:creationId xmlns:a16="http://schemas.microsoft.com/office/drawing/2014/main" xmlns="" id="{608E8CBD-9804-222F-C3B2-C46FEE605553}"/>
              </a:ext>
            </a:extLst>
          </p:cNvPr>
          <p:cNvSpPr txBox="1"/>
          <p:nvPr/>
        </p:nvSpPr>
        <p:spPr>
          <a:xfrm rot="21078676">
            <a:off x="-695852" y="2886245"/>
            <a:ext cx="3041374" cy="769441"/>
          </a:xfrm>
          <a:prstGeom prst="rect">
            <a:avLst/>
          </a:prstGeom>
          <a:noFill/>
        </p:spPr>
        <p:txBody>
          <a:bodyPr wrap="square">
            <a:spAutoFit/>
          </a:bodyPr>
          <a:lstStyle/>
          <a:p>
            <a:pPr algn="ctr"/>
            <a:r>
              <a:rPr lang="en-US" sz="4400">
                <a:ln w="12700">
                  <a:solidFill>
                    <a:schemeClr val="tx1"/>
                  </a:solidFill>
                </a:ln>
                <a:solidFill>
                  <a:srgbClr val="F49AD6"/>
                </a:solidFill>
                <a:latin typeface="#9Slide05 SVNClementine" panose="020F0502020204030203" pitchFamily="34" charset="0"/>
              </a:rPr>
              <a:t>Mục</a:t>
            </a:r>
            <a:r>
              <a:rPr lang="en-US" sz="4400">
                <a:ln w="12700">
                  <a:solidFill>
                    <a:schemeClr val="tx1"/>
                  </a:solidFill>
                </a:ln>
                <a:solidFill>
                  <a:srgbClr val="FFFF00"/>
                </a:solidFill>
                <a:latin typeface="#9Slide05 SVNClementine" panose="020F0502020204030203" pitchFamily="34" charset="0"/>
              </a:rPr>
              <a:t> </a:t>
            </a:r>
            <a:r>
              <a:rPr lang="en-US" sz="4400">
                <a:ln w="12700">
                  <a:solidFill>
                    <a:schemeClr val="tx1"/>
                  </a:solidFill>
                </a:ln>
                <a:solidFill>
                  <a:srgbClr val="00B0F0"/>
                </a:solidFill>
                <a:latin typeface="#9Slide05 SVNClementine" panose="020F0502020204030203" pitchFamily="34" charset="0"/>
              </a:rPr>
              <a:t>tiêu</a:t>
            </a:r>
            <a:endParaRPr lang="en-US" sz="4400" dirty="0">
              <a:ln w="12700">
                <a:solidFill>
                  <a:schemeClr val="tx1"/>
                </a:solidFill>
              </a:ln>
              <a:solidFill>
                <a:srgbClr val="00B0F0"/>
              </a:solidFill>
              <a:latin typeface="#9Slide05 SVNClementine" panose="020F0502020204030203" pitchFamily="34" charset="0"/>
            </a:endParaRPr>
          </a:p>
        </p:txBody>
      </p:sp>
      <p:grpSp>
        <p:nvGrpSpPr>
          <p:cNvPr id="17" name="Nhóm 16">
            <a:extLst>
              <a:ext uri="{FF2B5EF4-FFF2-40B4-BE49-F238E27FC236}">
                <a16:creationId xmlns:a16="http://schemas.microsoft.com/office/drawing/2014/main" xmlns="" id="{801B9C37-AB11-9EE3-1BB0-6E7A9EA08844}"/>
              </a:ext>
            </a:extLst>
          </p:cNvPr>
          <p:cNvGrpSpPr/>
          <p:nvPr/>
        </p:nvGrpSpPr>
        <p:grpSpPr>
          <a:xfrm>
            <a:off x="1955635" y="21034"/>
            <a:ext cx="7337551" cy="732283"/>
            <a:chOff x="1955635" y="9758"/>
            <a:chExt cx="7337551" cy="590021"/>
          </a:xfrm>
        </p:grpSpPr>
        <p:sp>
          <p:nvSpPr>
            <p:cNvPr id="12" name="Hình chữ nhật: Góc Tròn 11">
              <a:extLst>
                <a:ext uri="{FF2B5EF4-FFF2-40B4-BE49-F238E27FC236}">
                  <a16:creationId xmlns:a16="http://schemas.microsoft.com/office/drawing/2014/main" xmlns="" id="{A11976DF-9EEA-C4B6-C9A7-39161E09C532}"/>
                </a:ext>
              </a:extLst>
            </p:cNvPr>
            <p:cNvSpPr/>
            <p:nvPr/>
          </p:nvSpPr>
          <p:spPr>
            <a:xfrm>
              <a:off x="1955635" y="15031"/>
              <a:ext cx="7188365" cy="584748"/>
            </a:xfrm>
            <a:prstGeom prst="roundRect">
              <a:avLst/>
            </a:prstGeom>
            <a:solidFill>
              <a:schemeClr val="tx2">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13" name="Hộp Văn bản 12">
              <a:extLst>
                <a:ext uri="{FF2B5EF4-FFF2-40B4-BE49-F238E27FC236}">
                  <a16:creationId xmlns:a16="http://schemas.microsoft.com/office/drawing/2014/main" xmlns="" id="{7A746674-6F55-26C7-58C8-2055C962503E}"/>
                </a:ext>
              </a:extLst>
            </p:cNvPr>
            <p:cNvSpPr txBox="1"/>
            <p:nvPr/>
          </p:nvSpPr>
          <p:spPr>
            <a:xfrm>
              <a:off x="2085671" y="9758"/>
              <a:ext cx="7207515" cy="570363"/>
            </a:xfrm>
            <a:prstGeom prst="rect">
              <a:avLst/>
            </a:prstGeom>
            <a:noFill/>
          </p:spPr>
          <p:txBody>
            <a:bodyPr wrap="square">
              <a:spAutoFit/>
            </a:bodyPr>
            <a:lstStyle/>
            <a:p>
              <a:r>
                <a:rPr lang="vi-VN" sz="2000">
                  <a:solidFill>
                    <a:schemeClr val="bg1"/>
                  </a:solidFill>
                  <a:effectLst/>
                  <a:latin typeface="Calibri" panose="020F0502020204030204" pitchFamily="34" charset="0"/>
                  <a:ea typeface="Calibri" panose="020F0502020204030204" pitchFamily="34" charset="0"/>
                  <a:cs typeface="Calibri" panose="020F0502020204030204" pitchFamily="34" charset="0"/>
                </a:rPr>
                <a:t>Nêu được phỏng đoán về nội dung bài qua tên bài, hoạt động khởi động và tranh minh hoạ. </a:t>
              </a:r>
              <a:endParaRPr lang="en-US" sz="2000">
                <a:solidFill>
                  <a:schemeClr val="bg1"/>
                </a:solidFill>
              </a:endParaRPr>
            </a:p>
          </p:txBody>
        </p:sp>
      </p:grpSp>
      <p:grpSp>
        <p:nvGrpSpPr>
          <p:cNvPr id="16" name="Nhóm 15">
            <a:extLst>
              <a:ext uri="{FF2B5EF4-FFF2-40B4-BE49-F238E27FC236}">
                <a16:creationId xmlns:a16="http://schemas.microsoft.com/office/drawing/2014/main" xmlns="" id="{3625981F-B347-D711-37C0-9888848C137D}"/>
              </a:ext>
            </a:extLst>
          </p:cNvPr>
          <p:cNvGrpSpPr/>
          <p:nvPr/>
        </p:nvGrpSpPr>
        <p:grpSpPr>
          <a:xfrm>
            <a:off x="1743475" y="3684610"/>
            <a:ext cx="7371815" cy="1209025"/>
            <a:chOff x="1673785" y="4045632"/>
            <a:chExt cx="7470215" cy="1268765"/>
          </a:xfrm>
          <a:solidFill>
            <a:schemeClr val="accent1">
              <a:lumMod val="20000"/>
              <a:lumOff val="80000"/>
            </a:schemeClr>
          </a:solidFill>
        </p:grpSpPr>
        <p:sp>
          <p:nvSpPr>
            <p:cNvPr id="14" name="Hình chữ nhật: Góc Tròn 13">
              <a:extLst>
                <a:ext uri="{FF2B5EF4-FFF2-40B4-BE49-F238E27FC236}">
                  <a16:creationId xmlns:a16="http://schemas.microsoft.com/office/drawing/2014/main" xmlns="" id="{3DCEF3D2-2318-1DB6-5684-9D7E65FA3C98}"/>
                </a:ext>
              </a:extLst>
            </p:cNvPr>
            <p:cNvSpPr/>
            <p:nvPr/>
          </p:nvSpPr>
          <p:spPr>
            <a:xfrm>
              <a:off x="1673785" y="4045632"/>
              <a:ext cx="7470215" cy="1268765"/>
            </a:xfrm>
            <a:prstGeom prst="round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3" name="Hộp Văn bản 2">
              <a:extLst>
                <a:ext uri="{FF2B5EF4-FFF2-40B4-BE49-F238E27FC236}">
                  <a16:creationId xmlns:a16="http://schemas.microsoft.com/office/drawing/2014/main" xmlns="" id="{1786DBF4-6783-52A2-D1CC-FC8FAFD00FC9}"/>
                </a:ext>
              </a:extLst>
            </p:cNvPr>
            <p:cNvSpPr txBox="1"/>
            <p:nvPr/>
          </p:nvSpPr>
          <p:spPr>
            <a:xfrm>
              <a:off x="1754110" y="4063242"/>
              <a:ext cx="7309564" cy="1189389"/>
            </a:xfrm>
            <a:prstGeom prst="rect">
              <a:avLst/>
            </a:prstGeom>
            <a:noFill/>
            <a:ln>
              <a:noFill/>
            </a:ln>
          </p:spPr>
          <p:txBody>
            <a:bodyPr wrap="square">
              <a:spAutoFit/>
            </a:bodyPr>
            <a:lstStyle/>
            <a:p>
              <a:pPr algn="just">
                <a:lnSpc>
                  <a:spcPct val="115000"/>
                </a:lnSpc>
              </a:pPr>
              <a:r>
                <a:rPr lang="vi-VN" sz="2000">
                  <a:solidFill>
                    <a:srgbClr val="000000"/>
                  </a:solidFill>
                  <a:effectLst/>
                  <a:latin typeface="Calibri" panose="020F0502020204030204" pitchFamily="34" charset="0"/>
                  <a:ea typeface="Calibri" panose="020F0502020204030204" pitchFamily="34" charset="0"/>
                  <a:cs typeface="Calibri" panose="020F0502020204030204" pitchFamily="34" charset="0"/>
                </a:rPr>
                <a:t>Tìm đọc được một truyện viết về niềm vui trong học tập, lao động, niềm vui khi được yêu thương hay niềm vui khi làm việc tốt, viết được Nhật kí đọc sách.</a:t>
              </a:r>
              <a:endParaRPr lang="en-US" sz="20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grpSp>
      <p:sp>
        <p:nvSpPr>
          <p:cNvPr id="15" name="Hình chữ nhật: Góc Tròn 14">
            <a:extLst>
              <a:ext uri="{FF2B5EF4-FFF2-40B4-BE49-F238E27FC236}">
                <a16:creationId xmlns:a16="http://schemas.microsoft.com/office/drawing/2014/main" xmlns="" id="{A3124536-9024-3F33-216C-A50EE0C902E3}"/>
              </a:ext>
            </a:extLst>
          </p:cNvPr>
          <p:cNvSpPr/>
          <p:nvPr/>
        </p:nvSpPr>
        <p:spPr>
          <a:xfrm>
            <a:off x="1772185" y="1055394"/>
            <a:ext cx="7371814" cy="2377932"/>
          </a:xfrm>
          <a:prstGeom prst="roundRect">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80340" algn="just">
              <a:lnSpc>
                <a:spcPct val="115000"/>
              </a:lnSpc>
            </a:pPr>
            <a:r>
              <a:rPr lang="vi-VN" sz="2000">
                <a:solidFill>
                  <a:srgbClr val="000000"/>
                </a:solidFill>
                <a:latin typeface="Calibri" panose="020F0502020204030204" pitchFamily="34" charset="0"/>
                <a:ea typeface="Calibri" panose="020F0502020204030204" pitchFamily="34" charset="0"/>
                <a:cs typeface="Calibri" panose="020F0502020204030204" pitchFamily="34" charset="0"/>
              </a:rPr>
              <a:t>Đọc trôi chảy bài đọc, ngắt nghỉ đúng dấu câu, đúng logic ngữ nghĩa, đúng mạch cảm xúc của bài thơ; trả lời được các câu hỏi tìm hiểu bài. Hiểu được nội dung của bài đọc: Những nụ cười của người thân, bạn bè, thầy cô,... mang đến niềm vui cho bạn nhỏ. Từ đó, rút ra được ý nghĩa: Mọi người hãy vui vẻ, thân ái, chan hoà với nhau để cuộc sống luôn tươi vui, tích cực.</a:t>
            </a:r>
            <a:endParaRPr lang="en-US" sz="20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grpSp>
        <p:nvGrpSpPr>
          <p:cNvPr id="3496" name="Google Shape;3496;p37"/>
          <p:cNvGrpSpPr/>
          <p:nvPr/>
        </p:nvGrpSpPr>
        <p:grpSpPr>
          <a:xfrm>
            <a:off x="234481" y="2123841"/>
            <a:ext cx="787250" cy="709700"/>
            <a:chOff x="1452875" y="3070150"/>
            <a:chExt cx="787250" cy="709700"/>
          </a:xfrm>
        </p:grpSpPr>
        <p:sp>
          <p:nvSpPr>
            <p:cNvPr id="3497" name="Google Shape;3497;p37"/>
            <p:cNvSpPr/>
            <p:nvPr/>
          </p:nvSpPr>
          <p:spPr>
            <a:xfrm>
              <a:off x="1452875" y="3070150"/>
              <a:ext cx="787250" cy="709700"/>
            </a:xfrm>
            <a:custGeom>
              <a:avLst/>
              <a:gdLst/>
              <a:ahLst/>
              <a:cxnLst/>
              <a:rect l="l" t="t" r="r" b="b"/>
              <a:pathLst>
                <a:path w="31490" h="28388" extrusionOk="0">
                  <a:moveTo>
                    <a:pt x="15111" y="0"/>
                  </a:moveTo>
                  <a:cubicBezTo>
                    <a:pt x="13610" y="0"/>
                    <a:pt x="12376" y="967"/>
                    <a:pt x="11942" y="2469"/>
                  </a:cubicBezTo>
                  <a:cubicBezTo>
                    <a:pt x="11809" y="2969"/>
                    <a:pt x="11442" y="4270"/>
                    <a:pt x="11575" y="9007"/>
                  </a:cubicBezTo>
                  <a:lnTo>
                    <a:pt x="10942" y="9007"/>
                  </a:lnTo>
                  <a:cubicBezTo>
                    <a:pt x="9908" y="9007"/>
                    <a:pt x="8874" y="9207"/>
                    <a:pt x="7906" y="9640"/>
                  </a:cubicBezTo>
                  <a:cubicBezTo>
                    <a:pt x="5905" y="10574"/>
                    <a:pt x="4537" y="12075"/>
                    <a:pt x="4037" y="13943"/>
                  </a:cubicBezTo>
                  <a:cubicBezTo>
                    <a:pt x="1502" y="15178"/>
                    <a:pt x="568" y="15978"/>
                    <a:pt x="234" y="17112"/>
                  </a:cubicBezTo>
                  <a:cubicBezTo>
                    <a:pt x="1" y="17946"/>
                    <a:pt x="134" y="18780"/>
                    <a:pt x="568" y="19514"/>
                  </a:cubicBezTo>
                  <a:cubicBezTo>
                    <a:pt x="1201" y="20515"/>
                    <a:pt x="1935" y="20948"/>
                    <a:pt x="7573" y="22183"/>
                  </a:cubicBezTo>
                  <a:lnTo>
                    <a:pt x="7606" y="22183"/>
                  </a:lnTo>
                  <a:cubicBezTo>
                    <a:pt x="7739" y="22216"/>
                    <a:pt x="7839" y="22249"/>
                    <a:pt x="7973" y="22249"/>
                  </a:cubicBezTo>
                  <a:cubicBezTo>
                    <a:pt x="8840" y="22650"/>
                    <a:pt x="9674" y="22850"/>
                    <a:pt x="10541" y="22850"/>
                  </a:cubicBezTo>
                  <a:cubicBezTo>
                    <a:pt x="10908" y="22850"/>
                    <a:pt x="11275" y="22816"/>
                    <a:pt x="11609" y="22750"/>
                  </a:cubicBezTo>
                  <a:cubicBezTo>
                    <a:pt x="12910" y="24818"/>
                    <a:pt x="15211" y="27520"/>
                    <a:pt x="18514" y="28254"/>
                  </a:cubicBezTo>
                  <a:cubicBezTo>
                    <a:pt x="18947" y="28354"/>
                    <a:pt x="19381" y="28387"/>
                    <a:pt x="19781" y="28387"/>
                  </a:cubicBezTo>
                  <a:lnTo>
                    <a:pt x="19815" y="28387"/>
                  </a:lnTo>
                  <a:cubicBezTo>
                    <a:pt x="25219" y="28387"/>
                    <a:pt x="30089" y="20915"/>
                    <a:pt x="30989" y="19414"/>
                  </a:cubicBezTo>
                  <a:cubicBezTo>
                    <a:pt x="31456" y="18613"/>
                    <a:pt x="31490" y="17679"/>
                    <a:pt x="31056" y="16879"/>
                  </a:cubicBezTo>
                  <a:cubicBezTo>
                    <a:pt x="30622" y="16078"/>
                    <a:pt x="29788" y="15611"/>
                    <a:pt x="28888" y="15578"/>
                  </a:cubicBezTo>
                  <a:lnTo>
                    <a:pt x="28321" y="15578"/>
                  </a:lnTo>
                  <a:cubicBezTo>
                    <a:pt x="28955" y="13576"/>
                    <a:pt x="29021" y="11208"/>
                    <a:pt x="28688" y="9007"/>
                  </a:cubicBezTo>
                  <a:cubicBezTo>
                    <a:pt x="28021" y="4570"/>
                    <a:pt x="25852" y="1801"/>
                    <a:pt x="23017" y="1701"/>
                  </a:cubicBezTo>
                  <a:lnTo>
                    <a:pt x="22950" y="1701"/>
                  </a:lnTo>
                  <a:cubicBezTo>
                    <a:pt x="21716" y="1701"/>
                    <a:pt x="20915" y="2402"/>
                    <a:pt x="20248" y="3636"/>
                  </a:cubicBezTo>
                  <a:cubicBezTo>
                    <a:pt x="20082" y="3369"/>
                    <a:pt x="19915" y="3102"/>
                    <a:pt x="19715" y="2869"/>
                  </a:cubicBezTo>
                  <a:cubicBezTo>
                    <a:pt x="18881" y="1801"/>
                    <a:pt x="17179" y="0"/>
                    <a:pt x="15111" y="0"/>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498" name="Google Shape;3498;p37"/>
            <p:cNvSpPr/>
            <p:nvPr/>
          </p:nvSpPr>
          <p:spPr>
            <a:xfrm>
              <a:off x="1570450" y="3132850"/>
              <a:ext cx="603800" cy="584775"/>
            </a:xfrm>
            <a:custGeom>
              <a:avLst/>
              <a:gdLst/>
              <a:ahLst/>
              <a:cxnLst/>
              <a:rect l="l" t="t" r="r" b="b"/>
              <a:pathLst>
                <a:path w="24152" h="23391" extrusionOk="0">
                  <a:moveTo>
                    <a:pt x="10431" y="1"/>
                  </a:moveTo>
                  <a:cubicBezTo>
                    <a:pt x="10068" y="1"/>
                    <a:pt x="9795" y="199"/>
                    <a:pt x="9674" y="628"/>
                  </a:cubicBezTo>
                  <a:cubicBezTo>
                    <a:pt x="9155" y="2471"/>
                    <a:pt x="9388" y="7762"/>
                    <a:pt x="9568" y="10691"/>
                  </a:cubicBezTo>
                  <a:lnTo>
                    <a:pt x="9568" y="10691"/>
                  </a:lnTo>
                  <a:cubicBezTo>
                    <a:pt x="9001" y="9694"/>
                    <a:pt x="7719" y="8987"/>
                    <a:pt x="6247" y="8987"/>
                  </a:cubicBezTo>
                  <a:cubicBezTo>
                    <a:pt x="5599" y="8987"/>
                    <a:pt x="4914" y="9124"/>
                    <a:pt x="4237" y="9434"/>
                  </a:cubicBezTo>
                  <a:cubicBezTo>
                    <a:pt x="1" y="11335"/>
                    <a:pt x="1635" y="16105"/>
                    <a:pt x="4171" y="17406"/>
                  </a:cubicBezTo>
                  <a:cubicBezTo>
                    <a:pt x="4804" y="17723"/>
                    <a:pt x="5353" y="17842"/>
                    <a:pt x="5819" y="17842"/>
                  </a:cubicBezTo>
                  <a:cubicBezTo>
                    <a:pt x="7216" y="17842"/>
                    <a:pt x="7873" y="16773"/>
                    <a:pt x="7873" y="16773"/>
                  </a:cubicBezTo>
                  <a:cubicBezTo>
                    <a:pt x="7873" y="16773"/>
                    <a:pt x="10208" y="22377"/>
                    <a:pt x="14378" y="23311"/>
                  </a:cubicBezTo>
                  <a:cubicBezTo>
                    <a:pt x="14618" y="23365"/>
                    <a:pt x="14861" y="23390"/>
                    <a:pt x="15105" y="23390"/>
                  </a:cubicBezTo>
                  <a:cubicBezTo>
                    <a:pt x="19377" y="23390"/>
                    <a:pt x="24151" y="15572"/>
                    <a:pt x="24151" y="15572"/>
                  </a:cubicBezTo>
                  <a:lnTo>
                    <a:pt x="18481" y="15538"/>
                  </a:lnTo>
                  <a:cubicBezTo>
                    <a:pt x="23518" y="13837"/>
                    <a:pt x="21983" y="1795"/>
                    <a:pt x="18247" y="1695"/>
                  </a:cubicBezTo>
                  <a:cubicBezTo>
                    <a:pt x="17480" y="1695"/>
                    <a:pt x="14978" y="10835"/>
                    <a:pt x="14978" y="10835"/>
                  </a:cubicBezTo>
                  <a:cubicBezTo>
                    <a:pt x="16427" y="5069"/>
                    <a:pt x="12269" y="1"/>
                    <a:pt x="104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499" name="Google Shape;3499;p37"/>
            <p:cNvSpPr/>
            <p:nvPr/>
          </p:nvSpPr>
          <p:spPr>
            <a:xfrm>
              <a:off x="1517925" y="3461450"/>
              <a:ext cx="147625" cy="102400"/>
            </a:xfrm>
            <a:custGeom>
              <a:avLst/>
              <a:gdLst/>
              <a:ahLst/>
              <a:cxnLst/>
              <a:rect l="l" t="t" r="r" b="b"/>
              <a:pathLst>
                <a:path w="5905" h="4096" extrusionOk="0">
                  <a:moveTo>
                    <a:pt x="3750" y="0"/>
                  </a:moveTo>
                  <a:cubicBezTo>
                    <a:pt x="3710" y="0"/>
                    <a:pt x="3671" y="9"/>
                    <a:pt x="3636" y="26"/>
                  </a:cubicBezTo>
                  <a:cubicBezTo>
                    <a:pt x="2069" y="760"/>
                    <a:pt x="167" y="1694"/>
                    <a:pt x="34" y="2194"/>
                  </a:cubicBezTo>
                  <a:cubicBezTo>
                    <a:pt x="0" y="2294"/>
                    <a:pt x="34" y="2394"/>
                    <a:pt x="67" y="2494"/>
                  </a:cubicBezTo>
                  <a:cubicBezTo>
                    <a:pt x="167" y="2628"/>
                    <a:pt x="367" y="2961"/>
                    <a:pt x="5504" y="4096"/>
                  </a:cubicBezTo>
                  <a:lnTo>
                    <a:pt x="5571" y="4096"/>
                  </a:lnTo>
                  <a:cubicBezTo>
                    <a:pt x="5704" y="4096"/>
                    <a:pt x="5838" y="3995"/>
                    <a:pt x="5871" y="3862"/>
                  </a:cubicBezTo>
                  <a:cubicBezTo>
                    <a:pt x="5905" y="3695"/>
                    <a:pt x="5805" y="3528"/>
                    <a:pt x="5638" y="3495"/>
                  </a:cubicBezTo>
                  <a:cubicBezTo>
                    <a:pt x="3636" y="3061"/>
                    <a:pt x="1401" y="2494"/>
                    <a:pt x="768" y="2261"/>
                  </a:cubicBezTo>
                  <a:cubicBezTo>
                    <a:pt x="1235" y="1894"/>
                    <a:pt x="2636" y="1160"/>
                    <a:pt x="3870" y="593"/>
                  </a:cubicBezTo>
                  <a:cubicBezTo>
                    <a:pt x="4037" y="526"/>
                    <a:pt x="4103" y="360"/>
                    <a:pt x="4037" y="193"/>
                  </a:cubicBezTo>
                  <a:cubicBezTo>
                    <a:pt x="3987" y="69"/>
                    <a:pt x="3864" y="0"/>
                    <a:pt x="3750"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500" name="Google Shape;3500;p37"/>
            <p:cNvSpPr/>
            <p:nvPr/>
          </p:nvSpPr>
          <p:spPr>
            <a:xfrm>
              <a:off x="1668875" y="3408725"/>
              <a:ext cx="64225" cy="76725"/>
            </a:xfrm>
            <a:custGeom>
              <a:avLst/>
              <a:gdLst/>
              <a:ahLst/>
              <a:cxnLst/>
              <a:rect l="l" t="t" r="r" b="b"/>
              <a:pathLst>
                <a:path w="2569" h="3069" extrusionOk="0">
                  <a:moveTo>
                    <a:pt x="300" y="0"/>
                  </a:moveTo>
                  <a:cubicBezTo>
                    <a:pt x="133" y="33"/>
                    <a:pt x="0" y="167"/>
                    <a:pt x="33" y="334"/>
                  </a:cubicBezTo>
                  <a:cubicBezTo>
                    <a:pt x="67" y="1134"/>
                    <a:pt x="300" y="2969"/>
                    <a:pt x="1168" y="3069"/>
                  </a:cubicBezTo>
                  <a:lnTo>
                    <a:pt x="1234" y="3069"/>
                  </a:lnTo>
                  <a:cubicBezTo>
                    <a:pt x="2068" y="3069"/>
                    <a:pt x="2435" y="1301"/>
                    <a:pt x="2535" y="500"/>
                  </a:cubicBezTo>
                  <a:cubicBezTo>
                    <a:pt x="2569" y="334"/>
                    <a:pt x="2435" y="167"/>
                    <a:pt x="2268" y="167"/>
                  </a:cubicBezTo>
                  <a:cubicBezTo>
                    <a:pt x="2247" y="163"/>
                    <a:pt x="2225" y="161"/>
                    <a:pt x="2204" y="161"/>
                  </a:cubicBezTo>
                  <a:cubicBezTo>
                    <a:pt x="2061" y="161"/>
                    <a:pt x="1935" y="255"/>
                    <a:pt x="1935" y="400"/>
                  </a:cubicBezTo>
                  <a:cubicBezTo>
                    <a:pt x="1768" y="1401"/>
                    <a:pt x="1434" y="2402"/>
                    <a:pt x="1234" y="2469"/>
                  </a:cubicBezTo>
                  <a:cubicBezTo>
                    <a:pt x="1034" y="2435"/>
                    <a:pt x="734" y="1434"/>
                    <a:pt x="634" y="300"/>
                  </a:cubicBezTo>
                  <a:cubicBezTo>
                    <a:pt x="634" y="134"/>
                    <a:pt x="467" y="0"/>
                    <a:pt x="300"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501" name="Google Shape;3501;p37"/>
            <p:cNvSpPr/>
            <p:nvPr/>
          </p:nvSpPr>
          <p:spPr>
            <a:xfrm>
              <a:off x="1868175" y="3268075"/>
              <a:ext cx="74250" cy="194025"/>
            </a:xfrm>
            <a:custGeom>
              <a:avLst/>
              <a:gdLst/>
              <a:ahLst/>
              <a:cxnLst/>
              <a:rect l="l" t="t" r="r" b="b"/>
              <a:pathLst>
                <a:path w="2970" h="7761" extrusionOk="0">
                  <a:moveTo>
                    <a:pt x="343" y="1"/>
                  </a:moveTo>
                  <a:cubicBezTo>
                    <a:pt x="307" y="1"/>
                    <a:pt x="270" y="7"/>
                    <a:pt x="234" y="22"/>
                  </a:cubicBezTo>
                  <a:cubicBezTo>
                    <a:pt x="100" y="89"/>
                    <a:pt x="0" y="289"/>
                    <a:pt x="67" y="422"/>
                  </a:cubicBezTo>
                  <a:cubicBezTo>
                    <a:pt x="701" y="1890"/>
                    <a:pt x="2202" y="5960"/>
                    <a:pt x="1668" y="7361"/>
                  </a:cubicBezTo>
                  <a:cubicBezTo>
                    <a:pt x="1602" y="7494"/>
                    <a:pt x="1702" y="7694"/>
                    <a:pt x="1835" y="7761"/>
                  </a:cubicBezTo>
                  <a:lnTo>
                    <a:pt x="1968" y="7761"/>
                  </a:lnTo>
                  <a:cubicBezTo>
                    <a:pt x="2069" y="7761"/>
                    <a:pt x="2202" y="7694"/>
                    <a:pt x="2235" y="7561"/>
                  </a:cubicBezTo>
                  <a:cubicBezTo>
                    <a:pt x="2969" y="5659"/>
                    <a:pt x="734" y="422"/>
                    <a:pt x="634" y="189"/>
                  </a:cubicBezTo>
                  <a:cubicBezTo>
                    <a:pt x="582" y="85"/>
                    <a:pt x="469" y="1"/>
                    <a:pt x="343"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502" name="Google Shape;3502;p37"/>
            <p:cNvSpPr/>
            <p:nvPr/>
          </p:nvSpPr>
          <p:spPr>
            <a:xfrm>
              <a:off x="1950725" y="3294775"/>
              <a:ext cx="125125" cy="180675"/>
            </a:xfrm>
            <a:custGeom>
              <a:avLst/>
              <a:gdLst/>
              <a:ahLst/>
              <a:cxnLst/>
              <a:rect l="l" t="t" r="r" b="b"/>
              <a:pathLst>
                <a:path w="5005" h="7227" extrusionOk="0">
                  <a:moveTo>
                    <a:pt x="4631" y="1"/>
                  </a:moveTo>
                  <a:cubicBezTo>
                    <a:pt x="4504" y="1"/>
                    <a:pt x="4390" y="91"/>
                    <a:pt x="4337" y="222"/>
                  </a:cubicBezTo>
                  <a:cubicBezTo>
                    <a:pt x="4337" y="288"/>
                    <a:pt x="2703" y="5826"/>
                    <a:pt x="268" y="6626"/>
                  </a:cubicBezTo>
                  <a:cubicBezTo>
                    <a:pt x="101" y="6660"/>
                    <a:pt x="1" y="6826"/>
                    <a:pt x="67" y="6993"/>
                  </a:cubicBezTo>
                  <a:cubicBezTo>
                    <a:pt x="101" y="7127"/>
                    <a:pt x="234" y="7227"/>
                    <a:pt x="334" y="7227"/>
                  </a:cubicBezTo>
                  <a:cubicBezTo>
                    <a:pt x="368" y="7227"/>
                    <a:pt x="401" y="7193"/>
                    <a:pt x="434" y="7193"/>
                  </a:cubicBezTo>
                  <a:cubicBezTo>
                    <a:pt x="3203" y="6326"/>
                    <a:pt x="4871" y="622"/>
                    <a:pt x="4938" y="388"/>
                  </a:cubicBezTo>
                  <a:cubicBezTo>
                    <a:pt x="5004" y="222"/>
                    <a:pt x="4904" y="55"/>
                    <a:pt x="4737" y="22"/>
                  </a:cubicBezTo>
                  <a:cubicBezTo>
                    <a:pt x="4702" y="7"/>
                    <a:pt x="4666" y="1"/>
                    <a:pt x="4631"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503" name="Google Shape;3503;p37"/>
            <p:cNvSpPr/>
            <p:nvPr/>
          </p:nvSpPr>
          <p:spPr>
            <a:xfrm>
              <a:off x="1826475" y="3611400"/>
              <a:ext cx="51725" cy="47525"/>
            </a:xfrm>
            <a:custGeom>
              <a:avLst/>
              <a:gdLst/>
              <a:ahLst/>
              <a:cxnLst/>
              <a:rect l="l" t="t" r="r" b="b"/>
              <a:pathLst>
                <a:path w="2069" h="1901" extrusionOk="0">
                  <a:moveTo>
                    <a:pt x="374" y="0"/>
                  </a:moveTo>
                  <a:cubicBezTo>
                    <a:pt x="325" y="0"/>
                    <a:pt x="276" y="11"/>
                    <a:pt x="234" y="32"/>
                  </a:cubicBezTo>
                  <a:cubicBezTo>
                    <a:pt x="67" y="132"/>
                    <a:pt x="1" y="299"/>
                    <a:pt x="101" y="466"/>
                  </a:cubicBezTo>
                  <a:cubicBezTo>
                    <a:pt x="234" y="699"/>
                    <a:pt x="935" y="1900"/>
                    <a:pt x="1735" y="1900"/>
                  </a:cubicBezTo>
                  <a:lnTo>
                    <a:pt x="1768" y="1900"/>
                  </a:lnTo>
                  <a:cubicBezTo>
                    <a:pt x="1935" y="1900"/>
                    <a:pt x="2069" y="1734"/>
                    <a:pt x="2069" y="1567"/>
                  </a:cubicBezTo>
                  <a:cubicBezTo>
                    <a:pt x="2039" y="1417"/>
                    <a:pt x="1929" y="1295"/>
                    <a:pt x="1786" y="1295"/>
                  </a:cubicBezTo>
                  <a:cubicBezTo>
                    <a:pt x="1770" y="1295"/>
                    <a:pt x="1752" y="1296"/>
                    <a:pt x="1735" y="1300"/>
                  </a:cubicBezTo>
                  <a:lnTo>
                    <a:pt x="1702" y="1300"/>
                  </a:lnTo>
                  <a:cubicBezTo>
                    <a:pt x="1435" y="1300"/>
                    <a:pt x="901" y="633"/>
                    <a:pt x="634" y="166"/>
                  </a:cubicBezTo>
                  <a:cubicBezTo>
                    <a:pt x="589" y="52"/>
                    <a:pt x="481" y="0"/>
                    <a:pt x="374"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504" name="Google Shape;3504;p37"/>
            <p:cNvSpPr/>
            <p:nvPr/>
          </p:nvSpPr>
          <p:spPr>
            <a:xfrm>
              <a:off x="1884850" y="3595150"/>
              <a:ext cx="51725" cy="47925"/>
            </a:xfrm>
            <a:custGeom>
              <a:avLst/>
              <a:gdLst/>
              <a:ahLst/>
              <a:cxnLst/>
              <a:rect l="l" t="t" r="r" b="b"/>
              <a:pathLst>
                <a:path w="2069" h="1917" extrusionOk="0">
                  <a:moveTo>
                    <a:pt x="365" y="0"/>
                  </a:moveTo>
                  <a:cubicBezTo>
                    <a:pt x="312" y="0"/>
                    <a:pt x="256" y="15"/>
                    <a:pt x="201" y="48"/>
                  </a:cubicBezTo>
                  <a:cubicBezTo>
                    <a:pt x="67" y="115"/>
                    <a:pt x="1" y="315"/>
                    <a:pt x="101" y="449"/>
                  </a:cubicBezTo>
                  <a:cubicBezTo>
                    <a:pt x="234" y="716"/>
                    <a:pt x="935" y="1917"/>
                    <a:pt x="1702" y="1917"/>
                  </a:cubicBezTo>
                  <a:lnTo>
                    <a:pt x="1768" y="1917"/>
                  </a:lnTo>
                  <a:cubicBezTo>
                    <a:pt x="1935" y="1883"/>
                    <a:pt x="2069" y="1750"/>
                    <a:pt x="2069" y="1583"/>
                  </a:cubicBezTo>
                  <a:cubicBezTo>
                    <a:pt x="2035" y="1416"/>
                    <a:pt x="1902" y="1283"/>
                    <a:pt x="1735" y="1283"/>
                  </a:cubicBezTo>
                  <a:cubicBezTo>
                    <a:pt x="1729" y="1284"/>
                    <a:pt x="1722" y="1284"/>
                    <a:pt x="1715" y="1284"/>
                  </a:cubicBezTo>
                  <a:cubicBezTo>
                    <a:pt x="1441" y="1284"/>
                    <a:pt x="895" y="637"/>
                    <a:pt x="634" y="149"/>
                  </a:cubicBezTo>
                  <a:cubicBezTo>
                    <a:pt x="568" y="60"/>
                    <a:pt x="471" y="0"/>
                    <a:pt x="365"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505" name="Google Shape;3505;p37"/>
            <p:cNvSpPr/>
            <p:nvPr/>
          </p:nvSpPr>
          <p:spPr>
            <a:xfrm>
              <a:off x="1902375" y="3653775"/>
              <a:ext cx="60900" cy="35175"/>
            </a:xfrm>
            <a:custGeom>
              <a:avLst/>
              <a:gdLst/>
              <a:ahLst/>
              <a:cxnLst/>
              <a:rect l="l" t="t" r="r" b="b"/>
              <a:pathLst>
                <a:path w="2436" h="1407" extrusionOk="0">
                  <a:moveTo>
                    <a:pt x="346" y="1"/>
                  </a:moveTo>
                  <a:cubicBezTo>
                    <a:pt x="262" y="1"/>
                    <a:pt x="172" y="34"/>
                    <a:pt x="100" y="105"/>
                  </a:cubicBezTo>
                  <a:cubicBezTo>
                    <a:pt x="0" y="239"/>
                    <a:pt x="0" y="405"/>
                    <a:pt x="133" y="539"/>
                  </a:cubicBezTo>
                  <a:cubicBezTo>
                    <a:pt x="334" y="706"/>
                    <a:pt x="1168" y="1406"/>
                    <a:pt x="1868" y="1406"/>
                  </a:cubicBezTo>
                  <a:cubicBezTo>
                    <a:pt x="1968" y="1406"/>
                    <a:pt x="2102" y="1406"/>
                    <a:pt x="2202" y="1339"/>
                  </a:cubicBezTo>
                  <a:cubicBezTo>
                    <a:pt x="2368" y="1273"/>
                    <a:pt x="2435" y="1106"/>
                    <a:pt x="2368" y="939"/>
                  </a:cubicBezTo>
                  <a:cubicBezTo>
                    <a:pt x="2319" y="815"/>
                    <a:pt x="2196" y="747"/>
                    <a:pt x="2081" y="747"/>
                  </a:cubicBezTo>
                  <a:cubicBezTo>
                    <a:pt x="2041" y="747"/>
                    <a:pt x="2003" y="755"/>
                    <a:pt x="1968" y="772"/>
                  </a:cubicBezTo>
                  <a:cubicBezTo>
                    <a:pt x="1936" y="788"/>
                    <a:pt x="1898" y="796"/>
                    <a:pt x="1854" y="796"/>
                  </a:cubicBezTo>
                  <a:cubicBezTo>
                    <a:pt x="1530" y="796"/>
                    <a:pt x="916" y="395"/>
                    <a:pt x="534" y="72"/>
                  </a:cubicBezTo>
                  <a:cubicBezTo>
                    <a:pt x="487" y="25"/>
                    <a:pt x="419" y="1"/>
                    <a:pt x="346"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506" name="Google Shape;3506;p37"/>
            <p:cNvSpPr/>
            <p:nvPr/>
          </p:nvSpPr>
          <p:spPr>
            <a:xfrm>
              <a:off x="1963250" y="3627925"/>
              <a:ext cx="60900" cy="35175"/>
            </a:xfrm>
            <a:custGeom>
              <a:avLst/>
              <a:gdLst/>
              <a:ahLst/>
              <a:cxnLst/>
              <a:rect l="l" t="t" r="r" b="b"/>
              <a:pathLst>
                <a:path w="2436" h="1407" extrusionOk="0">
                  <a:moveTo>
                    <a:pt x="355" y="0"/>
                  </a:moveTo>
                  <a:cubicBezTo>
                    <a:pt x="270" y="0"/>
                    <a:pt x="187" y="34"/>
                    <a:pt x="134" y="105"/>
                  </a:cubicBezTo>
                  <a:cubicBezTo>
                    <a:pt x="0" y="239"/>
                    <a:pt x="33" y="405"/>
                    <a:pt x="167" y="539"/>
                  </a:cubicBezTo>
                  <a:cubicBezTo>
                    <a:pt x="334" y="706"/>
                    <a:pt x="1168" y="1406"/>
                    <a:pt x="1868" y="1406"/>
                  </a:cubicBezTo>
                  <a:cubicBezTo>
                    <a:pt x="2002" y="1406"/>
                    <a:pt x="2102" y="1406"/>
                    <a:pt x="2202" y="1339"/>
                  </a:cubicBezTo>
                  <a:cubicBezTo>
                    <a:pt x="2368" y="1273"/>
                    <a:pt x="2435" y="1106"/>
                    <a:pt x="2368" y="939"/>
                  </a:cubicBezTo>
                  <a:cubicBezTo>
                    <a:pt x="2319" y="815"/>
                    <a:pt x="2214" y="747"/>
                    <a:pt x="2096" y="747"/>
                  </a:cubicBezTo>
                  <a:cubicBezTo>
                    <a:pt x="2054" y="747"/>
                    <a:pt x="2011" y="755"/>
                    <a:pt x="1968" y="772"/>
                  </a:cubicBezTo>
                  <a:cubicBezTo>
                    <a:pt x="1936" y="788"/>
                    <a:pt x="1898" y="796"/>
                    <a:pt x="1854" y="796"/>
                  </a:cubicBezTo>
                  <a:cubicBezTo>
                    <a:pt x="1531" y="796"/>
                    <a:pt x="920" y="395"/>
                    <a:pt x="567" y="72"/>
                  </a:cubicBezTo>
                  <a:cubicBezTo>
                    <a:pt x="505" y="25"/>
                    <a:pt x="429" y="0"/>
                    <a:pt x="355"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pic>
        <p:nvPicPr>
          <p:cNvPr id="4" name="Graphic 6">
            <a:extLst>
              <a:ext uri="{FF2B5EF4-FFF2-40B4-BE49-F238E27FC236}">
                <a16:creationId xmlns:a16="http://schemas.microsoft.com/office/drawing/2014/main" xmlns="" id="{22084E3C-5882-B8B5-BBD1-6D4268656319}"/>
              </a:ext>
            </a:extLst>
          </p:cNvPr>
          <p:cNvPicPr>
            <a:picLocks noChangeAspect="1"/>
          </p:cNvPicPr>
          <p:nvPr/>
        </p:nvPicPr>
        <p:blipFill rotWithShape="1">
          <a:blip r:embed="rId5">
            <a:extLst>
              <a:ext uri="{96DAC541-7B7A-43D3-8B79-37D633B846F1}">
                <asvg:svgBlip xmlns:asvg="http://schemas.microsoft.com/office/drawing/2016/SVG/main" xmlns="" r:embed="rId6"/>
              </a:ext>
            </a:extLst>
          </a:blip>
          <a:srcRect b="10077"/>
          <a:stretch/>
        </p:blipFill>
        <p:spPr>
          <a:xfrm>
            <a:off x="1423465" y="2068407"/>
            <a:ext cx="532170" cy="524921"/>
          </a:xfrm>
          <a:prstGeom prst="rect">
            <a:avLst/>
          </a:prstGeom>
        </p:spPr>
      </p:pic>
      <p:pic>
        <p:nvPicPr>
          <p:cNvPr id="5" name="Graphic 6">
            <a:extLst>
              <a:ext uri="{FF2B5EF4-FFF2-40B4-BE49-F238E27FC236}">
                <a16:creationId xmlns:a16="http://schemas.microsoft.com/office/drawing/2014/main" xmlns="" id="{2164F90D-85BB-14A2-1628-BC90A74D00A7}"/>
              </a:ext>
            </a:extLst>
          </p:cNvPr>
          <p:cNvPicPr>
            <a:picLocks noChangeAspect="1"/>
          </p:cNvPicPr>
          <p:nvPr/>
        </p:nvPicPr>
        <p:blipFill rotWithShape="1">
          <a:blip r:embed="rId5">
            <a:extLst>
              <a:ext uri="{96DAC541-7B7A-43D3-8B79-37D633B846F1}">
                <asvg:svgBlip xmlns:asvg="http://schemas.microsoft.com/office/drawing/2016/SVG/main" xmlns="" r:embed="rId6"/>
              </a:ext>
            </a:extLst>
          </a:blip>
          <a:srcRect b="10077"/>
          <a:stretch/>
        </p:blipFill>
        <p:spPr>
          <a:xfrm>
            <a:off x="1593403" y="210652"/>
            <a:ext cx="532170" cy="524921"/>
          </a:xfrm>
          <a:prstGeom prst="rect">
            <a:avLst/>
          </a:prstGeom>
        </p:spPr>
      </p:pic>
      <p:pic>
        <p:nvPicPr>
          <p:cNvPr id="6" name="Graphic 6">
            <a:extLst>
              <a:ext uri="{FF2B5EF4-FFF2-40B4-BE49-F238E27FC236}">
                <a16:creationId xmlns:a16="http://schemas.microsoft.com/office/drawing/2014/main" xmlns="" id="{50F731EA-1E76-B01A-AB78-F16CFBD9DE5C}"/>
              </a:ext>
            </a:extLst>
          </p:cNvPr>
          <p:cNvPicPr>
            <a:picLocks noChangeAspect="1"/>
          </p:cNvPicPr>
          <p:nvPr/>
        </p:nvPicPr>
        <p:blipFill rotWithShape="1">
          <a:blip r:embed="rId5">
            <a:extLst>
              <a:ext uri="{96DAC541-7B7A-43D3-8B79-37D633B846F1}">
                <asvg:svgBlip xmlns:asvg="http://schemas.microsoft.com/office/drawing/2016/SVG/main" xmlns="" r:embed="rId6"/>
              </a:ext>
            </a:extLst>
          </a:blip>
          <a:srcRect b="10077"/>
          <a:stretch/>
        </p:blipFill>
        <p:spPr>
          <a:xfrm>
            <a:off x="1429387" y="4392855"/>
            <a:ext cx="532170" cy="52492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 presetClass="entr" presetSubtype="16"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par>
                          <p:cTn id="13" fill="hold">
                            <p:stCondLst>
                              <p:cond delay="2500"/>
                            </p:stCondLst>
                            <p:childTnLst>
                              <p:par>
                                <p:cTn id="14" presetID="16" presetClass="entr" presetSubtype="2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par>
                          <p:cTn id="17" fill="hold">
                            <p:stCondLst>
                              <p:cond delay="3000"/>
                            </p:stCondLst>
                            <p:childTnLst>
                              <p:par>
                                <p:cTn id="18" presetID="16" presetClass="entr" presetSubtype="21"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par>
                          <p:cTn id="21" fill="hold">
                            <p:stCondLst>
                              <p:cond delay="3500"/>
                            </p:stCondLst>
                            <p:childTnLst>
                              <p:par>
                                <p:cTn id="22" presetID="16" presetClass="entr" presetSubtype="21"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par>
                          <p:cTn id="25" fill="hold">
                            <p:stCondLst>
                              <p:cond delay="4000"/>
                            </p:stCondLst>
                            <p:childTnLst>
                              <p:par>
                                <p:cTn id="26" presetID="16" presetClass="entr" presetSubtype="21" fill="hold" grpId="0"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par>
                          <p:cTn id="29" fill="hold">
                            <p:stCondLst>
                              <p:cond delay="4500"/>
                            </p:stCondLst>
                            <p:childTnLst>
                              <p:par>
                                <p:cTn id="30" presetID="16" presetClass="entr" presetSubtype="21"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par>
                          <p:cTn id="33" fill="hold">
                            <p:stCondLst>
                              <p:cond delay="5000"/>
                            </p:stCondLst>
                            <p:childTnLst>
                              <p:par>
                                <p:cTn id="34" presetID="16" presetClass="entr" presetSubtype="21"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79"/>
        <p:cNvGrpSpPr/>
        <p:nvPr/>
      </p:nvGrpSpPr>
      <p:grpSpPr>
        <a:xfrm>
          <a:off x="0" y="0"/>
          <a:ext cx="0" cy="0"/>
          <a:chOff x="0" y="0"/>
          <a:chExt cx="0" cy="0"/>
        </a:xfrm>
      </p:grpSpPr>
      <p:sp>
        <p:nvSpPr>
          <p:cNvPr id="14" name="TextBox 32">
            <a:extLst>
              <a:ext uri="{FF2B5EF4-FFF2-40B4-BE49-F238E27FC236}">
                <a16:creationId xmlns:a16="http://schemas.microsoft.com/office/drawing/2014/main" xmlns="" id="{80EDD1FA-79A1-6881-B8FB-04382C8C8684}"/>
              </a:ext>
            </a:extLst>
          </p:cNvPr>
          <p:cNvSpPr txBox="1"/>
          <p:nvPr/>
        </p:nvSpPr>
        <p:spPr>
          <a:xfrm>
            <a:off x="2466065" y="1305554"/>
            <a:ext cx="3611268" cy="3108543"/>
          </a:xfrm>
          <a:prstGeom prst="rect">
            <a:avLst/>
          </a:prstGeom>
          <a:noFill/>
        </p:spPr>
        <p:txBody>
          <a:bodyPr wrap="square" rtlCol="0">
            <a:spAutoFit/>
          </a:bodyPr>
          <a:lstStyle/>
          <a:p>
            <a:pPr algn="ctr"/>
            <a:r>
              <a:rPr lang="en-US" sz="2800" b="1" dirty="0" err="1">
                <a:solidFill>
                  <a:srgbClr val="FF0000"/>
                </a:solidFill>
                <a:latin typeface="Calibri" panose="020F0502020204030204" pitchFamily="34" charset="0"/>
                <a:cs typeface="Calibri" panose="020F0502020204030204" pitchFamily="34" charset="0"/>
              </a:rPr>
              <a:t>TIÊU</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CHÍ</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ĐÁNH</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GIÁ</a:t>
            </a:r>
            <a:endParaRPr lang="en-US" sz="2800" b="1" dirty="0">
              <a:solidFill>
                <a:srgbClr val="FF0000"/>
              </a:solidFill>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đúng</a:t>
            </a:r>
            <a:r>
              <a:rPr lang="en-US" sz="2800" dirty="0">
                <a:latin typeface="Calibri" panose="020F0502020204030204" pitchFamily="34" charset="0"/>
                <a:cs typeface="Calibri" panose="020F0502020204030204" pitchFamily="34" charset="0"/>
              </a:rPr>
              <a:t>.</a:t>
            </a:r>
          </a:p>
          <a:p>
            <a:pPr marL="457200" indent="-457200">
              <a:buFont typeface="Wingdings" panose="05000000000000000000" pitchFamily="2" charset="2"/>
              <a:buChar char="ü"/>
            </a:pPr>
            <a:endParaRPr lang="en-US" sz="2800"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to, </a:t>
            </a:r>
            <a:r>
              <a:rPr lang="en-US" sz="2800" dirty="0" err="1">
                <a:latin typeface="Calibri" panose="020F0502020204030204" pitchFamily="34" charset="0"/>
                <a:cs typeface="Calibri" panose="020F0502020204030204" pitchFamily="34" charset="0"/>
              </a:rPr>
              <a:t>rõ</a:t>
            </a:r>
            <a:r>
              <a:rPr lang="en-US" sz="2800" dirty="0">
                <a:latin typeface="Calibri" panose="020F0502020204030204" pitchFamily="34" charset="0"/>
                <a:cs typeface="Calibri" panose="020F0502020204030204" pitchFamily="34" charset="0"/>
              </a:rPr>
              <a:t>.</a:t>
            </a:r>
          </a:p>
          <a:p>
            <a:pPr marL="457200" indent="-457200">
              <a:buFont typeface="Wingdings" panose="05000000000000000000" pitchFamily="2" charset="2"/>
              <a:buChar char="ü"/>
            </a:pPr>
            <a:endParaRPr lang="en-US" sz="2800"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ngắt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nghỉ</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đúng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chỗ</a:t>
            </a:r>
            <a:r>
              <a:rPr lang="en-US" sz="2800" dirty="0">
                <a:latin typeface="Calibri" panose="020F0502020204030204" pitchFamily="34" charset="0"/>
                <a:cs typeface="Calibri" panose="020F0502020204030204" pitchFamily="34" charset="0"/>
              </a:rPr>
              <a:t>.</a:t>
            </a:r>
          </a:p>
        </p:txBody>
      </p:sp>
      <p:grpSp>
        <p:nvGrpSpPr>
          <p:cNvPr id="28" name="Nhóm 27">
            <a:extLst>
              <a:ext uri="{FF2B5EF4-FFF2-40B4-BE49-F238E27FC236}">
                <a16:creationId xmlns:a16="http://schemas.microsoft.com/office/drawing/2014/main" xmlns="" id="{1B8506A9-665A-8963-463F-DFA3643297E0}"/>
              </a:ext>
            </a:extLst>
          </p:cNvPr>
          <p:cNvGrpSpPr/>
          <p:nvPr/>
        </p:nvGrpSpPr>
        <p:grpSpPr>
          <a:xfrm>
            <a:off x="4603504" y="1792549"/>
            <a:ext cx="1382875" cy="430538"/>
            <a:chOff x="6592814" y="1556908"/>
            <a:chExt cx="1382875" cy="430538"/>
          </a:xfrm>
        </p:grpSpPr>
        <p:pic>
          <p:nvPicPr>
            <p:cNvPr id="1026" name="Picture 2" descr="Smiling Face with Hearts Emoji - Emoji khuôn mặt tươi cười với trái tim - ?  Tải Emoji Tất cả Emojis chỉ ✂️ Copy và ? Paste ?">
              <a:extLst>
                <a:ext uri="{FF2B5EF4-FFF2-40B4-BE49-F238E27FC236}">
                  <a16:creationId xmlns:a16="http://schemas.microsoft.com/office/drawing/2014/main" xmlns="" id="{974ED83A-D30A-745B-D8FE-4D315CD3F0D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5000" l="5000" r="98333">
                          <a14:foregroundMark x1="13333" y1="58333" x2="26667" y2="75000"/>
                          <a14:foregroundMark x1="11667" y1="47500" x2="15000" y2="25000"/>
                          <a14:foregroundMark x1="11667" y1="52500" x2="5833" y2="73333"/>
                          <a14:foregroundMark x1="28333" y1="87500" x2="60000" y2="90000"/>
                          <a14:foregroundMark x1="40833" y1="95000" x2="78333" y2="73333"/>
                          <a14:foregroundMark x1="83333" y1="87500" x2="85833" y2="40000"/>
                          <a14:foregroundMark x1="87500" y1="78333" x2="89167" y2="90000"/>
                          <a14:foregroundMark x1="74167" y1="23333" x2="70833" y2="15833"/>
                          <a14:foregroundMark x1="81667" y1="19167" x2="81667" y2="14167"/>
                          <a14:foregroundMark x1="65000" y1="10000" x2="78333" y2="5000"/>
                          <a14:foregroundMark x1="46667" y1="833" x2="54167" y2="833"/>
                          <a14:foregroundMark x1="90833" y1="32500" x2="98333" y2="35833"/>
                          <a14:foregroundMark x1="90833" y1="28333" x2="92500" y2="32500"/>
                        </a14:backgroundRemoval>
                      </a14:imgEffect>
                    </a14:imgLayer>
                  </a14:imgProps>
                </a:ext>
                <a:ext uri="{28A0092B-C50C-407E-A947-70E740481C1C}">
                  <a14:useLocalDpi xmlns:a14="http://schemas.microsoft.com/office/drawing/2010/main" val="0"/>
                </a:ext>
              </a:extLst>
            </a:blip>
            <a:srcRect/>
            <a:stretch>
              <a:fillRect/>
            </a:stretch>
          </p:blipFill>
          <p:spPr bwMode="auto">
            <a:xfrm>
              <a:off x="7545151" y="1556908"/>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16" name="Hình ảnh 15">
              <a:extLst>
                <a:ext uri="{FF2B5EF4-FFF2-40B4-BE49-F238E27FC236}">
                  <a16:creationId xmlns:a16="http://schemas.microsoft.com/office/drawing/2014/main" xmlns="" id="{D4883939-1F9C-A948-48D0-0DF1A613DED5}"/>
                </a:ext>
              </a:extLst>
            </p:cNvPr>
            <p:cNvPicPr>
              <a:picLocks noChangeAspect="1"/>
            </p:cNvPicPr>
            <p:nvPr/>
          </p:nvPicPr>
          <p:blipFill>
            <a:blip r:embed="rId5"/>
            <a:stretch>
              <a:fillRect/>
            </a:stretch>
          </p:blipFill>
          <p:spPr>
            <a:xfrm>
              <a:off x="6592814" y="1579125"/>
              <a:ext cx="386103" cy="386103"/>
            </a:xfrm>
            <a:prstGeom prst="rect">
              <a:avLst/>
            </a:prstGeom>
          </p:spPr>
        </p:pic>
        <p:pic>
          <p:nvPicPr>
            <p:cNvPr id="18" name="Hình ảnh 17">
              <a:extLst>
                <a:ext uri="{FF2B5EF4-FFF2-40B4-BE49-F238E27FC236}">
                  <a16:creationId xmlns:a16="http://schemas.microsoft.com/office/drawing/2014/main" xmlns="" id="{03EC793E-36C5-9172-DF6F-3D117F53CF89}"/>
                </a:ext>
              </a:extLst>
            </p:cNvPr>
            <p:cNvPicPr>
              <a:picLocks noChangeAspect="1"/>
            </p:cNvPicPr>
            <p:nvPr/>
          </p:nvPicPr>
          <p:blipFill>
            <a:blip r:embed="rId6"/>
            <a:stretch>
              <a:fillRect/>
            </a:stretch>
          </p:blipFill>
          <p:spPr>
            <a:xfrm>
              <a:off x="7010421" y="1556908"/>
              <a:ext cx="503227" cy="430538"/>
            </a:xfrm>
            <a:prstGeom prst="rect">
              <a:avLst/>
            </a:prstGeom>
          </p:spPr>
        </p:pic>
      </p:grpSp>
      <p:grpSp>
        <p:nvGrpSpPr>
          <p:cNvPr id="29" name="Nhóm 28">
            <a:extLst>
              <a:ext uri="{FF2B5EF4-FFF2-40B4-BE49-F238E27FC236}">
                <a16:creationId xmlns:a16="http://schemas.microsoft.com/office/drawing/2014/main" xmlns="" id="{50D8CBE4-8AAC-6C09-DD11-1BBCB7D013F5}"/>
              </a:ext>
            </a:extLst>
          </p:cNvPr>
          <p:cNvGrpSpPr/>
          <p:nvPr/>
        </p:nvGrpSpPr>
        <p:grpSpPr>
          <a:xfrm>
            <a:off x="4572000" y="2687147"/>
            <a:ext cx="1382875" cy="430538"/>
            <a:chOff x="6561310" y="2451506"/>
            <a:chExt cx="1382875" cy="430538"/>
          </a:xfrm>
        </p:grpSpPr>
        <p:pic>
          <p:nvPicPr>
            <p:cNvPr id="19" name="Picture 2" descr="Smiling Face with Hearts Emoji - Emoji khuôn mặt tươi cười với trái tim - ?  Tải Emoji Tất cả Emojis chỉ ✂️ Copy và ? Paste ?">
              <a:extLst>
                <a:ext uri="{FF2B5EF4-FFF2-40B4-BE49-F238E27FC236}">
                  <a16:creationId xmlns:a16="http://schemas.microsoft.com/office/drawing/2014/main" xmlns="" id="{BA1D3527-8CC8-549B-ADDD-BDD0326B06CB}"/>
                </a:ext>
              </a:extLst>
            </p:cNvPr>
            <p:cNvPicPr>
              <a:picLocks noChangeAspect="1" noChangeArrowheads="1"/>
            </p:cNvPicPr>
            <p:nvPr/>
          </p:nvPicPr>
          <p:blipFill>
            <a:blip r:embed="rId7">
              <a:extLst>
                <a:ext uri="{BEBA8EAE-BF5A-486C-A8C5-ECC9F3942E4B}">
                  <a14:imgProps xmlns:a14="http://schemas.microsoft.com/office/drawing/2010/main">
                    <a14:imgLayer r:embed="rId4">
                      <a14:imgEffect>
                        <a14:backgroundRemoval t="4167" b="97500" l="5000" r="98333">
                          <a14:foregroundMark x1="16667" y1="53333" x2="37500" y2="77500"/>
                          <a14:foregroundMark x1="10000" y1="51667" x2="16667" y2="75833"/>
                          <a14:foregroundMark x1="28333" y1="79167" x2="48333" y2="98333"/>
                          <a14:foregroundMark x1="28333" y1="79167" x2="5833" y2="60833"/>
                          <a14:foregroundMark x1="26667" y1="16667" x2="70833" y2="18333"/>
                          <a14:foregroundMark x1="50000" y1="5833" x2="74167" y2="4167"/>
                          <a14:foregroundMark x1="89167" y1="16667" x2="89167" y2="66667"/>
                          <a14:foregroundMark x1="81667" y1="85000" x2="92500" y2="94167"/>
                          <a14:foregroundMark x1="92500" y1="40833" x2="98333" y2="48333"/>
                        </a14:backgroundRemoval>
                      </a14:imgEffect>
                    </a14:imgLayer>
                  </a14:imgProps>
                </a:ext>
                <a:ext uri="{28A0092B-C50C-407E-A947-70E740481C1C}">
                  <a14:useLocalDpi xmlns:a14="http://schemas.microsoft.com/office/drawing/2010/main" val="0"/>
                </a:ext>
              </a:extLst>
            </a:blip>
            <a:srcRect/>
            <a:stretch>
              <a:fillRect/>
            </a:stretch>
          </p:blipFill>
          <p:spPr bwMode="auto">
            <a:xfrm>
              <a:off x="7513647" y="2451506"/>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0" name="Hình ảnh 19">
              <a:extLst>
                <a:ext uri="{FF2B5EF4-FFF2-40B4-BE49-F238E27FC236}">
                  <a16:creationId xmlns:a16="http://schemas.microsoft.com/office/drawing/2014/main" xmlns="" id="{57D78C3A-7FD9-C4E3-3660-BDBB2E08C114}"/>
                </a:ext>
              </a:extLst>
            </p:cNvPr>
            <p:cNvPicPr>
              <a:picLocks noChangeAspect="1"/>
            </p:cNvPicPr>
            <p:nvPr/>
          </p:nvPicPr>
          <p:blipFill>
            <a:blip r:embed="rId5"/>
            <a:stretch>
              <a:fillRect/>
            </a:stretch>
          </p:blipFill>
          <p:spPr>
            <a:xfrm>
              <a:off x="6561310" y="2473723"/>
              <a:ext cx="386103" cy="386103"/>
            </a:xfrm>
            <a:prstGeom prst="rect">
              <a:avLst/>
            </a:prstGeom>
          </p:spPr>
        </p:pic>
        <p:pic>
          <p:nvPicPr>
            <p:cNvPr id="21" name="Hình ảnh 20">
              <a:extLst>
                <a:ext uri="{FF2B5EF4-FFF2-40B4-BE49-F238E27FC236}">
                  <a16:creationId xmlns:a16="http://schemas.microsoft.com/office/drawing/2014/main" xmlns="" id="{7B35B335-DA3F-65BB-62F4-3D929103F51B}"/>
                </a:ext>
              </a:extLst>
            </p:cNvPr>
            <p:cNvPicPr>
              <a:picLocks noChangeAspect="1"/>
            </p:cNvPicPr>
            <p:nvPr/>
          </p:nvPicPr>
          <p:blipFill>
            <a:blip r:embed="rId6"/>
            <a:stretch>
              <a:fillRect/>
            </a:stretch>
          </p:blipFill>
          <p:spPr>
            <a:xfrm>
              <a:off x="6978917" y="2451506"/>
              <a:ext cx="503227" cy="430538"/>
            </a:xfrm>
            <a:prstGeom prst="rect">
              <a:avLst/>
            </a:prstGeom>
          </p:spPr>
        </p:pic>
      </p:grpSp>
      <p:grpSp>
        <p:nvGrpSpPr>
          <p:cNvPr id="30" name="Nhóm 29">
            <a:extLst>
              <a:ext uri="{FF2B5EF4-FFF2-40B4-BE49-F238E27FC236}">
                <a16:creationId xmlns:a16="http://schemas.microsoft.com/office/drawing/2014/main" xmlns="" id="{DBC60366-2074-B77C-BF93-91006E8C6F31}"/>
              </a:ext>
            </a:extLst>
          </p:cNvPr>
          <p:cNvGrpSpPr/>
          <p:nvPr/>
        </p:nvGrpSpPr>
        <p:grpSpPr>
          <a:xfrm>
            <a:off x="4603503" y="3911336"/>
            <a:ext cx="1382875" cy="430538"/>
            <a:chOff x="6592813" y="3675695"/>
            <a:chExt cx="1382875" cy="430538"/>
          </a:xfrm>
        </p:grpSpPr>
        <p:pic>
          <p:nvPicPr>
            <p:cNvPr id="22" name="Picture 2" descr="Smiling Face with Hearts Emoji - Emoji khuôn mặt tươi cười với trái tim - ?  Tải Emoji Tất cả Emojis chỉ ✂️ Copy và ? Paste ?">
              <a:extLst>
                <a:ext uri="{FF2B5EF4-FFF2-40B4-BE49-F238E27FC236}">
                  <a16:creationId xmlns:a16="http://schemas.microsoft.com/office/drawing/2014/main" xmlns="" id="{23D99DBC-AADE-8BB3-087B-A8F1AC3AD1F7}"/>
                </a:ext>
              </a:extLst>
            </p:cNvPr>
            <p:cNvPicPr>
              <a:picLocks noChangeAspect="1" noChangeArrowheads="1"/>
            </p:cNvPicPr>
            <p:nvPr/>
          </p:nvPicPr>
          <p:blipFill>
            <a:blip r:embed="rId8">
              <a:extLst>
                <a:ext uri="{BEBA8EAE-BF5A-486C-A8C5-ECC9F3942E4B}">
                  <a14:imgProps xmlns:a14="http://schemas.microsoft.com/office/drawing/2010/main">
                    <a14:imgLayer r:embed="rId4">
                      <a14:imgEffect>
                        <a14:backgroundRemoval t="7500" b="92500" l="2500" r="92500">
                          <a14:foregroundMark x1="10000" y1="35000" x2="15000" y2="60833"/>
                          <a14:foregroundMark x1="11667" y1="59167" x2="50000" y2="83333"/>
                          <a14:foregroundMark x1="10000" y1="65000" x2="40833" y2="89167"/>
                          <a14:foregroundMark x1="61667" y1="92500" x2="83333" y2="77500"/>
                          <a14:foregroundMark x1="30000" y1="10833" x2="54167" y2="7500"/>
                          <a14:foregroundMark x1="72500" y1="15000" x2="81667" y2="42500"/>
                          <a14:foregroundMark x1="74167" y1="7500" x2="83333" y2="18333"/>
                          <a14:foregroundMark x1="87500" y1="74167" x2="92500" y2="86667"/>
                          <a14:foregroundMark x1="10000" y1="60833" x2="13333" y2="68333"/>
                          <a14:foregroundMark x1="10000" y1="60833" x2="2500" y2="57500"/>
                        </a14:backgroundRemoval>
                      </a14:imgEffect>
                    </a14:imgLayer>
                  </a14:imgProps>
                </a:ext>
                <a:ext uri="{28A0092B-C50C-407E-A947-70E740481C1C}">
                  <a14:useLocalDpi xmlns:a14="http://schemas.microsoft.com/office/drawing/2010/main" val="0"/>
                </a:ext>
              </a:extLst>
            </a:blip>
            <a:srcRect/>
            <a:stretch>
              <a:fillRect/>
            </a:stretch>
          </p:blipFill>
          <p:spPr bwMode="auto">
            <a:xfrm>
              <a:off x="7545150" y="3675695"/>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3" name="Hình ảnh 22">
              <a:extLst>
                <a:ext uri="{FF2B5EF4-FFF2-40B4-BE49-F238E27FC236}">
                  <a16:creationId xmlns:a16="http://schemas.microsoft.com/office/drawing/2014/main" xmlns="" id="{2FB76280-18CE-A2AA-939B-2D57705E00A9}"/>
                </a:ext>
              </a:extLst>
            </p:cNvPr>
            <p:cNvPicPr>
              <a:picLocks noChangeAspect="1"/>
            </p:cNvPicPr>
            <p:nvPr/>
          </p:nvPicPr>
          <p:blipFill>
            <a:blip r:embed="rId5"/>
            <a:stretch>
              <a:fillRect/>
            </a:stretch>
          </p:blipFill>
          <p:spPr>
            <a:xfrm>
              <a:off x="6592813" y="3697912"/>
              <a:ext cx="386103" cy="386103"/>
            </a:xfrm>
            <a:prstGeom prst="rect">
              <a:avLst/>
            </a:prstGeom>
          </p:spPr>
        </p:pic>
        <p:pic>
          <p:nvPicPr>
            <p:cNvPr id="24" name="Hình ảnh 23">
              <a:extLst>
                <a:ext uri="{FF2B5EF4-FFF2-40B4-BE49-F238E27FC236}">
                  <a16:creationId xmlns:a16="http://schemas.microsoft.com/office/drawing/2014/main" xmlns="" id="{7CEF35D1-02CE-D25A-D2AF-9045F4CC7E86}"/>
                </a:ext>
              </a:extLst>
            </p:cNvPr>
            <p:cNvPicPr>
              <a:picLocks noChangeAspect="1"/>
            </p:cNvPicPr>
            <p:nvPr/>
          </p:nvPicPr>
          <p:blipFill>
            <a:blip r:embed="rId6"/>
            <a:stretch>
              <a:fillRect/>
            </a:stretch>
          </p:blipFill>
          <p:spPr>
            <a:xfrm>
              <a:off x="7010420" y="3675695"/>
              <a:ext cx="503227" cy="430538"/>
            </a:xfrm>
            <a:prstGeom prst="rect">
              <a:avLst/>
            </a:prstGeom>
          </p:spPr>
        </p:pic>
      </p:grpSp>
      <p:grpSp>
        <p:nvGrpSpPr>
          <p:cNvPr id="2" name="Group 17">
            <a:extLst>
              <a:ext uri="{FF2B5EF4-FFF2-40B4-BE49-F238E27FC236}">
                <a16:creationId xmlns:a16="http://schemas.microsoft.com/office/drawing/2014/main" xmlns="" id="{86CBC201-CF29-DBBF-2882-D8516E4E4D85}"/>
              </a:ext>
            </a:extLst>
          </p:cNvPr>
          <p:cNvGrpSpPr/>
          <p:nvPr/>
        </p:nvGrpSpPr>
        <p:grpSpPr>
          <a:xfrm>
            <a:off x="901178" y="-574021"/>
            <a:ext cx="7193902" cy="2366570"/>
            <a:chOff x="3324715" y="7922107"/>
            <a:chExt cx="7193902" cy="1815882"/>
          </a:xfrm>
        </p:grpSpPr>
        <p:sp>
          <p:nvSpPr>
            <p:cNvPr id="3" name="TextBox 18">
              <a:extLst>
                <a:ext uri="{FF2B5EF4-FFF2-40B4-BE49-F238E27FC236}">
                  <a16:creationId xmlns:a16="http://schemas.microsoft.com/office/drawing/2014/main" xmlns="" id="{B7B075F4-B20D-9786-F87E-31AC37CC2C7C}"/>
                </a:ext>
              </a:extLst>
            </p:cNvPr>
            <p:cNvSpPr txBox="1"/>
            <p:nvPr/>
          </p:nvSpPr>
          <p:spPr>
            <a:xfrm>
              <a:off x="3324715" y="7922107"/>
              <a:ext cx="7193902" cy="1815882"/>
            </a:xfrm>
            <a:prstGeom prst="rect">
              <a:avLst/>
            </a:prstGeom>
            <a:noFill/>
          </p:spPr>
          <p:txBody>
            <a:bodyPr wrap="square" rtlCol="0">
              <a:prstTxWarp prst="textButton">
                <a:avLst/>
              </a:prstTxWarp>
              <a:spAutoFit/>
            </a:bodyPr>
            <a:lstStyle/>
            <a:p>
              <a:pPr algn="ctr">
                <a:lnSpc>
                  <a:spcPct val="80000"/>
                </a:lnSpc>
              </a:pPr>
              <a:endParaRPr lang="en-US" sz="5400" dirty="0">
                <a:ln w="295275">
                  <a:solidFill>
                    <a:schemeClr val="tx1"/>
                  </a:solidFill>
                </a:ln>
                <a:latin typeface="SVN-Poky's" panose="020B0606040200020203" pitchFamily="34" charset="0"/>
              </a:endParaRPr>
            </a:p>
            <a:p>
              <a:pPr algn="ctr">
                <a:lnSpc>
                  <a:spcPct val="80000"/>
                </a:lnSpc>
              </a:pPr>
              <a:r>
                <a:rPr lang="en-US" sz="5400" dirty="0" err="1">
                  <a:ln w="295275">
                    <a:solidFill>
                      <a:schemeClr val="tx1"/>
                    </a:solidFill>
                  </a:ln>
                  <a:latin typeface="SVN-Poky's" panose="020B0606040200020203" pitchFamily="34" charset="0"/>
                </a:rPr>
                <a:t>Luyện</a:t>
              </a:r>
              <a:r>
                <a:rPr lang="en-US" sz="5400" dirty="0">
                  <a:ln w="295275">
                    <a:solidFill>
                      <a:schemeClr val="tx1"/>
                    </a:solidFill>
                  </a:ln>
                  <a:latin typeface="SVN-Poky's" panose="020B0606040200020203" pitchFamily="34" charset="0"/>
                </a:rPr>
                <a:t> </a:t>
              </a:r>
              <a:r>
                <a:rPr lang="en-US" sz="5400" dirty="0" err="1">
                  <a:ln w="295275">
                    <a:solidFill>
                      <a:schemeClr val="tx1"/>
                    </a:solidFill>
                  </a:ln>
                  <a:latin typeface="SVN-Poky's" panose="020B0606040200020203" pitchFamily="34" charset="0"/>
                </a:rPr>
                <a:t>đọc</a:t>
              </a:r>
              <a:r>
                <a:rPr lang="en-US" sz="5400" dirty="0">
                  <a:ln w="295275">
                    <a:solidFill>
                      <a:schemeClr val="tx1"/>
                    </a:solidFill>
                  </a:ln>
                  <a:latin typeface="SVN-Poky's" panose="020B0606040200020203" pitchFamily="34" charset="0"/>
                </a:rPr>
                <a:t> </a:t>
              </a:r>
              <a:r>
                <a:rPr lang="en-US" sz="5400" dirty="0" err="1">
                  <a:ln w="295275">
                    <a:solidFill>
                      <a:schemeClr val="tx1"/>
                    </a:solidFill>
                  </a:ln>
                  <a:latin typeface="SVN-Poky's" panose="020B0606040200020203" pitchFamily="34" charset="0"/>
                </a:rPr>
                <a:t>trước</a:t>
              </a:r>
              <a:r>
                <a:rPr lang="en-US" sz="5400" dirty="0">
                  <a:ln w="295275">
                    <a:solidFill>
                      <a:schemeClr val="tx1"/>
                    </a:solidFill>
                  </a:ln>
                  <a:latin typeface="SVN-Poky's" panose="020B0606040200020203" pitchFamily="34" charset="0"/>
                </a:rPr>
                <a:t> </a:t>
              </a:r>
              <a:r>
                <a:rPr lang="en-US" sz="5400" dirty="0" err="1">
                  <a:ln w="295275">
                    <a:solidFill>
                      <a:schemeClr val="tx1"/>
                    </a:solidFill>
                  </a:ln>
                  <a:latin typeface="SVN-Poky's" panose="020B0606040200020203" pitchFamily="34" charset="0"/>
                </a:rPr>
                <a:t>lớp</a:t>
              </a:r>
              <a:endParaRPr lang="en-US" sz="5400" dirty="0">
                <a:ln w="295275">
                  <a:solidFill>
                    <a:schemeClr val="tx1"/>
                  </a:solidFill>
                </a:ln>
                <a:latin typeface="SVN-Poky's" panose="020B0606040200020203" pitchFamily="34" charset="0"/>
              </a:endParaRPr>
            </a:p>
          </p:txBody>
        </p:sp>
        <p:sp>
          <p:nvSpPr>
            <p:cNvPr id="4" name="TextBox 19">
              <a:extLst>
                <a:ext uri="{FF2B5EF4-FFF2-40B4-BE49-F238E27FC236}">
                  <a16:creationId xmlns:a16="http://schemas.microsoft.com/office/drawing/2014/main" xmlns="" id="{1BDA2EC0-28F8-7A75-0C44-C2AE5BF20DD8}"/>
                </a:ext>
              </a:extLst>
            </p:cNvPr>
            <p:cNvSpPr txBox="1"/>
            <p:nvPr/>
          </p:nvSpPr>
          <p:spPr>
            <a:xfrm>
              <a:off x="3324715" y="7922107"/>
              <a:ext cx="7193902" cy="1815882"/>
            </a:xfrm>
            <a:prstGeom prst="rect">
              <a:avLst/>
            </a:prstGeom>
            <a:noFill/>
          </p:spPr>
          <p:txBody>
            <a:bodyPr wrap="square" rtlCol="0">
              <a:prstTxWarp prst="textButton">
                <a:avLst>
                  <a:gd name="adj" fmla="val 11166381"/>
                </a:avLst>
              </a:prstTxWarp>
              <a:spAutoFit/>
            </a:bodyPr>
            <a:lstStyle/>
            <a:p>
              <a:pPr algn="ctr">
                <a:lnSpc>
                  <a:spcPct val="80000"/>
                </a:lnSpc>
              </a:pPr>
              <a:endParaRPr lang="en-US" sz="5400" b="1" dirty="0">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r>
                <a:rPr lang="en-US" sz="5400" b="1" dirty="0" err="1">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rPr>
                <a:t>Luyện</a:t>
              </a:r>
              <a:r>
                <a:rPr lang="en-US" sz="5400" b="1" dirty="0">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5400" b="1" dirty="0" err="1">
                  <a:ln w="28575">
                    <a:solidFill>
                      <a:srgbClr val="002060"/>
                    </a:solidFill>
                    <a:prstDash val="solid"/>
                  </a:ln>
                  <a:solidFill>
                    <a:srgbClr val="00FFCC"/>
                  </a:solidFill>
                  <a:effectLst>
                    <a:outerShdw blurRad="12700" dist="38100" dir="2700000" algn="tl" rotWithShape="0">
                      <a:schemeClr val="accent5">
                        <a:lumMod val="60000"/>
                        <a:lumOff val="40000"/>
                      </a:schemeClr>
                    </a:outerShdw>
                  </a:effectLst>
                  <a:latin typeface="SVN-Poky's" panose="020B0606040200020203" pitchFamily="34" charset="0"/>
                </a:rPr>
                <a:t>đọc</a:t>
              </a:r>
              <a:r>
                <a:rPr lang="en-US" sz="5400" b="1" dirty="0">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5400" b="1" dirty="0" err="1">
                  <a:ln w="28575">
                    <a:solidFill>
                      <a:srgbClr val="002060"/>
                    </a:solidFill>
                    <a:prstDash val="solid"/>
                  </a:ln>
                  <a:solidFill>
                    <a:srgbClr val="FF3399"/>
                  </a:solidFill>
                  <a:effectLst>
                    <a:outerShdw blurRad="12700" dist="38100" dir="2700000" algn="tl" rotWithShape="0">
                      <a:schemeClr val="accent5">
                        <a:lumMod val="60000"/>
                        <a:lumOff val="40000"/>
                      </a:schemeClr>
                    </a:outerShdw>
                  </a:effectLst>
                  <a:latin typeface="SVN-Poky's" panose="020B0606040200020203" pitchFamily="34" charset="0"/>
                </a:rPr>
                <a:t>trước</a:t>
              </a:r>
              <a:r>
                <a:rPr lang="en-US" sz="5400" b="1" dirty="0">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5400" b="1" dirty="0" err="1">
                  <a:ln w="28575">
                    <a:solidFill>
                      <a:srgbClr val="002060"/>
                    </a:solidFill>
                    <a:prstDash val="solid"/>
                  </a:ln>
                  <a:solidFill>
                    <a:srgbClr val="00FF00"/>
                  </a:solidFill>
                  <a:effectLst>
                    <a:outerShdw blurRad="12700" dist="38100" dir="2700000" algn="tl" rotWithShape="0">
                      <a:schemeClr val="accent5">
                        <a:lumMod val="60000"/>
                        <a:lumOff val="40000"/>
                      </a:schemeClr>
                    </a:outerShdw>
                  </a:effectLst>
                  <a:latin typeface="SVN-Poky's" panose="020B0606040200020203" pitchFamily="34" charset="0"/>
                </a:rPr>
                <a:t>lớp</a:t>
              </a:r>
              <a:endParaRPr lang="en-US" sz="5400" b="1" dirty="0">
                <a:ln w="28575">
                  <a:solidFill>
                    <a:srgbClr val="002060"/>
                  </a:solidFill>
                  <a:prstDash val="solid"/>
                </a:ln>
                <a:solidFill>
                  <a:srgbClr val="00FF00"/>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grpSp>
      <p:pic>
        <p:nvPicPr>
          <p:cNvPr id="6" name="Hình ảnh 5">
            <a:extLst>
              <a:ext uri="{FF2B5EF4-FFF2-40B4-BE49-F238E27FC236}">
                <a16:creationId xmlns:a16="http://schemas.microsoft.com/office/drawing/2014/main" xmlns="" id="{55E0BAD6-6ADF-BFF3-1E33-EF3DE8FC3A6C}"/>
              </a:ext>
            </a:extLst>
          </p:cNvPr>
          <p:cNvPicPr>
            <a:picLocks noChangeAspect="1"/>
          </p:cNvPicPr>
          <p:nvPr/>
        </p:nvPicPr>
        <p:blipFill>
          <a:blip r:embed="rId9"/>
          <a:stretch>
            <a:fillRect/>
          </a:stretch>
        </p:blipFill>
        <p:spPr>
          <a:xfrm>
            <a:off x="0" y="382317"/>
            <a:ext cx="8682824" cy="5309411"/>
          </a:xfrm>
          <a:prstGeom prst="rect">
            <a:avLst/>
          </a:prstGeom>
        </p:spPr>
      </p:pic>
    </p:spTree>
    <p:extLst>
      <p:ext uri="{BB962C8B-B14F-4D97-AF65-F5344CB8AC3E}">
        <p14:creationId xmlns:p14="http://schemas.microsoft.com/office/powerpoint/2010/main" val="25419700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16" presetClass="entr" presetSubtype="21"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additive="base">
                                        <p:cTn id="21" dur="500" fill="hold"/>
                                        <p:tgtEl>
                                          <p:spTgt spid="28"/>
                                        </p:tgtEl>
                                        <p:attrNameLst>
                                          <p:attrName>ppt_x</p:attrName>
                                        </p:attrNameLst>
                                      </p:cBhvr>
                                      <p:tavLst>
                                        <p:tav tm="0">
                                          <p:val>
                                            <p:strVal val="#ppt_x"/>
                                          </p:val>
                                        </p:tav>
                                        <p:tav tm="100000">
                                          <p:val>
                                            <p:strVal val="#ppt_x"/>
                                          </p:val>
                                        </p:tav>
                                      </p:tavLst>
                                    </p:anim>
                                    <p:anim calcmode="lin" valueType="num">
                                      <p:cBhvr additive="base">
                                        <p:cTn id="22" dur="500" fill="hold"/>
                                        <p:tgtEl>
                                          <p:spTgt spid="28"/>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29"/>
                                        </p:tgtEl>
                                        <p:attrNameLst>
                                          <p:attrName>style.visibility</p:attrName>
                                        </p:attrNameLst>
                                      </p:cBhvr>
                                      <p:to>
                                        <p:strVal val="visible"/>
                                      </p:to>
                                    </p:set>
                                    <p:anim calcmode="lin" valueType="num">
                                      <p:cBhvr additive="base">
                                        <p:cTn id="26" dur="500" fill="hold"/>
                                        <p:tgtEl>
                                          <p:spTgt spid="29"/>
                                        </p:tgtEl>
                                        <p:attrNameLst>
                                          <p:attrName>ppt_x</p:attrName>
                                        </p:attrNameLst>
                                      </p:cBhvr>
                                      <p:tavLst>
                                        <p:tav tm="0">
                                          <p:val>
                                            <p:strVal val="#ppt_x"/>
                                          </p:val>
                                        </p:tav>
                                        <p:tav tm="100000">
                                          <p:val>
                                            <p:strVal val="#ppt_x"/>
                                          </p:val>
                                        </p:tav>
                                      </p:tavLst>
                                    </p:anim>
                                    <p:anim calcmode="lin" valueType="num">
                                      <p:cBhvr additive="base">
                                        <p:cTn id="27" dur="500" fill="hold"/>
                                        <p:tgtEl>
                                          <p:spTgt spid="29"/>
                                        </p:tgtEl>
                                        <p:attrNameLst>
                                          <p:attrName>ppt_y</p:attrName>
                                        </p:attrNameLst>
                                      </p:cBhvr>
                                      <p:tavLst>
                                        <p:tav tm="0">
                                          <p:val>
                                            <p:strVal val="1+#ppt_h/2"/>
                                          </p:val>
                                        </p:tav>
                                        <p:tav tm="100000">
                                          <p:val>
                                            <p:strVal val="#ppt_y"/>
                                          </p:val>
                                        </p:tav>
                                      </p:tavLst>
                                    </p:anim>
                                  </p:childTnLst>
                                </p:cTn>
                              </p:par>
                            </p:childTnLst>
                          </p:cTn>
                        </p:par>
                        <p:par>
                          <p:cTn id="28" fill="hold">
                            <p:stCondLst>
                              <p:cond delay="2500"/>
                            </p:stCondLst>
                            <p:childTnLst>
                              <p:par>
                                <p:cTn id="29" presetID="2" presetClass="entr" presetSubtype="4" fill="hold" nodeType="after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500" fill="hold"/>
                                        <p:tgtEl>
                                          <p:spTgt spid="30"/>
                                        </p:tgtEl>
                                        <p:attrNameLst>
                                          <p:attrName>ppt_x</p:attrName>
                                        </p:attrNameLst>
                                      </p:cBhvr>
                                      <p:tavLst>
                                        <p:tav tm="0">
                                          <p:val>
                                            <p:strVal val="#ppt_x"/>
                                          </p:val>
                                        </p:tav>
                                        <p:tav tm="100000">
                                          <p:val>
                                            <p:strVal val="#ppt_x"/>
                                          </p:val>
                                        </p:tav>
                                      </p:tavLst>
                                    </p:anim>
                                    <p:anim calcmode="lin" valueType="num">
                                      <p:cBhvr additive="base">
                                        <p:cTn id="3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Shape 4002"/>
        <p:cNvGrpSpPr/>
        <p:nvPr/>
      </p:nvGrpSpPr>
      <p:grpSpPr>
        <a:xfrm>
          <a:off x="0" y="0"/>
          <a:ext cx="0" cy="0"/>
          <a:chOff x="0" y="0"/>
          <a:chExt cx="0" cy="0"/>
        </a:xfrm>
      </p:grpSpPr>
      <p:sp>
        <p:nvSpPr>
          <p:cNvPr id="4" name="TextBox 8">
            <a:extLst>
              <a:ext uri="{FF2B5EF4-FFF2-40B4-BE49-F238E27FC236}">
                <a16:creationId xmlns:a16="http://schemas.microsoft.com/office/drawing/2014/main" xmlns="" id="{7A73DAE1-6239-E417-85B8-A3ABF1B611BD}"/>
              </a:ext>
            </a:extLst>
          </p:cNvPr>
          <p:cNvSpPr txBox="1"/>
          <p:nvPr/>
        </p:nvSpPr>
        <p:spPr>
          <a:xfrm>
            <a:off x="1240945" y="1604809"/>
            <a:ext cx="9195231" cy="1323439"/>
          </a:xfrm>
          <a:prstGeom prst="rect">
            <a:avLst/>
          </a:prstGeom>
          <a:noFill/>
        </p:spPr>
        <p:txBody>
          <a:bodyPr wrap="square" rtlCol="0">
            <a:spAutoFit/>
          </a:bodyPr>
          <a:lstStyle/>
          <a:p>
            <a:r>
              <a:rPr lang="en-US" sz="8000" dirty="0" err="1">
                <a:ln w="28575">
                  <a:solidFill>
                    <a:schemeClr val="bg1"/>
                  </a:solidFill>
                </a:ln>
                <a:solidFill>
                  <a:schemeClr val="tx2"/>
                </a:solidFill>
                <a:effectLst>
                  <a:reflection blurRad="6350" stA="55000" endA="300" endPos="45500" dir="5400000" sy="-100000" algn="bl" rotWithShape="0"/>
                </a:effectLst>
                <a:latin typeface="SVN-Hole Hearted" panose="020B0A06020104020203" pitchFamily="34" charset="0"/>
              </a:rPr>
              <a:t>Luyện</a:t>
            </a:r>
            <a:r>
              <a:rPr lang="en-US" sz="8000" dirty="0">
                <a:ln w="28575">
                  <a:solidFill>
                    <a:schemeClr val="bg1"/>
                  </a:solidFill>
                </a:ln>
                <a:solidFill>
                  <a:srgbClr val="CC99FF"/>
                </a:solidFill>
                <a:effectLst>
                  <a:reflection blurRad="6350" stA="55000" endA="300" endPos="45500" dir="5400000" sy="-100000" algn="bl" rotWithShape="0"/>
                </a:effectLst>
                <a:latin typeface="SVN-Hole Hearted" panose="020B0A06020104020203" pitchFamily="34" charset="0"/>
              </a:rPr>
              <a:t> </a:t>
            </a:r>
            <a:r>
              <a:rPr lang="en-US" sz="8000" dirty="0" err="1">
                <a:ln w="28575">
                  <a:solidFill>
                    <a:schemeClr val="bg1"/>
                  </a:solidFill>
                </a:ln>
                <a:solidFill>
                  <a:srgbClr val="CC99FF"/>
                </a:solidFill>
                <a:effectLst>
                  <a:reflection blurRad="6350" stA="55000" endA="300" endPos="45500" dir="5400000" sy="-100000" algn="bl" rotWithShape="0"/>
                </a:effectLst>
                <a:latin typeface="SVN-Hole Hearted" panose="020B0A06020104020203" pitchFamily="34" charset="0"/>
              </a:rPr>
              <a:t>đọc</a:t>
            </a:r>
            <a:r>
              <a:rPr lang="en-US" sz="8000" dirty="0">
                <a:ln w="28575">
                  <a:solidFill>
                    <a:schemeClr val="bg1"/>
                  </a:solidFill>
                </a:ln>
                <a:solidFill>
                  <a:srgbClr val="CC99FF"/>
                </a:solidFill>
                <a:effectLst>
                  <a:reflection blurRad="6350" stA="55000" endA="300" endPos="45500" dir="5400000" sy="-100000" algn="bl" rotWithShape="0"/>
                </a:effectLst>
                <a:latin typeface="SVN-Hole Hearted" panose="020B0A06020104020203" pitchFamily="34" charset="0"/>
              </a:rPr>
              <a:t> </a:t>
            </a:r>
            <a:r>
              <a:rPr lang="en-US" sz="8000" dirty="0" err="1">
                <a:ln w="28575">
                  <a:solidFill>
                    <a:schemeClr val="bg1"/>
                  </a:solidFill>
                </a:ln>
                <a:solidFill>
                  <a:schemeClr val="accent2">
                    <a:lumMod val="75000"/>
                  </a:schemeClr>
                </a:solidFill>
                <a:effectLst>
                  <a:reflection blurRad="6350" stA="55000" endA="300" endPos="45500" dir="5400000" sy="-100000" algn="bl" rotWithShape="0"/>
                </a:effectLst>
                <a:latin typeface="SVN-Hole Hearted" panose="020B0A06020104020203" pitchFamily="34" charset="0"/>
              </a:rPr>
              <a:t>hiểu</a:t>
            </a:r>
            <a:endParaRPr lang="en-US" sz="7200" dirty="0">
              <a:ln w="28575">
                <a:solidFill>
                  <a:schemeClr val="bg1"/>
                </a:solidFill>
              </a:ln>
              <a:solidFill>
                <a:schemeClr val="accent2">
                  <a:lumMod val="75000"/>
                </a:schemeClr>
              </a:solidFill>
              <a:effectLst>
                <a:reflection blurRad="6350" stA="55000" endA="300" endPos="45500" dir="5400000" sy="-100000" algn="bl" rotWithShape="0"/>
              </a:effectLst>
              <a:latin typeface="SVN-Hole Hearted" panose="020B0A06020104020203"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1" nodeType="click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450" decel="100000" fill="hold"/>
                                        <p:tgtEl>
                                          <p:spTgt spid="4"/>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4"/>
                                        </p:tgtEl>
                                        <p:attrNameLst>
                                          <p:attrName>ppt_y</p:attrName>
                                        </p:attrNameLst>
                                      </p:cBhvr>
                                      <p:tavLst>
                                        <p:tav tm="0">
                                          <p:val>
                                            <p:strVal val="#ppt_y-.03"/>
                                          </p:val>
                                        </p:tav>
                                        <p:tav tm="100000">
                                          <p:val>
                                            <p:strVal val="#ppt_y"/>
                                          </p:val>
                                        </p:tav>
                                      </p:tavLst>
                                    </p:anim>
                                  </p:childTnLst>
                                </p:cTn>
                              </p:par>
                            </p:childTnLst>
                          </p:cTn>
                        </p:par>
                        <p:par>
                          <p:cTn id="11" fill="hold">
                            <p:stCondLst>
                              <p:cond delay="500"/>
                            </p:stCondLst>
                            <p:childTnLst>
                              <p:par>
                                <p:cTn id="12" presetID="34" presetClass="emph" presetSubtype="0" fill="hold" grpId="0" nodeType="afterEffect">
                                  <p:stCondLst>
                                    <p:cond delay="0"/>
                                  </p:stCondLst>
                                  <p:iterate type="lt">
                                    <p:tmPct val="10000"/>
                                  </p:iterate>
                                  <p:childTnLst>
                                    <p:animMotion origin="layout" path="M -1.66667E-6 -7.40741E-7 L -1.66667E-6 -0.07222 " pathEditMode="relative" rAng="0" ptsTypes="AA">
                                      <p:cBhvr>
                                        <p:cTn id="13" dur="500" accel="50000" decel="50000" autoRev="1" fill="hold">
                                          <p:stCondLst>
                                            <p:cond delay="0"/>
                                          </p:stCondLst>
                                        </p:cTn>
                                        <p:tgtEl>
                                          <p:spTgt spid="4"/>
                                        </p:tgtEl>
                                        <p:attrNameLst>
                                          <p:attrName>ppt_x</p:attrName>
                                          <p:attrName>ppt_y</p:attrName>
                                        </p:attrNameLst>
                                      </p:cBhvr>
                                      <p:rCtr x="0" y="-3611"/>
                                    </p:animMotion>
                                    <p:animRot by="1500000">
                                      <p:cBhvr>
                                        <p:cTn id="14" dur="250" fill="hold">
                                          <p:stCondLst>
                                            <p:cond delay="0"/>
                                          </p:stCondLst>
                                        </p:cTn>
                                        <p:tgtEl>
                                          <p:spTgt spid="4"/>
                                        </p:tgtEl>
                                        <p:attrNameLst>
                                          <p:attrName>r</p:attrName>
                                        </p:attrNameLst>
                                      </p:cBhvr>
                                    </p:animRot>
                                    <p:animRot by="-1500000">
                                      <p:cBhvr>
                                        <p:cTn id="15" dur="250" fill="hold">
                                          <p:stCondLst>
                                            <p:cond delay="250"/>
                                          </p:stCondLst>
                                        </p:cTn>
                                        <p:tgtEl>
                                          <p:spTgt spid="4"/>
                                        </p:tgtEl>
                                        <p:attrNameLst>
                                          <p:attrName>r</p:attrName>
                                        </p:attrNameLst>
                                      </p:cBhvr>
                                    </p:animRot>
                                    <p:animRot by="-1500000">
                                      <p:cBhvr>
                                        <p:cTn id="16" dur="250" fill="hold">
                                          <p:stCondLst>
                                            <p:cond delay="500"/>
                                          </p:stCondLst>
                                        </p:cTn>
                                        <p:tgtEl>
                                          <p:spTgt spid="4"/>
                                        </p:tgtEl>
                                        <p:attrNameLst>
                                          <p:attrName>r</p:attrName>
                                        </p:attrNameLst>
                                      </p:cBhvr>
                                    </p:animRot>
                                    <p:animRot by="1500000">
                                      <p:cBhvr>
                                        <p:cTn id="17" dur="250" fill="hold">
                                          <p:stCondLst>
                                            <p:cond delay="75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xmlns="" id="{EAA8BA6A-25EE-F4B0-9F48-82ABA4B889F9}"/>
              </a:ext>
            </a:extLst>
          </p:cNvPr>
          <p:cNvSpPr/>
          <p:nvPr/>
        </p:nvSpPr>
        <p:spPr>
          <a:xfrm>
            <a:off x="0" y="1121134"/>
            <a:ext cx="9144000" cy="4022366"/>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22">
            <a:extLst>
              <a:ext uri="{FF2B5EF4-FFF2-40B4-BE49-F238E27FC236}">
                <a16:creationId xmlns:a16="http://schemas.microsoft.com/office/drawing/2014/main" xmlns="" id="{EDAB616D-9C8C-7A44-9014-65ED6507FC33}"/>
              </a:ext>
            </a:extLst>
          </p:cNvPr>
          <p:cNvSpPr/>
          <p:nvPr/>
        </p:nvSpPr>
        <p:spPr>
          <a:xfrm>
            <a:off x="534152" y="204875"/>
            <a:ext cx="8075696" cy="1230226"/>
          </a:xfrm>
          <a:custGeom>
            <a:avLst/>
            <a:gdLst>
              <a:gd name="connsiteX0" fmla="*/ 0 w 8075696"/>
              <a:gd name="connsiteY0" fmla="*/ 205042 h 1230226"/>
              <a:gd name="connsiteX1" fmla="*/ 205042 w 8075696"/>
              <a:gd name="connsiteY1" fmla="*/ 0 h 1230226"/>
              <a:gd name="connsiteX2" fmla="*/ 7870654 w 8075696"/>
              <a:gd name="connsiteY2" fmla="*/ 0 h 1230226"/>
              <a:gd name="connsiteX3" fmla="*/ 8075696 w 8075696"/>
              <a:gd name="connsiteY3" fmla="*/ 205042 h 1230226"/>
              <a:gd name="connsiteX4" fmla="*/ 8075696 w 8075696"/>
              <a:gd name="connsiteY4" fmla="*/ 1025184 h 1230226"/>
              <a:gd name="connsiteX5" fmla="*/ 7870654 w 8075696"/>
              <a:gd name="connsiteY5" fmla="*/ 1230226 h 1230226"/>
              <a:gd name="connsiteX6" fmla="*/ 205042 w 8075696"/>
              <a:gd name="connsiteY6" fmla="*/ 1230226 h 1230226"/>
              <a:gd name="connsiteX7" fmla="*/ 0 w 8075696"/>
              <a:gd name="connsiteY7" fmla="*/ 1025184 h 1230226"/>
              <a:gd name="connsiteX8" fmla="*/ 0 w 8075696"/>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5696" h="1230226" fill="none" extrusionOk="0">
                <a:moveTo>
                  <a:pt x="0" y="205042"/>
                </a:moveTo>
                <a:cubicBezTo>
                  <a:pt x="2436" y="76089"/>
                  <a:pt x="85695" y="3380"/>
                  <a:pt x="205042" y="0"/>
                </a:cubicBezTo>
                <a:cubicBezTo>
                  <a:pt x="3390564" y="-73180"/>
                  <a:pt x="6817584" y="86135"/>
                  <a:pt x="7870654" y="0"/>
                </a:cubicBezTo>
                <a:cubicBezTo>
                  <a:pt x="7995521" y="3461"/>
                  <a:pt x="8062032" y="85663"/>
                  <a:pt x="8075696" y="205042"/>
                </a:cubicBezTo>
                <a:cubicBezTo>
                  <a:pt x="8109104" y="356189"/>
                  <a:pt x="8117426" y="933695"/>
                  <a:pt x="8075696" y="1025184"/>
                </a:cubicBezTo>
                <a:cubicBezTo>
                  <a:pt x="8060516" y="1136776"/>
                  <a:pt x="7994796" y="1216562"/>
                  <a:pt x="7870654" y="1230226"/>
                </a:cubicBezTo>
                <a:cubicBezTo>
                  <a:pt x="5266206" y="1275086"/>
                  <a:pt x="3187085" y="1347848"/>
                  <a:pt x="205042" y="1230226"/>
                </a:cubicBezTo>
                <a:cubicBezTo>
                  <a:pt x="86022" y="1242604"/>
                  <a:pt x="5738" y="1135115"/>
                  <a:pt x="0" y="1025184"/>
                </a:cubicBezTo>
                <a:cubicBezTo>
                  <a:pt x="8254" y="726419"/>
                  <a:pt x="48211" y="494993"/>
                  <a:pt x="0" y="205042"/>
                </a:cubicBezTo>
                <a:close/>
              </a:path>
              <a:path w="8075696" h="1230226" stroke="0" extrusionOk="0">
                <a:moveTo>
                  <a:pt x="0" y="205042"/>
                </a:moveTo>
                <a:cubicBezTo>
                  <a:pt x="3056" y="111173"/>
                  <a:pt x="78198" y="-17197"/>
                  <a:pt x="205042" y="0"/>
                </a:cubicBezTo>
                <a:cubicBezTo>
                  <a:pt x="3147131" y="33707"/>
                  <a:pt x="6539874" y="-162475"/>
                  <a:pt x="7870654" y="0"/>
                </a:cubicBezTo>
                <a:cubicBezTo>
                  <a:pt x="7994869" y="-3370"/>
                  <a:pt x="8065213" y="99647"/>
                  <a:pt x="8075696" y="205042"/>
                </a:cubicBezTo>
                <a:cubicBezTo>
                  <a:pt x="8091398" y="559224"/>
                  <a:pt x="8084780" y="751688"/>
                  <a:pt x="8075696" y="1025184"/>
                </a:cubicBezTo>
                <a:cubicBezTo>
                  <a:pt x="8088944" y="1149493"/>
                  <a:pt x="7981810" y="1229207"/>
                  <a:pt x="7870654" y="1230226"/>
                </a:cubicBezTo>
                <a:cubicBezTo>
                  <a:pt x="5911690" y="1283077"/>
                  <a:pt x="3189158" y="1352508"/>
                  <a:pt x="205042" y="1230226"/>
                </a:cubicBezTo>
                <a:cubicBezTo>
                  <a:pt x="93168" y="1237739"/>
                  <a:pt x="10966" y="1139406"/>
                  <a:pt x="0" y="1025184"/>
                </a:cubicBezTo>
                <a:cubicBezTo>
                  <a:pt x="14762" y="917558"/>
                  <a:pt x="-23651" y="533533"/>
                  <a:pt x="0" y="205042"/>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rgbClr val="333333"/>
                </a:solidFill>
                <a:latin typeface="Calibri" panose="020F0502020204030204" pitchFamily="34" charset="0"/>
                <a:cs typeface="Calibri" panose="020F0502020204030204" pitchFamily="34" charset="0"/>
              </a:rPr>
              <a:t>1.</a:t>
            </a:r>
            <a:r>
              <a:rPr lang="en-US" sz="2800" b="1">
                <a:solidFill>
                  <a:srgbClr val="333333"/>
                </a:solidFill>
                <a:latin typeface="Calibri" panose="020F0502020204030204" pitchFamily="34" charset="0"/>
                <a:cs typeface="Calibri" panose="020F0502020204030204" pitchFamily="34" charset="0"/>
              </a:rPr>
              <a:t> </a:t>
            </a:r>
            <a:r>
              <a:rPr lang="vi-VN" sz="2800" b="1">
                <a:solidFill>
                  <a:srgbClr val="333333"/>
                </a:solidFill>
                <a:latin typeface="Calibri" panose="020F0502020204030204" pitchFamily="34" charset="0"/>
                <a:cs typeface="Calibri" panose="020F0502020204030204" pitchFamily="34" charset="0"/>
              </a:rPr>
              <a:t>Việc làm của mỗi người trong gia đình bạn nhỏ được tả bằng những từ ngữ, hình ảnh nào? Những việc làm đó gợi cho em suy nghĩ, cảm xúc gì?</a:t>
            </a:r>
          </a:p>
        </p:txBody>
      </p:sp>
      <p:grpSp>
        <p:nvGrpSpPr>
          <p:cNvPr id="4" name="Nhóm 14">
            <a:extLst>
              <a:ext uri="{FF2B5EF4-FFF2-40B4-BE49-F238E27FC236}">
                <a16:creationId xmlns:a16="http://schemas.microsoft.com/office/drawing/2014/main" xmlns="" id="{8A428A57-4FA3-8877-4528-C56A0F24C54F}"/>
              </a:ext>
            </a:extLst>
          </p:cNvPr>
          <p:cNvGrpSpPr/>
          <p:nvPr/>
        </p:nvGrpSpPr>
        <p:grpSpPr>
          <a:xfrm>
            <a:off x="1558456" y="1562101"/>
            <a:ext cx="7445092" cy="3531865"/>
            <a:chOff x="991892" y="2092271"/>
            <a:chExt cx="8011656" cy="3098530"/>
          </a:xfrm>
        </p:grpSpPr>
        <p:sp>
          <p:nvSpPr>
            <p:cNvPr id="5" name="Hình chữ nhật: Góc Tròn 12">
              <a:extLst>
                <a:ext uri="{FF2B5EF4-FFF2-40B4-BE49-F238E27FC236}">
                  <a16:creationId xmlns:a16="http://schemas.microsoft.com/office/drawing/2014/main" xmlns="" id="{B6393150-3B48-18F7-A5F7-DF4E48F463DA}"/>
                </a:ext>
              </a:extLst>
            </p:cNvPr>
            <p:cNvSpPr/>
            <p:nvPr/>
          </p:nvSpPr>
          <p:spPr>
            <a:xfrm>
              <a:off x="991892" y="2092271"/>
              <a:ext cx="8011656" cy="305122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ộp Văn bản 11">
              <a:extLst>
                <a:ext uri="{FF2B5EF4-FFF2-40B4-BE49-F238E27FC236}">
                  <a16:creationId xmlns:a16="http://schemas.microsoft.com/office/drawing/2014/main" xmlns="" id="{A9623906-9616-9DC6-BC29-B628F11075C1}"/>
                </a:ext>
              </a:extLst>
            </p:cNvPr>
            <p:cNvSpPr txBox="1"/>
            <p:nvPr/>
          </p:nvSpPr>
          <p:spPr>
            <a:xfrm>
              <a:off x="1458030" y="2092271"/>
              <a:ext cx="7079380" cy="3098530"/>
            </a:xfrm>
            <a:prstGeom prst="rect">
              <a:avLst/>
            </a:prstGeom>
            <a:noFill/>
          </p:spPr>
          <p:txBody>
            <a:bodyPr wrap="square">
              <a:spAutoFit/>
            </a:bodyPr>
            <a:lstStyle/>
            <a:p>
              <a:pPr algn="just">
                <a:lnSpc>
                  <a:spcPct val="115000"/>
                </a:lnSpc>
                <a:tabLst>
                  <a:tab pos="2286000" algn="l"/>
                </a:tabLst>
              </a:pPr>
              <a:r>
                <a:rPr lang="vi-VN" sz="2800" b="1">
                  <a:solidFill>
                    <a:srgbClr val="C00000"/>
                  </a:solidFill>
                  <a:effectLst/>
                  <a:latin typeface="Calibri" panose="020F0502020204030204" pitchFamily="34" charset="0"/>
                  <a:ea typeface="Calibri" panose="020F0502020204030204" pitchFamily="34" charset="0"/>
                  <a:cs typeface="Calibri" panose="020F0502020204030204" pitchFamily="34" charset="0"/>
                </a:rPr>
                <a:t>Việc làm của mỗi người trong gia đình bạn nhỏ: Mẹ chuẩn bị bữa trưa, bà đan áo ấm, bố đi rẫy về, dí dỏm cất lời gọi con “con mèo lười” </a:t>
              </a:r>
              <a:endParaRPr lang="en-US" sz="2800" b="1">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a:p>
              <a:pPr algn="just">
                <a:lnSpc>
                  <a:spcPct val="115000"/>
                </a:lnSpc>
                <a:tabLst>
                  <a:tab pos="2286000" algn="l"/>
                </a:tabLst>
              </a:pPr>
              <a:r>
                <a:rPr lang="vi-VN" sz="2800" b="1">
                  <a:solidFill>
                    <a:srgbClr val="0070C0"/>
                  </a:solidFill>
                  <a:latin typeface="Calibri" panose="020F0502020204030204" pitchFamily="34" charset="0"/>
                  <a:cs typeface="Calibri" panose="020F0502020204030204" pitchFamily="34" charset="0"/>
                  <a:sym typeface="Wingdings" panose="05000000000000000000" pitchFamily="2" charset="2"/>
                </a:rPr>
                <a:t></a:t>
              </a:r>
              <a:r>
                <a:rPr lang="en-US" sz="2800" b="1">
                  <a:solidFill>
                    <a:srgbClr val="0070C0"/>
                  </a:solidFill>
                  <a:latin typeface="Calibri" panose="020F0502020204030204" pitchFamily="34" charset="0"/>
                  <a:cs typeface="Calibri" panose="020F0502020204030204" pitchFamily="34" charset="0"/>
                  <a:sym typeface="Wingdings" panose="05000000000000000000" pitchFamily="2" charset="2"/>
                </a:rPr>
                <a:t> </a:t>
              </a:r>
              <a:r>
                <a:rPr lang="vi-VN" sz="2800" b="1">
                  <a:solidFill>
                    <a:srgbClr val="0070C0"/>
                  </a:solidFill>
                  <a:latin typeface="Calibri" panose="020F0502020204030204" pitchFamily="34" charset="0"/>
                  <a:cs typeface="Calibri" panose="020F0502020204030204" pitchFamily="34" charset="0"/>
                </a:rPr>
                <a:t>Những người trong gia đình luôn yêu thương, quan tâm, chăm sóc nhau, ngôi nhà đó nhờ thế nên đầy ắp niềm vui.</a:t>
              </a:r>
              <a:endParaRPr lang="en-US" sz="2800" b="1">
                <a:solidFill>
                  <a:srgbClr val="0070C0"/>
                </a:solidFill>
                <a:latin typeface="Calibri" panose="020F0502020204030204" pitchFamily="34" charset="0"/>
                <a:cs typeface="Calibri" panose="020F0502020204030204" pitchFamily="34" charset="0"/>
              </a:endParaRPr>
            </a:p>
          </p:txBody>
        </p:sp>
      </p:grpSp>
      <p:pic>
        <p:nvPicPr>
          <p:cNvPr id="7" name="Hình ảnh 13">
            <a:extLst>
              <a:ext uri="{FF2B5EF4-FFF2-40B4-BE49-F238E27FC236}">
                <a16:creationId xmlns:a16="http://schemas.microsoft.com/office/drawing/2014/main" xmlns=""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232789" y="2815182"/>
            <a:ext cx="2149053" cy="243904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xmlns="" id="{EAA8BA6A-25EE-F4B0-9F48-82ABA4B889F9}"/>
              </a:ext>
            </a:extLst>
          </p:cNvPr>
          <p:cNvSpPr/>
          <p:nvPr/>
        </p:nvSpPr>
        <p:spPr>
          <a:xfrm>
            <a:off x="0" y="0"/>
            <a:ext cx="9144000" cy="5143500"/>
          </a:xfrm>
          <a:prstGeom prst="roundRect">
            <a:avLst>
              <a:gd name="adj" fmla="val 10441"/>
            </a:avLst>
          </a:prstGeom>
          <a:solidFill>
            <a:schemeClr val="tx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3" name="Rectangle: Rounded Corners 22">
            <a:extLst>
              <a:ext uri="{FF2B5EF4-FFF2-40B4-BE49-F238E27FC236}">
                <a16:creationId xmlns:a16="http://schemas.microsoft.com/office/drawing/2014/main" xmlns="" id="{A8DA9047-AC63-B3DE-F4CA-2738A3E20E97}"/>
              </a:ext>
            </a:extLst>
          </p:cNvPr>
          <p:cNvSpPr/>
          <p:nvPr/>
        </p:nvSpPr>
        <p:spPr>
          <a:xfrm>
            <a:off x="3695669" y="617995"/>
            <a:ext cx="3302031" cy="876300"/>
          </a:xfrm>
          <a:custGeom>
            <a:avLst/>
            <a:gdLst>
              <a:gd name="connsiteX0" fmla="*/ 0 w 3302031"/>
              <a:gd name="connsiteY0" fmla="*/ 146053 h 876300"/>
              <a:gd name="connsiteX1" fmla="*/ 146053 w 3302031"/>
              <a:gd name="connsiteY1" fmla="*/ 0 h 876300"/>
              <a:gd name="connsiteX2" fmla="*/ 3155978 w 3302031"/>
              <a:gd name="connsiteY2" fmla="*/ 0 h 876300"/>
              <a:gd name="connsiteX3" fmla="*/ 3302031 w 3302031"/>
              <a:gd name="connsiteY3" fmla="*/ 146053 h 876300"/>
              <a:gd name="connsiteX4" fmla="*/ 3302031 w 3302031"/>
              <a:gd name="connsiteY4" fmla="*/ 730247 h 876300"/>
              <a:gd name="connsiteX5" fmla="*/ 3155978 w 3302031"/>
              <a:gd name="connsiteY5" fmla="*/ 876300 h 876300"/>
              <a:gd name="connsiteX6" fmla="*/ 146053 w 3302031"/>
              <a:gd name="connsiteY6" fmla="*/ 876300 h 876300"/>
              <a:gd name="connsiteX7" fmla="*/ 0 w 3302031"/>
              <a:gd name="connsiteY7" fmla="*/ 730247 h 876300"/>
              <a:gd name="connsiteX8" fmla="*/ 0 w 3302031"/>
              <a:gd name="connsiteY8" fmla="*/ 146053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02031" h="876300" fill="none" extrusionOk="0">
                <a:moveTo>
                  <a:pt x="0" y="146053"/>
                </a:moveTo>
                <a:cubicBezTo>
                  <a:pt x="2061" y="52097"/>
                  <a:pt x="57342" y="4456"/>
                  <a:pt x="146053" y="0"/>
                </a:cubicBezTo>
                <a:cubicBezTo>
                  <a:pt x="1303442" y="-73180"/>
                  <a:pt x="1656920" y="86135"/>
                  <a:pt x="3155978" y="0"/>
                </a:cubicBezTo>
                <a:cubicBezTo>
                  <a:pt x="3246000" y="2786"/>
                  <a:pt x="3293543" y="61578"/>
                  <a:pt x="3302031" y="146053"/>
                </a:cubicBezTo>
                <a:cubicBezTo>
                  <a:pt x="3351033" y="211682"/>
                  <a:pt x="3330201" y="517250"/>
                  <a:pt x="3302031" y="730247"/>
                </a:cubicBezTo>
                <a:cubicBezTo>
                  <a:pt x="3291292" y="809742"/>
                  <a:pt x="3245006" y="865814"/>
                  <a:pt x="3155978" y="876300"/>
                </a:cubicBezTo>
                <a:cubicBezTo>
                  <a:pt x="2313759" y="921160"/>
                  <a:pt x="996095" y="993922"/>
                  <a:pt x="146053" y="876300"/>
                </a:cubicBezTo>
                <a:cubicBezTo>
                  <a:pt x="58681" y="890673"/>
                  <a:pt x="9426" y="805472"/>
                  <a:pt x="0" y="730247"/>
                </a:cubicBezTo>
                <a:cubicBezTo>
                  <a:pt x="-12683" y="537683"/>
                  <a:pt x="46036" y="279849"/>
                  <a:pt x="0" y="146053"/>
                </a:cubicBezTo>
                <a:close/>
              </a:path>
              <a:path w="3302031" h="876300" stroke="0" extrusionOk="0">
                <a:moveTo>
                  <a:pt x="0" y="146053"/>
                </a:moveTo>
                <a:cubicBezTo>
                  <a:pt x="2359" y="80344"/>
                  <a:pt x="59533" y="-7404"/>
                  <a:pt x="146053" y="0"/>
                </a:cubicBezTo>
                <a:cubicBezTo>
                  <a:pt x="1337830" y="33707"/>
                  <a:pt x="2738636" y="-162475"/>
                  <a:pt x="3155978" y="0"/>
                </a:cubicBezTo>
                <a:cubicBezTo>
                  <a:pt x="3240465" y="-1175"/>
                  <a:pt x="3295582" y="70217"/>
                  <a:pt x="3302031" y="146053"/>
                </a:cubicBezTo>
                <a:cubicBezTo>
                  <a:pt x="3337429" y="415603"/>
                  <a:pt x="3280909" y="505913"/>
                  <a:pt x="3302031" y="730247"/>
                </a:cubicBezTo>
                <a:cubicBezTo>
                  <a:pt x="3314382" y="821228"/>
                  <a:pt x="3231222" y="873653"/>
                  <a:pt x="3155978" y="876300"/>
                </a:cubicBezTo>
                <a:cubicBezTo>
                  <a:pt x="1903430" y="929151"/>
                  <a:pt x="1638956" y="998582"/>
                  <a:pt x="146053" y="876300"/>
                </a:cubicBezTo>
                <a:cubicBezTo>
                  <a:pt x="66203" y="880767"/>
                  <a:pt x="10948" y="811888"/>
                  <a:pt x="0" y="730247"/>
                </a:cubicBezTo>
                <a:cubicBezTo>
                  <a:pt x="-2956" y="535904"/>
                  <a:pt x="40147" y="322014"/>
                  <a:pt x="0" y="146053"/>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sym typeface="Arial"/>
              </a:rPr>
              <a:t>RÚT</a:t>
            </a:r>
            <a:r>
              <a:rPr kumimoji="0" lang="en-US" sz="2800" b="1" i="0" u="none" strike="noStrike" kern="0" cap="none" spc="0" normalizeH="0" noProof="0">
                <a:ln>
                  <a:noFill/>
                </a:ln>
                <a:solidFill>
                  <a:srgbClr val="0070C0"/>
                </a:solidFill>
                <a:effectLst/>
                <a:uLnTx/>
                <a:uFillTx/>
                <a:latin typeface="Calibri" panose="020F0502020204030204" pitchFamily="34" charset="0"/>
                <a:ea typeface="+mn-ea"/>
                <a:cs typeface="Calibri" panose="020F0502020204030204" pitchFamily="34" charset="0"/>
                <a:sym typeface="Arial"/>
              </a:rPr>
              <a:t> RA Ý ĐOẠN 1</a:t>
            </a:r>
            <a:endParaRPr kumimoji="0" lang="en-US" sz="2800" b="1" i="0" u="none" strike="noStrike" kern="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sym typeface="Arial"/>
            </a:endParaRPr>
          </a:p>
        </p:txBody>
      </p:sp>
      <p:grpSp>
        <p:nvGrpSpPr>
          <p:cNvPr id="12" name="Nhóm 11">
            <a:extLst>
              <a:ext uri="{FF2B5EF4-FFF2-40B4-BE49-F238E27FC236}">
                <a16:creationId xmlns:a16="http://schemas.microsoft.com/office/drawing/2014/main" xmlns="" id="{B88B0EA6-0324-642E-615E-1BC83B16D6F2}"/>
              </a:ext>
            </a:extLst>
          </p:cNvPr>
          <p:cNvGrpSpPr/>
          <p:nvPr/>
        </p:nvGrpSpPr>
        <p:grpSpPr>
          <a:xfrm>
            <a:off x="2084522" y="1929539"/>
            <a:ext cx="7059478" cy="2595966"/>
            <a:chOff x="2084522" y="1929539"/>
            <a:chExt cx="7059478" cy="2595966"/>
          </a:xfrm>
        </p:grpSpPr>
        <p:sp>
          <p:nvSpPr>
            <p:cNvPr id="10" name="Hình chữ nhật: Góc Tròn 9">
              <a:extLst>
                <a:ext uri="{FF2B5EF4-FFF2-40B4-BE49-F238E27FC236}">
                  <a16:creationId xmlns:a16="http://schemas.microsoft.com/office/drawing/2014/main" xmlns="" id="{8C70F163-9DD8-C4CF-9433-306B60095839}"/>
                </a:ext>
              </a:extLst>
            </p:cNvPr>
            <p:cNvSpPr/>
            <p:nvPr/>
          </p:nvSpPr>
          <p:spPr>
            <a:xfrm>
              <a:off x="2084522" y="1929539"/>
              <a:ext cx="7059478" cy="2595966"/>
            </a:xfrm>
            <a:prstGeom prst="roundRect">
              <a:avLst/>
            </a:prstGeom>
            <a:solidFill>
              <a:schemeClr val="accent3">
                <a:lumMod val="20000"/>
                <a:lumOff val="8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5" name="Hình chữ nhật: Góc Tròn 4">
              <a:extLst>
                <a:ext uri="{FF2B5EF4-FFF2-40B4-BE49-F238E27FC236}">
                  <a16:creationId xmlns:a16="http://schemas.microsoft.com/office/drawing/2014/main" xmlns="" id="{8E1F3A6D-52D1-2FF4-C3EA-DD8FD3079851}"/>
                </a:ext>
              </a:extLst>
            </p:cNvPr>
            <p:cNvSpPr/>
            <p:nvPr/>
          </p:nvSpPr>
          <p:spPr>
            <a:xfrm>
              <a:off x="2386369" y="2311347"/>
              <a:ext cx="6488264" cy="1815380"/>
            </a:xfrm>
            <a:prstGeom prst="roundRect">
              <a:avLst>
                <a:gd name="adj" fmla="val 10376"/>
              </a:avLst>
            </a:prstGeom>
            <a:solidFill>
              <a:schemeClr val="tx1"/>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5400" b="0" i="0" u="none" strike="noStrike" kern="0" cap="none" spc="0" normalizeH="0" baseline="0" noProof="0">
                  <a:ln>
                    <a:noFill/>
                  </a:ln>
                  <a:solidFill>
                    <a:srgbClr val="261D2A"/>
                  </a:solidFill>
                  <a:effectLst/>
                  <a:uLnTx/>
                  <a:uFillTx/>
                  <a:latin typeface="Calibri" panose="020F0502020204030204" pitchFamily="34" charset="0"/>
                  <a:ea typeface="+mn-ea"/>
                  <a:cs typeface="Calibri" panose="020F0502020204030204" pitchFamily="34" charset="0"/>
                  <a:sym typeface="Wingdings" panose="05000000000000000000" pitchFamily="2" charset="2"/>
                </a:rPr>
                <a:t>Ngôi nhà mang tên yêu thương</a:t>
              </a:r>
              <a:endParaRPr kumimoji="0" lang="en-US" sz="5400" b="0" i="0" u="none" strike="noStrike" kern="0" cap="none" spc="0" normalizeH="0" baseline="0" noProof="0">
                <a:ln>
                  <a:noFill/>
                </a:ln>
                <a:solidFill>
                  <a:srgbClr val="261D2A"/>
                </a:solidFill>
                <a:effectLst/>
                <a:uLnTx/>
                <a:uFillTx/>
                <a:latin typeface="Calibri" panose="020F0502020204030204" pitchFamily="34" charset="0"/>
                <a:ea typeface="+mn-ea"/>
                <a:cs typeface="Calibri" panose="020F0502020204030204" pitchFamily="34" charset="0"/>
                <a:sym typeface="Arial"/>
              </a:endParaRPr>
            </a:p>
          </p:txBody>
        </p:sp>
      </p:grpSp>
      <p:pic>
        <p:nvPicPr>
          <p:cNvPr id="8" name="Hình ảnh 7">
            <a:extLst>
              <a:ext uri="{FF2B5EF4-FFF2-40B4-BE49-F238E27FC236}">
                <a16:creationId xmlns:a16="http://schemas.microsoft.com/office/drawing/2014/main" xmlns="" id="{CC50D1E0-3BC8-A0D1-5CBE-0DF2A304B43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121471" y="2435089"/>
            <a:ext cx="2490960" cy="2827090"/>
          </a:xfrm>
          <a:prstGeom prst="rect">
            <a:avLst/>
          </a:prstGeom>
        </p:spPr>
      </p:pic>
    </p:spTree>
    <p:extLst>
      <p:ext uri="{BB962C8B-B14F-4D97-AF65-F5344CB8AC3E}">
        <p14:creationId xmlns:p14="http://schemas.microsoft.com/office/powerpoint/2010/main" val="8924135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xmlns="" id="{EAA8BA6A-25EE-F4B0-9F48-82ABA4B889F9}"/>
              </a:ext>
            </a:extLst>
          </p:cNvPr>
          <p:cNvSpPr/>
          <p:nvPr/>
        </p:nvSpPr>
        <p:spPr>
          <a:xfrm>
            <a:off x="0" y="1121134"/>
            <a:ext cx="9144000" cy="4022366"/>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2" name="Rectangle: Rounded Corners 22">
            <a:extLst>
              <a:ext uri="{FF2B5EF4-FFF2-40B4-BE49-F238E27FC236}">
                <a16:creationId xmlns:a16="http://schemas.microsoft.com/office/drawing/2014/main" xmlns="" id="{EDAB616D-9C8C-7A44-9014-65ED6507FC33}"/>
              </a:ext>
            </a:extLst>
          </p:cNvPr>
          <p:cNvSpPr/>
          <p:nvPr/>
        </p:nvSpPr>
        <p:spPr>
          <a:xfrm>
            <a:off x="534152" y="204875"/>
            <a:ext cx="8075696" cy="1230226"/>
          </a:xfrm>
          <a:custGeom>
            <a:avLst/>
            <a:gdLst>
              <a:gd name="connsiteX0" fmla="*/ 0 w 8075696"/>
              <a:gd name="connsiteY0" fmla="*/ 205042 h 1230226"/>
              <a:gd name="connsiteX1" fmla="*/ 205042 w 8075696"/>
              <a:gd name="connsiteY1" fmla="*/ 0 h 1230226"/>
              <a:gd name="connsiteX2" fmla="*/ 7870654 w 8075696"/>
              <a:gd name="connsiteY2" fmla="*/ 0 h 1230226"/>
              <a:gd name="connsiteX3" fmla="*/ 8075696 w 8075696"/>
              <a:gd name="connsiteY3" fmla="*/ 205042 h 1230226"/>
              <a:gd name="connsiteX4" fmla="*/ 8075696 w 8075696"/>
              <a:gd name="connsiteY4" fmla="*/ 1025184 h 1230226"/>
              <a:gd name="connsiteX5" fmla="*/ 7870654 w 8075696"/>
              <a:gd name="connsiteY5" fmla="*/ 1230226 h 1230226"/>
              <a:gd name="connsiteX6" fmla="*/ 205042 w 8075696"/>
              <a:gd name="connsiteY6" fmla="*/ 1230226 h 1230226"/>
              <a:gd name="connsiteX7" fmla="*/ 0 w 8075696"/>
              <a:gd name="connsiteY7" fmla="*/ 1025184 h 1230226"/>
              <a:gd name="connsiteX8" fmla="*/ 0 w 8075696"/>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5696" h="1230226" fill="none" extrusionOk="0">
                <a:moveTo>
                  <a:pt x="0" y="205042"/>
                </a:moveTo>
                <a:cubicBezTo>
                  <a:pt x="2436" y="76089"/>
                  <a:pt x="85695" y="3380"/>
                  <a:pt x="205042" y="0"/>
                </a:cubicBezTo>
                <a:cubicBezTo>
                  <a:pt x="3390564" y="-73180"/>
                  <a:pt x="6817584" y="86135"/>
                  <a:pt x="7870654" y="0"/>
                </a:cubicBezTo>
                <a:cubicBezTo>
                  <a:pt x="7995521" y="3461"/>
                  <a:pt x="8062032" y="85663"/>
                  <a:pt x="8075696" y="205042"/>
                </a:cubicBezTo>
                <a:cubicBezTo>
                  <a:pt x="8109104" y="356189"/>
                  <a:pt x="8117426" y="933695"/>
                  <a:pt x="8075696" y="1025184"/>
                </a:cubicBezTo>
                <a:cubicBezTo>
                  <a:pt x="8060516" y="1136776"/>
                  <a:pt x="7994796" y="1216562"/>
                  <a:pt x="7870654" y="1230226"/>
                </a:cubicBezTo>
                <a:cubicBezTo>
                  <a:pt x="5266206" y="1275086"/>
                  <a:pt x="3187085" y="1347848"/>
                  <a:pt x="205042" y="1230226"/>
                </a:cubicBezTo>
                <a:cubicBezTo>
                  <a:pt x="86022" y="1242604"/>
                  <a:pt x="5738" y="1135115"/>
                  <a:pt x="0" y="1025184"/>
                </a:cubicBezTo>
                <a:cubicBezTo>
                  <a:pt x="8254" y="726419"/>
                  <a:pt x="48211" y="494993"/>
                  <a:pt x="0" y="205042"/>
                </a:cubicBezTo>
                <a:close/>
              </a:path>
              <a:path w="8075696" h="1230226" stroke="0" extrusionOk="0">
                <a:moveTo>
                  <a:pt x="0" y="205042"/>
                </a:moveTo>
                <a:cubicBezTo>
                  <a:pt x="3056" y="111173"/>
                  <a:pt x="78198" y="-17197"/>
                  <a:pt x="205042" y="0"/>
                </a:cubicBezTo>
                <a:cubicBezTo>
                  <a:pt x="3147131" y="33707"/>
                  <a:pt x="6539874" y="-162475"/>
                  <a:pt x="7870654" y="0"/>
                </a:cubicBezTo>
                <a:cubicBezTo>
                  <a:pt x="7994869" y="-3370"/>
                  <a:pt x="8065213" y="99647"/>
                  <a:pt x="8075696" y="205042"/>
                </a:cubicBezTo>
                <a:cubicBezTo>
                  <a:pt x="8091398" y="559224"/>
                  <a:pt x="8084780" y="751688"/>
                  <a:pt x="8075696" y="1025184"/>
                </a:cubicBezTo>
                <a:cubicBezTo>
                  <a:pt x="8088944" y="1149493"/>
                  <a:pt x="7981810" y="1229207"/>
                  <a:pt x="7870654" y="1230226"/>
                </a:cubicBezTo>
                <a:cubicBezTo>
                  <a:pt x="5911690" y="1283077"/>
                  <a:pt x="3189158" y="1352508"/>
                  <a:pt x="205042" y="1230226"/>
                </a:cubicBezTo>
                <a:cubicBezTo>
                  <a:pt x="93168" y="1237739"/>
                  <a:pt x="10966" y="1139406"/>
                  <a:pt x="0" y="1025184"/>
                </a:cubicBezTo>
                <a:cubicBezTo>
                  <a:pt x="14762" y="917558"/>
                  <a:pt x="-23651" y="533533"/>
                  <a:pt x="0" y="205042"/>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a:solidFill>
                  <a:srgbClr val="333333"/>
                </a:solidFill>
                <a:latin typeface="Calibri" panose="020F0502020204030204" pitchFamily="34" charset="0"/>
                <a:cs typeface="Calibri" panose="020F0502020204030204" pitchFamily="34" charset="0"/>
              </a:rPr>
              <a:t>2. </a:t>
            </a:r>
            <a:r>
              <a:rPr lang="vi-VN" sz="2800" b="1">
                <a:solidFill>
                  <a:srgbClr val="333333"/>
                </a:solidFill>
                <a:latin typeface="Calibri" panose="020F0502020204030204" pitchFamily="34" charset="0"/>
                <a:cs typeface="Calibri" panose="020F0502020204030204" pitchFamily="34" charset="0"/>
              </a:rPr>
              <a:t>Mỗi âm thanh trong ngôi trường mang tên niềm vui gợi cho em những cảm xúc gì?</a:t>
            </a:r>
            <a:endParaRPr kumimoji="0" lang="vi-VN" sz="2800" b="1" i="0" u="none" strike="noStrike" kern="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sym typeface="Arial"/>
            </a:endParaRPr>
          </a:p>
        </p:txBody>
      </p:sp>
      <p:grpSp>
        <p:nvGrpSpPr>
          <p:cNvPr id="4" name="Nhóm 14">
            <a:extLst>
              <a:ext uri="{FF2B5EF4-FFF2-40B4-BE49-F238E27FC236}">
                <a16:creationId xmlns:a16="http://schemas.microsoft.com/office/drawing/2014/main" xmlns="" id="{8A428A57-4FA3-8877-4528-C56A0F24C54F}"/>
              </a:ext>
            </a:extLst>
          </p:cNvPr>
          <p:cNvGrpSpPr/>
          <p:nvPr/>
        </p:nvGrpSpPr>
        <p:grpSpPr>
          <a:xfrm>
            <a:off x="1558456" y="1562101"/>
            <a:ext cx="7445092" cy="3477949"/>
            <a:chOff x="991892" y="2092271"/>
            <a:chExt cx="8011656" cy="3051229"/>
          </a:xfrm>
        </p:grpSpPr>
        <p:sp>
          <p:nvSpPr>
            <p:cNvPr id="5" name="Hình chữ nhật: Góc Tròn 12">
              <a:extLst>
                <a:ext uri="{FF2B5EF4-FFF2-40B4-BE49-F238E27FC236}">
                  <a16:creationId xmlns:a16="http://schemas.microsoft.com/office/drawing/2014/main" xmlns="" id="{B6393150-3B48-18F7-A5F7-DF4E48F463DA}"/>
                </a:ext>
              </a:extLst>
            </p:cNvPr>
            <p:cNvSpPr/>
            <p:nvPr/>
          </p:nvSpPr>
          <p:spPr>
            <a:xfrm>
              <a:off x="991892" y="2092271"/>
              <a:ext cx="8011656" cy="305122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6" name="Hộp Văn bản 11">
              <a:extLst>
                <a:ext uri="{FF2B5EF4-FFF2-40B4-BE49-F238E27FC236}">
                  <a16:creationId xmlns:a16="http://schemas.microsoft.com/office/drawing/2014/main" xmlns="" id="{A9623906-9616-9DC6-BC29-B628F11075C1}"/>
                </a:ext>
              </a:extLst>
            </p:cNvPr>
            <p:cNvSpPr txBox="1"/>
            <p:nvPr/>
          </p:nvSpPr>
          <p:spPr>
            <a:xfrm>
              <a:off x="1376929" y="2352512"/>
              <a:ext cx="7079380" cy="2229083"/>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
                  <a:srgbClr val="000000"/>
                </a:buClr>
                <a:buSzTx/>
                <a:buFont typeface="Arial"/>
                <a:buNone/>
                <a:tabLst>
                  <a:tab pos="2286000" algn="l"/>
                </a:tabLst>
                <a:defRPr/>
              </a:pPr>
              <a:r>
                <a:rPr kumimoji="0" lang="vi-VN" sz="2800" b="1" i="0" u="none" strike="noStrike" kern="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VD: Giọng thầy đọc thơ gợi cho em cảm xúc ấm áp, gợi ra những không gian quen thuộc; tiếng reo cười trẻ nhỏ gợi cho em những cảm xúc ngọt ngào khi được học tập, vui chơi cùng các bạn ở trường</a:t>
              </a:r>
              <a:endParaRPr kumimoji="0" lang="en-US" sz="2800" b="1" i="0" u="none" strike="noStrike" kern="0" cap="none" spc="0" normalizeH="0" baseline="0" noProof="0">
                <a:ln>
                  <a:noFill/>
                </a:ln>
                <a:solidFill>
                  <a:srgbClr val="0070C0"/>
                </a:solidFill>
                <a:effectLst/>
                <a:uLnTx/>
                <a:uFillTx/>
                <a:latin typeface="Calibri" panose="020F0502020204030204" pitchFamily="34" charset="0"/>
                <a:cs typeface="Calibri" panose="020F0502020204030204" pitchFamily="34" charset="0"/>
                <a:sym typeface="Arial"/>
              </a:endParaRPr>
            </a:p>
          </p:txBody>
        </p:sp>
      </p:grpSp>
      <p:pic>
        <p:nvPicPr>
          <p:cNvPr id="7" name="Hình ảnh 13">
            <a:extLst>
              <a:ext uri="{FF2B5EF4-FFF2-40B4-BE49-F238E27FC236}">
                <a16:creationId xmlns:a16="http://schemas.microsoft.com/office/drawing/2014/main" xmlns=""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232789" y="2815182"/>
            <a:ext cx="2149053" cy="2439046"/>
          </a:xfrm>
          <a:prstGeom prst="rect">
            <a:avLst/>
          </a:prstGeom>
        </p:spPr>
      </p:pic>
    </p:spTree>
    <p:extLst>
      <p:ext uri="{BB962C8B-B14F-4D97-AF65-F5344CB8AC3E}">
        <p14:creationId xmlns:p14="http://schemas.microsoft.com/office/powerpoint/2010/main" val="22732368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xmlns="" id="{EAA8BA6A-25EE-F4B0-9F48-82ABA4B889F9}"/>
              </a:ext>
            </a:extLst>
          </p:cNvPr>
          <p:cNvSpPr/>
          <p:nvPr/>
        </p:nvSpPr>
        <p:spPr>
          <a:xfrm>
            <a:off x="0" y="0"/>
            <a:ext cx="9144000" cy="5143500"/>
          </a:xfrm>
          <a:prstGeom prst="roundRect">
            <a:avLst>
              <a:gd name="adj" fmla="val 10441"/>
            </a:avLst>
          </a:prstGeom>
          <a:solidFill>
            <a:schemeClr val="tx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3" name="Rectangle: Rounded Corners 22">
            <a:extLst>
              <a:ext uri="{FF2B5EF4-FFF2-40B4-BE49-F238E27FC236}">
                <a16:creationId xmlns:a16="http://schemas.microsoft.com/office/drawing/2014/main" xmlns="" id="{A8DA9047-AC63-B3DE-F4CA-2738A3E20E97}"/>
              </a:ext>
            </a:extLst>
          </p:cNvPr>
          <p:cNvSpPr/>
          <p:nvPr/>
        </p:nvSpPr>
        <p:spPr>
          <a:xfrm>
            <a:off x="3695669" y="617995"/>
            <a:ext cx="3302031" cy="876300"/>
          </a:xfrm>
          <a:custGeom>
            <a:avLst/>
            <a:gdLst>
              <a:gd name="connsiteX0" fmla="*/ 0 w 3302031"/>
              <a:gd name="connsiteY0" fmla="*/ 146053 h 876300"/>
              <a:gd name="connsiteX1" fmla="*/ 146053 w 3302031"/>
              <a:gd name="connsiteY1" fmla="*/ 0 h 876300"/>
              <a:gd name="connsiteX2" fmla="*/ 3155978 w 3302031"/>
              <a:gd name="connsiteY2" fmla="*/ 0 h 876300"/>
              <a:gd name="connsiteX3" fmla="*/ 3302031 w 3302031"/>
              <a:gd name="connsiteY3" fmla="*/ 146053 h 876300"/>
              <a:gd name="connsiteX4" fmla="*/ 3302031 w 3302031"/>
              <a:gd name="connsiteY4" fmla="*/ 730247 h 876300"/>
              <a:gd name="connsiteX5" fmla="*/ 3155978 w 3302031"/>
              <a:gd name="connsiteY5" fmla="*/ 876300 h 876300"/>
              <a:gd name="connsiteX6" fmla="*/ 146053 w 3302031"/>
              <a:gd name="connsiteY6" fmla="*/ 876300 h 876300"/>
              <a:gd name="connsiteX7" fmla="*/ 0 w 3302031"/>
              <a:gd name="connsiteY7" fmla="*/ 730247 h 876300"/>
              <a:gd name="connsiteX8" fmla="*/ 0 w 3302031"/>
              <a:gd name="connsiteY8" fmla="*/ 146053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02031" h="876300" fill="none" extrusionOk="0">
                <a:moveTo>
                  <a:pt x="0" y="146053"/>
                </a:moveTo>
                <a:cubicBezTo>
                  <a:pt x="2061" y="52097"/>
                  <a:pt x="57342" y="4456"/>
                  <a:pt x="146053" y="0"/>
                </a:cubicBezTo>
                <a:cubicBezTo>
                  <a:pt x="1303442" y="-73180"/>
                  <a:pt x="1656920" y="86135"/>
                  <a:pt x="3155978" y="0"/>
                </a:cubicBezTo>
                <a:cubicBezTo>
                  <a:pt x="3246000" y="2786"/>
                  <a:pt x="3293543" y="61578"/>
                  <a:pt x="3302031" y="146053"/>
                </a:cubicBezTo>
                <a:cubicBezTo>
                  <a:pt x="3351033" y="211682"/>
                  <a:pt x="3330201" y="517250"/>
                  <a:pt x="3302031" y="730247"/>
                </a:cubicBezTo>
                <a:cubicBezTo>
                  <a:pt x="3291292" y="809742"/>
                  <a:pt x="3245006" y="865814"/>
                  <a:pt x="3155978" y="876300"/>
                </a:cubicBezTo>
                <a:cubicBezTo>
                  <a:pt x="2313759" y="921160"/>
                  <a:pt x="996095" y="993922"/>
                  <a:pt x="146053" y="876300"/>
                </a:cubicBezTo>
                <a:cubicBezTo>
                  <a:pt x="58681" y="890673"/>
                  <a:pt x="9426" y="805472"/>
                  <a:pt x="0" y="730247"/>
                </a:cubicBezTo>
                <a:cubicBezTo>
                  <a:pt x="-12683" y="537683"/>
                  <a:pt x="46036" y="279849"/>
                  <a:pt x="0" y="146053"/>
                </a:cubicBezTo>
                <a:close/>
              </a:path>
              <a:path w="3302031" h="876300" stroke="0" extrusionOk="0">
                <a:moveTo>
                  <a:pt x="0" y="146053"/>
                </a:moveTo>
                <a:cubicBezTo>
                  <a:pt x="2359" y="80344"/>
                  <a:pt x="59533" y="-7404"/>
                  <a:pt x="146053" y="0"/>
                </a:cubicBezTo>
                <a:cubicBezTo>
                  <a:pt x="1337830" y="33707"/>
                  <a:pt x="2738636" y="-162475"/>
                  <a:pt x="3155978" y="0"/>
                </a:cubicBezTo>
                <a:cubicBezTo>
                  <a:pt x="3240465" y="-1175"/>
                  <a:pt x="3295582" y="70217"/>
                  <a:pt x="3302031" y="146053"/>
                </a:cubicBezTo>
                <a:cubicBezTo>
                  <a:pt x="3337429" y="415603"/>
                  <a:pt x="3280909" y="505913"/>
                  <a:pt x="3302031" y="730247"/>
                </a:cubicBezTo>
                <a:cubicBezTo>
                  <a:pt x="3314382" y="821228"/>
                  <a:pt x="3231222" y="873653"/>
                  <a:pt x="3155978" y="876300"/>
                </a:cubicBezTo>
                <a:cubicBezTo>
                  <a:pt x="1903430" y="929151"/>
                  <a:pt x="1638956" y="998582"/>
                  <a:pt x="146053" y="876300"/>
                </a:cubicBezTo>
                <a:cubicBezTo>
                  <a:pt x="66203" y="880767"/>
                  <a:pt x="10948" y="811888"/>
                  <a:pt x="0" y="730247"/>
                </a:cubicBezTo>
                <a:cubicBezTo>
                  <a:pt x="-2956" y="535904"/>
                  <a:pt x="40147" y="322014"/>
                  <a:pt x="0" y="146053"/>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sym typeface="Arial"/>
              </a:rPr>
              <a:t>RÚT RA Ý ĐOẠN 2</a:t>
            </a:r>
          </a:p>
        </p:txBody>
      </p:sp>
      <p:grpSp>
        <p:nvGrpSpPr>
          <p:cNvPr id="12" name="Nhóm 11">
            <a:extLst>
              <a:ext uri="{FF2B5EF4-FFF2-40B4-BE49-F238E27FC236}">
                <a16:creationId xmlns:a16="http://schemas.microsoft.com/office/drawing/2014/main" xmlns="" id="{B88B0EA6-0324-642E-615E-1BC83B16D6F2}"/>
              </a:ext>
            </a:extLst>
          </p:cNvPr>
          <p:cNvGrpSpPr/>
          <p:nvPr/>
        </p:nvGrpSpPr>
        <p:grpSpPr>
          <a:xfrm>
            <a:off x="2084522" y="1929539"/>
            <a:ext cx="7059478" cy="2595966"/>
            <a:chOff x="2084522" y="1929539"/>
            <a:chExt cx="7059478" cy="2595966"/>
          </a:xfrm>
        </p:grpSpPr>
        <p:sp>
          <p:nvSpPr>
            <p:cNvPr id="10" name="Hình chữ nhật: Góc Tròn 9">
              <a:extLst>
                <a:ext uri="{FF2B5EF4-FFF2-40B4-BE49-F238E27FC236}">
                  <a16:creationId xmlns:a16="http://schemas.microsoft.com/office/drawing/2014/main" xmlns="" id="{8C70F163-9DD8-C4CF-9433-306B60095839}"/>
                </a:ext>
              </a:extLst>
            </p:cNvPr>
            <p:cNvSpPr/>
            <p:nvPr/>
          </p:nvSpPr>
          <p:spPr>
            <a:xfrm>
              <a:off x="2084522" y="1929539"/>
              <a:ext cx="7059478" cy="2595966"/>
            </a:xfrm>
            <a:prstGeom prst="roundRect">
              <a:avLst/>
            </a:prstGeom>
            <a:solidFill>
              <a:schemeClr val="accent3">
                <a:lumMod val="20000"/>
                <a:lumOff val="8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5" name="Hình chữ nhật: Góc Tròn 4">
              <a:extLst>
                <a:ext uri="{FF2B5EF4-FFF2-40B4-BE49-F238E27FC236}">
                  <a16:creationId xmlns:a16="http://schemas.microsoft.com/office/drawing/2014/main" xmlns="" id="{8E1F3A6D-52D1-2FF4-C3EA-DD8FD3079851}"/>
                </a:ext>
              </a:extLst>
            </p:cNvPr>
            <p:cNvSpPr/>
            <p:nvPr/>
          </p:nvSpPr>
          <p:spPr>
            <a:xfrm>
              <a:off x="2386369" y="2311347"/>
              <a:ext cx="6488264" cy="1815380"/>
            </a:xfrm>
            <a:prstGeom prst="roundRect">
              <a:avLst>
                <a:gd name="adj" fmla="val 10376"/>
              </a:avLst>
            </a:prstGeom>
            <a:solidFill>
              <a:schemeClr val="tx1"/>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5400" b="0" i="0" u="none" strike="noStrike" kern="0" cap="none" spc="0" normalizeH="0" baseline="0" noProof="0">
                  <a:ln>
                    <a:noFill/>
                  </a:ln>
                  <a:solidFill>
                    <a:srgbClr val="261D2A"/>
                  </a:solidFill>
                  <a:effectLst/>
                  <a:uLnTx/>
                  <a:uFillTx/>
                  <a:latin typeface="Calibri" panose="020F0502020204030204" pitchFamily="34" charset="0"/>
                  <a:ea typeface="+mn-ea"/>
                  <a:cs typeface="Calibri" panose="020F0502020204030204" pitchFamily="34" charset="0"/>
                  <a:sym typeface="Wingdings" panose="05000000000000000000" pitchFamily="2" charset="2"/>
                </a:rPr>
                <a:t>Ngôi trường mang tên niềm vui.</a:t>
              </a:r>
              <a:endParaRPr kumimoji="0" lang="en-US" sz="5400" b="0" i="0" u="none" strike="noStrike" kern="0" cap="none" spc="0" normalizeH="0" baseline="0" noProof="0">
                <a:ln>
                  <a:noFill/>
                </a:ln>
                <a:solidFill>
                  <a:srgbClr val="261D2A"/>
                </a:solidFill>
                <a:effectLst/>
                <a:uLnTx/>
                <a:uFillTx/>
                <a:latin typeface="Calibri" panose="020F0502020204030204" pitchFamily="34" charset="0"/>
                <a:ea typeface="+mn-ea"/>
                <a:cs typeface="Calibri" panose="020F0502020204030204" pitchFamily="34" charset="0"/>
                <a:sym typeface="Arial"/>
              </a:endParaRPr>
            </a:p>
          </p:txBody>
        </p:sp>
      </p:grpSp>
      <p:pic>
        <p:nvPicPr>
          <p:cNvPr id="8" name="Hình ảnh 7">
            <a:extLst>
              <a:ext uri="{FF2B5EF4-FFF2-40B4-BE49-F238E27FC236}">
                <a16:creationId xmlns:a16="http://schemas.microsoft.com/office/drawing/2014/main" xmlns="" id="{CC50D1E0-3BC8-A0D1-5CBE-0DF2A304B43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121471" y="2435089"/>
            <a:ext cx="2490960" cy="2827090"/>
          </a:xfrm>
          <a:prstGeom prst="rect">
            <a:avLst/>
          </a:prstGeom>
        </p:spPr>
      </p:pic>
    </p:spTree>
    <p:extLst>
      <p:ext uri="{BB962C8B-B14F-4D97-AF65-F5344CB8AC3E}">
        <p14:creationId xmlns:p14="http://schemas.microsoft.com/office/powerpoint/2010/main" val="34227080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xmlns="" id="{EAA8BA6A-25EE-F4B0-9F48-82ABA4B889F9}"/>
              </a:ext>
            </a:extLst>
          </p:cNvPr>
          <p:cNvSpPr/>
          <p:nvPr/>
        </p:nvSpPr>
        <p:spPr>
          <a:xfrm>
            <a:off x="0" y="1121134"/>
            <a:ext cx="9144000" cy="4022366"/>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2" name="Rectangle: Rounded Corners 22">
            <a:extLst>
              <a:ext uri="{FF2B5EF4-FFF2-40B4-BE49-F238E27FC236}">
                <a16:creationId xmlns:a16="http://schemas.microsoft.com/office/drawing/2014/main" xmlns="" id="{EDAB616D-9C8C-7A44-9014-65ED6507FC33}"/>
              </a:ext>
            </a:extLst>
          </p:cNvPr>
          <p:cNvSpPr/>
          <p:nvPr/>
        </p:nvSpPr>
        <p:spPr>
          <a:xfrm>
            <a:off x="534152" y="204875"/>
            <a:ext cx="8075696" cy="1230226"/>
          </a:xfrm>
          <a:custGeom>
            <a:avLst/>
            <a:gdLst>
              <a:gd name="connsiteX0" fmla="*/ 0 w 8075696"/>
              <a:gd name="connsiteY0" fmla="*/ 205042 h 1230226"/>
              <a:gd name="connsiteX1" fmla="*/ 205042 w 8075696"/>
              <a:gd name="connsiteY1" fmla="*/ 0 h 1230226"/>
              <a:gd name="connsiteX2" fmla="*/ 7870654 w 8075696"/>
              <a:gd name="connsiteY2" fmla="*/ 0 h 1230226"/>
              <a:gd name="connsiteX3" fmla="*/ 8075696 w 8075696"/>
              <a:gd name="connsiteY3" fmla="*/ 205042 h 1230226"/>
              <a:gd name="connsiteX4" fmla="*/ 8075696 w 8075696"/>
              <a:gd name="connsiteY4" fmla="*/ 1025184 h 1230226"/>
              <a:gd name="connsiteX5" fmla="*/ 7870654 w 8075696"/>
              <a:gd name="connsiteY5" fmla="*/ 1230226 h 1230226"/>
              <a:gd name="connsiteX6" fmla="*/ 205042 w 8075696"/>
              <a:gd name="connsiteY6" fmla="*/ 1230226 h 1230226"/>
              <a:gd name="connsiteX7" fmla="*/ 0 w 8075696"/>
              <a:gd name="connsiteY7" fmla="*/ 1025184 h 1230226"/>
              <a:gd name="connsiteX8" fmla="*/ 0 w 8075696"/>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5696" h="1230226" fill="none" extrusionOk="0">
                <a:moveTo>
                  <a:pt x="0" y="205042"/>
                </a:moveTo>
                <a:cubicBezTo>
                  <a:pt x="2436" y="76089"/>
                  <a:pt x="85695" y="3380"/>
                  <a:pt x="205042" y="0"/>
                </a:cubicBezTo>
                <a:cubicBezTo>
                  <a:pt x="3390564" y="-73180"/>
                  <a:pt x="6817584" y="86135"/>
                  <a:pt x="7870654" y="0"/>
                </a:cubicBezTo>
                <a:cubicBezTo>
                  <a:pt x="7995521" y="3461"/>
                  <a:pt x="8062032" y="85663"/>
                  <a:pt x="8075696" y="205042"/>
                </a:cubicBezTo>
                <a:cubicBezTo>
                  <a:pt x="8109104" y="356189"/>
                  <a:pt x="8117426" y="933695"/>
                  <a:pt x="8075696" y="1025184"/>
                </a:cubicBezTo>
                <a:cubicBezTo>
                  <a:pt x="8060516" y="1136776"/>
                  <a:pt x="7994796" y="1216562"/>
                  <a:pt x="7870654" y="1230226"/>
                </a:cubicBezTo>
                <a:cubicBezTo>
                  <a:pt x="5266206" y="1275086"/>
                  <a:pt x="3187085" y="1347848"/>
                  <a:pt x="205042" y="1230226"/>
                </a:cubicBezTo>
                <a:cubicBezTo>
                  <a:pt x="86022" y="1242604"/>
                  <a:pt x="5738" y="1135115"/>
                  <a:pt x="0" y="1025184"/>
                </a:cubicBezTo>
                <a:cubicBezTo>
                  <a:pt x="8254" y="726419"/>
                  <a:pt x="48211" y="494993"/>
                  <a:pt x="0" y="205042"/>
                </a:cubicBezTo>
                <a:close/>
              </a:path>
              <a:path w="8075696" h="1230226" stroke="0" extrusionOk="0">
                <a:moveTo>
                  <a:pt x="0" y="205042"/>
                </a:moveTo>
                <a:cubicBezTo>
                  <a:pt x="3056" y="111173"/>
                  <a:pt x="78198" y="-17197"/>
                  <a:pt x="205042" y="0"/>
                </a:cubicBezTo>
                <a:cubicBezTo>
                  <a:pt x="3147131" y="33707"/>
                  <a:pt x="6539874" y="-162475"/>
                  <a:pt x="7870654" y="0"/>
                </a:cubicBezTo>
                <a:cubicBezTo>
                  <a:pt x="7994869" y="-3370"/>
                  <a:pt x="8065213" y="99647"/>
                  <a:pt x="8075696" y="205042"/>
                </a:cubicBezTo>
                <a:cubicBezTo>
                  <a:pt x="8091398" y="559224"/>
                  <a:pt x="8084780" y="751688"/>
                  <a:pt x="8075696" y="1025184"/>
                </a:cubicBezTo>
                <a:cubicBezTo>
                  <a:pt x="8088944" y="1149493"/>
                  <a:pt x="7981810" y="1229207"/>
                  <a:pt x="7870654" y="1230226"/>
                </a:cubicBezTo>
                <a:cubicBezTo>
                  <a:pt x="5911690" y="1283077"/>
                  <a:pt x="3189158" y="1352508"/>
                  <a:pt x="205042" y="1230226"/>
                </a:cubicBezTo>
                <a:cubicBezTo>
                  <a:pt x="93168" y="1237739"/>
                  <a:pt x="10966" y="1139406"/>
                  <a:pt x="0" y="1025184"/>
                </a:cubicBezTo>
                <a:cubicBezTo>
                  <a:pt x="14762" y="917558"/>
                  <a:pt x="-23651" y="533533"/>
                  <a:pt x="0" y="205042"/>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a:solidFill>
                  <a:srgbClr val="333333"/>
                </a:solidFill>
                <a:latin typeface="Calibri" panose="020F0502020204030204" pitchFamily="34" charset="0"/>
                <a:cs typeface="Calibri" panose="020F0502020204030204" pitchFamily="34" charset="0"/>
              </a:rPr>
              <a:t>3. </a:t>
            </a:r>
            <a:r>
              <a:rPr lang="vi-VN" sz="2800" b="1">
                <a:solidFill>
                  <a:srgbClr val="333333"/>
                </a:solidFill>
                <a:latin typeface="Calibri" panose="020F0502020204030204" pitchFamily="34" charset="0"/>
                <a:cs typeface="Calibri" panose="020F0502020204030204" pitchFamily="34" charset="0"/>
              </a:rPr>
              <a:t>Vì sao những nụ cười được tả ở khổ thơ cuối bài mang tên mùa xuân? </a:t>
            </a:r>
            <a:endParaRPr kumimoji="0" lang="vi-VN" sz="2800" b="1" i="0" u="none" strike="noStrike" kern="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sym typeface="Arial"/>
            </a:endParaRPr>
          </a:p>
        </p:txBody>
      </p:sp>
      <p:grpSp>
        <p:nvGrpSpPr>
          <p:cNvPr id="4" name="Nhóm 14">
            <a:extLst>
              <a:ext uri="{FF2B5EF4-FFF2-40B4-BE49-F238E27FC236}">
                <a16:creationId xmlns:a16="http://schemas.microsoft.com/office/drawing/2014/main" xmlns="" id="{8A428A57-4FA3-8877-4528-C56A0F24C54F}"/>
              </a:ext>
            </a:extLst>
          </p:cNvPr>
          <p:cNvGrpSpPr/>
          <p:nvPr/>
        </p:nvGrpSpPr>
        <p:grpSpPr>
          <a:xfrm>
            <a:off x="1558456" y="1562101"/>
            <a:ext cx="7445092" cy="3477949"/>
            <a:chOff x="991892" y="2092271"/>
            <a:chExt cx="8011656" cy="3051229"/>
          </a:xfrm>
        </p:grpSpPr>
        <p:sp>
          <p:nvSpPr>
            <p:cNvPr id="5" name="Hình chữ nhật: Góc Tròn 12">
              <a:extLst>
                <a:ext uri="{FF2B5EF4-FFF2-40B4-BE49-F238E27FC236}">
                  <a16:creationId xmlns:a16="http://schemas.microsoft.com/office/drawing/2014/main" xmlns="" id="{B6393150-3B48-18F7-A5F7-DF4E48F463DA}"/>
                </a:ext>
              </a:extLst>
            </p:cNvPr>
            <p:cNvSpPr/>
            <p:nvPr/>
          </p:nvSpPr>
          <p:spPr>
            <a:xfrm>
              <a:off x="991892" y="2092271"/>
              <a:ext cx="8011656" cy="305122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6" name="Hộp Văn bản 11">
              <a:extLst>
                <a:ext uri="{FF2B5EF4-FFF2-40B4-BE49-F238E27FC236}">
                  <a16:creationId xmlns:a16="http://schemas.microsoft.com/office/drawing/2014/main" xmlns="" id="{A9623906-9616-9DC6-BC29-B628F11075C1}"/>
                </a:ext>
              </a:extLst>
            </p:cNvPr>
            <p:cNvSpPr txBox="1"/>
            <p:nvPr/>
          </p:nvSpPr>
          <p:spPr>
            <a:xfrm>
              <a:off x="1376929" y="2352512"/>
              <a:ext cx="7079380" cy="1794359"/>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
                  <a:srgbClr val="000000"/>
                </a:buClr>
                <a:buSzTx/>
                <a:buFont typeface="Arial"/>
                <a:buNone/>
                <a:tabLst>
                  <a:tab pos="2286000" algn="l"/>
                </a:tabLst>
                <a:defRPr/>
              </a:pPr>
              <a:r>
                <a:rPr kumimoji="0" lang="vi-VN" sz="2800" b="1" i="0" u="none" strike="noStrike" kern="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VD: Nụ cười chứa những niềm vui, những gì tươi mới, trong ngần, lấp lánh; nụ cười ấy dệt từ niềm tin và tình yêu của người thân, thầy cô, bạn bè với em;..</a:t>
              </a:r>
              <a:endParaRPr kumimoji="0" lang="en-US" sz="2800" b="1" i="0" u="none" strike="noStrike" kern="0" cap="none" spc="0" normalizeH="0" baseline="0" noProof="0">
                <a:ln>
                  <a:noFill/>
                </a:ln>
                <a:solidFill>
                  <a:srgbClr val="0070C0"/>
                </a:solidFill>
                <a:effectLst/>
                <a:uLnTx/>
                <a:uFillTx/>
                <a:latin typeface="Calibri" panose="020F0502020204030204" pitchFamily="34" charset="0"/>
                <a:cs typeface="Calibri" panose="020F0502020204030204" pitchFamily="34" charset="0"/>
                <a:sym typeface="Arial"/>
              </a:endParaRPr>
            </a:p>
          </p:txBody>
        </p:sp>
      </p:grpSp>
      <p:pic>
        <p:nvPicPr>
          <p:cNvPr id="7" name="Hình ảnh 13">
            <a:extLst>
              <a:ext uri="{FF2B5EF4-FFF2-40B4-BE49-F238E27FC236}">
                <a16:creationId xmlns:a16="http://schemas.microsoft.com/office/drawing/2014/main" xmlns=""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232789" y="2815182"/>
            <a:ext cx="2149053" cy="2439046"/>
          </a:xfrm>
          <a:prstGeom prst="rect">
            <a:avLst/>
          </a:prstGeom>
        </p:spPr>
      </p:pic>
    </p:spTree>
    <p:extLst>
      <p:ext uri="{BB962C8B-B14F-4D97-AF65-F5344CB8AC3E}">
        <p14:creationId xmlns:p14="http://schemas.microsoft.com/office/powerpoint/2010/main" val="29336082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xmlns="" id="{EAA8BA6A-25EE-F4B0-9F48-82ABA4B889F9}"/>
              </a:ext>
            </a:extLst>
          </p:cNvPr>
          <p:cNvSpPr/>
          <p:nvPr/>
        </p:nvSpPr>
        <p:spPr>
          <a:xfrm>
            <a:off x="0" y="0"/>
            <a:ext cx="9144000" cy="5143500"/>
          </a:xfrm>
          <a:prstGeom prst="roundRect">
            <a:avLst>
              <a:gd name="adj" fmla="val 10441"/>
            </a:avLst>
          </a:prstGeom>
          <a:solidFill>
            <a:schemeClr val="tx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3" name="Rectangle: Rounded Corners 22">
            <a:extLst>
              <a:ext uri="{FF2B5EF4-FFF2-40B4-BE49-F238E27FC236}">
                <a16:creationId xmlns:a16="http://schemas.microsoft.com/office/drawing/2014/main" xmlns="" id="{A8DA9047-AC63-B3DE-F4CA-2738A3E20E97}"/>
              </a:ext>
            </a:extLst>
          </p:cNvPr>
          <p:cNvSpPr/>
          <p:nvPr/>
        </p:nvSpPr>
        <p:spPr>
          <a:xfrm>
            <a:off x="3695669" y="617995"/>
            <a:ext cx="3302031" cy="876300"/>
          </a:xfrm>
          <a:custGeom>
            <a:avLst/>
            <a:gdLst>
              <a:gd name="connsiteX0" fmla="*/ 0 w 3302031"/>
              <a:gd name="connsiteY0" fmla="*/ 146053 h 876300"/>
              <a:gd name="connsiteX1" fmla="*/ 146053 w 3302031"/>
              <a:gd name="connsiteY1" fmla="*/ 0 h 876300"/>
              <a:gd name="connsiteX2" fmla="*/ 3155978 w 3302031"/>
              <a:gd name="connsiteY2" fmla="*/ 0 h 876300"/>
              <a:gd name="connsiteX3" fmla="*/ 3302031 w 3302031"/>
              <a:gd name="connsiteY3" fmla="*/ 146053 h 876300"/>
              <a:gd name="connsiteX4" fmla="*/ 3302031 w 3302031"/>
              <a:gd name="connsiteY4" fmla="*/ 730247 h 876300"/>
              <a:gd name="connsiteX5" fmla="*/ 3155978 w 3302031"/>
              <a:gd name="connsiteY5" fmla="*/ 876300 h 876300"/>
              <a:gd name="connsiteX6" fmla="*/ 146053 w 3302031"/>
              <a:gd name="connsiteY6" fmla="*/ 876300 h 876300"/>
              <a:gd name="connsiteX7" fmla="*/ 0 w 3302031"/>
              <a:gd name="connsiteY7" fmla="*/ 730247 h 876300"/>
              <a:gd name="connsiteX8" fmla="*/ 0 w 3302031"/>
              <a:gd name="connsiteY8" fmla="*/ 146053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02031" h="876300" fill="none" extrusionOk="0">
                <a:moveTo>
                  <a:pt x="0" y="146053"/>
                </a:moveTo>
                <a:cubicBezTo>
                  <a:pt x="2061" y="52097"/>
                  <a:pt x="57342" y="4456"/>
                  <a:pt x="146053" y="0"/>
                </a:cubicBezTo>
                <a:cubicBezTo>
                  <a:pt x="1303442" y="-73180"/>
                  <a:pt x="1656920" y="86135"/>
                  <a:pt x="3155978" y="0"/>
                </a:cubicBezTo>
                <a:cubicBezTo>
                  <a:pt x="3246000" y="2786"/>
                  <a:pt x="3293543" y="61578"/>
                  <a:pt x="3302031" y="146053"/>
                </a:cubicBezTo>
                <a:cubicBezTo>
                  <a:pt x="3351033" y="211682"/>
                  <a:pt x="3330201" y="517250"/>
                  <a:pt x="3302031" y="730247"/>
                </a:cubicBezTo>
                <a:cubicBezTo>
                  <a:pt x="3291292" y="809742"/>
                  <a:pt x="3245006" y="865814"/>
                  <a:pt x="3155978" y="876300"/>
                </a:cubicBezTo>
                <a:cubicBezTo>
                  <a:pt x="2313759" y="921160"/>
                  <a:pt x="996095" y="993922"/>
                  <a:pt x="146053" y="876300"/>
                </a:cubicBezTo>
                <a:cubicBezTo>
                  <a:pt x="58681" y="890673"/>
                  <a:pt x="9426" y="805472"/>
                  <a:pt x="0" y="730247"/>
                </a:cubicBezTo>
                <a:cubicBezTo>
                  <a:pt x="-12683" y="537683"/>
                  <a:pt x="46036" y="279849"/>
                  <a:pt x="0" y="146053"/>
                </a:cubicBezTo>
                <a:close/>
              </a:path>
              <a:path w="3302031" h="876300" stroke="0" extrusionOk="0">
                <a:moveTo>
                  <a:pt x="0" y="146053"/>
                </a:moveTo>
                <a:cubicBezTo>
                  <a:pt x="2359" y="80344"/>
                  <a:pt x="59533" y="-7404"/>
                  <a:pt x="146053" y="0"/>
                </a:cubicBezTo>
                <a:cubicBezTo>
                  <a:pt x="1337830" y="33707"/>
                  <a:pt x="2738636" y="-162475"/>
                  <a:pt x="3155978" y="0"/>
                </a:cubicBezTo>
                <a:cubicBezTo>
                  <a:pt x="3240465" y="-1175"/>
                  <a:pt x="3295582" y="70217"/>
                  <a:pt x="3302031" y="146053"/>
                </a:cubicBezTo>
                <a:cubicBezTo>
                  <a:pt x="3337429" y="415603"/>
                  <a:pt x="3280909" y="505913"/>
                  <a:pt x="3302031" y="730247"/>
                </a:cubicBezTo>
                <a:cubicBezTo>
                  <a:pt x="3314382" y="821228"/>
                  <a:pt x="3231222" y="873653"/>
                  <a:pt x="3155978" y="876300"/>
                </a:cubicBezTo>
                <a:cubicBezTo>
                  <a:pt x="1903430" y="929151"/>
                  <a:pt x="1638956" y="998582"/>
                  <a:pt x="146053" y="876300"/>
                </a:cubicBezTo>
                <a:cubicBezTo>
                  <a:pt x="66203" y="880767"/>
                  <a:pt x="10948" y="811888"/>
                  <a:pt x="0" y="730247"/>
                </a:cubicBezTo>
                <a:cubicBezTo>
                  <a:pt x="-2956" y="535904"/>
                  <a:pt x="40147" y="322014"/>
                  <a:pt x="0" y="146053"/>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sym typeface="Arial"/>
              </a:rPr>
              <a:t>RÚT RA Ý ĐOẠN 3</a:t>
            </a:r>
          </a:p>
        </p:txBody>
      </p:sp>
      <p:grpSp>
        <p:nvGrpSpPr>
          <p:cNvPr id="12" name="Nhóm 11">
            <a:extLst>
              <a:ext uri="{FF2B5EF4-FFF2-40B4-BE49-F238E27FC236}">
                <a16:creationId xmlns:a16="http://schemas.microsoft.com/office/drawing/2014/main" xmlns="" id="{B88B0EA6-0324-642E-615E-1BC83B16D6F2}"/>
              </a:ext>
            </a:extLst>
          </p:cNvPr>
          <p:cNvGrpSpPr/>
          <p:nvPr/>
        </p:nvGrpSpPr>
        <p:grpSpPr>
          <a:xfrm>
            <a:off x="2084522" y="1929539"/>
            <a:ext cx="7059478" cy="2595966"/>
            <a:chOff x="2084522" y="1929539"/>
            <a:chExt cx="7059478" cy="2595966"/>
          </a:xfrm>
        </p:grpSpPr>
        <p:sp>
          <p:nvSpPr>
            <p:cNvPr id="10" name="Hình chữ nhật: Góc Tròn 9">
              <a:extLst>
                <a:ext uri="{FF2B5EF4-FFF2-40B4-BE49-F238E27FC236}">
                  <a16:creationId xmlns:a16="http://schemas.microsoft.com/office/drawing/2014/main" xmlns="" id="{8C70F163-9DD8-C4CF-9433-306B60095839}"/>
                </a:ext>
              </a:extLst>
            </p:cNvPr>
            <p:cNvSpPr/>
            <p:nvPr/>
          </p:nvSpPr>
          <p:spPr>
            <a:xfrm>
              <a:off x="2084522" y="1929539"/>
              <a:ext cx="7059478" cy="2595966"/>
            </a:xfrm>
            <a:prstGeom prst="roundRect">
              <a:avLst/>
            </a:prstGeom>
            <a:solidFill>
              <a:schemeClr val="accent3">
                <a:lumMod val="20000"/>
                <a:lumOff val="8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5" name="Hình chữ nhật: Góc Tròn 4">
              <a:extLst>
                <a:ext uri="{FF2B5EF4-FFF2-40B4-BE49-F238E27FC236}">
                  <a16:creationId xmlns:a16="http://schemas.microsoft.com/office/drawing/2014/main" xmlns="" id="{8E1F3A6D-52D1-2FF4-C3EA-DD8FD3079851}"/>
                </a:ext>
              </a:extLst>
            </p:cNvPr>
            <p:cNvSpPr/>
            <p:nvPr/>
          </p:nvSpPr>
          <p:spPr>
            <a:xfrm>
              <a:off x="2386369" y="2311347"/>
              <a:ext cx="6488264" cy="1815380"/>
            </a:xfrm>
            <a:prstGeom prst="roundRect">
              <a:avLst>
                <a:gd name="adj" fmla="val 10376"/>
              </a:avLst>
            </a:prstGeom>
            <a:solidFill>
              <a:schemeClr val="tx1"/>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5400" b="0" i="0" u="none" strike="noStrike" kern="0" cap="none" spc="0" normalizeH="0" baseline="0" noProof="0">
                  <a:ln>
                    <a:noFill/>
                  </a:ln>
                  <a:solidFill>
                    <a:srgbClr val="261D2A"/>
                  </a:solidFill>
                  <a:effectLst/>
                  <a:uLnTx/>
                  <a:uFillTx/>
                  <a:latin typeface="Calibri" panose="020F0502020204030204" pitchFamily="34" charset="0"/>
                  <a:ea typeface="+mn-ea"/>
                  <a:cs typeface="Calibri" panose="020F0502020204030204" pitchFamily="34" charset="0"/>
                  <a:sym typeface="Wingdings" panose="05000000000000000000" pitchFamily="2" charset="2"/>
                </a:rPr>
                <a:t>Nụ cười mang tên mùa xuân</a:t>
              </a:r>
              <a:endParaRPr kumimoji="0" lang="en-US" sz="5400" b="0" i="0" u="none" strike="noStrike" kern="0" cap="none" spc="0" normalizeH="0" baseline="0" noProof="0">
                <a:ln>
                  <a:noFill/>
                </a:ln>
                <a:solidFill>
                  <a:srgbClr val="261D2A"/>
                </a:solidFill>
                <a:effectLst/>
                <a:uLnTx/>
                <a:uFillTx/>
                <a:latin typeface="Calibri" panose="020F0502020204030204" pitchFamily="34" charset="0"/>
                <a:ea typeface="+mn-ea"/>
                <a:cs typeface="Calibri" panose="020F0502020204030204" pitchFamily="34" charset="0"/>
                <a:sym typeface="Arial"/>
              </a:endParaRPr>
            </a:p>
          </p:txBody>
        </p:sp>
      </p:grpSp>
      <p:pic>
        <p:nvPicPr>
          <p:cNvPr id="8" name="Hình ảnh 7">
            <a:extLst>
              <a:ext uri="{FF2B5EF4-FFF2-40B4-BE49-F238E27FC236}">
                <a16:creationId xmlns:a16="http://schemas.microsoft.com/office/drawing/2014/main" xmlns="" id="{CC50D1E0-3BC8-A0D1-5CBE-0DF2A304B43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121471" y="2435089"/>
            <a:ext cx="2490960" cy="2827090"/>
          </a:xfrm>
          <a:prstGeom prst="rect">
            <a:avLst/>
          </a:prstGeom>
        </p:spPr>
      </p:pic>
    </p:spTree>
    <p:extLst>
      <p:ext uri="{BB962C8B-B14F-4D97-AF65-F5344CB8AC3E}">
        <p14:creationId xmlns:p14="http://schemas.microsoft.com/office/powerpoint/2010/main" val="31289716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xmlns="" id="{EAA8BA6A-25EE-F4B0-9F48-82ABA4B889F9}"/>
              </a:ext>
            </a:extLst>
          </p:cNvPr>
          <p:cNvSpPr/>
          <p:nvPr/>
        </p:nvSpPr>
        <p:spPr>
          <a:xfrm>
            <a:off x="0" y="1121134"/>
            <a:ext cx="9144000" cy="4022366"/>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2" name="Rectangle: Rounded Corners 22">
            <a:extLst>
              <a:ext uri="{FF2B5EF4-FFF2-40B4-BE49-F238E27FC236}">
                <a16:creationId xmlns:a16="http://schemas.microsoft.com/office/drawing/2014/main" xmlns="" id="{EDAB616D-9C8C-7A44-9014-65ED6507FC33}"/>
              </a:ext>
            </a:extLst>
          </p:cNvPr>
          <p:cNvSpPr/>
          <p:nvPr/>
        </p:nvSpPr>
        <p:spPr>
          <a:xfrm>
            <a:off x="534152" y="204875"/>
            <a:ext cx="8075696" cy="1230226"/>
          </a:xfrm>
          <a:custGeom>
            <a:avLst/>
            <a:gdLst>
              <a:gd name="connsiteX0" fmla="*/ 0 w 8075696"/>
              <a:gd name="connsiteY0" fmla="*/ 205042 h 1230226"/>
              <a:gd name="connsiteX1" fmla="*/ 205042 w 8075696"/>
              <a:gd name="connsiteY1" fmla="*/ 0 h 1230226"/>
              <a:gd name="connsiteX2" fmla="*/ 7870654 w 8075696"/>
              <a:gd name="connsiteY2" fmla="*/ 0 h 1230226"/>
              <a:gd name="connsiteX3" fmla="*/ 8075696 w 8075696"/>
              <a:gd name="connsiteY3" fmla="*/ 205042 h 1230226"/>
              <a:gd name="connsiteX4" fmla="*/ 8075696 w 8075696"/>
              <a:gd name="connsiteY4" fmla="*/ 1025184 h 1230226"/>
              <a:gd name="connsiteX5" fmla="*/ 7870654 w 8075696"/>
              <a:gd name="connsiteY5" fmla="*/ 1230226 h 1230226"/>
              <a:gd name="connsiteX6" fmla="*/ 205042 w 8075696"/>
              <a:gd name="connsiteY6" fmla="*/ 1230226 h 1230226"/>
              <a:gd name="connsiteX7" fmla="*/ 0 w 8075696"/>
              <a:gd name="connsiteY7" fmla="*/ 1025184 h 1230226"/>
              <a:gd name="connsiteX8" fmla="*/ 0 w 8075696"/>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5696" h="1230226" fill="none" extrusionOk="0">
                <a:moveTo>
                  <a:pt x="0" y="205042"/>
                </a:moveTo>
                <a:cubicBezTo>
                  <a:pt x="2436" y="76089"/>
                  <a:pt x="85695" y="3380"/>
                  <a:pt x="205042" y="0"/>
                </a:cubicBezTo>
                <a:cubicBezTo>
                  <a:pt x="3390564" y="-73180"/>
                  <a:pt x="6817584" y="86135"/>
                  <a:pt x="7870654" y="0"/>
                </a:cubicBezTo>
                <a:cubicBezTo>
                  <a:pt x="7995521" y="3461"/>
                  <a:pt x="8062032" y="85663"/>
                  <a:pt x="8075696" y="205042"/>
                </a:cubicBezTo>
                <a:cubicBezTo>
                  <a:pt x="8109104" y="356189"/>
                  <a:pt x="8117426" y="933695"/>
                  <a:pt x="8075696" y="1025184"/>
                </a:cubicBezTo>
                <a:cubicBezTo>
                  <a:pt x="8060516" y="1136776"/>
                  <a:pt x="7994796" y="1216562"/>
                  <a:pt x="7870654" y="1230226"/>
                </a:cubicBezTo>
                <a:cubicBezTo>
                  <a:pt x="5266206" y="1275086"/>
                  <a:pt x="3187085" y="1347848"/>
                  <a:pt x="205042" y="1230226"/>
                </a:cubicBezTo>
                <a:cubicBezTo>
                  <a:pt x="86022" y="1242604"/>
                  <a:pt x="5738" y="1135115"/>
                  <a:pt x="0" y="1025184"/>
                </a:cubicBezTo>
                <a:cubicBezTo>
                  <a:pt x="8254" y="726419"/>
                  <a:pt x="48211" y="494993"/>
                  <a:pt x="0" y="205042"/>
                </a:cubicBezTo>
                <a:close/>
              </a:path>
              <a:path w="8075696" h="1230226" stroke="0" extrusionOk="0">
                <a:moveTo>
                  <a:pt x="0" y="205042"/>
                </a:moveTo>
                <a:cubicBezTo>
                  <a:pt x="3056" y="111173"/>
                  <a:pt x="78198" y="-17197"/>
                  <a:pt x="205042" y="0"/>
                </a:cubicBezTo>
                <a:cubicBezTo>
                  <a:pt x="3147131" y="33707"/>
                  <a:pt x="6539874" y="-162475"/>
                  <a:pt x="7870654" y="0"/>
                </a:cubicBezTo>
                <a:cubicBezTo>
                  <a:pt x="7994869" y="-3370"/>
                  <a:pt x="8065213" y="99647"/>
                  <a:pt x="8075696" y="205042"/>
                </a:cubicBezTo>
                <a:cubicBezTo>
                  <a:pt x="8091398" y="559224"/>
                  <a:pt x="8084780" y="751688"/>
                  <a:pt x="8075696" y="1025184"/>
                </a:cubicBezTo>
                <a:cubicBezTo>
                  <a:pt x="8088944" y="1149493"/>
                  <a:pt x="7981810" y="1229207"/>
                  <a:pt x="7870654" y="1230226"/>
                </a:cubicBezTo>
                <a:cubicBezTo>
                  <a:pt x="5911690" y="1283077"/>
                  <a:pt x="3189158" y="1352508"/>
                  <a:pt x="205042" y="1230226"/>
                </a:cubicBezTo>
                <a:cubicBezTo>
                  <a:pt x="93168" y="1237739"/>
                  <a:pt x="10966" y="1139406"/>
                  <a:pt x="0" y="1025184"/>
                </a:cubicBezTo>
                <a:cubicBezTo>
                  <a:pt x="14762" y="917558"/>
                  <a:pt x="-23651" y="533533"/>
                  <a:pt x="0" y="205042"/>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a:solidFill>
                  <a:srgbClr val="333333"/>
                </a:solidFill>
                <a:latin typeface="Calibri" panose="020F0502020204030204" pitchFamily="34" charset="0"/>
                <a:cs typeface="Calibri" panose="020F0502020204030204" pitchFamily="34" charset="0"/>
              </a:rPr>
              <a:t>4.</a:t>
            </a:r>
            <a:r>
              <a:rPr lang="vi-VN" sz="2800" b="1">
                <a:solidFill>
                  <a:srgbClr val="333333"/>
                </a:solidFill>
                <a:latin typeface="Calibri" panose="020F0502020204030204" pitchFamily="34" charset="0"/>
                <a:cs typeface="Calibri" panose="020F0502020204030204" pitchFamily="34" charset="0"/>
              </a:rPr>
              <a:t>Cách đặt tên mỗi sự vật trong bài thơ có gì thú vị?</a:t>
            </a:r>
            <a:endParaRPr kumimoji="0" lang="vi-VN" sz="2800" b="1" i="0" u="none" strike="noStrike" kern="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sym typeface="Arial"/>
            </a:endParaRPr>
          </a:p>
        </p:txBody>
      </p:sp>
      <p:grpSp>
        <p:nvGrpSpPr>
          <p:cNvPr id="4" name="Nhóm 14">
            <a:extLst>
              <a:ext uri="{FF2B5EF4-FFF2-40B4-BE49-F238E27FC236}">
                <a16:creationId xmlns:a16="http://schemas.microsoft.com/office/drawing/2014/main" xmlns="" id="{8A428A57-4FA3-8877-4528-C56A0F24C54F}"/>
              </a:ext>
            </a:extLst>
          </p:cNvPr>
          <p:cNvGrpSpPr/>
          <p:nvPr/>
        </p:nvGrpSpPr>
        <p:grpSpPr>
          <a:xfrm>
            <a:off x="1558456" y="2032175"/>
            <a:ext cx="7445092" cy="2906450"/>
            <a:chOff x="991892" y="2092271"/>
            <a:chExt cx="8011656" cy="3051229"/>
          </a:xfrm>
        </p:grpSpPr>
        <p:sp>
          <p:nvSpPr>
            <p:cNvPr id="5" name="Hình chữ nhật: Góc Tròn 12">
              <a:extLst>
                <a:ext uri="{FF2B5EF4-FFF2-40B4-BE49-F238E27FC236}">
                  <a16:creationId xmlns:a16="http://schemas.microsoft.com/office/drawing/2014/main" xmlns="" id="{B6393150-3B48-18F7-A5F7-DF4E48F463DA}"/>
                </a:ext>
              </a:extLst>
            </p:cNvPr>
            <p:cNvSpPr/>
            <p:nvPr/>
          </p:nvSpPr>
          <p:spPr>
            <a:xfrm>
              <a:off x="991892" y="2092271"/>
              <a:ext cx="8011656" cy="305122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6" name="Hộp Văn bản 11">
              <a:extLst>
                <a:ext uri="{FF2B5EF4-FFF2-40B4-BE49-F238E27FC236}">
                  <a16:creationId xmlns:a16="http://schemas.microsoft.com/office/drawing/2014/main" xmlns="" id="{A9623906-9616-9DC6-BC29-B628F11075C1}"/>
                </a:ext>
              </a:extLst>
            </p:cNvPr>
            <p:cNvSpPr txBox="1"/>
            <p:nvPr/>
          </p:nvSpPr>
          <p:spPr>
            <a:xfrm>
              <a:off x="1376929" y="2352512"/>
              <a:ext cx="7079380" cy="1542345"/>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
                  <a:srgbClr val="000000"/>
                </a:buClr>
                <a:buSzTx/>
                <a:buFont typeface="Arial"/>
                <a:buNone/>
                <a:tabLst>
                  <a:tab pos="2286000" algn="l"/>
                </a:tabLst>
                <a:defRPr/>
              </a:pPr>
              <a:r>
                <a:rPr kumimoji="0" lang="vi-VN" sz="3200" b="1" i="0" u="none" strike="noStrike" kern="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VD: Cách đặt tên gợi ra những điều đẹp đẽ, tươi mới về ngôi nhà, ngôi trường, nụ cười,...</a:t>
              </a:r>
              <a:endParaRPr kumimoji="0" lang="en-US" sz="3200" b="1" i="0" u="none" strike="noStrike" kern="0" cap="none" spc="0" normalizeH="0" baseline="0" noProof="0">
                <a:ln>
                  <a:noFill/>
                </a:ln>
                <a:solidFill>
                  <a:srgbClr val="0070C0"/>
                </a:solidFill>
                <a:effectLst/>
                <a:uLnTx/>
                <a:uFillTx/>
                <a:latin typeface="Calibri" panose="020F0502020204030204" pitchFamily="34" charset="0"/>
                <a:cs typeface="Calibri" panose="020F0502020204030204" pitchFamily="34" charset="0"/>
                <a:sym typeface="Arial"/>
              </a:endParaRPr>
            </a:p>
          </p:txBody>
        </p:sp>
      </p:grpSp>
      <p:pic>
        <p:nvPicPr>
          <p:cNvPr id="7" name="Hình ảnh 13">
            <a:extLst>
              <a:ext uri="{FF2B5EF4-FFF2-40B4-BE49-F238E27FC236}">
                <a16:creationId xmlns:a16="http://schemas.microsoft.com/office/drawing/2014/main" xmlns=""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232789" y="2815182"/>
            <a:ext cx="2149053" cy="2439046"/>
          </a:xfrm>
          <a:prstGeom prst="rect">
            <a:avLst/>
          </a:prstGeom>
        </p:spPr>
      </p:pic>
    </p:spTree>
    <p:extLst>
      <p:ext uri="{BB962C8B-B14F-4D97-AF65-F5344CB8AC3E}">
        <p14:creationId xmlns:p14="http://schemas.microsoft.com/office/powerpoint/2010/main" val="40391592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xmlns="" id="{EAA8BA6A-25EE-F4B0-9F48-82ABA4B889F9}"/>
              </a:ext>
            </a:extLst>
          </p:cNvPr>
          <p:cNvSpPr/>
          <p:nvPr/>
        </p:nvSpPr>
        <p:spPr>
          <a:xfrm>
            <a:off x="0" y="0"/>
            <a:ext cx="9144000" cy="5143500"/>
          </a:xfrm>
          <a:prstGeom prst="roundRect">
            <a:avLst>
              <a:gd name="adj" fmla="val 10441"/>
            </a:avLst>
          </a:prstGeom>
          <a:solidFill>
            <a:schemeClr val="tx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3" name="Rectangle: Rounded Corners 22">
            <a:extLst>
              <a:ext uri="{FF2B5EF4-FFF2-40B4-BE49-F238E27FC236}">
                <a16:creationId xmlns:a16="http://schemas.microsoft.com/office/drawing/2014/main" xmlns="" id="{A8DA9047-AC63-B3DE-F4CA-2738A3E20E97}"/>
              </a:ext>
            </a:extLst>
          </p:cNvPr>
          <p:cNvSpPr/>
          <p:nvPr/>
        </p:nvSpPr>
        <p:spPr>
          <a:xfrm>
            <a:off x="3695669" y="617995"/>
            <a:ext cx="4051331" cy="876300"/>
          </a:xfrm>
          <a:custGeom>
            <a:avLst/>
            <a:gdLst>
              <a:gd name="connsiteX0" fmla="*/ 0 w 4051331"/>
              <a:gd name="connsiteY0" fmla="*/ 146053 h 876300"/>
              <a:gd name="connsiteX1" fmla="*/ 146053 w 4051331"/>
              <a:gd name="connsiteY1" fmla="*/ 0 h 876300"/>
              <a:gd name="connsiteX2" fmla="*/ 3905278 w 4051331"/>
              <a:gd name="connsiteY2" fmla="*/ 0 h 876300"/>
              <a:gd name="connsiteX3" fmla="*/ 4051331 w 4051331"/>
              <a:gd name="connsiteY3" fmla="*/ 146053 h 876300"/>
              <a:gd name="connsiteX4" fmla="*/ 4051331 w 4051331"/>
              <a:gd name="connsiteY4" fmla="*/ 730247 h 876300"/>
              <a:gd name="connsiteX5" fmla="*/ 3905278 w 4051331"/>
              <a:gd name="connsiteY5" fmla="*/ 876300 h 876300"/>
              <a:gd name="connsiteX6" fmla="*/ 146053 w 4051331"/>
              <a:gd name="connsiteY6" fmla="*/ 876300 h 876300"/>
              <a:gd name="connsiteX7" fmla="*/ 0 w 4051331"/>
              <a:gd name="connsiteY7" fmla="*/ 730247 h 876300"/>
              <a:gd name="connsiteX8" fmla="*/ 0 w 4051331"/>
              <a:gd name="connsiteY8" fmla="*/ 146053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1331" h="876300" fill="none" extrusionOk="0">
                <a:moveTo>
                  <a:pt x="0" y="146053"/>
                </a:moveTo>
                <a:cubicBezTo>
                  <a:pt x="2061" y="52097"/>
                  <a:pt x="57342" y="4456"/>
                  <a:pt x="146053" y="0"/>
                </a:cubicBezTo>
                <a:cubicBezTo>
                  <a:pt x="2010406" y="-73180"/>
                  <a:pt x="3387723" y="86135"/>
                  <a:pt x="3905278" y="0"/>
                </a:cubicBezTo>
                <a:cubicBezTo>
                  <a:pt x="3995300" y="2786"/>
                  <a:pt x="4042843" y="61578"/>
                  <a:pt x="4051331" y="146053"/>
                </a:cubicBezTo>
                <a:cubicBezTo>
                  <a:pt x="4100333" y="211682"/>
                  <a:pt x="4079501" y="517250"/>
                  <a:pt x="4051331" y="730247"/>
                </a:cubicBezTo>
                <a:cubicBezTo>
                  <a:pt x="4040592" y="809742"/>
                  <a:pt x="3994306" y="865814"/>
                  <a:pt x="3905278" y="876300"/>
                </a:cubicBezTo>
                <a:cubicBezTo>
                  <a:pt x="3505464" y="921160"/>
                  <a:pt x="708814" y="993922"/>
                  <a:pt x="146053" y="876300"/>
                </a:cubicBezTo>
                <a:cubicBezTo>
                  <a:pt x="58681" y="890673"/>
                  <a:pt x="9426" y="805472"/>
                  <a:pt x="0" y="730247"/>
                </a:cubicBezTo>
                <a:cubicBezTo>
                  <a:pt x="-12683" y="537683"/>
                  <a:pt x="46036" y="279849"/>
                  <a:pt x="0" y="146053"/>
                </a:cubicBezTo>
                <a:close/>
              </a:path>
              <a:path w="4051331" h="876300" stroke="0" extrusionOk="0">
                <a:moveTo>
                  <a:pt x="0" y="146053"/>
                </a:moveTo>
                <a:cubicBezTo>
                  <a:pt x="2359" y="80344"/>
                  <a:pt x="59533" y="-7404"/>
                  <a:pt x="146053" y="0"/>
                </a:cubicBezTo>
                <a:cubicBezTo>
                  <a:pt x="937552" y="33707"/>
                  <a:pt x="2515793" y="-162475"/>
                  <a:pt x="3905278" y="0"/>
                </a:cubicBezTo>
                <a:cubicBezTo>
                  <a:pt x="3989765" y="-1175"/>
                  <a:pt x="4044882" y="70217"/>
                  <a:pt x="4051331" y="146053"/>
                </a:cubicBezTo>
                <a:cubicBezTo>
                  <a:pt x="4086729" y="415603"/>
                  <a:pt x="4030209" y="505913"/>
                  <a:pt x="4051331" y="730247"/>
                </a:cubicBezTo>
                <a:cubicBezTo>
                  <a:pt x="4063682" y="821228"/>
                  <a:pt x="3980522" y="873653"/>
                  <a:pt x="3905278" y="876300"/>
                </a:cubicBezTo>
                <a:cubicBezTo>
                  <a:pt x="3069579" y="929151"/>
                  <a:pt x="1625940" y="998582"/>
                  <a:pt x="146053" y="876300"/>
                </a:cubicBezTo>
                <a:cubicBezTo>
                  <a:pt x="66203" y="880767"/>
                  <a:pt x="10948" y="811888"/>
                  <a:pt x="0" y="730247"/>
                </a:cubicBezTo>
                <a:cubicBezTo>
                  <a:pt x="-2956" y="535904"/>
                  <a:pt x="40147" y="322014"/>
                  <a:pt x="0" y="146053"/>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a:solidFill>
                  <a:srgbClr val="0070C0"/>
                </a:solidFill>
                <a:latin typeface="Calibri" panose="020F0502020204030204" pitchFamily="34" charset="0"/>
                <a:cs typeface="Calibri" panose="020F0502020204030204" pitchFamily="34" charset="0"/>
              </a:rPr>
              <a:t>Nội dung bài thơ</a:t>
            </a:r>
            <a:endParaRPr kumimoji="0" lang="en-US" sz="4000" b="1" i="0" u="none" strike="noStrike" kern="0" cap="none" spc="0" normalizeH="0" baseline="0" noProof="0">
              <a:ln>
                <a:noFill/>
              </a:ln>
              <a:solidFill>
                <a:srgbClr val="0070C0"/>
              </a:solidFill>
              <a:effectLst/>
              <a:uLnTx/>
              <a:uFillTx/>
              <a:latin typeface="Calibri" panose="020F0502020204030204" pitchFamily="34" charset="0"/>
              <a:cs typeface="Calibri" panose="020F0502020204030204" pitchFamily="34" charset="0"/>
              <a:sym typeface="Arial"/>
            </a:endParaRPr>
          </a:p>
        </p:txBody>
      </p:sp>
      <p:grpSp>
        <p:nvGrpSpPr>
          <p:cNvPr id="12" name="Nhóm 11">
            <a:extLst>
              <a:ext uri="{FF2B5EF4-FFF2-40B4-BE49-F238E27FC236}">
                <a16:creationId xmlns:a16="http://schemas.microsoft.com/office/drawing/2014/main" xmlns="" id="{B88B0EA6-0324-642E-615E-1BC83B16D6F2}"/>
              </a:ext>
            </a:extLst>
          </p:cNvPr>
          <p:cNvGrpSpPr/>
          <p:nvPr/>
        </p:nvGrpSpPr>
        <p:grpSpPr>
          <a:xfrm>
            <a:off x="2084522" y="1929539"/>
            <a:ext cx="7059478" cy="2595966"/>
            <a:chOff x="2084522" y="1929539"/>
            <a:chExt cx="7059478" cy="2595966"/>
          </a:xfrm>
        </p:grpSpPr>
        <p:sp>
          <p:nvSpPr>
            <p:cNvPr id="10" name="Hình chữ nhật: Góc Tròn 9">
              <a:extLst>
                <a:ext uri="{FF2B5EF4-FFF2-40B4-BE49-F238E27FC236}">
                  <a16:creationId xmlns:a16="http://schemas.microsoft.com/office/drawing/2014/main" xmlns="" id="{8C70F163-9DD8-C4CF-9433-306B60095839}"/>
                </a:ext>
              </a:extLst>
            </p:cNvPr>
            <p:cNvSpPr/>
            <p:nvPr/>
          </p:nvSpPr>
          <p:spPr>
            <a:xfrm>
              <a:off x="2084522" y="1929539"/>
              <a:ext cx="7059478" cy="2595966"/>
            </a:xfrm>
            <a:prstGeom prst="roundRect">
              <a:avLst/>
            </a:prstGeom>
            <a:solidFill>
              <a:schemeClr val="accent3">
                <a:lumMod val="20000"/>
                <a:lumOff val="8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5" name="Hình chữ nhật: Góc Tròn 4">
              <a:extLst>
                <a:ext uri="{FF2B5EF4-FFF2-40B4-BE49-F238E27FC236}">
                  <a16:creationId xmlns:a16="http://schemas.microsoft.com/office/drawing/2014/main" xmlns="" id="{8E1F3A6D-52D1-2FF4-C3EA-DD8FD3079851}"/>
                </a:ext>
              </a:extLst>
            </p:cNvPr>
            <p:cNvSpPr/>
            <p:nvPr/>
          </p:nvSpPr>
          <p:spPr>
            <a:xfrm>
              <a:off x="2386369" y="2311347"/>
              <a:ext cx="6488264" cy="1815380"/>
            </a:xfrm>
            <a:prstGeom prst="roundRect">
              <a:avLst>
                <a:gd name="adj" fmla="val 10376"/>
              </a:avLst>
            </a:prstGeom>
            <a:solidFill>
              <a:schemeClr val="tx1"/>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0" i="0" u="none" strike="noStrike" kern="0" cap="none" spc="0" normalizeH="0" baseline="0" noProof="0">
                  <a:ln>
                    <a:noFill/>
                  </a:ln>
                  <a:solidFill>
                    <a:srgbClr val="261D2A"/>
                  </a:solidFill>
                  <a:effectLst/>
                  <a:uLnTx/>
                  <a:uFillTx/>
                  <a:latin typeface="Calibri" panose="020F0502020204030204" pitchFamily="34" charset="0"/>
                  <a:ea typeface="+mn-ea"/>
                  <a:cs typeface="Calibri" panose="020F0502020204030204" pitchFamily="34" charset="0"/>
                  <a:sym typeface="Wingdings" panose="05000000000000000000" pitchFamily="2" charset="2"/>
                </a:rPr>
                <a:t>Những nụcười của người thân, bạn bè, thầy cô,... mang đến niềm vui cho bạn nhỏ.</a:t>
              </a:r>
              <a:endParaRPr kumimoji="0" lang="en-US" sz="4000" b="0" i="0" u="none" strike="noStrike" kern="0" cap="none" spc="0" normalizeH="0" baseline="0" noProof="0">
                <a:ln>
                  <a:noFill/>
                </a:ln>
                <a:solidFill>
                  <a:srgbClr val="261D2A"/>
                </a:solidFill>
                <a:effectLst/>
                <a:uLnTx/>
                <a:uFillTx/>
                <a:latin typeface="Calibri" panose="020F0502020204030204" pitchFamily="34" charset="0"/>
                <a:ea typeface="+mn-ea"/>
                <a:cs typeface="Calibri" panose="020F0502020204030204" pitchFamily="34" charset="0"/>
                <a:sym typeface="Arial"/>
              </a:endParaRPr>
            </a:p>
          </p:txBody>
        </p:sp>
      </p:grpSp>
      <p:pic>
        <p:nvPicPr>
          <p:cNvPr id="8" name="Hình ảnh 7">
            <a:extLst>
              <a:ext uri="{FF2B5EF4-FFF2-40B4-BE49-F238E27FC236}">
                <a16:creationId xmlns:a16="http://schemas.microsoft.com/office/drawing/2014/main" xmlns="" id="{CC50D1E0-3BC8-A0D1-5CBE-0DF2A304B43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121471" y="2435089"/>
            <a:ext cx="2490960" cy="2827090"/>
          </a:xfrm>
          <a:prstGeom prst="rect">
            <a:avLst/>
          </a:prstGeom>
        </p:spPr>
      </p:pic>
    </p:spTree>
    <p:extLst>
      <p:ext uri="{BB962C8B-B14F-4D97-AF65-F5344CB8AC3E}">
        <p14:creationId xmlns:p14="http://schemas.microsoft.com/office/powerpoint/2010/main" val="39864194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3814"/>
        <p:cNvGrpSpPr/>
        <p:nvPr/>
      </p:nvGrpSpPr>
      <p:grpSpPr>
        <a:xfrm>
          <a:off x="0" y="0"/>
          <a:ext cx="0" cy="0"/>
          <a:chOff x="0" y="0"/>
          <a:chExt cx="0" cy="0"/>
        </a:xfrm>
      </p:grpSpPr>
      <p:pic>
        <p:nvPicPr>
          <p:cNvPr id="8" name="Hình ảnh 7">
            <a:extLst>
              <a:ext uri="{FF2B5EF4-FFF2-40B4-BE49-F238E27FC236}">
                <a16:creationId xmlns:a16="http://schemas.microsoft.com/office/drawing/2014/main" xmlns="" id="{C251FC05-C46B-ED11-6652-6C2C4C4F734E}"/>
              </a:ext>
            </a:extLst>
          </p:cNvPr>
          <p:cNvPicPr>
            <a:picLocks noChangeAspect="1"/>
          </p:cNvPicPr>
          <p:nvPr/>
        </p:nvPicPr>
        <p:blipFill rotWithShape="1">
          <a:blip r:embed="rId5"/>
          <a:srcRect t="13751" b="19364"/>
          <a:stretch/>
        </p:blipFill>
        <p:spPr>
          <a:xfrm>
            <a:off x="628626" y="-215008"/>
            <a:ext cx="8040597" cy="3060915"/>
          </a:xfrm>
          <a:prstGeom prst="rect">
            <a:avLst/>
          </a:prstGeom>
          <a:ln>
            <a:noFill/>
          </a:ln>
        </p:spPr>
      </p:pic>
      <p:grpSp>
        <p:nvGrpSpPr>
          <p:cNvPr id="3915" name="Google Shape;3915;p40"/>
          <p:cNvGrpSpPr/>
          <p:nvPr/>
        </p:nvGrpSpPr>
        <p:grpSpPr>
          <a:xfrm flipH="1">
            <a:off x="7236850" y="402550"/>
            <a:ext cx="742200" cy="726400"/>
            <a:chOff x="1892125" y="660850"/>
            <a:chExt cx="742200" cy="726400"/>
          </a:xfrm>
        </p:grpSpPr>
        <p:sp>
          <p:nvSpPr>
            <p:cNvPr id="3916" name="Google Shape;3916;p40"/>
            <p:cNvSpPr/>
            <p:nvPr/>
          </p:nvSpPr>
          <p:spPr>
            <a:xfrm>
              <a:off x="1892125" y="660850"/>
              <a:ext cx="742200" cy="726400"/>
            </a:xfrm>
            <a:custGeom>
              <a:avLst/>
              <a:gdLst/>
              <a:ahLst/>
              <a:cxnLst/>
              <a:rect l="l" t="t" r="r" b="b"/>
              <a:pathLst>
                <a:path w="29688" h="29056" extrusionOk="0">
                  <a:moveTo>
                    <a:pt x="8606" y="1"/>
                  </a:moveTo>
                  <a:cubicBezTo>
                    <a:pt x="8173" y="1"/>
                    <a:pt x="7806" y="101"/>
                    <a:pt x="7439" y="234"/>
                  </a:cubicBezTo>
                  <a:cubicBezTo>
                    <a:pt x="5804" y="835"/>
                    <a:pt x="5004" y="1902"/>
                    <a:pt x="4670" y="2736"/>
                  </a:cubicBezTo>
                  <a:cubicBezTo>
                    <a:pt x="3803" y="2803"/>
                    <a:pt x="3002" y="3237"/>
                    <a:pt x="2468" y="3937"/>
                  </a:cubicBezTo>
                  <a:cubicBezTo>
                    <a:pt x="1334" y="5305"/>
                    <a:pt x="1601" y="7239"/>
                    <a:pt x="1868" y="8507"/>
                  </a:cubicBezTo>
                  <a:lnTo>
                    <a:pt x="2135" y="9508"/>
                  </a:lnTo>
                  <a:cubicBezTo>
                    <a:pt x="1668" y="9608"/>
                    <a:pt x="1268" y="9775"/>
                    <a:pt x="934" y="10108"/>
                  </a:cubicBezTo>
                  <a:cubicBezTo>
                    <a:pt x="367" y="10575"/>
                    <a:pt x="33" y="11242"/>
                    <a:pt x="33" y="11976"/>
                  </a:cubicBezTo>
                  <a:cubicBezTo>
                    <a:pt x="0" y="15746"/>
                    <a:pt x="2035" y="23218"/>
                    <a:pt x="10207" y="25352"/>
                  </a:cubicBezTo>
                  <a:cubicBezTo>
                    <a:pt x="10541" y="25586"/>
                    <a:pt x="10874" y="25719"/>
                    <a:pt x="11308" y="25753"/>
                  </a:cubicBezTo>
                  <a:cubicBezTo>
                    <a:pt x="11341" y="25986"/>
                    <a:pt x="11475" y="26253"/>
                    <a:pt x="11608" y="26487"/>
                  </a:cubicBezTo>
                  <a:cubicBezTo>
                    <a:pt x="11608" y="26820"/>
                    <a:pt x="11675" y="27154"/>
                    <a:pt x="11842" y="27487"/>
                  </a:cubicBezTo>
                  <a:cubicBezTo>
                    <a:pt x="12309" y="28455"/>
                    <a:pt x="13276" y="29055"/>
                    <a:pt x="14310" y="29055"/>
                  </a:cubicBezTo>
                  <a:cubicBezTo>
                    <a:pt x="14711" y="29055"/>
                    <a:pt x="15111" y="28955"/>
                    <a:pt x="15444" y="28788"/>
                  </a:cubicBezTo>
                  <a:cubicBezTo>
                    <a:pt x="16278" y="28421"/>
                    <a:pt x="17012" y="27921"/>
                    <a:pt x="17646" y="27421"/>
                  </a:cubicBezTo>
                  <a:cubicBezTo>
                    <a:pt x="17779" y="27587"/>
                    <a:pt x="17946" y="27754"/>
                    <a:pt x="18146" y="27854"/>
                  </a:cubicBezTo>
                  <a:cubicBezTo>
                    <a:pt x="18613" y="28221"/>
                    <a:pt x="19180" y="28421"/>
                    <a:pt x="19781" y="28421"/>
                  </a:cubicBezTo>
                  <a:cubicBezTo>
                    <a:pt x="20648" y="28421"/>
                    <a:pt x="21449" y="27988"/>
                    <a:pt x="21949" y="27320"/>
                  </a:cubicBezTo>
                  <a:cubicBezTo>
                    <a:pt x="22516" y="26553"/>
                    <a:pt x="22983" y="25719"/>
                    <a:pt x="23317" y="24885"/>
                  </a:cubicBezTo>
                  <a:lnTo>
                    <a:pt x="23317" y="24819"/>
                  </a:lnTo>
                  <a:cubicBezTo>
                    <a:pt x="23850" y="23418"/>
                    <a:pt x="23984" y="22050"/>
                    <a:pt x="23650" y="20749"/>
                  </a:cubicBezTo>
                  <a:cubicBezTo>
                    <a:pt x="23550" y="20449"/>
                    <a:pt x="23483" y="20149"/>
                    <a:pt x="23350" y="19882"/>
                  </a:cubicBezTo>
                  <a:cubicBezTo>
                    <a:pt x="24151" y="18481"/>
                    <a:pt x="24784" y="16946"/>
                    <a:pt x="25185" y="15312"/>
                  </a:cubicBezTo>
                  <a:cubicBezTo>
                    <a:pt x="25452" y="14945"/>
                    <a:pt x="25618" y="14511"/>
                    <a:pt x="25685" y="14078"/>
                  </a:cubicBezTo>
                  <a:cubicBezTo>
                    <a:pt x="25718" y="13744"/>
                    <a:pt x="25718" y="13411"/>
                    <a:pt x="25652" y="13110"/>
                  </a:cubicBezTo>
                  <a:cubicBezTo>
                    <a:pt x="25785" y="12310"/>
                    <a:pt x="25818" y="11476"/>
                    <a:pt x="25818" y="10742"/>
                  </a:cubicBezTo>
                  <a:lnTo>
                    <a:pt x="28354" y="8907"/>
                  </a:lnTo>
                  <a:cubicBezTo>
                    <a:pt x="29288" y="8207"/>
                    <a:pt x="29688" y="7039"/>
                    <a:pt x="29388" y="5938"/>
                  </a:cubicBezTo>
                  <a:cubicBezTo>
                    <a:pt x="29121" y="4871"/>
                    <a:pt x="28153" y="4070"/>
                    <a:pt x="27053" y="3937"/>
                  </a:cubicBezTo>
                  <a:lnTo>
                    <a:pt x="23784" y="3603"/>
                  </a:lnTo>
                  <a:cubicBezTo>
                    <a:pt x="23217" y="2936"/>
                    <a:pt x="22616" y="2403"/>
                    <a:pt x="21882" y="2002"/>
                  </a:cubicBezTo>
                  <a:cubicBezTo>
                    <a:pt x="20715" y="1335"/>
                    <a:pt x="19614" y="1068"/>
                    <a:pt x="18513" y="1068"/>
                  </a:cubicBezTo>
                  <a:cubicBezTo>
                    <a:pt x="16378" y="1068"/>
                    <a:pt x="14944" y="2169"/>
                    <a:pt x="13977" y="3670"/>
                  </a:cubicBezTo>
                  <a:cubicBezTo>
                    <a:pt x="10841" y="1"/>
                    <a:pt x="9207" y="1"/>
                    <a:pt x="8606" y="1"/>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40"/>
            <p:cNvSpPr/>
            <p:nvPr/>
          </p:nvSpPr>
          <p:spPr>
            <a:xfrm>
              <a:off x="2359125" y="1121700"/>
              <a:ext cx="73400" cy="186325"/>
            </a:xfrm>
            <a:custGeom>
              <a:avLst/>
              <a:gdLst/>
              <a:ahLst/>
              <a:cxnLst/>
              <a:rect l="l" t="t" r="r" b="b"/>
              <a:pathLst>
                <a:path w="2936" h="7453" extrusionOk="0">
                  <a:moveTo>
                    <a:pt x="235" y="1"/>
                  </a:moveTo>
                  <a:cubicBezTo>
                    <a:pt x="140" y="1"/>
                    <a:pt x="58" y="38"/>
                    <a:pt x="33" y="114"/>
                  </a:cubicBezTo>
                  <a:cubicBezTo>
                    <a:pt x="0" y="214"/>
                    <a:pt x="33" y="347"/>
                    <a:pt x="133" y="380"/>
                  </a:cubicBezTo>
                  <a:cubicBezTo>
                    <a:pt x="133" y="447"/>
                    <a:pt x="1768" y="1214"/>
                    <a:pt x="2168" y="2949"/>
                  </a:cubicBezTo>
                  <a:cubicBezTo>
                    <a:pt x="2468" y="4183"/>
                    <a:pt x="2035" y="5617"/>
                    <a:pt x="934" y="7119"/>
                  </a:cubicBezTo>
                  <a:cubicBezTo>
                    <a:pt x="834" y="7185"/>
                    <a:pt x="867" y="7319"/>
                    <a:pt x="967" y="7385"/>
                  </a:cubicBezTo>
                  <a:cubicBezTo>
                    <a:pt x="1001" y="7452"/>
                    <a:pt x="1034" y="7452"/>
                    <a:pt x="1101" y="7452"/>
                  </a:cubicBezTo>
                  <a:cubicBezTo>
                    <a:pt x="1168" y="7452"/>
                    <a:pt x="1201" y="7452"/>
                    <a:pt x="1301" y="7319"/>
                  </a:cubicBezTo>
                  <a:cubicBezTo>
                    <a:pt x="2468" y="5684"/>
                    <a:pt x="2935" y="4183"/>
                    <a:pt x="2602" y="2815"/>
                  </a:cubicBezTo>
                  <a:cubicBezTo>
                    <a:pt x="2168" y="947"/>
                    <a:pt x="434" y="47"/>
                    <a:pt x="334" y="13"/>
                  </a:cubicBezTo>
                  <a:cubicBezTo>
                    <a:pt x="300" y="5"/>
                    <a:pt x="267" y="1"/>
                    <a:pt x="2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40"/>
            <p:cNvSpPr/>
            <p:nvPr/>
          </p:nvSpPr>
          <p:spPr>
            <a:xfrm>
              <a:off x="2243200" y="1148025"/>
              <a:ext cx="102600" cy="175000"/>
            </a:xfrm>
            <a:custGeom>
              <a:avLst/>
              <a:gdLst/>
              <a:ahLst/>
              <a:cxnLst/>
              <a:rect l="l" t="t" r="r" b="b"/>
              <a:pathLst>
                <a:path w="4104" h="7000" extrusionOk="0">
                  <a:moveTo>
                    <a:pt x="2805" y="1"/>
                  </a:moveTo>
                  <a:cubicBezTo>
                    <a:pt x="2759" y="1"/>
                    <a:pt x="2711" y="19"/>
                    <a:pt x="2669" y="61"/>
                  </a:cubicBezTo>
                  <a:cubicBezTo>
                    <a:pt x="2602" y="128"/>
                    <a:pt x="2569" y="261"/>
                    <a:pt x="2636" y="328"/>
                  </a:cubicBezTo>
                  <a:cubicBezTo>
                    <a:pt x="2636" y="328"/>
                    <a:pt x="3670" y="1829"/>
                    <a:pt x="3236" y="3497"/>
                  </a:cubicBezTo>
                  <a:cubicBezTo>
                    <a:pt x="2902" y="4765"/>
                    <a:pt x="1835" y="5799"/>
                    <a:pt x="134" y="6599"/>
                  </a:cubicBezTo>
                  <a:cubicBezTo>
                    <a:pt x="67" y="6666"/>
                    <a:pt x="0" y="6766"/>
                    <a:pt x="67" y="6866"/>
                  </a:cubicBezTo>
                  <a:cubicBezTo>
                    <a:pt x="100" y="6966"/>
                    <a:pt x="167" y="7000"/>
                    <a:pt x="267" y="7000"/>
                  </a:cubicBezTo>
                  <a:cubicBezTo>
                    <a:pt x="301" y="7000"/>
                    <a:pt x="301" y="7000"/>
                    <a:pt x="267" y="6966"/>
                  </a:cubicBezTo>
                  <a:cubicBezTo>
                    <a:pt x="2102" y="6132"/>
                    <a:pt x="3203" y="4998"/>
                    <a:pt x="3603" y="3630"/>
                  </a:cubicBezTo>
                  <a:cubicBezTo>
                    <a:pt x="4103" y="1762"/>
                    <a:pt x="3003" y="161"/>
                    <a:pt x="2969" y="95"/>
                  </a:cubicBezTo>
                  <a:cubicBezTo>
                    <a:pt x="2930" y="36"/>
                    <a:pt x="2869" y="1"/>
                    <a:pt x="280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40"/>
            <p:cNvSpPr/>
            <p:nvPr/>
          </p:nvSpPr>
          <p:spPr>
            <a:xfrm>
              <a:off x="2436675" y="811275"/>
              <a:ext cx="130100" cy="98125"/>
            </a:xfrm>
            <a:custGeom>
              <a:avLst/>
              <a:gdLst/>
              <a:ahLst/>
              <a:cxnLst/>
              <a:rect l="l" t="t" r="r" b="b"/>
              <a:pathLst>
                <a:path w="5204" h="3925" extrusionOk="0">
                  <a:moveTo>
                    <a:pt x="169" y="0"/>
                  </a:moveTo>
                  <a:cubicBezTo>
                    <a:pt x="95" y="0"/>
                    <a:pt x="34" y="84"/>
                    <a:pt x="34" y="188"/>
                  </a:cubicBezTo>
                  <a:cubicBezTo>
                    <a:pt x="0" y="255"/>
                    <a:pt x="67" y="388"/>
                    <a:pt x="200" y="388"/>
                  </a:cubicBezTo>
                  <a:lnTo>
                    <a:pt x="4403" y="789"/>
                  </a:lnTo>
                  <a:lnTo>
                    <a:pt x="601" y="3557"/>
                  </a:lnTo>
                  <a:cubicBezTo>
                    <a:pt x="534" y="3624"/>
                    <a:pt x="501" y="3758"/>
                    <a:pt x="567" y="3858"/>
                  </a:cubicBezTo>
                  <a:cubicBezTo>
                    <a:pt x="601" y="3891"/>
                    <a:pt x="667" y="3924"/>
                    <a:pt x="734" y="3924"/>
                  </a:cubicBezTo>
                  <a:lnTo>
                    <a:pt x="834" y="3924"/>
                  </a:lnTo>
                  <a:lnTo>
                    <a:pt x="5071" y="855"/>
                  </a:lnTo>
                  <a:cubicBezTo>
                    <a:pt x="5171" y="789"/>
                    <a:pt x="5204" y="722"/>
                    <a:pt x="5171" y="622"/>
                  </a:cubicBezTo>
                  <a:cubicBezTo>
                    <a:pt x="5171" y="555"/>
                    <a:pt x="5071" y="455"/>
                    <a:pt x="5004" y="455"/>
                  </a:cubicBezTo>
                  <a:lnTo>
                    <a:pt x="234" y="22"/>
                  </a:lnTo>
                  <a:cubicBezTo>
                    <a:pt x="212" y="7"/>
                    <a:pt x="190" y="0"/>
                    <a:pt x="16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40"/>
            <p:cNvSpPr/>
            <p:nvPr/>
          </p:nvSpPr>
          <p:spPr>
            <a:xfrm>
              <a:off x="1951325" y="723975"/>
              <a:ext cx="591025" cy="520075"/>
            </a:xfrm>
            <a:custGeom>
              <a:avLst/>
              <a:gdLst/>
              <a:ahLst/>
              <a:cxnLst/>
              <a:rect l="l" t="t" r="r" b="b"/>
              <a:pathLst>
                <a:path w="23641" h="20803" extrusionOk="0">
                  <a:moveTo>
                    <a:pt x="6190" y="0"/>
                  </a:moveTo>
                  <a:cubicBezTo>
                    <a:pt x="6100" y="0"/>
                    <a:pt x="6016" y="14"/>
                    <a:pt x="5938" y="44"/>
                  </a:cubicBezTo>
                  <a:cubicBezTo>
                    <a:pt x="2836" y="1245"/>
                    <a:pt x="5604" y="4281"/>
                    <a:pt x="5604" y="4281"/>
                  </a:cubicBezTo>
                  <a:cubicBezTo>
                    <a:pt x="5604" y="4281"/>
                    <a:pt x="3796" y="2672"/>
                    <a:pt x="2666" y="2672"/>
                  </a:cubicBezTo>
                  <a:cubicBezTo>
                    <a:pt x="1947" y="2672"/>
                    <a:pt x="1502" y="3322"/>
                    <a:pt x="1968" y="5448"/>
                  </a:cubicBezTo>
                  <a:cubicBezTo>
                    <a:pt x="2501" y="7880"/>
                    <a:pt x="3293" y="9247"/>
                    <a:pt x="4112" y="9989"/>
                  </a:cubicBezTo>
                  <a:lnTo>
                    <a:pt x="4112" y="9989"/>
                  </a:lnTo>
                  <a:lnTo>
                    <a:pt x="167" y="9451"/>
                  </a:lnTo>
                  <a:lnTo>
                    <a:pt x="167" y="9451"/>
                  </a:lnTo>
                  <a:cubicBezTo>
                    <a:pt x="167" y="9451"/>
                    <a:pt x="0" y="19325"/>
                    <a:pt x="10308" y="20726"/>
                  </a:cubicBezTo>
                  <a:cubicBezTo>
                    <a:pt x="10699" y="20778"/>
                    <a:pt x="11080" y="20803"/>
                    <a:pt x="11450" y="20803"/>
                  </a:cubicBezTo>
                  <a:cubicBezTo>
                    <a:pt x="20848" y="20803"/>
                    <a:pt x="23641" y="4697"/>
                    <a:pt x="18313" y="1712"/>
                  </a:cubicBezTo>
                  <a:cubicBezTo>
                    <a:pt x="17478" y="1241"/>
                    <a:pt x="16759" y="1043"/>
                    <a:pt x="16141" y="1043"/>
                  </a:cubicBezTo>
                  <a:cubicBezTo>
                    <a:pt x="12913" y="1043"/>
                    <a:pt x="12443" y="6449"/>
                    <a:pt x="12443" y="6449"/>
                  </a:cubicBezTo>
                  <a:cubicBezTo>
                    <a:pt x="12443" y="6449"/>
                    <a:pt x="8093" y="0"/>
                    <a:pt x="61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40"/>
            <p:cNvSpPr/>
            <p:nvPr/>
          </p:nvSpPr>
          <p:spPr>
            <a:xfrm>
              <a:off x="2369950" y="812625"/>
              <a:ext cx="52575" cy="66750"/>
            </a:xfrm>
            <a:custGeom>
              <a:avLst/>
              <a:gdLst/>
              <a:ahLst/>
              <a:cxnLst/>
              <a:rect l="l" t="t" r="r" b="b"/>
              <a:pathLst>
                <a:path w="2103" h="2670" extrusionOk="0">
                  <a:moveTo>
                    <a:pt x="1602" y="1"/>
                  </a:moveTo>
                  <a:cubicBezTo>
                    <a:pt x="1502" y="34"/>
                    <a:pt x="1435" y="134"/>
                    <a:pt x="1435" y="234"/>
                  </a:cubicBezTo>
                  <a:cubicBezTo>
                    <a:pt x="1602" y="1168"/>
                    <a:pt x="1568" y="2136"/>
                    <a:pt x="1402" y="2202"/>
                  </a:cubicBezTo>
                  <a:cubicBezTo>
                    <a:pt x="1235" y="2202"/>
                    <a:pt x="768" y="1569"/>
                    <a:pt x="401" y="801"/>
                  </a:cubicBezTo>
                  <a:cubicBezTo>
                    <a:pt x="351" y="726"/>
                    <a:pt x="282" y="689"/>
                    <a:pt x="195" y="689"/>
                  </a:cubicBezTo>
                  <a:cubicBezTo>
                    <a:pt x="165" y="689"/>
                    <a:pt x="134" y="693"/>
                    <a:pt x="101" y="701"/>
                  </a:cubicBezTo>
                  <a:cubicBezTo>
                    <a:pt x="34" y="801"/>
                    <a:pt x="1" y="902"/>
                    <a:pt x="34" y="1002"/>
                  </a:cubicBezTo>
                  <a:cubicBezTo>
                    <a:pt x="101" y="1235"/>
                    <a:pt x="701" y="2469"/>
                    <a:pt x="1235" y="2636"/>
                  </a:cubicBezTo>
                  <a:cubicBezTo>
                    <a:pt x="1268" y="2669"/>
                    <a:pt x="1335" y="2669"/>
                    <a:pt x="1368" y="2669"/>
                  </a:cubicBezTo>
                  <a:cubicBezTo>
                    <a:pt x="1435" y="2669"/>
                    <a:pt x="1502" y="2669"/>
                    <a:pt x="1602" y="2569"/>
                  </a:cubicBezTo>
                  <a:cubicBezTo>
                    <a:pt x="2102" y="2236"/>
                    <a:pt x="1935" y="801"/>
                    <a:pt x="1869" y="168"/>
                  </a:cubicBezTo>
                  <a:cubicBezTo>
                    <a:pt x="1835" y="34"/>
                    <a:pt x="1735" y="1"/>
                    <a:pt x="160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40"/>
            <p:cNvSpPr/>
            <p:nvPr/>
          </p:nvSpPr>
          <p:spPr>
            <a:xfrm>
              <a:off x="2038875" y="813150"/>
              <a:ext cx="204350" cy="223850"/>
            </a:xfrm>
            <a:custGeom>
              <a:avLst/>
              <a:gdLst/>
              <a:ahLst/>
              <a:cxnLst/>
              <a:rect l="l" t="t" r="r" b="b"/>
              <a:pathLst>
                <a:path w="8174" h="8954" extrusionOk="0">
                  <a:moveTo>
                    <a:pt x="5037" y="0"/>
                  </a:moveTo>
                  <a:cubicBezTo>
                    <a:pt x="4951" y="0"/>
                    <a:pt x="4878" y="31"/>
                    <a:pt x="4804" y="80"/>
                  </a:cubicBezTo>
                  <a:cubicBezTo>
                    <a:pt x="4337" y="514"/>
                    <a:pt x="4604" y="2015"/>
                    <a:pt x="4904" y="3149"/>
                  </a:cubicBezTo>
                  <a:cubicBezTo>
                    <a:pt x="4437" y="2548"/>
                    <a:pt x="3770" y="1915"/>
                    <a:pt x="3237" y="1848"/>
                  </a:cubicBezTo>
                  <a:cubicBezTo>
                    <a:pt x="3003" y="1848"/>
                    <a:pt x="2803" y="1881"/>
                    <a:pt x="2669" y="2015"/>
                  </a:cubicBezTo>
                  <a:cubicBezTo>
                    <a:pt x="2136" y="2482"/>
                    <a:pt x="2669" y="3716"/>
                    <a:pt x="3237" y="4783"/>
                  </a:cubicBezTo>
                  <a:cubicBezTo>
                    <a:pt x="2469" y="4116"/>
                    <a:pt x="1502" y="3349"/>
                    <a:pt x="902" y="3349"/>
                  </a:cubicBezTo>
                  <a:cubicBezTo>
                    <a:pt x="668" y="3349"/>
                    <a:pt x="535" y="3382"/>
                    <a:pt x="435" y="3516"/>
                  </a:cubicBezTo>
                  <a:cubicBezTo>
                    <a:pt x="1" y="3916"/>
                    <a:pt x="435" y="4883"/>
                    <a:pt x="735" y="5451"/>
                  </a:cubicBezTo>
                  <a:cubicBezTo>
                    <a:pt x="1469" y="6885"/>
                    <a:pt x="3270" y="8953"/>
                    <a:pt x="5171" y="8953"/>
                  </a:cubicBezTo>
                  <a:lnTo>
                    <a:pt x="5538" y="8953"/>
                  </a:lnTo>
                  <a:cubicBezTo>
                    <a:pt x="5672" y="8886"/>
                    <a:pt x="5705" y="8820"/>
                    <a:pt x="5705" y="8686"/>
                  </a:cubicBezTo>
                  <a:cubicBezTo>
                    <a:pt x="5672" y="8553"/>
                    <a:pt x="5605" y="8519"/>
                    <a:pt x="5471" y="8519"/>
                  </a:cubicBezTo>
                  <a:cubicBezTo>
                    <a:pt x="5364" y="8535"/>
                    <a:pt x="5257" y="8542"/>
                    <a:pt x="5149" y="8542"/>
                  </a:cubicBezTo>
                  <a:cubicBezTo>
                    <a:pt x="3426" y="8542"/>
                    <a:pt x="1759" y="6601"/>
                    <a:pt x="1068" y="5250"/>
                  </a:cubicBezTo>
                  <a:cubicBezTo>
                    <a:pt x="635" y="4383"/>
                    <a:pt x="601" y="3916"/>
                    <a:pt x="735" y="3816"/>
                  </a:cubicBezTo>
                  <a:cubicBezTo>
                    <a:pt x="768" y="3816"/>
                    <a:pt x="801" y="3749"/>
                    <a:pt x="902" y="3749"/>
                  </a:cubicBezTo>
                  <a:cubicBezTo>
                    <a:pt x="1635" y="3749"/>
                    <a:pt x="3503" y="5551"/>
                    <a:pt x="4137" y="6284"/>
                  </a:cubicBezTo>
                  <a:cubicBezTo>
                    <a:pt x="4195" y="6304"/>
                    <a:pt x="4253" y="6323"/>
                    <a:pt x="4310" y="6323"/>
                  </a:cubicBezTo>
                  <a:cubicBezTo>
                    <a:pt x="4353" y="6323"/>
                    <a:pt x="4395" y="6313"/>
                    <a:pt x="4437" y="6284"/>
                  </a:cubicBezTo>
                  <a:cubicBezTo>
                    <a:pt x="4504" y="6184"/>
                    <a:pt x="4504" y="6051"/>
                    <a:pt x="4471" y="5984"/>
                  </a:cubicBezTo>
                  <a:cubicBezTo>
                    <a:pt x="3470" y="4483"/>
                    <a:pt x="2603" y="2648"/>
                    <a:pt x="2970" y="2315"/>
                  </a:cubicBezTo>
                  <a:cubicBezTo>
                    <a:pt x="3070" y="2248"/>
                    <a:pt x="3103" y="2248"/>
                    <a:pt x="3170" y="2248"/>
                  </a:cubicBezTo>
                  <a:cubicBezTo>
                    <a:pt x="3737" y="2348"/>
                    <a:pt x="4704" y="3516"/>
                    <a:pt x="5238" y="4283"/>
                  </a:cubicBezTo>
                  <a:cubicBezTo>
                    <a:pt x="5262" y="4332"/>
                    <a:pt x="5323" y="4363"/>
                    <a:pt x="5392" y="4363"/>
                  </a:cubicBezTo>
                  <a:cubicBezTo>
                    <a:pt x="5418" y="4363"/>
                    <a:pt x="5445" y="4359"/>
                    <a:pt x="5471" y="4350"/>
                  </a:cubicBezTo>
                  <a:cubicBezTo>
                    <a:pt x="5605" y="4316"/>
                    <a:pt x="5638" y="4183"/>
                    <a:pt x="5605" y="4116"/>
                  </a:cubicBezTo>
                  <a:cubicBezTo>
                    <a:pt x="5105" y="2548"/>
                    <a:pt x="4771" y="714"/>
                    <a:pt x="5038" y="414"/>
                  </a:cubicBezTo>
                  <a:lnTo>
                    <a:pt x="5038" y="414"/>
                  </a:lnTo>
                  <a:cubicBezTo>
                    <a:pt x="5438" y="480"/>
                    <a:pt x="6772" y="2648"/>
                    <a:pt x="7773" y="4650"/>
                  </a:cubicBezTo>
                  <a:cubicBezTo>
                    <a:pt x="7822" y="4699"/>
                    <a:pt x="7907" y="4730"/>
                    <a:pt x="7975" y="4730"/>
                  </a:cubicBezTo>
                  <a:cubicBezTo>
                    <a:pt x="7999" y="4730"/>
                    <a:pt x="8022" y="4726"/>
                    <a:pt x="8040" y="4717"/>
                  </a:cubicBezTo>
                  <a:cubicBezTo>
                    <a:pt x="8140" y="4650"/>
                    <a:pt x="8173" y="4517"/>
                    <a:pt x="8140" y="4416"/>
                  </a:cubicBezTo>
                  <a:cubicBezTo>
                    <a:pt x="7640" y="3416"/>
                    <a:pt x="5938" y="147"/>
                    <a:pt x="5138" y="13"/>
                  </a:cubicBezTo>
                  <a:cubicBezTo>
                    <a:pt x="5102" y="4"/>
                    <a:pt x="5069" y="0"/>
                    <a:pt x="5037"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40"/>
            <p:cNvSpPr/>
            <p:nvPr/>
          </p:nvSpPr>
          <p:spPr>
            <a:xfrm>
              <a:off x="2177325" y="994950"/>
              <a:ext cx="296900" cy="246350"/>
            </a:xfrm>
            <a:custGeom>
              <a:avLst/>
              <a:gdLst/>
              <a:ahLst/>
              <a:cxnLst/>
              <a:rect l="l" t="t" r="r" b="b"/>
              <a:pathLst>
                <a:path w="11876" h="9854" extrusionOk="0">
                  <a:moveTo>
                    <a:pt x="9743" y="1"/>
                  </a:moveTo>
                  <a:cubicBezTo>
                    <a:pt x="7105" y="1"/>
                    <a:pt x="4929" y="705"/>
                    <a:pt x="3303" y="2115"/>
                  </a:cubicBezTo>
                  <a:cubicBezTo>
                    <a:pt x="100" y="4917"/>
                    <a:pt x="0" y="9420"/>
                    <a:pt x="0" y="9620"/>
                  </a:cubicBezTo>
                  <a:cubicBezTo>
                    <a:pt x="0" y="9753"/>
                    <a:pt x="100" y="9854"/>
                    <a:pt x="234" y="9854"/>
                  </a:cubicBezTo>
                  <a:cubicBezTo>
                    <a:pt x="367" y="9854"/>
                    <a:pt x="434" y="9753"/>
                    <a:pt x="434" y="9620"/>
                  </a:cubicBezTo>
                  <a:cubicBezTo>
                    <a:pt x="434" y="9587"/>
                    <a:pt x="467" y="5083"/>
                    <a:pt x="3569" y="2415"/>
                  </a:cubicBezTo>
                  <a:cubicBezTo>
                    <a:pt x="5083" y="1087"/>
                    <a:pt x="7126" y="414"/>
                    <a:pt x="9596" y="414"/>
                  </a:cubicBezTo>
                  <a:cubicBezTo>
                    <a:pt x="10228" y="414"/>
                    <a:pt x="10889" y="458"/>
                    <a:pt x="11575" y="547"/>
                  </a:cubicBezTo>
                  <a:cubicBezTo>
                    <a:pt x="11593" y="551"/>
                    <a:pt x="11610" y="553"/>
                    <a:pt x="11625" y="553"/>
                  </a:cubicBezTo>
                  <a:cubicBezTo>
                    <a:pt x="11726" y="553"/>
                    <a:pt x="11780" y="467"/>
                    <a:pt x="11809" y="380"/>
                  </a:cubicBezTo>
                  <a:cubicBezTo>
                    <a:pt x="11875" y="247"/>
                    <a:pt x="11775" y="113"/>
                    <a:pt x="11642" y="113"/>
                  </a:cubicBezTo>
                  <a:cubicBezTo>
                    <a:pt x="10985" y="38"/>
                    <a:pt x="10352" y="1"/>
                    <a:pt x="9743"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40"/>
            <p:cNvSpPr/>
            <p:nvPr/>
          </p:nvSpPr>
          <p:spPr>
            <a:xfrm>
              <a:off x="2400800" y="1046125"/>
              <a:ext cx="30900" cy="42575"/>
            </a:xfrm>
            <a:custGeom>
              <a:avLst/>
              <a:gdLst/>
              <a:ahLst/>
              <a:cxnLst/>
              <a:rect l="l" t="t" r="r" b="b"/>
              <a:pathLst>
                <a:path w="1236" h="1703" extrusionOk="0">
                  <a:moveTo>
                    <a:pt x="1035" y="1"/>
                  </a:moveTo>
                  <a:cubicBezTo>
                    <a:pt x="968" y="1"/>
                    <a:pt x="835" y="68"/>
                    <a:pt x="835" y="201"/>
                  </a:cubicBezTo>
                  <a:cubicBezTo>
                    <a:pt x="835" y="234"/>
                    <a:pt x="735" y="835"/>
                    <a:pt x="134" y="1335"/>
                  </a:cubicBezTo>
                  <a:cubicBezTo>
                    <a:pt x="34" y="1402"/>
                    <a:pt x="1" y="1535"/>
                    <a:pt x="68" y="1635"/>
                  </a:cubicBezTo>
                  <a:cubicBezTo>
                    <a:pt x="134" y="1669"/>
                    <a:pt x="168" y="1702"/>
                    <a:pt x="268" y="1702"/>
                  </a:cubicBezTo>
                  <a:cubicBezTo>
                    <a:pt x="301" y="1702"/>
                    <a:pt x="334" y="1702"/>
                    <a:pt x="368" y="1635"/>
                  </a:cubicBezTo>
                  <a:cubicBezTo>
                    <a:pt x="1168" y="1035"/>
                    <a:pt x="1235" y="234"/>
                    <a:pt x="1235" y="201"/>
                  </a:cubicBezTo>
                  <a:cubicBezTo>
                    <a:pt x="1235" y="134"/>
                    <a:pt x="1168" y="1"/>
                    <a:pt x="10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40"/>
            <p:cNvSpPr/>
            <p:nvPr/>
          </p:nvSpPr>
          <p:spPr>
            <a:xfrm>
              <a:off x="2339925" y="1061975"/>
              <a:ext cx="31725" cy="42550"/>
            </a:xfrm>
            <a:custGeom>
              <a:avLst/>
              <a:gdLst/>
              <a:ahLst/>
              <a:cxnLst/>
              <a:rect l="l" t="t" r="r" b="b"/>
              <a:pathLst>
                <a:path w="1269" h="1702" extrusionOk="0">
                  <a:moveTo>
                    <a:pt x="1068" y="1"/>
                  </a:moveTo>
                  <a:cubicBezTo>
                    <a:pt x="968" y="1"/>
                    <a:pt x="835" y="67"/>
                    <a:pt x="835" y="201"/>
                  </a:cubicBezTo>
                  <a:cubicBezTo>
                    <a:pt x="835" y="201"/>
                    <a:pt x="801" y="835"/>
                    <a:pt x="134" y="1335"/>
                  </a:cubicBezTo>
                  <a:cubicBezTo>
                    <a:pt x="68" y="1402"/>
                    <a:pt x="1" y="1535"/>
                    <a:pt x="101" y="1602"/>
                  </a:cubicBezTo>
                  <a:cubicBezTo>
                    <a:pt x="134" y="1669"/>
                    <a:pt x="201" y="1702"/>
                    <a:pt x="268" y="1702"/>
                  </a:cubicBezTo>
                  <a:cubicBezTo>
                    <a:pt x="301" y="1702"/>
                    <a:pt x="368" y="1702"/>
                    <a:pt x="401" y="1602"/>
                  </a:cubicBezTo>
                  <a:cubicBezTo>
                    <a:pt x="1168" y="1035"/>
                    <a:pt x="1268" y="234"/>
                    <a:pt x="1268" y="201"/>
                  </a:cubicBezTo>
                  <a:cubicBezTo>
                    <a:pt x="1268" y="101"/>
                    <a:pt x="1168" y="1"/>
                    <a:pt x="106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40"/>
            <p:cNvSpPr/>
            <p:nvPr/>
          </p:nvSpPr>
          <p:spPr>
            <a:xfrm>
              <a:off x="2234850" y="1188425"/>
              <a:ext cx="41725" cy="33700"/>
            </a:xfrm>
            <a:custGeom>
              <a:avLst/>
              <a:gdLst/>
              <a:ahLst/>
              <a:cxnLst/>
              <a:rect l="l" t="t" r="r" b="b"/>
              <a:pathLst>
                <a:path w="1669" h="1348" extrusionOk="0">
                  <a:moveTo>
                    <a:pt x="1427" y="1"/>
                  </a:moveTo>
                  <a:cubicBezTo>
                    <a:pt x="1344" y="1"/>
                    <a:pt x="1260" y="45"/>
                    <a:pt x="1235" y="146"/>
                  </a:cubicBezTo>
                  <a:cubicBezTo>
                    <a:pt x="1235" y="146"/>
                    <a:pt x="968" y="714"/>
                    <a:pt x="168" y="980"/>
                  </a:cubicBezTo>
                  <a:cubicBezTo>
                    <a:pt x="101" y="1014"/>
                    <a:pt x="1" y="1080"/>
                    <a:pt x="68" y="1214"/>
                  </a:cubicBezTo>
                  <a:cubicBezTo>
                    <a:pt x="101" y="1314"/>
                    <a:pt x="168" y="1347"/>
                    <a:pt x="268" y="1347"/>
                  </a:cubicBezTo>
                  <a:lnTo>
                    <a:pt x="334" y="1347"/>
                  </a:lnTo>
                  <a:cubicBezTo>
                    <a:pt x="1302" y="1047"/>
                    <a:pt x="1635" y="347"/>
                    <a:pt x="1635" y="313"/>
                  </a:cubicBezTo>
                  <a:cubicBezTo>
                    <a:pt x="1669" y="180"/>
                    <a:pt x="1635" y="46"/>
                    <a:pt x="1502" y="13"/>
                  </a:cubicBezTo>
                  <a:cubicBezTo>
                    <a:pt x="1478" y="5"/>
                    <a:pt x="1453" y="1"/>
                    <a:pt x="142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40"/>
            <p:cNvSpPr/>
            <p:nvPr/>
          </p:nvSpPr>
          <p:spPr>
            <a:xfrm>
              <a:off x="2358275" y="1122025"/>
              <a:ext cx="30875" cy="42550"/>
            </a:xfrm>
            <a:custGeom>
              <a:avLst/>
              <a:gdLst/>
              <a:ahLst/>
              <a:cxnLst/>
              <a:rect l="l" t="t" r="r" b="b"/>
              <a:pathLst>
                <a:path w="1235" h="1702" extrusionOk="0">
                  <a:moveTo>
                    <a:pt x="1035" y="0"/>
                  </a:moveTo>
                  <a:cubicBezTo>
                    <a:pt x="935" y="0"/>
                    <a:pt x="835" y="101"/>
                    <a:pt x="835" y="201"/>
                  </a:cubicBezTo>
                  <a:cubicBezTo>
                    <a:pt x="835" y="201"/>
                    <a:pt x="768" y="834"/>
                    <a:pt x="101" y="1335"/>
                  </a:cubicBezTo>
                  <a:cubicBezTo>
                    <a:pt x="34" y="1435"/>
                    <a:pt x="1" y="1535"/>
                    <a:pt x="67" y="1635"/>
                  </a:cubicBezTo>
                  <a:cubicBezTo>
                    <a:pt x="134" y="1668"/>
                    <a:pt x="167" y="1702"/>
                    <a:pt x="234" y="1702"/>
                  </a:cubicBezTo>
                  <a:cubicBezTo>
                    <a:pt x="301" y="1702"/>
                    <a:pt x="334" y="1702"/>
                    <a:pt x="368" y="1635"/>
                  </a:cubicBezTo>
                  <a:cubicBezTo>
                    <a:pt x="1168" y="1035"/>
                    <a:pt x="1235" y="267"/>
                    <a:pt x="1235" y="201"/>
                  </a:cubicBezTo>
                  <a:cubicBezTo>
                    <a:pt x="1235"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40"/>
            <p:cNvSpPr/>
            <p:nvPr/>
          </p:nvSpPr>
          <p:spPr>
            <a:xfrm>
              <a:off x="2308250" y="1154550"/>
              <a:ext cx="30875" cy="42550"/>
            </a:xfrm>
            <a:custGeom>
              <a:avLst/>
              <a:gdLst/>
              <a:ahLst/>
              <a:cxnLst/>
              <a:rect l="l" t="t" r="r" b="b"/>
              <a:pathLst>
                <a:path w="1235" h="1702" extrusionOk="0">
                  <a:moveTo>
                    <a:pt x="1034" y="0"/>
                  </a:moveTo>
                  <a:cubicBezTo>
                    <a:pt x="934" y="0"/>
                    <a:pt x="834" y="67"/>
                    <a:pt x="834" y="201"/>
                  </a:cubicBezTo>
                  <a:cubicBezTo>
                    <a:pt x="834" y="201"/>
                    <a:pt x="767" y="834"/>
                    <a:pt x="100" y="1335"/>
                  </a:cubicBezTo>
                  <a:cubicBezTo>
                    <a:pt x="34" y="1401"/>
                    <a:pt x="0" y="1535"/>
                    <a:pt x="67" y="1635"/>
                  </a:cubicBezTo>
                  <a:cubicBezTo>
                    <a:pt x="134" y="1668"/>
                    <a:pt x="167" y="1702"/>
                    <a:pt x="234" y="1702"/>
                  </a:cubicBezTo>
                  <a:cubicBezTo>
                    <a:pt x="300" y="1702"/>
                    <a:pt x="334" y="1668"/>
                    <a:pt x="367" y="1635"/>
                  </a:cubicBezTo>
                  <a:cubicBezTo>
                    <a:pt x="1168" y="1034"/>
                    <a:pt x="1234" y="234"/>
                    <a:pt x="1234" y="201"/>
                  </a:cubicBezTo>
                  <a:cubicBezTo>
                    <a:pt x="1234" y="134"/>
                    <a:pt x="1168" y="0"/>
                    <a:pt x="10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40"/>
            <p:cNvSpPr/>
            <p:nvPr/>
          </p:nvSpPr>
          <p:spPr>
            <a:xfrm>
              <a:off x="2280725" y="1122025"/>
              <a:ext cx="31725" cy="42550"/>
            </a:xfrm>
            <a:custGeom>
              <a:avLst/>
              <a:gdLst/>
              <a:ahLst/>
              <a:cxnLst/>
              <a:rect l="l" t="t" r="r" b="b"/>
              <a:pathLst>
                <a:path w="1269" h="1702" extrusionOk="0">
                  <a:moveTo>
                    <a:pt x="1035" y="0"/>
                  </a:moveTo>
                  <a:cubicBezTo>
                    <a:pt x="968" y="0"/>
                    <a:pt x="834" y="101"/>
                    <a:pt x="834" y="201"/>
                  </a:cubicBezTo>
                  <a:cubicBezTo>
                    <a:pt x="834" y="267"/>
                    <a:pt x="768" y="834"/>
                    <a:pt x="134" y="1335"/>
                  </a:cubicBezTo>
                  <a:cubicBezTo>
                    <a:pt x="34" y="1435"/>
                    <a:pt x="0" y="1535"/>
                    <a:pt x="101" y="1635"/>
                  </a:cubicBezTo>
                  <a:cubicBezTo>
                    <a:pt x="134" y="1668"/>
                    <a:pt x="167" y="1702"/>
                    <a:pt x="267" y="1702"/>
                  </a:cubicBezTo>
                  <a:cubicBezTo>
                    <a:pt x="301" y="1702"/>
                    <a:pt x="334" y="1702"/>
                    <a:pt x="367" y="1635"/>
                  </a:cubicBezTo>
                  <a:cubicBezTo>
                    <a:pt x="1168" y="1035"/>
                    <a:pt x="1268" y="267"/>
                    <a:pt x="1268" y="201"/>
                  </a:cubicBezTo>
                  <a:cubicBezTo>
                    <a:pt x="1268"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40"/>
            <p:cNvSpPr/>
            <p:nvPr/>
          </p:nvSpPr>
          <p:spPr>
            <a:xfrm>
              <a:off x="2236525" y="1283800"/>
              <a:ext cx="64250" cy="10050"/>
            </a:xfrm>
            <a:custGeom>
              <a:avLst/>
              <a:gdLst/>
              <a:ahLst/>
              <a:cxnLst/>
              <a:rect l="l" t="t" r="r" b="b"/>
              <a:pathLst>
                <a:path w="2570" h="402" extrusionOk="0">
                  <a:moveTo>
                    <a:pt x="201" y="1"/>
                  </a:moveTo>
                  <a:cubicBezTo>
                    <a:pt x="67" y="1"/>
                    <a:pt x="1" y="67"/>
                    <a:pt x="1" y="201"/>
                  </a:cubicBezTo>
                  <a:cubicBezTo>
                    <a:pt x="1" y="334"/>
                    <a:pt x="67" y="401"/>
                    <a:pt x="201" y="401"/>
                  </a:cubicBezTo>
                  <a:lnTo>
                    <a:pt x="2369" y="401"/>
                  </a:lnTo>
                  <a:cubicBezTo>
                    <a:pt x="2502" y="401"/>
                    <a:pt x="2569" y="334"/>
                    <a:pt x="2569" y="201"/>
                  </a:cubicBezTo>
                  <a:cubicBezTo>
                    <a:pt x="2569" y="67"/>
                    <a:pt x="2502" y="1"/>
                    <a:pt x="23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40"/>
            <p:cNvSpPr/>
            <p:nvPr/>
          </p:nvSpPr>
          <p:spPr>
            <a:xfrm>
              <a:off x="2368275" y="1250975"/>
              <a:ext cx="51750" cy="28675"/>
            </a:xfrm>
            <a:custGeom>
              <a:avLst/>
              <a:gdLst/>
              <a:ahLst/>
              <a:cxnLst/>
              <a:rect l="l" t="t" r="r" b="b"/>
              <a:pathLst>
                <a:path w="2070" h="1147" extrusionOk="0">
                  <a:moveTo>
                    <a:pt x="1763" y="0"/>
                  </a:moveTo>
                  <a:cubicBezTo>
                    <a:pt x="1733" y="0"/>
                    <a:pt x="1702" y="4"/>
                    <a:pt x="1669" y="13"/>
                  </a:cubicBezTo>
                  <a:lnTo>
                    <a:pt x="134" y="713"/>
                  </a:lnTo>
                  <a:cubicBezTo>
                    <a:pt x="68" y="813"/>
                    <a:pt x="1" y="880"/>
                    <a:pt x="68" y="1014"/>
                  </a:cubicBezTo>
                  <a:cubicBezTo>
                    <a:pt x="101" y="1114"/>
                    <a:pt x="168" y="1147"/>
                    <a:pt x="268" y="1147"/>
                  </a:cubicBezTo>
                  <a:cubicBezTo>
                    <a:pt x="268" y="1147"/>
                    <a:pt x="301" y="1147"/>
                    <a:pt x="335" y="1080"/>
                  </a:cubicBezTo>
                  <a:lnTo>
                    <a:pt x="1902" y="380"/>
                  </a:lnTo>
                  <a:cubicBezTo>
                    <a:pt x="1969" y="313"/>
                    <a:pt x="2069" y="180"/>
                    <a:pt x="1969" y="113"/>
                  </a:cubicBezTo>
                  <a:cubicBezTo>
                    <a:pt x="1919" y="38"/>
                    <a:pt x="1850" y="0"/>
                    <a:pt x="176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 name="Picture 6">
            <a:extLst>
              <a:ext uri="{FF2B5EF4-FFF2-40B4-BE49-F238E27FC236}">
                <a16:creationId xmlns:a16="http://schemas.microsoft.com/office/drawing/2014/main" xmlns="" id="{D1AD4D37-1E36-5311-DBAD-C0746FE5307A}"/>
              </a:ext>
            </a:extLst>
          </p:cNvPr>
          <p:cNvPicPr>
            <a:picLocks noChangeAspect="1"/>
          </p:cNvPicPr>
          <p:nvPr/>
        </p:nvPicPr>
        <p:blipFill>
          <a:blip r:embed="rId6"/>
          <a:srcRect/>
          <a:stretch>
            <a:fillRect/>
          </a:stretch>
        </p:blipFill>
        <p:spPr>
          <a:xfrm rot="392878">
            <a:off x="5828761" y="1118479"/>
            <a:ext cx="1999640" cy="3536578"/>
          </a:xfrm>
          <a:prstGeom prst="rect">
            <a:avLst/>
          </a:prstGeom>
        </p:spPr>
      </p:pic>
      <p:pic>
        <p:nvPicPr>
          <p:cNvPr id="7" name="Picture 9">
            <a:extLst>
              <a:ext uri="{FF2B5EF4-FFF2-40B4-BE49-F238E27FC236}">
                <a16:creationId xmlns:a16="http://schemas.microsoft.com/office/drawing/2014/main" xmlns="" id="{EDFD55B6-50A7-5A65-2245-2EA83C9766FB}"/>
              </a:ext>
            </a:extLst>
          </p:cNvPr>
          <p:cNvPicPr>
            <a:picLocks noChangeAspect="1"/>
          </p:cNvPicPr>
          <p:nvPr/>
        </p:nvPicPr>
        <p:blipFill>
          <a:blip r:embed="rId7"/>
          <a:srcRect/>
          <a:stretch>
            <a:fillRect/>
          </a:stretch>
        </p:blipFill>
        <p:spPr>
          <a:xfrm>
            <a:off x="1608893" y="1523865"/>
            <a:ext cx="1901473" cy="2829222"/>
          </a:xfrm>
          <a:prstGeom prst="rect">
            <a:avLst/>
          </a:prstGeom>
        </p:spPr>
      </p:pic>
      <p:grpSp>
        <p:nvGrpSpPr>
          <p:cNvPr id="15" name="Nhóm 14">
            <a:extLst>
              <a:ext uri="{FF2B5EF4-FFF2-40B4-BE49-F238E27FC236}">
                <a16:creationId xmlns:a16="http://schemas.microsoft.com/office/drawing/2014/main" xmlns="" id="{DA049C99-E6A0-B6F9-7EC3-824035E55E9B}"/>
              </a:ext>
            </a:extLst>
          </p:cNvPr>
          <p:cNvGrpSpPr/>
          <p:nvPr/>
        </p:nvGrpSpPr>
        <p:grpSpPr>
          <a:xfrm>
            <a:off x="3050394" y="845927"/>
            <a:ext cx="4537543" cy="1107996"/>
            <a:chOff x="3050394" y="845927"/>
            <a:chExt cx="4537543" cy="1107996"/>
          </a:xfrm>
        </p:grpSpPr>
        <p:sp>
          <p:nvSpPr>
            <p:cNvPr id="14" name="TextBox 8">
              <a:extLst>
                <a:ext uri="{FF2B5EF4-FFF2-40B4-BE49-F238E27FC236}">
                  <a16:creationId xmlns:a16="http://schemas.microsoft.com/office/drawing/2014/main" xmlns="" id="{96DD71D7-0FE4-954A-3115-09BF1F9CB459}"/>
                </a:ext>
              </a:extLst>
            </p:cNvPr>
            <p:cNvSpPr txBox="1"/>
            <p:nvPr/>
          </p:nvSpPr>
          <p:spPr>
            <a:xfrm>
              <a:off x="3050394" y="845927"/>
              <a:ext cx="4537543" cy="1107996"/>
            </a:xfrm>
            <a:prstGeom prst="rect">
              <a:avLst/>
            </a:prstGeom>
            <a:noFill/>
          </p:spPr>
          <p:txBody>
            <a:bodyPr wrap="square" rtlCol="0">
              <a:spAutoFit/>
            </a:bodyPr>
            <a:lstStyle/>
            <a:p>
              <a:r>
                <a:rPr lang="en-US" sz="6600" dirty="0" err="1">
                  <a:ln w="196850">
                    <a:solidFill>
                      <a:schemeClr val="tx1"/>
                    </a:solidFill>
                  </a:ln>
                  <a:solidFill>
                    <a:srgbClr val="FFC000"/>
                  </a:solidFill>
                  <a:latin typeface="SVN-Hole Hearted" panose="020B0A06020104020203" pitchFamily="34" charset="0"/>
                </a:rPr>
                <a:t>Khởi</a:t>
              </a:r>
              <a:r>
                <a:rPr lang="en-US" sz="6600" dirty="0">
                  <a:ln w="196850">
                    <a:solidFill>
                      <a:schemeClr val="tx1"/>
                    </a:solidFill>
                  </a:ln>
                  <a:solidFill>
                    <a:srgbClr val="FFC000"/>
                  </a:solidFill>
                  <a:latin typeface="SVN-Hole Hearted" panose="020B0A06020104020203" pitchFamily="34" charset="0"/>
                </a:rPr>
                <a:t> </a:t>
              </a:r>
              <a:r>
                <a:rPr lang="en-US" sz="6600" dirty="0" err="1">
                  <a:ln w="196850">
                    <a:solidFill>
                      <a:schemeClr val="tx1"/>
                    </a:solidFill>
                  </a:ln>
                  <a:solidFill>
                    <a:srgbClr val="FFC000"/>
                  </a:solidFill>
                  <a:latin typeface="SVN-Hole Hearted" panose="020B0A06020104020203" pitchFamily="34" charset="0"/>
                </a:rPr>
                <a:t>động</a:t>
              </a:r>
              <a:endParaRPr lang="en-US" sz="6600" dirty="0">
                <a:ln w="196850">
                  <a:solidFill>
                    <a:schemeClr val="tx1"/>
                  </a:solidFill>
                </a:ln>
                <a:solidFill>
                  <a:srgbClr val="FFC000"/>
                </a:solidFill>
                <a:latin typeface="SVN-Hole Hearted" panose="020B0A06020104020203" pitchFamily="34" charset="0"/>
              </a:endParaRPr>
            </a:p>
          </p:txBody>
        </p:sp>
        <p:sp>
          <p:nvSpPr>
            <p:cNvPr id="13" name="TextBox 8">
              <a:extLst>
                <a:ext uri="{FF2B5EF4-FFF2-40B4-BE49-F238E27FC236}">
                  <a16:creationId xmlns:a16="http://schemas.microsoft.com/office/drawing/2014/main" xmlns="" id="{BAAC79F7-C8C6-A980-DA3B-89AEC84CBEF2}"/>
                </a:ext>
              </a:extLst>
            </p:cNvPr>
            <p:cNvSpPr txBox="1"/>
            <p:nvPr/>
          </p:nvSpPr>
          <p:spPr>
            <a:xfrm>
              <a:off x="3050394" y="845927"/>
              <a:ext cx="4537543" cy="1107996"/>
            </a:xfrm>
            <a:prstGeom prst="rect">
              <a:avLst/>
            </a:prstGeom>
            <a:noFill/>
          </p:spPr>
          <p:txBody>
            <a:bodyPr wrap="square" rtlCol="0">
              <a:spAutoFit/>
            </a:bodyPr>
            <a:lstStyle/>
            <a:p>
              <a:r>
                <a:rPr lang="en-US" sz="6600" dirty="0" err="1">
                  <a:ln w="9525">
                    <a:solidFill>
                      <a:schemeClr val="bg1"/>
                    </a:solidFill>
                  </a:ln>
                  <a:blipFill dpi="0" rotWithShape="1">
                    <a:blip r:embed="rId8">
                      <a:extLst>
                        <a:ext uri="{28A0092B-C50C-407E-A947-70E740481C1C}">
                          <a14:useLocalDpi xmlns:a14="http://schemas.microsoft.com/office/drawing/2010/main" val="0"/>
                        </a:ext>
                      </a:extLst>
                    </a:blip>
                    <a:srcRect/>
                    <a:stretch>
                      <a:fillRect/>
                    </a:stretch>
                  </a:blipFill>
                  <a:latin typeface="SVN-Hole Hearted" panose="020B0A06020104020203" pitchFamily="34" charset="0"/>
                </a:rPr>
                <a:t>Khởi</a:t>
              </a:r>
              <a:r>
                <a:rPr lang="en-US" sz="6600" dirty="0">
                  <a:ln w="9525">
                    <a:solidFill>
                      <a:schemeClr val="bg1"/>
                    </a:solidFill>
                  </a:ln>
                  <a:blipFill dpi="0" rotWithShape="1">
                    <a:blip r:embed="rId8">
                      <a:extLst>
                        <a:ext uri="{28A0092B-C50C-407E-A947-70E740481C1C}">
                          <a14:useLocalDpi xmlns:a14="http://schemas.microsoft.com/office/drawing/2010/main" val="0"/>
                        </a:ext>
                      </a:extLst>
                    </a:blip>
                    <a:srcRect/>
                    <a:stretch>
                      <a:fillRect/>
                    </a:stretch>
                  </a:blipFill>
                  <a:latin typeface="SVN-Hole Hearted" panose="020B0A06020104020203" pitchFamily="34" charset="0"/>
                </a:rPr>
                <a:t> </a:t>
              </a:r>
              <a:r>
                <a:rPr lang="en-US" sz="6600" dirty="0" err="1">
                  <a:ln w="9525">
                    <a:solidFill>
                      <a:schemeClr val="bg1"/>
                    </a:solidFill>
                  </a:ln>
                  <a:blipFill dpi="0" rotWithShape="1">
                    <a:blip r:embed="rId8">
                      <a:extLst>
                        <a:ext uri="{28A0092B-C50C-407E-A947-70E740481C1C}">
                          <a14:useLocalDpi xmlns:a14="http://schemas.microsoft.com/office/drawing/2010/main" val="0"/>
                        </a:ext>
                      </a:extLst>
                    </a:blip>
                    <a:srcRect/>
                    <a:stretch>
                      <a:fillRect/>
                    </a:stretch>
                  </a:blipFill>
                  <a:latin typeface="SVN-Hole Hearted" panose="020B0A06020104020203" pitchFamily="34" charset="0"/>
                </a:rPr>
                <a:t>động</a:t>
              </a:r>
              <a:endParaRPr lang="en-US" sz="6600" dirty="0">
                <a:ln w="9525">
                  <a:solidFill>
                    <a:schemeClr val="bg1"/>
                  </a:solidFill>
                </a:ln>
                <a:blipFill dpi="0" rotWithShape="1">
                  <a:blip r:embed="rId8">
                    <a:extLst>
                      <a:ext uri="{28A0092B-C50C-407E-A947-70E740481C1C}">
                        <a14:useLocalDpi xmlns:a14="http://schemas.microsoft.com/office/drawing/2010/main" val="0"/>
                      </a:ext>
                    </a:extLst>
                  </a:blip>
                  <a:srcRect/>
                  <a:stretch>
                    <a:fillRect/>
                  </a:stretch>
                </a:blipFill>
                <a:latin typeface="SVN-Hole Hearted" panose="020B0A06020104020203"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16" presetClass="entr" presetSubtype="21"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subTnLst>
                                    <p:audio>
                                      <p:cMediaNode>
                                        <p:cTn display="0" masterRel="sameClick">
                                          <p:stCondLst>
                                            <p:cond evt="begin" delay="0">
                                              <p:tn val="18"/>
                                            </p:cond>
                                          </p:stCondLst>
                                          <p:endCondLst>
                                            <p:cond evt="onStopAudio" delay="0">
                                              <p:tgtEl>
                                                <p:sldTgt/>
                                              </p:tgtEl>
                                            </p:cond>
                                          </p:endCondLst>
                                        </p:cTn>
                                        <p:tgtEl>
                                          <p:sndTgt r:embed="rId3" name="click.wav"/>
                                        </p:tgtEl>
                                      </p:cMediaNode>
                                    </p:audio>
                                  </p:subTnLst>
                                </p:cTn>
                              </p:par>
                            </p:childTnLst>
                          </p:cTn>
                        </p:par>
                        <p:par>
                          <p:cTn id="21" fill="hold">
                            <p:stCondLst>
                              <p:cond delay="1000"/>
                            </p:stCondLst>
                            <p:childTnLst>
                              <p:par>
                                <p:cTn id="22" presetID="32" presetClass="emph" presetSubtype="0" fill="hold" nodeType="afterEffect">
                                  <p:stCondLst>
                                    <p:cond delay="0"/>
                                  </p:stCondLst>
                                  <p:childTnLst>
                                    <p:animRot by="120000">
                                      <p:cBhvr>
                                        <p:cTn id="23" dur="100" fill="hold">
                                          <p:stCondLst>
                                            <p:cond delay="0"/>
                                          </p:stCondLst>
                                        </p:cTn>
                                        <p:tgtEl>
                                          <p:spTgt spid="15"/>
                                        </p:tgtEl>
                                        <p:attrNameLst>
                                          <p:attrName>r</p:attrName>
                                        </p:attrNameLst>
                                      </p:cBhvr>
                                    </p:animRot>
                                    <p:animRot by="-240000">
                                      <p:cBhvr>
                                        <p:cTn id="24" dur="200" fill="hold">
                                          <p:stCondLst>
                                            <p:cond delay="200"/>
                                          </p:stCondLst>
                                        </p:cTn>
                                        <p:tgtEl>
                                          <p:spTgt spid="15"/>
                                        </p:tgtEl>
                                        <p:attrNameLst>
                                          <p:attrName>r</p:attrName>
                                        </p:attrNameLst>
                                      </p:cBhvr>
                                    </p:animRot>
                                    <p:animRot by="240000">
                                      <p:cBhvr>
                                        <p:cTn id="25" dur="200" fill="hold">
                                          <p:stCondLst>
                                            <p:cond delay="400"/>
                                          </p:stCondLst>
                                        </p:cTn>
                                        <p:tgtEl>
                                          <p:spTgt spid="15"/>
                                        </p:tgtEl>
                                        <p:attrNameLst>
                                          <p:attrName>r</p:attrName>
                                        </p:attrNameLst>
                                      </p:cBhvr>
                                    </p:animRot>
                                    <p:animRot by="-240000">
                                      <p:cBhvr>
                                        <p:cTn id="26" dur="200" fill="hold">
                                          <p:stCondLst>
                                            <p:cond delay="600"/>
                                          </p:stCondLst>
                                        </p:cTn>
                                        <p:tgtEl>
                                          <p:spTgt spid="15"/>
                                        </p:tgtEl>
                                        <p:attrNameLst>
                                          <p:attrName>r</p:attrName>
                                        </p:attrNameLst>
                                      </p:cBhvr>
                                    </p:animRot>
                                    <p:animRot by="120000">
                                      <p:cBhvr>
                                        <p:cTn id="27"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xmlns="" id="{EAA8BA6A-25EE-F4B0-9F48-82ABA4B889F9}"/>
              </a:ext>
            </a:extLst>
          </p:cNvPr>
          <p:cNvSpPr/>
          <p:nvPr/>
        </p:nvSpPr>
        <p:spPr>
          <a:xfrm>
            <a:off x="0" y="0"/>
            <a:ext cx="9144000" cy="5143500"/>
          </a:xfrm>
          <a:prstGeom prst="roundRect">
            <a:avLst>
              <a:gd name="adj" fmla="val 10441"/>
            </a:avLst>
          </a:prstGeom>
          <a:solidFill>
            <a:schemeClr val="tx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3" name="Rectangle: Rounded Corners 22">
            <a:extLst>
              <a:ext uri="{FF2B5EF4-FFF2-40B4-BE49-F238E27FC236}">
                <a16:creationId xmlns:a16="http://schemas.microsoft.com/office/drawing/2014/main" xmlns="" id="{A8DA9047-AC63-B3DE-F4CA-2738A3E20E97}"/>
              </a:ext>
            </a:extLst>
          </p:cNvPr>
          <p:cNvSpPr/>
          <p:nvPr/>
        </p:nvSpPr>
        <p:spPr>
          <a:xfrm>
            <a:off x="3695669" y="617995"/>
            <a:ext cx="3886231" cy="876300"/>
          </a:xfrm>
          <a:custGeom>
            <a:avLst/>
            <a:gdLst>
              <a:gd name="connsiteX0" fmla="*/ 0 w 3886231"/>
              <a:gd name="connsiteY0" fmla="*/ 146053 h 876300"/>
              <a:gd name="connsiteX1" fmla="*/ 146053 w 3886231"/>
              <a:gd name="connsiteY1" fmla="*/ 0 h 876300"/>
              <a:gd name="connsiteX2" fmla="*/ 3740178 w 3886231"/>
              <a:gd name="connsiteY2" fmla="*/ 0 h 876300"/>
              <a:gd name="connsiteX3" fmla="*/ 3886231 w 3886231"/>
              <a:gd name="connsiteY3" fmla="*/ 146053 h 876300"/>
              <a:gd name="connsiteX4" fmla="*/ 3886231 w 3886231"/>
              <a:gd name="connsiteY4" fmla="*/ 730247 h 876300"/>
              <a:gd name="connsiteX5" fmla="*/ 3740178 w 3886231"/>
              <a:gd name="connsiteY5" fmla="*/ 876300 h 876300"/>
              <a:gd name="connsiteX6" fmla="*/ 146053 w 3886231"/>
              <a:gd name="connsiteY6" fmla="*/ 876300 h 876300"/>
              <a:gd name="connsiteX7" fmla="*/ 0 w 3886231"/>
              <a:gd name="connsiteY7" fmla="*/ 730247 h 876300"/>
              <a:gd name="connsiteX8" fmla="*/ 0 w 3886231"/>
              <a:gd name="connsiteY8" fmla="*/ 146053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6231" h="876300" fill="none" extrusionOk="0">
                <a:moveTo>
                  <a:pt x="0" y="146053"/>
                </a:moveTo>
                <a:cubicBezTo>
                  <a:pt x="2061" y="52097"/>
                  <a:pt x="57342" y="4456"/>
                  <a:pt x="146053" y="0"/>
                </a:cubicBezTo>
                <a:cubicBezTo>
                  <a:pt x="1393125" y="-73180"/>
                  <a:pt x="2638791" y="86135"/>
                  <a:pt x="3740178" y="0"/>
                </a:cubicBezTo>
                <a:cubicBezTo>
                  <a:pt x="3830200" y="2786"/>
                  <a:pt x="3877743" y="61578"/>
                  <a:pt x="3886231" y="146053"/>
                </a:cubicBezTo>
                <a:cubicBezTo>
                  <a:pt x="3935233" y="211682"/>
                  <a:pt x="3914401" y="517250"/>
                  <a:pt x="3886231" y="730247"/>
                </a:cubicBezTo>
                <a:cubicBezTo>
                  <a:pt x="3875492" y="809742"/>
                  <a:pt x="3829206" y="865814"/>
                  <a:pt x="3740178" y="876300"/>
                </a:cubicBezTo>
                <a:cubicBezTo>
                  <a:pt x="2036217" y="921160"/>
                  <a:pt x="917045" y="993922"/>
                  <a:pt x="146053" y="876300"/>
                </a:cubicBezTo>
                <a:cubicBezTo>
                  <a:pt x="58681" y="890673"/>
                  <a:pt x="9426" y="805472"/>
                  <a:pt x="0" y="730247"/>
                </a:cubicBezTo>
                <a:cubicBezTo>
                  <a:pt x="-12683" y="537683"/>
                  <a:pt x="46036" y="279849"/>
                  <a:pt x="0" y="146053"/>
                </a:cubicBezTo>
                <a:close/>
              </a:path>
              <a:path w="3886231" h="876300" stroke="0" extrusionOk="0">
                <a:moveTo>
                  <a:pt x="0" y="146053"/>
                </a:moveTo>
                <a:cubicBezTo>
                  <a:pt x="2359" y="80344"/>
                  <a:pt x="59533" y="-7404"/>
                  <a:pt x="146053" y="0"/>
                </a:cubicBezTo>
                <a:cubicBezTo>
                  <a:pt x="1026358" y="33707"/>
                  <a:pt x="2077280" y="-162475"/>
                  <a:pt x="3740178" y="0"/>
                </a:cubicBezTo>
                <a:cubicBezTo>
                  <a:pt x="3824665" y="-1175"/>
                  <a:pt x="3879782" y="70217"/>
                  <a:pt x="3886231" y="146053"/>
                </a:cubicBezTo>
                <a:cubicBezTo>
                  <a:pt x="3921629" y="415603"/>
                  <a:pt x="3865109" y="505913"/>
                  <a:pt x="3886231" y="730247"/>
                </a:cubicBezTo>
                <a:cubicBezTo>
                  <a:pt x="3898582" y="821228"/>
                  <a:pt x="3815422" y="873653"/>
                  <a:pt x="3740178" y="876300"/>
                </a:cubicBezTo>
                <a:cubicBezTo>
                  <a:pt x="3282791" y="929151"/>
                  <a:pt x="1884982" y="998582"/>
                  <a:pt x="146053" y="876300"/>
                </a:cubicBezTo>
                <a:cubicBezTo>
                  <a:pt x="66203" y="880767"/>
                  <a:pt x="10948" y="811888"/>
                  <a:pt x="0" y="730247"/>
                </a:cubicBezTo>
                <a:cubicBezTo>
                  <a:pt x="-2956" y="535904"/>
                  <a:pt x="40147" y="322014"/>
                  <a:pt x="0" y="146053"/>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rgbClr val="0070C0"/>
                </a:solidFill>
                <a:latin typeface="Calibri" panose="020F0502020204030204" pitchFamily="34" charset="0"/>
                <a:cs typeface="Calibri" panose="020F0502020204030204" pitchFamily="34" charset="0"/>
              </a:rPr>
              <a:t>Ý nghĩa</a:t>
            </a:r>
            <a:r>
              <a:rPr kumimoji="0" lang="en-US" sz="4000" b="1" i="0" u="none" strike="noStrike" kern="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sym typeface="Arial"/>
              </a:rPr>
              <a:t> bài thơ</a:t>
            </a:r>
          </a:p>
        </p:txBody>
      </p:sp>
      <p:grpSp>
        <p:nvGrpSpPr>
          <p:cNvPr id="12" name="Nhóm 11">
            <a:extLst>
              <a:ext uri="{FF2B5EF4-FFF2-40B4-BE49-F238E27FC236}">
                <a16:creationId xmlns:a16="http://schemas.microsoft.com/office/drawing/2014/main" xmlns="" id="{B88B0EA6-0324-642E-615E-1BC83B16D6F2}"/>
              </a:ext>
            </a:extLst>
          </p:cNvPr>
          <p:cNvGrpSpPr/>
          <p:nvPr/>
        </p:nvGrpSpPr>
        <p:grpSpPr>
          <a:xfrm>
            <a:off x="2084522" y="1929539"/>
            <a:ext cx="7059478" cy="2595966"/>
            <a:chOff x="2084522" y="1929539"/>
            <a:chExt cx="7059478" cy="2595966"/>
          </a:xfrm>
        </p:grpSpPr>
        <p:sp>
          <p:nvSpPr>
            <p:cNvPr id="10" name="Hình chữ nhật: Góc Tròn 9">
              <a:extLst>
                <a:ext uri="{FF2B5EF4-FFF2-40B4-BE49-F238E27FC236}">
                  <a16:creationId xmlns:a16="http://schemas.microsoft.com/office/drawing/2014/main" xmlns="" id="{8C70F163-9DD8-C4CF-9433-306B60095839}"/>
                </a:ext>
              </a:extLst>
            </p:cNvPr>
            <p:cNvSpPr/>
            <p:nvPr/>
          </p:nvSpPr>
          <p:spPr>
            <a:xfrm>
              <a:off x="2084522" y="1929539"/>
              <a:ext cx="7059478" cy="2595966"/>
            </a:xfrm>
            <a:prstGeom prst="roundRect">
              <a:avLst/>
            </a:prstGeom>
            <a:solidFill>
              <a:schemeClr val="accent3">
                <a:lumMod val="20000"/>
                <a:lumOff val="8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5" name="Hình chữ nhật: Góc Tròn 4">
              <a:extLst>
                <a:ext uri="{FF2B5EF4-FFF2-40B4-BE49-F238E27FC236}">
                  <a16:creationId xmlns:a16="http://schemas.microsoft.com/office/drawing/2014/main" xmlns="" id="{8E1F3A6D-52D1-2FF4-C3EA-DD8FD3079851}"/>
                </a:ext>
              </a:extLst>
            </p:cNvPr>
            <p:cNvSpPr/>
            <p:nvPr/>
          </p:nvSpPr>
          <p:spPr>
            <a:xfrm>
              <a:off x="2386369" y="2311347"/>
              <a:ext cx="6488264" cy="1815380"/>
            </a:xfrm>
            <a:prstGeom prst="roundRect">
              <a:avLst>
                <a:gd name="adj" fmla="val 10376"/>
              </a:avLst>
            </a:prstGeom>
            <a:solidFill>
              <a:schemeClr val="tx1"/>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0" i="0" u="none" strike="noStrike" kern="0" cap="none" spc="0" normalizeH="0" baseline="0" noProof="0">
                  <a:ln>
                    <a:noFill/>
                  </a:ln>
                  <a:solidFill>
                    <a:srgbClr val="261D2A"/>
                  </a:solidFill>
                  <a:effectLst/>
                  <a:uLnTx/>
                  <a:uFillTx/>
                  <a:latin typeface="Calibri" panose="020F0502020204030204" pitchFamily="34" charset="0"/>
                  <a:ea typeface="+mn-ea"/>
                  <a:cs typeface="Calibri" panose="020F0502020204030204" pitchFamily="34" charset="0"/>
                  <a:sym typeface="Wingdings" panose="05000000000000000000" pitchFamily="2" charset="2"/>
                </a:rPr>
                <a:t>Mọi người hãy vui vẻ, thân ái, chan hoà với nhau để cuộc sống luôn tươi vui, tích cực</a:t>
              </a:r>
              <a:endParaRPr kumimoji="0" lang="en-US" sz="4000" b="0" i="0" u="none" strike="noStrike" kern="0" cap="none" spc="0" normalizeH="0" baseline="0" noProof="0">
                <a:ln>
                  <a:noFill/>
                </a:ln>
                <a:solidFill>
                  <a:srgbClr val="261D2A"/>
                </a:solidFill>
                <a:effectLst/>
                <a:uLnTx/>
                <a:uFillTx/>
                <a:latin typeface="Calibri" panose="020F0502020204030204" pitchFamily="34" charset="0"/>
                <a:ea typeface="+mn-ea"/>
                <a:cs typeface="Calibri" panose="020F0502020204030204" pitchFamily="34" charset="0"/>
                <a:sym typeface="Arial"/>
              </a:endParaRPr>
            </a:p>
          </p:txBody>
        </p:sp>
      </p:grpSp>
      <p:pic>
        <p:nvPicPr>
          <p:cNvPr id="8" name="Hình ảnh 7">
            <a:extLst>
              <a:ext uri="{FF2B5EF4-FFF2-40B4-BE49-F238E27FC236}">
                <a16:creationId xmlns:a16="http://schemas.microsoft.com/office/drawing/2014/main" xmlns="" id="{CC50D1E0-3BC8-A0D1-5CBE-0DF2A304B43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121471" y="2435089"/>
            <a:ext cx="2490960" cy="2827090"/>
          </a:xfrm>
          <a:prstGeom prst="rect">
            <a:avLst/>
          </a:prstGeom>
        </p:spPr>
      </p:pic>
    </p:spTree>
    <p:extLst>
      <p:ext uri="{BB962C8B-B14F-4D97-AF65-F5344CB8AC3E}">
        <p14:creationId xmlns:p14="http://schemas.microsoft.com/office/powerpoint/2010/main" val="12233226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Shape 4108"/>
        <p:cNvGrpSpPr/>
        <p:nvPr/>
      </p:nvGrpSpPr>
      <p:grpSpPr>
        <a:xfrm>
          <a:off x="0" y="0"/>
          <a:ext cx="0" cy="0"/>
          <a:chOff x="0" y="0"/>
          <a:chExt cx="0" cy="0"/>
        </a:xfrm>
      </p:grpSpPr>
      <p:sp>
        <p:nvSpPr>
          <p:cNvPr id="16" name="TextBox 8">
            <a:extLst>
              <a:ext uri="{FF2B5EF4-FFF2-40B4-BE49-F238E27FC236}">
                <a16:creationId xmlns:a16="http://schemas.microsoft.com/office/drawing/2014/main" xmlns="" id="{29D1EE35-5E93-B916-0709-8DABF0C3B01F}"/>
              </a:ext>
            </a:extLst>
          </p:cNvPr>
          <p:cNvSpPr txBox="1"/>
          <p:nvPr/>
        </p:nvSpPr>
        <p:spPr>
          <a:xfrm>
            <a:off x="2190446" y="1738449"/>
            <a:ext cx="6842235" cy="904863"/>
          </a:xfrm>
          <a:prstGeom prst="rect">
            <a:avLst/>
          </a:prstGeom>
          <a:noFill/>
        </p:spPr>
        <p:txBody>
          <a:bodyPr wrap="square">
            <a:spAutoFit/>
          </a:bodyPr>
          <a:lstStyle/>
          <a:p>
            <a:pPr algn="ctr">
              <a:lnSpc>
                <a:spcPct val="80000"/>
              </a:lnSpc>
            </a:pPr>
            <a:r>
              <a:rPr lang="en-US" sz="66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L</a:t>
            </a:r>
            <a:r>
              <a:rPr lang="en-US" sz="66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U</a:t>
            </a:r>
            <a:r>
              <a:rPr lang="en-US" sz="66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Y</a:t>
            </a:r>
            <a:r>
              <a:rPr lang="en-US" sz="66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Ệ</a:t>
            </a:r>
            <a:r>
              <a:rPr lang="en-US" sz="66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VN Banh Mi" pitchFamily="2" charset="0"/>
              </a:rPr>
              <a:t>N</a:t>
            </a:r>
            <a:r>
              <a:rPr lang="en-US" sz="66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rPr>
              <a:t> </a:t>
            </a:r>
            <a:r>
              <a:rPr lang="en-US" sz="6600" b="1" dirty="0" err="1">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rPr>
              <a:t>Đ</a:t>
            </a:r>
            <a:r>
              <a:rPr lang="en-US" sz="6600" b="1" dirty="0" err="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Ọ</a:t>
            </a:r>
            <a:r>
              <a:rPr lang="en-US" sz="6600" b="1" dirty="0" err="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C</a:t>
            </a:r>
            <a:r>
              <a:rPr lang="en-US" sz="66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rPr>
              <a:t> </a:t>
            </a:r>
            <a:r>
              <a:rPr lang="en-US" sz="6600" b="1" dirty="0" err="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L</a:t>
            </a:r>
            <a:r>
              <a:rPr lang="en-US" sz="6600" b="1" dirty="0" err="1">
                <a:ln w="28575">
                  <a:solidFill>
                    <a:srgbClr val="002060"/>
                  </a:solidFill>
                  <a:prstDash val="solid"/>
                </a:ln>
                <a:solidFill>
                  <a:srgbClr val="FFFF66"/>
                </a:solidFill>
                <a:effectLst>
                  <a:outerShdw blurRad="12700" dist="38100" dir="2700000" algn="tl" rotWithShape="0">
                    <a:schemeClr val="accent5">
                      <a:lumMod val="60000"/>
                      <a:lumOff val="40000"/>
                    </a:schemeClr>
                  </a:outerShdw>
                </a:effectLst>
                <a:latin typeface="UVN Banh Mi" pitchFamily="2" charset="0"/>
              </a:rPr>
              <a:t>Ạ</a:t>
            </a:r>
            <a:r>
              <a:rPr lang="en-US" sz="6600" b="1" dirty="0" err="1">
                <a:ln w="28575">
                  <a:solidFill>
                    <a:srgbClr val="002060"/>
                  </a:solidFill>
                  <a:prstDash val="solid"/>
                </a:ln>
                <a:solidFill>
                  <a:srgbClr val="FF6699"/>
                </a:solidFill>
                <a:effectLst>
                  <a:outerShdw blurRad="12700" dist="38100" dir="2700000" algn="tl" rotWithShape="0">
                    <a:schemeClr val="accent5">
                      <a:lumMod val="60000"/>
                      <a:lumOff val="40000"/>
                    </a:schemeClr>
                  </a:outerShdw>
                </a:effectLst>
                <a:latin typeface="UVN Banh Mi" pitchFamily="2" charset="0"/>
              </a:rPr>
              <a:t>I</a:t>
            </a:r>
            <a:endParaRPr lang="en-US" sz="6600" b="1" dirty="0">
              <a:ln w="28575">
                <a:solidFill>
                  <a:srgbClr val="002060"/>
                </a:solidFill>
                <a:prstDash val="solid"/>
              </a:ln>
              <a:solidFill>
                <a:srgbClr val="FF6699"/>
              </a:solidFill>
              <a:effectLst>
                <a:outerShdw blurRad="12700" dist="38100" dir="2700000" algn="tl" rotWithShape="0">
                  <a:schemeClr val="accent5">
                    <a:lumMod val="60000"/>
                    <a:lumOff val="40000"/>
                  </a:schemeClr>
                </a:outerShdw>
              </a:effectLst>
              <a:latin typeface="UVN Banh Mi" pitchFamily="2" charset="0"/>
            </a:endParaRPr>
          </a:p>
        </p:txBody>
      </p:sp>
      <p:pic>
        <p:nvPicPr>
          <p:cNvPr id="18" name="Hình ảnh 17" descr="Ảnh có chứa văn bản, đồ chơi, búp bê, đồ họa véc-tơ&#10;&#10;Mô tả được tạo tự động">
            <a:extLst>
              <a:ext uri="{FF2B5EF4-FFF2-40B4-BE49-F238E27FC236}">
                <a16:creationId xmlns:a16="http://schemas.microsoft.com/office/drawing/2014/main" xmlns="" id="{BB873AFC-AF95-9DB7-AB72-E9BE5BA02F36}"/>
              </a:ext>
            </a:extLst>
          </p:cNvPr>
          <p:cNvPicPr>
            <a:picLocks noChangeAspect="1"/>
          </p:cNvPicPr>
          <p:nvPr/>
        </p:nvPicPr>
        <p:blipFill>
          <a:blip r:embed="rId4"/>
          <a:stretch>
            <a:fillRect/>
          </a:stretch>
        </p:blipFill>
        <p:spPr>
          <a:xfrm>
            <a:off x="3039813" y="1542081"/>
            <a:ext cx="5143500" cy="51435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par>
                          <p:cTn id="8" fill="hold">
                            <p:stCondLst>
                              <p:cond delay="2000"/>
                            </p:stCondLst>
                            <p:childTnLst>
                              <p:par>
                                <p:cTn id="9" presetID="41" presetClass="entr" presetSubtype="0" fill="hold" grpId="1" nodeType="afterEffect">
                                  <p:stCondLst>
                                    <p:cond delay="0"/>
                                  </p:stCondLst>
                                  <p:iterate type="lt">
                                    <p:tmPct val="10000"/>
                                  </p:iterate>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16"/>
                                        </p:tgtEl>
                                        <p:attrNameLst>
                                          <p:attrName>ppt_y</p:attrName>
                                        </p:attrNameLst>
                                      </p:cBhvr>
                                      <p:tavLst>
                                        <p:tav tm="0">
                                          <p:val>
                                            <p:strVal val="#ppt_y"/>
                                          </p:val>
                                        </p:tav>
                                        <p:tav tm="100000">
                                          <p:val>
                                            <p:strVal val="#ppt_y"/>
                                          </p:val>
                                        </p:tav>
                                      </p:tavLst>
                                    </p:anim>
                                    <p:anim calcmode="lin" valueType="num">
                                      <p:cBhvr>
                                        <p:cTn id="13"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16"/>
                                        </p:tgtEl>
                                      </p:cBhvr>
                                    </p:animEffect>
                                  </p:childTnLst>
                                </p:cTn>
                              </p:par>
                            </p:childTnLst>
                          </p:cTn>
                        </p:par>
                        <p:par>
                          <p:cTn id="16" fill="hold">
                            <p:stCondLst>
                              <p:cond delay="3000"/>
                            </p:stCondLst>
                            <p:childTnLst>
                              <p:par>
                                <p:cTn id="17" presetID="34" presetClass="emph" presetSubtype="0" fill="hold" grpId="0" nodeType="afterEffect">
                                  <p:stCondLst>
                                    <p:cond delay="0"/>
                                  </p:stCondLst>
                                  <p:iterate type="lt">
                                    <p:tmPct val="10000"/>
                                  </p:iterate>
                                  <p:childTnLst>
                                    <p:animMotion origin="layout" path="M 4.72222E-6 4.07407E-6 L 4.72222E-6 -0.07223 " pathEditMode="relative" rAng="0" ptsTypes="AA">
                                      <p:cBhvr>
                                        <p:cTn id="18" dur="250" accel="50000" decel="50000" autoRev="1" fill="hold">
                                          <p:stCondLst>
                                            <p:cond delay="0"/>
                                          </p:stCondLst>
                                        </p:cTn>
                                        <p:tgtEl>
                                          <p:spTgt spid="16"/>
                                        </p:tgtEl>
                                        <p:attrNameLst>
                                          <p:attrName>ppt_x</p:attrName>
                                          <p:attrName>ppt_y</p:attrName>
                                        </p:attrNameLst>
                                      </p:cBhvr>
                                      <p:rCtr x="0" y="-3611"/>
                                    </p:animMotion>
                                    <p:animRot by="1500000">
                                      <p:cBhvr>
                                        <p:cTn id="19" dur="125" fill="hold">
                                          <p:stCondLst>
                                            <p:cond delay="0"/>
                                          </p:stCondLst>
                                        </p:cTn>
                                        <p:tgtEl>
                                          <p:spTgt spid="16"/>
                                        </p:tgtEl>
                                        <p:attrNameLst>
                                          <p:attrName>r</p:attrName>
                                        </p:attrNameLst>
                                      </p:cBhvr>
                                    </p:animRot>
                                    <p:animRot by="-1500000">
                                      <p:cBhvr>
                                        <p:cTn id="20" dur="125" fill="hold">
                                          <p:stCondLst>
                                            <p:cond delay="125"/>
                                          </p:stCondLst>
                                        </p:cTn>
                                        <p:tgtEl>
                                          <p:spTgt spid="16"/>
                                        </p:tgtEl>
                                        <p:attrNameLst>
                                          <p:attrName>r</p:attrName>
                                        </p:attrNameLst>
                                      </p:cBhvr>
                                    </p:animRot>
                                    <p:animRot by="-1500000">
                                      <p:cBhvr>
                                        <p:cTn id="21" dur="125" fill="hold">
                                          <p:stCondLst>
                                            <p:cond delay="250"/>
                                          </p:stCondLst>
                                        </p:cTn>
                                        <p:tgtEl>
                                          <p:spTgt spid="16"/>
                                        </p:tgtEl>
                                        <p:attrNameLst>
                                          <p:attrName>r</p:attrName>
                                        </p:attrNameLst>
                                      </p:cBhvr>
                                    </p:animRot>
                                    <p:animRot by="1500000">
                                      <p:cBhvr>
                                        <p:cTn id="22" dur="125" fill="hold">
                                          <p:stCondLst>
                                            <p:cond delay="375"/>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935"/>
        <p:cNvGrpSpPr/>
        <p:nvPr/>
      </p:nvGrpSpPr>
      <p:grpSpPr>
        <a:xfrm>
          <a:off x="0" y="0"/>
          <a:ext cx="0" cy="0"/>
          <a:chOff x="0" y="0"/>
          <a:chExt cx="0" cy="0"/>
        </a:xfrm>
      </p:grpSpPr>
      <p:pic>
        <p:nvPicPr>
          <p:cNvPr id="4" name="Picture 7" descr="A picture containing queen, clipart, vector graphics&#10;&#10;Description automatically generated">
            <a:extLst>
              <a:ext uri="{FF2B5EF4-FFF2-40B4-BE49-F238E27FC236}">
                <a16:creationId xmlns:a16="http://schemas.microsoft.com/office/drawing/2014/main" xmlns="" id="{3DBDF000-7F6F-5AAF-3F77-5BD9C89C2EC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042" b="45958" l="3072" r="27648">
                        <a14:foregroundMark x1="13123" y1="12369" x2="16977" y2="21706"/>
                        <a14:foregroundMark x1="14605" y1="14390" x2="15953" y2="18957"/>
                        <a14:foregroundMark x1="17219" y1="15764" x2="19025" y2="19644"/>
                        <a14:foregroundMark x1="19240" y1="16936" x2="19240" y2="16936"/>
                        <a14:foregroundMark x1="19806" y1="10994" x2="20264" y2="18795"/>
                        <a14:foregroundMark x1="20264" y1="14713" x2="19348" y2="18108"/>
                        <a14:foregroundMark x1="18782" y1="25424" x2="17893" y2="27648"/>
                        <a14:foregroundMark x1="18566" y1="43937" x2="18566" y2="45958"/>
                        <a14:foregroundMark x1="13824" y1="10307" x2="14147" y2="10307"/>
                        <a14:foregroundMark x1="17893" y1="4042" x2="16761" y2="4365"/>
                      </a14:backgroundRemoval>
                    </a14:imgEffect>
                  </a14:imgLayer>
                </a14:imgProps>
              </a:ext>
              <a:ext uri="{28A0092B-C50C-407E-A947-70E740481C1C}">
                <a14:useLocalDpi xmlns:a14="http://schemas.microsoft.com/office/drawing/2010/main" val="0"/>
              </a:ext>
            </a:extLst>
          </a:blip>
          <a:srcRect r="69252" b="50772"/>
          <a:stretch/>
        </p:blipFill>
        <p:spPr>
          <a:xfrm>
            <a:off x="5003237" y="1779216"/>
            <a:ext cx="3347864" cy="3573640"/>
          </a:xfrm>
          <a:prstGeom prst="rect">
            <a:avLst/>
          </a:prstGeom>
        </p:spPr>
      </p:pic>
      <p:pic>
        <p:nvPicPr>
          <p:cNvPr id="5" name="Picture 4">
            <a:extLst>
              <a:ext uri="{FF2B5EF4-FFF2-40B4-BE49-F238E27FC236}">
                <a16:creationId xmlns:a16="http://schemas.microsoft.com/office/drawing/2014/main" xmlns="" id="{1F0BB423-74A0-3711-AAA7-F34A06EF848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0237705" flipH="1">
            <a:off x="1511338" y="484685"/>
            <a:ext cx="4270098" cy="3346689"/>
          </a:xfrm>
          <a:prstGeom prst="rect">
            <a:avLst/>
          </a:prstGeom>
        </p:spPr>
      </p:pic>
      <p:sp>
        <p:nvSpPr>
          <p:cNvPr id="6" name="TextBox 250">
            <a:extLst>
              <a:ext uri="{FF2B5EF4-FFF2-40B4-BE49-F238E27FC236}">
                <a16:creationId xmlns:a16="http://schemas.microsoft.com/office/drawing/2014/main" xmlns="" id="{98FBB67E-29E5-051F-609D-8249321A902A}"/>
              </a:ext>
            </a:extLst>
          </p:cNvPr>
          <p:cNvSpPr txBox="1"/>
          <p:nvPr/>
        </p:nvSpPr>
        <p:spPr>
          <a:xfrm>
            <a:off x="1827418" y="1188533"/>
            <a:ext cx="3637937"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Theo em, </a:t>
            </a:r>
            <a:r>
              <a:rPr kumimoji="0" lang="vi-VN"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giọng</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đọc</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của</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bài</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như </a:t>
            </a:r>
            <a:r>
              <a:rPr kumimoji="0" lang="vi-VN"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thế</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nào</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49" presetClass="entr" presetSubtype="0" decel="10000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 calcmode="lin" valueType="num">
                                      <p:cBhvr>
                                        <p:cTn id="12" dur="500" fill="hold"/>
                                        <p:tgtEl>
                                          <p:spTgt spid="5"/>
                                        </p:tgtEl>
                                        <p:attrNameLst>
                                          <p:attrName>style.rotation</p:attrName>
                                        </p:attrNameLst>
                                      </p:cBhvr>
                                      <p:tavLst>
                                        <p:tav tm="0">
                                          <p:val>
                                            <p:fltVal val="360"/>
                                          </p:val>
                                        </p:tav>
                                        <p:tav tm="100000">
                                          <p:val>
                                            <p:fltVal val="0"/>
                                          </p:val>
                                        </p:tav>
                                      </p:tavLst>
                                    </p:anim>
                                    <p:animEffect transition="in" filter="fade">
                                      <p:cBhvr>
                                        <p:cTn id="13" dur="500"/>
                                        <p:tgtEl>
                                          <p:spTgt spid="5"/>
                                        </p:tgtEl>
                                      </p:cBhvr>
                                    </p:animEffect>
                                  </p:childTnLst>
                                </p:cTn>
                              </p:par>
                            </p:childTnLst>
                          </p:cTn>
                        </p:par>
                        <p:par>
                          <p:cTn id="14" fill="hold">
                            <p:stCondLst>
                              <p:cond delay="500"/>
                            </p:stCondLst>
                            <p:childTnLst>
                              <p:par>
                                <p:cTn id="15" presetID="49" presetClass="entr" presetSubtype="0" decel="10000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 calcmode="lin" valueType="num">
                                      <p:cBhvr>
                                        <p:cTn id="19" dur="500" fill="hold"/>
                                        <p:tgtEl>
                                          <p:spTgt spid="6"/>
                                        </p:tgtEl>
                                        <p:attrNameLst>
                                          <p:attrName>style.rotation</p:attrName>
                                        </p:attrNameLst>
                                      </p:cBhvr>
                                      <p:tavLst>
                                        <p:tav tm="0">
                                          <p:val>
                                            <p:fltVal val="360"/>
                                          </p:val>
                                        </p:tav>
                                        <p:tav tm="100000">
                                          <p:val>
                                            <p:fltVal val="0"/>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935"/>
        <p:cNvGrpSpPr/>
        <p:nvPr/>
      </p:nvGrpSpPr>
      <p:grpSpPr>
        <a:xfrm>
          <a:off x="0" y="0"/>
          <a:ext cx="0" cy="0"/>
          <a:chOff x="0" y="0"/>
          <a:chExt cx="0" cy="0"/>
        </a:xfrm>
      </p:grpSpPr>
      <p:pic>
        <p:nvPicPr>
          <p:cNvPr id="5" name="Picture 4">
            <a:extLst>
              <a:ext uri="{FF2B5EF4-FFF2-40B4-BE49-F238E27FC236}">
                <a16:creationId xmlns:a16="http://schemas.microsoft.com/office/drawing/2014/main" xmlns="" id="{1F0BB423-74A0-3711-AAA7-F34A06EF848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0237705" flipH="1">
            <a:off x="1511338" y="484685"/>
            <a:ext cx="4270098" cy="3346689"/>
          </a:xfrm>
          <a:prstGeom prst="rect">
            <a:avLst/>
          </a:prstGeom>
        </p:spPr>
      </p:pic>
      <p:sp>
        <p:nvSpPr>
          <p:cNvPr id="2" name="TextBox 6">
            <a:extLst>
              <a:ext uri="{FF2B5EF4-FFF2-40B4-BE49-F238E27FC236}">
                <a16:creationId xmlns:a16="http://schemas.microsoft.com/office/drawing/2014/main" xmlns="" id="{737236DA-8CB8-8DDD-D1F0-34E680A641B9}"/>
              </a:ext>
            </a:extLst>
          </p:cNvPr>
          <p:cNvSpPr txBox="1"/>
          <p:nvPr/>
        </p:nvSpPr>
        <p:spPr>
          <a:xfrm>
            <a:off x="1594159" y="1557864"/>
            <a:ext cx="4104456" cy="1754326"/>
          </a:xfrm>
          <a:prstGeom prst="rect">
            <a:avLst/>
          </a:prstGeom>
          <a:noFill/>
        </p:spPr>
        <p:txBody>
          <a:bodyPr wrap="square">
            <a:spAutoFit/>
          </a:bodyPr>
          <a:lstStyle/>
          <a:p>
            <a:pPr algn="ctr"/>
            <a:r>
              <a:rPr lang="vi-VN" sz="3600" b="1">
                <a:solidFill>
                  <a:srgbClr val="002D38"/>
                </a:solidFill>
                <a:latin typeface="Calibri" panose="020F0502020204030204" pitchFamily="34" charset="0"/>
                <a:ea typeface="+mn-ea"/>
                <a:cs typeface="Calibri" panose="020F0502020204030204" pitchFamily="34" charset="0"/>
              </a:rPr>
              <a:t>Toàn bài đọc với giọng trong trẻo, tươi vui.</a:t>
            </a:r>
            <a:endParaRPr lang="en-US" sz="2000" b="1" dirty="0"/>
          </a:p>
        </p:txBody>
      </p:sp>
      <p:pic>
        <p:nvPicPr>
          <p:cNvPr id="7" name="Picture 6">
            <a:extLst>
              <a:ext uri="{FF2B5EF4-FFF2-40B4-BE49-F238E27FC236}">
                <a16:creationId xmlns:a16="http://schemas.microsoft.com/office/drawing/2014/main" xmlns="" id="{4F944EC4-E885-8089-0CF1-4623545381EC}"/>
              </a:ext>
            </a:extLst>
          </p:cNvPr>
          <p:cNvPicPr>
            <a:picLocks noChangeAspect="1"/>
          </p:cNvPicPr>
          <p:nvPr/>
        </p:nvPicPr>
        <p:blipFill>
          <a:blip r:embed="rId6"/>
          <a:srcRect/>
          <a:stretch>
            <a:fillRect/>
          </a:stretch>
        </p:blipFill>
        <p:spPr>
          <a:xfrm rot="392878">
            <a:off x="5543674" y="1598432"/>
            <a:ext cx="1999640" cy="3536578"/>
          </a:xfrm>
          <a:prstGeom prst="rect">
            <a:avLst/>
          </a:prstGeom>
        </p:spPr>
      </p:pic>
    </p:spTree>
    <p:extLst>
      <p:ext uri="{BB962C8B-B14F-4D97-AF65-F5344CB8AC3E}">
        <p14:creationId xmlns:p14="http://schemas.microsoft.com/office/powerpoint/2010/main" val="11101905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49" presetClass="entr" presetSubtype="0"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 calcmode="lin" valueType="num">
                                      <p:cBhvr>
                                        <p:cTn id="13" dur="500" fill="hold"/>
                                        <p:tgtEl>
                                          <p:spTgt spid="5"/>
                                        </p:tgtEl>
                                        <p:attrNameLst>
                                          <p:attrName>style.rotation</p:attrName>
                                        </p:attrNameLst>
                                      </p:cBhvr>
                                      <p:tavLst>
                                        <p:tav tm="0">
                                          <p:val>
                                            <p:fltVal val="360"/>
                                          </p:val>
                                        </p:tav>
                                        <p:tav tm="100000">
                                          <p:val>
                                            <p:fltVal val="0"/>
                                          </p:val>
                                        </p:tav>
                                      </p:tavLst>
                                    </p:anim>
                                    <p:animEffect transition="in" filter="fade">
                                      <p:cBhvr>
                                        <p:cTn id="14" dur="500"/>
                                        <p:tgtEl>
                                          <p:spTgt spid="5"/>
                                        </p:tgtEl>
                                      </p:cBhvr>
                                    </p:animEffect>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935"/>
        <p:cNvGrpSpPr/>
        <p:nvPr/>
      </p:nvGrpSpPr>
      <p:grpSpPr>
        <a:xfrm>
          <a:off x="0" y="0"/>
          <a:ext cx="0" cy="0"/>
          <a:chOff x="0" y="0"/>
          <a:chExt cx="0" cy="0"/>
        </a:xfrm>
      </p:grpSpPr>
      <p:pic>
        <p:nvPicPr>
          <p:cNvPr id="4" name="Picture 7" descr="A picture containing queen, clipart, vector graphics&#10;&#10;Description automatically generated">
            <a:extLst>
              <a:ext uri="{FF2B5EF4-FFF2-40B4-BE49-F238E27FC236}">
                <a16:creationId xmlns:a16="http://schemas.microsoft.com/office/drawing/2014/main" xmlns="" id="{3DBDF000-7F6F-5AAF-3F77-5BD9C89C2EC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042" b="45958" l="3072" r="27648">
                        <a14:foregroundMark x1="13123" y1="12369" x2="16977" y2="21706"/>
                        <a14:foregroundMark x1="14605" y1="14390" x2="15953" y2="18957"/>
                        <a14:foregroundMark x1="17219" y1="15764" x2="19025" y2="19644"/>
                        <a14:foregroundMark x1="19240" y1="16936" x2="19240" y2="16936"/>
                        <a14:foregroundMark x1="19806" y1="10994" x2="20264" y2="18795"/>
                        <a14:foregroundMark x1="20264" y1="14713" x2="19348" y2="18108"/>
                        <a14:foregroundMark x1="18782" y1="25424" x2="17893" y2="27648"/>
                        <a14:foregroundMark x1="18566" y1="43937" x2="18566" y2="45958"/>
                        <a14:foregroundMark x1="13824" y1="10307" x2="14147" y2="10307"/>
                        <a14:foregroundMark x1="17893" y1="4042" x2="16761" y2="4365"/>
                      </a14:backgroundRemoval>
                    </a14:imgEffect>
                  </a14:imgLayer>
                </a14:imgProps>
              </a:ext>
              <a:ext uri="{28A0092B-C50C-407E-A947-70E740481C1C}">
                <a14:useLocalDpi xmlns:a14="http://schemas.microsoft.com/office/drawing/2010/main" val="0"/>
              </a:ext>
            </a:extLst>
          </a:blip>
          <a:srcRect r="69252" b="50772"/>
          <a:stretch/>
        </p:blipFill>
        <p:spPr>
          <a:xfrm>
            <a:off x="5003237" y="1779216"/>
            <a:ext cx="3347864" cy="3573640"/>
          </a:xfrm>
          <a:prstGeom prst="rect">
            <a:avLst/>
          </a:prstGeom>
        </p:spPr>
      </p:pic>
      <p:pic>
        <p:nvPicPr>
          <p:cNvPr id="5" name="Picture 4">
            <a:extLst>
              <a:ext uri="{FF2B5EF4-FFF2-40B4-BE49-F238E27FC236}">
                <a16:creationId xmlns:a16="http://schemas.microsoft.com/office/drawing/2014/main" xmlns="" id="{1F0BB423-74A0-3711-AAA7-F34A06EF848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0237705" flipH="1">
            <a:off x="1511338" y="484685"/>
            <a:ext cx="4270098" cy="3346689"/>
          </a:xfrm>
          <a:prstGeom prst="rect">
            <a:avLst/>
          </a:prstGeom>
        </p:spPr>
      </p:pic>
      <p:sp>
        <p:nvSpPr>
          <p:cNvPr id="6" name="TextBox 250">
            <a:extLst>
              <a:ext uri="{FF2B5EF4-FFF2-40B4-BE49-F238E27FC236}">
                <a16:creationId xmlns:a16="http://schemas.microsoft.com/office/drawing/2014/main" xmlns="" id="{98FBB67E-29E5-051F-609D-8249321A902A}"/>
              </a:ext>
            </a:extLst>
          </p:cNvPr>
          <p:cNvSpPr txBox="1"/>
          <p:nvPr/>
        </p:nvSpPr>
        <p:spPr>
          <a:xfrm>
            <a:off x="1827418" y="1373199"/>
            <a:ext cx="3637937" cy="1569660"/>
          </a:xfrm>
          <a:prstGeom prst="rect">
            <a:avLst/>
          </a:prstGeom>
          <a:noFill/>
        </p:spPr>
        <p:txBody>
          <a:bodyPr wrap="square">
            <a:spAutoFit/>
          </a:bodyPr>
          <a:lstStyle/>
          <a:p>
            <a:pPr lvl="0" algn="ctr">
              <a:buClrTx/>
              <a:defRPr/>
            </a:pPr>
            <a:r>
              <a:rPr lang="vi-VN" sz="3200" b="1">
                <a:latin typeface="Calibri" panose="020F0502020204030204" pitchFamily="34" charset="0"/>
                <a:cs typeface="Calibri" panose="020F0502020204030204" pitchFamily="34" charset="0"/>
              </a:rPr>
              <a:t>Khi đọc cần nhấn giọng ở những từ ngữ nào? </a:t>
            </a:r>
            <a:endParaRPr kumimoji="0" lang="vi-VN" sz="32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2270506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49" presetClass="entr" presetSubtype="0" decel="10000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 calcmode="lin" valueType="num">
                                      <p:cBhvr>
                                        <p:cTn id="12" dur="500" fill="hold"/>
                                        <p:tgtEl>
                                          <p:spTgt spid="5"/>
                                        </p:tgtEl>
                                        <p:attrNameLst>
                                          <p:attrName>style.rotation</p:attrName>
                                        </p:attrNameLst>
                                      </p:cBhvr>
                                      <p:tavLst>
                                        <p:tav tm="0">
                                          <p:val>
                                            <p:fltVal val="360"/>
                                          </p:val>
                                        </p:tav>
                                        <p:tav tm="100000">
                                          <p:val>
                                            <p:fltVal val="0"/>
                                          </p:val>
                                        </p:tav>
                                      </p:tavLst>
                                    </p:anim>
                                    <p:animEffect transition="in" filter="fade">
                                      <p:cBhvr>
                                        <p:cTn id="13" dur="500"/>
                                        <p:tgtEl>
                                          <p:spTgt spid="5"/>
                                        </p:tgtEl>
                                      </p:cBhvr>
                                    </p:animEffect>
                                  </p:childTnLst>
                                </p:cTn>
                              </p:par>
                            </p:childTnLst>
                          </p:cTn>
                        </p:par>
                        <p:par>
                          <p:cTn id="14" fill="hold">
                            <p:stCondLst>
                              <p:cond delay="500"/>
                            </p:stCondLst>
                            <p:childTnLst>
                              <p:par>
                                <p:cTn id="15" presetID="49" presetClass="entr" presetSubtype="0" decel="10000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 calcmode="lin" valueType="num">
                                      <p:cBhvr>
                                        <p:cTn id="19" dur="500" fill="hold"/>
                                        <p:tgtEl>
                                          <p:spTgt spid="6"/>
                                        </p:tgtEl>
                                        <p:attrNameLst>
                                          <p:attrName>style.rotation</p:attrName>
                                        </p:attrNameLst>
                                      </p:cBhvr>
                                      <p:tavLst>
                                        <p:tav tm="0">
                                          <p:val>
                                            <p:fltVal val="360"/>
                                          </p:val>
                                        </p:tav>
                                        <p:tav tm="100000">
                                          <p:val>
                                            <p:fltVal val="0"/>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935"/>
        <p:cNvGrpSpPr/>
        <p:nvPr/>
      </p:nvGrpSpPr>
      <p:grpSpPr>
        <a:xfrm>
          <a:off x="0" y="0"/>
          <a:ext cx="0" cy="0"/>
          <a:chOff x="0" y="0"/>
          <a:chExt cx="0" cy="0"/>
        </a:xfrm>
      </p:grpSpPr>
      <p:pic>
        <p:nvPicPr>
          <p:cNvPr id="5" name="Picture 4">
            <a:extLst>
              <a:ext uri="{FF2B5EF4-FFF2-40B4-BE49-F238E27FC236}">
                <a16:creationId xmlns:a16="http://schemas.microsoft.com/office/drawing/2014/main" xmlns="" id="{1F0BB423-74A0-3711-AAA7-F34A06EF848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362295">
            <a:off x="3677636" y="134827"/>
            <a:ext cx="4270098" cy="3346689"/>
          </a:xfrm>
          <a:prstGeom prst="rect">
            <a:avLst/>
          </a:prstGeom>
        </p:spPr>
      </p:pic>
      <p:sp>
        <p:nvSpPr>
          <p:cNvPr id="2" name="TextBox 6">
            <a:extLst>
              <a:ext uri="{FF2B5EF4-FFF2-40B4-BE49-F238E27FC236}">
                <a16:creationId xmlns:a16="http://schemas.microsoft.com/office/drawing/2014/main" xmlns="" id="{737236DA-8CB8-8DDD-D1F0-34E680A641B9}"/>
              </a:ext>
            </a:extLst>
          </p:cNvPr>
          <p:cNvSpPr txBox="1"/>
          <p:nvPr/>
        </p:nvSpPr>
        <p:spPr>
          <a:xfrm>
            <a:off x="3760457" y="900230"/>
            <a:ext cx="4104456" cy="1384995"/>
          </a:xfrm>
          <a:prstGeom prst="rect">
            <a:avLst/>
          </a:prstGeom>
          <a:noFill/>
        </p:spPr>
        <p:txBody>
          <a:bodyPr wrap="square">
            <a:spAutoFit/>
          </a:bodyPr>
          <a:lstStyle/>
          <a:p>
            <a:pPr algn="ctr"/>
            <a:r>
              <a:rPr lang="vi-VN" sz="2800" b="1">
                <a:latin typeface="Calibri" panose="020F0502020204030204" pitchFamily="34" charset="0"/>
                <a:cs typeface="Calibri" panose="020F0502020204030204" pitchFamily="34" charset="0"/>
              </a:rPr>
              <a:t>Nhấn giọng ở những từ ngữ chỉ hoạt động, đặc điểm,…</a:t>
            </a:r>
          </a:p>
        </p:txBody>
      </p:sp>
      <p:pic>
        <p:nvPicPr>
          <p:cNvPr id="3" name="Picture 9">
            <a:extLst>
              <a:ext uri="{FF2B5EF4-FFF2-40B4-BE49-F238E27FC236}">
                <a16:creationId xmlns:a16="http://schemas.microsoft.com/office/drawing/2014/main" xmlns="" id="{7D7899DE-E3F5-3002-6FC6-8B51B8E70B41}"/>
              </a:ext>
            </a:extLst>
          </p:cNvPr>
          <p:cNvPicPr>
            <a:picLocks noChangeAspect="1"/>
          </p:cNvPicPr>
          <p:nvPr/>
        </p:nvPicPr>
        <p:blipFill>
          <a:blip r:embed="rId6"/>
          <a:srcRect/>
          <a:stretch>
            <a:fillRect/>
          </a:stretch>
        </p:blipFill>
        <p:spPr>
          <a:xfrm>
            <a:off x="1820883" y="2277546"/>
            <a:ext cx="1901473" cy="2829222"/>
          </a:xfrm>
          <a:prstGeom prst="rect">
            <a:avLst/>
          </a:prstGeom>
        </p:spPr>
      </p:pic>
    </p:spTree>
    <p:extLst>
      <p:ext uri="{BB962C8B-B14F-4D97-AF65-F5344CB8AC3E}">
        <p14:creationId xmlns:p14="http://schemas.microsoft.com/office/powerpoint/2010/main" val="12002971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49" presetClass="entr" presetSubtype="0"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 calcmode="lin" valueType="num">
                                      <p:cBhvr>
                                        <p:cTn id="13" dur="500" fill="hold"/>
                                        <p:tgtEl>
                                          <p:spTgt spid="5"/>
                                        </p:tgtEl>
                                        <p:attrNameLst>
                                          <p:attrName>style.rotation</p:attrName>
                                        </p:attrNameLst>
                                      </p:cBhvr>
                                      <p:tavLst>
                                        <p:tav tm="0">
                                          <p:val>
                                            <p:fltVal val="360"/>
                                          </p:val>
                                        </p:tav>
                                        <p:tav tm="100000">
                                          <p:val>
                                            <p:fltVal val="0"/>
                                          </p:val>
                                        </p:tav>
                                      </p:tavLst>
                                    </p:anim>
                                    <p:animEffect transition="in" filter="fade">
                                      <p:cBhvr>
                                        <p:cTn id="14" dur="500"/>
                                        <p:tgtEl>
                                          <p:spTgt spid="5"/>
                                        </p:tgtEl>
                                      </p:cBhvr>
                                    </p:animEffect>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935"/>
        <p:cNvGrpSpPr/>
        <p:nvPr/>
      </p:nvGrpSpPr>
      <p:grpSpPr>
        <a:xfrm>
          <a:off x="0" y="0"/>
          <a:ext cx="0" cy="0"/>
          <a:chOff x="0" y="0"/>
          <a:chExt cx="0" cy="0"/>
        </a:xfrm>
      </p:grpSpPr>
      <p:sp>
        <p:nvSpPr>
          <p:cNvPr id="8" name="Rectangle: Rounded Corners 13">
            <a:extLst>
              <a:ext uri="{FF2B5EF4-FFF2-40B4-BE49-F238E27FC236}">
                <a16:creationId xmlns:a16="http://schemas.microsoft.com/office/drawing/2014/main" xmlns="" id="{E8A9E60F-95EF-2391-134C-85B5E462E0EC}"/>
              </a:ext>
            </a:extLst>
          </p:cNvPr>
          <p:cNvSpPr/>
          <p:nvPr/>
        </p:nvSpPr>
        <p:spPr>
          <a:xfrm>
            <a:off x="218403" y="1010655"/>
            <a:ext cx="5852695" cy="3302000"/>
          </a:xfrm>
          <a:custGeom>
            <a:avLst/>
            <a:gdLst>
              <a:gd name="connsiteX0" fmla="*/ 0 w 5852695"/>
              <a:gd name="connsiteY0" fmla="*/ 413774 h 3302000"/>
              <a:gd name="connsiteX1" fmla="*/ 413774 w 5852695"/>
              <a:gd name="connsiteY1" fmla="*/ 0 h 3302000"/>
              <a:gd name="connsiteX2" fmla="*/ 891163 w 5852695"/>
              <a:gd name="connsiteY2" fmla="*/ 0 h 3302000"/>
              <a:gd name="connsiteX3" fmla="*/ 1418803 w 5852695"/>
              <a:gd name="connsiteY3" fmla="*/ 0 h 3302000"/>
              <a:gd name="connsiteX4" fmla="*/ 2147450 w 5852695"/>
              <a:gd name="connsiteY4" fmla="*/ 0 h 3302000"/>
              <a:gd name="connsiteX5" fmla="*/ 2624839 w 5852695"/>
              <a:gd name="connsiteY5" fmla="*/ 0 h 3302000"/>
              <a:gd name="connsiteX6" fmla="*/ 3102228 w 5852695"/>
              <a:gd name="connsiteY6" fmla="*/ 0 h 3302000"/>
              <a:gd name="connsiteX7" fmla="*/ 3579617 w 5852695"/>
              <a:gd name="connsiteY7" fmla="*/ 0 h 3302000"/>
              <a:gd name="connsiteX8" fmla="*/ 4207760 w 5852695"/>
              <a:gd name="connsiteY8" fmla="*/ 0 h 3302000"/>
              <a:gd name="connsiteX9" fmla="*/ 4835903 w 5852695"/>
              <a:gd name="connsiteY9" fmla="*/ 0 h 3302000"/>
              <a:gd name="connsiteX10" fmla="*/ 5438921 w 5852695"/>
              <a:gd name="connsiteY10" fmla="*/ 0 h 3302000"/>
              <a:gd name="connsiteX11" fmla="*/ 5852695 w 5852695"/>
              <a:gd name="connsiteY11" fmla="*/ 413774 h 3302000"/>
              <a:gd name="connsiteX12" fmla="*/ 5852695 w 5852695"/>
              <a:gd name="connsiteY12" fmla="*/ 982898 h 3302000"/>
              <a:gd name="connsiteX13" fmla="*/ 5852695 w 5852695"/>
              <a:gd name="connsiteY13" fmla="*/ 1626255 h 3302000"/>
              <a:gd name="connsiteX14" fmla="*/ 5852695 w 5852695"/>
              <a:gd name="connsiteY14" fmla="*/ 2244868 h 3302000"/>
              <a:gd name="connsiteX15" fmla="*/ 5852695 w 5852695"/>
              <a:gd name="connsiteY15" fmla="*/ 2888226 h 3302000"/>
              <a:gd name="connsiteX16" fmla="*/ 5438921 w 5852695"/>
              <a:gd name="connsiteY16" fmla="*/ 3302000 h 3302000"/>
              <a:gd name="connsiteX17" fmla="*/ 4911281 w 5852695"/>
              <a:gd name="connsiteY17" fmla="*/ 3302000 h 3302000"/>
              <a:gd name="connsiteX18" fmla="*/ 4383640 w 5852695"/>
              <a:gd name="connsiteY18" fmla="*/ 3302000 h 3302000"/>
              <a:gd name="connsiteX19" fmla="*/ 3906251 w 5852695"/>
              <a:gd name="connsiteY19" fmla="*/ 3302000 h 3302000"/>
              <a:gd name="connsiteX20" fmla="*/ 3177605 w 5852695"/>
              <a:gd name="connsiteY20" fmla="*/ 3302000 h 3302000"/>
              <a:gd name="connsiteX21" fmla="*/ 2549461 w 5852695"/>
              <a:gd name="connsiteY21" fmla="*/ 3302000 h 3302000"/>
              <a:gd name="connsiteX22" fmla="*/ 1971570 w 5852695"/>
              <a:gd name="connsiteY22" fmla="*/ 3302000 h 3302000"/>
              <a:gd name="connsiteX23" fmla="*/ 1293175 w 5852695"/>
              <a:gd name="connsiteY23" fmla="*/ 3302000 h 3302000"/>
              <a:gd name="connsiteX24" fmla="*/ 413774 w 5852695"/>
              <a:gd name="connsiteY24" fmla="*/ 3302000 h 3302000"/>
              <a:gd name="connsiteX25" fmla="*/ 0 w 5852695"/>
              <a:gd name="connsiteY25" fmla="*/ 2888226 h 3302000"/>
              <a:gd name="connsiteX26" fmla="*/ 0 w 5852695"/>
              <a:gd name="connsiteY26" fmla="*/ 2319102 h 3302000"/>
              <a:gd name="connsiteX27" fmla="*/ 0 w 5852695"/>
              <a:gd name="connsiteY27" fmla="*/ 1725234 h 3302000"/>
              <a:gd name="connsiteX28" fmla="*/ 0 w 5852695"/>
              <a:gd name="connsiteY28" fmla="*/ 1180854 h 3302000"/>
              <a:gd name="connsiteX29" fmla="*/ 0 w 5852695"/>
              <a:gd name="connsiteY29" fmla="*/ 413774 h 330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52695" h="3302000" fill="none" extrusionOk="0">
                <a:moveTo>
                  <a:pt x="0" y="413774"/>
                </a:moveTo>
                <a:cubicBezTo>
                  <a:pt x="-2126" y="202570"/>
                  <a:pt x="156653" y="-31660"/>
                  <a:pt x="413774" y="0"/>
                </a:cubicBezTo>
                <a:cubicBezTo>
                  <a:pt x="604692" y="9324"/>
                  <a:pt x="725564" y="10149"/>
                  <a:pt x="891163" y="0"/>
                </a:cubicBezTo>
                <a:cubicBezTo>
                  <a:pt x="1056762" y="-10149"/>
                  <a:pt x="1294084" y="19679"/>
                  <a:pt x="1418803" y="0"/>
                </a:cubicBezTo>
                <a:cubicBezTo>
                  <a:pt x="1543522" y="-19679"/>
                  <a:pt x="1855641" y="-857"/>
                  <a:pt x="2147450" y="0"/>
                </a:cubicBezTo>
                <a:cubicBezTo>
                  <a:pt x="2439259" y="857"/>
                  <a:pt x="2463206" y="-5537"/>
                  <a:pt x="2624839" y="0"/>
                </a:cubicBezTo>
                <a:cubicBezTo>
                  <a:pt x="2786472" y="5537"/>
                  <a:pt x="2915592" y="23463"/>
                  <a:pt x="3102228" y="0"/>
                </a:cubicBezTo>
                <a:cubicBezTo>
                  <a:pt x="3288864" y="-23463"/>
                  <a:pt x="3456487" y="-5454"/>
                  <a:pt x="3579617" y="0"/>
                </a:cubicBezTo>
                <a:cubicBezTo>
                  <a:pt x="3702747" y="5454"/>
                  <a:pt x="4003044" y="27881"/>
                  <a:pt x="4207760" y="0"/>
                </a:cubicBezTo>
                <a:cubicBezTo>
                  <a:pt x="4412476" y="-27881"/>
                  <a:pt x="4672428" y="-12566"/>
                  <a:pt x="4835903" y="0"/>
                </a:cubicBezTo>
                <a:cubicBezTo>
                  <a:pt x="4999378" y="12566"/>
                  <a:pt x="5220245" y="4282"/>
                  <a:pt x="5438921" y="0"/>
                </a:cubicBezTo>
                <a:cubicBezTo>
                  <a:pt x="5690569" y="-49756"/>
                  <a:pt x="5857256" y="152585"/>
                  <a:pt x="5852695" y="413774"/>
                </a:cubicBezTo>
                <a:cubicBezTo>
                  <a:pt x="5848806" y="627352"/>
                  <a:pt x="5852770" y="814315"/>
                  <a:pt x="5852695" y="982898"/>
                </a:cubicBezTo>
                <a:cubicBezTo>
                  <a:pt x="5852620" y="1151481"/>
                  <a:pt x="5872922" y="1446972"/>
                  <a:pt x="5852695" y="1626255"/>
                </a:cubicBezTo>
                <a:cubicBezTo>
                  <a:pt x="5832468" y="1805538"/>
                  <a:pt x="5832031" y="2089951"/>
                  <a:pt x="5852695" y="2244868"/>
                </a:cubicBezTo>
                <a:cubicBezTo>
                  <a:pt x="5873359" y="2399785"/>
                  <a:pt x="5873492" y="2628461"/>
                  <a:pt x="5852695" y="2888226"/>
                </a:cubicBezTo>
                <a:cubicBezTo>
                  <a:pt x="5841412" y="3113173"/>
                  <a:pt x="5648851" y="3264700"/>
                  <a:pt x="5438921" y="3302000"/>
                </a:cubicBezTo>
                <a:cubicBezTo>
                  <a:pt x="5264930" y="3326976"/>
                  <a:pt x="5106787" y="3283898"/>
                  <a:pt x="4911281" y="3302000"/>
                </a:cubicBezTo>
                <a:cubicBezTo>
                  <a:pt x="4715775" y="3320102"/>
                  <a:pt x="4497874" y="3299113"/>
                  <a:pt x="4383640" y="3302000"/>
                </a:cubicBezTo>
                <a:cubicBezTo>
                  <a:pt x="4269406" y="3304887"/>
                  <a:pt x="4040041" y="3282255"/>
                  <a:pt x="3906251" y="3302000"/>
                </a:cubicBezTo>
                <a:cubicBezTo>
                  <a:pt x="3772461" y="3321745"/>
                  <a:pt x="3359695" y="3309775"/>
                  <a:pt x="3177605" y="3302000"/>
                </a:cubicBezTo>
                <a:cubicBezTo>
                  <a:pt x="2995515" y="3294225"/>
                  <a:pt x="2846268" y="3306508"/>
                  <a:pt x="2549461" y="3302000"/>
                </a:cubicBezTo>
                <a:cubicBezTo>
                  <a:pt x="2252654" y="3297492"/>
                  <a:pt x="2250532" y="3322748"/>
                  <a:pt x="1971570" y="3302000"/>
                </a:cubicBezTo>
                <a:cubicBezTo>
                  <a:pt x="1692608" y="3281252"/>
                  <a:pt x="1466163" y="3308884"/>
                  <a:pt x="1293175" y="3302000"/>
                </a:cubicBezTo>
                <a:cubicBezTo>
                  <a:pt x="1120188" y="3295116"/>
                  <a:pt x="679492" y="3272368"/>
                  <a:pt x="413774" y="3302000"/>
                </a:cubicBezTo>
                <a:cubicBezTo>
                  <a:pt x="181913" y="3327367"/>
                  <a:pt x="54446" y="3128254"/>
                  <a:pt x="0" y="2888226"/>
                </a:cubicBezTo>
                <a:cubicBezTo>
                  <a:pt x="-336" y="2646992"/>
                  <a:pt x="-24759" y="2602404"/>
                  <a:pt x="0" y="2319102"/>
                </a:cubicBezTo>
                <a:cubicBezTo>
                  <a:pt x="24759" y="2035800"/>
                  <a:pt x="4430" y="1859140"/>
                  <a:pt x="0" y="1725234"/>
                </a:cubicBezTo>
                <a:cubicBezTo>
                  <a:pt x="-4430" y="1591328"/>
                  <a:pt x="23071" y="1341902"/>
                  <a:pt x="0" y="1180854"/>
                </a:cubicBezTo>
                <a:cubicBezTo>
                  <a:pt x="-23071" y="1019806"/>
                  <a:pt x="34985" y="583277"/>
                  <a:pt x="0" y="413774"/>
                </a:cubicBezTo>
                <a:close/>
              </a:path>
              <a:path w="5852695" h="3302000" stroke="0" extrusionOk="0">
                <a:moveTo>
                  <a:pt x="0" y="413774"/>
                </a:moveTo>
                <a:cubicBezTo>
                  <a:pt x="519" y="201115"/>
                  <a:pt x="206078" y="37212"/>
                  <a:pt x="413774" y="0"/>
                </a:cubicBezTo>
                <a:cubicBezTo>
                  <a:pt x="550387" y="-23553"/>
                  <a:pt x="770957" y="-9143"/>
                  <a:pt x="1092169" y="0"/>
                </a:cubicBezTo>
                <a:cubicBezTo>
                  <a:pt x="1413382" y="9143"/>
                  <a:pt x="1458114" y="-10129"/>
                  <a:pt x="1619809" y="0"/>
                </a:cubicBezTo>
                <a:cubicBezTo>
                  <a:pt x="1781504" y="10129"/>
                  <a:pt x="1938845" y="18887"/>
                  <a:pt x="2147450" y="0"/>
                </a:cubicBezTo>
                <a:cubicBezTo>
                  <a:pt x="2356055" y="-18887"/>
                  <a:pt x="2630787" y="-31100"/>
                  <a:pt x="2825845" y="0"/>
                </a:cubicBezTo>
                <a:cubicBezTo>
                  <a:pt x="3020903" y="31100"/>
                  <a:pt x="3126545" y="16612"/>
                  <a:pt x="3403736" y="0"/>
                </a:cubicBezTo>
                <a:cubicBezTo>
                  <a:pt x="3680927" y="-16612"/>
                  <a:pt x="3849202" y="35847"/>
                  <a:pt x="4132383" y="0"/>
                </a:cubicBezTo>
                <a:cubicBezTo>
                  <a:pt x="4415564" y="-35847"/>
                  <a:pt x="4571633" y="18190"/>
                  <a:pt x="4861029" y="0"/>
                </a:cubicBezTo>
                <a:cubicBezTo>
                  <a:pt x="5150425" y="-18190"/>
                  <a:pt x="5303660" y="8022"/>
                  <a:pt x="5438921" y="0"/>
                </a:cubicBezTo>
                <a:cubicBezTo>
                  <a:pt x="5654728" y="-5712"/>
                  <a:pt x="5832053" y="185072"/>
                  <a:pt x="5852695" y="413774"/>
                </a:cubicBezTo>
                <a:cubicBezTo>
                  <a:pt x="5854353" y="543189"/>
                  <a:pt x="5867322" y="842332"/>
                  <a:pt x="5852695" y="1032387"/>
                </a:cubicBezTo>
                <a:cubicBezTo>
                  <a:pt x="5838068" y="1222442"/>
                  <a:pt x="5845094" y="1499868"/>
                  <a:pt x="5852695" y="1651000"/>
                </a:cubicBezTo>
                <a:cubicBezTo>
                  <a:pt x="5860296" y="1802132"/>
                  <a:pt x="5838581" y="2034719"/>
                  <a:pt x="5852695" y="2269613"/>
                </a:cubicBezTo>
                <a:cubicBezTo>
                  <a:pt x="5866809" y="2504507"/>
                  <a:pt x="5862889" y="2666723"/>
                  <a:pt x="5852695" y="2888226"/>
                </a:cubicBezTo>
                <a:cubicBezTo>
                  <a:pt x="5889130" y="3106102"/>
                  <a:pt x="5669685" y="3339990"/>
                  <a:pt x="5438921" y="3302000"/>
                </a:cubicBezTo>
                <a:cubicBezTo>
                  <a:pt x="5213166" y="3275583"/>
                  <a:pt x="4936966" y="3332660"/>
                  <a:pt x="4710275" y="3302000"/>
                </a:cubicBezTo>
                <a:cubicBezTo>
                  <a:pt x="4483584" y="3271340"/>
                  <a:pt x="4249528" y="3324558"/>
                  <a:pt x="4132383" y="3302000"/>
                </a:cubicBezTo>
                <a:cubicBezTo>
                  <a:pt x="4015238" y="3279442"/>
                  <a:pt x="3754279" y="3303142"/>
                  <a:pt x="3403736" y="3302000"/>
                </a:cubicBezTo>
                <a:cubicBezTo>
                  <a:pt x="3053193" y="3300858"/>
                  <a:pt x="2981258" y="3289908"/>
                  <a:pt x="2725342" y="3302000"/>
                </a:cubicBezTo>
                <a:cubicBezTo>
                  <a:pt x="2469426" y="3314092"/>
                  <a:pt x="2345596" y="3287749"/>
                  <a:pt x="2147450" y="3302000"/>
                </a:cubicBezTo>
                <a:cubicBezTo>
                  <a:pt x="1949304" y="3316251"/>
                  <a:pt x="1864993" y="3295538"/>
                  <a:pt x="1619809" y="3302000"/>
                </a:cubicBezTo>
                <a:cubicBezTo>
                  <a:pt x="1374625" y="3308462"/>
                  <a:pt x="1225038" y="3313478"/>
                  <a:pt x="1092169" y="3302000"/>
                </a:cubicBezTo>
                <a:cubicBezTo>
                  <a:pt x="959300" y="3290522"/>
                  <a:pt x="712621" y="3298142"/>
                  <a:pt x="413774" y="3302000"/>
                </a:cubicBezTo>
                <a:cubicBezTo>
                  <a:pt x="209724" y="3336662"/>
                  <a:pt x="-35632" y="3149360"/>
                  <a:pt x="0" y="2888226"/>
                </a:cubicBezTo>
                <a:cubicBezTo>
                  <a:pt x="15260" y="2710233"/>
                  <a:pt x="9327" y="2552928"/>
                  <a:pt x="0" y="2294358"/>
                </a:cubicBezTo>
                <a:cubicBezTo>
                  <a:pt x="-9327" y="2035788"/>
                  <a:pt x="1724" y="1824418"/>
                  <a:pt x="0" y="1700489"/>
                </a:cubicBezTo>
                <a:cubicBezTo>
                  <a:pt x="-1724" y="1576560"/>
                  <a:pt x="-9116" y="1268371"/>
                  <a:pt x="0" y="1156110"/>
                </a:cubicBezTo>
                <a:cubicBezTo>
                  <a:pt x="9116" y="1043849"/>
                  <a:pt x="33602" y="740039"/>
                  <a:pt x="0" y="413774"/>
                </a:cubicBezTo>
                <a:close/>
              </a:path>
            </a:pathLst>
          </a:custGeom>
          <a:solidFill>
            <a:sysClr val="window" lastClr="FFFFFF"/>
          </a:solidFill>
          <a:ln w="38100" cap="flat" cmpd="sng" algn="ctr">
            <a:solidFill>
              <a:srgbClr val="002060"/>
            </a:solidFill>
            <a:prstDash val="solid"/>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a:effectLst/>
        </p:spPr>
        <p:txBody>
          <a:bodyPr rtlCol="0" anchor="ctr"/>
          <a:lstStyle/>
          <a:p>
            <a:pPr indent="379730" algn="just">
              <a:lnSpc>
                <a:spcPct val="115000"/>
              </a:lnSpc>
            </a:pPr>
            <a:r>
              <a:rPr lang="vi-VN" sz="2400" i="1">
                <a:latin typeface="Times New Roman" panose="02020603050405020304" pitchFamily="18" charset="0"/>
                <a:ea typeface="Calibri" panose="020F0502020204030204" pitchFamily="34" charset="0"/>
              </a:rPr>
              <a:t>Có một ngôi nhà/ </a:t>
            </a:r>
            <a:r>
              <a:rPr lang="vi-VN" sz="2400" i="1" u="sng">
                <a:latin typeface="Times New Roman" panose="02020603050405020304" pitchFamily="18" charset="0"/>
                <a:ea typeface="Calibri" panose="020F0502020204030204" pitchFamily="34" charset="0"/>
              </a:rPr>
              <a:t>mang tên yêu thương</a:t>
            </a:r>
            <a:r>
              <a:rPr lang="vi-VN" sz="2400" i="1">
                <a:latin typeface="Times New Roman" panose="02020603050405020304" pitchFamily="18" charset="0"/>
                <a:ea typeface="Calibri" panose="020F0502020204030204" pitchFamily="34" charset="0"/>
              </a:rPr>
              <a:t>/</a:t>
            </a:r>
            <a:endParaRPr lang="en-US" sz="2400" i="1">
              <a:latin typeface="Times New Roman" panose="02020603050405020304" pitchFamily="18" charset="0"/>
              <a:ea typeface="Calibri" panose="020F0502020204030204" pitchFamily="34" charset="0"/>
            </a:endParaRPr>
          </a:p>
          <a:p>
            <a:pPr indent="379730" algn="just">
              <a:lnSpc>
                <a:spcPct val="115000"/>
              </a:lnSpc>
            </a:pPr>
            <a:r>
              <a:rPr lang="vi-VN" sz="2400" i="1">
                <a:latin typeface="Times New Roman" panose="02020603050405020304" pitchFamily="18" charset="0"/>
                <a:ea typeface="Calibri" panose="020F0502020204030204" pitchFamily="34" charset="0"/>
              </a:rPr>
              <a:t>Góc bếp/ mẹ </a:t>
            </a:r>
            <a:r>
              <a:rPr lang="vi-VN" sz="2400" i="1" u="sng">
                <a:latin typeface="Times New Roman" panose="02020603050405020304" pitchFamily="18" charset="0"/>
                <a:ea typeface="Calibri" panose="020F0502020204030204" pitchFamily="34" charset="0"/>
              </a:rPr>
              <a:t>chuẩn bị bữa trưa</a:t>
            </a:r>
            <a:r>
              <a:rPr lang="vi-VN" sz="2400" i="1">
                <a:latin typeface="Times New Roman" panose="02020603050405020304" pitchFamily="18" charset="0"/>
                <a:ea typeface="Calibri" panose="020F0502020204030204" pitchFamily="34" charset="0"/>
              </a:rPr>
              <a:t>/</a:t>
            </a:r>
            <a:endParaRPr lang="en-US" sz="2400" i="1">
              <a:latin typeface="Times New Roman" panose="02020603050405020304" pitchFamily="18" charset="0"/>
              <a:ea typeface="Calibri" panose="020F0502020204030204" pitchFamily="34" charset="0"/>
            </a:endParaRPr>
          </a:p>
          <a:p>
            <a:pPr indent="379730" algn="just">
              <a:lnSpc>
                <a:spcPct val="115000"/>
              </a:lnSpc>
            </a:pPr>
            <a:r>
              <a:rPr lang="vi-VN" sz="2400" i="1">
                <a:latin typeface="Times New Roman" panose="02020603050405020304" pitchFamily="18" charset="0"/>
                <a:ea typeface="Calibri" panose="020F0502020204030204" pitchFamily="34" charset="0"/>
              </a:rPr>
              <a:t>Bên thềm/ bà </a:t>
            </a:r>
            <a:r>
              <a:rPr lang="vi-VN" sz="2400" i="1" u="sng">
                <a:latin typeface="Times New Roman" panose="02020603050405020304" pitchFamily="18" charset="0"/>
                <a:ea typeface="Calibri" panose="020F0502020204030204" pitchFamily="34" charset="0"/>
              </a:rPr>
              <a:t>đan áo ấm</a:t>
            </a:r>
            <a:r>
              <a:rPr lang="vi-VN" sz="2400" i="1">
                <a:latin typeface="Times New Roman" panose="02020603050405020304" pitchFamily="18" charset="0"/>
                <a:ea typeface="Calibri" panose="020F0502020204030204" pitchFamily="34" charset="0"/>
              </a:rPr>
              <a:t>/</a:t>
            </a:r>
            <a:endParaRPr lang="en-US" sz="2400" i="1">
              <a:latin typeface="Times New Roman" panose="02020603050405020304" pitchFamily="18" charset="0"/>
              <a:ea typeface="Calibri" panose="020F0502020204030204" pitchFamily="34" charset="0"/>
            </a:endParaRPr>
          </a:p>
          <a:p>
            <a:pPr indent="379730" algn="just">
              <a:lnSpc>
                <a:spcPct val="115000"/>
              </a:lnSpc>
            </a:pPr>
            <a:r>
              <a:rPr lang="vi-VN" sz="2400" i="1">
                <a:latin typeface="Times New Roman" panose="02020603050405020304" pitchFamily="18" charset="0"/>
                <a:ea typeface="Calibri" panose="020F0502020204030204" pitchFamily="34" charset="0"/>
              </a:rPr>
              <a:t>Bố vừa đi rẫy về,/ lưng áo còn </a:t>
            </a:r>
            <a:r>
              <a:rPr lang="vi-VN" sz="2400" i="1" u="sng">
                <a:latin typeface="Times New Roman" panose="02020603050405020304" pitchFamily="18" charset="0"/>
                <a:ea typeface="Calibri" panose="020F0502020204030204" pitchFamily="34" charset="0"/>
              </a:rPr>
              <a:t>ướt đẫm</a:t>
            </a:r>
            <a:r>
              <a:rPr lang="vi-VN" sz="2400" i="1">
                <a:latin typeface="Times New Roman" panose="02020603050405020304" pitchFamily="18" charset="0"/>
                <a:ea typeface="Calibri" panose="020F0502020204030204" pitchFamily="34" charset="0"/>
              </a:rPr>
              <a:t>/</a:t>
            </a:r>
            <a:endParaRPr lang="en-US" sz="2400" i="1">
              <a:latin typeface="Times New Roman" panose="02020603050405020304" pitchFamily="18" charset="0"/>
              <a:ea typeface="Calibri" panose="020F0502020204030204" pitchFamily="34" charset="0"/>
            </a:endParaRPr>
          </a:p>
          <a:p>
            <a:pPr indent="379730" algn="just">
              <a:lnSpc>
                <a:spcPct val="115000"/>
              </a:lnSpc>
            </a:pPr>
            <a:r>
              <a:rPr lang="vi-VN" sz="2400" i="1">
                <a:latin typeface="Times New Roman" panose="02020603050405020304" pitchFamily="18" charset="0"/>
                <a:ea typeface="Calibri" panose="020F0502020204030204" pitchFamily="34" charset="0"/>
              </a:rPr>
              <a:t>Đã </a:t>
            </a:r>
            <a:r>
              <a:rPr lang="vi-VN" sz="2400" i="1" u="sng">
                <a:latin typeface="Times New Roman" panose="02020603050405020304" pitchFamily="18" charset="0"/>
                <a:ea typeface="Calibri" panose="020F0502020204030204" pitchFamily="34" charset="0"/>
              </a:rPr>
              <a:t>cất lời dí dỏm</a:t>
            </a:r>
            <a:r>
              <a:rPr lang="vi-VN" sz="2400" i="1">
                <a:latin typeface="Times New Roman" panose="02020603050405020304" pitchFamily="18" charset="0"/>
                <a:ea typeface="Calibri" panose="020F0502020204030204" pitchFamily="34" charset="0"/>
              </a:rPr>
              <a:t>://</a:t>
            </a:r>
            <a:endParaRPr lang="en-US" sz="2400" i="1">
              <a:latin typeface="Times New Roman" panose="02020603050405020304" pitchFamily="18" charset="0"/>
              <a:ea typeface="Calibri" panose="020F0502020204030204" pitchFamily="34" charset="0"/>
            </a:endParaRPr>
          </a:p>
          <a:p>
            <a:pPr indent="379730" algn="just">
              <a:lnSpc>
                <a:spcPct val="115000"/>
              </a:lnSpc>
            </a:pPr>
            <a:r>
              <a:rPr lang="vi-VN" sz="2400" i="1">
                <a:latin typeface="Times New Roman" panose="02020603050405020304" pitchFamily="18" charset="0"/>
                <a:ea typeface="Calibri" panose="020F0502020204030204" pitchFamily="34" charset="0"/>
              </a:rPr>
              <a:t>– </a:t>
            </a:r>
            <a:r>
              <a:rPr lang="vi-VN" sz="2400" i="1" u="sng">
                <a:latin typeface="Times New Roman" panose="02020603050405020304" pitchFamily="18" charset="0"/>
                <a:ea typeface="Calibri" panose="020F0502020204030204" pitchFamily="34" charset="0"/>
              </a:rPr>
              <a:t>Con mèo lười của bố</a:t>
            </a:r>
            <a:r>
              <a:rPr lang="vi-VN" sz="2400" i="1">
                <a:latin typeface="Times New Roman" panose="02020603050405020304" pitchFamily="18" charset="0"/>
                <a:ea typeface="Calibri" panose="020F0502020204030204" pitchFamily="34" charset="0"/>
              </a:rPr>
              <a:t>/ đi đâu?//</a:t>
            </a:r>
            <a:endParaRPr lang="en-US" sz="2400" i="1">
              <a:latin typeface="Times New Roman" panose="02020603050405020304" pitchFamily="18" charset="0"/>
              <a:ea typeface="Calibri" panose="020F0502020204030204" pitchFamily="34" charset="0"/>
            </a:endParaRPr>
          </a:p>
        </p:txBody>
      </p:sp>
      <p:pic>
        <p:nvPicPr>
          <p:cNvPr id="4" name="Picture 3">
            <a:extLst>
              <a:ext uri="{FF2B5EF4-FFF2-40B4-BE49-F238E27FC236}">
                <a16:creationId xmlns:a16="http://schemas.microsoft.com/office/drawing/2014/main" xmlns="" id="{68194C1A-88D9-6E4E-0E08-33F5ACAE86B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628246" y="-61996"/>
            <a:ext cx="3585496" cy="2305923"/>
          </a:xfrm>
          <a:prstGeom prst="rect">
            <a:avLst/>
          </a:prstGeom>
        </p:spPr>
      </p:pic>
      <p:pic>
        <p:nvPicPr>
          <p:cNvPr id="6" name="Picture 7" descr="A picture containing queen, clipart, vector graphics&#10;&#10;Description automatically generated">
            <a:extLst>
              <a:ext uri="{FF2B5EF4-FFF2-40B4-BE49-F238E27FC236}">
                <a16:creationId xmlns:a16="http://schemas.microsoft.com/office/drawing/2014/main" xmlns="" id="{E1CF6340-D900-AB2C-8658-4383A92DFB2B}"/>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042" b="45958" l="3072" r="27648">
                        <a14:foregroundMark x1="13123" y1="12369" x2="16977" y2="21706"/>
                        <a14:foregroundMark x1="14605" y1="14390" x2="15953" y2="18957"/>
                        <a14:foregroundMark x1="17219" y1="15764" x2="19025" y2="19644"/>
                        <a14:foregroundMark x1="19240" y1="16936" x2="19240" y2="16936"/>
                        <a14:foregroundMark x1="19806" y1="10994" x2="20264" y2="18795"/>
                        <a14:foregroundMark x1="20264" y1="14713" x2="19348" y2="18108"/>
                        <a14:foregroundMark x1="18782" y1="25424" x2="17893" y2="27648"/>
                        <a14:foregroundMark x1="18566" y1="43937" x2="18566" y2="45958"/>
                        <a14:foregroundMark x1="13824" y1="10307" x2="14147" y2="10307"/>
                        <a14:foregroundMark x1="17893" y1="4042" x2="16761" y2="4365"/>
                      </a14:backgroundRemoval>
                    </a14:imgEffect>
                  </a14:imgLayer>
                </a14:imgProps>
              </a:ext>
              <a:ext uri="{28A0092B-C50C-407E-A947-70E740481C1C}">
                <a14:useLocalDpi xmlns:a14="http://schemas.microsoft.com/office/drawing/2010/main" val="0"/>
              </a:ext>
            </a:extLst>
          </a:blip>
          <a:srcRect r="69252" b="50772"/>
          <a:stretch/>
        </p:blipFill>
        <p:spPr>
          <a:xfrm>
            <a:off x="6225918" y="1645660"/>
            <a:ext cx="3347864" cy="3573640"/>
          </a:xfrm>
          <a:prstGeom prst="rect">
            <a:avLst/>
          </a:prstGeom>
        </p:spPr>
      </p:pic>
      <p:sp>
        <p:nvSpPr>
          <p:cNvPr id="7" name="TextBox 11">
            <a:extLst>
              <a:ext uri="{FF2B5EF4-FFF2-40B4-BE49-F238E27FC236}">
                <a16:creationId xmlns:a16="http://schemas.microsoft.com/office/drawing/2014/main" xmlns="" id="{A7E1E182-2F32-ED2A-3FAF-F4029FDE8463}"/>
              </a:ext>
            </a:extLst>
          </p:cNvPr>
          <p:cNvSpPr txBox="1"/>
          <p:nvPr/>
        </p:nvSpPr>
        <p:spPr>
          <a:xfrm>
            <a:off x="5937886" y="133492"/>
            <a:ext cx="2700604"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err="1">
                <a:ln>
                  <a:solidFill>
                    <a:sysClr val="windowText" lastClr="000000"/>
                  </a:solidFill>
                </a:ln>
                <a:solidFill>
                  <a:schemeClr val="bg1"/>
                </a:solidFill>
                <a:effectLst/>
                <a:uLnTx/>
                <a:uFillTx/>
                <a:latin typeface="UVN Da Lat" panose="03060902030302020204" pitchFamily="66" charset="0"/>
                <a:ea typeface="+mn-ea"/>
                <a:cs typeface="+mn-cs"/>
              </a:rPr>
              <a:t>Lắng</a:t>
            </a:r>
            <a:r>
              <a:rPr kumimoji="0" lang="en-US" sz="5400" b="1" i="0" u="none" strike="noStrike" kern="0" cap="none" spc="0" normalizeH="0" baseline="0" noProof="0" dirty="0">
                <a:ln>
                  <a:solidFill>
                    <a:sysClr val="windowText" lastClr="000000"/>
                  </a:solidFill>
                </a:ln>
                <a:solidFill>
                  <a:schemeClr val="bg1"/>
                </a:solidFill>
                <a:effectLst/>
                <a:uLnTx/>
                <a:uFillTx/>
                <a:latin typeface="UVN Da Lat" panose="03060902030302020204" pitchFamily="66" charset="0"/>
                <a:ea typeface="+mn-ea"/>
                <a:cs typeface="+mn-cs"/>
              </a:rPr>
              <a:t> </a:t>
            </a:r>
            <a:r>
              <a:rPr kumimoji="0" lang="en-US" sz="5400" b="1" i="0" u="none" strike="noStrike" kern="0" cap="none" spc="0" normalizeH="0" baseline="0" noProof="0" dirty="0" err="1">
                <a:ln>
                  <a:solidFill>
                    <a:sysClr val="windowText" lastClr="000000"/>
                  </a:solidFill>
                </a:ln>
                <a:solidFill>
                  <a:schemeClr val="bg1"/>
                </a:solidFill>
                <a:effectLst/>
                <a:uLnTx/>
                <a:uFillTx/>
                <a:latin typeface="UVN Da Lat" panose="03060902030302020204" pitchFamily="66" charset="0"/>
                <a:ea typeface="+mn-ea"/>
                <a:cs typeface="+mn-cs"/>
              </a:rPr>
              <a:t>nghe</a:t>
            </a:r>
            <a:r>
              <a:rPr kumimoji="0" lang="en-US" sz="5400" b="1" i="0" u="none" strike="noStrike" kern="0" cap="none" spc="0" normalizeH="0" baseline="0" noProof="0" dirty="0">
                <a:ln>
                  <a:solidFill>
                    <a:sysClr val="windowText" lastClr="000000"/>
                  </a:solidFill>
                </a:ln>
                <a:solidFill>
                  <a:schemeClr val="bg1"/>
                </a:solidFill>
                <a:effectLst/>
                <a:uLnTx/>
                <a:uFillTx/>
                <a:latin typeface="UVN Da Lat" panose="03060902030302020204" pitchFamily="66" charset="0"/>
                <a:ea typeface="+mn-ea"/>
                <a:cs typeface="+mn-cs"/>
              </a:rPr>
              <a:t> </a:t>
            </a:r>
            <a:r>
              <a:rPr kumimoji="0" lang="en-US" sz="5400" b="1" i="0" u="none" strike="noStrike" kern="0" cap="none" spc="0" normalizeH="0" baseline="0" noProof="0" dirty="0" err="1">
                <a:ln>
                  <a:solidFill>
                    <a:sysClr val="windowText" lastClr="000000"/>
                  </a:solidFill>
                </a:ln>
                <a:solidFill>
                  <a:schemeClr val="bg1"/>
                </a:solidFill>
                <a:effectLst/>
                <a:uLnTx/>
                <a:uFillTx/>
                <a:latin typeface="UVN Da Lat" panose="03060902030302020204" pitchFamily="66" charset="0"/>
                <a:ea typeface="+mn-ea"/>
                <a:cs typeface="+mn-cs"/>
              </a:rPr>
              <a:t>đọc</a:t>
            </a:r>
            <a:r>
              <a:rPr kumimoji="0" lang="en-US" sz="5400" b="1" i="0" u="none" strike="noStrike" kern="0" cap="none" spc="0" normalizeH="0" baseline="0" noProof="0" dirty="0">
                <a:ln>
                  <a:solidFill>
                    <a:sysClr val="windowText" lastClr="000000"/>
                  </a:solidFill>
                </a:ln>
                <a:solidFill>
                  <a:schemeClr val="bg1"/>
                </a:solidFill>
                <a:effectLst/>
                <a:uLnTx/>
                <a:uFillTx/>
                <a:latin typeface="UVN Da Lat" panose="03060902030302020204" pitchFamily="66" charset="0"/>
                <a:ea typeface="+mn-ea"/>
                <a:cs typeface="+mn-cs"/>
              </a:rPr>
              <a:t> </a:t>
            </a:r>
            <a:r>
              <a:rPr kumimoji="0" lang="en-US" sz="5400" b="1" i="0" u="none" strike="noStrike" kern="0" cap="none" spc="0" normalizeH="0" baseline="0" noProof="0" dirty="0" err="1">
                <a:ln>
                  <a:solidFill>
                    <a:sysClr val="windowText" lastClr="000000"/>
                  </a:solidFill>
                </a:ln>
                <a:solidFill>
                  <a:schemeClr val="bg1"/>
                </a:solidFill>
                <a:effectLst/>
                <a:uLnTx/>
                <a:uFillTx/>
                <a:latin typeface="UVN Da Lat" panose="03060902030302020204" pitchFamily="66" charset="0"/>
                <a:ea typeface="+mn-ea"/>
                <a:cs typeface="+mn-cs"/>
              </a:rPr>
              <a:t>mẫu</a:t>
            </a:r>
            <a:endParaRPr kumimoji="0" lang="vi-VN" sz="5400" b="1" i="0" u="none" strike="noStrike" kern="0" cap="none" spc="0" normalizeH="0" baseline="0" noProof="0" dirty="0">
              <a:ln>
                <a:solidFill>
                  <a:sysClr val="windowText" lastClr="000000"/>
                </a:solidFill>
              </a:ln>
              <a:solidFill>
                <a:schemeClr val="bg1"/>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655523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935"/>
        <p:cNvGrpSpPr/>
        <p:nvPr/>
      </p:nvGrpSpPr>
      <p:grpSpPr>
        <a:xfrm>
          <a:off x="0" y="0"/>
          <a:ext cx="0" cy="0"/>
          <a:chOff x="0" y="0"/>
          <a:chExt cx="0" cy="0"/>
        </a:xfrm>
      </p:grpSpPr>
      <p:pic>
        <p:nvPicPr>
          <p:cNvPr id="4" name="Picture 3">
            <a:extLst>
              <a:ext uri="{FF2B5EF4-FFF2-40B4-BE49-F238E27FC236}">
                <a16:creationId xmlns:a16="http://schemas.microsoft.com/office/drawing/2014/main" xmlns="" id="{708C14EB-0587-DA05-9F88-748BEBBF5F9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558504" y="-2"/>
            <a:ext cx="3585496" cy="2305923"/>
          </a:xfrm>
          <a:prstGeom prst="rect">
            <a:avLst/>
          </a:prstGeom>
        </p:spPr>
      </p:pic>
      <p:grpSp>
        <p:nvGrpSpPr>
          <p:cNvPr id="15" name="Nhóm 14">
            <a:extLst>
              <a:ext uri="{FF2B5EF4-FFF2-40B4-BE49-F238E27FC236}">
                <a16:creationId xmlns:a16="http://schemas.microsoft.com/office/drawing/2014/main" xmlns="" id="{D2FE1AA6-2FBF-C11A-5577-E85313C752D3}"/>
              </a:ext>
            </a:extLst>
          </p:cNvPr>
          <p:cNvGrpSpPr/>
          <p:nvPr/>
        </p:nvGrpSpPr>
        <p:grpSpPr>
          <a:xfrm>
            <a:off x="5558504" y="366928"/>
            <a:ext cx="3245080" cy="1938992"/>
            <a:chOff x="5914241" y="508115"/>
            <a:chExt cx="2716500" cy="1938992"/>
          </a:xfrm>
        </p:grpSpPr>
        <p:sp>
          <p:nvSpPr>
            <p:cNvPr id="14" name="TextBox 11">
              <a:extLst>
                <a:ext uri="{FF2B5EF4-FFF2-40B4-BE49-F238E27FC236}">
                  <a16:creationId xmlns:a16="http://schemas.microsoft.com/office/drawing/2014/main" xmlns="" id="{8D63F3CF-8B70-AADF-C4D4-57C4D4A7AC94}"/>
                </a:ext>
              </a:extLst>
            </p:cNvPr>
            <p:cNvSpPr txBox="1"/>
            <p:nvPr/>
          </p:nvSpPr>
          <p:spPr>
            <a:xfrm>
              <a:off x="5914241" y="508115"/>
              <a:ext cx="2700604"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w="190500">
                    <a:solidFill>
                      <a:schemeClr val="tx1"/>
                    </a:solidFill>
                  </a:ln>
                  <a:solidFill>
                    <a:schemeClr val="accent3">
                      <a:lumMod val="75000"/>
                    </a:schemeClr>
                  </a:solidFill>
                  <a:effectLst/>
                  <a:uLnTx/>
                  <a:uFillTx/>
                  <a:latin typeface="SVN-Hole Hearted" panose="020B0A06020104020203" pitchFamily="34" charset="0"/>
                </a:rPr>
                <a:t>Luyện</a:t>
              </a:r>
              <a:r>
                <a:rPr kumimoji="0" lang="en-US" sz="4000" b="1" i="0" u="none" strike="noStrike" kern="0" cap="none" spc="0" normalizeH="0" baseline="0" noProof="0" dirty="0">
                  <a:ln w="190500">
                    <a:solidFill>
                      <a:schemeClr val="tx1"/>
                    </a:solidFill>
                  </a:ln>
                  <a:solidFill>
                    <a:prstClr val="white"/>
                  </a:solidFill>
                  <a:effectLst/>
                  <a:uLnTx/>
                  <a:uFillTx/>
                  <a:latin typeface="SVN-Hole Hearted" panose="020B0A06020104020203" pitchFamily="34" charset="0"/>
                </a:rPr>
                <a:t> </a:t>
              </a:r>
              <a:r>
                <a:rPr kumimoji="0" lang="en-US" sz="4000" b="1" i="0" u="none" strike="noStrike" kern="0" cap="none" spc="0" normalizeH="0" baseline="0" noProof="0" dirty="0" err="1">
                  <a:ln w="190500">
                    <a:solidFill>
                      <a:schemeClr val="tx1"/>
                    </a:solidFill>
                  </a:ln>
                  <a:solidFill>
                    <a:srgbClr val="7030A0"/>
                  </a:solidFill>
                  <a:effectLst/>
                  <a:uLnTx/>
                  <a:uFillTx/>
                  <a:latin typeface="SVN-Hole Hearted" panose="020B0A06020104020203" pitchFamily="34" charset="0"/>
                </a:rPr>
                <a:t>đọc</a:t>
              </a:r>
              <a:r>
                <a:rPr kumimoji="0" lang="en-US" sz="4000" b="1" i="0" u="none" strike="noStrike" kern="0" cap="none" spc="0" normalizeH="0" baseline="0" noProof="0" dirty="0">
                  <a:ln w="190500">
                    <a:solidFill>
                      <a:schemeClr val="tx1"/>
                    </a:solidFill>
                  </a:ln>
                  <a:solidFill>
                    <a:prstClr val="white"/>
                  </a:solidFill>
                  <a:effectLst/>
                  <a:uLnTx/>
                  <a:uFillTx/>
                  <a:latin typeface="SVN-Hole Hearted" panose="020B0A06020104020203" pitchFamily="34" charset="0"/>
                </a:rPr>
                <a:t> </a:t>
              </a:r>
              <a:r>
                <a:rPr kumimoji="0" lang="en-US" sz="4000" b="1" i="0" u="none" strike="noStrike" kern="0" cap="none" spc="0" normalizeH="0" baseline="0" noProof="0" dirty="0" err="1">
                  <a:ln w="190500">
                    <a:solidFill>
                      <a:schemeClr val="tx1"/>
                    </a:solidFill>
                  </a:ln>
                  <a:solidFill>
                    <a:schemeClr val="tx2">
                      <a:lumMod val="75000"/>
                    </a:schemeClr>
                  </a:solidFill>
                  <a:effectLst/>
                  <a:uLnTx/>
                  <a:uFillTx/>
                  <a:latin typeface="SVN-Hole Hearted" panose="020B0A06020104020203" pitchFamily="34" charset="0"/>
                </a:rPr>
                <a:t>trong</a:t>
              </a:r>
              <a:r>
                <a:rPr kumimoji="0" lang="en-US" sz="4000" b="1" i="0" u="none" strike="noStrike" kern="0" cap="none" spc="0" normalizeH="0" baseline="0" noProof="0" dirty="0">
                  <a:ln w="190500">
                    <a:solidFill>
                      <a:schemeClr val="tx1"/>
                    </a:solidFill>
                  </a:ln>
                  <a:solidFill>
                    <a:prstClr val="white"/>
                  </a:solidFill>
                  <a:effectLst/>
                  <a:uLnTx/>
                  <a:uFillTx/>
                  <a:latin typeface="SVN-Hole Hearted" panose="020B0A06020104020203" pitchFamily="34" charset="0"/>
                </a:rPr>
                <a:t> </a:t>
              </a:r>
              <a:r>
                <a:rPr kumimoji="0" lang="en-US" sz="4000" b="1" i="0" u="none" strike="noStrike" kern="0" cap="none" spc="0" normalizeH="0" baseline="0" noProof="0" dirty="0" err="1">
                  <a:ln w="190500">
                    <a:solidFill>
                      <a:schemeClr val="tx1"/>
                    </a:solidFill>
                  </a:ln>
                  <a:solidFill>
                    <a:srgbClr val="00B0F0"/>
                  </a:solidFill>
                  <a:effectLst/>
                  <a:uLnTx/>
                  <a:uFillTx/>
                  <a:latin typeface="SVN-Hole Hearted" panose="020B0A06020104020203" pitchFamily="34" charset="0"/>
                </a:rPr>
                <a:t>nhóm</a:t>
              </a:r>
              <a:endParaRPr kumimoji="0" lang="vi-VN" sz="4000" b="1" i="0" u="none" strike="noStrike" kern="0" cap="none" spc="0" normalizeH="0" baseline="0" noProof="0" dirty="0">
                <a:ln w="190500">
                  <a:solidFill>
                    <a:schemeClr val="tx1"/>
                  </a:solidFill>
                </a:ln>
                <a:solidFill>
                  <a:srgbClr val="00B0F0"/>
                </a:solidFill>
                <a:effectLst/>
                <a:uLnTx/>
                <a:uFillTx/>
                <a:latin typeface="Arial" panose="020B0604020202020204" pitchFamily="34" charset="0"/>
              </a:endParaRPr>
            </a:p>
          </p:txBody>
        </p:sp>
        <p:sp>
          <p:nvSpPr>
            <p:cNvPr id="6" name="TextBox 11">
              <a:extLst>
                <a:ext uri="{FF2B5EF4-FFF2-40B4-BE49-F238E27FC236}">
                  <a16:creationId xmlns:a16="http://schemas.microsoft.com/office/drawing/2014/main" xmlns="" id="{016FD18F-46D4-AC8F-0A8C-AAE28231A98D}"/>
                </a:ext>
              </a:extLst>
            </p:cNvPr>
            <p:cNvSpPr txBox="1"/>
            <p:nvPr/>
          </p:nvSpPr>
          <p:spPr>
            <a:xfrm>
              <a:off x="5930137" y="508116"/>
              <a:ext cx="2700604"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solidFill>
                      <a:srgbClr val="F9FAFC"/>
                    </a:solidFill>
                  </a:ln>
                  <a:solidFill>
                    <a:schemeClr val="accent3">
                      <a:lumMod val="75000"/>
                    </a:schemeClr>
                  </a:solidFill>
                  <a:effectLst/>
                  <a:uLnTx/>
                  <a:uFillTx/>
                  <a:latin typeface="SVN-Hole Hearted" panose="020B0A06020104020203" pitchFamily="34" charset="0"/>
                </a:rPr>
                <a:t>Luyện</a:t>
              </a:r>
              <a:r>
                <a:rPr kumimoji="0" lang="en-US" sz="4000" b="1" i="0" u="none" strike="noStrike" kern="0" cap="none" spc="0" normalizeH="0" baseline="0" noProof="0" dirty="0">
                  <a:ln>
                    <a:solidFill>
                      <a:srgbClr val="F9FAFC"/>
                    </a:solidFill>
                  </a:ln>
                  <a:solidFill>
                    <a:prstClr val="white"/>
                  </a:solidFill>
                  <a:effectLst/>
                  <a:uLnTx/>
                  <a:uFillTx/>
                  <a:latin typeface="SVN-Hole Hearted" panose="020B0A06020104020203" pitchFamily="34" charset="0"/>
                </a:rPr>
                <a:t> </a:t>
              </a:r>
              <a:r>
                <a:rPr kumimoji="0" lang="en-US" sz="4000" b="1" i="0" u="none" strike="noStrike" kern="0" cap="none" spc="0" normalizeH="0" baseline="0" noProof="0" dirty="0" err="1">
                  <a:ln>
                    <a:solidFill>
                      <a:srgbClr val="F9FAFC"/>
                    </a:solidFill>
                  </a:ln>
                  <a:solidFill>
                    <a:srgbClr val="7030A0"/>
                  </a:solidFill>
                  <a:effectLst/>
                  <a:uLnTx/>
                  <a:uFillTx/>
                  <a:latin typeface="SVN-Hole Hearted" panose="020B0A06020104020203" pitchFamily="34" charset="0"/>
                </a:rPr>
                <a:t>đọc</a:t>
              </a:r>
              <a:r>
                <a:rPr kumimoji="0" lang="en-US" sz="4000" b="1" i="0" u="none" strike="noStrike" kern="0" cap="none" spc="0" normalizeH="0" baseline="0" noProof="0" dirty="0">
                  <a:ln>
                    <a:solidFill>
                      <a:srgbClr val="F9FAFC"/>
                    </a:solidFill>
                  </a:ln>
                  <a:solidFill>
                    <a:prstClr val="white"/>
                  </a:solidFill>
                  <a:effectLst/>
                  <a:uLnTx/>
                  <a:uFillTx/>
                  <a:latin typeface="SVN-Hole Hearted" panose="020B0A06020104020203" pitchFamily="34" charset="0"/>
                </a:rPr>
                <a:t> </a:t>
              </a:r>
              <a:r>
                <a:rPr kumimoji="0" lang="en-US" sz="4000" b="1" i="0" u="none" strike="noStrike" kern="0" cap="none" spc="0" normalizeH="0" baseline="0" noProof="0" dirty="0" err="1">
                  <a:ln>
                    <a:solidFill>
                      <a:srgbClr val="F9FAFC"/>
                    </a:solidFill>
                  </a:ln>
                  <a:solidFill>
                    <a:schemeClr val="tx2">
                      <a:lumMod val="75000"/>
                    </a:schemeClr>
                  </a:solidFill>
                  <a:effectLst/>
                  <a:uLnTx/>
                  <a:uFillTx/>
                  <a:latin typeface="SVN-Hole Hearted" panose="020B0A06020104020203" pitchFamily="34" charset="0"/>
                </a:rPr>
                <a:t>trong</a:t>
              </a:r>
              <a:r>
                <a:rPr kumimoji="0" lang="en-US" sz="4000" b="1" i="0" u="none" strike="noStrike" kern="0" cap="none" spc="0" normalizeH="0" baseline="0" noProof="0" dirty="0">
                  <a:ln>
                    <a:solidFill>
                      <a:srgbClr val="F9FAFC"/>
                    </a:solidFill>
                  </a:ln>
                  <a:solidFill>
                    <a:prstClr val="white"/>
                  </a:solidFill>
                  <a:effectLst/>
                  <a:uLnTx/>
                  <a:uFillTx/>
                  <a:latin typeface="SVN-Hole Hearted" panose="020B0A06020104020203" pitchFamily="34" charset="0"/>
                </a:rPr>
                <a:t> </a:t>
              </a:r>
              <a:r>
                <a:rPr kumimoji="0" lang="en-US" sz="4000" b="1" i="0" u="none" strike="noStrike" kern="0" cap="none" spc="0" normalizeH="0" baseline="0" noProof="0" dirty="0" err="1">
                  <a:ln>
                    <a:solidFill>
                      <a:srgbClr val="F9FAFC"/>
                    </a:solidFill>
                  </a:ln>
                  <a:solidFill>
                    <a:srgbClr val="00B0F0"/>
                  </a:solidFill>
                  <a:effectLst/>
                  <a:uLnTx/>
                  <a:uFillTx/>
                  <a:latin typeface="SVN-Hole Hearted" panose="020B0A06020104020203" pitchFamily="34" charset="0"/>
                </a:rPr>
                <a:t>nhóm</a:t>
              </a:r>
              <a:endParaRPr kumimoji="0" lang="vi-VN" sz="4000" b="1" i="0" u="none" strike="noStrike" kern="0" cap="none" spc="0" normalizeH="0" baseline="0" noProof="0" dirty="0">
                <a:ln>
                  <a:solidFill>
                    <a:srgbClr val="F9FAFC"/>
                  </a:solidFill>
                </a:ln>
                <a:solidFill>
                  <a:srgbClr val="00B0F0"/>
                </a:solidFill>
                <a:effectLst/>
                <a:uLnTx/>
                <a:uFillTx/>
                <a:latin typeface="Arial" panose="020B0604020202020204" pitchFamily="34" charset="0"/>
              </a:endParaRPr>
            </a:p>
          </p:txBody>
        </p:sp>
      </p:grpSp>
      <p:grpSp>
        <p:nvGrpSpPr>
          <p:cNvPr id="7" name="Group 223">
            <a:extLst>
              <a:ext uri="{FF2B5EF4-FFF2-40B4-BE49-F238E27FC236}">
                <a16:creationId xmlns:a16="http://schemas.microsoft.com/office/drawing/2014/main" xmlns="" id="{D9D06680-C9A2-0DE8-85AC-C739B5547BB7}"/>
              </a:ext>
            </a:extLst>
          </p:cNvPr>
          <p:cNvGrpSpPr/>
          <p:nvPr/>
        </p:nvGrpSpPr>
        <p:grpSpPr>
          <a:xfrm>
            <a:off x="169099" y="165069"/>
            <a:ext cx="4520512" cy="2223033"/>
            <a:chOff x="2975205" y="1255651"/>
            <a:chExt cx="5432196" cy="3036949"/>
          </a:xfrm>
        </p:grpSpPr>
        <p:sp>
          <p:nvSpPr>
            <p:cNvPr id="8" name="Rectangle: Rounded Corners 224">
              <a:extLst>
                <a:ext uri="{FF2B5EF4-FFF2-40B4-BE49-F238E27FC236}">
                  <a16:creationId xmlns:a16="http://schemas.microsoft.com/office/drawing/2014/main" xmlns="" id="{E44B0F1A-7AF7-A7EC-B9E6-4045071A3622}"/>
                </a:ext>
              </a:extLst>
            </p:cNvPr>
            <p:cNvSpPr/>
            <p:nvPr/>
          </p:nvSpPr>
          <p:spPr>
            <a:xfrm>
              <a:off x="2975205" y="1724298"/>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ysClr val="window" lastClr="FFFFFF">
                <a:alpha val="85000"/>
              </a:sysClr>
            </a:solidFill>
            <a:ln w="38100" cap="flat" cmpd="sng" algn="ctr">
              <a:solidFill>
                <a:srgbClr val="002060"/>
              </a:solidFill>
              <a:prstDash val="solid"/>
              <a:miter lim="800000"/>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a:effectLst/>
          </p:spPr>
          <p:txBody>
            <a:bodyPr rtlCol="0" anchor="b"/>
            <a:lstStyle/>
            <a:p>
              <a:pPr marL="568325" marR="0" lvl="0" indent="0" algn="just" defTabSz="914400" eaLnBrk="1" fontAlgn="auto" latinLnBrk="0" hangingPunct="1">
                <a:lnSpc>
                  <a:spcPct val="120000"/>
                </a:lnSpc>
                <a:spcBef>
                  <a:spcPts val="0"/>
                </a:spcBef>
                <a:spcAft>
                  <a:spcPts val="0"/>
                </a:spcAft>
                <a:buClrTx/>
                <a:buSzTx/>
                <a:buFontTx/>
                <a:buNone/>
                <a:tabLst/>
                <a:defRPr/>
              </a:pP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rPr>
                <a:t>Phân</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rPr>
                <a:t> </a:t>
              </a: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rPr>
                <a:t>công</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rPr>
                <a:t> </a:t>
              </a: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rPr>
                <a:t>đọc</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rPr>
                <a:t> </a:t>
              </a: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rPr>
                <a:t>theo</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rPr>
                <a:t> </a:t>
              </a: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rPr>
                <a:t>đoạn</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rPr>
                <a:t>.</a:t>
              </a:r>
            </a:p>
            <a:p>
              <a:pPr marL="568325" marR="0" lvl="0" indent="0" algn="just" defTabSz="914400" eaLnBrk="1" fontAlgn="auto" latinLnBrk="0" hangingPunct="1">
                <a:lnSpc>
                  <a:spcPct val="120000"/>
                </a:lnSpc>
                <a:spcBef>
                  <a:spcPts val="0"/>
                </a:spcBef>
                <a:spcAft>
                  <a:spcPts val="0"/>
                </a:spcAft>
                <a:buClrTx/>
                <a:buSzTx/>
                <a:buFontTx/>
                <a:buNone/>
                <a:tabLst/>
                <a:defRPr/>
              </a:pP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rPr>
                <a:t>Tất</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rPr>
                <a:t> </a:t>
              </a: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rPr>
                <a:t>cả</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rPr>
                <a:t> </a:t>
              </a: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rPr>
                <a:t>thành</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rPr>
                <a:t> </a:t>
              </a: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rPr>
                <a:t>viên</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rPr>
                <a:t> </a:t>
              </a: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rPr>
                <a:t>đều</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rPr>
                <a:t> </a:t>
              </a: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rPr>
                <a:t>đọc</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rPr>
                <a:t>.</a:t>
              </a:r>
            </a:p>
            <a:p>
              <a:pPr marL="568325" marR="0" lvl="0" indent="0" algn="just" defTabSz="914400" eaLnBrk="1" fontAlgn="auto" latinLnBrk="0" hangingPunct="1">
                <a:lnSpc>
                  <a:spcPct val="120000"/>
                </a:lnSpc>
                <a:spcBef>
                  <a:spcPts val="0"/>
                </a:spcBef>
                <a:spcAft>
                  <a:spcPts val="0"/>
                </a:spcAft>
                <a:buClrTx/>
                <a:buSzTx/>
                <a:buFontTx/>
                <a:buNone/>
                <a:tabLst/>
                <a:defRPr/>
              </a:pP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rPr>
                <a:t>Giải</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rPr>
                <a:t> </a:t>
              </a: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rPr>
                <a:t>nghĩa</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rPr>
                <a:t> </a:t>
              </a: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rPr>
                <a:t>từ</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rPr>
                <a:t> </a:t>
              </a: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rPr>
                <a:t>cùng</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rPr>
                <a:t> </a:t>
              </a: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rPr>
                <a:t>nhau</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rPr>
                <a:t>. </a:t>
              </a:r>
              <a:endParaRPr kumimoji="0" lang="vi-VN" sz="2800" b="0" i="0" u="none" strike="noStrike" kern="0" cap="none" spc="0" normalizeH="0" baseline="0" noProof="0" dirty="0">
                <a:ln>
                  <a:noFill/>
                </a:ln>
                <a:solidFill>
                  <a:srgbClr val="000000"/>
                </a:solidFill>
                <a:effectLst/>
                <a:uLnTx/>
                <a:uFillTx/>
              </a:endParaRPr>
            </a:p>
          </p:txBody>
        </p:sp>
        <p:sp>
          <p:nvSpPr>
            <p:cNvPr id="9" name="Rectangle: Rounded Corners 225">
              <a:extLst>
                <a:ext uri="{FF2B5EF4-FFF2-40B4-BE49-F238E27FC236}">
                  <a16:creationId xmlns:a16="http://schemas.microsoft.com/office/drawing/2014/main" xmlns="" id="{B9DA7AE1-2016-5F41-2B80-8D5EB3938887}"/>
                </a:ext>
              </a:extLst>
            </p:cNvPr>
            <p:cNvSpPr/>
            <p:nvPr/>
          </p:nvSpPr>
          <p:spPr>
            <a:xfrm>
              <a:off x="4308957" y="1255651"/>
              <a:ext cx="2764691" cy="796835"/>
            </a:xfrm>
            <a:prstGeom prst="roundRect">
              <a:avLst>
                <a:gd name="adj" fmla="val 50000"/>
              </a:avLst>
            </a:prstGeom>
            <a:solidFill>
              <a:srgbClr val="CCFFFF"/>
            </a:solidFill>
            <a:ln w="38100" cap="flat" cmpd="sng" algn="ctr">
              <a:solidFill>
                <a:srgbClr val="00206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rPr>
                <a:t>Yêu</a:t>
              </a:r>
              <a:r>
                <a:rPr kumimoji="0" lang="en-US" sz="32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rPr>
                <a:t> </a:t>
              </a:r>
              <a:r>
                <a:rPr kumimoji="0" lang="en-US" sz="32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rPr>
                <a:t>Cầu</a:t>
              </a:r>
              <a:endParaRPr kumimoji="0" lang="en-US" sz="32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ndParaRPr>
            </a:p>
          </p:txBody>
        </p:sp>
        <p:pic>
          <p:nvPicPr>
            <p:cNvPr id="10" name="Picture 226">
              <a:extLst>
                <a:ext uri="{FF2B5EF4-FFF2-40B4-BE49-F238E27FC236}">
                  <a16:creationId xmlns:a16="http://schemas.microsoft.com/office/drawing/2014/main" xmlns="" id="{A496D082-4F9B-7BC2-D42F-271DAF88CB67}"/>
                </a:ext>
              </a:extLst>
            </p:cNvPr>
            <p:cNvPicPr>
              <a:picLocks noChangeAspect="1"/>
            </p:cNvPicPr>
            <p:nvPr/>
          </p:nvPicPr>
          <p:blipFill>
            <a:blip r:embed="rId6"/>
            <a:stretch>
              <a:fillRect/>
            </a:stretch>
          </p:blipFill>
          <p:spPr>
            <a:xfrm flipH="1">
              <a:off x="3075433" y="2052486"/>
              <a:ext cx="609091" cy="609091"/>
            </a:xfrm>
            <a:prstGeom prst="rect">
              <a:avLst/>
            </a:prstGeom>
          </p:spPr>
        </p:pic>
        <p:pic>
          <p:nvPicPr>
            <p:cNvPr id="11" name="Picture 227">
              <a:extLst>
                <a:ext uri="{FF2B5EF4-FFF2-40B4-BE49-F238E27FC236}">
                  <a16:creationId xmlns:a16="http://schemas.microsoft.com/office/drawing/2014/main" xmlns="" id="{D3D0AAEA-1650-9FA5-F8CB-086042CC5234}"/>
                </a:ext>
              </a:extLst>
            </p:cNvPr>
            <p:cNvPicPr>
              <a:picLocks noChangeAspect="1"/>
            </p:cNvPicPr>
            <p:nvPr/>
          </p:nvPicPr>
          <p:blipFill>
            <a:blip r:embed="rId6"/>
            <a:stretch>
              <a:fillRect/>
            </a:stretch>
          </p:blipFill>
          <p:spPr>
            <a:xfrm flipH="1">
              <a:off x="3075433" y="2703903"/>
              <a:ext cx="609091" cy="609091"/>
            </a:xfrm>
            <a:prstGeom prst="rect">
              <a:avLst/>
            </a:prstGeom>
          </p:spPr>
        </p:pic>
        <p:pic>
          <p:nvPicPr>
            <p:cNvPr id="12" name="Picture 228">
              <a:extLst>
                <a:ext uri="{FF2B5EF4-FFF2-40B4-BE49-F238E27FC236}">
                  <a16:creationId xmlns:a16="http://schemas.microsoft.com/office/drawing/2014/main" xmlns="" id="{A2B2EE7B-2623-29DB-F78F-1D47E2179C8D}"/>
                </a:ext>
              </a:extLst>
            </p:cNvPr>
            <p:cNvPicPr>
              <a:picLocks noChangeAspect="1"/>
            </p:cNvPicPr>
            <p:nvPr/>
          </p:nvPicPr>
          <p:blipFill>
            <a:blip r:embed="rId6"/>
            <a:stretch>
              <a:fillRect/>
            </a:stretch>
          </p:blipFill>
          <p:spPr>
            <a:xfrm flipH="1">
              <a:off x="3075433" y="3393938"/>
              <a:ext cx="609091" cy="609091"/>
            </a:xfrm>
            <a:prstGeom prst="rect">
              <a:avLst/>
            </a:prstGeom>
          </p:spPr>
        </p:pic>
      </p:grpSp>
      <p:sp>
        <p:nvSpPr>
          <p:cNvPr id="13" name="Rectangle: Rounded Corners 229">
            <a:extLst>
              <a:ext uri="{FF2B5EF4-FFF2-40B4-BE49-F238E27FC236}">
                <a16:creationId xmlns:a16="http://schemas.microsoft.com/office/drawing/2014/main" xmlns="" id="{F937DEAE-2C29-6556-935F-D2AC0AB12961}"/>
              </a:ext>
            </a:extLst>
          </p:cNvPr>
          <p:cNvSpPr/>
          <p:nvPr/>
        </p:nvSpPr>
        <p:spPr>
          <a:xfrm>
            <a:off x="80996" y="2748854"/>
            <a:ext cx="5370655" cy="2017093"/>
          </a:xfrm>
          <a:custGeom>
            <a:avLst/>
            <a:gdLst>
              <a:gd name="connsiteX0" fmla="*/ 0 w 5370655"/>
              <a:gd name="connsiteY0" fmla="*/ 406888 h 2017093"/>
              <a:gd name="connsiteX1" fmla="*/ 406888 w 5370655"/>
              <a:gd name="connsiteY1" fmla="*/ 0 h 2017093"/>
              <a:gd name="connsiteX2" fmla="*/ 1012302 w 5370655"/>
              <a:gd name="connsiteY2" fmla="*/ 0 h 2017093"/>
              <a:gd name="connsiteX3" fmla="*/ 1617716 w 5370655"/>
              <a:gd name="connsiteY3" fmla="*/ 0 h 2017093"/>
              <a:gd name="connsiteX4" fmla="*/ 2131992 w 5370655"/>
              <a:gd name="connsiteY4" fmla="*/ 0 h 2017093"/>
              <a:gd name="connsiteX5" fmla="*/ 2691837 w 5370655"/>
              <a:gd name="connsiteY5" fmla="*/ 0 h 2017093"/>
              <a:gd name="connsiteX6" fmla="*/ 3251682 w 5370655"/>
              <a:gd name="connsiteY6" fmla="*/ 0 h 2017093"/>
              <a:gd name="connsiteX7" fmla="*/ 3948234 w 5370655"/>
              <a:gd name="connsiteY7" fmla="*/ 0 h 2017093"/>
              <a:gd name="connsiteX8" fmla="*/ 4963767 w 5370655"/>
              <a:gd name="connsiteY8" fmla="*/ 0 h 2017093"/>
              <a:gd name="connsiteX9" fmla="*/ 5370655 w 5370655"/>
              <a:gd name="connsiteY9" fmla="*/ 406888 h 2017093"/>
              <a:gd name="connsiteX10" fmla="*/ 5370655 w 5370655"/>
              <a:gd name="connsiteY10" fmla="*/ 996513 h 2017093"/>
              <a:gd name="connsiteX11" fmla="*/ 5370655 w 5370655"/>
              <a:gd name="connsiteY11" fmla="*/ 1610205 h 2017093"/>
              <a:gd name="connsiteX12" fmla="*/ 4963767 w 5370655"/>
              <a:gd name="connsiteY12" fmla="*/ 2017093 h 2017093"/>
              <a:gd name="connsiteX13" fmla="*/ 4267215 w 5370655"/>
              <a:gd name="connsiteY13" fmla="*/ 2017093 h 2017093"/>
              <a:gd name="connsiteX14" fmla="*/ 3616233 w 5370655"/>
              <a:gd name="connsiteY14" fmla="*/ 2017093 h 2017093"/>
              <a:gd name="connsiteX15" fmla="*/ 2874112 w 5370655"/>
              <a:gd name="connsiteY15" fmla="*/ 2017093 h 2017093"/>
              <a:gd name="connsiteX16" fmla="*/ 2223130 w 5370655"/>
              <a:gd name="connsiteY16" fmla="*/ 2017093 h 2017093"/>
              <a:gd name="connsiteX17" fmla="*/ 1572147 w 5370655"/>
              <a:gd name="connsiteY17" fmla="*/ 2017093 h 2017093"/>
              <a:gd name="connsiteX18" fmla="*/ 406888 w 5370655"/>
              <a:gd name="connsiteY18" fmla="*/ 2017093 h 2017093"/>
              <a:gd name="connsiteX19" fmla="*/ 0 w 5370655"/>
              <a:gd name="connsiteY19" fmla="*/ 1610205 h 2017093"/>
              <a:gd name="connsiteX20" fmla="*/ 0 w 5370655"/>
              <a:gd name="connsiteY20" fmla="*/ 1020580 h 2017093"/>
              <a:gd name="connsiteX21" fmla="*/ 0 w 5370655"/>
              <a:gd name="connsiteY21" fmla="*/ 406888 h 201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70655" h="2017093" fill="none" extrusionOk="0">
                <a:moveTo>
                  <a:pt x="0" y="406888"/>
                </a:moveTo>
                <a:cubicBezTo>
                  <a:pt x="29127" y="223427"/>
                  <a:pt x="165024" y="15694"/>
                  <a:pt x="406888" y="0"/>
                </a:cubicBezTo>
                <a:cubicBezTo>
                  <a:pt x="602898" y="6754"/>
                  <a:pt x="822685" y="9964"/>
                  <a:pt x="1012302" y="0"/>
                </a:cubicBezTo>
                <a:cubicBezTo>
                  <a:pt x="1201919" y="-9964"/>
                  <a:pt x="1378542" y="24446"/>
                  <a:pt x="1617716" y="0"/>
                </a:cubicBezTo>
                <a:cubicBezTo>
                  <a:pt x="1856890" y="-24446"/>
                  <a:pt x="1908304" y="17021"/>
                  <a:pt x="2131992" y="0"/>
                </a:cubicBezTo>
                <a:cubicBezTo>
                  <a:pt x="2355680" y="-17021"/>
                  <a:pt x="2437063" y="-24126"/>
                  <a:pt x="2691837" y="0"/>
                </a:cubicBezTo>
                <a:cubicBezTo>
                  <a:pt x="2946612" y="24126"/>
                  <a:pt x="3099748" y="6796"/>
                  <a:pt x="3251682" y="0"/>
                </a:cubicBezTo>
                <a:cubicBezTo>
                  <a:pt x="3403616" y="-6796"/>
                  <a:pt x="3701568" y="-2670"/>
                  <a:pt x="3948234" y="0"/>
                </a:cubicBezTo>
                <a:cubicBezTo>
                  <a:pt x="4194900" y="2670"/>
                  <a:pt x="4678785" y="-5164"/>
                  <a:pt x="4963767" y="0"/>
                </a:cubicBezTo>
                <a:cubicBezTo>
                  <a:pt x="5194072" y="-459"/>
                  <a:pt x="5361060" y="163553"/>
                  <a:pt x="5370655" y="406888"/>
                </a:cubicBezTo>
                <a:cubicBezTo>
                  <a:pt x="5383278" y="626871"/>
                  <a:pt x="5363766" y="723239"/>
                  <a:pt x="5370655" y="996513"/>
                </a:cubicBezTo>
                <a:cubicBezTo>
                  <a:pt x="5377544" y="1269788"/>
                  <a:pt x="5363582" y="1463108"/>
                  <a:pt x="5370655" y="1610205"/>
                </a:cubicBezTo>
                <a:cubicBezTo>
                  <a:pt x="5397020" y="1835148"/>
                  <a:pt x="5196544" y="2031308"/>
                  <a:pt x="4963767" y="2017093"/>
                </a:cubicBezTo>
                <a:cubicBezTo>
                  <a:pt x="4618317" y="1991640"/>
                  <a:pt x="4611487" y="2025059"/>
                  <a:pt x="4267215" y="2017093"/>
                </a:cubicBezTo>
                <a:cubicBezTo>
                  <a:pt x="3922943" y="2009127"/>
                  <a:pt x="3757323" y="2034165"/>
                  <a:pt x="3616233" y="2017093"/>
                </a:cubicBezTo>
                <a:cubicBezTo>
                  <a:pt x="3475143" y="2000021"/>
                  <a:pt x="3099559" y="1984115"/>
                  <a:pt x="2874112" y="2017093"/>
                </a:cubicBezTo>
                <a:cubicBezTo>
                  <a:pt x="2648665" y="2050071"/>
                  <a:pt x="2430237" y="2045864"/>
                  <a:pt x="2223130" y="2017093"/>
                </a:cubicBezTo>
                <a:cubicBezTo>
                  <a:pt x="2016023" y="1988322"/>
                  <a:pt x="1826494" y="2022426"/>
                  <a:pt x="1572147" y="2017093"/>
                </a:cubicBezTo>
                <a:cubicBezTo>
                  <a:pt x="1317800" y="2011760"/>
                  <a:pt x="919728" y="2004516"/>
                  <a:pt x="406888" y="2017093"/>
                </a:cubicBezTo>
                <a:cubicBezTo>
                  <a:pt x="181682" y="2022807"/>
                  <a:pt x="-3819" y="1791044"/>
                  <a:pt x="0" y="1610205"/>
                </a:cubicBezTo>
                <a:cubicBezTo>
                  <a:pt x="-13313" y="1418236"/>
                  <a:pt x="-21254" y="1207259"/>
                  <a:pt x="0" y="1020580"/>
                </a:cubicBezTo>
                <a:cubicBezTo>
                  <a:pt x="21254" y="833901"/>
                  <a:pt x="-8969" y="559765"/>
                  <a:pt x="0" y="406888"/>
                </a:cubicBezTo>
                <a:close/>
              </a:path>
              <a:path w="5370655" h="2017093" stroke="0" extrusionOk="0">
                <a:moveTo>
                  <a:pt x="0" y="406888"/>
                </a:moveTo>
                <a:cubicBezTo>
                  <a:pt x="1761" y="236010"/>
                  <a:pt x="196926" y="26368"/>
                  <a:pt x="406888" y="0"/>
                </a:cubicBezTo>
                <a:cubicBezTo>
                  <a:pt x="692496" y="1333"/>
                  <a:pt x="826530" y="20514"/>
                  <a:pt x="1103440" y="0"/>
                </a:cubicBezTo>
                <a:cubicBezTo>
                  <a:pt x="1380350" y="-20514"/>
                  <a:pt x="1500992" y="-6429"/>
                  <a:pt x="1663285" y="0"/>
                </a:cubicBezTo>
                <a:cubicBezTo>
                  <a:pt x="1825578" y="6429"/>
                  <a:pt x="2044292" y="-1472"/>
                  <a:pt x="2223130" y="0"/>
                </a:cubicBezTo>
                <a:cubicBezTo>
                  <a:pt x="2401968" y="1472"/>
                  <a:pt x="2670985" y="6675"/>
                  <a:pt x="2919681" y="0"/>
                </a:cubicBezTo>
                <a:cubicBezTo>
                  <a:pt x="3168377" y="-6675"/>
                  <a:pt x="3264703" y="25570"/>
                  <a:pt x="3525095" y="0"/>
                </a:cubicBezTo>
                <a:cubicBezTo>
                  <a:pt x="3785487" y="-25570"/>
                  <a:pt x="4085266" y="14792"/>
                  <a:pt x="4267215" y="0"/>
                </a:cubicBezTo>
                <a:cubicBezTo>
                  <a:pt x="4449164" y="-14792"/>
                  <a:pt x="4619613" y="-3579"/>
                  <a:pt x="4963767" y="0"/>
                </a:cubicBezTo>
                <a:cubicBezTo>
                  <a:pt x="5156361" y="16909"/>
                  <a:pt x="5396973" y="153036"/>
                  <a:pt x="5370655" y="406888"/>
                </a:cubicBezTo>
                <a:cubicBezTo>
                  <a:pt x="5380269" y="581775"/>
                  <a:pt x="5392471" y="813867"/>
                  <a:pt x="5370655" y="984480"/>
                </a:cubicBezTo>
                <a:cubicBezTo>
                  <a:pt x="5348839" y="1155093"/>
                  <a:pt x="5385171" y="1481013"/>
                  <a:pt x="5370655" y="1610205"/>
                </a:cubicBezTo>
                <a:cubicBezTo>
                  <a:pt x="5393712" y="1846272"/>
                  <a:pt x="5183458" y="1985590"/>
                  <a:pt x="4963767" y="2017093"/>
                </a:cubicBezTo>
                <a:cubicBezTo>
                  <a:pt x="4706923" y="2001107"/>
                  <a:pt x="4647500" y="2013422"/>
                  <a:pt x="4403922" y="2017093"/>
                </a:cubicBezTo>
                <a:cubicBezTo>
                  <a:pt x="4160344" y="2020764"/>
                  <a:pt x="3900478" y="2013722"/>
                  <a:pt x="3707370" y="2017093"/>
                </a:cubicBezTo>
                <a:cubicBezTo>
                  <a:pt x="3514262" y="2020464"/>
                  <a:pt x="3242745" y="2048549"/>
                  <a:pt x="2965250" y="2017093"/>
                </a:cubicBezTo>
                <a:cubicBezTo>
                  <a:pt x="2687755" y="1985637"/>
                  <a:pt x="2510724" y="2014034"/>
                  <a:pt x="2359836" y="2017093"/>
                </a:cubicBezTo>
                <a:cubicBezTo>
                  <a:pt x="2208948" y="2020152"/>
                  <a:pt x="1903501" y="2047097"/>
                  <a:pt x="1754422" y="2017093"/>
                </a:cubicBezTo>
                <a:cubicBezTo>
                  <a:pt x="1605343" y="1987089"/>
                  <a:pt x="1191529" y="2038771"/>
                  <a:pt x="1012302" y="2017093"/>
                </a:cubicBezTo>
                <a:cubicBezTo>
                  <a:pt x="833075" y="1995415"/>
                  <a:pt x="665064" y="2012644"/>
                  <a:pt x="406888" y="2017093"/>
                </a:cubicBezTo>
                <a:cubicBezTo>
                  <a:pt x="229843" y="2004129"/>
                  <a:pt x="32909" y="1851676"/>
                  <a:pt x="0" y="1610205"/>
                </a:cubicBezTo>
                <a:cubicBezTo>
                  <a:pt x="-21927" y="1375369"/>
                  <a:pt x="14848" y="1282346"/>
                  <a:pt x="0" y="1032613"/>
                </a:cubicBezTo>
                <a:cubicBezTo>
                  <a:pt x="-14848" y="782880"/>
                  <a:pt x="-25581" y="535827"/>
                  <a:pt x="0" y="406888"/>
                </a:cubicBezTo>
                <a:close/>
              </a:path>
            </a:pathLst>
          </a:custGeom>
          <a:solidFill>
            <a:sysClr val="window" lastClr="FFFFFF">
              <a:alpha val="85000"/>
            </a:sysClr>
          </a:solidFill>
          <a:ln w="38100" cap="flat" cmpd="sng" algn="ctr">
            <a:solidFill>
              <a:srgbClr val="002060"/>
            </a:solidFill>
            <a:prstDash val="solid"/>
            <a:miter lim="800000"/>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a:effectLst/>
        </p:spPr>
        <p:txBody>
          <a:bodyPr rtlCol="0" anchor="b"/>
          <a:lstStyle/>
          <a:p>
            <a:pPr algn="just">
              <a:lnSpc>
                <a:spcPct val="110000"/>
              </a:lnSpc>
              <a:defRPr/>
            </a:pPr>
            <a:r>
              <a:rPr lang="en-US" sz="2800" kern="0" dirty="0">
                <a:solidFill>
                  <a:srgbClr val="000000"/>
                </a:solidFill>
                <a:latin typeface="UTM Duepuntozero" panose="02040603050506020204" pitchFamily="18" charset="0"/>
              </a:rPr>
              <a:t>1. </a:t>
            </a:r>
            <a:r>
              <a:rPr lang="en-US" sz="2800" kern="0" dirty="0" err="1">
                <a:solidFill>
                  <a:srgbClr val="000000"/>
                </a:solidFill>
                <a:latin typeface="UTM Duepuntozero" panose="02040603050506020204" pitchFamily="18" charset="0"/>
              </a:rPr>
              <a:t>Đọc</a:t>
            </a:r>
            <a:r>
              <a:rPr lang="en-US" sz="2800" kern="0" dirty="0">
                <a:solidFill>
                  <a:srgbClr val="000000"/>
                </a:solidFill>
                <a:latin typeface="UTM Duepuntozero" panose="02040603050506020204" pitchFamily="18" charset="0"/>
              </a:rPr>
              <a:t> </a:t>
            </a:r>
            <a:r>
              <a:rPr lang="en-US" sz="2800" kern="0" dirty="0" err="1">
                <a:solidFill>
                  <a:srgbClr val="000000"/>
                </a:solidFill>
                <a:latin typeface="UTM Duepuntozero" panose="02040603050506020204" pitchFamily="18" charset="0"/>
              </a:rPr>
              <a:t>đúng</a:t>
            </a:r>
            <a:r>
              <a:rPr lang="en-US" sz="2800" kern="0" dirty="0">
                <a:solidFill>
                  <a:srgbClr val="000000"/>
                </a:solidFill>
                <a:latin typeface="UTM Duepuntozero" panose="02040603050506020204" pitchFamily="18" charset="0"/>
              </a:rPr>
              <a:t>.</a:t>
            </a:r>
          </a:p>
          <a:p>
            <a:pPr algn="just">
              <a:lnSpc>
                <a:spcPct val="110000"/>
              </a:lnSpc>
              <a:defRPr/>
            </a:pPr>
            <a:r>
              <a:rPr lang="en-US" sz="2800" kern="0" dirty="0">
                <a:solidFill>
                  <a:srgbClr val="000000"/>
                </a:solidFill>
                <a:latin typeface="UTM Duepuntozero" panose="02040603050506020204" pitchFamily="18" charset="0"/>
              </a:rPr>
              <a:t>2. </a:t>
            </a:r>
            <a:r>
              <a:rPr lang="en-US" sz="2800" kern="0" dirty="0" err="1">
                <a:solidFill>
                  <a:srgbClr val="000000"/>
                </a:solidFill>
                <a:latin typeface="UTM Duepuntozero" panose="02040603050506020204" pitchFamily="18" charset="0"/>
              </a:rPr>
              <a:t>Đọc</a:t>
            </a:r>
            <a:r>
              <a:rPr lang="en-US" sz="2800" kern="0" dirty="0">
                <a:solidFill>
                  <a:srgbClr val="000000"/>
                </a:solidFill>
                <a:latin typeface="UTM Duepuntozero" panose="02040603050506020204" pitchFamily="18" charset="0"/>
              </a:rPr>
              <a:t> to, </a:t>
            </a:r>
            <a:r>
              <a:rPr lang="en-US" sz="2800" kern="0" dirty="0" err="1">
                <a:solidFill>
                  <a:srgbClr val="000000"/>
                </a:solidFill>
                <a:latin typeface="UTM Duepuntozero" panose="02040603050506020204" pitchFamily="18" charset="0"/>
              </a:rPr>
              <a:t>rõ</a:t>
            </a:r>
            <a:r>
              <a:rPr lang="en-US" sz="2800" kern="0" dirty="0">
                <a:solidFill>
                  <a:srgbClr val="000000"/>
                </a:solidFill>
                <a:latin typeface="UTM Duepuntozero" panose="02040603050506020204" pitchFamily="18" charset="0"/>
              </a:rPr>
              <a:t>.</a:t>
            </a:r>
          </a:p>
          <a:p>
            <a:pPr algn="just">
              <a:lnSpc>
                <a:spcPct val="110000"/>
              </a:lnSpc>
              <a:defRPr/>
            </a:pPr>
            <a:r>
              <a:rPr lang="en-US" sz="2800" kern="0" dirty="0">
                <a:solidFill>
                  <a:srgbClr val="000000"/>
                </a:solidFill>
                <a:latin typeface="UTM Duepuntozero" panose="02040603050506020204" pitchFamily="18" charset="0"/>
              </a:rPr>
              <a:t>3. </a:t>
            </a:r>
            <a:r>
              <a:rPr lang="en-US" sz="2800" kern="0" dirty="0" err="1">
                <a:solidFill>
                  <a:srgbClr val="000000"/>
                </a:solidFill>
                <a:latin typeface="UTM Duepuntozero" panose="02040603050506020204" pitchFamily="18" charset="0"/>
              </a:rPr>
              <a:t>Đọc</a:t>
            </a:r>
            <a:r>
              <a:rPr lang="en-US" sz="2800" kern="0" dirty="0">
                <a:solidFill>
                  <a:srgbClr val="000000"/>
                </a:solidFill>
                <a:latin typeface="UTM Duepuntozero" panose="02040603050506020204" pitchFamily="18" charset="0"/>
              </a:rPr>
              <a:t> </a:t>
            </a:r>
            <a:r>
              <a:rPr lang="en-US" sz="2800" kern="0" dirty="0" err="1">
                <a:solidFill>
                  <a:srgbClr val="000000"/>
                </a:solidFill>
                <a:latin typeface="UTM Duepuntozero" panose="02040603050506020204" pitchFamily="18" charset="0"/>
              </a:rPr>
              <a:t>ngắt</a:t>
            </a:r>
            <a:r>
              <a:rPr lang="en-US" sz="2800" kern="0" dirty="0">
                <a:solidFill>
                  <a:srgbClr val="000000"/>
                </a:solidFill>
                <a:latin typeface="UTM Duepuntozero" panose="02040603050506020204" pitchFamily="18" charset="0"/>
              </a:rPr>
              <a:t>, </a:t>
            </a:r>
            <a:r>
              <a:rPr lang="en-US" sz="2800" kern="0" dirty="0" err="1">
                <a:solidFill>
                  <a:srgbClr val="000000"/>
                </a:solidFill>
                <a:latin typeface="UTM Duepuntozero" panose="02040603050506020204" pitchFamily="18" charset="0"/>
              </a:rPr>
              <a:t>nghỉ</a:t>
            </a:r>
            <a:r>
              <a:rPr lang="en-US" sz="2800" kern="0" dirty="0">
                <a:solidFill>
                  <a:srgbClr val="000000"/>
                </a:solidFill>
                <a:latin typeface="UTM Duepuntozero" panose="02040603050506020204" pitchFamily="18" charset="0"/>
              </a:rPr>
              <a:t> </a:t>
            </a:r>
            <a:r>
              <a:rPr lang="en-US" sz="2800" kern="0" dirty="0" err="1">
                <a:solidFill>
                  <a:srgbClr val="000000"/>
                </a:solidFill>
                <a:latin typeface="UTM Duepuntozero" panose="02040603050506020204" pitchFamily="18" charset="0"/>
              </a:rPr>
              <a:t>đúng</a:t>
            </a:r>
            <a:r>
              <a:rPr lang="en-US" sz="2800" kern="0" dirty="0">
                <a:solidFill>
                  <a:srgbClr val="000000"/>
                </a:solidFill>
                <a:latin typeface="UTM Duepuntozero" panose="02040603050506020204" pitchFamily="18" charset="0"/>
              </a:rPr>
              <a:t> </a:t>
            </a:r>
            <a:r>
              <a:rPr lang="en-US" sz="2800" kern="0" dirty="0" err="1">
                <a:solidFill>
                  <a:srgbClr val="000000"/>
                </a:solidFill>
                <a:latin typeface="UTM Duepuntozero" panose="02040603050506020204" pitchFamily="18" charset="0"/>
              </a:rPr>
              <a:t>chỗ</a:t>
            </a:r>
            <a:r>
              <a:rPr lang="en-US" sz="2800" kern="0" dirty="0">
                <a:solidFill>
                  <a:srgbClr val="000000"/>
                </a:solidFill>
                <a:latin typeface="UTM Duepuntozero" panose="02040603050506020204" pitchFamily="18" charset="0"/>
              </a:rPr>
              <a:t>.</a:t>
            </a:r>
          </a:p>
        </p:txBody>
      </p:sp>
      <p:sp>
        <p:nvSpPr>
          <p:cNvPr id="16" name="Rectangle: Rounded Corners 230">
            <a:extLst>
              <a:ext uri="{FF2B5EF4-FFF2-40B4-BE49-F238E27FC236}">
                <a16:creationId xmlns:a16="http://schemas.microsoft.com/office/drawing/2014/main" xmlns="" id="{0F88D55C-31C8-4F99-D774-F7DA99943315}"/>
              </a:ext>
            </a:extLst>
          </p:cNvPr>
          <p:cNvSpPr/>
          <p:nvPr/>
        </p:nvSpPr>
        <p:spPr>
          <a:xfrm>
            <a:off x="740387" y="2534824"/>
            <a:ext cx="4188156" cy="538500"/>
          </a:xfrm>
          <a:prstGeom prst="roundRect">
            <a:avLst>
              <a:gd name="adj" fmla="val 50000"/>
            </a:avLst>
          </a:prstGeom>
          <a:solidFill>
            <a:srgbClr val="CCFFFF"/>
          </a:solidFill>
          <a:ln w="38100" cap="flat" cmpd="sng" algn="ctr">
            <a:solidFill>
              <a:srgbClr val="002060"/>
            </a:solidFill>
            <a:prstDash val="dash"/>
            <a:miter lim="800000"/>
          </a:ln>
          <a:effectLst/>
        </p:spPr>
        <p:txBody>
          <a:bodyPr rtlCol="0" anchor="ctr"/>
          <a:lstStyle/>
          <a:p>
            <a:pPr algn="ctr">
              <a:defRPr/>
            </a:pPr>
            <a:r>
              <a:rPr lang="en-US" sz="40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rPr>
              <a:t>Tiêu</a:t>
            </a:r>
            <a:r>
              <a:rPr lang="en-US" sz="40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rPr>
              <a:t> </a:t>
            </a:r>
            <a:r>
              <a:rPr lang="en-US" sz="40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rPr>
              <a:t>chí</a:t>
            </a:r>
            <a:r>
              <a:rPr lang="en-US" sz="40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rPr>
              <a:t> </a:t>
            </a:r>
            <a:r>
              <a:rPr lang="en-US" sz="40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rPr>
              <a:t>đánh</a:t>
            </a:r>
            <a:r>
              <a:rPr lang="en-US" sz="40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rPr>
              <a:t> </a:t>
            </a:r>
            <a:r>
              <a:rPr lang="en-US" sz="40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rPr>
              <a:t>giá</a:t>
            </a:r>
            <a:endParaRPr lang="en-US" sz="40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ndParaRPr>
          </a:p>
        </p:txBody>
      </p:sp>
      <p:pic>
        <p:nvPicPr>
          <p:cNvPr id="18" name="Hình ảnh 17" descr="Ảnh có chứa đồ chơi, búp bê, đồ họa véc-tơ&#10;&#10;Mô tả được tạo tự động">
            <a:extLst>
              <a:ext uri="{FF2B5EF4-FFF2-40B4-BE49-F238E27FC236}">
                <a16:creationId xmlns:a16="http://schemas.microsoft.com/office/drawing/2014/main" xmlns="" id="{2AF3D10D-23D4-704F-C944-38CA137C3EFE}"/>
              </a:ext>
            </a:extLst>
          </p:cNvPr>
          <p:cNvPicPr>
            <a:picLocks noChangeAspect="1"/>
          </p:cNvPicPr>
          <p:nvPr/>
        </p:nvPicPr>
        <p:blipFill>
          <a:blip r:embed="rId7"/>
          <a:stretch>
            <a:fillRect/>
          </a:stretch>
        </p:blipFill>
        <p:spPr>
          <a:xfrm>
            <a:off x="5587934" y="2388102"/>
            <a:ext cx="3285457" cy="2021820"/>
          </a:xfrm>
          <a:prstGeom prst="rect">
            <a:avLst/>
          </a:prstGeom>
        </p:spPr>
      </p:pic>
      <p:grpSp>
        <p:nvGrpSpPr>
          <p:cNvPr id="19" name="Nhóm 18">
            <a:extLst>
              <a:ext uri="{FF2B5EF4-FFF2-40B4-BE49-F238E27FC236}">
                <a16:creationId xmlns:a16="http://schemas.microsoft.com/office/drawing/2014/main" xmlns="" id="{D03A5CD0-E749-2673-157E-40B08937B8E1}"/>
              </a:ext>
            </a:extLst>
          </p:cNvPr>
          <p:cNvGrpSpPr/>
          <p:nvPr/>
        </p:nvGrpSpPr>
        <p:grpSpPr>
          <a:xfrm>
            <a:off x="1883551" y="3218807"/>
            <a:ext cx="1382875" cy="430538"/>
            <a:chOff x="6592814" y="1556908"/>
            <a:chExt cx="1382875" cy="430538"/>
          </a:xfrm>
        </p:grpSpPr>
        <p:pic>
          <p:nvPicPr>
            <p:cNvPr id="20" name="Picture 2" descr="Smiling Face with Hearts Emoji - Emoji khuôn mặt tươi cười với trái tim - ?  Tải Emoji Tất cả Emojis chỉ ✂️ Copy và ? Paste ?">
              <a:extLst>
                <a:ext uri="{FF2B5EF4-FFF2-40B4-BE49-F238E27FC236}">
                  <a16:creationId xmlns:a16="http://schemas.microsoft.com/office/drawing/2014/main" xmlns="" id="{1D65F8ED-B9B7-3DD7-FFD9-495B4B9AFDEE}"/>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5000" l="5000" r="98333">
                          <a14:foregroundMark x1="13333" y1="58333" x2="26667" y2="75000"/>
                          <a14:foregroundMark x1="11667" y1="47500" x2="15000" y2="25000"/>
                          <a14:foregroundMark x1="11667" y1="52500" x2="5833" y2="73333"/>
                          <a14:foregroundMark x1="28333" y1="87500" x2="60000" y2="90000"/>
                          <a14:foregroundMark x1="40833" y1="95000" x2="78333" y2="73333"/>
                          <a14:foregroundMark x1="83333" y1="87500" x2="85833" y2="40000"/>
                          <a14:foregroundMark x1="87500" y1="78333" x2="89167" y2="90000"/>
                          <a14:foregroundMark x1="74167" y1="23333" x2="70833" y2="15833"/>
                          <a14:foregroundMark x1="81667" y1="19167" x2="81667" y2="14167"/>
                          <a14:foregroundMark x1="65000" y1="10000" x2="78333" y2="5000"/>
                          <a14:foregroundMark x1="46667" y1="833" x2="54167" y2="833"/>
                          <a14:foregroundMark x1="90833" y1="32500" x2="98333" y2="35833"/>
                          <a14:foregroundMark x1="90833" y1="28333" x2="92500" y2="32500"/>
                        </a14:backgroundRemoval>
                      </a14:imgEffect>
                    </a14:imgLayer>
                  </a14:imgProps>
                </a:ext>
                <a:ext uri="{28A0092B-C50C-407E-A947-70E740481C1C}">
                  <a14:useLocalDpi xmlns:a14="http://schemas.microsoft.com/office/drawing/2010/main" val="0"/>
                </a:ext>
              </a:extLst>
            </a:blip>
            <a:srcRect/>
            <a:stretch>
              <a:fillRect/>
            </a:stretch>
          </p:blipFill>
          <p:spPr bwMode="auto">
            <a:xfrm>
              <a:off x="7545151" y="1556908"/>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1" name="Hình ảnh 20">
              <a:extLst>
                <a:ext uri="{FF2B5EF4-FFF2-40B4-BE49-F238E27FC236}">
                  <a16:creationId xmlns:a16="http://schemas.microsoft.com/office/drawing/2014/main" xmlns="" id="{F8A1FDD2-55E1-1E5E-577C-6154A8AC4D29}"/>
                </a:ext>
              </a:extLst>
            </p:cNvPr>
            <p:cNvPicPr>
              <a:picLocks noChangeAspect="1"/>
            </p:cNvPicPr>
            <p:nvPr/>
          </p:nvPicPr>
          <p:blipFill>
            <a:blip r:embed="rId10"/>
            <a:stretch>
              <a:fillRect/>
            </a:stretch>
          </p:blipFill>
          <p:spPr>
            <a:xfrm>
              <a:off x="6592814" y="1579125"/>
              <a:ext cx="386103" cy="386103"/>
            </a:xfrm>
            <a:prstGeom prst="rect">
              <a:avLst/>
            </a:prstGeom>
          </p:spPr>
        </p:pic>
        <p:pic>
          <p:nvPicPr>
            <p:cNvPr id="22" name="Hình ảnh 21">
              <a:extLst>
                <a:ext uri="{FF2B5EF4-FFF2-40B4-BE49-F238E27FC236}">
                  <a16:creationId xmlns:a16="http://schemas.microsoft.com/office/drawing/2014/main" xmlns="" id="{33EA4710-98A4-F119-A9C0-9BB19A768180}"/>
                </a:ext>
              </a:extLst>
            </p:cNvPr>
            <p:cNvPicPr>
              <a:picLocks noChangeAspect="1"/>
            </p:cNvPicPr>
            <p:nvPr/>
          </p:nvPicPr>
          <p:blipFill>
            <a:blip r:embed="rId11"/>
            <a:stretch>
              <a:fillRect/>
            </a:stretch>
          </p:blipFill>
          <p:spPr>
            <a:xfrm>
              <a:off x="7010421" y="1556908"/>
              <a:ext cx="503227" cy="430538"/>
            </a:xfrm>
            <a:prstGeom prst="rect">
              <a:avLst/>
            </a:prstGeom>
          </p:spPr>
        </p:pic>
      </p:grpSp>
      <p:grpSp>
        <p:nvGrpSpPr>
          <p:cNvPr id="23" name="Nhóm 22">
            <a:extLst>
              <a:ext uri="{FF2B5EF4-FFF2-40B4-BE49-F238E27FC236}">
                <a16:creationId xmlns:a16="http://schemas.microsoft.com/office/drawing/2014/main" xmlns="" id="{55880FB4-E288-B3D0-B6E9-AAB26E5133FA}"/>
              </a:ext>
            </a:extLst>
          </p:cNvPr>
          <p:cNvGrpSpPr/>
          <p:nvPr/>
        </p:nvGrpSpPr>
        <p:grpSpPr>
          <a:xfrm>
            <a:off x="1914548" y="3681390"/>
            <a:ext cx="1382875" cy="430538"/>
            <a:chOff x="6592814" y="1556908"/>
            <a:chExt cx="1382875" cy="430538"/>
          </a:xfrm>
        </p:grpSpPr>
        <p:pic>
          <p:nvPicPr>
            <p:cNvPr id="24" name="Picture 2" descr="Smiling Face with Hearts Emoji - Emoji khuôn mặt tươi cười với trái tim - ?  Tải Emoji Tất cả Emojis chỉ ✂️ Copy và ? Paste ?">
              <a:extLst>
                <a:ext uri="{FF2B5EF4-FFF2-40B4-BE49-F238E27FC236}">
                  <a16:creationId xmlns:a16="http://schemas.microsoft.com/office/drawing/2014/main" xmlns="" id="{88E10393-FB1F-5587-26C4-E6FBBEB87D28}"/>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5000" l="5000" r="98333">
                          <a14:foregroundMark x1="13333" y1="58333" x2="26667" y2="75000"/>
                          <a14:foregroundMark x1="11667" y1="47500" x2="15000" y2="25000"/>
                          <a14:foregroundMark x1="11667" y1="52500" x2="5833" y2="73333"/>
                          <a14:foregroundMark x1="28333" y1="87500" x2="60000" y2="90000"/>
                          <a14:foregroundMark x1="40833" y1="95000" x2="78333" y2="73333"/>
                          <a14:foregroundMark x1="83333" y1="87500" x2="85833" y2="40000"/>
                          <a14:foregroundMark x1="87500" y1="78333" x2="89167" y2="90000"/>
                          <a14:foregroundMark x1="74167" y1="23333" x2="70833" y2="15833"/>
                          <a14:foregroundMark x1="81667" y1="19167" x2="81667" y2="14167"/>
                          <a14:foregroundMark x1="65000" y1="10000" x2="78333" y2="5000"/>
                          <a14:foregroundMark x1="46667" y1="833" x2="54167" y2="833"/>
                          <a14:foregroundMark x1="90833" y1="32500" x2="98333" y2="35833"/>
                          <a14:foregroundMark x1="90833" y1="28333" x2="92500" y2="32500"/>
                        </a14:backgroundRemoval>
                      </a14:imgEffect>
                    </a14:imgLayer>
                  </a14:imgProps>
                </a:ext>
                <a:ext uri="{28A0092B-C50C-407E-A947-70E740481C1C}">
                  <a14:useLocalDpi xmlns:a14="http://schemas.microsoft.com/office/drawing/2010/main" val="0"/>
                </a:ext>
              </a:extLst>
            </a:blip>
            <a:srcRect/>
            <a:stretch>
              <a:fillRect/>
            </a:stretch>
          </p:blipFill>
          <p:spPr bwMode="auto">
            <a:xfrm>
              <a:off x="7545151" y="1556908"/>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5" name="Hình ảnh 24">
              <a:extLst>
                <a:ext uri="{FF2B5EF4-FFF2-40B4-BE49-F238E27FC236}">
                  <a16:creationId xmlns:a16="http://schemas.microsoft.com/office/drawing/2014/main" xmlns="" id="{AADA8841-38FC-0817-B5F0-DB55383230EC}"/>
                </a:ext>
              </a:extLst>
            </p:cNvPr>
            <p:cNvPicPr>
              <a:picLocks noChangeAspect="1"/>
            </p:cNvPicPr>
            <p:nvPr/>
          </p:nvPicPr>
          <p:blipFill>
            <a:blip r:embed="rId10"/>
            <a:stretch>
              <a:fillRect/>
            </a:stretch>
          </p:blipFill>
          <p:spPr>
            <a:xfrm>
              <a:off x="6592814" y="1579125"/>
              <a:ext cx="386103" cy="386103"/>
            </a:xfrm>
            <a:prstGeom prst="rect">
              <a:avLst/>
            </a:prstGeom>
          </p:spPr>
        </p:pic>
        <p:pic>
          <p:nvPicPr>
            <p:cNvPr id="26" name="Hình ảnh 25">
              <a:extLst>
                <a:ext uri="{FF2B5EF4-FFF2-40B4-BE49-F238E27FC236}">
                  <a16:creationId xmlns:a16="http://schemas.microsoft.com/office/drawing/2014/main" xmlns="" id="{91EB40EE-6D98-0AA6-45DB-5A12C12F2511}"/>
                </a:ext>
              </a:extLst>
            </p:cNvPr>
            <p:cNvPicPr>
              <a:picLocks noChangeAspect="1"/>
            </p:cNvPicPr>
            <p:nvPr/>
          </p:nvPicPr>
          <p:blipFill>
            <a:blip r:embed="rId11"/>
            <a:stretch>
              <a:fillRect/>
            </a:stretch>
          </p:blipFill>
          <p:spPr>
            <a:xfrm>
              <a:off x="7010421" y="1556908"/>
              <a:ext cx="503227" cy="430538"/>
            </a:xfrm>
            <a:prstGeom prst="rect">
              <a:avLst/>
            </a:prstGeom>
          </p:spPr>
        </p:pic>
      </p:grpSp>
      <p:grpSp>
        <p:nvGrpSpPr>
          <p:cNvPr id="27" name="Nhóm 26">
            <a:extLst>
              <a:ext uri="{FF2B5EF4-FFF2-40B4-BE49-F238E27FC236}">
                <a16:creationId xmlns:a16="http://schemas.microsoft.com/office/drawing/2014/main" xmlns="" id="{3D8B131F-21BE-F2E2-D068-2DEBD6AEF466}"/>
              </a:ext>
            </a:extLst>
          </p:cNvPr>
          <p:cNvGrpSpPr/>
          <p:nvPr/>
        </p:nvGrpSpPr>
        <p:grpSpPr>
          <a:xfrm>
            <a:off x="3755897" y="4130841"/>
            <a:ext cx="1382875" cy="430538"/>
            <a:chOff x="6592814" y="1556908"/>
            <a:chExt cx="1382875" cy="430538"/>
          </a:xfrm>
        </p:grpSpPr>
        <p:pic>
          <p:nvPicPr>
            <p:cNvPr id="28" name="Picture 2" descr="Smiling Face with Hearts Emoji - Emoji khuôn mặt tươi cười với trái tim - ?  Tải Emoji Tất cả Emojis chỉ ✂️ Copy và ? Paste ?">
              <a:extLst>
                <a:ext uri="{FF2B5EF4-FFF2-40B4-BE49-F238E27FC236}">
                  <a16:creationId xmlns:a16="http://schemas.microsoft.com/office/drawing/2014/main" xmlns="" id="{29F2F79C-E6FC-05D8-FF20-0CFE65E6EDBC}"/>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5000" l="5000" r="98333">
                          <a14:foregroundMark x1="13333" y1="58333" x2="26667" y2="75000"/>
                          <a14:foregroundMark x1="11667" y1="47500" x2="15000" y2="25000"/>
                          <a14:foregroundMark x1="11667" y1="52500" x2="5833" y2="73333"/>
                          <a14:foregroundMark x1="28333" y1="87500" x2="60000" y2="90000"/>
                          <a14:foregroundMark x1="40833" y1="95000" x2="78333" y2="73333"/>
                          <a14:foregroundMark x1="83333" y1="87500" x2="85833" y2="40000"/>
                          <a14:foregroundMark x1="87500" y1="78333" x2="89167" y2="90000"/>
                          <a14:foregroundMark x1="74167" y1="23333" x2="70833" y2="15833"/>
                          <a14:foregroundMark x1="81667" y1="19167" x2="81667" y2="14167"/>
                          <a14:foregroundMark x1="65000" y1="10000" x2="78333" y2="5000"/>
                          <a14:foregroundMark x1="46667" y1="833" x2="54167" y2="833"/>
                          <a14:foregroundMark x1="90833" y1="32500" x2="98333" y2="35833"/>
                          <a14:foregroundMark x1="90833" y1="28333" x2="92500" y2="32500"/>
                        </a14:backgroundRemoval>
                      </a14:imgEffect>
                    </a14:imgLayer>
                  </a14:imgProps>
                </a:ext>
                <a:ext uri="{28A0092B-C50C-407E-A947-70E740481C1C}">
                  <a14:useLocalDpi xmlns:a14="http://schemas.microsoft.com/office/drawing/2010/main" val="0"/>
                </a:ext>
              </a:extLst>
            </a:blip>
            <a:srcRect/>
            <a:stretch>
              <a:fillRect/>
            </a:stretch>
          </p:blipFill>
          <p:spPr bwMode="auto">
            <a:xfrm>
              <a:off x="7545151" y="1556908"/>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9" name="Hình ảnh 28">
              <a:extLst>
                <a:ext uri="{FF2B5EF4-FFF2-40B4-BE49-F238E27FC236}">
                  <a16:creationId xmlns:a16="http://schemas.microsoft.com/office/drawing/2014/main" xmlns="" id="{B206F3CA-DC9F-2899-EC45-0A118DF6049C}"/>
                </a:ext>
              </a:extLst>
            </p:cNvPr>
            <p:cNvPicPr>
              <a:picLocks noChangeAspect="1"/>
            </p:cNvPicPr>
            <p:nvPr/>
          </p:nvPicPr>
          <p:blipFill>
            <a:blip r:embed="rId10"/>
            <a:stretch>
              <a:fillRect/>
            </a:stretch>
          </p:blipFill>
          <p:spPr>
            <a:xfrm>
              <a:off x="6592814" y="1579125"/>
              <a:ext cx="386103" cy="386103"/>
            </a:xfrm>
            <a:prstGeom prst="rect">
              <a:avLst/>
            </a:prstGeom>
          </p:spPr>
        </p:pic>
        <p:pic>
          <p:nvPicPr>
            <p:cNvPr id="30" name="Hình ảnh 29">
              <a:extLst>
                <a:ext uri="{FF2B5EF4-FFF2-40B4-BE49-F238E27FC236}">
                  <a16:creationId xmlns:a16="http://schemas.microsoft.com/office/drawing/2014/main" xmlns="" id="{A4FC8092-912E-085D-F265-59129A1D26CE}"/>
                </a:ext>
              </a:extLst>
            </p:cNvPr>
            <p:cNvPicPr>
              <a:picLocks noChangeAspect="1"/>
            </p:cNvPicPr>
            <p:nvPr/>
          </p:nvPicPr>
          <p:blipFill>
            <a:blip r:embed="rId11"/>
            <a:stretch>
              <a:fillRect/>
            </a:stretch>
          </p:blipFill>
          <p:spPr>
            <a:xfrm>
              <a:off x="7010421" y="1556908"/>
              <a:ext cx="503227" cy="430538"/>
            </a:xfrm>
            <a:prstGeom prst="rect">
              <a:avLst/>
            </a:prstGeom>
          </p:spPr>
        </p:pic>
      </p:grpSp>
    </p:spTree>
    <p:extLst>
      <p:ext uri="{BB962C8B-B14F-4D97-AF65-F5344CB8AC3E}">
        <p14:creationId xmlns:p14="http://schemas.microsoft.com/office/powerpoint/2010/main" val="8584974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0" presetClass="entr" presetSubtype="0"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800" decel="100000"/>
                                        <p:tgtEl>
                                          <p:spTgt spid="15"/>
                                        </p:tgtEl>
                                      </p:cBhvr>
                                    </p:animEffect>
                                    <p:anim calcmode="lin" valueType="num">
                                      <p:cBhvr>
                                        <p:cTn id="13" dur="800" decel="100000" fill="hold"/>
                                        <p:tgtEl>
                                          <p:spTgt spid="15"/>
                                        </p:tgtEl>
                                        <p:attrNameLst>
                                          <p:attrName>style.rotation</p:attrName>
                                        </p:attrNameLst>
                                      </p:cBhvr>
                                      <p:tavLst>
                                        <p:tav tm="0">
                                          <p:val>
                                            <p:fltVal val="-90"/>
                                          </p:val>
                                        </p:tav>
                                        <p:tav tm="100000">
                                          <p:val>
                                            <p:fltVal val="0"/>
                                          </p:val>
                                        </p:tav>
                                      </p:tavLst>
                                    </p:anim>
                                    <p:anim calcmode="lin" valueType="num">
                                      <p:cBhvr>
                                        <p:cTn id="14" dur="800" decel="100000" fill="hold"/>
                                        <p:tgtEl>
                                          <p:spTgt spid="15"/>
                                        </p:tgtEl>
                                        <p:attrNameLst>
                                          <p:attrName>ppt_x</p:attrName>
                                        </p:attrNameLst>
                                      </p:cBhvr>
                                      <p:tavLst>
                                        <p:tav tm="0">
                                          <p:val>
                                            <p:strVal val="#ppt_x+0.4"/>
                                          </p:val>
                                        </p:tav>
                                        <p:tav tm="100000">
                                          <p:val>
                                            <p:strVal val="#ppt_x-0.05"/>
                                          </p:val>
                                        </p:tav>
                                      </p:tavLst>
                                    </p:anim>
                                    <p:anim calcmode="lin" valueType="num">
                                      <p:cBhvr>
                                        <p:cTn id="15" dur="800" decel="100000" fill="hold"/>
                                        <p:tgtEl>
                                          <p:spTgt spid="15"/>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par>
                                <p:cTn id="18" presetID="16" presetClass="entr" presetSubtype="2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up)">
                                      <p:cBhvr>
                                        <p:cTn id="30" dur="500"/>
                                        <p:tgtEl>
                                          <p:spTgt spid="16"/>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up)">
                                      <p:cBhvr>
                                        <p:cTn id="33" dur="500"/>
                                        <p:tgtEl>
                                          <p:spTgt spid="13"/>
                                        </p:tgtEl>
                                      </p:cBhvr>
                                    </p:animEffect>
                                  </p:childTnLst>
                                </p:cTn>
                              </p:par>
                            </p:childTnLst>
                          </p:cTn>
                        </p:par>
                        <p:par>
                          <p:cTn id="34" fill="hold">
                            <p:stCondLst>
                              <p:cond delay="500"/>
                            </p:stCondLst>
                            <p:childTnLst>
                              <p:par>
                                <p:cTn id="35" presetID="2" presetClass="entr" presetSubtype="4" fill="hold" nodeType="after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childTnLst>
                          </p:cTn>
                        </p:par>
                        <p:par>
                          <p:cTn id="39" fill="hold">
                            <p:stCondLst>
                              <p:cond delay="1000"/>
                            </p:stCondLst>
                            <p:childTnLst>
                              <p:par>
                                <p:cTn id="40" presetID="2" presetClass="entr" presetSubtype="4" fill="hold" nodeType="after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additive="base">
                                        <p:cTn id="42" dur="500" fill="hold"/>
                                        <p:tgtEl>
                                          <p:spTgt spid="23"/>
                                        </p:tgtEl>
                                        <p:attrNameLst>
                                          <p:attrName>ppt_x</p:attrName>
                                        </p:attrNameLst>
                                      </p:cBhvr>
                                      <p:tavLst>
                                        <p:tav tm="0">
                                          <p:val>
                                            <p:strVal val="#ppt_x"/>
                                          </p:val>
                                        </p:tav>
                                        <p:tav tm="100000">
                                          <p:val>
                                            <p:strVal val="#ppt_x"/>
                                          </p:val>
                                        </p:tav>
                                      </p:tavLst>
                                    </p:anim>
                                    <p:anim calcmode="lin" valueType="num">
                                      <p:cBhvr additive="base">
                                        <p:cTn id="43" dur="500" fill="hold"/>
                                        <p:tgtEl>
                                          <p:spTgt spid="23"/>
                                        </p:tgtEl>
                                        <p:attrNameLst>
                                          <p:attrName>ppt_y</p:attrName>
                                        </p:attrNameLst>
                                      </p:cBhvr>
                                      <p:tavLst>
                                        <p:tav tm="0">
                                          <p:val>
                                            <p:strVal val="1+#ppt_h/2"/>
                                          </p:val>
                                        </p:tav>
                                        <p:tav tm="100000">
                                          <p:val>
                                            <p:strVal val="#ppt_y"/>
                                          </p:val>
                                        </p:tav>
                                      </p:tavLst>
                                    </p:anim>
                                  </p:childTnLst>
                                </p:cTn>
                              </p:par>
                            </p:childTnLst>
                          </p:cTn>
                        </p:par>
                        <p:par>
                          <p:cTn id="44" fill="hold">
                            <p:stCondLst>
                              <p:cond delay="1500"/>
                            </p:stCondLst>
                            <p:childTnLst>
                              <p:par>
                                <p:cTn id="45" presetID="2" presetClass="entr" presetSubtype="4" fill="hold" nodeType="after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additive="base">
                                        <p:cTn id="47" dur="500" fill="hold"/>
                                        <p:tgtEl>
                                          <p:spTgt spid="27"/>
                                        </p:tgtEl>
                                        <p:attrNameLst>
                                          <p:attrName>ppt_x</p:attrName>
                                        </p:attrNameLst>
                                      </p:cBhvr>
                                      <p:tavLst>
                                        <p:tav tm="0">
                                          <p:val>
                                            <p:strVal val="#ppt_x"/>
                                          </p:val>
                                        </p:tav>
                                        <p:tav tm="100000">
                                          <p:val>
                                            <p:strVal val="#ppt_x"/>
                                          </p:val>
                                        </p:tav>
                                      </p:tavLst>
                                    </p:anim>
                                    <p:anim calcmode="lin" valueType="num">
                                      <p:cBhvr additive="base">
                                        <p:cTn id="4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935"/>
        <p:cNvGrpSpPr/>
        <p:nvPr/>
      </p:nvGrpSpPr>
      <p:grpSpPr>
        <a:xfrm>
          <a:off x="0" y="0"/>
          <a:ext cx="0" cy="0"/>
          <a:chOff x="0" y="0"/>
          <a:chExt cx="0" cy="0"/>
        </a:xfrm>
      </p:grpSpPr>
      <p:pic>
        <p:nvPicPr>
          <p:cNvPr id="4" name="Picture 3">
            <a:extLst>
              <a:ext uri="{FF2B5EF4-FFF2-40B4-BE49-F238E27FC236}">
                <a16:creationId xmlns:a16="http://schemas.microsoft.com/office/drawing/2014/main" xmlns="" id="{708C14EB-0587-DA05-9F88-748BEBBF5F9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280611" y="-14803"/>
            <a:ext cx="4127937" cy="2136868"/>
          </a:xfrm>
          <a:prstGeom prst="rect">
            <a:avLst/>
          </a:prstGeom>
        </p:spPr>
      </p:pic>
      <p:grpSp>
        <p:nvGrpSpPr>
          <p:cNvPr id="15" name="Nhóm 14">
            <a:extLst>
              <a:ext uri="{FF2B5EF4-FFF2-40B4-BE49-F238E27FC236}">
                <a16:creationId xmlns:a16="http://schemas.microsoft.com/office/drawing/2014/main" xmlns="" id="{D2FE1AA6-2FBF-C11A-5577-E85313C752D3}"/>
              </a:ext>
            </a:extLst>
          </p:cNvPr>
          <p:cNvGrpSpPr/>
          <p:nvPr/>
        </p:nvGrpSpPr>
        <p:grpSpPr>
          <a:xfrm>
            <a:off x="2468371" y="253705"/>
            <a:ext cx="3245080" cy="1938992"/>
            <a:chOff x="5914241" y="508115"/>
            <a:chExt cx="2716500" cy="1938992"/>
          </a:xfrm>
        </p:grpSpPr>
        <p:sp>
          <p:nvSpPr>
            <p:cNvPr id="14" name="TextBox 11">
              <a:extLst>
                <a:ext uri="{FF2B5EF4-FFF2-40B4-BE49-F238E27FC236}">
                  <a16:creationId xmlns:a16="http://schemas.microsoft.com/office/drawing/2014/main" xmlns="" id="{8D63F3CF-8B70-AADF-C4D4-57C4D4A7AC94}"/>
                </a:ext>
              </a:extLst>
            </p:cNvPr>
            <p:cNvSpPr txBox="1"/>
            <p:nvPr/>
          </p:nvSpPr>
          <p:spPr>
            <a:xfrm>
              <a:off x="5914241" y="508115"/>
              <a:ext cx="2700604"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w="190500">
                    <a:solidFill>
                      <a:schemeClr val="tx1"/>
                    </a:solidFill>
                  </a:ln>
                  <a:solidFill>
                    <a:schemeClr val="accent3">
                      <a:lumMod val="75000"/>
                    </a:schemeClr>
                  </a:solidFill>
                  <a:effectLst/>
                  <a:uLnTx/>
                  <a:uFillTx/>
                  <a:latin typeface="SVN-Hole Hearted" panose="020B0A06020104020203" pitchFamily="34" charset="0"/>
                </a:rPr>
                <a:t>Luyện</a:t>
              </a:r>
              <a:r>
                <a:rPr kumimoji="0" lang="en-US" sz="4000" b="1" i="0" u="none" strike="noStrike" kern="0" cap="none" spc="0" normalizeH="0" baseline="0" noProof="0" dirty="0">
                  <a:ln w="190500">
                    <a:solidFill>
                      <a:schemeClr val="tx1"/>
                    </a:solidFill>
                  </a:ln>
                  <a:solidFill>
                    <a:prstClr val="white"/>
                  </a:solidFill>
                  <a:effectLst/>
                  <a:uLnTx/>
                  <a:uFillTx/>
                  <a:latin typeface="SVN-Hole Hearted" panose="020B0A06020104020203" pitchFamily="34" charset="0"/>
                </a:rPr>
                <a:t> </a:t>
              </a:r>
              <a:r>
                <a:rPr kumimoji="0" lang="en-US" sz="4000" b="1" i="0" u="none" strike="noStrike" kern="0" cap="none" spc="0" normalizeH="0" baseline="0" noProof="0" dirty="0" err="1">
                  <a:ln w="190500">
                    <a:solidFill>
                      <a:schemeClr val="tx1"/>
                    </a:solidFill>
                  </a:ln>
                  <a:solidFill>
                    <a:srgbClr val="7030A0"/>
                  </a:solidFill>
                  <a:effectLst/>
                  <a:uLnTx/>
                  <a:uFillTx/>
                  <a:latin typeface="SVN-Hole Hearted" panose="020B0A06020104020203" pitchFamily="34" charset="0"/>
                </a:rPr>
                <a:t>đọc</a:t>
              </a:r>
              <a:r>
                <a:rPr kumimoji="0" lang="en-US" sz="4000" b="1" i="0" u="none" strike="noStrike" kern="0" cap="none" spc="0" normalizeH="0" baseline="0" noProof="0" dirty="0">
                  <a:ln w="190500">
                    <a:solidFill>
                      <a:schemeClr val="tx1"/>
                    </a:solidFill>
                  </a:ln>
                  <a:solidFill>
                    <a:prstClr val="white"/>
                  </a:solidFill>
                  <a:effectLst/>
                  <a:uLnTx/>
                  <a:uFillTx/>
                  <a:latin typeface="SVN-Hole Hearted" panose="020B0A06020104020203" pitchFamily="34" charset="0"/>
                </a:rPr>
                <a:t> </a:t>
              </a:r>
              <a:r>
                <a:rPr kumimoji="0" lang="en-US" sz="4000" b="1" i="0" u="none" strike="noStrike" kern="0" cap="none" spc="0" normalizeH="0" baseline="0" noProof="0" dirty="0" err="1">
                  <a:ln w="190500">
                    <a:solidFill>
                      <a:schemeClr val="tx1"/>
                    </a:solidFill>
                  </a:ln>
                  <a:solidFill>
                    <a:schemeClr val="tx2">
                      <a:lumMod val="75000"/>
                    </a:schemeClr>
                  </a:solidFill>
                  <a:effectLst/>
                  <a:uLnTx/>
                  <a:uFillTx/>
                  <a:latin typeface="SVN-Hole Hearted" panose="020B0A06020104020203" pitchFamily="34" charset="0"/>
                </a:rPr>
                <a:t>trong</a:t>
              </a:r>
              <a:r>
                <a:rPr kumimoji="0" lang="en-US" sz="4000" b="1" i="0" u="none" strike="noStrike" kern="0" cap="none" spc="0" normalizeH="0" baseline="0" noProof="0" dirty="0">
                  <a:ln w="190500">
                    <a:solidFill>
                      <a:schemeClr val="tx1"/>
                    </a:solidFill>
                  </a:ln>
                  <a:solidFill>
                    <a:prstClr val="white"/>
                  </a:solidFill>
                  <a:effectLst/>
                  <a:uLnTx/>
                  <a:uFillTx/>
                  <a:latin typeface="SVN-Hole Hearted" panose="020B0A06020104020203" pitchFamily="34" charset="0"/>
                </a:rPr>
                <a:t> </a:t>
              </a:r>
              <a:r>
                <a:rPr kumimoji="0" lang="en-US" sz="4000" b="1" i="0" u="none" strike="noStrike" kern="0" cap="none" spc="0" normalizeH="0" baseline="0" noProof="0" dirty="0" err="1">
                  <a:ln w="190500">
                    <a:solidFill>
                      <a:schemeClr val="tx1"/>
                    </a:solidFill>
                  </a:ln>
                  <a:solidFill>
                    <a:srgbClr val="00B0F0"/>
                  </a:solidFill>
                  <a:effectLst/>
                  <a:uLnTx/>
                  <a:uFillTx/>
                  <a:latin typeface="SVN-Hole Hearted" panose="020B0A06020104020203" pitchFamily="34" charset="0"/>
                </a:rPr>
                <a:t>nhóm</a:t>
              </a:r>
              <a:endParaRPr kumimoji="0" lang="vi-VN" sz="4000" b="1" i="0" u="none" strike="noStrike" kern="0" cap="none" spc="0" normalizeH="0" baseline="0" noProof="0" dirty="0">
                <a:ln w="190500">
                  <a:solidFill>
                    <a:schemeClr val="tx1"/>
                  </a:solidFill>
                </a:ln>
                <a:solidFill>
                  <a:srgbClr val="00B0F0"/>
                </a:solidFill>
                <a:effectLst/>
                <a:uLnTx/>
                <a:uFillTx/>
                <a:latin typeface="Arial" panose="020B0604020202020204" pitchFamily="34" charset="0"/>
              </a:endParaRPr>
            </a:p>
          </p:txBody>
        </p:sp>
        <p:sp>
          <p:nvSpPr>
            <p:cNvPr id="6" name="TextBox 11">
              <a:extLst>
                <a:ext uri="{FF2B5EF4-FFF2-40B4-BE49-F238E27FC236}">
                  <a16:creationId xmlns:a16="http://schemas.microsoft.com/office/drawing/2014/main" xmlns="" id="{016FD18F-46D4-AC8F-0A8C-AAE28231A98D}"/>
                </a:ext>
              </a:extLst>
            </p:cNvPr>
            <p:cNvSpPr txBox="1"/>
            <p:nvPr/>
          </p:nvSpPr>
          <p:spPr>
            <a:xfrm>
              <a:off x="5930137" y="508116"/>
              <a:ext cx="2700604"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solidFill>
                      <a:srgbClr val="F9FAFC"/>
                    </a:solidFill>
                  </a:ln>
                  <a:solidFill>
                    <a:schemeClr val="accent3">
                      <a:lumMod val="75000"/>
                    </a:schemeClr>
                  </a:solidFill>
                  <a:effectLst/>
                  <a:uLnTx/>
                  <a:uFillTx/>
                  <a:latin typeface="SVN-Hole Hearted" panose="020B0A06020104020203" pitchFamily="34" charset="0"/>
                </a:rPr>
                <a:t>Luyện</a:t>
              </a:r>
              <a:r>
                <a:rPr kumimoji="0" lang="en-US" sz="4000" b="1" i="0" u="none" strike="noStrike" kern="0" cap="none" spc="0" normalizeH="0" baseline="0" noProof="0" dirty="0">
                  <a:ln>
                    <a:solidFill>
                      <a:srgbClr val="F9FAFC"/>
                    </a:solidFill>
                  </a:ln>
                  <a:solidFill>
                    <a:prstClr val="white"/>
                  </a:solidFill>
                  <a:effectLst/>
                  <a:uLnTx/>
                  <a:uFillTx/>
                  <a:latin typeface="SVN-Hole Hearted" panose="020B0A06020104020203" pitchFamily="34" charset="0"/>
                </a:rPr>
                <a:t> </a:t>
              </a:r>
              <a:r>
                <a:rPr kumimoji="0" lang="en-US" sz="4000" b="1" i="0" u="none" strike="noStrike" kern="0" cap="none" spc="0" normalizeH="0" baseline="0" noProof="0" dirty="0" err="1">
                  <a:ln>
                    <a:solidFill>
                      <a:srgbClr val="F9FAFC"/>
                    </a:solidFill>
                  </a:ln>
                  <a:solidFill>
                    <a:srgbClr val="7030A0"/>
                  </a:solidFill>
                  <a:effectLst/>
                  <a:uLnTx/>
                  <a:uFillTx/>
                  <a:latin typeface="SVN-Hole Hearted" panose="020B0A06020104020203" pitchFamily="34" charset="0"/>
                </a:rPr>
                <a:t>đọc</a:t>
              </a:r>
              <a:r>
                <a:rPr kumimoji="0" lang="en-US" sz="4000" b="1" i="0" u="none" strike="noStrike" kern="0" cap="none" spc="0" normalizeH="0" baseline="0" noProof="0" dirty="0">
                  <a:ln>
                    <a:solidFill>
                      <a:srgbClr val="F9FAFC"/>
                    </a:solidFill>
                  </a:ln>
                  <a:solidFill>
                    <a:prstClr val="white"/>
                  </a:solidFill>
                  <a:effectLst/>
                  <a:uLnTx/>
                  <a:uFillTx/>
                  <a:latin typeface="SVN-Hole Hearted" panose="020B0A06020104020203" pitchFamily="34" charset="0"/>
                </a:rPr>
                <a:t> </a:t>
              </a:r>
              <a:r>
                <a:rPr kumimoji="0" lang="en-US" sz="4000" b="1" i="0" u="none" strike="noStrike" kern="0" cap="none" spc="0" normalizeH="0" baseline="0" noProof="0" dirty="0" err="1">
                  <a:ln>
                    <a:solidFill>
                      <a:srgbClr val="F9FAFC"/>
                    </a:solidFill>
                  </a:ln>
                  <a:solidFill>
                    <a:schemeClr val="tx2">
                      <a:lumMod val="75000"/>
                    </a:schemeClr>
                  </a:solidFill>
                  <a:effectLst/>
                  <a:uLnTx/>
                  <a:uFillTx/>
                  <a:latin typeface="SVN-Hole Hearted" panose="020B0A06020104020203" pitchFamily="34" charset="0"/>
                </a:rPr>
                <a:t>trong</a:t>
              </a:r>
              <a:r>
                <a:rPr kumimoji="0" lang="en-US" sz="4000" b="1" i="0" u="none" strike="noStrike" kern="0" cap="none" spc="0" normalizeH="0" baseline="0" noProof="0" dirty="0">
                  <a:ln>
                    <a:solidFill>
                      <a:srgbClr val="F9FAFC"/>
                    </a:solidFill>
                  </a:ln>
                  <a:solidFill>
                    <a:prstClr val="white"/>
                  </a:solidFill>
                  <a:effectLst/>
                  <a:uLnTx/>
                  <a:uFillTx/>
                  <a:latin typeface="SVN-Hole Hearted" panose="020B0A06020104020203" pitchFamily="34" charset="0"/>
                </a:rPr>
                <a:t> </a:t>
              </a:r>
              <a:r>
                <a:rPr kumimoji="0" lang="en-US" sz="4000" b="1" i="0" u="none" strike="noStrike" kern="0" cap="none" spc="0" normalizeH="0" baseline="0" noProof="0" dirty="0" err="1">
                  <a:ln>
                    <a:solidFill>
                      <a:srgbClr val="F9FAFC"/>
                    </a:solidFill>
                  </a:ln>
                  <a:solidFill>
                    <a:srgbClr val="00B0F0"/>
                  </a:solidFill>
                  <a:effectLst/>
                  <a:uLnTx/>
                  <a:uFillTx/>
                  <a:latin typeface="SVN-Hole Hearted" panose="020B0A06020104020203" pitchFamily="34" charset="0"/>
                </a:rPr>
                <a:t>nhóm</a:t>
              </a:r>
              <a:endParaRPr kumimoji="0" lang="vi-VN" sz="4000" b="1" i="0" u="none" strike="noStrike" kern="0" cap="none" spc="0" normalizeH="0" baseline="0" noProof="0" dirty="0">
                <a:ln>
                  <a:solidFill>
                    <a:srgbClr val="F9FAFC"/>
                  </a:solidFill>
                </a:ln>
                <a:solidFill>
                  <a:srgbClr val="00B0F0"/>
                </a:solidFill>
                <a:effectLst/>
                <a:uLnTx/>
                <a:uFillTx/>
                <a:latin typeface="Arial" panose="020B0604020202020204" pitchFamily="34" charset="0"/>
              </a:endParaRPr>
            </a:p>
          </p:txBody>
        </p:sp>
      </p:grpSp>
      <p:sp>
        <p:nvSpPr>
          <p:cNvPr id="13" name="Rectangle: Rounded Corners 229">
            <a:extLst>
              <a:ext uri="{FF2B5EF4-FFF2-40B4-BE49-F238E27FC236}">
                <a16:creationId xmlns:a16="http://schemas.microsoft.com/office/drawing/2014/main" xmlns="" id="{F937DEAE-2C29-6556-935F-D2AC0AB12961}"/>
              </a:ext>
            </a:extLst>
          </p:cNvPr>
          <p:cNvSpPr/>
          <p:nvPr/>
        </p:nvSpPr>
        <p:spPr>
          <a:xfrm>
            <a:off x="665816" y="2484410"/>
            <a:ext cx="5370655" cy="2017093"/>
          </a:xfrm>
          <a:custGeom>
            <a:avLst/>
            <a:gdLst>
              <a:gd name="connsiteX0" fmla="*/ 0 w 5370655"/>
              <a:gd name="connsiteY0" fmla="*/ 406888 h 2017093"/>
              <a:gd name="connsiteX1" fmla="*/ 406888 w 5370655"/>
              <a:gd name="connsiteY1" fmla="*/ 0 h 2017093"/>
              <a:gd name="connsiteX2" fmla="*/ 1012302 w 5370655"/>
              <a:gd name="connsiteY2" fmla="*/ 0 h 2017093"/>
              <a:gd name="connsiteX3" fmla="*/ 1617716 w 5370655"/>
              <a:gd name="connsiteY3" fmla="*/ 0 h 2017093"/>
              <a:gd name="connsiteX4" fmla="*/ 2131992 w 5370655"/>
              <a:gd name="connsiteY4" fmla="*/ 0 h 2017093"/>
              <a:gd name="connsiteX5" fmla="*/ 2691837 w 5370655"/>
              <a:gd name="connsiteY5" fmla="*/ 0 h 2017093"/>
              <a:gd name="connsiteX6" fmla="*/ 3251682 w 5370655"/>
              <a:gd name="connsiteY6" fmla="*/ 0 h 2017093"/>
              <a:gd name="connsiteX7" fmla="*/ 3948234 w 5370655"/>
              <a:gd name="connsiteY7" fmla="*/ 0 h 2017093"/>
              <a:gd name="connsiteX8" fmla="*/ 4963767 w 5370655"/>
              <a:gd name="connsiteY8" fmla="*/ 0 h 2017093"/>
              <a:gd name="connsiteX9" fmla="*/ 5370655 w 5370655"/>
              <a:gd name="connsiteY9" fmla="*/ 406888 h 2017093"/>
              <a:gd name="connsiteX10" fmla="*/ 5370655 w 5370655"/>
              <a:gd name="connsiteY10" fmla="*/ 996513 h 2017093"/>
              <a:gd name="connsiteX11" fmla="*/ 5370655 w 5370655"/>
              <a:gd name="connsiteY11" fmla="*/ 1610205 h 2017093"/>
              <a:gd name="connsiteX12" fmla="*/ 4963767 w 5370655"/>
              <a:gd name="connsiteY12" fmla="*/ 2017093 h 2017093"/>
              <a:gd name="connsiteX13" fmla="*/ 4267215 w 5370655"/>
              <a:gd name="connsiteY13" fmla="*/ 2017093 h 2017093"/>
              <a:gd name="connsiteX14" fmla="*/ 3616233 w 5370655"/>
              <a:gd name="connsiteY14" fmla="*/ 2017093 h 2017093"/>
              <a:gd name="connsiteX15" fmla="*/ 2874112 w 5370655"/>
              <a:gd name="connsiteY15" fmla="*/ 2017093 h 2017093"/>
              <a:gd name="connsiteX16" fmla="*/ 2223130 w 5370655"/>
              <a:gd name="connsiteY16" fmla="*/ 2017093 h 2017093"/>
              <a:gd name="connsiteX17" fmla="*/ 1572147 w 5370655"/>
              <a:gd name="connsiteY17" fmla="*/ 2017093 h 2017093"/>
              <a:gd name="connsiteX18" fmla="*/ 406888 w 5370655"/>
              <a:gd name="connsiteY18" fmla="*/ 2017093 h 2017093"/>
              <a:gd name="connsiteX19" fmla="*/ 0 w 5370655"/>
              <a:gd name="connsiteY19" fmla="*/ 1610205 h 2017093"/>
              <a:gd name="connsiteX20" fmla="*/ 0 w 5370655"/>
              <a:gd name="connsiteY20" fmla="*/ 1020580 h 2017093"/>
              <a:gd name="connsiteX21" fmla="*/ 0 w 5370655"/>
              <a:gd name="connsiteY21" fmla="*/ 406888 h 201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70655" h="2017093" fill="none" extrusionOk="0">
                <a:moveTo>
                  <a:pt x="0" y="406888"/>
                </a:moveTo>
                <a:cubicBezTo>
                  <a:pt x="29127" y="223427"/>
                  <a:pt x="165024" y="15694"/>
                  <a:pt x="406888" y="0"/>
                </a:cubicBezTo>
                <a:cubicBezTo>
                  <a:pt x="602898" y="6754"/>
                  <a:pt x="822685" y="9964"/>
                  <a:pt x="1012302" y="0"/>
                </a:cubicBezTo>
                <a:cubicBezTo>
                  <a:pt x="1201919" y="-9964"/>
                  <a:pt x="1378542" y="24446"/>
                  <a:pt x="1617716" y="0"/>
                </a:cubicBezTo>
                <a:cubicBezTo>
                  <a:pt x="1856890" y="-24446"/>
                  <a:pt x="1908304" y="17021"/>
                  <a:pt x="2131992" y="0"/>
                </a:cubicBezTo>
                <a:cubicBezTo>
                  <a:pt x="2355680" y="-17021"/>
                  <a:pt x="2437063" y="-24126"/>
                  <a:pt x="2691837" y="0"/>
                </a:cubicBezTo>
                <a:cubicBezTo>
                  <a:pt x="2946612" y="24126"/>
                  <a:pt x="3099748" y="6796"/>
                  <a:pt x="3251682" y="0"/>
                </a:cubicBezTo>
                <a:cubicBezTo>
                  <a:pt x="3403616" y="-6796"/>
                  <a:pt x="3701568" y="-2670"/>
                  <a:pt x="3948234" y="0"/>
                </a:cubicBezTo>
                <a:cubicBezTo>
                  <a:pt x="4194900" y="2670"/>
                  <a:pt x="4678785" y="-5164"/>
                  <a:pt x="4963767" y="0"/>
                </a:cubicBezTo>
                <a:cubicBezTo>
                  <a:pt x="5194072" y="-459"/>
                  <a:pt x="5361060" y="163553"/>
                  <a:pt x="5370655" y="406888"/>
                </a:cubicBezTo>
                <a:cubicBezTo>
                  <a:pt x="5383278" y="626871"/>
                  <a:pt x="5363766" y="723239"/>
                  <a:pt x="5370655" y="996513"/>
                </a:cubicBezTo>
                <a:cubicBezTo>
                  <a:pt x="5377544" y="1269788"/>
                  <a:pt x="5363582" y="1463108"/>
                  <a:pt x="5370655" y="1610205"/>
                </a:cubicBezTo>
                <a:cubicBezTo>
                  <a:pt x="5397020" y="1835148"/>
                  <a:pt x="5196544" y="2031308"/>
                  <a:pt x="4963767" y="2017093"/>
                </a:cubicBezTo>
                <a:cubicBezTo>
                  <a:pt x="4618317" y="1991640"/>
                  <a:pt x="4611487" y="2025059"/>
                  <a:pt x="4267215" y="2017093"/>
                </a:cubicBezTo>
                <a:cubicBezTo>
                  <a:pt x="3922943" y="2009127"/>
                  <a:pt x="3757323" y="2034165"/>
                  <a:pt x="3616233" y="2017093"/>
                </a:cubicBezTo>
                <a:cubicBezTo>
                  <a:pt x="3475143" y="2000021"/>
                  <a:pt x="3099559" y="1984115"/>
                  <a:pt x="2874112" y="2017093"/>
                </a:cubicBezTo>
                <a:cubicBezTo>
                  <a:pt x="2648665" y="2050071"/>
                  <a:pt x="2430237" y="2045864"/>
                  <a:pt x="2223130" y="2017093"/>
                </a:cubicBezTo>
                <a:cubicBezTo>
                  <a:pt x="2016023" y="1988322"/>
                  <a:pt x="1826494" y="2022426"/>
                  <a:pt x="1572147" y="2017093"/>
                </a:cubicBezTo>
                <a:cubicBezTo>
                  <a:pt x="1317800" y="2011760"/>
                  <a:pt x="919728" y="2004516"/>
                  <a:pt x="406888" y="2017093"/>
                </a:cubicBezTo>
                <a:cubicBezTo>
                  <a:pt x="181682" y="2022807"/>
                  <a:pt x="-3819" y="1791044"/>
                  <a:pt x="0" y="1610205"/>
                </a:cubicBezTo>
                <a:cubicBezTo>
                  <a:pt x="-13313" y="1418236"/>
                  <a:pt x="-21254" y="1207259"/>
                  <a:pt x="0" y="1020580"/>
                </a:cubicBezTo>
                <a:cubicBezTo>
                  <a:pt x="21254" y="833901"/>
                  <a:pt x="-8969" y="559765"/>
                  <a:pt x="0" y="406888"/>
                </a:cubicBezTo>
                <a:close/>
              </a:path>
              <a:path w="5370655" h="2017093" stroke="0" extrusionOk="0">
                <a:moveTo>
                  <a:pt x="0" y="406888"/>
                </a:moveTo>
                <a:cubicBezTo>
                  <a:pt x="1761" y="236010"/>
                  <a:pt x="196926" y="26368"/>
                  <a:pt x="406888" y="0"/>
                </a:cubicBezTo>
                <a:cubicBezTo>
                  <a:pt x="692496" y="1333"/>
                  <a:pt x="826530" y="20514"/>
                  <a:pt x="1103440" y="0"/>
                </a:cubicBezTo>
                <a:cubicBezTo>
                  <a:pt x="1380350" y="-20514"/>
                  <a:pt x="1500992" y="-6429"/>
                  <a:pt x="1663285" y="0"/>
                </a:cubicBezTo>
                <a:cubicBezTo>
                  <a:pt x="1825578" y="6429"/>
                  <a:pt x="2044292" y="-1472"/>
                  <a:pt x="2223130" y="0"/>
                </a:cubicBezTo>
                <a:cubicBezTo>
                  <a:pt x="2401968" y="1472"/>
                  <a:pt x="2670985" y="6675"/>
                  <a:pt x="2919681" y="0"/>
                </a:cubicBezTo>
                <a:cubicBezTo>
                  <a:pt x="3168377" y="-6675"/>
                  <a:pt x="3264703" y="25570"/>
                  <a:pt x="3525095" y="0"/>
                </a:cubicBezTo>
                <a:cubicBezTo>
                  <a:pt x="3785487" y="-25570"/>
                  <a:pt x="4085266" y="14792"/>
                  <a:pt x="4267215" y="0"/>
                </a:cubicBezTo>
                <a:cubicBezTo>
                  <a:pt x="4449164" y="-14792"/>
                  <a:pt x="4619613" y="-3579"/>
                  <a:pt x="4963767" y="0"/>
                </a:cubicBezTo>
                <a:cubicBezTo>
                  <a:pt x="5156361" y="16909"/>
                  <a:pt x="5396973" y="153036"/>
                  <a:pt x="5370655" y="406888"/>
                </a:cubicBezTo>
                <a:cubicBezTo>
                  <a:pt x="5380269" y="581775"/>
                  <a:pt x="5392471" y="813867"/>
                  <a:pt x="5370655" y="984480"/>
                </a:cubicBezTo>
                <a:cubicBezTo>
                  <a:pt x="5348839" y="1155093"/>
                  <a:pt x="5385171" y="1481013"/>
                  <a:pt x="5370655" y="1610205"/>
                </a:cubicBezTo>
                <a:cubicBezTo>
                  <a:pt x="5393712" y="1846272"/>
                  <a:pt x="5183458" y="1985590"/>
                  <a:pt x="4963767" y="2017093"/>
                </a:cubicBezTo>
                <a:cubicBezTo>
                  <a:pt x="4706923" y="2001107"/>
                  <a:pt x="4647500" y="2013422"/>
                  <a:pt x="4403922" y="2017093"/>
                </a:cubicBezTo>
                <a:cubicBezTo>
                  <a:pt x="4160344" y="2020764"/>
                  <a:pt x="3900478" y="2013722"/>
                  <a:pt x="3707370" y="2017093"/>
                </a:cubicBezTo>
                <a:cubicBezTo>
                  <a:pt x="3514262" y="2020464"/>
                  <a:pt x="3242745" y="2048549"/>
                  <a:pt x="2965250" y="2017093"/>
                </a:cubicBezTo>
                <a:cubicBezTo>
                  <a:pt x="2687755" y="1985637"/>
                  <a:pt x="2510724" y="2014034"/>
                  <a:pt x="2359836" y="2017093"/>
                </a:cubicBezTo>
                <a:cubicBezTo>
                  <a:pt x="2208948" y="2020152"/>
                  <a:pt x="1903501" y="2047097"/>
                  <a:pt x="1754422" y="2017093"/>
                </a:cubicBezTo>
                <a:cubicBezTo>
                  <a:pt x="1605343" y="1987089"/>
                  <a:pt x="1191529" y="2038771"/>
                  <a:pt x="1012302" y="2017093"/>
                </a:cubicBezTo>
                <a:cubicBezTo>
                  <a:pt x="833075" y="1995415"/>
                  <a:pt x="665064" y="2012644"/>
                  <a:pt x="406888" y="2017093"/>
                </a:cubicBezTo>
                <a:cubicBezTo>
                  <a:pt x="229843" y="2004129"/>
                  <a:pt x="32909" y="1851676"/>
                  <a:pt x="0" y="1610205"/>
                </a:cubicBezTo>
                <a:cubicBezTo>
                  <a:pt x="-21927" y="1375369"/>
                  <a:pt x="14848" y="1282346"/>
                  <a:pt x="0" y="1032613"/>
                </a:cubicBezTo>
                <a:cubicBezTo>
                  <a:pt x="-14848" y="782880"/>
                  <a:pt x="-25581" y="535827"/>
                  <a:pt x="0" y="406888"/>
                </a:cubicBezTo>
                <a:close/>
              </a:path>
            </a:pathLst>
          </a:custGeom>
          <a:solidFill>
            <a:sysClr val="window" lastClr="FFFFFF">
              <a:alpha val="85000"/>
            </a:sysClr>
          </a:solidFill>
          <a:ln w="38100" cap="flat" cmpd="sng" algn="ctr">
            <a:solidFill>
              <a:srgbClr val="002060"/>
            </a:solidFill>
            <a:prstDash val="solid"/>
            <a:miter lim="800000"/>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a:effectLst/>
        </p:spPr>
        <p:txBody>
          <a:bodyPr rtlCol="0" anchor="b"/>
          <a:lstStyle/>
          <a:p>
            <a:pPr algn="just">
              <a:lnSpc>
                <a:spcPct val="110000"/>
              </a:lnSpc>
              <a:defRPr/>
            </a:pPr>
            <a:r>
              <a:rPr lang="en-US" sz="2800" kern="0" dirty="0">
                <a:solidFill>
                  <a:srgbClr val="000000"/>
                </a:solidFill>
                <a:latin typeface="UTM Duepuntozero" panose="02040603050506020204" pitchFamily="18" charset="0"/>
              </a:rPr>
              <a:t>1. </a:t>
            </a:r>
            <a:r>
              <a:rPr lang="en-US" sz="2800" kern="0" dirty="0" err="1">
                <a:solidFill>
                  <a:srgbClr val="000000"/>
                </a:solidFill>
                <a:latin typeface="UTM Duepuntozero" panose="02040603050506020204" pitchFamily="18" charset="0"/>
              </a:rPr>
              <a:t>Đọc</a:t>
            </a:r>
            <a:r>
              <a:rPr lang="en-US" sz="2800" kern="0" dirty="0">
                <a:solidFill>
                  <a:srgbClr val="000000"/>
                </a:solidFill>
                <a:latin typeface="UTM Duepuntozero" panose="02040603050506020204" pitchFamily="18" charset="0"/>
              </a:rPr>
              <a:t> </a:t>
            </a:r>
            <a:r>
              <a:rPr lang="en-US" sz="2800" kern="0" dirty="0" err="1">
                <a:solidFill>
                  <a:srgbClr val="000000"/>
                </a:solidFill>
                <a:latin typeface="UTM Duepuntozero" panose="02040603050506020204" pitchFamily="18" charset="0"/>
              </a:rPr>
              <a:t>đúng</a:t>
            </a:r>
            <a:r>
              <a:rPr lang="en-US" sz="2800" kern="0" dirty="0">
                <a:solidFill>
                  <a:srgbClr val="000000"/>
                </a:solidFill>
                <a:latin typeface="UTM Duepuntozero" panose="02040603050506020204" pitchFamily="18" charset="0"/>
              </a:rPr>
              <a:t>.</a:t>
            </a:r>
          </a:p>
          <a:p>
            <a:pPr algn="just">
              <a:lnSpc>
                <a:spcPct val="110000"/>
              </a:lnSpc>
              <a:defRPr/>
            </a:pPr>
            <a:r>
              <a:rPr lang="en-US" sz="2800" kern="0" dirty="0">
                <a:solidFill>
                  <a:srgbClr val="000000"/>
                </a:solidFill>
                <a:latin typeface="UTM Duepuntozero" panose="02040603050506020204" pitchFamily="18" charset="0"/>
              </a:rPr>
              <a:t>2. </a:t>
            </a:r>
            <a:r>
              <a:rPr lang="en-US" sz="2800" kern="0" dirty="0" err="1">
                <a:solidFill>
                  <a:srgbClr val="000000"/>
                </a:solidFill>
                <a:latin typeface="UTM Duepuntozero" panose="02040603050506020204" pitchFamily="18" charset="0"/>
              </a:rPr>
              <a:t>Đọc</a:t>
            </a:r>
            <a:r>
              <a:rPr lang="en-US" sz="2800" kern="0" dirty="0">
                <a:solidFill>
                  <a:srgbClr val="000000"/>
                </a:solidFill>
                <a:latin typeface="UTM Duepuntozero" panose="02040603050506020204" pitchFamily="18" charset="0"/>
              </a:rPr>
              <a:t> to, </a:t>
            </a:r>
            <a:r>
              <a:rPr lang="en-US" sz="2800" kern="0" dirty="0" err="1">
                <a:solidFill>
                  <a:srgbClr val="000000"/>
                </a:solidFill>
                <a:latin typeface="UTM Duepuntozero" panose="02040603050506020204" pitchFamily="18" charset="0"/>
              </a:rPr>
              <a:t>rõ</a:t>
            </a:r>
            <a:r>
              <a:rPr lang="en-US" sz="2800" kern="0" dirty="0">
                <a:solidFill>
                  <a:srgbClr val="000000"/>
                </a:solidFill>
                <a:latin typeface="UTM Duepuntozero" panose="02040603050506020204" pitchFamily="18" charset="0"/>
              </a:rPr>
              <a:t>.</a:t>
            </a:r>
          </a:p>
          <a:p>
            <a:pPr algn="just">
              <a:lnSpc>
                <a:spcPct val="110000"/>
              </a:lnSpc>
              <a:defRPr/>
            </a:pPr>
            <a:r>
              <a:rPr lang="en-US" sz="2800" kern="0" dirty="0">
                <a:solidFill>
                  <a:srgbClr val="000000"/>
                </a:solidFill>
                <a:latin typeface="UTM Duepuntozero" panose="02040603050506020204" pitchFamily="18" charset="0"/>
              </a:rPr>
              <a:t>3. </a:t>
            </a:r>
            <a:r>
              <a:rPr lang="en-US" sz="2800" kern="0" dirty="0" err="1">
                <a:solidFill>
                  <a:srgbClr val="000000"/>
                </a:solidFill>
                <a:latin typeface="UTM Duepuntozero" panose="02040603050506020204" pitchFamily="18" charset="0"/>
              </a:rPr>
              <a:t>Đọc</a:t>
            </a:r>
            <a:r>
              <a:rPr lang="en-US" sz="2800" kern="0" dirty="0">
                <a:solidFill>
                  <a:srgbClr val="000000"/>
                </a:solidFill>
                <a:latin typeface="UTM Duepuntozero" panose="02040603050506020204" pitchFamily="18" charset="0"/>
              </a:rPr>
              <a:t> </a:t>
            </a:r>
            <a:r>
              <a:rPr lang="en-US" sz="2800" kern="0" dirty="0" err="1">
                <a:solidFill>
                  <a:srgbClr val="000000"/>
                </a:solidFill>
                <a:latin typeface="UTM Duepuntozero" panose="02040603050506020204" pitchFamily="18" charset="0"/>
              </a:rPr>
              <a:t>ngắt</a:t>
            </a:r>
            <a:r>
              <a:rPr lang="en-US" sz="2800" kern="0" dirty="0">
                <a:solidFill>
                  <a:srgbClr val="000000"/>
                </a:solidFill>
                <a:latin typeface="UTM Duepuntozero" panose="02040603050506020204" pitchFamily="18" charset="0"/>
              </a:rPr>
              <a:t>, </a:t>
            </a:r>
            <a:r>
              <a:rPr lang="en-US" sz="2800" kern="0" dirty="0" err="1">
                <a:solidFill>
                  <a:srgbClr val="000000"/>
                </a:solidFill>
                <a:latin typeface="UTM Duepuntozero" panose="02040603050506020204" pitchFamily="18" charset="0"/>
              </a:rPr>
              <a:t>nghỉ</a:t>
            </a:r>
            <a:r>
              <a:rPr lang="en-US" sz="2800" kern="0" dirty="0">
                <a:solidFill>
                  <a:srgbClr val="000000"/>
                </a:solidFill>
                <a:latin typeface="UTM Duepuntozero" panose="02040603050506020204" pitchFamily="18" charset="0"/>
              </a:rPr>
              <a:t> </a:t>
            </a:r>
            <a:r>
              <a:rPr lang="en-US" sz="2800" kern="0" dirty="0" err="1">
                <a:solidFill>
                  <a:srgbClr val="000000"/>
                </a:solidFill>
                <a:latin typeface="UTM Duepuntozero" panose="02040603050506020204" pitchFamily="18" charset="0"/>
              </a:rPr>
              <a:t>đúng</a:t>
            </a:r>
            <a:r>
              <a:rPr lang="en-US" sz="2800" kern="0" dirty="0">
                <a:solidFill>
                  <a:srgbClr val="000000"/>
                </a:solidFill>
                <a:latin typeface="UTM Duepuntozero" panose="02040603050506020204" pitchFamily="18" charset="0"/>
              </a:rPr>
              <a:t> </a:t>
            </a:r>
            <a:r>
              <a:rPr lang="en-US" sz="2800" kern="0" dirty="0" err="1">
                <a:solidFill>
                  <a:srgbClr val="000000"/>
                </a:solidFill>
                <a:latin typeface="UTM Duepuntozero" panose="02040603050506020204" pitchFamily="18" charset="0"/>
              </a:rPr>
              <a:t>chỗ</a:t>
            </a:r>
            <a:r>
              <a:rPr lang="en-US" sz="2800" kern="0" dirty="0">
                <a:solidFill>
                  <a:srgbClr val="000000"/>
                </a:solidFill>
                <a:latin typeface="UTM Duepuntozero" panose="02040603050506020204" pitchFamily="18" charset="0"/>
              </a:rPr>
              <a:t>.</a:t>
            </a:r>
          </a:p>
        </p:txBody>
      </p:sp>
      <p:sp>
        <p:nvSpPr>
          <p:cNvPr id="16" name="Rectangle: Rounded Corners 230">
            <a:extLst>
              <a:ext uri="{FF2B5EF4-FFF2-40B4-BE49-F238E27FC236}">
                <a16:creationId xmlns:a16="http://schemas.microsoft.com/office/drawing/2014/main" xmlns="" id="{0F88D55C-31C8-4F99-D774-F7DA99943315}"/>
              </a:ext>
            </a:extLst>
          </p:cNvPr>
          <p:cNvSpPr/>
          <p:nvPr/>
        </p:nvSpPr>
        <p:spPr>
          <a:xfrm>
            <a:off x="1325207" y="2270380"/>
            <a:ext cx="4188156" cy="538500"/>
          </a:xfrm>
          <a:prstGeom prst="roundRect">
            <a:avLst>
              <a:gd name="adj" fmla="val 50000"/>
            </a:avLst>
          </a:prstGeom>
          <a:solidFill>
            <a:srgbClr val="CCFFFF"/>
          </a:solidFill>
          <a:ln w="38100" cap="flat" cmpd="sng" algn="ctr">
            <a:solidFill>
              <a:srgbClr val="002060"/>
            </a:solidFill>
            <a:prstDash val="dash"/>
            <a:miter lim="800000"/>
          </a:ln>
          <a:effectLst/>
        </p:spPr>
        <p:txBody>
          <a:bodyPr rtlCol="0" anchor="ctr"/>
          <a:lstStyle/>
          <a:p>
            <a:pPr algn="ctr">
              <a:defRPr/>
            </a:pPr>
            <a:r>
              <a:rPr lang="en-US" sz="40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rPr>
              <a:t>Tiêu</a:t>
            </a:r>
            <a:r>
              <a:rPr lang="en-US" sz="40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rPr>
              <a:t> </a:t>
            </a:r>
            <a:r>
              <a:rPr lang="en-US" sz="40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rPr>
              <a:t>chí</a:t>
            </a:r>
            <a:r>
              <a:rPr lang="en-US" sz="40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rPr>
              <a:t> </a:t>
            </a:r>
            <a:r>
              <a:rPr lang="en-US" sz="40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rPr>
              <a:t>đánh</a:t>
            </a:r>
            <a:r>
              <a:rPr lang="en-US" sz="40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rPr>
              <a:t> </a:t>
            </a:r>
            <a:r>
              <a:rPr lang="en-US" sz="40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rPr>
              <a:t>giá</a:t>
            </a:r>
            <a:endParaRPr lang="en-US" sz="40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ndParaRPr>
          </a:p>
        </p:txBody>
      </p:sp>
      <p:pic>
        <p:nvPicPr>
          <p:cNvPr id="18" name="Hình ảnh 17" descr="Ảnh có chứa đồ chơi, búp bê, đồ họa véc-tơ&#10;&#10;Mô tả được tạo tự động">
            <a:extLst>
              <a:ext uri="{FF2B5EF4-FFF2-40B4-BE49-F238E27FC236}">
                <a16:creationId xmlns:a16="http://schemas.microsoft.com/office/drawing/2014/main" xmlns="" id="{2AF3D10D-23D4-704F-C944-38CA137C3EFE}"/>
              </a:ext>
            </a:extLst>
          </p:cNvPr>
          <p:cNvPicPr>
            <a:picLocks noChangeAspect="1"/>
          </p:cNvPicPr>
          <p:nvPr/>
        </p:nvPicPr>
        <p:blipFill>
          <a:blip r:embed="rId6"/>
          <a:stretch>
            <a:fillRect/>
          </a:stretch>
        </p:blipFill>
        <p:spPr>
          <a:xfrm>
            <a:off x="5925207" y="2154110"/>
            <a:ext cx="3285457" cy="2021820"/>
          </a:xfrm>
          <a:prstGeom prst="rect">
            <a:avLst/>
          </a:prstGeom>
        </p:spPr>
      </p:pic>
      <p:grpSp>
        <p:nvGrpSpPr>
          <p:cNvPr id="19" name="Nhóm 18">
            <a:extLst>
              <a:ext uri="{FF2B5EF4-FFF2-40B4-BE49-F238E27FC236}">
                <a16:creationId xmlns:a16="http://schemas.microsoft.com/office/drawing/2014/main" xmlns="" id="{D03A5CD0-E749-2673-157E-40B08937B8E1}"/>
              </a:ext>
            </a:extLst>
          </p:cNvPr>
          <p:cNvGrpSpPr/>
          <p:nvPr/>
        </p:nvGrpSpPr>
        <p:grpSpPr>
          <a:xfrm>
            <a:off x="2468371" y="2954363"/>
            <a:ext cx="1382875" cy="430538"/>
            <a:chOff x="6592814" y="1556908"/>
            <a:chExt cx="1382875" cy="430538"/>
          </a:xfrm>
        </p:grpSpPr>
        <p:pic>
          <p:nvPicPr>
            <p:cNvPr id="20" name="Picture 2" descr="Smiling Face with Hearts Emoji - Emoji khuôn mặt tươi cười với trái tim - ?  Tải Emoji Tất cả Emojis chỉ ✂️ Copy và ? Paste ?">
              <a:extLst>
                <a:ext uri="{FF2B5EF4-FFF2-40B4-BE49-F238E27FC236}">
                  <a16:creationId xmlns:a16="http://schemas.microsoft.com/office/drawing/2014/main" xmlns="" id="{1D65F8ED-B9B7-3DD7-FFD9-495B4B9AFDE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5000" l="5000" r="98333">
                          <a14:foregroundMark x1="13333" y1="58333" x2="26667" y2="75000"/>
                          <a14:foregroundMark x1="11667" y1="47500" x2="15000" y2="25000"/>
                          <a14:foregroundMark x1="11667" y1="52500" x2="5833" y2="73333"/>
                          <a14:foregroundMark x1="28333" y1="87500" x2="60000" y2="90000"/>
                          <a14:foregroundMark x1="40833" y1="95000" x2="78333" y2="73333"/>
                          <a14:foregroundMark x1="83333" y1="87500" x2="85833" y2="40000"/>
                          <a14:foregroundMark x1="87500" y1="78333" x2="89167" y2="90000"/>
                          <a14:foregroundMark x1="74167" y1="23333" x2="70833" y2="15833"/>
                          <a14:foregroundMark x1="81667" y1="19167" x2="81667" y2="14167"/>
                          <a14:foregroundMark x1="65000" y1="10000" x2="78333" y2="5000"/>
                          <a14:foregroundMark x1="46667" y1="833" x2="54167" y2="833"/>
                          <a14:foregroundMark x1="90833" y1="32500" x2="98333" y2="35833"/>
                          <a14:foregroundMark x1="90833" y1="28333" x2="92500" y2="32500"/>
                        </a14:backgroundRemoval>
                      </a14:imgEffect>
                    </a14:imgLayer>
                  </a14:imgProps>
                </a:ext>
                <a:ext uri="{28A0092B-C50C-407E-A947-70E740481C1C}">
                  <a14:useLocalDpi xmlns:a14="http://schemas.microsoft.com/office/drawing/2010/main" val="0"/>
                </a:ext>
              </a:extLst>
            </a:blip>
            <a:srcRect/>
            <a:stretch>
              <a:fillRect/>
            </a:stretch>
          </p:blipFill>
          <p:spPr bwMode="auto">
            <a:xfrm>
              <a:off x="7545151" y="1556908"/>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1" name="Hình ảnh 20">
              <a:extLst>
                <a:ext uri="{FF2B5EF4-FFF2-40B4-BE49-F238E27FC236}">
                  <a16:creationId xmlns:a16="http://schemas.microsoft.com/office/drawing/2014/main" xmlns="" id="{F8A1FDD2-55E1-1E5E-577C-6154A8AC4D29}"/>
                </a:ext>
              </a:extLst>
            </p:cNvPr>
            <p:cNvPicPr>
              <a:picLocks noChangeAspect="1"/>
            </p:cNvPicPr>
            <p:nvPr/>
          </p:nvPicPr>
          <p:blipFill>
            <a:blip r:embed="rId9"/>
            <a:stretch>
              <a:fillRect/>
            </a:stretch>
          </p:blipFill>
          <p:spPr>
            <a:xfrm>
              <a:off x="6592814" y="1579125"/>
              <a:ext cx="386103" cy="386103"/>
            </a:xfrm>
            <a:prstGeom prst="rect">
              <a:avLst/>
            </a:prstGeom>
          </p:spPr>
        </p:pic>
        <p:pic>
          <p:nvPicPr>
            <p:cNvPr id="22" name="Hình ảnh 21">
              <a:extLst>
                <a:ext uri="{FF2B5EF4-FFF2-40B4-BE49-F238E27FC236}">
                  <a16:creationId xmlns:a16="http://schemas.microsoft.com/office/drawing/2014/main" xmlns="" id="{33EA4710-98A4-F119-A9C0-9BB19A768180}"/>
                </a:ext>
              </a:extLst>
            </p:cNvPr>
            <p:cNvPicPr>
              <a:picLocks noChangeAspect="1"/>
            </p:cNvPicPr>
            <p:nvPr/>
          </p:nvPicPr>
          <p:blipFill>
            <a:blip r:embed="rId10"/>
            <a:stretch>
              <a:fillRect/>
            </a:stretch>
          </p:blipFill>
          <p:spPr>
            <a:xfrm>
              <a:off x="7010421" y="1556908"/>
              <a:ext cx="503227" cy="430538"/>
            </a:xfrm>
            <a:prstGeom prst="rect">
              <a:avLst/>
            </a:prstGeom>
          </p:spPr>
        </p:pic>
      </p:grpSp>
      <p:grpSp>
        <p:nvGrpSpPr>
          <p:cNvPr id="23" name="Nhóm 22">
            <a:extLst>
              <a:ext uri="{FF2B5EF4-FFF2-40B4-BE49-F238E27FC236}">
                <a16:creationId xmlns:a16="http://schemas.microsoft.com/office/drawing/2014/main" xmlns="" id="{55880FB4-E288-B3D0-B6E9-AAB26E5133FA}"/>
              </a:ext>
            </a:extLst>
          </p:cNvPr>
          <p:cNvGrpSpPr/>
          <p:nvPr/>
        </p:nvGrpSpPr>
        <p:grpSpPr>
          <a:xfrm>
            <a:off x="2499368" y="3416946"/>
            <a:ext cx="1382875" cy="430538"/>
            <a:chOff x="6592814" y="1556908"/>
            <a:chExt cx="1382875" cy="430538"/>
          </a:xfrm>
        </p:grpSpPr>
        <p:pic>
          <p:nvPicPr>
            <p:cNvPr id="24" name="Picture 2" descr="Smiling Face with Hearts Emoji - Emoji khuôn mặt tươi cười với trái tim - ?  Tải Emoji Tất cả Emojis chỉ ✂️ Copy và ? Paste ?">
              <a:extLst>
                <a:ext uri="{FF2B5EF4-FFF2-40B4-BE49-F238E27FC236}">
                  <a16:creationId xmlns:a16="http://schemas.microsoft.com/office/drawing/2014/main" xmlns="" id="{88E10393-FB1F-5587-26C4-E6FBBEB87D28}"/>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5000" l="5000" r="98333">
                          <a14:foregroundMark x1="13333" y1="58333" x2="26667" y2="75000"/>
                          <a14:foregroundMark x1="11667" y1="47500" x2="15000" y2="25000"/>
                          <a14:foregroundMark x1="11667" y1="52500" x2="5833" y2="73333"/>
                          <a14:foregroundMark x1="28333" y1="87500" x2="60000" y2="90000"/>
                          <a14:foregroundMark x1="40833" y1="95000" x2="78333" y2="73333"/>
                          <a14:foregroundMark x1="83333" y1="87500" x2="85833" y2="40000"/>
                          <a14:foregroundMark x1="87500" y1="78333" x2="89167" y2="90000"/>
                          <a14:foregroundMark x1="74167" y1="23333" x2="70833" y2="15833"/>
                          <a14:foregroundMark x1="81667" y1="19167" x2="81667" y2="14167"/>
                          <a14:foregroundMark x1="65000" y1="10000" x2="78333" y2="5000"/>
                          <a14:foregroundMark x1="46667" y1="833" x2="54167" y2="833"/>
                          <a14:foregroundMark x1="90833" y1="32500" x2="98333" y2="35833"/>
                          <a14:foregroundMark x1="90833" y1="28333" x2="92500" y2="32500"/>
                        </a14:backgroundRemoval>
                      </a14:imgEffect>
                    </a14:imgLayer>
                  </a14:imgProps>
                </a:ext>
                <a:ext uri="{28A0092B-C50C-407E-A947-70E740481C1C}">
                  <a14:useLocalDpi xmlns:a14="http://schemas.microsoft.com/office/drawing/2010/main" val="0"/>
                </a:ext>
              </a:extLst>
            </a:blip>
            <a:srcRect/>
            <a:stretch>
              <a:fillRect/>
            </a:stretch>
          </p:blipFill>
          <p:spPr bwMode="auto">
            <a:xfrm>
              <a:off x="7545151" y="1556908"/>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5" name="Hình ảnh 24">
              <a:extLst>
                <a:ext uri="{FF2B5EF4-FFF2-40B4-BE49-F238E27FC236}">
                  <a16:creationId xmlns:a16="http://schemas.microsoft.com/office/drawing/2014/main" xmlns="" id="{AADA8841-38FC-0817-B5F0-DB55383230EC}"/>
                </a:ext>
              </a:extLst>
            </p:cNvPr>
            <p:cNvPicPr>
              <a:picLocks noChangeAspect="1"/>
            </p:cNvPicPr>
            <p:nvPr/>
          </p:nvPicPr>
          <p:blipFill>
            <a:blip r:embed="rId9"/>
            <a:stretch>
              <a:fillRect/>
            </a:stretch>
          </p:blipFill>
          <p:spPr>
            <a:xfrm>
              <a:off x="6592814" y="1579125"/>
              <a:ext cx="386103" cy="386103"/>
            </a:xfrm>
            <a:prstGeom prst="rect">
              <a:avLst/>
            </a:prstGeom>
          </p:spPr>
        </p:pic>
        <p:pic>
          <p:nvPicPr>
            <p:cNvPr id="26" name="Hình ảnh 25">
              <a:extLst>
                <a:ext uri="{FF2B5EF4-FFF2-40B4-BE49-F238E27FC236}">
                  <a16:creationId xmlns:a16="http://schemas.microsoft.com/office/drawing/2014/main" xmlns="" id="{91EB40EE-6D98-0AA6-45DB-5A12C12F2511}"/>
                </a:ext>
              </a:extLst>
            </p:cNvPr>
            <p:cNvPicPr>
              <a:picLocks noChangeAspect="1"/>
            </p:cNvPicPr>
            <p:nvPr/>
          </p:nvPicPr>
          <p:blipFill>
            <a:blip r:embed="rId10"/>
            <a:stretch>
              <a:fillRect/>
            </a:stretch>
          </p:blipFill>
          <p:spPr>
            <a:xfrm>
              <a:off x="7010421" y="1556908"/>
              <a:ext cx="503227" cy="430538"/>
            </a:xfrm>
            <a:prstGeom prst="rect">
              <a:avLst/>
            </a:prstGeom>
          </p:spPr>
        </p:pic>
      </p:grpSp>
      <p:grpSp>
        <p:nvGrpSpPr>
          <p:cNvPr id="27" name="Nhóm 26">
            <a:extLst>
              <a:ext uri="{FF2B5EF4-FFF2-40B4-BE49-F238E27FC236}">
                <a16:creationId xmlns:a16="http://schemas.microsoft.com/office/drawing/2014/main" xmlns="" id="{3D8B131F-21BE-F2E2-D068-2DEBD6AEF466}"/>
              </a:ext>
            </a:extLst>
          </p:cNvPr>
          <p:cNvGrpSpPr/>
          <p:nvPr/>
        </p:nvGrpSpPr>
        <p:grpSpPr>
          <a:xfrm>
            <a:off x="4340717" y="3866397"/>
            <a:ext cx="1382875" cy="430538"/>
            <a:chOff x="6592814" y="1556908"/>
            <a:chExt cx="1382875" cy="430538"/>
          </a:xfrm>
        </p:grpSpPr>
        <p:pic>
          <p:nvPicPr>
            <p:cNvPr id="28" name="Picture 2" descr="Smiling Face with Hearts Emoji - Emoji khuôn mặt tươi cười với trái tim - ?  Tải Emoji Tất cả Emojis chỉ ✂️ Copy và ? Paste ?">
              <a:extLst>
                <a:ext uri="{FF2B5EF4-FFF2-40B4-BE49-F238E27FC236}">
                  <a16:creationId xmlns:a16="http://schemas.microsoft.com/office/drawing/2014/main" xmlns="" id="{29F2F79C-E6FC-05D8-FF20-0CFE65E6EDB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5000" l="5000" r="98333">
                          <a14:foregroundMark x1="13333" y1="58333" x2="26667" y2="75000"/>
                          <a14:foregroundMark x1="11667" y1="47500" x2="15000" y2="25000"/>
                          <a14:foregroundMark x1="11667" y1="52500" x2="5833" y2="73333"/>
                          <a14:foregroundMark x1="28333" y1="87500" x2="60000" y2="90000"/>
                          <a14:foregroundMark x1="40833" y1="95000" x2="78333" y2="73333"/>
                          <a14:foregroundMark x1="83333" y1="87500" x2="85833" y2="40000"/>
                          <a14:foregroundMark x1="87500" y1="78333" x2="89167" y2="90000"/>
                          <a14:foregroundMark x1="74167" y1="23333" x2="70833" y2="15833"/>
                          <a14:foregroundMark x1="81667" y1="19167" x2="81667" y2="14167"/>
                          <a14:foregroundMark x1="65000" y1="10000" x2="78333" y2="5000"/>
                          <a14:foregroundMark x1="46667" y1="833" x2="54167" y2="833"/>
                          <a14:foregroundMark x1="90833" y1="32500" x2="98333" y2="35833"/>
                          <a14:foregroundMark x1="90833" y1="28333" x2="92500" y2="32500"/>
                        </a14:backgroundRemoval>
                      </a14:imgEffect>
                    </a14:imgLayer>
                  </a14:imgProps>
                </a:ext>
                <a:ext uri="{28A0092B-C50C-407E-A947-70E740481C1C}">
                  <a14:useLocalDpi xmlns:a14="http://schemas.microsoft.com/office/drawing/2010/main" val="0"/>
                </a:ext>
              </a:extLst>
            </a:blip>
            <a:srcRect/>
            <a:stretch>
              <a:fillRect/>
            </a:stretch>
          </p:blipFill>
          <p:spPr bwMode="auto">
            <a:xfrm>
              <a:off x="7545151" y="1556908"/>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9" name="Hình ảnh 28">
              <a:extLst>
                <a:ext uri="{FF2B5EF4-FFF2-40B4-BE49-F238E27FC236}">
                  <a16:creationId xmlns:a16="http://schemas.microsoft.com/office/drawing/2014/main" xmlns="" id="{B206F3CA-DC9F-2899-EC45-0A118DF6049C}"/>
                </a:ext>
              </a:extLst>
            </p:cNvPr>
            <p:cNvPicPr>
              <a:picLocks noChangeAspect="1"/>
            </p:cNvPicPr>
            <p:nvPr/>
          </p:nvPicPr>
          <p:blipFill>
            <a:blip r:embed="rId9"/>
            <a:stretch>
              <a:fillRect/>
            </a:stretch>
          </p:blipFill>
          <p:spPr>
            <a:xfrm>
              <a:off x="6592814" y="1579125"/>
              <a:ext cx="386103" cy="386103"/>
            </a:xfrm>
            <a:prstGeom prst="rect">
              <a:avLst/>
            </a:prstGeom>
          </p:spPr>
        </p:pic>
        <p:pic>
          <p:nvPicPr>
            <p:cNvPr id="30" name="Hình ảnh 29">
              <a:extLst>
                <a:ext uri="{FF2B5EF4-FFF2-40B4-BE49-F238E27FC236}">
                  <a16:creationId xmlns:a16="http://schemas.microsoft.com/office/drawing/2014/main" xmlns="" id="{A4FC8092-912E-085D-F265-59129A1D26CE}"/>
                </a:ext>
              </a:extLst>
            </p:cNvPr>
            <p:cNvPicPr>
              <a:picLocks noChangeAspect="1"/>
            </p:cNvPicPr>
            <p:nvPr/>
          </p:nvPicPr>
          <p:blipFill>
            <a:blip r:embed="rId10"/>
            <a:stretch>
              <a:fillRect/>
            </a:stretch>
          </p:blipFill>
          <p:spPr>
            <a:xfrm>
              <a:off x="7010421" y="1556908"/>
              <a:ext cx="503227" cy="430538"/>
            </a:xfrm>
            <a:prstGeom prst="rect">
              <a:avLst/>
            </a:prstGeom>
          </p:spPr>
        </p:pic>
      </p:grpSp>
    </p:spTree>
    <p:extLst>
      <p:ext uri="{BB962C8B-B14F-4D97-AF65-F5344CB8AC3E}">
        <p14:creationId xmlns:p14="http://schemas.microsoft.com/office/powerpoint/2010/main" val="15260753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0" presetClass="entr" presetSubtype="0"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800" decel="100000"/>
                                        <p:tgtEl>
                                          <p:spTgt spid="15"/>
                                        </p:tgtEl>
                                      </p:cBhvr>
                                    </p:animEffect>
                                    <p:anim calcmode="lin" valueType="num">
                                      <p:cBhvr>
                                        <p:cTn id="13" dur="800" decel="100000" fill="hold"/>
                                        <p:tgtEl>
                                          <p:spTgt spid="15"/>
                                        </p:tgtEl>
                                        <p:attrNameLst>
                                          <p:attrName>style.rotation</p:attrName>
                                        </p:attrNameLst>
                                      </p:cBhvr>
                                      <p:tavLst>
                                        <p:tav tm="0">
                                          <p:val>
                                            <p:fltVal val="-90"/>
                                          </p:val>
                                        </p:tav>
                                        <p:tav tm="100000">
                                          <p:val>
                                            <p:fltVal val="0"/>
                                          </p:val>
                                        </p:tav>
                                      </p:tavLst>
                                    </p:anim>
                                    <p:anim calcmode="lin" valueType="num">
                                      <p:cBhvr>
                                        <p:cTn id="14" dur="800" decel="100000" fill="hold"/>
                                        <p:tgtEl>
                                          <p:spTgt spid="15"/>
                                        </p:tgtEl>
                                        <p:attrNameLst>
                                          <p:attrName>ppt_x</p:attrName>
                                        </p:attrNameLst>
                                      </p:cBhvr>
                                      <p:tavLst>
                                        <p:tav tm="0">
                                          <p:val>
                                            <p:strVal val="#ppt_x+0.4"/>
                                          </p:val>
                                        </p:tav>
                                        <p:tav tm="100000">
                                          <p:val>
                                            <p:strVal val="#ppt_x-0.05"/>
                                          </p:val>
                                        </p:tav>
                                      </p:tavLst>
                                    </p:anim>
                                    <p:anim calcmode="lin" valueType="num">
                                      <p:cBhvr>
                                        <p:cTn id="15" dur="800" decel="100000" fill="hold"/>
                                        <p:tgtEl>
                                          <p:spTgt spid="15"/>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par>
                                <p:cTn id="18" presetID="16" presetClass="entr" presetSubtype="2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up)">
                                      <p:cBhvr>
                                        <p:cTn id="25" dur="500"/>
                                        <p:tgtEl>
                                          <p:spTgt spid="16"/>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childTnLst>
                          </p:cTn>
                        </p:par>
                        <p:par>
                          <p:cTn id="29" fill="hold">
                            <p:stCondLst>
                              <p:cond delay="500"/>
                            </p:stCondLst>
                            <p:childTnLst>
                              <p:par>
                                <p:cTn id="30" presetID="2" presetClass="entr" presetSubtype="4" fill="hold" nodeType="after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additive="base">
                                        <p:cTn id="32" dur="500" fill="hold"/>
                                        <p:tgtEl>
                                          <p:spTgt spid="19"/>
                                        </p:tgtEl>
                                        <p:attrNameLst>
                                          <p:attrName>ppt_x</p:attrName>
                                        </p:attrNameLst>
                                      </p:cBhvr>
                                      <p:tavLst>
                                        <p:tav tm="0">
                                          <p:val>
                                            <p:strVal val="#ppt_x"/>
                                          </p:val>
                                        </p:tav>
                                        <p:tav tm="100000">
                                          <p:val>
                                            <p:strVal val="#ppt_x"/>
                                          </p:val>
                                        </p:tav>
                                      </p:tavLst>
                                    </p:anim>
                                    <p:anim calcmode="lin" valueType="num">
                                      <p:cBhvr additive="base">
                                        <p:cTn id="33" dur="500" fill="hold"/>
                                        <p:tgtEl>
                                          <p:spTgt spid="19"/>
                                        </p:tgtEl>
                                        <p:attrNameLst>
                                          <p:attrName>ppt_y</p:attrName>
                                        </p:attrNameLst>
                                      </p:cBhvr>
                                      <p:tavLst>
                                        <p:tav tm="0">
                                          <p:val>
                                            <p:strVal val="1+#ppt_h/2"/>
                                          </p:val>
                                        </p:tav>
                                        <p:tav tm="100000">
                                          <p:val>
                                            <p:strVal val="#ppt_y"/>
                                          </p:val>
                                        </p:tav>
                                      </p:tavLst>
                                    </p:anim>
                                  </p:childTnLst>
                                </p:cTn>
                              </p:par>
                            </p:childTnLst>
                          </p:cTn>
                        </p:par>
                        <p:par>
                          <p:cTn id="34" fill="hold">
                            <p:stCondLst>
                              <p:cond delay="1000"/>
                            </p:stCondLst>
                            <p:childTnLst>
                              <p:par>
                                <p:cTn id="35" presetID="2" presetClass="entr" presetSubtype="4" fill="hold" nodeType="after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par>
                          <p:cTn id="39" fill="hold">
                            <p:stCondLst>
                              <p:cond delay="1500"/>
                            </p:stCondLst>
                            <p:childTnLst>
                              <p:par>
                                <p:cTn id="40" presetID="2" presetClass="entr" presetSubtype="4" fill="hold" nodeType="afterEffect">
                                  <p:stCondLst>
                                    <p:cond delay="0"/>
                                  </p:stCondLst>
                                  <p:childTnLst>
                                    <p:set>
                                      <p:cBhvr>
                                        <p:cTn id="41" dur="1" fill="hold">
                                          <p:stCondLst>
                                            <p:cond delay="0"/>
                                          </p:stCondLst>
                                        </p:cTn>
                                        <p:tgtEl>
                                          <p:spTgt spid="27"/>
                                        </p:tgtEl>
                                        <p:attrNameLst>
                                          <p:attrName>style.visibility</p:attrName>
                                        </p:attrNameLst>
                                      </p:cBhvr>
                                      <p:to>
                                        <p:strVal val="visible"/>
                                      </p:to>
                                    </p:set>
                                    <p:anim calcmode="lin" valueType="num">
                                      <p:cBhvr additive="base">
                                        <p:cTn id="42" dur="500" fill="hold"/>
                                        <p:tgtEl>
                                          <p:spTgt spid="27"/>
                                        </p:tgtEl>
                                        <p:attrNameLst>
                                          <p:attrName>ppt_x</p:attrName>
                                        </p:attrNameLst>
                                      </p:cBhvr>
                                      <p:tavLst>
                                        <p:tav tm="0">
                                          <p:val>
                                            <p:strVal val="#ppt_x"/>
                                          </p:val>
                                        </p:tav>
                                        <p:tav tm="100000">
                                          <p:val>
                                            <p:strVal val="#ppt_x"/>
                                          </p:val>
                                        </p:tav>
                                      </p:tavLst>
                                    </p:anim>
                                    <p:anim calcmode="lin" valueType="num">
                                      <p:cBhvr additive="base">
                                        <p:cTn id="4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Shape 4217"/>
        <p:cNvGrpSpPr/>
        <p:nvPr/>
      </p:nvGrpSpPr>
      <p:grpSpPr>
        <a:xfrm>
          <a:off x="0" y="0"/>
          <a:ext cx="0" cy="0"/>
          <a:chOff x="0" y="0"/>
          <a:chExt cx="0" cy="0"/>
        </a:xfrm>
      </p:grpSpPr>
      <p:sp>
        <p:nvSpPr>
          <p:cNvPr id="8" name="Hộp Văn bản 7">
            <a:extLst>
              <a:ext uri="{FF2B5EF4-FFF2-40B4-BE49-F238E27FC236}">
                <a16:creationId xmlns:a16="http://schemas.microsoft.com/office/drawing/2014/main" xmlns="" id="{EC005C92-C04B-D581-9490-3ECD9C9BF987}"/>
              </a:ext>
            </a:extLst>
          </p:cNvPr>
          <p:cNvSpPr txBox="1"/>
          <p:nvPr/>
        </p:nvSpPr>
        <p:spPr>
          <a:xfrm>
            <a:off x="2065147" y="2158647"/>
            <a:ext cx="5346915" cy="584775"/>
          </a:xfrm>
          <a:prstGeom prst="rect">
            <a:avLst/>
          </a:prstGeom>
          <a:noFill/>
        </p:spPr>
        <p:txBody>
          <a:bodyPr wrap="square">
            <a:spAutoFit/>
          </a:bodyPr>
          <a:lstStyle/>
          <a:p>
            <a:pPr algn="ctr">
              <a:lnSpc>
                <a:spcPct val="80000"/>
              </a:lnSpc>
            </a:pPr>
            <a:r>
              <a:rPr lang="en-US" sz="4000" b="1">
                <a:ln w="168275">
                  <a:solidFill>
                    <a:schemeClr val="tx1"/>
                  </a:solidFill>
                  <a:prstDash val="solid"/>
                </a:ln>
                <a:solidFill>
                  <a:srgbClr val="00FFCC"/>
                </a:solidFill>
                <a:effectLst>
                  <a:outerShdw blurRad="12700" dist="38100" dir="2700000" algn="tl" rotWithShape="0">
                    <a:schemeClr val="accent5">
                      <a:lumMod val="60000"/>
                      <a:lumOff val="40000"/>
                    </a:schemeClr>
                  </a:outerShdw>
                </a:effectLst>
                <a:latin typeface="SVN-Poky's" panose="020B0606040200020203" pitchFamily="34" charset="0"/>
              </a:rPr>
              <a:t>Nhóm</a:t>
            </a:r>
            <a:r>
              <a:rPr lang="en-US" sz="4000" b="1">
                <a:ln w="168275">
                  <a:solidFill>
                    <a:schemeClr val="tx1"/>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000" b="1">
                <a:ln w="168275">
                  <a:solidFill>
                    <a:schemeClr val="tx1"/>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SVN-Poky's" panose="020B0606040200020203" pitchFamily="34" charset="0"/>
              </a:rPr>
              <a:t>đọc</a:t>
            </a:r>
            <a:r>
              <a:rPr lang="en-US" sz="4000" b="1">
                <a:ln w="168275">
                  <a:solidFill>
                    <a:schemeClr val="tx1"/>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000" b="1">
                <a:ln w="168275">
                  <a:solidFill>
                    <a:schemeClr val="tx1"/>
                  </a:solidFill>
                  <a:prstDash val="solid"/>
                </a:ln>
                <a:solidFill>
                  <a:srgbClr val="D7ECFA"/>
                </a:solidFill>
                <a:effectLst>
                  <a:outerShdw blurRad="12700" dist="38100" dir="2700000" algn="tl" rotWithShape="0">
                    <a:schemeClr val="accent5">
                      <a:lumMod val="60000"/>
                      <a:lumOff val="40000"/>
                    </a:schemeClr>
                  </a:outerShdw>
                </a:effectLst>
                <a:latin typeface="SVN-Poky's" panose="020B0606040200020203" pitchFamily="34" charset="0"/>
              </a:rPr>
              <a:t>hay</a:t>
            </a:r>
            <a:r>
              <a:rPr lang="en-US" sz="4000" b="1">
                <a:ln w="168275">
                  <a:solidFill>
                    <a:schemeClr val="tx1"/>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rPr>
              <a:t> nhất</a:t>
            </a:r>
            <a:endParaRPr lang="en-US" sz="4000" b="1" dirty="0">
              <a:ln w="168275">
                <a:solidFill>
                  <a:schemeClr val="tx1"/>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sp>
        <p:nvSpPr>
          <p:cNvPr id="6" name="TextBox 4">
            <a:extLst>
              <a:ext uri="{FF2B5EF4-FFF2-40B4-BE49-F238E27FC236}">
                <a16:creationId xmlns:a16="http://schemas.microsoft.com/office/drawing/2014/main" xmlns="" id="{CDCFDF86-C7FF-0FAD-EC6D-66F5AE89EA97}"/>
              </a:ext>
            </a:extLst>
          </p:cNvPr>
          <p:cNvSpPr txBox="1"/>
          <p:nvPr/>
        </p:nvSpPr>
        <p:spPr>
          <a:xfrm>
            <a:off x="2355741" y="975362"/>
            <a:ext cx="4765729" cy="2366570"/>
          </a:xfrm>
          <a:prstGeom prst="rect">
            <a:avLst/>
          </a:prstGeom>
          <a:noFill/>
        </p:spPr>
        <p:txBody>
          <a:bodyPr wrap="square" rtlCol="0">
            <a:prstTxWarp prst="textButton">
              <a:avLst>
                <a:gd name="adj" fmla="val 11166381"/>
              </a:avLst>
            </a:prstTxWarp>
            <a:spAutoFit/>
          </a:bodyPr>
          <a:lstStyle/>
          <a:p>
            <a:pPr algn="ctr">
              <a:lnSpc>
                <a:spcPct val="80000"/>
              </a:lnSpc>
            </a:pPr>
            <a:endParaRPr lang="en-US" sz="6600" b="1" dirty="0">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endParaRPr lang="en-US" sz="6600" b="1" dirty="0">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r>
              <a:rPr lang="en-US" sz="4800" b="1" dirty="0" err="1">
                <a:ln w="9525">
                  <a:solidFill>
                    <a:schemeClr val="tx1"/>
                  </a:solidFill>
                  <a:prstDash val="dash"/>
                </a:ln>
                <a:solidFill>
                  <a:srgbClr val="F18FA6"/>
                </a:solidFill>
                <a:effectLst>
                  <a:outerShdw blurRad="12700" dist="38100" dir="2700000" algn="tl" rotWithShape="0">
                    <a:schemeClr val="accent5">
                      <a:lumMod val="60000"/>
                      <a:lumOff val="40000"/>
                    </a:schemeClr>
                  </a:outerShdw>
                </a:effectLst>
                <a:latin typeface="SVN-Poky's" panose="020B0606040200020203" pitchFamily="34" charset="0"/>
              </a:rPr>
              <a:t>Bình</a:t>
            </a:r>
            <a:r>
              <a:rPr lang="en-US" sz="4800" b="1" dirty="0">
                <a:ln w="9525">
                  <a:solidFill>
                    <a:schemeClr val="tx1"/>
                  </a:solidFill>
                  <a:prstDash val="dash"/>
                </a:ln>
                <a:solidFill>
                  <a:srgbClr val="F18FA6"/>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800" b="1" dirty="0" err="1">
                <a:ln w="9525">
                  <a:solidFill>
                    <a:schemeClr val="tx1"/>
                  </a:solidFill>
                  <a:prstDash val="dash"/>
                </a:ln>
                <a:solidFill>
                  <a:srgbClr val="F18FA6"/>
                </a:solidFill>
                <a:effectLst>
                  <a:outerShdw blurRad="12700" dist="38100" dir="2700000" algn="tl" rotWithShape="0">
                    <a:schemeClr val="accent5">
                      <a:lumMod val="60000"/>
                      <a:lumOff val="40000"/>
                    </a:schemeClr>
                  </a:outerShdw>
                </a:effectLst>
                <a:latin typeface="SVN-Poky's" panose="020B0606040200020203" pitchFamily="34" charset="0"/>
              </a:rPr>
              <a:t>chọn</a:t>
            </a:r>
            <a:endParaRPr lang="en-US" sz="4800" b="1" dirty="0">
              <a:ln w="9525">
                <a:solidFill>
                  <a:schemeClr val="tx1"/>
                </a:solidFill>
                <a:prstDash val="dash"/>
              </a:ln>
              <a:solidFill>
                <a:srgbClr val="F18FA6"/>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r>
              <a:rPr lang="en-US" sz="4000" b="1" dirty="0" err="1">
                <a:ln w="9525">
                  <a:solidFill>
                    <a:srgbClr val="002060"/>
                  </a:solidFill>
                  <a:prstDash val="solid"/>
                </a:ln>
                <a:solidFill>
                  <a:srgbClr val="92D050"/>
                </a:solidFill>
                <a:effectLst>
                  <a:outerShdw blurRad="12700" dist="38100" dir="2700000" algn="tl" rotWithShape="0">
                    <a:schemeClr val="accent5">
                      <a:lumMod val="60000"/>
                      <a:lumOff val="40000"/>
                    </a:schemeClr>
                  </a:outerShdw>
                </a:effectLst>
                <a:latin typeface="SVN-Poky's" panose="020B0606040200020203" pitchFamily="34" charset="0"/>
              </a:rPr>
              <a:t>Nhóm</a:t>
            </a:r>
            <a:r>
              <a:rPr lang="en-US" sz="4000" b="1" dirty="0">
                <a:ln w="952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000" b="1" dirty="0" err="1">
                <a:ln w="9525">
                  <a:solidFill>
                    <a:srgbClr val="002060"/>
                  </a:solidFill>
                  <a:prstDash val="solid"/>
                </a:ln>
                <a:solidFill>
                  <a:srgbClr val="FFC000"/>
                </a:solidFill>
                <a:effectLst>
                  <a:outerShdw blurRad="12700" dist="38100" dir="2700000" algn="tl" rotWithShape="0">
                    <a:schemeClr val="accent5">
                      <a:lumMod val="60000"/>
                      <a:lumOff val="40000"/>
                    </a:schemeClr>
                  </a:outerShdw>
                </a:effectLst>
                <a:latin typeface="SVN-Poky's" panose="020B0606040200020203" pitchFamily="34" charset="0"/>
              </a:rPr>
              <a:t>đọc</a:t>
            </a:r>
            <a:r>
              <a:rPr lang="en-US" sz="4000" b="1" dirty="0">
                <a:ln w="952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000" b="1" dirty="0">
                <a:ln w="9525">
                  <a:solidFill>
                    <a:srgbClr val="002060"/>
                  </a:solidFill>
                  <a:prstDash val="solid"/>
                </a:ln>
                <a:solidFill>
                  <a:srgbClr val="D7ECFA"/>
                </a:solidFill>
                <a:effectLst>
                  <a:outerShdw blurRad="12700" dist="38100" dir="2700000" algn="tl" rotWithShape="0">
                    <a:schemeClr val="accent5">
                      <a:lumMod val="60000"/>
                      <a:lumOff val="40000"/>
                    </a:schemeClr>
                  </a:outerShdw>
                </a:effectLst>
                <a:latin typeface="SVN-Poky's" panose="020B0606040200020203" pitchFamily="34" charset="0"/>
              </a:rPr>
              <a:t>hay</a:t>
            </a:r>
            <a:r>
              <a:rPr lang="en-US" sz="4000" b="1" dirty="0">
                <a:ln w="952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000" b="1" dirty="0" err="1">
                <a:ln w="952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rPr>
              <a:t>nhất</a:t>
            </a:r>
            <a:endParaRPr lang="en-US" sz="4000" b="1" dirty="0">
              <a:ln w="952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r>
              <a:rPr lang="en-US" sz="6600" b="1" dirty="0">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rPr>
              <a:t> </a:t>
            </a:r>
          </a:p>
          <a:p>
            <a:pPr algn="ctr">
              <a:lnSpc>
                <a:spcPct val="80000"/>
              </a:lnSpc>
            </a:pPr>
            <a:endParaRPr lang="en-US" sz="6600" b="1" dirty="0">
              <a:ln w="28575">
                <a:solidFill>
                  <a:srgbClr val="002060"/>
                </a:solidFill>
                <a:prstDash val="solid"/>
              </a:ln>
              <a:solidFill>
                <a:srgbClr val="00FF00"/>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par>
                          <p:cTn id="11" fill="hold">
                            <p:stCondLst>
                              <p:cond delay="2000"/>
                            </p:stCondLst>
                            <p:childTnLst>
                              <p:par>
                                <p:cTn id="12" presetID="32" presetClass="emph" presetSubtype="0" fill="hold" grpId="1" nodeType="afterEffect">
                                  <p:stCondLst>
                                    <p:cond delay="0"/>
                                  </p:stCondLst>
                                  <p:childTnLst>
                                    <p:animRot by="120000">
                                      <p:cBhvr>
                                        <p:cTn id="13" dur="100" fill="hold">
                                          <p:stCondLst>
                                            <p:cond delay="0"/>
                                          </p:stCondLst>
                                        </p:cTn>
                                        <p:tgtEl>
                                          <p:spTgt spid="6"/>
                                        </p:tgtEl>
                                        <p:attrNameLst>
                                          <p:attrName>r</p:attrName>
                                        </p:attrNameLst>
                                      </p:cBhvr>
                                    </p:animRot>
                                    <p:animRot by="-240000">
                                      <p:cBhvr>
                                        <p:cTn id="14" dur="200" fill="hold">
                                          <p:stCondLst>
                                            <p:cond delay="200"/>
                                          </p:stCondLst>
                                        </p:cTn>
                                        <p:tgtEl>
                                          <p:spTgt spid="6"/>
                                        </p:tgtEl>
                                        <p:attrNameLst>
                                          <p:attrName>r</p:attrName>
                                        </p:attrNameLst>
                                      </p:cBhvr>
                                    </p:animRot>
                                    <p:animRot by="240000">
                                      <p:cBhvr>
                                        <p:cTn id="15" dur="200" fill="hold">
                                          <p:stCondLst>
                                            <p:cond delay="400"/>
                                          </p:stCondLst>
                                        </p:cTn>
                                        <p:tgtEl>
                                          <p:spTgt spid="6"/>
                                        </p:tgtEl>
                                        <p:attrNameLst>
                                          <p:attrName>r</p:attrName>
                                        </p:attrNameLst>
                                      </p:cBhvr>
                                    </p:animRot>
                                    <p:animRot by="-240000">
                                      <p:cBhvr>
                                        <p:cTn id="16" dur="200" fill="hold">
                                          <p:stCondLst>
                                            <p:cond delay="600"/>
                                          </p:stCondLst>
                                        </p:cTn>
                                        <p:tgtEl>
                                          <p:spTgt spid="6"/>
                                        </p:tgtEl>
                                        <p:attrNameLst>
                                          <p:attrName>r</p:attrName>
                                        </p:attrNameLst>
                                      </p:cBhvr>
                                    </p:animRot>
                                    <p:animRot by="120000">
                                      <p:cBhvr>
                                        <p:cTn id="17"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P spid="6"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grpSp>
        <p:nvGrpSpPr>
          <p:cNvPr id="3915" name="Google Shape;3915;p40"/>
          <p:cNvGrpSpPr/>
          <p:nvPr/>
        </p:nvGrpSpPr>
        <p:grpSpPr>
          <a:xfrm flipH="1">
            <a:off x="7236850" y="402550"/>
            <a:ext cx="742200" cy="726400"/>
            <a:chOff x="1892125" y="660850"/>
            <a:chExt cx="742200" cy="726400"/>
          </a:xfrm>
        </p:grpSpPr>
        <p:sp>
          <p:nvSpPr>
            <p:cNvPr id="3916" name="Google Shape;3916;p40"/>
            <p:cNvSpPr/>
            <p:nvPr/>
          </p:nvSpPr>
          <p:spPr>
            <a:xfrm>
              <a:off x="1892125" y="660850"/>
              <a:ext cx="742200" cy="726400"/>
            </a:xfrm>
            <a:custGeom>
              <a:avLst/>
              <a:gdLst/>
              <a:ahLst/>
              <a:cxnLst/>
              <a:rect l="l" t="t" r="r" b="b"/>
              <a:pathLst>
                <a:path w="29688" h="29056" extrusionOk="0">
                  <a:moveTo>
                    <a:pt x="8606" y="1"/>
                  </a:moveTo>
                  <a:cubicBezTo>
                    <a:pt x="8173" y="1"/>
                    <a:pt x="7806" y="101"/>
                    <a:pt x="7439" y="234"/>
                  </a:cubicBezTo>
                  <a:cubicBezTo>
                    <a:pt x="5804" y="835"/>
                    <a:pt x="5004" y="1902"/>
                    <a:pt x="4670" y="2736"/>
                  </a:cubicBezTo>
                  <a:cubicBezTo>
                    <a:pt x="3803" y="2803"/>
                    <a:pt x="3002" y="3237"/>
                    <a:pt x="2468" y="3937"/>
                  </a:cubicBezTo>
                  <a:cubicBezTo>
                    <a:pt x="1334" y="5305"/>
                    <a:pt x="1601" y="7239"/>
                    <a:pt x="1868" y="8507"/>
                  </a:cubicBezTo>
                  <a:lnTo>
                    <a:pt x="2135" y="9508"/>
                  </a:lnTo>
                  <a:cubicBezTo>
                    <a:pt x="1668" y="9608"/>
                    <a:pt x="1268" y="9775"/>
                    <a:pt x="934" y="10108"/>
                  </a:cubicBezTo>
                  <a:cubicBezTo>
                    <a:pt x="367" y="10575"/>
                    <a:pt x="33" y="11242"/>
                    <a:pt x="33" y="11976"/>
                  </a:cubicBezTo>
                  <a:cubicBezTo>
                    <a:pt x="0" y="15746"/>
                    <a:pt x="2035" y="23218"/>
                    <a:pt x="10207" y="25352"/>
                  </a:cubicBezTo>
                  <a:cubicBezTo>
                    <a:pt x="10541" y="25586"/>
                    <a:pt x="10874" y="25719"/>
                    <a:pt x="11308" y="25753"/>
                  </a:cubicBezTo>
                  <a:cubicBezTo>
                    <a:pt x="11341" y="25986"/>
                    <a:pt x="11475" y="26253"/>
                    <a:pt x="11608" y="26487"/>
                  </a:cubicBezTo>
                  <a:cubicBezTo>
                    <a:pt x="11608" y="26820"/>
                    <a:pt x="11675" y="27154"/>
                    <a:pt x="11842" y="27487"/>
                  </a:cubicBezTo>
                  <a:cubicBezTo>
                    <a:pt x="12309" y="28455"/>
                    <a:pt x="13276" y="29055"/>
                    <a:pt x="14310" y="29055"/>
                  </a:cubicBezTo>
                  <a:cubicBezTo>
                    <a:pt x="14711" y="29055"/>
                    <a:pt x="15111" y="28955"/>
                    <a:pt x="15444" y="28788"/>
                  </a:cubicBezTo>
                  <a:cubicBezTo>
                    <a:pt x="16278" y="28421"/>
                    <a:pt x="17012" y="27921"/>
                    <a:pt x="17646" y="27421"/>
                  </a:cubicBezTo>
                  <a:cubicBezTo>
                    <a:pt x="17779" y="27587"/>
                    <a:pt x="17946" y="27754"/>
                    <a:pt x="18146" y="27854"/>
                  </a:cubicBezTo>
                  <a:cubicBezTo>
                    <a:pt x="18613" y="28221"/>
                    <a:pt x="19180" y="28421"/>
                    <a:pt x="19781" y="28421"/>
                  </a:cubicBezTo>
                  <a:cubicBezTo>
                    <a:pt x="20648" y="28421"/>
                    <a:pt x="21449" y="27988"/>
                    <a:pt x="21949" y="27320"/>
                  </a:cubicBezTo>
                  <a:cubicBezTo>
                    <a:pt x="22516" y="26553"/>
                    <a:pt x="22983" y="25719"/>
                    <a:pt x="23317" y="24885"/>
                  </a:cubicBezTo>
                  <a:lnTo>
                    <a:pt x="23317" y="24819"/>
                  </a:lnTo>
                  <a:cubicBezTo>
                    <a:pt x="23850" y="23418"/>
                    <a:pt x="23984" y="22050"/>
                    <a:pt x="23650" y="20749"/>
                  </a:cubicBezTo>
                  <a:cubicBezTo>
                    <a:pt x="23550" y="20449"/>
                    <a:pt x="23483" y="20149"/>
                    <a:pt x="23350" y="19882"/>
                  </a:cubicBezTo>
                  <a:cubicBezTo>
                    <a:pt x="24151" y="18481"/>
                    <a:pt x="24784" y="16946"/>
                    <a:pt x="25185" y="15312"/>
                  </a:cubicBezTo>
                  <a:cubicBezTo>
                    <a:pt x="25452" y="14945"/>
                    <a:pt x="25618" y="14511"/>
                    <a:pt x="25685" y="14078"/>
                  </a:cubicBezTo>
                  <a:cubicBezTo>
                    <a:pt x="25718" y="13744"/>
                    <a:pt x="25718" y="13411"/>
                    <a:pt x="25652" y="13110"/>
                  </a:cubicBezTo>
                  <a:cubicBezTo>
                    <a:pt x="25785" y="12310"/>
                    <a:pt x="25818" y="11476"/>
                    <a:pt x="25818" y="10742"/>
                  </a:cubicBezTo>
                  <a:lnTo>
                    <a:pt x="28354" y="8907"/>
                  </a:lnTo>
                  <a:cubicBezTo>
                    <a:pt x="29288" y="8207"/>
                    <a:pt x="29688" y="7039"/>
                    <a:pt x="29388" y="5938"/>
                  </a:cubicBezTo>
                  <a:cubicBezTo>
                    <a:pt x="29121" y="4871"/>
                    <a:pt x="28153" y="4070"/>
                    <a:pt x="27053" y="3937"/>
                  </a:cubicBezTo>
                  <a:lnTo>
                    <a:pt x="23784" y="3603"/>
                  </a:lnTo>
                  <a:cubicBezTo>
                    <a:pt x="23217" y="2936"/>
                    <a:pt x="22616" y="2403"/>
                    <a:pt x="21882" y="2002"/>
                  </a:cubicBezTo>
                  <a:cubicBezTo>
                    <a:pt x="20715" y="1335"/>
                    <a:pt x="19614" y="1068"/>
                    <a:pt x="18513" y="1068"/>
                  </a:cubicBezTo>
                  <a:cubicBezTo>
                    <a:pt x="16378" y="1068"/>
                    <a:pt x="14944" y="2169"/>
                    <a:pt x="13977" y="3670"/>
                  </a:cubicBezTo>
                  <a:cubicBezTo>
                    <a:pt x="10841" y="1"/>
                    <a:pt x="9207" y="1"/>
                    <a:pt x="8606" y="1"/>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40"/>
            <p:cNvSpPr/>
            <p:nvPr/>
          </p:nvSpPr>
          <p:spPr>
            <a:xfrm>
              <a:off x="2359125" y="1121700"/>
              <a:ext cx="73400" cy="186325"/>
            </a:xfrm>
            <a:custGeom>
              <a:avLst/>
              <a:gdLst/>
              <a:ahLst/>
              <a:cxnLst/>
              <a:rect l="l" t="t" r="r" b="b"/>
              <a:pathLst>
                <a:path w="2936" h="7453" extrusionOk="0">
                  <a:moveTo>
                    <a:pt x="235" y="1"/>
                  </a:moveTo>
                  <a:cubicBezTo>
                    <a:pt x="140" y="1"/>
                    <a:pt x="58" y="38"/>
                    <a:pt x="33" y="114"/>
                  </a:cubicBezTo>
                  <a:cubicBezTo>
                    <a:pt x="0" y="214"/>
                    <a:pt x="33" y="347"/>
                    <a:pt x="133" y="380"/>
                  </a:cubicBezTo>
                  <a:cubicBezTo>
                    <a:pt x="133" y="447"/>
                    <a:pt x="1768" y="1214"/>
                    <a:pt x="2168" y="2949"/>
                  </a:cubicBezTo>
                  <a:cubicBezTo>
                    <a:pt x="2468" y="4183"/>
                    <a:pt x="2035" y="5617"/>
                    <a:pt x="934" y="7119"/>
                  </a:cubicBezTo>
                  <a:cubicBezTo>
                    <a:pt x="834" y="7185"/>
                    <a:pt x="867" y="7319"/>
                    <a:pt x="967" y="7385"/>
                  </a:cubicBezTo>
                  <a:cubicBezTo>
                    <a:pt x="1001" y="7452"/>
                    <a:pt x="1034" y="7452"/>
                    <a:pt x="1101" y="7452"/>
                  </a:cubicBezTo>
                  <a:cubicBezTo>
                    <a:pt x="1168" y="7452"/>
                    <a:pt x="1201" y="7452"/>
                    <a:pt x="1301" y="7319"/>
                  </a:cubicBezTo>
                  <a:cubicBezTo>
                    <a:pt x="2468" y="5684"/>
                    <a:pt x="2935" y="4183"/>
                    <a:pt x="2602" y="2815"/>
                  </a:cubicBezTo>
                  <a:cubicBezTo>
                    <a:pt x="2168" y="947"/>
                    <a:pt x="434" y="47"/>
                    <a:pt x="334" y="13"/>
                  </a:cubicBezTo>
                  <a:cubicBezTo>
                    <a:pt x="300" y="5"/>
                    <a:pt x="267" y="1"/>
                    <a:pt x="2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40"/>
            <p:cNvSpPr/>
            <p:nvPr/>
          </p:nvSpPr>
          <p:spPr>
            <a:xfrm>
              <a:off x="2243200" y="1148025"/>
              <a:ext cx="102600" cy="175000"/>
            </a:xfrm>
            <a:custGeom>
              <a:avLst/>
              <a:gdLst/>
              <a:ahLst/>
              <a:cxnLst/>
              <a:rect l="l" t="t" r="r" b="b"/>
              <a:pathLst>
                <a:path w="4104" h="7000" extrusionOk="0">
                  <a:moveTo>
                    <a:pt x="2805" y="1"/>
                  </a:moveTo>
                  <a:cubicBezTo>
                    <a:pt x="2759" y="1"/>
                    <a:pt x="2711" y="19"/>
                    <a:pt x="2669" y="61"/>
                  </a:cubicBezTo>
                  <a:cubicBezTo>
                    <a:pt x="2602" y="128"/>
                    <a:pt x="2569" y="261"/>
                    <a:pt x="2636" y="328"/>
                  </a:cubicBezTo>
                  <a:cubicBezTo>
                    <a:pt x="2636" y="328"/>
                    <a:pt x="3670" y="1829"/>
                    <a:pt x="3236" y="3497"/>
                  </a:cubicBezTo>
                  <a:cubicBezTo>
                    <a:pt x="2902" y="4765"/>
                    <a:pt x="1835" y="5799"/>
                    <a:pt x="134" y="6599"/>
                  </a:cubicBezTo>
                  <a:cubicBezTo>
                    <a:pt x="67" y="6666"/>
                    <a:pt x="0" y="6766"/>
                    <a:pt x="67" y="6866"/>
                  </a:cubicBezTo>
                  <a:cubicBezTo>
                    <a:pt x="100" y="6966"/>
                    <a:pt x="167" y="7000"/>
                    <a:pt x="267" y="7000"/>
                  </a:cubicBezTo>
                  <a:cubicBezTo>
                    <a:pt x="301" y="7000"/>
                    <a:pt x="301" y="7000"/>
                    <a:pt x="267" y="6966"/>
                  </a:cubicBezTo>
                  <a:cubicBezTo>
                    <a:pt x="2102" y="6132"/>
                    <a:pt x="3203" y="4998"/>
                    <a:pt x="3603" y="3630"/>
                  </a:cubicBezTo>
                  <a:cubicBezTo>
                    <a:pt x="4103" y="1762"/>
                    <a:pt x="3003" y="161"/>
                    <a:pt x="2969" y="95"/>
                  </a:cubicBezTo>
                  <a:cubicBezTo>
                    <a:pt x="2930" y="36"/>
                    <a:pt x="2869" y="1"/>
                    <a:pt x="280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40"/>
            <p:cNvSpPr/>
            <p:nvPr/>
          </p:nvSpPr>
          <p:spPr>
            <a:xfrm>
              <a:off x="2436675" y="811275"/>
              <a:ext cx="130100" cy="98125"/>
            </a:xfrm>
            <a:custGeom>
              <a:avLst/>
              <a:gdLst/>
              <a:ahLst/>
              <a:cxnLst/>
              <a:rect l="l" t="t" r="r" b="b"/>
              <a:pathLst>
                <a:path w="5204" h="3925" extrusionOk="0">
                  <a:moveTo>
                    <a:pt x="169" y="0"/>
                  </a:moveTo>
                  <a:cubicBezTo>
                    <a:pt x="95" y="0"/>
                    <a:pt x="34" y="84"/>
                    <a:pt x="34" y="188"/>
                  </a:cubicBezTo>
                  <a:cubicBezTo>
                    <a:pt x="0" y="255"/>
                    <a:pt x="67" y="388"/>
                    <a:pt x="200" y="388"/>
                  </a:cubicBezTo>
                  <a:lnTo>
                    <a:pt x="4403" y="789"/>
                  </a:lnTo>
                  <a:lnTo>
                    <a:pt x="601" y="3557"/>
                  </a:lnTo>
                  <a:cubicBezTo>
                    <a:pt x="534" y="3624"/>
                    <a:pt x="501" y="3758"/>
                    <a:pt x="567" y="3858"/>
                  </a:cubicBezTo>
                  <a:cubicBezTo>
                    <a:pt x="601" y="3891"/>
                    <a:pt x="667" y="3924"/>
                    <a:pt x="734" y="3924"/>
                  </a:cubicBezTo>
                  <a:lnTo>
                    <a:pt x="834" y="3924"/>
                  </a:lnTo>
                  <a:lnTo>
                    <a:pt x="5071" y="855"/>
                  </a:lnTo>
                  <a:cubicBezTo>
                    <a:pt x="5171" y="789"/>
                    <a:pt x="5204" y="722"/>
                    <a:pt x="5171" y="622"/>
                  </a:cubicBezTo>
                  <a:cubicBezTo>
                    <a:pt x="5171" y="555"/>
                    <a:pt x="5071" y="455"/>
                    <a:pt x="5004" y="455"/>
                  </a:cubicBezTo>
                  <a:lnTo>
                    <a:pt x="234" y="22"/>
                  </a:lnTo>
                  <a:cubicBezTo>
                    <a:pt x="212" y="7"/>
                    <a:pt x="190" y="0"/>
                    <a:pt x="16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40"/>
            <p:cNvSpPr/>
            <p:nvPr/>
          </p:nvSpPr>
          <p:spPr>
            <a:xfrm>
              <a:off x="1951325" y="723975"/>
              <a:ext cx="591025" cy="520075"/>
            </a:xfrm>
            <a:custGeom>
              <a:avLst/>
              <a:gdLst/>
              <a:ahLst/>
              <a:cxnLst/>
              <a:rect l="l" t="t" r="r" b="b"/>
              <a:pathLst>
                <a:path w="23641" h="20803" extrusionOk="0">
                  <a:moveTo>
                    <a:pt x="6190" y="0"/>
                  </a:moveTo>
                  <a:cubicBezTo>
                    <a:pt x="6100" y="0"/>
                    <a:pt x="6016" y="14"/>
                    <a:pt x="5938" y="44"/>
                  </a:cubicBezTo>
                  <a:cubicBezTo>
                    <a:pt x="2836" y="1245"/>
                    <a:pt x="5604" y="4281"/>
                    <a:pt x="5604" y="4281"/>
                  </a:cubicBezTo>
                  <a:cubicBezTo>
                    <a:pt x="5604" y="4281"/>
                    <a:pt x="3796" y="2672"/>
                    <a:pt x="2666" y="2672"/>
                  </a:cubicBezTo>
                  <a:cubicBezTo>
                    <a:pt x="1947" y="2672"/>
                    <a:pt x="1502" y="3322"/>
                    <a:pt x="1968" y="5448"/>
                  </a:cubicBezTo>
                  <a:cubicBezTo>
                    <a:pt x="2501" y="7880"/>
                    <a:pt x="3293" y="9247"/>
                    <a:pt x="4112" y="9989"/>
                  </a:cubicBezTo>
                  <a:lnTo>
                    <a:pt x="4112" y="9989"/>
                  </a:lnTo>
                  <a:lnTo>
                    <a:pt x="167" y="9451"/>
                  </a:lnTo>
                  <a:lnTo>
                    <a:pt x="167" y="9451"/>
                  </a:lnTo>
                  <a:cubicBezTo>
                    <a:pt x="167" y="9451"/>
                    <a:pt x="0" y="19325"/>
                    <a:pt x="10308" y="20726"/>
                  </a:cubicBezTo>
                  <a:cubicBezTo>
                    <a:pt x="10699" y="20778"/>
                    <a:pt x="11080" y="20803"/>
                    <a:pt x="11450" y="20803"/>
                  </a:cubicBezTo>
                  <a:cubicBezTo>
                    <a:pt x="20848" y="20803"/>
                    <a:pt x="23641" y="4697"/>
                    <a:pt x="18313" y="1712"/>
                  </a:cubicBezTo>
                  <a:cubicBezTo>
                    <a:pt x="17478" y="1241"/>
                    <a:pt x="16759" y="1043"/>
                    <a:pt x="16141" y="1043"/>
                  </a:cubicBezTo>
                  <a:cubicBezTo>
                    <a:pt x="12913" y="1043"/>
                    <a:pt x="12443" y="6449"/>
                    <a:pt x="12443" y="6449"/>
                  </a:cubicBezTo>
                  <a:cubicBezTo>
                    <a:pt x="12443" y="6449"/>
                    <a:pt x="8093" y="0"/>
                    <a:pt x="61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40"/>
            <p:cNvSpPr/>
            <p:nvPr/>
          </p:nvSpPr>
          <p:spPr>
            <a:xfrm>
              <a:off x="2369950" y="812625"/>
              <a:ext cx="52575" cy="66750"/>
            </a:xfrm>
            <a:custGeom>
              <a:avLst/>
              <a:gdLst/>
              <a:ahLst/>
              <a:cxnLst/>
              <a:rect l="l" t="t" r="r" b="b"/>
              <a:pathLst>
                <a:path w="2103" h="2670" extrusionOk="0">
                  <a:moveTo>
                    <a:pt x="1602" y="1"/>
                  </a:moveTo>
                  <a:cubicBezTo>
                    <a:pt x="1502" y="34"/>
                    <a:pt x="1435" y="134"/>
                    <a:pt x="1435" y="234"/>
                  </a:cubicBezTo>
                  <a:cubicBezTo>
                    <a:pt x="1602" y="1168"/>
                    <a:pt x="1568" y="2136"/>
                    <a:pt x="1402" y="2202"/>
                  </a:cubicBezTo>
                  <a:cubicBezTo>
                    <a:pt x="1235" y="2202"/>
                    <a:pt x="768" y="1569"/>
                    <a:pt x="401" y="801"/>
                  </a:cubicBezTo>
                  <a:cubicBezTo>
                    <a:pt x="351" y="726"/>
                    <a:pt x="282" y="689"/>
                    <a:pt x="195" y="689"/>
                  </a:cubicBezTo>
                  <a:cubicBezTo>
                    <a:pt x="165" y="689"/>
                    <a:pt x="134" y="693"/>
                    <a:pt x="101" y="701"/>
                  </a:cubicBezTo>
                  <a:cubicBezTo>
                    <a:pt x="34" y="801"/>
                    <a:pt x="1" y="902"/>
                    <a:pt x="34" y="1002"/>
                  </a:cubicBezTo>
                  <a:cubicBezTo>
                    <a:pt x="101" y="1235"/>
                    <a:pt x="701" y="2469"/>
                    <a:pt x="1235" y="2636"/>
                  </a:cubicBezTo>
                  <a:cubicBezTo>
                    <a:pt x="1268" y="2669"/>
                    <a:pt x="1335" y="2669"/>
                    <a:pt x="1368" y="2669"/>
                  </a:cubicBezTo>
                  <a:cubicBezTo>
                    <a:pt x="1435" y="2669"/>
                    <a:pt x="1502" y="2669"/>
                    <a:pt x="1602" y="2569"/>
                  </a:cubicBezTo>
                  <a:cubicBezTo>
                    <a:pt x="2102" y="2236"/>
                    <a:pt x="1935" y="801"/>
                    <a:pt x="1869" y="168"/>
                  </a:cubicBezTo>
                  <a:cubicBezTo>
                    <a:pt x="1835" y="34"/>
                    <a:pt x="1735" y="1"/>
                    <a:pt x="160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40"/>
            <p:cNvSpPr/>
            <p:nvPr/>
          </p:nvSpPr>
          <p:spPr>
            <a:xfrm>
              <a:off x="2038875" y="813150"/>
              <a:ext cx="204350" cy="223850"/>
            </a:xfrm>
            <a:custGeom>
              <a:avLst/>
              <a:gdLst/>
              <a:ahLst/>
              <a:cxnLst/>
              <a:rect l="l" t="t" r="r" b="b"/>
              <a:pathLst>
                <a:path w="8174" h="8954" extrusionOk="0">
                  <a:moveTo>
                    <a:pt x="5037" y="0"/>
                  </a:moveTo>
                  <a:cubicBezTo>
                    <a:pt x="4951" y="0"/>
                    <a:pt x="4878" y="31"/>
                    <a:pt x="4804" y="80"/>
                  </a:cubicBezTo>
                  <a:cubicBezTo>
                    <a:pt x="4337" y="514"/>
                    <a:pt x="4604" y="2015"/>
                    <a:pt x="4904" y="3149"/>
                  </a:cubicBezTo>
                  <a:cubicBezTo>
                    <a:pt x="4437" y="2548"/>
                    <a:pt x="3770" y="1915"/>
                    <a:pt x="3237" y="1848"/>
                  </a:cubicBezTo>
                  <a:cubicBezTo>
                    <a:pt x="3003" y="1848"/>
                    <a:pt x="2803" y="1881"/>
                    <a:pt x="2669" y="2015"/>
                  </a:cubicBezTo>
                  <a:cubicBezTo>
                    <a:pt x="2136" y="2482"/>
                    <a:pt x="2669" y="3716"/>
                    <a:pt x="3237" y="4783"/>
                  </a:cubicBezTo>
                  <a:cubicBezTo>
                    <a:pt x="2469" y="4116"/>
                    <a:pt x="1502" y="3349"/>
                    <a:pt x="902" y="3349"/>
                  </a:cubicBezTo>
                  <a:cubicBezTo>
                    <a:pt x="668" y="3349"/>
                    <a:pt x="535" y="3382"/>
                    <a:pt x="435" y="3516"/>
                  </a:cubicBezTo>
                  <a:cubicBezTo>
                    <a:pt x="1" y="3916"/>
                    <a:pt x="435" y="4883"/>
                    <a:pt x="735" y="5451"/>
                  </a:cubicBezTo>
                  <a:cubicBezTo>
                    <a:pt x="1469" y="6885"/>
                    <a:pt x="3270" y="8953"/>
                    <a:pt x="5171" y="8953"/>
                  </a:cubicBezTo>
                  <a:lnTo>
                    <a:pt x="5538" y="8953"/>
                  </a:lnTo>
                  <a:cubicBezTo>
                    <a:pt x="5672" y="8886"/>
                    <a:pt x="5705" y="8820"/>
                    <a:pt x="5705" y="8686"/>
                  </a:cubicBezTo>
                  <a:cubicBezTo>
                    <a:pt x="5672" y="8553"/>
                    <a:pt x="5605" y="8519"/>
                    <a:pt x="5471" y="8519"/>
                  </a:cubicBezTo>
                  <a:cubicBezTo>
                    <a:pt x="5364" y="8535"/>
                    <a:pt x="5257" y="8542"/>
                    <a:pt x="5149" y="8542"/>
                  </a:cubicBezTo>
                  <a:cubicBezTo>
                    <a:pt x="3426" y="8542"/>
                    <a:pt x="1759" y="6601"/>
                    <a:pt x="1068" y="5250"/>
                  </a:cubicBezTo>
                  <a:cubicBezTo>
                    <a:pt x="635" y="4383"/>
                    <a:pt x="601" y="3916"/>
                    <a:pt x="735" y="3816"/>
                  </a:cubicBezTo>
                  <a:cubicBezTo>
                    <a:pt x="768" y="3816"/>
                    <a:pt x="801" y="3749"/>
                    <a:pt x="902" y="3749"/>
                  </a:cubicBezTo>
                  <a:cubicBezTo>
                    <a:pt x="1635" y="3749"/>
                    <a:pt x="3503" y="5551"/>
                    <a:pt x="4137" y="6284"/>
                  </a:cubicBezTo>
                  <a:cubicBezTo>
                    <a:pt x="4195" y="6304"/>
                    <a:pt x="4253" y="6323"/>
                    <a:pt x="4310" y="6323"/>
                  </a:cubicBezTo>
                  <a:cubicBezTo>
                    <a:pt x="4353" y="6323"/>
                    <a:pt x="4395" y="6313"/>
                    <a:pt x="4437" y="6284"/>
                  </a:cubicBezTo>
                  <a:cubicBezTo>
                    <a:pt x="4504" y="6184"/>
                    <a:pt x="4504" y="6051"/>
                    <a:pt x="4471" y="5984"/>
                  </a:cubicBezTo>
                  <a:cubicBezTo>
                    <a:pt x="3470" y="4483"/>
                    <a:pt x="2603" y="2648"/>
                    <a:pt x="2970" y="2315"/>
                  </a:cubicBezTo>
                  <a:cubicBezTo>
                    <a:pt x="3070" y="2248"/>
                    <a:pt x="3103" y="2248"/>
                    <a:pt x="3170" y="2248"/>
                  </a:cubicBezTo>
                  <a:cubicBezTo>
                    <a:pt x="3737" y="2348"/>
                    <a:pt x="4704" y="3516"/>
                    <a:pt x="5238" y="4283"/>
                  </a:cubicBezTo>
                  <a:cubicBezTo>
                    <a:pt x="5262" y="4332"/>
                    <a:pt x="5323" y="4363"/>
                    <a:pt x="5392" y="4363"/>
                  </a:cubicBezTo>
                  <a:cubicBezTo>
                    <a:pt x="5418" y="4363"/>
                    <a:pt x="5445" y="4359"/>
                    <a:pt x="5471" y="4350"/>
                  </a:cubicBezTo>
                  <a:cubicBezTo>
                    <a:pt x="5605" y="4316"/>
                    <a:pt x="5638" y="4183"/>
                    <a:pt x="5605" y="4116"/>
                  </a:cubicBezTo>
                  <a:cubicBezTo>
                    <a:pt x="5105" y="2548"/>
                    <a:pt x="4771" y="714"/>
                    <a:pt x="5038" y="414"/>
                  </a:cubicBezTo>
                  <a:lnTo>
                    <a:pt x="5038" y="414"/>
                  </a:lnTo>
                  <a:cubicBezTo>
                    <a:pt x="5438" y="480"/>
                    <a:pt x="6772" y="2648"/>
                    <a:pt x="7773" y="4650"/>
                  </a:cubicBezTo>
                  <a:cubicBezTo>
                    <a:pt x="7822" y="4699"/>
                    <a:pt x="7907" y="4730"/>
                    <a:pt x="7975" y="4730"/>
                  </a:cubicBezTo>
                  <a:cubicBezTo>
                    <a:pt x="7999" y="4730"/>
                    <a:pt x="8022" y="4726"/>
                    <a:pt x="8040" y="4717"/>
                  </a:cubicBezTo>
                  <a:cubicBezTo>
                    <a:pt x="8140" y="4650"/>
                    <a:pt x="8173" y="4517"/>
                    <a:pt x="8140" y="4416"/>
                  </a:cubicBezTo>
                  <a:cubicBezTo>
                    <a:pt x="7640" y="3416"/>
                    <a:pt x="5938" y="147"/>
                    <a:pt x="5138" y="13"/>
                  </a:cubicBezTo>
                  <a:cubicBezTo>
                    <a:pt x="5102" y="4"/>
                    <a:pt x="5069" y="0"/>
                    <a:pt x="5037"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40"/>
            <p:cNvSpPr/>
            <p:nvPr/>
          </p:nvSpPr>
          <p:spPr>
            <a:xfrm>
              <a:off x="2177325" y="994950"/>
              <a:ext cx="296900" cy="246350"/>
            </a:xfrm>
            <a:custGeom>
              <a:avLst/>
              <a:gdLst/>
              <a:ahLst/>
              <a:cxnLst/>
              <a:rect l="l" t="t" r="r" b="b"/>
              <a:pathLst>
                <a:path w="11876" h="9854" extrusionOk="0">
                  <a:moveTo>
                    <a:pt x="9743" y="1"/>
                  </a:moveTo>
                  <a:cubicBezTo>
                    <a:pt x="7105" y="1"/>
                    <a:pt x="4929" y="705"/>
                    <a:pt x="3303" y="2115"/>
                  </a:cubicBezTo>
                  <a:cubicBezTo>
                    <a:pt x="100" y="4917"/>
                    <a:pt x="0" y="9420"/>
                    <a:pt x="0" y="9620"/>
                  </a:cubicBezTo>
                  <a:cubicBezTo>
                    <a:pt x="0" y="9753"/>
                    <a:pt x="100" y="9854"/>
                    <a:pt x="234" y="9854"/>
                  </a:cubicBezTo>
                  <a:cubicBezTo>
                    <a:pt x="367" y="9854"/>
                    <a:pt x="434" y="9753"/>
                    <a:pt x="434" y="9620"/>
                  </a:cubicBezTo>
                  <a:cubicBezTo>
                    <a:pt x="434" y="9587"/>
                    <a:pt x="467" y="5083"/>
                    <a:pt x="3569" y="2415"/>
                  </a:cubicBezTo>
                  <a:cubicBezTo>
                    <a:pt x="5083" y="1087"/>
                    <a:pt x="7126" y="414"/>
                    <a:pt x="9596" y="414"/>
                  </a:cubicBezTo>
                  <a:cubicBezTo>
                    <a:pt x="10228" y="414"/>
                    <a:pt x="10889" y="458"/>
                    <a:pt x="11575" y="547"/>
                  </a:cubicBezTo>
                  <a:cubicBezTo>
                    <a:pt x="11593" y="551"/>
                    <a:pt x="11610" y="553"/>
                    <a:pt x="11625" y="553"/>
                  </a:cubicBezTo>
                  <a:cubicBezTo>
                    <a:pt x="11726" y="553"/>
                    <a:pt x="11780" y="467"/>
                    <a:pt x="11809" y="380"/>
                  </a:cubicBezTo>
                  <a:cubicBezTo>
                    <a:pt x="11875" y="247"/>
                    <a:pt x="11775" y="113"/>
                    <a:pt x="11642" y="113"/>
                  </a:cubicBezTo>
                  <a:cubicBezTo>
                    <a:pt x="10985" y="38"/>
                    <a:pt x="10352" y="1"/>
                    <a:pt x="9743"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40"/>
            <p:cNvSpPr/>
            <p:nvPr/>
          </p:nvSpPr>
          <p:spPr>
            <a:xfrm>
              <a:off x="2400800" y="1046125"/>
              <a:ext cx="30900" cy="42575"/>
            </a:xfrm>
            <a:custGeom>
              <a:avLst/>
              <a:gdLst/>
              <a:ahLst/>
              <a:cxnLst/>
              <a:rect l="l" t="t" r="r" b="b"/>
              <a:pathLst>
                <a:path w="1236" h="1703" extrusionOk="0">
                  <a:moveTo>
                    <a:pt x="1035" y="1"/>
                  </a:moveTo>
                  <a:cubicBezTo>
                    <a:pt x="968" y="1"/>
                    <a:pt x="835" y="68"/>
                    <a:pt x="835" y="201"/>
                  </a:cubicBezTo>
                  <a:cubicBezTo>
                    <a:pt x="835" y="234"/>
                    <a:pt x="735" y="835"/>
                    <a:pt x="134" y="1335"/>
                  </a:cubicBezTo>
                  <a:cubicBezTo>
                    <a:pt x="34" y="1402"/>
                    <a:pt x="1" y="1535"/>
                    <a:pt x="68" y="1635"/>
                  </a:cubicBezTo>
                  <a:cubicBezTo>
                    <a:pt x="134" y="1669"/>
                    <a:pt x="168" y="1702"/>
                    <a:pt x="268" y="1702"/>
                  </a:cubicBezTo>
                  <a:cubicBezTo>
                    <a:pt x="301" y="1702"/>
                    <a:pt x="334" y="1702"/>
                    <a:pt x="368" y="1635"/>
                  </a:cubicBezTo>
                  <a:cubicBezTo>
                    <a:pt x="1168" y="1035"/>
                    <a:pt x="1235" y="234"/>
                    <a:pt x="1235" y="201"/>
                  </a:cubicBezTo>
                  <a:cubicBezTo>
                    <a:pt x="1235" y="134"/>
                    <a:pt x="1168" y="1"/>
                    <a:pt x="10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40"/>
            <p:cNvSpPr/>
            <p:nvPr/>
          </p:nvSpPr>
          <p:spPr>
            <a:xfrm>
              <a:off x="2339925" y="1061975"/>
              <a:ext cx="31725" cy="42550"/>
            </a:xfrm>
            <a:custGeom>
              <a:avLst/>
              <a:gdLst/>
              <a:ahLst/>
              <a:cxnLst/>
              <a:rect l="l" t="t" r="r" b="b"/>
              <a:pathLst>
                <a:path w="1269" h="1702" extrusionOk="0">
                  <a:moveTo>
                    <a:pt x="1068" y="1"/>
                  </a:moveTo>
                  <a:cubicBezTo>
                    <a:pt x="968" y="1"/>
                    <a:pt x="835" y="67"/>
                    <a:pt x="835" y="201"/>
                  </a:cubicBezTo>
                  <a:cubicBezTo>
                    <a:pt x="835" y="201"/>
                    <a:pt x="801" y="835"/>
                    <a:pt x="134" y="1335"/>
                  </a:cubicBezTo>
                  <a:cubicBezTo>
                    <a:pt x="68" y="1402"/>
                    <a:pt x="1" y="1535"/>
                    <a:pt x="101" y="1602"/>
                  </a:cubicBezTo>
                  <a:cubicBezTo>
                    <a:pt x="134" y="1669"/>
                    <a:pt x="201" y="1702"/>
                    <a:pt x="268" y="1702"/>
                  </a:cubicBezTo>
                  <a:cubicBezTo>
                    <a:pt x="301" y="1702"/>
                    <a:pt x="368" y="1702"/>
                    <a:pt x="401" y="1602"/>
                  </a:cubicBezTo>
                  <a:cubicBezTo>
                    <a:pt x="1168" y="1035"/>
                    <a:pt x="1268" y="234"/>
                    <a:pt x="1268" y="201"/>
                  </a:cubicBezTo>
                  <a:cubicBezTo>
                    <a:pt x="1268" y="101"/>
                    <a:pt x="1168" y="1"/>
                    <a:pt x="106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40"/>
            <p:cNvSpPr/>
            <p:nvPr/>
          </p:nvSpPr>
          <p:spPr>
            <a:xfrm>
              <a:off x="2234850" y="1188425"/>
              <a:ext cx="41725" cy="33700"/>
            </a:xfrm>
            <a:custGeom>
              <a:avLst/>
              <a:gdLst/>
              <a:ahLst/>
              <a:cxnLst/>
              <a:rect l="l" t="t" r="r" b="b"/>
              <a:pathLst>
                <a:path w="1669" h="1348" extrusionOk="0">
                  <a:moveTo>
                    <a:pt x="1427" y="1"/>
                  </a:moveTo>
                  <a:cubicBezTo>
                    <a:pt x="1344" y="1"/>
                    <a:pt x="1260" y="45"/>
                    <a:pt x="1235" y="146"/>
                  </a:cubicBezTo>
                  <a:cubicBezTo>
                    <a:pt x="1235" y="146"/>
                    <a:pt x="968" y="714"/>
                    <a:pt x="168" y="980"/>
                  </a:cubicBezTo>
                  <a:cubicBezTo>
                    <a:pt x="101" y="1014"/>
                    <a:pt x="1" y="1080"/>
                    <a:pt x="68" y="1214"/>
                  </a:cubicBezTo>
                  <a:cubicBezTo>
                    <a:pt x="101" y="1314"/>
                    <a:pt x="168" y="1347"/>
                    <a:pt x="268" y="1347"/>
                  </a:cubicBezTo>
                  <a:lnTo>
                    <a:pt x="334" y="1347"/>
                  </a:lnTo>
                  <a:cubicBezTo>
                    <a:pt x="1302" y="1047"/>
                    <a:pt x="1635" y="347"/>
                    <a:pt x="1635" y="313"/>
                  </a:cubicBezTo>
                  <a:cubicBezTo>
                    <a:pt x="1669" y="180"/>
                    <a:pt x="1635" y="46"/>
                    <a:pt x="1502" y="13"/>
                  </a:cubicBezTo>
                  <a:cubicBezTo>
                    <a:pt x="1478" y="5"/>
                    <a:pt x="1453" y="1"/>
                    <a:pt x="142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40"/>
            <p:cNvSpPr/>
            <p:nvPr/>
          </p:nvSpPr>
          <p:spPr>
            <a:xfrm>
              <a:off x="2358275" y="1122025"/>
              <a:ext cx="30875" cy="42550"/>
            </a:xfrm>
            <a:custGeom>
              <a:avLst/>
              <a:gdLst/>
              <a:ahLst/>
              <a:cxnLst/>
              <a:rect l="l" t="t" r="r" b="b"/>
              <a:pathLst>
                <a:path w="1235" h="1702" extrusionOk="0">
                  <a:moveTo>
                    <a:pt x="1035" y="0"/>
                  </a:moveTo>
                  <a:cubicBezTo>
                    <a:pt x="935" y="0"/>
                    <a:pt x="835" y="101"/>
                    <a:pt x="835" y="201"/>
                  </a:cubicBezTo>
                  <a:cubicBezTo>
                    <a:pt x="835" y="201"/>
                    <a:pt x="768" y="834"/>
                    <a:pt x="101" y="1335"/>
                  </a:cubicBezTo>
                  <a:cubicBezTo>
                    <a:pt x="34" y="1435"/>
                    <a:pt x="1" y="1535"/>
                    <a:pt x="67" y="1635"/>
                  </a:cubicBezTo>
                  <a:cubicBezTo>
                    <a:pt x="134" y="1668"/>
                    <a:pt x="167" y="1702"/>
                    <a:pt x="234" y="1702"/>
                  </a:cubicBezTo>
                  <a:cubicBezTo>
                    <a:pt x="301" y="1702"/>
                    <a:pt x="334" y="1702"/>
                    <a:pt x="368" y="1635"/>
                  </a:cubicBezTo>
                  <a:cubicBezTo>
                    <a:pt x="1168" y="1035"/>
                    <a:pt x="1235" y="267"/>
                    <a:pt x="1235" y="201"/>
                  </a:cubicBezTo>
                  <a:cubicBezTo>
                    <a:pt x="1235"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40"/>
            <p:cNvSpPr/>
            <p:nvPr/>
          </p:nvSpPr>
          <p:spPr>
            <a:xfrm>
              <a:off x="2308250" y="1154550"/>
              <a:ext cx="30875" cy="42550"/>
            </a:xfrm>
            <a:custGeom>
              <a:avLst/>
              <a:gdLst/>
              <a:ahLst/>
              <a:cxnLst/>
              <a:rect l="l" t="t" r="r" b="b"/>
              <a:pathLst>
                <a:path w="1235" h="1702" extrusionOk="0">
                  <a:moveTo>
                    <a:pt x="1034" y="0"/>
                  </a:moveTo>
                  <a:cubicBezTo>
                    <a:pt x="934" y="0"/>
                    <a:pt x="834" y="67"/>
                    <a:pt x="834" y="201"/>
                  </a:cubicBezTo>
                  <a:cubicBezTo>
                    <a:pt x="834" y="201"/>
                    <a:pt x="767" y="834"/>
                    <a:pt x="100" y="1335"/>
                  </a:cubicBezTo>
                  <a:cubicBezTo>
                    <a:pt x="34" y="1401"/>
                    <a:pt x="0" y="1535"/>
                    <a:pt x="67" y="1635"/>
                  </a:cubicBezTo>
                  <a:cubicBezTo>
                    <a:pt x="134" y="1668"/>
                    <a:pt x="167" y="1702"/>
                    <a:pt x="234" y="1702"/>
                  </a:cubicBezTo>
                  <a:cubicBezTo>
                    <a:pt x="300" y="1702"/>
                    <a:pt x="334" y="1668"/>
                    <a:pt x="367" y="1635"/>
                  </a:cubicBezTo>
                  <a:cubicBezTo>
                    <a:pt x="1168" y="1034"/>
                    <a:pt x="1234" y="234"/>
                    <a:pt x="1234" y="201"/>
                  </a:cubicBezTo>
                  <a:cubicBezTo>
                    <a:pt x="1234" y="134"/>
                    <a:pt x="1168" y="0"/>
                    <a:pt x="10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40"/>
            <p:cNvSpPr/>
            <p:nvPr/>
          </p:nvSpPr>
          <p:spPr>
            <a:xfrm>
              <a:off x="2280725" y="1122025"/>
              <a:ext cx="31725" cy="42550"/>
            </a:xfrm>
            <a:custGeom>
              <a:avLst/>
              <a:gdLst/>
              <a:ahLst/>
              <a:cxnLst/>
              <a:rect l="l" t="t" r="r" b="b"/>
              <a:pathLst>
                <a:path w="1269" h="1702" extrusionOk="0">
                  <a:moveTo>
                    <a:pt x="1035" y="0"/>
                  </a:moveTo>
                  <a:cubicBezTo>
                    <a:pt x="968" y="0"/>
                    <a:pt x="834" y="101"/>
                    <a:pt x="834" y="201"/>
                  </a:cubicBezTo>
                  <a:cubicBezTo>
                    <a:pt x="834" y="267"/>
                    <a:pt x="768" y="834"/>
                    <a:pt x="134" y="1335"/>
                  </a:cubicBezTo>
                  <a:cubicBezTo>
                    <a:pt x="34" y="1435"/>
                    <a:pt x="0" y="1535"/>
                    <a:pt x="101" y="1635"/>
                  </a:cubicBezTo>
                  <a:cubicBezTo>
                    <a:pt x="134" y="1668"/>
                    <a:pt x="167" y="1702"/>
                    <a:pt x="267" y="1702"/>
                  </a:cubicBezTo>
                  <a:cubicBezTo>
                    <a:pt x="301" y="1702"/>
                    <a:pt x="334" y="1702"/>
                    <a:pt x="367" y="1635"/>
                  </a:cubicBezTo>
                  <a:cubicBezTo>
                    <a:pt x="1168" y="1035"/>
                    <a:pt x="1268" y="267"/>
                    <a:pt x="1268" y="201"/>
                  </a:cubicBezTo>
                  <a:cubicBezTo>
                    <a:pt x="1268"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40"/>
            <p:cNvSpPr/>
            <p:nvPr/>
          </p:nvSpPr>
          <p:spPr>
            <a:xfrm>
              <a:off x="2236525" y="1283800"/>
              <a:ext cx="64250" cy="10050"/>
            </a:xfrm>
            <a:custGeom>
              <a:avLst/>
              <a:gdLst/>
              <a:ahLst/>
              <a:cxnLst/>
              <a:rect l="l" t="t" r="r" b="b"/>
              <a:pathLst>
                <a:path w="2570" h="402" extrusionOk="0">
                  <a:moveTo>
                    <a:pt x="201" y="1"/>
                  </a:moveTo>
                  <a:cubicBezTo>
                    <a:pt x="67" y="1"/>
                    <a:pt x="1" y="67"/>
                    <a:pt x="1" y="201"/>
                  </a:cubicBezTo>
                  <a:cubicBezTo>
                    <a:pt x="1" y="334"/>
                    <a:pt x="67" y="401"/>
                    <a:pt x="201" y="401"/>
                  </a:cubicBezTo>
                  <a:lnTo>
                    <a:pt x="2369" y="401"/>
                  </a:lnTo>
                  <a:cubicBezTo>
                    <a:pt x="2502" y="401"/>
                    <a:pt x="2569" y="334"/>
                    <a:pt x="2569" y="201"/>
                  </a:cubicBezTo>
                  <a:cubicBezTo>
                    <a:pt x="2569" y="67"/>
                    <a:pt x="2502" y="1"/>
                    <a:pt x="23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40"/>
            <p:cNvSpPr/>
            <p:nvPr/>
          </p:nvSpPr>
          <p:spPr>
            <a:xfrm>
              <a:off x="2368275" y="1250975"/>
              <a:ext cx="51750" cy="28675"/>
            </a:xfrm>
            <a:custGeom>
              <a:avLst/>
              <a:gdLst/>
              <a:ahLst/>
              <a:cxnLst/>
              <a:rect l="l" t="t" r="r" b="b"/>
              <a:pathLst>
                <a:path w="2070" h="1147" extrusionOk="0">
                  <a:moveTo>
                    <a:pt x="1763" y="0"/>
                  </a:moveTo>
                  <a:cubicBezTo>
                    <a:pt x="1733" y="0"/>
                    <a:pt x="1702" y="4"/>
                    <a:pt x="1669" y="13"/>
                  </a:cubicBezTo>
                  <a:lnTo>
                    <a:pt x="134" y="713"/>
                  </a:lnTo>
                  <a:cubicBezTo>
                    <a:pt x="68" y="813"/>
                    <a:pt x="1" y="880"/>
                    <a:pt x="68" y="1014"/>
                  </a:cubicBezTo>
                  <a:cubicBezTo>
                    <a:pt x="101" y="1114"/>
                    <a:pt x="168" y="1147"/>
                    <a:pt x="268" y="1147"/>
                  </a:cubicBezTo>
                  <a:cubicBezTo>
                    <a:pt x="268" y="1147"/>
                    <a:pt x="301" y="1147"/>
                    <a:pt x="335" y="1080"/>
                  </a:cubicBezTo>
                  <a:lnTo>
                    <a:pt x="1902" y="380"/>
                  </a:lnTo>
                  <a:cubicBezTo>
                    <a:pt x="1969" y="313"/>
                    <a:pt x="2069" y="180"/>
                    <a:pt x="1969" y="113"/>
                  </a:cubicBezTo>
                  <a:cubicBezTo>
                    <a:pt x="1919" y="38"/>
                    <a:pt x="1850" y="0"/>
                    <a:pt x="176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Hình chữ nhật: Góc Tròn 7">
            <a:extLst>
              <a:ext uri="{FF2B5EF4-FFF2-40B4-BE49-F238E27FC236}">
                <a16:creationId xmlns:a16="http://schemas.microsoft.com/office/drawing/2014/main" xmlns="" id="{B95D777A-5633-6D53-FA11-9177D6215DDC}"/>
              </a:ext>
            </a:extLst>
          </p:cNvPr>
          <p:cNvSpPr/>
          <p:nvPr/>
        </p:nvSpPr>
        <p:spPr>
          <a:xfrm>
            <a:off x="268474" y="63610"/>
            <a:ext cx="8443725" cy="3238389"/>
          </a:xfrm>
          <a:prstGeom prst="roundRect">
            <a:avLst/>
          </a:prstGeom>
          <a:solidFill>
            <a:schemeClr val="tx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a:solidFill>
                  <a:schemeClr val="bg1"/>
                </a:solidFill>
                <a:latin typeface="Calibri" panose="020F0502020204030204" pitchFamily="34" charset="0"/>
                <a:cs typeface="Calibri" panose="020F0502020204030204" pitchFamily="34" charset="0"/>
              </a:rPr>
              <a:t>Nghe hoặc đọc đoạn lời bài hát “Nụ cười” và chia sẻ với bạn về ý</a:t>
            </a:r>
            <a:r>
              <a:rPr lang="en-US" sz="2400" b="1">
                <a:solidFill>
                  <a:schemeClr val="bg1"/>
                </a:solidFill>
                <a:latin typeface="Calibri" panose="020F0502020204030204" pitchFamily="34" charset="0"/>
                <a:cs typeface="Calibri" panose="020F0502020204030204" pitchFamily="34" charset="0"/>
              </a:rPr>
              <a:t> </a:t>
            </a:r>
            <a:r>
              <a:rPr lang="vi-VN" sz="2400" b="1">
                <a:solidFill>
                  <a:schemeClr val="bg1"/>
                </a:solidFill>
                <a:latin typeface="Calibri" panose="020F0502020204030204" pitchFamily="34" charset="0"/>
                <a:cs typeface="Calibri" panose="020F0502020204030204" pitchFamily="34" charset="0"/>
              </a:rPr>
              <a:t>nghĩa của tiếng cười đối với cuộc sống:</a:t>
            </a:r>
          </a:p>
          <a:p>
            <a:pPr algn="just"/>
            <a:r>
              <a:rPr lang="vi-VN" sz="2400" b="1">
                <a:solidFill>
                  <a:srgbClr val="0070C0"/>
                </a:solidFill>
                <a:latin typeface="Calibri" panose="020F0502020204030204" pitchFamily="34" charset="0"/>
                <a:cs typeface="Calibri" panose="020F0502020204030204" pitchFamily="34" charset="0"/>
              </a:rPr>
              <a:t>Cho trời sáng lên cùng với bao nụ cười.</a:t>
            </a:r>
          </a:p>
          <a:p>
            <a:pPr algn="just"/>
            <a:r>
              <a:rPr lang="vi-VN" sz="2400" b="1">
                <a:solidFill>
                  <a:srgbClr val="0070C0"/>
                </a:solidFill>
                <a:latin typeface="Calibri" panose="020F0502020204030204" pitchFamily="34" charset="0"/>
                <a:cs typeface="Calibri" panose="020F0502020204030204" pitchFamily="34" charset="0"/>
              </a:rPr>
              <a:t>Cầu vồng thêm lung linh bao sắc ánh lên ở khắp trời.</a:t>
            </a:r>
          </a:p>
          <a:p>
            <a:pPr algn="just"/>
            <a:r>
              <a:rPr lang="vi-VN" sz="2400" b="1">
                <a:solidFill>
                  <a:srgbClr val="0070C0"/>
                </a:solidFill>
                <a:latin typeface="Calibri" panose="020F0502020204030204" pitchFamily="34" charset="0"/>
                <a:cs typeface="Calibri" panose="020F0502020204030204" pitchFamily="34" charset="0"/>
              </a:rPr>
              <a:t>Nụ cười tươi chúng ta cùng chung niềm vui.</a:t>
            </a:r>
          </a:p>
          <a:p>
            <a:pPr algn="just"/>
            <a:r>
              <a:rPr lang="vi-VN" sz="2400" b="1">
                <a:solidFill>
                  <a:srgbClr val="0070C0"/>
                </a:solidFill>
                <a:latin typeface="Calibri" panose="020F0502020204030204" pitchFamily="34" charset="0"/>
                <a:cs typeface="Calibri" panose="020F0502020204030204" pitchFamily="34" charset="0"/>
              </a:rPr>
              <a:t>Trong cuộc sống đầm ấm yên vui ta cùng cất tiếng cười.</a:t>
            </a:r>
            <a:endParaRPr lang="en-US" sz="2400" b="1">
              <a:solidFill>
                <a:srgbClr val="0070C0"/>
              </a:solidFill>
              <a:latin typeface="Calibri" panose="020F0502020204030204" pitchFamily="34" charset="0"/>
              <a:cs typeface="Calibri" panose="020F0502020204030204" pitchFamily="34" charset="0"/>
            </a:endParaRPr>
          </a:p>
          <a:p>
            <a:pPr algn="just"/>
            <a:r>
              <a:rPr lang="en-US" sz="2400" b="1">
                <a:solidFill>
                  <a:schemeClr val="bg1"/>
                </a:solidFill>
                <a:latin typeface="Calibri" panose="020F0502020204030204" pitchFamily="34" charset="0"/>
                <a:cs typeface="Calibri" panose="020F0502020204030204" pitchFamily="34" charset="0"/>
              </a:rPr>
              <a:t>			</a:t>
            </a:r>
            <a:r>
              <a:rPr lang="en-US" sz="2400" b="1" i="1">
                <a:solidFill>
                  <a:schemeClr val="bg1"/>
                </a:solidFill>
                <a:latin typeface="Calibri" panose="020F0502020204030204" pitchFamily="34" charset="0"/>
                <a:cs typeface="Calibri" panose="020F0502020204030204" pitchFamily="34" charset="0"/>
              </a:rPr>
              <a:t>Nhạc: Nga – Phỏng dịch lời: Phạm Tuyên</a:t>
            </a:r>
          </a:p>
        </p:txBody>
      </p:sp>
      <p:pic>
        <p:nvPicPr>
          <p:cNvPr id="6" name="Picture 6">
            <a:extLst>
              <a:ext uri="{FF2B5EF4-FFF2-40B4-BE49-F238E27FC236}">
                <a16:creationId xmlns:a16="http://schemas.microsoft.com/office/drawing/2014/main" xmlns="" id="{D1AD4D37-1E36-5311-DBAD-C0746FE5307A}"/>
              </a:ext>
            </a:extLst>
          </p:cNvPr>
          <p:cNvPicPr>
            <a:picLocks noChangeAspect="1"/>
          </p:cNvPicPr>
          <p:nvPr/>
        </p:nvPicPr>
        <p:blipFill>
          <a:blip r:embed="rId4"/>
          <a:srcRect/>
          <a:stretch>
            <a:fillRect/>
          </a:stretch>
        </p:blipFill>
        <p:spPr>
          <a:xfrm rot="392878">
            <a:off x="7488644" y="2192605"/>
            <a:ext cx="1637824" cy="2896668"/>
          </a:xfrm>
          <a:prstGeom prst="rect">
            <a:avLst/>
          </a:prstGeom>
        </p:spPr>
      </p:pic>
      <p:pic>
        <p:nvPicPr>
          <p:cNvPr id="7" name="Picture 9">
            <a:extLst>
              <a:ext uri="{FF2B5EF4-FFF2-40B4-BE49-F238E27FC236}">
                <a16:creationId xmlns:a16="http://schemas.microsoft.com/office/drawing/2014/main" xmlns="" id="{EDFD55B6-50A7-5A65-2245-2EA83C9766FB}"/>
              </a:ext>
            </a:extLst>
          </p:cNvPr>
          <p:cNvPicPr>
            <a:picLocks noChangeAspect="1"/>
          </p:cNvPicPr>
          <p:nvPr/>
        </p:nvPicPr>
        <p:blipFill>
          <a:blip r:embed="rId5"/>
          <a:srcRect/>
          <a:stretch>
            <a:fillRect/>
          </a:stretch>
        </p:blipFill>
        <p:spPr>
          <a:xfrm>
            <a:off x="-234166" y="2826199"/>
            <a:ext cx="1557419" cy="2317301"/>
          </a:xfrm>
          <a:prstGeom prst="rect">
            <a:avLst/>
          </a:prstGeom>
        </p:spPr>
      </p:pic>
    </p:spTree>
    <p:extLst>
      <p:ext uri="{BB962C8B-B14F-4D97-AF65-F5344CB8AC3E}">
        <p14:creationId xmlns:p14="http://schemas.microsoft.com/office/powerpoint/2010/main" val="21057187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0">
            <a:extLst>
              <a:ext uri="{FF2B5EF4-FFF2-40B4-BE49-F238E27FC236}">
                <a16:creationId xmlns:a16="http://schemas.microsoft.com/office/drawing/2014/main" xmlns="" id="{A02C1CFA-8917-726C-20E7-E9388C847C20}"/>
              </a:ext>
            </a:extLst>
          </p:cNvPr>
          <p:cNvPicPr>
            <a:picLocks noChangeAspect="1"/>
          </p:cNvPicPr>
          <p:nvPr/>
        </p:nvPicPr>
        <p:blipFill>
          <a:blip r:embed="rId3"/>
          <a:stretch>
            <a:fillRect/>
          </a:stretch>
        </p:blipFill>
        <p:spPr>
          <a:xfrm>
            <a:off x="-337457" y="0"/>
            <a:ext cx="4560342" cy="5143500"/>
          </a:xfrm>
          <a:prstGeom prst="rect">
            <a:avLst/>
          </a:prstGeom>
        </p:spPr>
      </p:pic>
      <p:sp>
        <p:nvSpPr>
          <p:cNvPr id="7" name="Trapezoid 6">
            <a:extLst>
              <a:ext uri="{FF2B5EF4-FFF2-40B4-BE49-F238E27FC236}">
                <a16:creationId xmlns:a16="http://schemas.microsoft.com/office/drawing/2014/main" xmlns="" id="{815800F6-C91F-F9DC-FD37-32B0A2C81908}"/>
              </a:ext>
            </a:extLst>
          </p:cNvPr>
          <p:cNvSpPr/>
          <p:nvPr/>
        </p:nvSpPr>
        <p:spPr>
          <a:xfrm>
            <a:off x="1917047" y="1172497"/>
            <a:ext cx="5143501" cy="4011525"/>
          </a:xfrm>
          <a:prstGeom prst="trapezoid">
            <a:avLst>
              <a:gd name="adj" fmla="val 40443"/>
            </a:avLst>
          </a:prstGeom>
          <a:solidFill>
            <a:srgbClr val="FFFF90">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12" name="Picture 11">
            <a:extLst>
              <a:ext uri="{FF2B5EF4-FFF2-40B4-BE49-F238E27FC236}">
                <a16:creationId xmlns:a16="http://schemas.microsoft.com/office/drawing/2014/main" xmlns="" id="{41A57CE0-E815-4667-0D19-9E82D408B68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3949"/>
          <a:stretch/>
        </p:blipFill>
        <p:spPr>
          <a:xfrm>
            <a:off x="-11254" y="3971003"/>
            <a:ext cx="8977595" cy="7725365"/>
          </a:xfrm>
          <a:prstGeom prst="rect">
            <a:avLst/>
          </a:prstGeom>
        </p:spPr>
      </p:pic>
      <p:pic>
        <p:nvPicPr>
          <p:cNvPr id="6" name="Picture 5">
            <a:extLst>
              <a:ext uri="{FF2B5EF4-FFF2-40B4-BE49-F238E27FC236}">
                <a16:creationId xmlns:a16="http://schemas.microsoft.com/office/drawing/2014/main" xmlns="" id="{317C1AD2-467A-4A2C-D3D0-D8E59884ABD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1111" b="30277"/>
          <a:stretch/>
        </p:blipFill>
        <p:spPr>
          <a:xfrm>
            <a:off x="1917047" y="-228598"/>
            <a:ext cx="5143500" cy="1985963"/>
          </a:xfrm>
          <a:prstGeom prst="rect">
            <a:avLst/>
          </a:prstGeom>
        </p:spPr>
      </p:pic>
      <p:pic>
        <p:nvPicPr>
          <p:cNvPr id="2" name="Picture 1">
            <a:extLst>
              <a:ext uri="{FF2B5EF4-FFF2-40B4-BE49-F238E27FC236}">
                <a16:creationId xmlns:a16="http://schemas.microsoft.com/office/drawing/2014/main" xmlns="" id="{8CF02D34-61E7-78FF-226B-2118DD378738}"/>
              </a:ext>
            </a:extLst>
          </p:cNvPr>
          <p:cNvPicPr>
            <a:picLocks noChangeAspect="1"/>
          </p:cNvPicPr>
          <p:nvPr/>
        </p:nvPicPr>
        <p:blipFill>
          <a:blip r:embed="rId6"/>
          <a:stretch>
            <a:fillRect/>
          </a:stretch>
        </p:blipFill>
        <p:spPr>
          <a:xfrm>
            <a:off x="247036" y="963166"/>
            <a:ext cx="9144000" cy="2825665"/>
          </a:xfrm>
          <a:prstGeom prst="rect">
            <a:avLst/>
          </a:prstGeom>
        </p:spPr>
      </p:pic>
    </p:spTree>
    <p:extLst>
      <p:ext uri="{BB962C8B-B14F-4D97-AF65-F5344CB8AC3E}">
        <p14:creationId xmlns:p14="http://schemas.microsoft.com/office/powerpoint/2010/main" val="32717375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6"/>
                                        </p:tgtEl>
                                        <p:attrNameLst>
                                          <p:attrName>r</p:attrName>
                                        </p:attrNameLst>
                                      </p:cBhvr>
                                    </p:animRot>
                                    <p:animRot by="-240000">
                                      <p:cBhvr>
                                        <p:cTn id="11" dur="200" fill="hold">
                                          <p:stCondLst>
                                            <p:cond delay="200"/>
                                          </p:stCondLst>
                                        </p:cTn>
                                        <p:tgtEl>
                                          <p:spTgt spid="6"/>
                                        </p:tgtEl>
                                        <p:attrNameLst>
                                          <p:attrName>r</p:attrName>
                                        </p:attrNameLst>
                                      </p:cBhvr>
                                    </p:animRot>
                                    <p:animRot by="240000">
                                      <p:cBhvr>
                                        <p:cTn id="12" dur="200" fill="hold">
                                          <p:stCondLst>
                                            <p:cond delay="400"/>
                                          </p:stCondLst>
                                        </p:cTn>
                                        <p:tgtEl>
                                          <p:spTgt spid="6"/>
                                        </p:tgtEl>
                                        <p:attrNameLst>
                                          <p:attrName>r</p:attrName>
                                        </p:attrNameLst>
                                      </p:cBhvr>
                                    </p:animRot>
                                    <p:animRot by="-240000">
                                      <p:cBhvr>
                                        <p:cTn id="13" dur="200" fill="hold">
                                          <p:stCondLst>
                                            <p:cond delay="600"/>
                                          </p:stCondLst>
                                        </p:cTn>
                                        <p:tgtEl>
                                          <p:spTgt spid="6"/>
                                        </p:tgtEl>
                                        <p:attrNameLst>
                                          <p:attrName>r</p:attrName>
                                        </p:attrNameLst>
                                      </p:cBhvr>
                                    </p:animRot>
                                    <p:animRot by="120000">
                                      <p:cBhvr>
                                        <p:cTn id="14" dur="200" fill="hold">
                                          <p:stCondLst>
                                            <p:cond delay="800"/>
                                          </p:stCondLst>
                                        </p:cTn>
                                        <p:tgtEl>
                                          <p:spTgt spid="6"/>
                                        </p:tgtEl>
                                        <p:attrNameLst>
                                          <p:attrName>r</p:attrName>
                                        </p:attrNameLst>
                                      </p:cBhvr>
                                    </p:animRot>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7"/>
                                        </p:tgtEl>
                                        <p:attrNameLst>
                                          <p:attrName>style.visibility</p:attrName>
                                        </p:attrNameLst>
                                      </p:cBhvr>
                                      <p:to>
                                        <p:strVal val="hidden"/>
                                      </p:to>
                                    </p:set>
                                  </p:childTnLst>
                                </p:cTn>
                              </p:par>
                              <p:par>
                                <p:cTn id="23" presetID="32" presetClass="emph" presetSubtype="0" fill="hold" nodeType="withEffect">
                                  <p:stCondLst>
                                    <p:cond delay="0"/>
                                  </p:stCondLst>
                                  <p:childTnLst>
                                    <p:animRot by="120000">
                                      <p:cBhvr>
                                        <p:cTn id="24" dur="100" fill="hold">
                                          <p:stCondLst>
                                            <p:cond delay="0"/>
                                          </p:stCondLst>
                                        </p:cTn>
                                        <p:tgtEl>
                                          <p:spTgt spid="6"/>
                                        </p:tgtEl>
                                        <p:attrNameLst>
                                          <p:attrName>r</p:attrName>
                                        </p:attrNameLst>
                                      </p:cBhvr>
                                    </p:animRot>
                                    <p:animRot by="-240000">
                                      <p:cBhvr>
                                        <p:cTn id="25" dur="200" fill="hold">
                                          <p:stCondLst>
                                            <p:cond delay="200"/>
                                          </p:stCondLst>
                                        </p:cTn>
                                        <p:tgtEl>
                                          <p:spTgt spid="6"/>
                                        </p:tgtEl>
                                        <p:attrNameLst>
                                          <p:attrName>r</p:attrName>
                                        </p:attrNameLst>
                                      </p:cBhvr>
                                    </p:animRot>
                                    <p:animRot by="240000">
                                      <p:cBhvr>
                                        <p:cTn id="26" dur="200" fill="hold">
                                          <p:stCondLst>
                                            <p:cond delay="400"/>
                                          </p:stCondLst>
                                        </p:cTn>
                                        <p:tgtEl>
                                          <p:spTgt spid="6"/>
                                        </p:tgtEl>
                                        <p:attrNameLst>
                                          <p:attrName>r</p:attrName>
                                        </p:attrNameLst>
                                      </p:cBhvr>
                                    </p:animRot>
                                    <p:animRot by="-240000">
                                      <p:cBhvr>
                                        <p:cTn id="27" dur="200" fill="hold">
                                          <p:stCondLst>
                                            <p:cond delay="600"/>
                                          </p:stCondLst>
                                        </p:cTn>
                                        <p:tgtEl>
                                          <p:spTgt spid="6"/>
                                        </p:tgtEl>
                                        <p:attrNameLst>
                                          <p:attrName>r</p:attrName>
                                        </p:attrNameLst>
                                      </p:cBhvr>
                                    </p:animRot>
                                    <p:animRot by="120000">
                                      <p:cBhvr>
                                        <p:cTn id="28" dur="200" fill="hold">
                                          <p:stCondLst>
                                            <p:cond delay="800"/>
                                          </p:stCondLst>
                                        </p:cTn>
                                        <p:tgtEl>
                                          <p:spTgt spid="6"/>
                                        </p:tgtEl>
                                        <p:attrNameLst>
                                          <p:attrName>r</p:attrName>
                                        </p:attrNameLst>
                                      </p:cBhvr>
                                    </p:animRot>
                                  </p:childTnLst>
                                </p:cTn>
                              </p:par>
                              <p:par>
                                <p:cTn id="29" presetID="63" presetClass="path" presetSubtype="0" accel="50000" decel="50000" fill="hold" nodeType="withEffect">
                                  <p:stCondLst>
                                    <p:cond delay="0"/>
                                  </p:stCondLst>
                                  <p:childTnLst>
                                    <p:animMotion origin="layout" path="M 4.58333E-6 -1.11111E-6 L 0.77682 -1.11111E-6 " pathEditMode="relative" rAng="0" ptsTypes="AA">
                                      <p:cBhvr>
                                        <p:cTn id="30" dur="2000" fill="hold"/>
                                        <p:tgtEl>
                                          <p:spTgt spid="6"/>
                                        </p:tgtEl>
                                        <p:attrNameLst>
                                          <p:attrName>ppt_x</p:attrName>
                                          <p:attrName>ppt_y</p:attrName>
                                        </p:attrNameLst>
                                      </p:cBhvr>
                                      <p:rCtr x="3884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0">
            <a:extLst>
              <a:ext uri="{FF2B5EF4-FFF2-40B4-BE49-F238E27FC236}">
                <a16:creationId xmlns:a16="http://schemas.microsoft.com/office/drawing/2014/main" xmlns="" id="{827F3E59-B3BC-F9C0-012F-30824A2A058B}"/>
              </a:ext>
            </a:extLst>
          </p:cNvPr>
          <p:cNvPicPr>
            <a:picLocks noChangeAspect="1"/>
          </p:cNvPicPr>
          <p:nvPr/>
        </p:nvPicPr>
        <p:blipFill>
          <a:blip r:embed="rId2"/>
          <a:stretch>
            <a:fillRect/>
          </a:stretch>
        </p:blipFill>
        <p:spPr>
          <a:xfrm>
            <a:off x="-337457" y="0"/>
            <a:ext cx="4560342" cy="5143500"/>
          </a:xfrm>
          <a:prstGeom prst="rect">
            <a:avLst/>
          </a:prstGeom>
        </p:spPr>
      </p:pic>
      <p:sp>
        <p:nvSpPr>
          <p:cNvPr id="3" name="Rectangle: Rounded Corners 2">
            <a:extLst>
              <a:ext uri="{FF2B5EF4-FFF2-40B4-BE49-F238E27FC236}">
                <a16:creationId xmlns:a16="http://schemas.microsoft.com/office/drawing/2014/main" xmlns="" id="{CF1B349E-F178-9362-B5D7-C899CD6359A4}"/>
              </a:ext>
            </a:extLst>
          </p:cNvPr>
          <p:cNvSpPr/>
          <p:nvPr/>
        </p:nvSpPr>
        <p:spPr>
          <a:xfrm>
            <a:off x="391886" y="467181"/>
            <a:ext cx="8316686" cy="4385661"/>
          </a:xfrm>
          <a:prstGeom prst="roundRect">
            <a:avLst/>
          </a:prstGeom>
          <a:solidFill>
            <a:schemeClr val="tx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2" name="Picture 1">
            <a:extLst>
              <a:ext uri="{FF2B5EF4-FFF2-40B4-BE49-F238E27FC236}">
                <a16:creationId xmlns:a16="http://schemas.microsoft.com/office/drawing/2014/main" xmlns="" id="{619A9940-AC67-8C2D-1BF1-BBF2E65A3707}"/>
              </a:ext>
            </a:extLst>
          </p:cNvPr>
          <p:cNvPicPr>
            <a:picLocks noChangeAspect="1"/>
          </p:cNvPicPr>
          <p:nvPr/>
        </p:nvPicPr>
        <p:blipFill>
          <a:blip r:embed="rId3"/>
          <a:stretch>
            <a:fillRect/>
          </a:stretch>
        </p:blipFill>
        <p:spPr>
          <a:xfrm>
            <a:off x="0" y="176765"/>
            <a:ext cx="9144000" cy="1647777"/>
          </a:xfrm>
          <a:prstGeom prst="rect">
            <a:avLst/>
          </a:prstGeom>
        </p:spPr>
      </p:pic>
      <p:pic>
        <p:nvPicPr>
          <p:cNvPr id="5" name="Picture 4">
            <a:extLst>
              <a:ext uri="{FF2B5EF4-FFF2-40B4-BE49-F238E27FC236}">
                <a16:creationId xmlns:a16="http://schemas.microsoft.com/office/drawing/2014/main" xmlns="" id="{5234FF38-5B93-6F7D-3E0F-534B2B65EBA4}"/>
              </a:ext>
            </a:extLst>
          </p:cNvPr>
          <p:cNvPicPr>
            <a:picLocks noChangeAspect="1"/>
          </p:cNvPicPr>
          <p:nvPr/>
        </p:nvPicPr>
        <p:blipFill rotWithShape="1">
          <a:blip r:embed="rId4"/>
          <a:srcRect r="4833" b="63266"/>
          <a:stretch/>
        </p:blipFill>
        <p:spPr>
          <a:xfrm>
            <a:off x="391886" y="1824542"/>
            <a:ext cx="8316686" cy="2498201"/>
          </a:xfrm>
          <a:prstGeom prst="rect">
            <a:avLst/>
          </a:prstGeom>
        </p:spPr>
      </p:pic>
    </p:spTree>
    <p:extLst>
      <p:ext uri="{BB962C8B-B14F-4D97-AF65-F5344CB8AC3E}">
        <p14:creationId xmlns:p14="http://schemas.microsoft.com/office/powerpoint/2010/main" val="206226185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0">
            <a:extLst>
              <a:ext uri="{FF2B5EF4-FFF2-40B4-BE49-F238E27FC236}">
                <a16:creationId xmlns:a16="http://schemas.microsoft.com/office/drawing/2014/main" xmlns="" id="{6E78ABAA-24A8-326F-B8CB-E16BEE48EFBE}"/>
              </a:ext>
            </a:extLst>
          </p:cNvPr>
          <p:cNvPicPr>
            <a:picLocks noChangeAspect="1"/>
          </p:cNvPicPr>
          <p:nvPr/>
        </p:nvPicPr>
        <p:blipFill>
          <a:blip r:embed="rId2"/>
          <a:stretch>
            <a:fillRect/>
          </a:stretch>
        </p:blipFill>
        <p:spPr>
          <a:xfrm>
            <a:off x="-337457" y="0"/>
            <a:ext cx="4560342" cy="5143500"/>
          </a:xfrm>
          <a:prstGeom prst="rect">
            <a:avLst/>
          </a:prstGeom>
        </p:spPr>
      </p:pic>
      <p:sp>
        <p:nvSpPr>
          <p:cNvPr id="3" name="Rectangle: Rounded Corners 2">
            <a:extLst>
              <a:ext uri="{FF2B5EF4-FFF2-40B4-BE49-F238E27FC236}">
                <a16:creationId xmlns:a16="http://schemas.microsoft.com/office/drawing/2014/main" xmlns="" id="{CF1B349E-F178-9362-B5D7-C899CD6359A4}"/>
              </a:ext>
            </a:extLst>
          </p:cNvPr>
          <p:cNvSpPr/>
          <p:nvPr/>
        </p:nvSpPr>
        <p:spPr>
          <a:xfrm>
            <a:off x="391886" y="467181"/>
            <a:ext cx="8316686" cy="4385661"/>
          </a:xfrm>
          <a:prstGeom prst="roundRect">
            <a:avLst/>
          </a:prstGeom>
          <a:solidFill>
            <a:schemeClr val="tx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2" name="Picture 1">
            <a:extLst>
              <a:ext uri="{FF2B5EF4-FFF2-40B4-BE49-F238E27FC236}">
                <a16:creationId xmlns:a16="http://schemas.microsoft.com/office/drawing/2014/main" xmlns="" id="{619A9940-AC67-8C2D-1BF1-BBF2E65A3707}"/>
              </a:ext>
            </a:extLst>
          </p:cNvPr>
          <p:cNvPicPr>
            <a:picLocks noChangeAspect="1"/>
          </p:cNvPicPr>
          <p:nvPr/>
        </p:nvPicPr>
        <p:blipFill>
          <a:blip r:embed="rId3"/>
          <a:stretch>
            <a:fillRect/>
          </a:stretch>
        </p:blipFill>
        <p:spPr>
          <a:xfrm>
            <a:off x="0" y="0"/>
            <a:ext cx="9144000" cy="1647777"/>
          </a:xfrm>
          <a:prstGeom prst="rect">
            <a:avLst/>
          </a:prstGeom>
        </p:spPr>
      </p:pic>
      <p:pic>
        <p:nvPicPr>
          <p:cNvPr id="5" name="Picture 4">
            <a:extLst>
              <a:ext uri="{FF2B5EF4-FFF2-40B4-BE49-F238E27FC236}">
                <a16:creationId xmlns:a16="http://schemas.microsoft.com/office/drawing/2014/main" xmlns="" id="{5234FF38-5B93-6F7D-3E0F-534B2B65EBA4}"/>
              </a:ext>
            </a:extLst>
          </p:cNvPr>
          <p:cNvPicPr>
            <a:picLocks noChangeAspect="1"/>
          </p:cNvPicPr>
          <p:nvPr/>
        </p:nvPicPr>
        <p:blipFill rotWithShape="1">
          <a:blip r:embed="rId4"/>
          <a:srcRect t="36566" r="865" b="12039"/>
          <a:stretch/>
        </p:blipFill>
        <p:spPr>
          <a:xfrm>
            <a:off x="723900" y="1616027"/>
            <a:ext cx="7418614" cy="2993096"/>
          </a:xfrm>
          <a:prstGeom prst="rect">
            <a:avLst/>
          </a:prstGeom>
        </p:spPr>
      </p:pic>
    </p:spTree>
    <p:extLst>
      <p:ext uri="{BB962C8B-B14F-4D97-AF65-F5344CB8AC3E}">
        <p14:creationId xmlns:p14="http://schemas.microsoft.com/office/powerpoint/2010/main" val="142673408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30"/>
          <p:cNvPicPr>
            <a:picLocks noChangeAspect="1"/>
          </p:cNvPicPr>
          <p:nvPr/>
        </p:nvPicPr>
        <p:blipFill>
          <a:blip r:embed="rId4"/>
          <a:stretch>
            <a:fillRect/>
          </a:stretch>
        </p:blipFill>
        <p:spPr>
          <a:xfrm rot="21600000">
            <a:off x="-337457" y="0"/>
            <a:ext cx="4560342" cy="5143500"/>
          </a:xfrm>
          <a:prstGeom prst="rect">
            <a:avLst/>
          </a:prstGeom>
        </p:spPr>
      </p:pic>
      <p:grpSp>
        <p:nvGrpSpPr>
          <p:cNvPr id="4" name="Group 3">
            <a:extLst>
              <a:ext uri="{FF2B5EF4-FFF2-40B4-BE49-F238E27FC236}">
                <a16:creationId xmlns:a16="http://schemas.microsoft.com/office/drawing/2014/main" xmlns="" id="{138DF3B5-99FB-8055-7DA9-2071B0A35B8A}"/>
              </a:ext>
            </a:extLst>
          </p:cNvPr>
          <p:cNvGrpSpPr/>
          <p:nvPr/>
        </p:nvGrpSpPr>
        <p:grpSpPr>
          <a:xfrm>
            <a:off x="889140" y="141076"/>
            <a:ext cx="3225514" cy="2173272"/>
            <a:chOff x="183754" y="1914705"/>
            <a:chExt cx="3417912" cy="4286940"/>
          </a:xfrm>
        </p:grpSpPr>
        <p:sp>
          <p:nvSpPr>
            <p:cNvPr id="5" name="TextBox 4">
              <a:extLst>
                <a:ext uri="{FF2B5EF4-FFF2-40B4-BE49-F238E27FC236}">
                  <a16:creationId xmlns:a16="http://schemas.microsoft.com/office/drawing/2014/main" xmlns="" id="{2A650E23-AB03-9872-6746-892F8B593438}"/>
                </a:ext>
              </a:extLst>
            </p:cNvPr>
            <p:cNvSpPr txBox="1"/>
            <p:nvPr/>
          </p:nvSpPr>
          <p:spPr>
            <a:xfrm>
              <a:off x="183754" y="1914705"/>
              <a:ext cx="3417912" cy="4280141"/>
            </a:xfrm>
            <a:prstGeom prst="rect">
              <a:avLst/>
            </a:prstGeom>
            <a:noFill/>
          </p:spPr>
          <p:txBody>
            <a:bodyPr wrap="square" rtlCol="0">
              <a:spAutoFit/>
            </a:bodyPr>
            <a:lstStyle/>
            <a:p>
              <a:pPr defTabSz="685800">
                <a:buClrTx/>
              </a:pPr>
              <a:r>
                <a:rPr lang="en-US" sz="6750" kern="1200" dirty="0">
                  <a:ln w="381000">
                    <a:solidFill>
                      <a:prstClr val="white"/>
                    </a:solidFill>
                  </a:ln>
                  <a:solidFill>
                    <a:srgbClr val="FFFF90"/>
                  </a:solidFill>
                  <a:latin typeface="#9Slide07 Crocante" panose="02000000000000000000" pitchFamily="2" charset="0"/>
                  <a:ea typeface="+mn-ea"/>
                  <a:cs typeface="#9Slide05 Pattaya" panose="00000500000000000000" pitchFamily="2" charset="-34"/>
                </a:rPr>
                <a:t>Chia </a:t>
              </a:r>
              <a:r>
                <a:rPr lang="en-US" sz="6750" kern="1200" dirty="0" err="1">
                  <a:ln w="381000">
                    <a:solidFill>
                      <a:prstClr val="white"/>
                    </a:solidFill>
                  </a:ln>
                  <a:solidFill>
                    <a:srgbClr val="FFFF90"/>
                  </a:solidFill>
                  <a:latin typeface="#9Slide07 Crocante" panose="02000000000000000000" pitchFamily="2" charset="0"/>
                  <a:ea typeface="+mn-ea"/>
                  <a:cs typeface="#9Slide05 Pattaya" panose="00000500000000000000" pitchFamily="2" charset="-34"/>
                </a:rPr>
                <a:t>sẻ</a:t>
              </a:r>
              <a:endParaRPr lang="en-US" sz="6750" kern="1200" dirty="0">
                <a:ln w="381000">
                  <a:solidFill>
                    <a:prstClr val="white"/>
                  </a:solidFill>
                </a:ln>
                <a:solidFill>
                  <a:srgbClr val="FFFF90"/>
                </a:solidFill>
                <a:latin typeface="#9Slide07 Crocante" panose="02000000000000000000" pitchFamily="2" charset="0"/>
                <a:ea typeface="+mn-ea"/>
                <a:cs typeface="#9Slide05 Pattaya" panose="00000500000000000000" pitchFamily="2" charset="-34"/>
              </a:endParaRPr>
            </a:p>
          </p:txBody>
        </p:sp>
        <p:sp>
          <p:nvSpPr>
            <p:cNvPr id="6" name="TextBox 5">
              <a:extLst>
                <a:ext uri="{FF2B5EF4-FFF2-40B4-BE49-F238E27FC236}">
                  <a16:creationId xmlns:a16="http://schemas.microsoft.com/office/drawing/2014/main" xmlns="" id="{56D626BD-F808-5C21-F0AF-EEE329BA87A5}"/>
                </a:ext>
              </a:extLst>
            </p:cNvPr>
            <p:cNvSpPr txBox="1"/>
            <p:nvPr/>
          </p:nvSpPr>
          <p:spPr>
            <a:xfrm>
              <a:off x="183755" y="1921504"/>
              <a:ext cx="3417911" cy="4280141"/>
            </a:xfrm>
            <a:prstGeom prst="rect">
              <a:avLst/>
            </a:prstGeom>
            <a:noFill/>
          </p:spPr>
          <p:txBody>
            <a:bodyPr wrap="square" rtlCol="0">
              <a:spAutoFit/>
            </a:bodyPr>
            <a:lstStyle/>
            <a:p>
              <a:pPr defTabSz="685800">
                <a:buClrTx/>
              </a:pPr>
              <a:r>
                <a:rPr lang="en-US" sz="6750" kern="1200" dirty="0">
                  <a:gradFill>
                    <a:gsLst>
                      <a:gs pos="52000">
                        <a:srgbClr val="FF2121"/>
                      </a:gs>
                      <a:gs pos="100000">
                        <a:srgbClr val="990000"/>
                      </a:gs>
                      <a:gs pos="0">
                        <a:srgbClr val="FF7D7D"/>
                      </a:gs>
                    </a:gsLst>
                    <a:lin ang="5400000" scaled="1"/>
                  </a:gradFill>
                  <a:effectLst>
                    <a:outerShdw blurRad="38100" dist="38100" dir="2700000" algn="tl">
                      <a:srgbClr val="000000">
                        <a:alpha val="43137"/>
                      </a:srgbClr>
                    </a:outerShdw>
                  </a:effectLst>
                  <a:latin typeface="#9Slide07 Crocante" panose="02000000000000000000" pitchFamily="2" charset="0"/>
                  <a:ea typeface="+mn-ea"/>
                  <a:cs typeface="#9Slide05 Pattaya" panose="00000500000000000000" pitchFamily="2" charset="-34"/>
                </a:rPr>
                <a:t>Chia </a:t>
              </a:r>
              <a:r>
                <a:rPr lang="en-US" sz="6750" kern="1200" dirty="0" err="1">
                  <a:gradFill>
                    <a:gsLst>
                      <a:gs pos="52000">
                        <a:srgbClr val="FF2121"/>
                      </a:gs>
                      <a:gs pos="100000">
                        <a:srgbClr val="990000"/>
                      </a:gs>
                      <a:gs pos="0">
                        <a:srgbClr val="FF7D7D"/>
                      </a:gs>
                    </a:gsLst>
                    <a:lin ang="5400000" scaled="1"/>
                  </a:gradFill>
                  <a:effectLst>
                    <a:outerShdw blurRad="38100" dist="38100" dir="2700000" algn="tl">
                      <a:srgbClr val="000000">
                        <a:alpha val="43137"/>
                      </a:srgbClr>
                    </a:outerShdw>
                  </a:effectLst>
                  <a:latin typeface="#9Slide07 Crocante" panose="02000000000000000000" pitchFamily="2" charset="0"/>
                  <a:ea typeface="+mn-ea"/>
                  <a:cs typeface="#9Slide05 Pattaya" panose="00000500000000000000" pitchFamily="2" charset="-34"/>
                </a:rPr>
                <a:t>sẻ</a:t>
              </a:r>
              <a:endParaRPr lang="en-US" sz="6750" kern="1200" dirty="0">
                <a:gradFill>
                  <a:gsLst>
                    <a:gs pos="52000">
                      <a:srgbClr val="FF2121"/>
                    </a:gs>
                    <a:gs pos="100000">
                      <a:srgbClr val="990000"/>
                    </a:gs>
                    <a:gs pos="0">
                      <a:srgbClr val="FF7D7D"/>
                    </a:gs>
                  </a:gsLst>
                  <a:lin ang="5400000" scaled="1"/>
                </a:gradFill>
                <a:effectLst>
                  <a:outerShdw blurRad="38100" dist="38100" dir="2700000" algn="tl">
                    <a:srgbClr val="000000">
                      <a:alpha val="43137"/>
                    </a:srgbClr>
                  </a:outerShdw>
                </a:effectLst>
                <a:latin typeface="#9Slide07 Crocante" panose="02000000000000000000" pitchFamily="2" charset="0"/>
                <a:ea typeface="+mn-ea"/>
                <a:cs typeface="#9Slide05 Pattaya" panose="00000500000000000000" pitchFamily="2" charset="-34"/>
              </a:endParaRPr>
            </a:p>
          </p:txBody>
        </p:sp>
      </p:grpSp>
      <p:sp>
        <p:nvSpPr>
          <p:cNvPr id="7" name="textbox 358">
            <a:extLst>
              <a:ext uri="{FF2B5EF4-FFF2-40B4-BE49-F238E27FC236}">
                <a16:creationId xmlns:a16="http://schemas.microsoft.com/office/drawing/2014/main" xmlns="" id="{F922FE3A-B702-4FFB-9924-D0CF9393873D}"/>
              </a:ext>
            </a:extLst>
          </p:cNvPr>
          <p:cNvSpPr/>
          <p:nvPr/>
        </p:nvSpPr>
        <p:spPr>
          <a:xfrm>
            <a:off x="3744686" y="1390146"/>
            <a:ext cx="4789714" cy="1810254"/>
          </a:xfrm>
          <a:prstGeom prst="rect">
            <a:avLst/>
          </a:prstGeom>
        </p:spPr>
        <p:txBody>
          <a:bodyPr vert="horz" wrap="square" lIns="0" tIns="0" rIns="0" bIns="0"/>
          <a:lstStyle/>
          <a:p>
            <a:pPr marL="12700" algn="just" defTabSz="685800" eaLnBrk="0">
              <a:buClrTx/>
            </a:pPr>
            <a:r>
              <a:rPr lang="en-US" sz="2625" kern="1200" dirty="0">
                <a:solidFill>
                  <a:prstClr val="black"/>
                </a:solidFill>
                <a:latin typeface="UTM Avo" panose="02040603050506020204" pitchFamily="18" charset="0"/>
              </a:rPr>
              <a:t>Chia </a:t>
            </a:r>
            <a:r>
              <a:rPr lang="en-US" sz="2625" kern="1200" dirty="0" err="1">
                <a:solidFill>
                  <a:prstClr val="black"/>
                </a:solidFill>
                <a:latin typeface="UTM Avo" panose="02040603050506020204" pitchFamily="18" charset="0"/>
              </a:rPr>
              <a:t>sẻ</a:t>
            </a:r>
            <a:r>
              <a:rPr lang="en-US" sz="2625" kern="1200" dirty="0">
                <a:solidFill>
                  <a:prstClr val="black"/>
                </a:solidFill>
                <a:latin typeface="UTM Avo" panose="02040603050506020204" pitchFamily="18" charset="0"/>
              </a:rPr>
              <a:t> </a:t>
            </a:r>
            <a:r>
              <a:rPr lang="en-US" sz="2625" kern="1200" dirty="0" err="1">
                <a:solidFill>
                  <a:prstClr val="black"/>
                </a:solidFill>
                <a:latin typeface="UTM Avo" panose="02040603050506020204" pitchFamily="18" charset="0"/>
              </a:rPr>
              <a:t>nhanh</a:t>
            </a:r>
            <a:r>
              <a:rPr lang="en-US" sz="2625" kern="1200" dirty="0">
                <a:solidFill>
                  <a:prstClr val="black"/>
                </a:solidFill>
                <a:latin typeface="UTM Avo" panose="02040603050506020204" pitchFamily="18" charset="0"/>
              </a:rPr>
              <a:t> </a:t>
            </a:r>
            <a:r>
              <a:rPr lang="en-US" sz="2625" kern="1200" dirty="0" err="1">
                <a:solidFill>
                  <a:prstClr val="black"/>
                </a:solidFill>
                <a:latin typeface="UTM Avo" panose="02040603050506020204" pitchFamily="18" charset="0"/>
              </a:rPr>
              <a:t>với</a:t>
            </a:r>
            <a:r>
              <a:rPr lang="en-US" sz="2625" kern="1200" dirty="0">
                <a:solidFill>
                  <a:prstClr val="black"/>
                </a:solidFill>
                <a:latin typeface="UTM Avo" panose="02040603050506020204" pitchFamily="18" charset="0"/>
              </a:rPr>
              <a:t> </a:t>
            </a:r>
            <a:r>
              <a:rPr lang="en-US" sz="2625" kern="1200" dirty="0" err="1">
                <a:solidFill>
                  <a:prstClr val="black"/>
                </a:solidFill>
                <a:latin typeface="UTM Avo" panose="02040603050506020204" pitchFamily="18" charset="0"/>
              </a:rPr>
              <a:t>nhóm</a:t>
            </a:r>
            <a:r>
              <a:rPr lang="en-US" sz="2625" kern="1200" dirty="0">
                <a:solidFill>
                  <a:prstClr val="black"/>
                </a:solidFill>
                <a:latin typeface="UTM Avo" panose="02040603050506020204" pitchFamily="18" charset="0"/>
              </a:rPr>
              <a:t> </a:t>
            </a:r>
            <a:r>
              <a:rPr lang="en-US" sz="2625" kern="1200" dirty="0" err="1">
                <a:solidFill>
                  <a:prstClr val="black"/>
                </a:solidFill>
                <a:latin typeface="UTM Avo" panose="02040603050506020204" pitchFamily="18" charset="0"/>
              </a:rPr>
              <a:t>bạn</a:t>
            </a:r>
            <a:r>
              <a:rPr lang="en-US" sz="2625" kern="1200">
                <a:solidFill>
                  <a:prstClr val="black"/>
                </a:solidFill>
                <a:latin typeface="UTM Avo" panose="02040603050506020204" pitchFamily="18" charset="0"/>
              </a:rPr>
              <a:t> về</a:t>
            </a:r>
            <a:r>
              <a:rPr lang="en-US" sz="2625" kern="1200" dirty="0">
                <a:solidFill>
                  <a:prstClr val="black"/>
                </a:solidFill>
                <a:latin typeface="UTM Avo" panose="02040603050506020204" pitchFamily="18" charset="0"/>
              </a:rPr>
              <a:t> </a:t>
            </a:r>
            <a:r>
              <a:rPr lang="en-US" sz="2625" kern="1200" dirty="0" err="1">
                <a:solidFill>
                  <a:prstClr val="black"/>
                </a:solidFill>
                <a:latin typeface="UTM Avo" panose="02040603050506020204" pitchFamily="18" charset="0"/>
              </a:rPr>
              <a:t>nội</a:t>
            </a:r>
            <a:r>
              <a:rPr lang="en-US" sz="2625" kern="1200" dirty="0">
                <a:solidFill>
                  <a:prstClr val="black"/>
                </a:solidFill>
                <a:latin typeface="UTM Avo" panose="02040603050506020204" pitchFamily="18" charset="0"/>
              </a:rPr>
              <a:t> dung </a:t>
            </a:r>
            <a:r>
              <a:rPr lang="en-US" sz="2625" kern="1200" dirty="0" err="1">
                <a:solidFill>
                  <a:prstClr val="black"/>
                </a:solidFill>
                <a:latin typeface="UTM Avo" panose="02040603050506020204" pitchFamily="18" charset="0"/>
              </a:rPr>
              <a:t>câu</a:t>
            </a:r>
            <a:r>
              <a:rPr lang="en-US" sz="2625" kern="1200" dirty="0">
                <a:solidFill>
                  <a:prstClr val="black"/>
                </a:solidFill>
                <a:latin typeface="UTM Avo" panose="02040603050506020204" pitchFamily="18" charset="0"/>
              </a:rPr>
              <a:t> </a:t>
            </a:r>
            <a:r>
              <a:rPr lang="en-US" sz="2625" kern="1200" dirty="0" err="1">
                <a:solidFill>
                  <a:prstClr val="black"/>
                </a:solidFill>
                <a:latin typeface="UTM Avo" panose="02040603050506020204" pitchFamily="18" charset="0"/>
              </a:rPr>
              <a:t>chuyện</a:t>
            </a:r>
            <a:r>
              <a:rPr lang="en-US" sz="2625" kern="1200" dirty="0">
                <a:solidFill>
                  <a:prstClr val="black"/>
                </a:solidFill>
                <a:latin typeface="UTM Avo" panose="02040603050506020204" pitchFamily="18" charset="0"/>
              </a:rPr>
              <a:t> </a:t>
            </a:r>
            <a:r>
              <a:rPr lang="en-US" sz="2625" kern="1200" dirty="0" err="1">
                <a:solidFill>
                  <a:prstClr val="black"/>
                </a:solidFill>
                <a:latin typeface="UTM Avo" panose="02040603050506020204" pitchFamily="18" charset="0"/>
              </a:rPr>
              <a:t>em</a:t>
            </a:r>
            <a:r>
              <a:rPr lang="en-US" sz="2625" kern="1200" dirty="0">
                <a:solidFill>
                  <a:prstClr val="black"/>
                </a:solidFill>
                <a:latin typeface="UTM Avo" panose="02040603050506020204" pitchFamily="18" charset="0"/>
              </a:rPr>
              <a:t> </a:t>
            </a:r>
            <a:r>
              <a:rPr lang="en-US" sz="2625" kern="1200" dirty="0" err="1">
                <a:solidFill>
                  <a:prstClr val="black"/>
                </a:solidFill>
                <a:latin typeface="UTM Avo" panose="02040603050506020204" pitchFamily="18" charset="0"/>
              </a:rPr>
              <a:t>đã</a:t>
            </a:r>
            <a:r>
              <a:rPr lang="en-US" sz="2625" kern="1200" dirty="0">
                <a:solidFill>
                  <a:prstClr val="black"/>
                </a:solidFill>
                <a:latin typeface="UTM Avo" panose="02040603050506020204" pitchFamily="18" charset="0"/>
              </a:rPr>
              <a:t> </a:t>
            </a:r>
            <a:r>
              <a:rPr lang="en-US" sz="2625" kern="1200" dirty="0" err="1">
                <a:solidFill>
                  <a:prstClr val="black"/>
                </a:solidFill>
                <a:latin typeface="UTM Avo" panose="02040603050506020204" pitchFamily="18" charset="0"/>
              </a:rPr>
              <a:t>đọc</a:t>
            </a:r>
            <a:r>
              <a:rPr lang="en-US" sz="2625" kern="1200" dirty="0">
                <a:solidFill>
                  <a:prstClr val="black"/>
                </a:solidFill>
                <a:latin typeface="UTM Avo" panose="02040603050506020204" pitchFamily="18" charset="0"/>
              </a:rPr>
              <a:t> </a:t>
            </a:r>
            <a:r>
              <a:rPr lang="en-US" sz="2625" kern="1200" err="1">
                <a:solidFill>
                  <a:prstClr val="black"/>
                </a:solidFill>
                <a:latin typeface="UTM Avo" panose="02040603050506020204" pitchFamily="18" charset="0"/>
              </a:rPr>
              <a:t>về</a:t>
            </a:r>
            <a:r>
              <a:rPr lang="en-US" sz="2625" kern="1200">
                <a:solidFill>
                  <a:prstClr val="black"/>
                </a:solidFill>
                <a:latin typeface="UTM Avo" panose="02040603050506020204" pitchFamily="18" charset="0"/>
              </a:rPr>
              <a:t> </a:t>
            </a:r>
            <a:r>
              <a:rPr lang="vi-VN" sz="2625" kern="1200">
                <a:solidFill>
                  <a:prstClr val="black"/>
                </a:solidFill>
                <a:latin typeface="UTM Avo" panose="02040603050506020204" pitchFamily="18" charset="0"/>
              </a:rPr>
              <a:t>chủ điểm “Chung sống yêu thương” </a:t>
            </a:r>
            <a:endParaRPr lang="vi-VN" sz="2625" kern="1200" dirty="0">
              <a:solidFill>
                <a:prstClr val="black"/>
              </a:solidFill>
              <a:latin typeface="UTM Avo" panose="02040603050506020204" pitchFamily="18" charset="0"/>
            </a:endParaRPr>
          </a:p>
        </p:txBody>
      </p:sp>
      <p:sp>
        <p:nvSpPr>
          <p:cNvPr id="9" name="Rounded Rectangle 1">
            <a:extLst>
              <a:ext uri="{FF2B5EF4-FFF2-40B4-BE49-F238E27FC236}">
                <a16:creationId xmlns:a16="http://schemas.microsoft.com/office/drawing/2014/main" xmlns="" id="{99B9D8AC-1C6F-E722-D0F7-A220724A538D}"/>
              </a:ext>
            </a:extLst>
          </p:cNvPr>
          <p:cNvSpPr/>
          <p:nvPr/>
        </p:nvSpPr>
        <p:spPr>
          <a:xfrm>
            <a:off x="3948336" y="3417066"/>
            <a:ext cx="2702285" cy="1367979"/>
          </a:xfrm>
          <a:prstGeom prst="roundRect">
            <a:avLst/>
          </a:prstGeom>
          <a:ln w="38100">
            <a:solidFill>
              <a:schemeClr val="tx1">
                <a:alpha val="48000"/>
              </a:schemeClr>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Calibri" panose="020F0502020204030204"/>
            </a:endParaRPr>
          </a:p>
        </p:txBody>
      </p:sp>
      <p:pic>
        <p:nvPicPr>
          <p:cNvPr id="10" name="Picture 9">
            <a:extLst>
              <a:ext uri="{FF2B5EF4-FFF2-40B4-BE49-F238E27FC236}">
                <a16:creationId xmlns:a16="http://schemas.microsoft.com/office/drawing/2014/main" xmlns="" id="{EF23AAE5-066C-D056-CC09-41B737B0F285}"/>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p:blipFill>
        <p:spPr bwMode="auto">
          <a:xfrm>
            <a:off x="3845832" y="3472832"/>
            <a:ext cx="759016" cy="581944"/>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11" name="Rounded Rectangle 2">
            <a:extLst>
              <a:ext uri="{FF2B5EF4-FFF2-40B4-BE49-F238E27FC236}">
                <a16:creationId xmlns:a16="http://schemas.microsoft.com/office/drawing/2014/main" xmlns="" id="{78C7E3C9-E500-DAC4-6487-E8F9A834DAFF}"/>
              </a:ext>
            </a:extLst>
          </p:cNvPr>
          <p:cNvSpPr/>
          <p:nvPr/>
        </p:nvSpPr>
        <p:spPr>
          <a:xfrm>
            <a:off x="4191675" y="4036856"/>
            <a:ext cx="2212557" cy="155569"/>
          </a:xfrm>
          <a:prstGeom prst="roundRect">
            <a:avLst/>
          </a:prstGeom>
          <a:noFill/>
          <a:ln w="28575">
            <a:solidFill>
              <a:srgbClr val="DDA4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grpSp>
        <p:nvGrpSpPr>
          <p:cNvPr id="12" name="Group 11">
            <a:extLst>
              <a:ext uri="{FF2B5EF4-FFF2-40B4-BE49-F238E27FC236}">
                <a16:creationId xmlns:a16="http://schemas.microsoft.com/office/drawing/2014/main" xmlns="" id="{A0673982-DD37-AD2E-1163-95C640ACB4E3}"/>
              </a:ext>
            </a:extLst>
          </p:cNvPr>
          <p:cNvGrpSpPr/>
          <p:nvPr/>
        </p:nvGrpSpPr>
        <p:grpSpPr>
          <a:xfrm>
            <a:off x="4990588" y="4343450"/>
            <a:ext cx="509132" cy="415498"/>
            <a:chOff x="5197666" y="4730185"/>
            <a:chExt cx="1716422" cy="1368086"/>
          </a:xfrm>
          <a:solidFill>
            <a:srgbClr val="AE3C33"/>
          </a:solidFill>
        </p:grpSpPr>
        <p:sp>
          <p:nvSpPr>
            <p:cNvPr id="13" name="Rounded Rectangle 3">
              <a:extLst>
                <a:ext uri="{FF2B5EF4-FFF2-40B4-BE49-F238E27FC236}">
                  <a16:creationId xmlns:a16="http://schemas.microsoft.com/office/drawing/2014/main" xmlns="" id="{058C7207-B3E8-6B47-A8BE-D5E9431227D9}"/>
                </a:ext>
              </a:extLst>
            </p:cNvPr>
            <p:cNvSpPr/>
            <p:nvPr/>
          </p:nvSpPr>
          <p:spPr>
            <a:xfrm>
              <a:off x="5235573" y="4770966"/>
              <a:ext cx="1678515" cy="584200"/>
            </a:xfrm>
            <a:prstGeom prst="roundRect">
              <a:avLst/>
            </a:prstGeom>
            <a:grpFill/>
            <a:ln w="38100">
              <a:solidFill>
                <a:srgbClr val="AE3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4" name="TextBox 13">
              <a:extLst>
                <a:ext uri="{FF2B5EF4-FFF2-40B4-BE49-F238E27FC236}">
                  <a16:creationId xmlns:a16="http://schemas.microsoft.com/office/drawing/2014/main" xmlns="" id="{3FCEA2CE-74D1-3AE1-12DA-1827E16806FB}"/>
                </a:ext>
              </a:extLst>
            </p:cNvPr>
            <p:cNvSpPr txBox="1"/>
            <p:nvPr/>
          </p:nvSpPr>
          <p:spPr>
            <a:xfrm>
              <a:off x="5197666" y="4730185"/>
              <a:ext cx="1652587" cy="1368086"/>
            </a:xfrm>
            <a:prstGeom prst="rect">
              <a:avLst/>
            </a:prstGeom>
            <a:noFill/>
          </p:spPr>
          <p:txBody>
            <a:bodyPr wrap="square" rtlCol="0">
              <a:spAutoFit/>
            </a:bodyPr>
            <a:lstStyle/>
            <a:p>
              <a:pPr defTabSz="685800">
                <a:buClrTx/>
              </a:pPr>
              <a:r>
                <a:rPr lang="en-US" sz="1050" b="1" kern="1200" dirty="0">
                  <a:solidFill>
                    <a:prstClr val="white"/>
                  </a:solidFill>
                  <a:latin typeface="MV Boli" panose="02000500030200090000" pitchFamily="2" charset="0"/>
                  <a:ea typeface="+mn-ea"/>
                  <a:cs typeface="MV Boli" panose="02000500030200090000" pitchFamily="2" charset="0"/>
                </a:rPr>
                <a:t>Start</a:t>
              </a:r>
            </a:p>
          </p:txBody>
        </p:sp>
      </p:grpSp>
      <p:sp>
        <p:nvSpPr>
          <p:cNvPr id="15" name="Rounded Rectangle 8">
            <a:extLst>
              <a:ext uri="{FF2B5EF4-FFF2-40B4-BE49-F238E27FC236}">
                <a16:creationId xmlns:a16="http://schemas.microsoft.com/office/drawing/2014/main" xmlns="" id="{E8C4688D-2B12-8DB7-C5A7-58676FD41E60}"/>
              </a:ext>
            </a:extLst>
          </p:cNvPr>
          <p:cNvSpPr/>
          <p:nvPr/>
        </p:nvSpPr>
        <p:spPr>
          <a:xfrm>
            <a:off x="4191675" y="4032796"/>
            <a:ext cx="2212557" cy="155569"/>
          </a:xfrm>
          <a:prstGeom prst="roundRect">
            <a:avLst/>
          </a:prstGeom>
          <a:solidFill>
            <a:srgbClr val="DDA46F"/>
          </a:solidFill>
          <a:ln w="28575">
            <a:solidFill>
              <a:srgbClr val="DDA4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6" name="TextBox 15">
            <a:extLst>
              <a:ext uri="{FF2B5EF4-FFF2-40B4-BE49-F238E27FC236}">
                <a16:creationId xmlns:a16="http://schemas.microsoft.com/office/drawing/2014/main" xmlns="" id="{5E78B4A5-7C75-2566-7012-3D6EA8E3C677}"/>
              </a:ext>
            </a:extLst>
          </p:cNvPr>
          <p:cNvSpPr txBox="1"/>
          <p:nvPr/>
        </p:nvSpPr>
        <p:spPr>
          <a:xfrm>
            <a:off x="4838225" y="4545423"/>
            <a:ext cx="919459" cy="300082"/>
          </a:xfrm>
          <a:prstGeom prst="rect">
            <a:avLst/>
          </a:prstGeom>
          <a:noFill/>
        </p:spPr>
        <p:txBody>
          <a:bodyPr wrap="square" rtlCol="0">
            <a:spAutoFit/>
          </a:bodyPr>
          <a:lstStyle/>
          <a:p>
            <a:pPr defTabSz="685800">
              <a:buClrTx/>
            </a:pPr>
            <a:r>
              <a:rPr lang="en-US" sz="1350" b="1" kern="1200" dirty="0">
                <a:solidFill>
                  <a:prstClr val="black"/>
                </a:solidFill>
                <a:latin typeface="MV Boli" panose="02000500030200090000" pitchFamily="2" charset="0"/>
                <a:ea typeface="+mn-ea"/>
                <a:cs typeface="MV Boli" panose="02000500030200090000" pitchFamily="2" charset="0"/>
              </a:rPr>
              <a:t>Loading</a:t>
            </a:r>
          </a:p>
        </p:txBody>
      </p:sp>
      <p:sp>
        <p:nvSpPr>
          <p:cNvPr id="17" name="TextBox 16">
            <a:extLst>
              <a:ext uri="{FF2B5EF4-FFF2-40B4-BE49-F238E27FC236}">
                <a16:creationId xmlns:a16="http://schemas.microsoft.com/office/drawing/2014/main" xmlns="" id="{B37A3831-88F0-94B2-9872-48ABA8197948}"/>
              </a:ext>
            </a:extLst>
          </p:cNvPr>
          <p:cNvSpPr txBox="1"/>
          <p:nvPr/>
        </p:nvSpPr>
        <p:spPr>
          <a:xfrm>
            <a:off x="5445689" y="4447819"/>
            <a:ext cx="165755" cy="438582"/>
          </a:xfrm>
          <a:prstGeom prst="rect">
            <a:avLst/>
          </a:prstGeom>
          <a:noFill/>
        </p:spPr>
        <p:txBody>
          <a:bodyPr wrap="square" rtlCol="0">
            <a:spAutoFit/>
          </a:bodyPr>
          <a:lstStyle/>
          <a:p>
            <a:pPr defTabSz="685800">
              <a:buClrTx/>
            </a:pPr>
            <a:r>
              <a:rPr lang="en-US" sz="2250" b="1" kern="1200" dirty="0">
                <a:solidFill>
                  <a:prstClr val="black"/>
                </a:solidFill>
                <a:latin typeface="MV Boli" panose="02000500030200090000" pitchFamily="2" charset="0"/>
                <a:ea typeface="+mn-ea"/>
                <a:cs typeface="MV Boli" panose="02000500030200090000" pitchFamily="2" charset="0"/>
              </a:rPr>
              <a:t>… </a:t>
            </a:r>
          </a:p>
        </p:txBody>
      </p:sp>
      <p:grpSp>
        <p:nvGrpSpPr>
          <p:cNvPr id="18" name="Group 17">
            <a:extLst>
              <a:ext uri="{FF2B5EF4-FFF2-40B4-BE49-F238E27FC236}">
                <a16:creationId xmlns:a16="http://schemas.microsoft.com/office/drawing/2014/main" xmlns="" id="{5B949DC3-003C-A344-EC2A-A32EC0BCE22F}"/>
              </a:ext>
            </a:extLst>
          </p:cNvPr>
          <p:cNvGrpSpPr/>
          <p:nvPr/>
        </p:nvGrpSpPr>
        <p:grpSpPr>
          <a:xfrm>
            <a:off x="4725947" y="4315394"/>
            <a:ext cx="1003161" cy="674049"/>
            <a:chOff x="5213810" y="4770966"/>
            <a:chExt cx="1700278" cy="933957"/>
          </a:xfrm>
          <a:solidFill>
            <a:srgbClr val="AE3C33"/>
          </a:solidFill>
        </p:grpSpPr>
        <p:sp>
          <p:nvSpPr>
            <p:cNvPr id="19" name="Rounded Rectangle 3">
              <a:extLst>
                <a:ext uri="{FF2B5EF4-FFF2-40B4-BE49-F238E27FC236}">
                  <a16:creationId xmlns:a16="http://schemas.microsoft.com/office/drawing/2014/main" xmlns="" id="{85F60522-9193-CD9B-E9E2-CA542B97A052}"/>
                </a:ext>
              </a:extLst>
            </p:cNvPr>
            <p:cNvSpPr/>
            <p:nvPr/>
          </p:nvSpPr>
          <p:spPr>
            <a:xfrm>
              <a:off x="5235573" y="4770966"/>
              <a:ext cx="1678515" cy="584200"/>
            </a:xfrm>
            <a:prstGeom prst="roundRect">
              <a:avLst/>
            </a:prstGeom>
            <a:grpFill/>
            <a:ln w="38100">
              <a:solidFill>
                <a:srgbClr val="AE3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0" name="TextBox 19">
              <a:extLst>
                <a:ext uri="{FF2B5EF4-FFF2-40B4-BE49-F238E27FC236}">
                  <a16:creationId xmlns:a16="http://schemas.microsoft.com/office/drawing/2014/main" xmlns="" id="{06578CD3-DCDB-E8CC-AB37-AB49928E7B12}"/>
                </a:ext>
              </a:extLst>
            </p:cNvPr>
            <p:cNvSpPr txBox="1"/>
            <p:nvPr/>
          </p:nvSpPr>
          <p:spPr>
            <a:xfrm>
              <a:off x="5213810" y="4809372"/>
              <a:ext cx="1652586" cy="895551"/>
            </a:xfrm>
            <a:prstGeom prst="rect">
              <a:avLst/>
            </a:prstGeom>
            <a:noFill/>
          </p:spPr>
          <p:txBody>
            <a:bodyPr wrap="square" rtlCol="0">
              <a:spAutoFit/>
            </a:bodyPr>
            <a:lstStyle/>
            <a:p>
              <a:pPr algn="ctr" defTabSz="685800">
                <a:buClrTx/>
              </a:pPr>
              <a:r>
                <a:rPr lang="en-US" sz="1800" b="1" kern="1200" dirty="0" err="1">
                  <a:solidFill>
                    <a:prstClr val="white"/>
                  </a:solidFill>
                  <a:latin typeface="Tahoma" panose="020B0604030504040204" pitchFamily="34" charset="0"/>
                  <a:ea typeface="Tahoma" panose="020B0604030504040204" pitchFamily="34" charset="0"/>
                  <a:cs typeface="Tahoma" panose="020B0604030504040204" pitchFamily="34" charset="0"/>
                </a:rPr>
                <a:t>Hết</a:t>
              </a:r>
              <a:r>
                <a:rPr lang="en-US" sz="1800" b="1" kern="12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800" b="1" kern="1200" dirty="0" err="1">
                  <a:solidFill>
                    <a:prstClr val="white"/>
                  </a:solidFill>
                  <a:latin typeface="Tahoma" panose="020B0604030504040204" pitchFamily="34" charset="0"/>
                  <a:ea typeface="Tahoma" panose="020B0604030504040204" pitchFamily="34" charset="0"/>
                  <a:cs typeface="Tahoma" panose="020B0604030504040204" pitchFamily="34" charset="0"/>
                </a:rPr>
                <a:t>giờ</a:t>
              </a:r>
              <a:endParaRPr lang="en-US" sz="18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out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mph" presetSubtype="0" fill="hold" nodeType="clickEffect">
                                  <p:stCondLst>
                                    <p:cond delay="0"/>
                                  </p:stCondLst>
                                  <p:childTnLst>
                                    <p:animEffect transition="out" filter="fade">
                                      <p:cBhvr>
                                        <p:cTn id="18" dur="100" tmFilter="0, 0; .2, .5; .8, .5; 1, 0"/>
                                        <p:tgtEl>
                                          <p:spTgt spid="12"/>
                                        </p:tgtEl>
                                      </p:cBhvr>
                                    </p:animEffect>
                                    <p:animScale>
                                      <p:cBhvr>
                                        <p:cTn id="19" dur="50" autoRev="1" fill="hold"/>
                                        <p:tgtEl>
                                          <p:spTgt spid="12"/>
                                        </p:tgtEl>
                                      </p:cBhvr>
                                      <p:by x="105000" y="105000"/>
                                    </p:animScale>
                                  </p:childTnLst>
                                </p:cTn>
                              </p:par>
                              <p:par>
                                <p:cTn id="20" presetID="1" presetClass="exit" presetSubtype="0" fill="hold" nodeType="withEffect">
                                  <p:stCondLst>
                                    <p:cond delay="0"/>
                                  </p:stCondLst>
                                  <p:childTnLst>
                                    <p:set>
                                      <p:cBhvr>
                                        <p:cTn id="21" dur="1" fill="hold">
                                          <p:stCondLst>
                                            <p:cond delay="0"/>
                                          </p:stCondLst>
                                        </p:cTn>
                                        <p:tgtEl>
                                          <p:spTgt spid="12"/>
                                        </p:tgtEl>
                                        <p:attrNameLst>
                                          <p:attrName>style.visibility</p:attrName>
                                        </p:attrNameLst>
                                      </p:cBhvr>
                                      <p:to>
                                        <p:strVal val="hidden"/>
                                      </p:to>
                                    </p:set>
                                  </p:childTnLst>
                                </p:cTn>
                              </p:par>
                              <p:par>
                                <p:cTn id="22" presetID="1" presetClass="entr" presetSubtype="0" fill="hold" grpId="0" nodeType="withEffect">
                                  <p:stCondLst>
                                    <p:cond delay="0"/>
                                  </p:stCondLst>
                                  <p:iterate type="lt">
                                    <p:tmAbs val="0"/>
                                  </p:iterate>
                                  <p:childTnLst>
                                    <p:set>
                                      <p:cBhvr>
                                        <p:cTn id="23" dur="1" fill="hold">
                                          <p:stCondLst>
                                            <p:cond delay="0"/>
                                          </p:stCondLst>
                                        </p:cTn>
                                        <p:tgtEl>
                                          <p:spTgt spid="16">
                                            <p:txEl>
                                              <p:pRg st="0" end="0"/>
                                            </p:txEl>
                                          </p:spTgt>
                                        </p:tgtEl>
                                        <p:attrNameLst>
                                          <p:attrName>style.visibility</p:attrName>
                                        </p:attrNameLst>
                                      </p:cBhvr>
                                      <p:to>
                                        <p:strVal val="visible"/>
                                      </p:to>
                                    </p:set>
                                  </p:childTnLst>
                                </p:cTn>
                              </p:par>
                              <p:par>
                                <p:cTn id="24" presetID="1" presetClass="entr" presetSubtype="0" fill="hold" grpId="0" nodeType="withEffect">
                                  <p:stCondLst>
                                    <p:cond delay="0"/>
                                  </p:stCondLst>
                                  <p:iterate type="lt">
                                    <p:tmAbs val="0"/>
                                  </p:iterate>
                                  <p:childTnLst>
                                    <p:set>
                                      <p:cBhvr>
                                        <p:cTn id="25" dur="1" fill="hold">
                                          <p:stCondLst>
                                            <p:cond delay="0"/>
                                          </p:stCondLst>
                                        </p:cTn>
                                        <p:tgtEl>
                                          <p:spTgt spid="17">
                                            <p:txEl>
                                              <p:pRg st="0" end="0"/>
                                            </p:txEl>
                                          </p:spTgt>
                                        </p:tgtEl>
                                        <p:attrNameLst>
                                          <p:attrName>style.visibility</p:attrName>
                                        </p:attrNameLst>
                                      </p:cBhvr>
                                      <p:to>
                                        <p:strVal val="visible"/>
                                      </p:to>
                                    </p:set>
                                  </p:childTnLst>
                                </p:cTn>
                              </p:par>
                              <p:par>
                                <p:cTn id="26" presetID="19" presetClass="emph" presetSubtype="0" fill="hold" nodeType="withEffect">
                                  <p:stCondLst>
                                    <p:cond delay="0"/>
                                  </p:stCondLst>
                                  <p:iterate type="lt">
                                    <p:tmPct val="30000"/>
                                  </p:iterate>
                                  <p:childTnLst>
                                    <p:animClr clrSpc="rgb" dir="cw">
                                      <p:cBhvr override="childStyle">
                                        <p:cTn id="27" dur="750" fill="hold"/>
                                        <p:tgtEl>
                                          <p:spTgt spid="16">
                                            <p:txEl>
                                              <p:pRg st="0" end="0"/>
                                            </p:txEl>
                                          </p:spTgt>
                                        </p:tgtEl>
                                        <p:attrNameLst>
                                          <p:attrName>style.color</p:attrName>
                                        </p:attrNameLst>
                                      </p:cBhvr>
                                      <p:to>
                                        <a:schemeClr val="accent2"/>
                                      </p:to>
                                    </p:animClr>
                                    <p:animClr clrSpc="rgb" dir="cw">
                                      <p:cBhvr>
                                        <p:cTn id="28" dur="750" fill="hold"/>
                                        <p:tgtEl>
                                          <p:spTgt spid="16">
                                            <p:txEl>
                                              <p:pRg st="0" end="0"/>
                                            </p:txEl>
                                          </p:spTgt>
                                        </p:tgtEl>
                                        <p:attrNameLst>
                                          <p:attrName>fillcolor</p:attrName>
                                        </p:attrNameLst>
                                      </p:cBhvr>
                                      <p:to>
                                        <a:schemeClr val="accent2"/>
                                      </p:to>
                                    </p:animClr>
                                    <p:set>
                                      <p:cBhvr>
                                        <p:cTn id="29" dur="750" fill="hold"/>
                                        <p:tgtEl>
                                          <p:spTgt spid="16">
                                            <p:txEl>
                                              <p:pRg st="0" end="0"/>
                                            </p:txEl>
                                          </p:spTgt>
                                        </p:tgtEl>
                                        <p:attrNameLst>
                                          <p:attrName>fill.type</p:attrName>
                                        </p:attrNameLst>
                                      </p:cBhvr>
                                      <p:to>
                                        <p:strVal val="solid"/>
                                      </p:to>
                                    </p:set>
                                    <p:set>
                                      <p:cBhvr>
                                        <p:cTn id="30" dur="750" fill="hold"/>
                                        <p:tgtEl>
                                          <p:spTgt spid="16">
                                            <p:txEl>
                                              <p:pRg st="0" end="0"/>
                                            </p:txEl>
                                          </p:spTgt>
                                        </p:tgtEl>
                                        <p:attrNameLst>
                                          <p:attrName>fill.on</p:attrName>
                                        </p:attrNameLst>
                                      </p:cBhvr>
                                      <p:to>
                                        <p:strVal val="true"/>
                                      </p:to>
                                    </p:set>
                                  </p:childTnLst>
                                </p:cTn>
                              </p:par>
                              <p:par>
                                <p:cTn id="31" presetID="19" presetClass="emph" presetSubtype="0" fill="hold" nodeType="withEffect">
                                  <p:stCondLst>
                                    <p:cond delay="0"/>
                                  </p:stCondLst>
                                  <p:iterate type="lt">
                                    <p:tmPct val="30000"/>
                                  </p:iterate>
                                  <p:childTnLst>
                                    <p:animClr clrSpc="rgb" dir="cw">
                                      <p:cBhvr override="childStyle">
                                        <p:cTn id="32" dur="750" fill="hold"/>
                                        <p:tgtEl>
                                          <p:spTgt spid="17">
                                            <p:txEl>
                                              <p:pRg st="0" end="0"/>
                                            </p:txEl>
                                          </p:spTgt>
                                        </p:tgtEl>
                                        <p:attrNameLst>
                                          <p:attrName>style.color</p:attrName>
                                        </p:attrNameLst>
                                      </p:cBhvr>
                                      <p:to>
                                        <a:schemeClr val="accent2"/>
                                      </p:to>
                                    </p:animClr>
                                    <p:animClr clrSpc="rgb" dir="cw">
                                      <p:cBhvr>
                                        <p:cTn id="33" dur="750" fill="hold"/>
                                        <p:tgtEl>
                                          <p:spTgt spid="17">
                                            <p:txEl>
                                              <p:pRg st="0" end="0"/>
                                            </p:txEl>
                                          </p:spTgt>
                                        </p:tgtEl>
                                        <p:attrNameLst>
                                          <p:attrName>fillcolor</p:attrName>
                                        </p:attrNameLst>
                                      </p:cBhvr>
                                      <p:to>
                                        <a:schemeClr val="accent2"/>
                                      </p:to>
                                    </p:animClr>
                                    <p:set>
                                      <p:cBhvr>
                                        <p:cTn id="34" dur="750" fill="hold"/>
                                        <p:tgtEl>
                                          <p:spTgt spid="17">
                                            <p:txEl>
                                              <p:pRg st="0" end="0"/>
                                            </p:txEl>
                                          </p:spTgt>
                                        </p:tgtEl>
                                        <p:attrNameLst>
                                          <p:attrName>fill.type</p:attrName>
                                        </p:attrNameLst>
                                      </p:cBhvr>
                                      <p:to>
                                        <p:strVal val="solid"/>
                                      </p:to>
                                    </p:set>
                                    <p:set>
                                      <p:cBhvr>
                                        <p:cTn id="35" dur="750" fill="hold"/>
                                        <p:tgtEl>
                                          <p:spTgt spid="17">
                                            <p:txEl>
                                              <p:pRg st="0" end="0"/>
                                            </p:txEl>
                                          </p:spTgt>
                                        </p:tgtEl>
                                        <p:attrNameLst>
                                          <p:attrName>fill.on</p:attrName>
                                        </p:attrNameLst>
                                      </p:cBhvr>
                                      <p:to>
                                        <p:strVal val="true"/>
                                      </p:to>
                                    </p:set>
                                  </p:childTnLst>
                                </p:cTn>
                              </p:par>
                              <p:par>
                                <p:cTn id="36" presetID="17" presetClass="entr" presetSubtype="8"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59000" fill="hold"/>
                                        <p:tgtEl>
                                          <p:spTgt spid="15"/>
                                        </p:tgtEl>
                                        <p:attrNameLst>
                                          <p:attrName>ppt_x</p:attrName>
                                        </p:attrNameLst>
                                      </p:cBhvr>
                                      <p:tavLst>
                                        <p:tav tm="0">
                                          <p:val>
                                            <p:strVal val="#ppt_x-#ppt_w/2"/>
                                          </p:val>
                                        </p:tav>
                                        <p:tav tm="100000">
                                          <p:val>
                                            <p:strVal val="#ppt_x"/>
                                          </p:val>
                                        </p:tav>
                                      </p:tavLst>
                                    </p:anim>
                                    <p:anim calcmode="lin" valueType="num">
                                      <p:cBhvr>
                                        <p:cTn id="39" dur="59000" fill="hold"/>
                                        <p:tgtEl>
                                          <p:spTgt spid="15"/>
                                        </p:tgtEl>
                                        <p:attrNameLst>
                                          <p:attrName>ppt_y</p:attrName>
                                        </p:attrNameLst>
                                      </p:cBhvr>
                                      <p:tavLst>
                                        <p:tav tm="0">
                                          <p:val>
                                            <p:strVal val="#ppt_y"/>
                                          </p:val>
                                        </p:tav>
                                        <p:tav tm="100000">
                                          <p:val>
                                            <p:strVal val="#ppt_y"/>
                                          </p:val>
                                        </p:tav>
                                      </p:tavLst>
                                    </p:anim>
                                    <p:anim calcmode="lin" valueType="num">
                                      <p:cBhvr>
                                        <p:cTn id="40" dur="59000" fill="hold"/>
                                        <p:tgtEl>
                                          <p:spTgt spid="15"/>
                                        </p:tgtEl>
                                        <p:attrNameLst>
                                          <p:attrName>ppt_w</p:attrName>
                                        </p:attrNameLst>
                                      </p:cBhvr>
                                      <p:tavLst>
                                        <p:tav tm="0">
                                          <p:val>
                                            <p:fltVal val="0"/>
                                          </p:val>
                                        </p:tav>
                                        <p:tav tm="100000">
                                          <p:val>
                                            <p:strVal val="#ppt_w"/>
                                          </p:val>
                                        </p:tav>
                                      </p:tavLst>
                                    </p:anim>
                                    <p:anim calcmode="lin" valueType="num">
                                      <p:cBhvr>
                                        <p:cTn id="41" dur="59000" fill="hold"/>
                                        <p:tgtEl>
                                          <p:spTgt spid="1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2" name="voltage.wav"/>
                                        </p:tgtEl>
                                      </p:cMediaNode>
                                    </p:audio>
                                  </p:subTnLst>
                                </p:cTn>
                              </p:par>
                              <p:par>
                                <p:cTn id="42" presetID="42" presetClass="path" presetSubtype="0" fill="hold" nodeType="withEffect">
                                  <p:stCondLst>
                                    <p:cond delay="0"/>
                                  </p:stCondLst>
                                  <p:childTnLst>
                                    <p:animMotion origin="layout" path="M 6.25E-7 -2.96296E-6 L 0.24193 -0.00208 " pathEditMode="relative" rAng="0" ptsTypes="AA">
                                      <p:cBhvr>
                                        <p:cTn id="43" dur="59000" fill="hold"/>
                                        <p:tgtEl>
                                          <p:spTgt spid="10"/>
                                        </p:tgtEl>
                                        <p:attrNameLst>
                                          <p:attrName>ppt_x</p:attrName>
                                          <p:attrName>ppt_y</p:attrName>
                                        </p:attrNameLst>
                                      </p:cBhvr>
                                      <p:rCtr x="12096" y="-116"/>
                                    </p:animMotion>
                                  </p:childTnLst>
                                </p:cTn>
                              </p:par>
                            </p:childTnLst>
                          </p:cTn>
                        </p:par>
                        <p:par>
                          <p:cTn id="44" fill="hold">
                            <p:stCondLst>
                              <p:cond delay="59000"/>
                            </p:stCondLst>
                            <p:childTnLst>
                              <p:par>
                                <p:cTn id="45" presetID="10" presetClass="entr" presetSubtype="0" fill="hold" nodeType="after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subTnLst>
                                    <p:audio>
                                      <p:cMediaNode>
                                        <p:cTn display="0" masterRel="sameClick">
                                          <p:stCondLst>
                                            <p:cond evt="begin" delay="0">
                                              <p:tn val="45"/>
                                            </p:cond>
                                          </p:stCondLst>
                                          <p:endCondLst>
                                            <p:cond evt="onStopAudio" delay="0">
                                              <p:tgtEl>
                                                <p:sldTgt/>
                                              </p:tgtEl>
                                            </p:cond>
                                          </p:endCondLst>
                                        </p:cTn>
                                        <p:tgtEl>
                                          <p:sndTgt r:embed="rId3"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18"/>
                    </p:tgtEl>
                  </p:cond>
                </p:stCondLst>
                <p:endSync evt="end" delay="0">
                  <p:rtn val="all"/>
                </p:endSync>
                <p:childTnLst>
                  <p:par>
                    <p:cTn id="49" fill="hold">
                      <p:stCondLst>
                        <p:cond delay="0"/>
                      </p:stCondLst>
                      <p:childTnLst>
                        <p:par>
                          <p:cTn id="50" fill="hold">
                            <p:stCondLst>
                              <p:cond delay="0"/>
                            </p:stCondLst>
                            <p:childTnLst>
                              <p:par>
                                <p:cTn id="51" presetID="1" presetClass="exit" presetSubtype="0" fill="hold" nodeType="withEffect">
                                  <p:stCondLst>
                                    <p:cond delay="0"/>
                                  </p:stCondLst>
                                  <p:childTnLst>
                                    <p:set>
                                      <p:cBhvr>
                                        <p:cTn id="52" dur="1" fill="hold">
                                          <p:stCondLst>
                                            <p:cond delay="0"/>
                                          </p:stCondLst>
                                        </p:cTn>
                                        <p:tgtEl>
                                          <p:spTgt spid="18"/>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3" name="drumroll.wav"/>
                                        </p:tgtEl>
                                      </p:cMediaNode>
                                    </p:audio>
                                  </p:subTnLst>
                                </p:cTn>
                              </p:par>
                              <p:par>
                                <p:cTn id="53" presetID="1" presetClass="exit" presetSubtype="0" fill="hold" nodeType="withEffect">
                                  <p:stCondLst>
                                    <p:cond delay="0"/>
                                  </p:stCondLst>
                                  <p:childTnLst>
                                    <p:set>
                                      <p:cBhvr>
                                        <p:cTn id="54" dur="1" fill="hold">
                                          <p:stCondLst>
                                            <p:cond delay="0"/>
                                          </p:stCondLst>
                                        </p:cTn>
                                        <p:tgtEl>
                                          <p:spTgt spid="12"/>
                                        </p:tgtEl>
                                        <p:attrNameLst>
                                          <p:attrName>style.visibility</p:attrName>
                                        </p:attrNameLst>
                                      </p:cBhvr>
                                      <p:to>
                                        <p:strVal val="hidden"/>
                                      </p:to>
                                    </p:set>
                                  </p:childTnLst>
                                </p:cTn>
                              </p:par>
                              <p:par>
                                <p:cTn id="55" presetID="1" presetClass="exit" presetSubtype="0" fill="hold" grpId="1" nodeType="withEffect">
                                  <p:stCondLst>
                                    <p:cond delay="0"/>
                                  </p:stCondLst>
                                  <p:iterate type="lt">
                                    <p:tmAbs val="0"/>
                                  </p:iterate>
                                  <p:childTnLst>
                                    <p:set>
                                      <p:cBhvr>
                                        <p:cTn id="56" dur="1" fill="hold">
                                          <p:stCondLst>
                                            <p:cond delay="0"/>
                                          </p:stCondLst>
                                        </p:cTn>
                                        <p:tgtEl>
                                          <p:spTgt spid="16">
                                            <p:txEl>
                                              <p:pRg st="0" end="0"/>
                                            </p:txEl>
                                          </p:spTgt>
                                        </p:tgtEl>
                                        <p:attrNameLst>
                                          <p:attrName>style.visibility</p:attrName>
                                        </p:attrNameLst>
                                      </p:cBhvr>
                                      <p:to>
                                        <p:strVal val="hidden"/>
                                      </p:to>
                                    </p:set>
                                  </p:childTnLst>
                                </p:cTn>
                              </p:par>
                              <p:par>
                                <p:cTn id="57" presetID="1" presetClass="exit" presetSubtype="0" fill="hold" grpId="1" nodeType="withEffect">
                                  <p:stCondLst>
                                    <p:cond delay="0"/>
                                  </p:stCondLst>
                                  <p:iterate type="lt">
                                    <p:tmAbs val="0"/>
                                  </p:iterate>
                                  <p:childTnLst>
                                    <p:set>
                                      <p:cBhvr>
                                        <p:cTn id="58" dur="1" fill="hold">
                                          <p:stCondLst>
                                            <p:cond delay="0"/>
                                          </p:stCondLst>
                                        </p:cTn>
                                        <p:tgtEl>
                                          <p:spTgt spid="17">
                                            <p:txEl>
                                              <p:pRg st="0" end="0"/>
                                            </p:txEl>
                                          </p:spTgt>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15"/>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10"/>
                                        </p:tgtEl>
                                        <p:attrNameLst>
                                          <p:attrName>style.visibility</p:attrName>
                                        </p:attrNameLst>
                                      </p:cBhvr>
                                      <p:to>
                                        <p:strVal val="hidden"/>
                                      </p:to>
                                    </p:set>
                                  </p:childTnLst>
                                </p:cTn>
                              </p:par>
                              <p:par>
                                <p:cTn id="63" presetID="1" presetClass="exit" presetSubtype="0" fill="hold" grpId="0" nodeType="withEffect">
                                  <p:stCondLst>
                                    <p:cond delay="0"/>
                                  </p:stCondLst>
                                  <p:childTnLst>
                                    <p:set>
                                      <p:cBhvr>
                                        <p:cTn id="64" dur="1" fill="hold">
                                          <p:stCondLst>
                                            <p:cond delay="0"/>
                                          </p:stCondLst>
                                        </p:cTn>
                                        <p:tgtEl>
                                          <p:spTgt spid="9"/>
                                        </p:tgtEl>
                                        <p:attrNameLst>
                                          <p:attrName>style.visibility</p:attrName>
                                        </p:attrNameLst>
                                      </p:cBhvr>
                                      <p:to>
                                        <p:strVal val="hidden"/>
                                      </p:to>
                                    </p:set>
                                  </p:childTnLst>
                                </p:cTn>
                              </p:par>
                              <p:par>
                                <p:cTn id="65" presetID="1" presetClass="exit" presetSubtype="0" fill="hold" grpId="0" nodeType="withEffect">
                                  <p:stCondLst>
                                    <p:cond delay="0"/>
                                  </p:stCondLst>
                                  <p:childTnLst>
                                    <p:set>
                                      <p:cBhvr>
                                        <p:cTn id="66"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7" grpId="0"/>
      <p:bldP spid="9" grpId="0" animBg="1"/>
      <p:bldP spid="11" grpId="0" animBg="1"/>
      <p:bldP spid="15" grpId="0" animBg="1"/>
      <p:bldP spid="15" grpId="1" animBg="1"/>
      <p:bldP spid="16" grpId="0" build="allAtOnce"/>
      <p:bldP spid="16" grpId="1" build="allAtOnce"/>
      <p:bldP spid="17" grpId="0" build="allAtOnce"/>
      <p:bldP spid="17" grpId="1" build="allAtOnce"/>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CB8FB1E4-3471-8B5B-B20F-BD6E9EFAA387}"/>
              </a:ext>
            </a:extLst>
          </p:cNvPr>
          <p:cNvGrpSpPr/>
          <p:nvPr/>
        </p:nvGrpSpPr>
        <p:grpSpPr>
          <a:xfrm flipH="1">
            <a:off x="4479744" y="0"/>
            <a:ext cx="5589542" cy="5212466"/>
            <a:chOff x="0" y="0"/>
            <a:chExt cx="7452723" cy="6949954"/>
          </a:xfrm>
        </p:grpSpPr>
        <p:pic>
          <p:nvPicPr>
            <p:cNvPr id="47" name="picture 47"/>
            <p:cNvPicPr>
              <a:picLocks noChangeAspect="1"/>
            </p:cNvPicPr>
            <p:nvPr/>
          </p:nvPicPr>
          <p:blipFill>
            <a:blip r:embed="rId2"/>
            <a:stretch>
              <a:fillRect/>
            </a:stretch>
          </p:blipFill>
          <p:spPr>
            <a:xfrm rot="21600000">
              <a:off x="1" y="0"/>
              <a:ext cx="5446097" cy="6858000"/>
            </a:xfrm>
            <a:prstGeom prst="rect">
              <a:avLst/>
            </a:prstGeom>
          </p:spPr>
        </p:pic>
        <p:sp>
          <p:nvSpPr>
            <p:cNvPr id="48" name="rect"/>
            <p:cNvSpPr/>
            <p:nvPr/>
          </p:nvSpPr>
          <p:spPr>
            <a:xfrm>
              <a:off x="818944" y="4526131"/>
              <a:ext cx="62467" cy="1041128"/>
            </a:xfrm>
            <a:prstGeom prst="rect">
              <a:avLst/>
            </a:prstGeom>
            <a:solidFill>
              <a:srgbClr val="A1D7E7">
                <a:alpha val="100000"/>
              </a:srgbClr>
            </a:solidFill>
            <a:ln cap="flat">
              <a:miter lim="0"/>
            </a:ln>
          </p:spPr>
          <p:txBody>
            <a:bodyPr rtlCol="0"/>
            <a:lstStyle/>
            <a:p>
              <a:pPr algn="ctr" defTabSz="685800">
                <a:buClrTx/>
              </a:pPr>
              <a:endParaRPr lang="zh-CN" altLang="en-US" sz="1800" kern="1200">
                <a:solidFill>
                  <a:prstClr val="black"/>
                </a:solidFill>
                <a:latin typeface="Calibri" panose="020F0502020204030204"/>
                <a:ea typeface="等线" panose="02010600030101010101" pitchFamily="2" charset="-122"/>
                <a:cs typeface="+mn-cs"/>
              </a:endParaRPr>
            </a:p>
          </p:txBody>
        </p:sp>
        <p:pic>
          <p:nvPicPr>
            <p:cNvPr id="49" name="picture 49"/>
            <p:cNvPicPr>
              <a:picLocks noChangeAspect="1"/>
            </p:cNvPicPr>
            <p:nvPr/>
          </p:nvPicPr>
          <p:blipFill>
            <a:blip r:embed="rId3"/>
            <a:stretch>
              <a:fillRect/>
            </a:stretch>
          </p:blipFill>
          <p:spPr>
            <a:xfrm rot="21600000">
              <a:off x="270365" y="4092431"/>
              <a:ext cx="1214040" cy="1466403"/>
            </a:xfrm>
            <a:prstGeom prst="rect">
              <a:avLst/>
            </a:prstGeom>
          </p:spPr>
        </p:pic>
        <p:pic>
          <p:nvPicPr>
            <p:cNvPr id="50" name="picture 50"/>
            <p:cNvPicPr>
              <a:picLocks noChangeAspect="1"/>
            </p:cNvPicPr>
            <p:nvPr/>
          </p:nvPicPr>
          <p:blipFill>
            <a:blip r:embed="rId4"/>
            <a:stretch>
              <a:fillRect/>
            </a:stretch>
          </p:blipFill>
          <p:spPr>
            <a:xfrm rot="21600000">
              <a:off x="299754" y="4221497"/>
              <a:ext cx="1179988" cy="408212"/>
            </a:xfrm>
            <a:prstGeom prst="rect">
              <a:avLst/>
            </a:prstGeom>
          </p:spPr>
        </p:pic>
        <p:pic>
          <p:nvPicPr>
            <p:cNvPr id="51" name="picture 51"/>
            <p:cNvPicPr>
              <a:picLocks noChangeAspect="1"/>
            </p:cNvPicPr>
            <p:nvPr/>
          </p:nvPicPr>
          <p:blipFill>
            <a:blip r:embed="rId5"/>
            <a:stretch>
              <a:fillRect/>
            </a:stretch>
          </p:blipFill>
          <p:spPr>
            <a:xfrm rot="21600000">
              <a:off x="492256" y="4049940"/>
              <a:ext cx="257403" cy="756363"/>
            </a:xfrm>
            <a:prstGeom prst="rect">
              <a:avLst/>
            </a:prstGeom>
          </p:spPr>
        </p:pic>
        <p:pic>
          <p:nvPicPr>
            <p:cNvPr id="52" name="picture 52"/>
            <p:cNvPicPr>
              <a:picLocks noChangeAspect="1"/>
            </p:cNvPicPr>
            <p:nvPr/>
          </p:nvPicPr>
          <p:blipFill>
            <a:blip r:embed="rId6"/>
            <a:stretch>
              <a:fillRect/>
            </a:stretch>
          </p:blipFill>
          <p:spPr>
            <a:xfrm rot="21600000">
              <a:off x="319549" y="4233862"/>
              <a:ext cx="789371" cy="415932"/>
            </a:xfrm>
            <a:prstGeom prst="rect">
              <a:avLst/>
            </a:prstGeom>
          </p:spPr>
        </p:pic>
        <p:pic>
          <p:nvPicPr>
            <p:cNvPr id="53" name="picture 53"/>
            <p:cNvPicPr>
              <a:picLocks noChangeAspect="1"/>
            </p:cNvPicPr>
            <p:nvPr/>
          </p:nvPicPr>
          <p:blipFill>
            <a:blip r:embed="rId7"/>
            <a:stretch>
              <a:fillRect/>
            </a:stretch>
          </p:blipFill>
          <p:spPr>
            <a:xfrm rot="21600000">
              <a:off x="335111" y="4233451"/>
              <a:ext cx="4782023" cy="2001164"/>
            </a:xfrm>
            <a:prstGeom prst="rect">
              <a:avLst/>
            </a:prstGeom>
          </p:spPr>
        </p:pic>
        <p:sp>
          <p:nvSpPr>
            <p:cNvPr id="54" name="rect"/>
            <p:cNvSpPr/>
            <p:nvPr/>
          </p:nvSpPr>
          <p:spPr>
            <a:xfrm>
              <a:off x="2985921" y="2905099"/>
              <a:ext cx="448512" cy="195512"/>
            </a:xfrm>
            <a:prstGeom prst="rect">
              <a:avLst/>
            </a:prstGeom>
            <a:solidFill>
              <a:srgbClr val="E65D33">
                <a:alpha val="100000"/>
              </a:srgbClr>
            </a:solidFill>
            <a:ln cap="flat">
              <a:miter lim="0"/>
            </a:ln>
          </p:spPr>
          <p:txBody>
            <a:bodyPr rtlCol="0"/>
            <a:lstStyle/>
            <a:p>
              <a:pPr algn="ctr" defTabSz="685800">
                <a:buClrTx/>
              </a:pPr>
              <a:endParaRPr lang="zh-CN" altLang="en-US" sz="1800" kern="1200">
                <a:solidFill>
                  <a:prstClr val="black"/>
                </a:solidFill>
                <a:latin typeface="Calibri" panose="020F0502020204030204"/>
                <a:ea typeface="等线" panose="02010600030101010101" pitchFamily="2" charset="-122"/>
                <a:cs typeface="+mn-cs"/>
              </a:endParaRPr>
            </a:p>
          </p:txBody>
        </p:sp>
        <p:pic>
          <p:nvPicPr>
            <p:cNvPr id="55" name="picture 55"/>
            <p:cNvPicPr>
              <a:picLocks noChangeAspect="1"/>
            </p:cNvPicPr>
            <p:nvPr/>
          </p:nvPicPr>
          <p:blipFill>
            <a:blip r:embed="rId8"/>
            <a:stretch>
              <a:fillRect/>
            </a:stretch>
          </p:blipFill>
          <p:spPr>
            <a:xfrm rot="21600000">
              <a:off x="2186348" y="1575817"/>
              <a:ext cx="715449" cy="2297531"/>
            </a:xfrm>
            <a:prstGeom prst="rect">
              <a:avLst/>
            </a:prstGeom>
          </p:spPr>
        </p:pic>
        <p:pic>
          <p:nvPicPr>
            <p:cNvPr id="56" name="picture 56"/>
            <p:cNvPicPr>
              <a:picLocks noChangeAspect="1"/>
            </p:cNvPicPr>
            <p:nvPr/>
          </p:nvPicPr>
          <p:blipFill>
            <a:blip r:embed="rId9"/>
            <a:stretch>
              <a:fillRect/>
            </a:stretch>
          </p:blipFill>
          <p:spPr>
            <a:xfrm rot="21600000">
              <a:off x="1659352" y="1575977"/>
              <a:ext cx="1775083" cy="3278735"/>
            </a:xfrm>
            <a:prstGeom prst="rect">
              <a:avLst/>
            </a:prstGeom>
          </p:spPr>
        </p:pic>
        <p:pic>
          <p:nvPicPr>
            <p:cNvPr id="57" name="picture 57"/>
            <p:cNvPicPr>
              <a:picLocks noChangeAspect="1"/>
            </p:cNvPicPr>
            <p:nvPr/>
          </p:nvPicPr>
          <p:blipFill>
            <a:blip r:embed="rId10"/>
            <a:stretch>
              <a:fillRect/>
            </a:stretch>
          </p:blipFill>
          <p:spPr>
            <a:xfrm rot="21600000">
              <a:off x="2888306" y="4338054"/>
              <a:ext cx="174937" cy="663871"/>
            </a:xfrm>
            <a:prstGeom prst="rect">
              <a:avLst/>
            </a:prstGeom>
          </p:spPr>
        </p:pic>
        <p:pic>
          <p:nvPicPr>
            <p:cNvPr id="58" name="picture 58"/>
            <p:cNvPicPr>
              <a:picLocks noChangeAspect="1"/>
            </p:cNvPicPr>
            <p:nvPr/>
          </p:nvPicPr>
          <p:blipFill>
            <a:blip r:embed="rId11"/>
            <a:stretch>
              <a:fillRect/>
            </a:stretch>
          </p:blipFill>
          <p:spPr>
            <a:xfrm rot="21600000">
              <a:off x="2470497" y="4410761"/>
              <a:ext cx="174937" cy="663871"/>
            </a:xfrm>
            <a:prstGeom prst="rect">
              <a:avLst/>
            </a:prstGeom>
          </p:spPr>
        </p:pic>
        <p:pic>
          <p:nvPicPr>
            <p:cNvPr id="59" name="picture 59"/>
            <p:cNvPicPr>
              <a:picLocks noChangeAspect="1"/>
            </p:cNvPicPr>
            <p:nvPr/>
          </p:nvPicPr>
          <p:blipFill>
            <a:blip r:embed="rId12"/>
            <a:stretch>
              <a:fillRect/>
            </a:stretch>
          </p:blipFill>
          <p:spPr>
            <a:xfrm>
              <a:off x="102523" y="2876002"/>
              <a:ext cx="7350200" cy="4073952"/>
            </a:xfrm>
            <a:prstGeom prst="rect">
              <a:avLst/>
            </a:prstGeom>
          </p:spPr>
        </p:pic>
        <p:pic>
          <p:nvPicPr>
            <p:cNvPr id="61" name="picture 61"/>
            <p:cNvPicPr>
              <a:picLocks noChangeAspect="1"/>
            </p:cNvPicPr>
            <p:nvPr/>
          </p:nvPicPr>
          <p:blipFill>
            <a:blip r:embed="rId13"/>
            <a:stretch>
              <a:fillRect/>
            </a:stretch>
          </p:blipFill>
          <p:spPr>
            <a:xfrm rot="21600000">
              <a:off x="136819" y="5509828"/>
              <a:ext cx="5283843" cy="1110480"/>
            </a:xfrm>
            <a:prstGeom prst="rect">
              <a:avLst/>
            </a:prstGeom>
          </p:spPr>
        </p:pic>
        <p:pic>
          <p:nvPicPr>
            <p:cNvPr id="62" name="picture 62"/>
            <p:cNvPicPr>
              <a:picLocks noChangeAspect="1"/>
            </p:cNvPicPr>
            <p:nvPr/>
          </p:nvPicPr>
          <p:blipFill>
            <a:blip r:embed="rId14"/>
            <a:stretch>
              <a:fillRect/>
            </a:stretch>
          </p:blipFill>
          <p:spPr>
            <a:xfrm rot="21600000">
              <a:off x="3421354" y="1995810"/>
              <a:ext cx="572143" cy="572143"/>
            </a:xfrm>
            <a:prstGeom prst="rect">
              <a:avLst/>
            </a:prstGeom>
          </p:spPr>
        </p:pic>
        <p:pic>
          <p:nvPicPr>
            <p:cNvPr id="63" name="picture 63"/>
            <p:cNvPicPr>
              <a:picLocks noChangeAspect="1"/>
            </p:cNvPicPr>
            <p:nvPr/>
          </p:nvPicPr>
          <p:blipFill>
            <a:blip r:embed="rId15"/>
            <a:stretch>
              <a:fillRect/>
            </a:stretch>
          </p:blipFill>
          <p:spPr>
            <a:xfrm rot="21600000">
              <a:off x="4703240" y="1923338"/>
              <a:ext cx="1064872" cy="1177572"/>
            </a:xfrm>
            <a:prstGeom prst="rect">
              <a:avLst/>
            </a:prstGeom>
          </p:spPr>
        </p:pic>
        <p:pic>
          <p:nvPicPr>
            <p:cNvPr id="64" name="picture 64"/>
            <p:cNvPicPr>
              <a:picLocks noChangeAspect="1"/>
            </p:cNvPicPr>
            <p:nvPr/>
          </p:nvPicPr>
          <p:blipFill>
            <a:blip r:embed="rId16"/>
            <a:stretch>
              <a:fillRect/>
            </a:stretch>
          </p:blipFill>
          <p:spPr>
            <a:xfrm rot="21600000">
              <a:off x="4650344" y="1911875"/>
              <a:ext cx="1148813" cy="717820"/>
            </a:xfrm>
            <a:prstGeom prst="rect">
              <a:avLst/>
            </a:prstGeom>
          </p:spPr>
        </p:pic>
        <p:pic>
          <p:nvPicPr>
            <p:cNvPr id="65" name="picture 65"/>
            <p:cNvPicPr>
              <a:picLocks noChangeAspect="1"/>
            </p:cNvPicPr>
            <p:nvPr/>
          </p:nvPicPr>
          <p:blipFill>
            <a:blip r:embed="rId17"/>
            <a:stretch>
              <a:fillRect/>
            </a:stretch>
          </p:blipFill>
          <p:spPr>
            <a:xfrm rot="21600000">
              <a:off x="3142962" y="1401098"/>
              <a:ext cx="1672564" cy="1031677"/>
            </a:xfrm>
            <a:prstGeom prst="rect">
              <a:avLst/>
            </a:prstGeom>
          </p:spPr>
        </p:pic>
        <p:pic>
          <p:nvPicPr>
            <p:cNvPr id="66" name="picture 66"/>
            <p:cNvPicPr>
              <a:picLocks noChangeAspect="1"/>
            </p:cNvPicPr>
            <p:nvPr/>
          </p:nvPicPr>
          <p:blipFill>
            <a:blip r:embed="rId18"/>
            <a:stretch>
              <a:fillRect/>
            </a:stretch>
          </p:blipFill>
          <p:spPr>
            <a:xfrm rot="21600000">
              <a:off x="3495107" y="839401"/>
              <a:ext cx="901767" cy="848360"/>
            </a:xfrm>
            <a:prstGeom prst="rect">
              <a:avLst/>
            </a:prstGeom>
          </p:spPr>
        </p:pic>
        <p:pic>
          <p:nvPicPr>
            <p:cNvPr id="69" name="picture 69"/>
            <p:cNvPicPr>
              <a:picLocks noChangeAspect="1"/>
            </p:cNvPicPr>
            <p:nvPr/>
          </p:nvPicPr>
          <p:blipFill>
            <a:blip r:embed="rId19"/>
            <a:stretch>
              <a:fillRect/>
            </a:stretch>
          </p:blipFill>
          <p:spPr>
            <a:xfrm rot="21600000">
              <a:off x="4224012" y="4196138"/>
              <a:ext cx="1486945" cy="1214367"/>
            </a:xfrm>
            <a:prstGeom prst="rect">
              <a:avLst/>
            </a:prstGeom>
          </p:spPr>
        </p:pic>
        <p:grpSp>
          <p:nvGrpSpPr>
            <p:cNvPr id="2" name="group 2"/>
            <p:cNvGrpSpPr/>
            <p:nvPr/>
          </p:nvGrpSpPr>
          <p:grpSpPr>
            <a:xfrm rot="21600000">
              <a:off x="3547494" y="3022580"/>
              <a:ext cx="941012" cy="1053077"/>
              <a:chOff x="0" y="0"/>
              <a:chExt cx="705759" cy="789808"/>
            </a:xfrm>
          </p:grpSpPr>
          <p:sp>
            <p:nvSpPr>
              <p:cNvPr id="70" name="path"/>
              <p:cNvSpPr/>
              <p:nvPr/>
            </p:nvSpPr>
            <p:spPr>
              <a:xfrm>
                <a:off x="0" y="0"/>
                <a:ext cx="705759" cy="789808"/>
              </a:xfrm>
              <a:custGeom>
                <a:avLst/>
                <a:gdLst/>
                <a:ahLst/>
                <a:cxnLst/>
                <a:rect l="0" t="0" r="0" b="0"/>
                <a:pathLst>
                  <a:path w="1111" h="1243">
                    <a:moveTo>
                      <a:pt x="1108" y="1004"/>
                    </a:moveTo>
                    <a:cubicBezTo>
                      <a:pt x="896" y="1273"/>
                      <a:pt x="507" y="1319"/>
                      <a:pt x="238" y="1108"/>
                    </a:cubicBezTo>
                    <a:cubicBezTo>
                      <a:pt x="-29" y="896"/>
                      <a:pt x="-75" y="507"/>
                      <a:pt x="135" y="238"/>
                    </a:cubicBezTo>
                    <a:cubicBezTo>
                      <a:pt x="347" y="-29"/>
                      <a:pt x="736" y="-75"/>
                      <a:pt x="1004" y="135"/>
                    </a:cubicBezTo>
                    <a:cubicBezTo>
                      <a:pt x="1273" y="347"/>
                      <a:pt x="1319" y="736"/>
                      <a:pt x="1108" y="1004"/>
                    </a:cubicBezTo>
                  </a:path>
                </a:pathLst>
              </a:custGeom>
              <a:noFill/>
              <a:ln w="4216" cap="flat">
                <a:miter lim="1000000"/>
              </a:ln>
            </p:spPr>
            <p:txBody>
              <a:bodyPr rtlCol="0"/>
              <a:lstStyle/>
              <a:p>
                <a:pPr algn="ctr" defTabSz="685800">
                  <a:buClrTx/>
                </a:pPr>
                <a:endParaRPr lang="zh-CN" altLang="en-US" sz="1800" kern="1200">
                  <a:solidFill>
                    <a:prstClr val="black"/>
                  </a:solidFill>
                  <a:latin typeface="Calibri" panose="020F0502020204030204"/>
                  <a:ea typeface="等线" panose="02010600030101010101" pitchFamily="2" charset="-122"/>
                  <a:cs typeface="+mn-cs"/>
                </a:endParaRPr>
              </a:p>
            </p:txBody>
          </p:sp>
          <p:sp>
            <p:nvSpPr>
              <p:cNvPr id="71" name="path"/>
              <p:cNvSpPr/>
              <p:nvPr/>
            </p:nvSpPr>
            <p:spPr>
              <a:xfrm>
                <a:off x="76512" y="76517"/>
                <a:ext cx="569108" cy="636780"/>
              </a:xfrm>
              <a:custGeom>
                <a:avLst/>
                <a:gdLst/>
                <a:ahLst/>
                <a:cxnLst/>
                <a:rect l="0" t="0" r="0" b="0"/>
                <a:pathLst>
                  <a:path w="896" h="1002">
                    <a:moveTo>
                      <a:pt x="892" y="809"/>
                    </a:moveTo>
                    <a:cubicBezTo>
                      <a:pt x="722" y="1025"/>
                      <a:pt x="409" y="1063"/>
                      <a:pt x="193" y="892"/>
                    </a:cubicBezTo>
                    <a:cubicBezTo>
                      <a:pt x="-23" y="722"/>
                      <a:pt x="-60" y="409"/>
                      <a:pt x="109" y="193"/>
                    </a:cubicBezTo>
                    <a:cubicBezTo>
                      <a:pt x="280" y="-23"/>
                      <a:pt x="593" y="-60"/>
                      <a:pt x="809" y="109"/>
                    </a:cubicBezTo>
                    <a:cubicBezTo>
                      <a:pt x="1025" y="280"/>
                      <a:pt x="1063" y="593"/>
                      <a:pt x="892" y="809"/>
                    </a:cubicBezTo>
                  </a:path>
                </a:pathLst>
              </a:custGeom>
              <a:noFill/>
              <a:ln w="4216" cap="flat">
                <a:miter lim="1000000"/>
              </a:ln>
            </p:spPr>
            <p:txBody>
              <a:bodyPr rtlCol="0"/>
              <a:lstStyle/>
              <a:p>
                <a:pPr algn="ctr" defTabSz="685800">
                  <a:buClrTx/>
                </a:pPr>
                <a:endParaRPr lang="zh-CN" altLang="en-US" sz="1800" kern="1200">
                  <a:solidFill>
                    <a:prstClr val="black"/>
                  </a:solidFill>
                  <a:latin typeface="Calibri" panose="020F0502020204030204"/>
                  <a:ea typeface="等线" panose="02010600030101010101" pitchFamily="2" charset="-122"/>
                  <a:cs typeface="+mn-cs"/>
                </a:endParaRPr>
              </a:p>
            </p:txBody>
          </p:sp>
        </p:grpSp>
        <p:pic>
          <p:nvPicPr>
            <p:cNvPr id="72" name="picture 72"/>
            <p:cNvPicPr>
              <a:picLocks noChangeAspect="1"/>
            </p:cNvPicPr>
            <p:nvPr/>
          </p:nvPicPr>
          <p:blipFill>
            <a:blip r:embed="rId20"/>
            <a:stretch>
              <a:fillRect/>
            </a:stretch>
          </p:blipFill>
          <p:spPr>
            <a:xfrm rot="21600000">
              <a:off x="795645" y="1216123"/>
              <a:ext cx="779028" cy="1133800"/>
            </a:xfrm>
            <a:prstGeom prst="rect">
              <a:avLst/>
            </a:prstGeom>
          </p:spPr>
        </p:pic>
        <p:pic>
          <p:nvPicPr>
            <p:cNvPr id="73" name="picture 73"/>
            <p:cNvPicPr>
              <a:picLocks noChangeAspect="1"/>
            </p:cNvPicPr>
            <p:nvPr/>
          </p:nvPicPr>
          <p:blipFill>
            <a:blip r:embed="rId21"/>
            <a:stretch>
              <a:fillRect/>
            </a:stretch>
          </p:blipFill>
          <p:spPr>
            <a:xfrm rot="21600000">
              <a:off x="3918267" y="2193462"/>
              <a:ext cx="689685" cy="732013"/>
            </a:xfrm>
            <a:prstGeom prst="rect">
              <a:avLst/>
            </a:prstGeom>
          </p:spPr>
        </p:pic>
        <p:pic>
          <p:nvPicPr>
            <p:cNvPr id="74" name="picture 74"/>
            <p:cNvPicPr>
              <a:picLocks noChangeAspect="1"/>
            </p:cNvPicPr>
            <p:nvPr/>
          </p:nvPicPr>
          <p:blipFill>
            <a:blip r:embed="rId22"/>
            <a:stretch>
              <a:fillRect/>
            </a:stretch>
          </p:blipFill>
          <p:spPr>
            <a:xfrm rot="21600000">
              <a:off x="4173613" y="1687129"/>
              <a:ext cx="643260" cy="1225607"/>
            </a:xfrm>
            <a:prstGeom prst="rect">
              <a:avLst/>
            </a:prstGeom>
          </p:spPr>
        </p:pic>
        <p:pic>
          <p:nvPicPr>
            <p:cNvPr id="75" name="picture 75"/>
            <p:cNvPicPr>
              <a:picLocks noChangeAspect="1"/>
            </p:cNvPicPr>
            <p:nvPr/>
          </p:nvPicPr>
          <p:blipFill>
            <a:blip r:embed="rId23"/>
            <a:stretch>
              <a:fillRect/>
            </a:stretch>
          </p:blipFill>
          <p:spPr>
            <a:xfrm rot="21600000">
              <a:off x="773769" y="3182409"/>
              <a:ext cx="438316" cy="438332"/>
            </a:xfrm>
            <a:prstGeom prst="rect">
              <a:avLst/>
            </a:prstGeom>
          </p:spPr>
        </p:pic>
        <p:pic>
          <p:nvPicPr>
            <p:cNvPr id="76" name="picture 76"/>
            <p:cNvPicPr>
              <a:picLocks noChangeAspect="1"/>
            </p:cNvPicPr>
            <p:nvPr/>
          </p:nvPicPr>
          <p:blipFill>
            <a:blip r:embed="rId24"/>
            <a:stretch>
              <a:fillRect/>
            </a:stretch>
          </p:blipFill>
          <p:spPr>
            <a:xfrm rot="21600000">
              <a:off x="803859" y="3204092"/>
              <a:ext cx="368896" cy="385977"/>
            </a:xfrm>
            <a:prstGeom prst="rect">
              <a:avLst/>
            </a:prstGeom>
          </p:spPr>
        </p:pic>
        <p:pic>
          <p:nvPicPr>
            <p:cNvPr id="77" name="picture 77"/>
            <p:cNvPicPr>
              <a:picLocks noChangeAspect="1"/>
            </p:cNvPicPr>
            <p:nvPr/>
          </p:nvPicPr>
          <p:blipFill>
            <a:blip r:embed="rId25"/>
            <a:stretch>
              <a:fillRect/>
            </a:stretch>
          </p:blipFill>
          <p:spPr>
            <a:xfrm rot="21600000">
              <a:off x="781665" y="3190747"/>
              <a:ext cx="421988" cy="421555"/>
            </a:xfrm>
            <a:prstGeom prst="rect">
              <a:avLst/>
            </a:prstGeom>
          </p:spPr>
        </p:pic>
        <p:pic>
          <p:nvPicPr>
            <p:cNvPr id="78" name="picture 78"/>
            <p:cNvPicPr>
              <a:picLocks noChangeAspect="1"/>
            </p:cNvPicPr>
            <p:nvPr/>
          </p:nvPicPr>
          <p:blipFill>
            <a:blip r:embed="rId26"/>
            <a:stretch>
              <a:fillRect/>
            </a:stretch>
          </p:blipFill>
          <p:spPr>
            <a:xfrm rot="21600000">
              <a:off x="568619" y="2984309"/>
              <a:ext cx="834423" cy="834440"/>
            </a:xfrm>
            <a:prstGeom prst="rect">
              <a:avLst/>
            </a:prstGeom>
          </p:spPr>
        </p:pic>
        <p:pic>
          <p:nvPicPr>
            <p:cNvPr id="79" name="picture 79"/>
            <p:cNvPicPr>
              <a:picLocks noChangeAspect="1"/>
            </p:cNvPicPr>
            <p:nvPr/>
          </p:nvPicPr>
          <p:blipFill>
            <a:blip r:embed="rId27"/>
            <a:stretch>
              <a:fillRect/>
            </a:stretch>
          </p:blipFill>
          <p:spPr>
            <a:xfrm rot="21600000">
              <a:off x="3780832" y="3307358"/>
              <a:ext cx="589627" cy="534517"/>
            </a:xfrm>
            <a:prstGeom prst="rect">
              <a:avLst/>
            </a:prstGeom>
          </p:spPr>
        </p:pic>
        <p:pic>
          <p:nvPicPr>
            <p:cNvPr id="80" name="picture 80"/>
            <p:cNvPicPr>
              <a:picLocks noChangeAspect="1"/>
            </p:cNvPicPr>
            <p:nvPr/>
          </p:nvPicPr>
          <p:blipFill>
            <a:blip r:embed="rId28"/>
            <a:stretch>
              <a:fillRect/>
            </a:stretch>
          </p:blipFill>
          <p:spPr>
            <a:xfrm rot="21600000">
              <a:off x="3780295" y="3089509"/>
              <a:ext cx="754360" cy="901281"/>
            </a:xfrm>
            <a:prstGeom prst="rect">
              <a:avLst/>
            </a:prstGeom>
          </p:spPr>
        </p:pic>
        <p:sp>
          <p:nvSpPr>
            <p:cNvPr id="81" name="path"/>
            <p:cNvSpPr/>
            <p:nvPr/>
          </p:nvSpPr>
          <p:spPr>
            <a:xfrm>
              <a:off x="4855727" y="4356063"/>
              <a:ext cx="78780" cy="226411"/>
            </a:xfrm>
            <a:custGeom>
              <a:avLst/>
              <a:gdLst/>
              <a:ahLst/>
              <a:cxnLst/>
              <a:rect l="0" t="0" r="0" b="0"/>
              <a:pathLst>
                <a:path w="93" h="267">
                  <a:moveTo>
                    <a:pt x="7" y="2"/>
                  </a:moveTo>
                  <a:lnTo>
                    <a:pt x="85" y="265"/>
                  </a:lnTo>
                </a:path>
              </a:pathLst>
            </a:custGeom>
            <a:noFill/>
            <a:ln w="10540" cap="flat">
              <a:miter lim="1000000"/>
            </a:ln>
          </p:spPr>
          <p:txBody>
            <a:bodyPr rtlCol="0"/>
            <a:lstStyle/>
            <a:p>
              <a:pPr algn="ctr" defTabSz="685800">
                <a:buClrTx/>
              </a:pPr>
              <a:endParaRPr lang="zh-CN" altLang="en-US" sz="1800" kern="1200">
                <a:solidFill>
                  <a:prstClr val="black"/>
                </a:solidFill>
                <a:latin typeface="Calibri" panose="020F0502020204030204"/>
                <a:ea typeface="等线" panose="02010600030101010101" pitchFamily="2" charset="-122"/>
                <a:cs typeface="+mn-cs"/>
              </a:endParaRPr>
            </a:p>
          </p:txBody>
        </p:sp>
        <p:sp>
          <p:nvSpPr>
            <p:cNvPr id="82" name="rect"/>
            <p:cNvSpPr/>
            <p:nvPr/>
          </p:nvSpPr>
          <p:spPr>
            <a:xfrm>
              <a:off x="4991869" y="4317571"/>
              <a:ext cx="14055" cy="233239"/>
            </a:xfrm>
            <a:prstGeom prst="rect">
              <a:avLst/>
            </a:prstGeom>
            <a:solidFill>
              <a:srgbClr val="CB91BE">
                <a:alpha val="100000"/>
              </a:srgbClr>
            </a:solidFill>
            <a:ln cap="flat">
              <a:miter lim="0"/>
            </a:ln>
          </p:spPr>
          <p:txBody>
            <a:bodyPr rtlCol="0"/>
            <a:lstStyle/>
            <a:p>
              <a:pPr algn="ctr" defTabSz="685800">
                <a:buClrTx/>
              </a:pPr>
              <a:endParaRPr lang="zh-CN" altLang="en-US" sz="1800" kern="1200">
                <a:solidFill>
                  <a:prstClr val="black"/>
                </a:solidFill>
                <a:latin typeface="Calibri" panose="020F0502020204030204"/>
                <a:ea typeface="等线" panose="02010600030101010101" pitchFamily="2" charset="-122"/>
                <a:cs typeface="+mn-cs"/>
              </a:endParaRPr>
            </a:p>
          </p:txBody>
        </p:sp>
        <p:pic>
          <p:nvPicPr>
            <p:cNvPr id="83" name="picture 83"/>
            <p:cNvPicPr>
              <a:picLocks noChangeAspect="1"/>
            </p:cNvPicPr>
            <p:nvPr/>
          </p:nvPicPr>
          <p:blipFill>
            <a:blip r:embed="rId29"/>
            <a:stretch>
              <a:fillRect/>
            </a:stretch>
          </p:blipFill>
          <p:spPr>
            <a:xfrm rot="21600000">
              <a:off x="4698739" y="3838487"/>
              <a:ext cx="597253" cy="869251"/>
            </a:xfrm>
            <a:prstGeom prst="rect">
              <a:avLst/>
            </a:prstGeom>
          </p:spPr>
        </p:pic>
        <p:sp>
          <p:nvSpPr>
            <p:cNvPr id="84" name="rect"/>
            <p:cNvSpPr/>
            <p:nvPr/>
          </p:nvSpPr>
          <p:spPr>
            <a:xfrm>
              <a:off x="1038927" y="2250406"/>
              <a:ext cx="298128" cy="45329"/>
            </a:xfrm>
            <a:prstGeom prst="rect">
              <a:avLst/>
            </a:prstGeom>
            <a:solidFill>
              <a:srgbClr val="FFFFFF">
                <a:alpha val="100000"/>
              </a:srgbClr>
            </a:solidFill>
            <a:ln cap="flat">
              <a:miter lim="0"/>
            </a:ln>
          </p:spPr>
          <p:txBody>
            <a:bodyPr rtlCol="0"/>
            <a:lstStyle/>
            <a:p>
              <a:pPr algn="ctr" defTabSz="685800">
                <a:buClrTx/>
              </a:pPr>
              <a:endParaRPr lang="zh-CN" altLang="en-US" sz="1800" kern="1200">
                <a:solidFill>
                  <a:prstClr val="black"/>
                </a:solidFill>
                <a:latin typeface="Calibri" panose="020F0502020204030204"/>
                <a:ea typeface="等线" panose="02010600030101010101" pitchFamily="2" charset="-122"/>
                <a:cs typeface="+mn-cs"/>
              </a:endParaRPr>
            </a:p>
          </p:txBody>
        </p:sp>
        <p:pic>
          <p:nvPicPr>
            <p:cNvPr id="85" name="picture 85"/>
            <p:cNvPicPr>
              <a:picLocks noChangeAspect="1"/>
            </p:cNvPicPr>
            <p:nvPr/>
          </p:nvPicPr>
          <p:blipFill>
            <a:blip r:embed="rId30"/>
            <a:stretch>
              <a:fillRect/>
            </a:stretch>
          </p:blipFill>
          <p:spPr>
            <a:xfrm rot="21600000">
              <a:off x="928807" y="1216039"/>
              <a:ext cx="504867" cy="796688"/>
            </a:xfrm>
            <a:prstGeom prst="rect">
              <a:avLst/>
            </a:prstGeom>
          </p:spPr>
        </p:pic>
        <p:pic>
          <p:nvPicPr>
            <p:cNvPr id="86" name="picture 86"/>
            <p:cNvPicPr>
              <a:picLocks noChangeAspect="1"/>
            </p:cNvPicPr>
            <p:nvPr/>
          </p:nvPicPr>
          <p:blipFill>
            <a:blip r:embed="rId31"/>
            <a:stretch>
              <a:fillRect/>
            </a:stretch>
          </p:blipFill>
          <p:spPr>
            <a:xfrm rot="21600000">
              <a:off x="1186573" y="1215590"/>
              <a:ext cx="390092" cy="1134329"/>
            </a:xfrm>
            <a:prstGeom prst="rect">
              <a:avLst/>
            </a:prstGeom>
          </p:spPr>
        </p:pic>
        <p:pic>
          <p:nvPicPr>
            <p:cNvPr id="87" name="picture 87"/>
            <p:cNvPicPr>
              <a:picLocks noChangeAspect="1"/>
            </p:cNvPicPr>
            <p:nvPr/>
          </p:nvPicPr>
          <p:blipFill>
            <a:blip r:embed="rId32"/>
            <a:stretch>
              <a:fillRect/>
            </a:stretch>
          </p:blipFill>
          <p:spPr>
            <a:xfrm rot="21600000">
              <a:off x="5203590" y="3157626"/>
              <a:ext cx="572143" cy="572143"/>
            </a:xfrm>
            <a:prstGeom prst="rect">
              <a:avLst/>
            </a:prstGeom>
          </p:spPr>
        </p:pic>
        <p:pic>
          <p:nvPicPr>
            <p:cNvPr id="88" name="picture 88"/>
            <p:cNvPicPr>
              <a:picLocks noChangeAspect="1"/>
            </p:cNvPicPr>
            <p:nvPr/>
          </p:nvPicPr>
          <p:blipFill>
            <a:blip r:embed="rId33"/>
            <a:stretch>
              <a:fillRect/>
            </a:stretch>
          </p:blipFill>
          <p:spPr>
            <a:xfrm rot="21600000">
              <a:off x="1325994" y="4262686"/>
              <a:ext cx="572143" cy="572143"/>
            </a:xfrm>
            <a:prstGeom prst="rect">
              <a:avLst/>
            </a:prstGeom>
          </p:spPr>
        </p:pic>
        <p:pic>
          <p:nvPicPr>
            <p:cNvPr id="89" name="picture 89"/>
            <p:cNvPicPr>
              <a:picLocks noChangeAspect="1"/>
            </p:cNvPicPr>
            <p:nvPr/>
          </p:nvPicPr>
          <p:blipFill>
            <a:blip r:embed="rId34"/>
            <a:stretch>
              <a:fillRect/>
            </a:stretch>
          </p:blipFill>
          <p:spPr>
            <a:xfrm rot="21600000">
              <a:off x="4645813" y="3141929"/>
              <a:ext cx="582641" cy="547233"/>
            </a:xfrm>
            <a:prstGeom prst="rect">
              <a:avLst/>
            </a:prstGeom>
          </p:spPr>
        </p:pic>
        <p:pic>
          <p:nvPicPr>
            <p:cNvPr id="90" name="picture 90"/>
            <p:cNvPicPr>
              <a:picLocks noChangeAspect="1"/>
            </p:cNvPicPr>
            <p:nvPr/>
          </p:nvPicPr>
          <p:blipFill>
            <a:blip r:embed="rId35"/>
            <a:stretch>
              <a:fillRect/>
            </a:stretch>
          </p:blipFill>
          <p:spPr>
            <a:xfrm rot="21600000">
              <a:off x="3981060" y="4703487"/>
              <a:ext cx="562389" cy="554075"/>
            </a:xfrm>
            <a:prstGeom prst="rect">
              <a:avLst/>
            </a:prstGeom>
          </p:spPr>
        </p:pic>
        <p:sp>
          <p:nvSpPr>
            <p:cNvPr id="91" name="rect"/>
            <p:cNvSpPr/>
            <p:nvPr/>
          </p:nvSpPr>
          <p:spPr>
            <a:xfrm>
              <a:off x="4992752" y="3834910"/>
              <a:ext cx="21539" cy="3996"/>
            </a:xfrm>
            <a:prstGeom prst="rect">
              <a:avLst/>
            </a:prstGeom>
            <a:solidFill>
              <a:srgbClr val="F4B900">
                <a:alpha val="100000"/>
              </a:srgbClr>
            </a:solidFill>
            <a:ln cap="flat">
              <a:miter lim="0"/>
            </a:ln>
          </p:spPr>
          <p:txBody>
            <a:bodyPr rtlCol="0"/>
            <a:lstStyle/>
            <a:p>
              <a:pPr algn="ctr" defTabSz="685800">
                <a:buClrTx/>
              </a:pPr>
              <a:endParaRPr lang="zh-CN" altLang="en-US" sz="1800" kern="1200">
                <a:solidFill>
                  <a:prstClr val="black"/>
                </a:solidFill>
                <a:latin typeface="Calibri" panose="020F0502020204030204"/>
                <a:ea typeface="等线" panose="02010600030101010101" pitchFamily="2" charset="-122"/>
                <a:cs typeface="+mn-cs"/>
              </a:endParaRPr>
            </a:p>
          </p:txBody>
        </p:sp>
        <p:pic>
          <p:nvPicPr>
            <p:cNvPr id="92" name="picture 92"/>
            <p:cNvPicPr>
              <a:picLocks noChangeAspect="1"/>
            </p:cNvPicPr>
            <p:nvPr/>
          </p:nvPicPr>
          <p:blipFill>
            <a:blip r:embed="rId36"/>
            <a:stretch>
              <a:fillRect/>
            </a:stretch>
          </p:blipFill>
          <p:spPr>
            <a:xfrm rot="21600000">
              <a:off x="4800828" y="3838421"/>
              <a:ext cx="387061" cy="610801"/>
            </a:xfrm>
            <a:prstGeom prst="rect">
              <a:avLst/>
            </a:prstGeom>
          </p:spPr>
        </p:pic>
        <p:sp>
          <p:nvSpPr>
            <p:cNvPr id="93" name="rect"/>
            <p:cNvSpPr/>
            <p:nvPr/>
          </p:nvSpPr>
          <p:spPr>
            <a:xfrm>
              <a:off x="4885250" y="4631419"/>
              <a:ext cx="228565" cy="34764"/>
            </a:xfrm>
            <a:prstGeom prst="rect">
              <a:avLst/>
            </a:prstGeom>
            <a:solidFill>
              <a:srgbClr val="FFFFFF">
                <a:alpha val="100000"/>
              </a:srgbClr>
            </a:solidFill>
            <a:ln cap="flat">
              <a:miter lim="0"/>
            </a:ln>
          </p:spPr>
          <p:txBody>
            <a:bodyPr rtlCol="0"/>
            <a:lstStyle/>
            <a:p>
              <a:pPr algn="ctr" defTabSz="685800">
                <a:buClrTx/>
              </a:pPr>
              <a:endParaRPr lang="zh-CN" altLang="en-US" sz="1800" kern="1200">
                <a:solidFill>
                  <a:prstClr val="black"/>
                </a:solidFill>
                <a:latin typeface="Calibri" panose="020F0502020204030204"/>
                <a:ea typeface="等线" panose="02010600030101010101" pitchFamily="2" charset="-122"/>
                <a:cs typeface="+mn-cs"/>
              </a:endParaRPr>
            </a:p>
          </p:txBody>
        </p:sp>
        <p:pic>
          <p:nvPicPr>
            <p:cNvPr id="94" name="picture 94"/>
            <p:cNvPicPr>
              <a:picLocks noChangeAspect="1"/>
            </p:cNvPicPr>
            <p:nvPr/>
          </p:nvPicPr>
          <p:blipFill>
            <a:blip r:embed="rId37"/>
            <a:stretch>
              <a:fillRect/>
            </a:stretch>
          </p:blipFill>
          <p:spPr>
            <a:xfrm rot="21600000">
              <a:off x="4998453" y="3838080"/>
              <a:ext cx="299059" cy="869645"/>
            </a:xfrm>
            <a:prstGeom prst="rect">
              <a:avLst/>
            </a:prstGeom>
          </p:spPr>
        </p:pic>
        <p:pic>
          <p:nvPicPr>
            <p:cNvPr id="95" name="picture 95"/>
            <p:cNvPicPr>
              <a:picLocks noChangeAspect="1"/>
            </p:cNvPicPr>
            <p:nvPr/>
          </p:nvPicPr>
          <p:blipFill>
            <a:blip r:embed="rId38"/>
            <a:stretch>
              <a:fillRect/>
            </a:stretch>
          </p:blipFill>
          <p:spPr>
            <a:xfrm rot="21600000">
              <a:off x="3901085" y="3247885"/>
              <a:ext cx="417643" cy="137599"/>
            </a:xfrm>
            <a:prstGeom prst="rect">
              <a:avLst/>
            </a:prstGeom>
          </p:spPr>
        </p:pic>
        <p:pic>
          <p:nvPicPr>
            <p:cNvPr id="96" name="picture 96"/>
            <p:cNvPicPr>
              <a:picLocks noChangeAspect="1"/>
            </p:cNvPicPr>
            <p:nvPr/>
          </p:nvPicPr>
          <p:blipFill>
            <a:blip r:embed="rId39"/>
            <a:stretch>
              <a:fillRect/>
            </a:stretch>
          </p:blipFill>
          <p:spPr>
            <a:xfrm rot="21600000">
              <a:off x="3777623" y="3251335"/>
              <a:ext cx="333332" cy="585943"/>
            </a:xfrm>
            <a:prstGeom prst="rect">
              <a:avLst/>
            </a:prstGeom>
          </p:spPr>
        </p:pic>
        <p:pic>
          <p:nvPicPr>
            <p:cNvPr id="97" name="picture 97"/>
            <p:cNvPicPr>
              <a:picLocks noChangeAspect="1"/>
            </p:cNvPicPr>
            <p:nvPr/>
          </p:nvPicPr>
          <p:blipFill>
            <a:blip r:embed="rId40"/>
            <a:stretch>
              <a:fillRect/>
            </a:stretch>
          </p:blipFill>
          <p:spPr>
            <a:xfrm rot="21600000">
              <a:off x="0" y="4829621"/>
              <a:ext cx="275475" cy="572143"/>
            </a:xfrm>
            <a:prstGeom prst="rect">
              <a:avLst/>
            </a:prstGeom>
          </p:spPr>
        </p:pic>
        <p:pic>
          <p:nvPicPr>
            <p:cNvPr id="98" name="picture 98"/>
            <p:cNvPicPr>
              <a:picLocks noChangeAspect="1"/>
            </p:cNvPicPr>
            <p:nvPr/>
          </p:nvPicPr>
          <p:blipFill>
            <a:blip r:embed="rId41"/>
            <a:stretch>
              <a:fillRect/>
            </a:stretch>
          </p:blipFill>
          <p:spPr>
            <a:xfrm rot="21600000">
              <a:off x="2017424" y="4331681"/>
              <a:ext cx="174937" cy="663871"/>
            </a:xfrm>
            <a:prstGeom prst="rect">
              <a:avLst/>
            </a:prstGeom>
          </p:spPr>
        </p:pic>
        <p:pic>
          <p:nvPicPr>
            <p:cNvPr id="99" name="picture 99"/>
            <p:cNvPicPr>
              <a:picLocks noChangeAspect="1"/>
            </p:cNvPicPr>
            <p:nvPr/>
          </p:nvPicPr>
          <p:blipFill>
            <a:blip r:embed="rId42"/>
            <a:stretch>
              <a:fillRect/>
            </a:stretch>
          </p:blipFill>
          <p:spPr>
            <a:xfrm rot="21600000">
              <a:off x="1882225" y="6752636"/>
              <a:ext cx="290948" cy="105363"/>
            </a:xfrm>
            <a:prstGeom prst="rect">
              <a:avLst/>
            </a:prstGeom>
          </p:spPr>
        </p:pic>
        <p:pic>
          <p:nvPicPr>
            <p:cNvPr id="100" name="picture 100"/>
            <p:cNvPicPr>
              <a:picLocks noChangeAspect="1"/>
            </p:cNvPicPr>
            <p:nvPr/>
          </p:nvPicPr>
          <p:blipFill>
            <a:blip r:embed="rId43"/>
            <a:stretch>
              <a:fillRect/>
            </a:stretch>
          </p:blipFill>
          <p:spPr>
            <a:xfrm rot="21600000">
              <a:off x="1217153" y="3365471"/>
              <a:ext cx="221451" cy="271035"/>
            </a:xfrm>
            <a:prstGeom prst="rect">
              <a:avLst/>
            </a:prstGeom>
          </p:spPr>
        </p:pic>
        <p:pic>
          <p:nvPicPr>
            <p:cNvPr id="101" name="picture 101"/>
            <p:cNvPicPr>
              <a:picLocks noChangeAspect="1"/>
            </p:cNvPicPr>
            <p:nvPr/>
          </p:nvPicPr>
          <p:blipFill>
            <a:blip r:embed="rId44"/>
            <a:stretch>
              <a:fillRect/>
            </a:stretch>
          </p:blipFill>
          <p:spPr>
            <a:xfrm rot="21600000">
              <a:off x="3574228" y="3783548"/>
              <a:ext cx="132832" cy="132832"/>
            </a:xfrm>
            <a:prstGeom prst="rect">
              <a:avLst/>
            </a:prstGeom>
          </p:spPr>
        </p:pic>
        <p:pic>
          <p:nvPicPr>
            <p:cNvPr id="102" name="picture 102"/>
            <p:cNvPicPr>
              <a:picLocks noChangeAspect="1"/>
            </p:cNvPicPr>
            <p:nvPr/>
          </p:nvPicPr>
          <p:blipFill>
            <a:blip r:embed="rId45"/>
            <a:stretch>
              <a:fillRect/>
            </a:stretch>
          </p:blipFill>
          <p:spPr>
            <a:xfrm rot="21600000">
              <a:off x="2289025" y="1323137"/>
              <a:ext cx="159556" cy="102249"/>
            </a:xfrm>
            <a:prstGeom prst="rect">
              <a:avLst/>
            </a:prstGeom>
          </p:spPr>
        </p:pic>
        <p:sp>
          <p:nvSpPr>
            <p:cNvPr id="103" name="rect"/>
            <p:cNvSpPr/>
            <p:nvPr/>
          </p:nvSpPr>
          <p:spPr>
            <a:xfrm>
              <a:off x="813465" y="3750167"/>
              <a:ext cx="100651" cy="100651"/>
            </a:xfrm>
            <a:prstGeom prst="rect">
              <a:avLst/>
            </a:prstGeom>
            <a:solidFill>
              <a:srgbClr val="2CA6E0">
                <a:alpha val="96470"/>
              </a:srgbClr>
            </a:solidFill>
            <a:ln cap="flat">
              <a:miter lim="0"/>
            </a:ln>
          </p:spPr>
          <p:txBody>
            <a:bodyPr rtlCol="0"/>
            <a:lstStyle/>
            <a:p>
              <a:pPr algn="ctr" defTabSz="685800">
                <a:buClrTx/>
              </a:pPr>
              <a:endParaRPr lang="zh-CN" altLang="en-US" sz="1800" kern="1200">
                <a:solidFill>
                  <a:prstClr val="black"/>
                </a:solidFill>
                <a:latin typeface="Calibri" panose="020F0502020204030204"/>
                <a:ea typeface="等线" panose="02010600030101010101" pitchFamily="2" charset="-122"/>
                <a:cs typeface="+mn-cs"/>
              </a:endParaRPr>
            </a:p>
          </p:txBody>
        </p:sp>
        <p:pic>
          <p:nvPicPr>
            <p:cNvPr id="104" name="picture 104"/>
            <p:cNvPicPr>
              <a:picLocks noChangeAspect="1"/>
            </p:cNvPicPr>
            <p:nvPr/>
          </p:nvPicPr>
          <p:blipFill>
            <a:blip r:embed="rId46"/>
            <a:stretch>
              <a:fillRect/>
            </a:stretch>
          </p:blipFill>
          <p:spPr>
            <a:xfrm rot="21600000">
              <a:off x="816800" y="1563212"/>
              <a:ext cx="99296" cy="99296"/>
            </a:xfrm>
            <a:prstGeom prst="rect">
              <a:avLst/>
            </a:prstGeom>
          </p:spPr>
        </p:pic>
        <p:sp>
          <p:nvSpPr>
            <p:cNvPr id="105" name="rect"/>
            <p:cNvSpPr/>
            <p:nvPr/>
          </p:nvSpPr>
          <p:spPr>
            <a:xfrm>
              <a:off x="107305" y="4552193"/>
              <a:ext cx="86360" cy="82127"/>
            </a:xfrm>
            <a:prstGeom prst="rect">
              <a:avLst/>
            </a:prstGeom>
            <a:solidFill>
              <a:srgbClr val="F4E567">
                <a:alpha val="100000"/>
              </a:srgbClr>
            </a:solidFill>
            <a:ln cap="flat">
              <a:miter lim="0"/>
            </a:ln>
          </p:spPr>
          <p:txBody>
            <a:bodyPr rtlCol="0"/>
            <a:lstStyle/>
            <a:p>
              <a:pPr algn="ctr" defTabSz="685800">
                <a:buClrTx/>
              </a:pPr>
              <a:endParaRPr lang="zh-CN" altLang="en-US" sz="1800" kern="1200">
                <a:solidFill>
                  <a:prstClr val="black"/>
                </a:solidFill>
                <a:latin typeface="Calibri" panose="020F0502020204030204"/>
                <a:ea typeface="等线" panose="02010600030101010101" pitchFamily="2" charset="-122"/>
                <a:cs typeface="+mn-cs"/>
              </a:endParaRPr>
            </a:p>
          </p:txBody>
        </p:sp>
        <p:sp>
          <p:nvSpPr>
            <p:cNvPr id="106" name="rect"/>
            <p:cNvSpPr/>
            <p:nvPr/>
          </p:nvSpPr>
          <p:spPr>
            <a:xfrm>
              <a:off x="405903" y="4008113"/>
              <a:ext cx="86359" cy="82127"/>
            </a:xfrm>
            <a:prstGeom prst="rect">
              <a:avLst/>
            </a:prstGeom>
            <a:solidFill>
              <a:srgbClr val="F4E567">
                <a:alpha val="100000"/>
              </a:srgbClr>
            </a:solidFill>
            <a:ln cap="flat">
              <a:miter lim="0"/>
            </a:ln>
          </p:spPr>
          <p:txBody>
            <a:bodyPr rtlCol="0"/>
            <a:lstStyle/>
            <a:p>
              <a:pPr algn="ctr" defTabSz="685800">
                <a:buClrTx/>
              </a:pPr>
              <a:endParaRPr lang="zh-CN" altLang="en-US" sz="1800" kern="1200">
                <a:solidFill>
                  <a:prstClr val="black"/>
                </a:solidFill>
                <a:latin typeface="Calibri" panose="020F0502020204030204"/>
                <a:ea typeface="等线" panose="02010600030101010101" pitchFamily="2" charset="-122"/>
                <a:cs typeface="+mn-cs"/>
              </a:endParaRPr>
            </a:p>
          </p:txBody>
        </p:sp>
        <p:sp>
          <p:nvSpPr>
            <p:cNvPr id="107" name="rect"/>
            <p:cNvSpPr/>
            <p:nvPr/>
          </p:nvSpPr>
          <p:spPr>
            <a:xfrm>
              <a:off x="4714951" y="4104583"/>
              <a:ext cx="76132" cy="76132"/>
            </a:xfrm>
            <a:prstGeom prst="rect">
              <a:avLst/>
            </a:prstGeom>
            <a:solidFill>
              <a:srgbClr val="FFFFFF">
                <a:alpha val="100000"/>
              </a:srgbClr>
            </a:solidFill>
            <a:ln cap="flat">
              <a:miter lim="0"/>
            </a:ln>
          </p:spPr>
          <p:txBody>
            <a:bodyPr rtlCol="0"/>
            <a:lstStyle/>
            <a:p>
              <a:pPr algn="ctr" defTabSz="685800">
                <a:buClrTx/>
              </a:pPr>
              <a:endParaRPr lang="zh-CN" altLang="en-US" sz="1800" kern="1200">
                <a:solidFill>
                  <a:prstClr val="black"/>
                </a:solidFill>
                <a:latin typeface="Calibri" panose="020F0502020204030204"/>
                <a:ea typeface="等线" panose="02010600030101010101" pitchFamily="2" charset="-122"/>
                <a:cs typeface="+mn-cs"/>
              </a:endParaRPr>
            </a:p>
          </p:txBody>
        </p:sp>
      </p:grpSp>
      <p:pic>
        <p:nvPicPr>
          <p:cNvPr id="9" name="Picture 8">
            <a:extLst>
              <a:ext uri="{FF2B5EF4-FFF2-40B4-BE49-F238E27FC236}">
                <a16:creationId xmlns:a16="http://schemas.microsoft.com/office/drawing/2014/main" xmlns="" id="{739C0CC8-932F-9479-2A36-4651700D3A29}"/>
              </a:ext>
            </a:extLst>
          </p:cNvPr>
          <p:cNvPicPr>
            <a:picLocks noChangeAspect="1"/>
          </p:cNvPicPr>
          <p:nvPr/>
        </p:nvPicPr>
        <p:blipFill>
          <a:blip r:embed="rId47"/>
          <a:stretch>
            <a:fillRect/>
          </a:stretch>
        </p:blipFill>
        <p:spPr>
          <a:xfrm>
            <a:off x="633565" y="1810994"/>
            <a:ext cx="5017011" cy="2132177"/>
          </a:xfrm>
          <a:prstGeom prst="rect">
            <a:avLst/>
          </a:prstGeom>
        </p:spPr>
      </p:pic>
      <p:pic>
        <p:nvPicPr>
          <p:cNvPr id="10" name="Picture 9">
            <a:extLst>
              <a:ext uri="{FF2B5EF4-FFF2-40B4-BE49-F238E27FC236}">
                <a16:creationId xmlns:a16="http://schemas.microsoft.com/office/drawing/2014/main" xmlns="" id="{1B41BCF2-DF6F-E9BA-6EC5-770E4D9E5DC9}"/>
              </a:ext>
            </a:extLst>
          </p:cNvPr>
          <p:cNvPicPr>
            <a:picLocks noChangeAspect="1"/>
          </p:cNvPicPr>
          <p:nvPr/>
        </p:nvPicPr>
        <p:blipFill>
          <a:blip r:embed="rId48"/>
          <a:stretch>
            <a:fillRect/>
          </a:stretch>
        </p:blipFill>
        <p:spPr>
          <a:xfrm>
            <a:off x="380258" y="613465"/>
            <a:ext cx="6913463" cy="1121761"/>
          </a:xfrm>
          <a:prstGeom prst="rect">
            <a:avLst/>
          </a:prstGeom>
        </p:spPr>
      </p:pic>
    </p:spTree>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3"/>
          <p:cNvPicPr>
            <a:picLocks noChangeAspect="1"/>
          </p:cNvPicPr>
          <p:nvPr/>
        </p:nvPicPr>
        <p:blipFill>
          <a:blip r:embed="rId2"/>
          <a:stretch>
            <a:fillRect/>
          </a:stretch>
        </p:blipFill>
        <p:spPr>
          <a:xfrm rot="21600000">
            <a:off x="4914900" y="0"/>
            <a:ext cx="4946674" cy="5143500"/>
          </a:xfrm>
          <a:prstGeom prst="rect">
            <a:avLst/>
          </a:prstGeom>
        </p:spPr>
      </p:pic>
      <p:grpSp>
        <p:nvGrpSpPr>
          <p:cNvPr id="5" name="Group 4">
            <a:extLst>
              <a:ext uri="{FF2B5EF4-FFF2-40B4-BE49-F238E27FC236}">
                <a16:creationId xmlns:a16="http://schemas.microsoft.com/office/drawing/2014/main" xmlns="" id="{7DBFA6EB-5C4D-22D1-14F4-769D3C1BA24C}"/>
              </a:ext>
            </a:extLst>
          </p:cNvPr>
          <p:cNvGrpSpPr/>
          <p:nvPr/>
        </p:nvGrpSpPr>
        <p:grpSpPr>
          <a:xfrm>
            <a:off x="1943101" y="212514"/>
            <a:ext cx="6886574" cy="1016737"/>
            <a:chOff x="183754" y="1914705"/>
            <a:chExt cx="2305905" cy="6436528"/>
          </a:xfrm>
        </p:grpSpPr>
        <p:sp>
          <p:nvSpPr>
            <p:cNvPr id="6" name="TextBox 5">
              <a:extLst>
                <a:ext uri="{FF2B5EF4-FFF2-40B4-BE49-F238E27FC236}">
                  <a16:creationId xmlns:a16="http://schemas.microsoft.com/office/drawing/2014/main" xmlns="" id="{D2688401-A23F-618A-004E-F6D256BEFD93}"/>
                </a:ext>
              </a:extLst>
            </p:cNvPr>
            <p:cNvSpPr txBox="1"/>
            <p:nvPr/>
          </p:nvSpPr>
          <p:spPr>
            <a:xfrm>
              <a:off x="183754" y="1914705"/>
              <a:ext cx="2305905" cy="6429729"/>
            </a:xfrm>
            <a:prstGeom prst="rect">
              <a:avLst/>
            </a:prstGeom>
            <a:noFill/>
          </p:spPr>
          <p:txBody>
            <a:bodyPr wrap="square" rtlCol="0">
              <a:spAutoFit/>
            </a:bodyPr>
            <a:lstStyle/>
            <a:p>
              <a:pPr defTabSz="685800">
                <a:buClrTx/>
              </a:pPr>
              <a:r>
                <a:rPr lang="en-US" sz="6000" kern="1200" dirty="0" err="1">
                  <a:ln w="381000">
                    <a:solidFill>
                      <a:prstClr val="white"/>
                    </a:solidFill>
                  </a:ln>
                  <a:solidFill>
                    <a:srgbClr val="FFFF90"/>
                  </a:solidFill>
                  <a:latin typeface="#9Slide07 Crocante" panose="02000000000000000000" pitchFamily="2" charset="0"/>
                  <a:ea typeface="+mn-ea"/>
                  <a:cs typeface="#9Slide05 Pattaya" panose="00000500000000000000" pitchFamily="2" charset="-34"/>
                </a:rPr>
                <a:t>Tiêu</a:t>
              </a:r>
              <a:r>
                <a:rPr lang="en-US" sz="6000" kern="1200" dirty="0">
                  <a:ln w="381000">
                    <a:solidFill>
                      <a:prstClr val="white"/>
                    </a:solidFill>
                  </a:ln>
                  <a:solidFill>
                    <a:srgbClr val="FFFF90"/>
                  </a:solidFill>
                  <a:latin typeface="#9Slide07 Crocante" panose="02000000000000000000" pitchFamily="2" charset="0"/>
                  <a:ea typeface="+mn-ea"/>
                  <a:cs typeface="#9Slide05 Pattaya" panose="00000500000000000000" pitchFamily="2" charset="-34"/>
                </a:rPr>
                <a:t> </a:t>
              </a:r>
              <a:r>
                <a:rPr lang="en-US" sz="6000" kern="1200" dirty="0" err="1">
                  <a:ln w="381000">
                    <a:solidFill>
                      <a:prstClr val="white"/>
                    </a:solidFill>
                  </a:ln>
                  <a:solidFill>
                    <a:srgbClr val="FFFF90"/>
                  </a:solidFill>
                  <a:latin typeface="#9Slide07 Crocante" panose="02000000000000000000" pitchFamily="2" charset="0"/>
                  <a:ea typeface="+mn-ea"/>
                  <a:cs typeface="#9Slide05 Pattaya" panose="00000500000000000000" pitchFamily="2" charset="-34"/>
                </a:rPr>
                <a:t>chí</a:t>
              </a:r>
              <a:r>
                <a:rPr lang="en-US" sz="6000" kern="1200" dirty="0">
                  <a:ln w="381000">
                    <a:solidFill>
                      <a:prstClr val="white"/>
                    </a:solidFill>
                  </a:ln>
                  <a:solidFill>
                    <a:srgbClr val="FFFF90"/>
                  </a:solidFill>
                  <a:latin typeface="#9Slide07 Crocante" panose="02000000000000000000" pitchFamily="2" charset="0"/>
                  <a:ea typeface="+mn-ea"/>
                  <a:cs typeface="#9Slide05 Pattaya" panose="00000500000000000000" pitchFamily="2" charset="-34"/>
                </a:rPr>
                <a:t> </a:t>
              </a:r>
              <a:r>
                <a:rPr lang="en-US" sz="6000" kern="1200" dirty="0" err="1">
                  <a:ln w="381000">
                    <a:solidFill>
                      <a:prstClr val="white"/>
                    </a:solidFill>
                  </a:ln>
                  <a:solidFill>
                    <a:srgbClr val="FFFF90"/>
                  </a:solidFill>
                  <a:latin typeface="#9Slide07 Crocante" panose="02000000000000000000" pitchFamily="2" charset="0"/>
                  <a:ea typeface="+mn-ea"/>
                  <a:cs typeface="#9Slide05 Pattaya" panose="00000500000000000000" pitchFamily="2" charset="-34"/>
                </a:rPr>
                <a:t>đánh</a:t>
              </a:r>
              <a:r>
                <a:rPr lang="en-US" sz="6000" kern="1200" dirty="0">
                  <a:ln w="381000">
                    <a:solidFill>
                      <a:prstClr val="white"/>
                    </a:solidFill>
                  </a:ln>
                  <a:solidFill>
                    <a:srgbClr val="FFFF90"/>
                  </a:solidFill>
                  <a:latin typeface="#9Slide07 Crocante" panose="02000000000000000000" pitchFamily="2" charset="0"/>
                  <a:ea typeface="+mn-ea"/>
                  <a:cs typeface="#9Slide05 Pattaya" panose="00000500000000000000" pitchFamily="2" charset="-34"/>
                </a:rPr>
                <a:t> </a:t>
              </a:r>
              <a:r>
                <a:rPr lang="en-US" sz="6000" kern="1200" dirty="0" err="1">
                  <a:ln w="381000">
                    <a:solidFill>
                      <a:prstClr val="white"/>
                    </a:solidFill>
                  </a:ln>
                  <a:solidFill>
                    <a:srgbClr val="FFFF90"/>
                  </a:solidFill>
                  <a:latin typeface="#9Slide07 Crocante" panose="02000000000000000000" pitchFamily="2" charset="0"/>
                  <a:ea typeface="+mn-ea"/>
                  <a:cs typeface="#9Slide05 Pattaya" panose="00000500000000000000" pitchFamily="2" charset="-34"/>
                </a:rPr>
                <a:t>giá</a:t>
              </a:r>
              <a:endParaRPr lang="en-US" sz="6000" kern="1200" dirty="0">
                <a:ln w="381000">
                  <a:solidFill>
                    <a:prstClr val="white"/>
                  </a:solidFill>
                </a:ln>
                <a:solidFill>
                  <a:srgbClr val="FFFF90"/>
                </a:solidFill>
                <a:latin typeface="#9Slide07 Crocante" panose="02000000000000000000" pitchFamily="2" charset="0"/>
                <a:ea typeface="+mn-ea"/>
                <a:cs typeface="#9Slide05 Pattaya" panose="00000500000000000000" pitchFamily="2" charset="-34"/>
              </a:endParaRPr>
            </a:p>
          </p:txBody>
        </p:sp>
        <p:sp>
          <p:nvSpPr>
            <p:cNvPr id="7" name="TextBox 6">
              <a:extLst>
                <a:ext uri="{FF2B5EF4-FFF2-40B4-BE49-F238E27FC236}">
                  <a16:creationId xmlns:a16="http://schemas.microsoft.com/office/drawing/2014/main" xmlns="" id="{BE247961-C54E-FFF3-ABEB-686524A8AC03}"/>
                </a:ext>
              </a:extLst>
            </p:cNvPr>
            <p:cNvSpPr txBox="1"/>
            <p:nvPr/>
          </p:nvSpPr>
          <p:spPr>
            <a:xfrm>
              <a:off x="183755" y="1921504"/>
              <a:ext cx="2227819" cy="6429729"/>
            </a:xfrm>
            <a:prstGeom prst="rect">
              <a:avLst/>
            </a:prstGeom>
            <a:noFill/>
          </p:spPr>
          <p:txBody>
            <a:bodyPr wrap="square" rtlCol="0">
              <a:spAutoFit/>
            </a:bodyPr>
            <a:lstStyle/>
            <a:p>
              <a:pPr defTabSz="685800">
                <a:buClrTx/>
              </a:pPr>
              <a:r>
                <a:rPr lang="en-US" sz="6000" kern="1200" dirty="0" err="1">
                  <a:gradFill>
                    <a:gsLst>
                      <a:gs pos="52000">
                        <a:srgbClr val="FF2121"/>
                      </a:gs>
                      <a:gs pos="100000">
                        <a:srgbClr val="990000"/>
                      </a:gs>
                      <a:gs pos="0">
                        <a:srgbClr val="FF7D7D"/>
                      </a:gs>
                    </a:gsLst>
                    <a:lin ang="5400000" scaled="1"/>
                  </a:gradFill>
                  <a:effectLst>
                    <a:outerShdw blurRad="38100" dist="38100" dir="2700000" algn="tl">
                      <a:srgbClr val="000000">
                        <a:alpha val="43137"/>
                      </a:srgbClr>
                    </a:outerShdw>
                  </a:effectLst>
                  <a:latin typeface="#9Slide07 Crocante" panose="02000000000000000000" pitchFamily="2" charset="0"/>
                  <a:ea typeface="+mn-ea"/>
                  <a:cs typeface="#9Slide05 Pattaya" panose="00000500000000000000" pitchFamily="2" charset="-34"/>
                </a:rPr>
                <a:t>Tiêu</a:t>
              </a:r>
              <a:r>
                <a:rPr lang="en-US" sz="6000" kern="1200" dirty="0">
                  <a:gradFill>
                    <a:gsLst>
                      <a:gs pos="52000">
                        <a:srgbClr val="FF2121"/>
                      </a:gs>
                      <a:gs pos="100000">
                        <a:srgbClr val="990000"/>
                      </a:gs>
                      <a:gs pos="0">
                        <a:srgbClr val="FF7D7D"/>
                      </a:gs>
                    </a:gsLst>
                    <a:lin ang="5400000" scaled="1"/>
                  </a:gradFill>
                  <a:effectLst>
                    <a:outerShdw blurRad="38100" dist="38100" dir="2700000" algn="tl">
                      <a:srgbClr val="000000">
                        <a:alpha val="43137"/>
                      </a:srgbClr>
                    </a:outerShdw>
                  </a:effectLst>
                  <a:latin typeface="#9Slide07 Crocante" panose="02000000000000000000" pitchFamily="2" charset="0"/>
                  <a:ea typeface="+mn-ea"/>
                  <a:cs typeface="#9Slide05 Pattaya" panose="00000500000000000000" pitchFamily="2" charset="-34"/>
                </a:rPr>
                <a:t> </a:t>
              </a:r>
              <a:r>
                <a:rPr lang="en-US" sz="6000" kern="1200" dirty="0" err="1">
                  <a:gradFill>
                    <a:gsLst>
                      <a:gs pos="52000">
                        <a:srgbClr val="FF2121"/>
                      </a:gs>
                      <a:gs pos="100000">
                        <a:srgbClr val="990000"/>
                      </a:gs>
                      <a:gs pos="0">
                        <a:srgbClr val="FF7D7D"/>
                      </a:gs>
                    </a:gsLst>
                    <a:lin ang="5400000" scaled="1"/>
                  </a:gradFill>
                  <a:effectLst>
                    <a:outerShdw blurRad="38100" dist="38100" dir="2700000" algn="tl">
                      <a:srgbClr val="000000">
                        <a:alpha val="43137"/>
                      </a:srgbClr>
                    </a:outerShdw>
                  </a:effectLst>
                  <a:latin typeface="#9Slide07 Crocante" panose="02000000000000000000" pitchFamily="2" charset="0"/>
                  <a:ea typeface="+mn-ea"/>
                  <a:cs typeface="#9Slide05 Pattaya" panose="00000500000000000000" pitchFamily="2" charset="-34"/>
                </a:rPr>
                <a:t>chí</a:t>
              </a:r>
              <a:r>
                <a:rPr lang="en-US" sz="6000" kern="1200" dirty="0">
                  <a:gradFill>
                    <a:gsLst>
                      <a:gs pos="52000">
                        <a:srgbClr val="FF2121"/>
                      </a:gs>
                      <a:gs pos="100000">
                        <a:srgbClr val="990000"/>
                      </a:gs>
                      <a:gs pos="0">
                        <a:srgbClr val="FF7D7D"/>
                      </a:gs>
                    </a:gsLst>
                    <a:lin ang="5400000" scaled="1"/>
                  </a:gradFill>
                  <a:effectLst>
                    <a:outerShdw blurRad="38100" dist="38100" dir="2700000" algn="tl">
                      <a:srgbClr val="000000">
                        <a:alpha val="43137"/>
                      </a:srgbClr>
                    </a:outerShdw>
                  </a:effectLst>
                  <a:latin typeface="#9Slide07 Crocante" panose="02000000000000000000" pitchFamily="2" charset="0"/>
                  <a:ea typeface="+mn-ea"/>
                  <a:cs typeface="#9Slide05 Pattaya" panose="00000500000000000000" pitchFamily="2" charset="-34"/>
                </a:rPr>
                <a:t> </a:t>
              </a:r>
              <a:r>
                <a:rPr lang="en-US" sz="6000" kern="1200" dirty="0" err="1">
                  <a:gradFill>
                    <a:gsLst>
                      <a:gs pos="52000">
                        <a:srgbClr val="FF2121"/>
                      </a:gs>
                      <a:gs pos="100000">
                        <a:srgbClr val="990000"/>
                      </a:gs>
                      <a:gs pos="0">
                        <a:srgbClr val="FF7D7D"/>
                      </a:gs>
                    </a:gsLst>
                    <a:lin ang="5400000" scaled="1"/>
                  </a:gradFill>
                  <a:effectLst>
                    <a:outerShdw blurRad="38100" dist="38100" dir="2700000" algn="tl">
                      <a:srgbClr val="000000">
                        <a:alpha val="43137"/>
                      </a:srgbClr>
                    </a:outerShdw>
                  </a:effectLst>
                  <a:latin typeface="#9Slide07 Crocante" panose="02000000000000000000" pitchFamily="2" charset="0"/>
                  <a:ea typeface="+mn-ea"/>
                  <a:cs typeface="#9Slide05 Pattaya" panose="00000500000000000000" pitchFamily="2" charset="-34"/>
                </a:rPr>
                <a:t>đánh</a:t>
              </a:r>
              <a:r>
                <a:rPr lang="en-US" sz="6000" kern="1200" dirty="0">
                  <a:gradFill>
                    <a:gsLst>
                      <a:gs pos="52000">
                        <a:srgbClr val="FF2121"/>
                      </a:gs>
                      <a:gs pos="100000">
                        <a:srgbClr val="990000"/>
                      </a:gs>
                      <a:gs pos="0">
                        <a:srgbClr val="FF7D7D"/>
                      </a:gs>
                    </a:gsLst>
                    <a:lin ang="5400000" scaled="1"/>
                  </a:gradFill>
                  <a:effectLst>
                    <a:outerShdw blurRad="38100" dist="38100" dir="2700000" algn="tl">
                      <a:srgbClr val="000000">
                        <a:alpha val="43137"/>
                      </a:srgbClr>
                    </a:outerShdw>
                  </a:effectLst>
                  <a:latin typeface="#9Slide07 Crocante" panose="02000000000000000000" pitchFamily="2" charset="0"/>
                  <a:ea typeface="+mn-ea"/>
                  <a:cs typeface="#9Slide05 Pattaya" panose="00000500000000000000" pitchFamily="2" charset="-34"/>
                </a:rPr>
                <a:t> </a:t>
              </a:r>
              <a:r>
                <a:rPr lang="en-US" sz="6000" kern="1200" dirty="0" err="1">
                  <a:gradFill>
                    <a:gsLst>
                      <a:gs pos="52000">
                        <a:srgbClr val="FF2121"/>
                      </a:gs>
                      <a:gs pos="100000">
                        <a:srgbClr val="990000"/>
                      </a:gs>
                      <a:gs pos="0">
                        <a:srgbClr val="FF7D7D"/>
                      </a:gs>
                    </a:gsLst>
                    <a:lin ang="5400000" scaled="1"/>
                  </a:gradFill>
                  <a:effectLst>
                    <a:outerShdw blurRad="38100" dist="38100" dir="2700000" algn="tl">
                      <a:srgbClr val="000000">
                        <a:alpha val="43137"/>
                      </a:srgbClr>
                    </a:outerShdw>
                  </a:effectLst>
                  <a:latin typeface="#9Slide07 Crocante" panose="02000000000000000000" pitchFamily="2" charset="0"/>
                  <a:ea typeface="+mn-ea"/>
                  <a:cs typeface="#9Slide05 Pattaya" panose="00000500000000000000" pitchFamily="2" charset="-34"/>
                </a:rPr>
                <a:t>giá</a:t>
              </a:r>
              <a:endParaRPr lang="en-US" sz="6000" kern="1200" dirty="0">
                <a:gradFill>
                  <a:gsLst>
                    <a:gs pos="52000">
                      <a:srgbClr val="FF2121"/>
                    </a:gs>
                    <a:gs pos="100000">
                      <a:srgbClr val="990000"/>
                    </a:gs>
                    <a:gs pos="0">
                      <a:srgbClr val="FF7D7D"/>
                    </a:gs>
                  </a:gsLst>
                  <a:lin ang="5400000" scaled="1"/>
                </a:gradFill>
                <a:effectLst>
                  <a:outerShdw blurRad="38100" dist="38100" dir="2700000" algn="tl">
                    <a:srgbClr val="000000">
                      <a:alpha val="43137"/>
                    </a:srgbClr>
                  </a:outerShdw>
                </a:effectLst>
                <a:latin typeface="#9Slide07 Crocante" panose="02000000000000000000" pitchFamily="2" charset="0"/>
                <a:ea typeface="+mn-ea"/>
                <a:cs typeface="#9Slide05 Pattaya" panose="00000500000000000000" pitchFamily="2" charset="-34"/>
              </a:endParaRPr>
            </a:p>
          </p:txBody>
        </p:sp>
      </p:grpSp>
      <p:grpSp>
        <p:nvGrpSpPr>
          <p:cNvPr id="22" name="Group 21">
            <a:extLst>
              <a:ext uri="{FF2B5EF4-FFF2-40B4-BE49-F238E27FC236}">
                <a16:creationId xmlns:a16="http://schemas.microsoft.com/office/drawing/2014/main" xmlns="" id="{D4E93469-5DA4-8C00-2A0C-41835D83B57D}"/>
              </a:ext>
            </a:extLst>
          </p:cNvPr>
          <p:cNvGrpSpPr/>
          <p:nvPr/>
        </p:nvGrpSpPr>
        <p:grpSpPr>
          <a:xfrm>
            <a:off x="473821" y="1417607"/>
            <a:ext cx="4441079" cy="784830"/>
            <a:chOff x="631761" y="1890142"/>
            <a:chExt cx="5921439" cy="1046440"/>
          </a:xfrm>
        </p:grpSpPr>
        <p:sp>
          <p:nvSpPr>
            <p:cNvPr id="11" name="TextBox 10">
              <a:extLst>
                <a:ext uri="{FF2B5EF4-FFF2-40B4-BE49-F238E27FC236}">
                  <a16:creationId xmlns:a16="http://schemas.microsoft.com/office/drawing/2014/main" xmlns="" id="{9D7A226A-A71C-24A0-CB9F-7A062473581E}"/>
                </a:ext>
              </a:extLst>
            </p:cNvPr>
            <p:cNvSpPr txBox="1"/>
            <p:nvPr/>
          </p:nvSpPr>
          <p:spPr>
            <a:xfrm>
              <a:off x="1676144" y="1890142"/>
              <a:ext cx="4877056" cy="1046440"/>
            </a:xfrm>
            <a:prstGeom prst="rect">
              <a:avLst/>
            </a:prstGeom>
            <a:noFill/>
          </p:spPr>
          <p:txBody>
            <a:bodyPr wrap="square" rtlCol="0">
              <a:spAutoFit/>
            </a:bodyPr>
            <a:lstStyle/>
            <a:p>
              <a:pPr defTabSz="685800">
                <a:buClrTx/>
              </a:pPr>
              <a:r>
                <a:rPr lang="en-US" sz="2250" kern="1200" dirty="0" err="1">
                  <a:ln w="3175">
                    <a:noFill/>
                  </a:ln>
                  <a:solidFill>
                    <a:prstClr val="black"/>
                  </a:solidFill>
                  <a:latin typeface="UTM Avo" panose="02040603050506020204" pitchFamily="18" charset="0"/>
                  <a:ea typeface="+mn-ea"/>
                  <a:cs typeface="+mn-cs"/>
                </a:rPr>
                <a:t>Nội</a:t>
              </a:r>
              <a:r>
                <a:rPr lang="en-US" sz="2250" kern="1200" dirty="0">
                  <a:ln w="3175">
                    <a:noFill/>
                  </a:ln>
                  <a:solidFill>
                    <a:prstClr val="black"/>
                  </a:solidFill>
                  <a:latin typeface="UTM Avo" panose="02040603050506020204" pitchFamily="18" charset="0"/>
                  <a:ea typeface="+mn-ea"/>
                  <a:cs typeface="+mn-cs"/>
                </a:rPr>
                <a:t> dung </a:t>
              </a:r>
              <a:r>
                <a:rPr lang="en-US" sz="2250" kern="1200" dirty="0" err="1">
                  <a:ln w="3175">
                    <a:noFill/>
                  </a:ln>
                  <a:solidFill>
                    <a:prstClr val="black"/>
                  </a:solidFill>
                  <a:latin typeface="UTM Avo" panose="02040603050506020204" pitchFamily="18" charset="0"/>
                  <a:ea typeface="+mn-ea"/>
                  <a:cs typeface="+mn-cs"/>
                </a:rPr>
                <a:t>trình</a:t>
              </a:r>
              <a:r>
                <a:rPr lang="en-US" sz="2250" kern="1200" dirty="0">
                  <a:ln w="3175">
                    <a:noFill/>
                  </a:ln>
                  <a:solidFill>
                    <a:prstClr val="black"/>
                  </a:solidFill>
                  <a:latin typeface="UTM Avo" panose="02040603050506020204" pitchFamily="18" charset="0"/>
                  <a:ea typeface="+mn-ea"/>
                  <a:cs typeface="+mn-cs"/>
                </a:rPr>
                <a:t> </a:t>
              </a:r>
              <a:r>
                <a:rPr lang="en-US" sz="2250" kern="1200" dirty="0" err="1">
                  <a:ln w="3175">
                    <a:noFill/>
                  </a:ln>
                  <a:solidFill>
                    <a:prstClr val="black"/>
                  </a:solidFill>
                  <a:latin typeface="UTM Avo" panose="02040603050506020204" pitchFamily="18" charset="0"/>
                  <a:ea typeface="+mn-ea"/>
                  <a:cs typeface="+mn-cs"/>
                </a:rPr>
                <a:t>bày</a:t>
              </a:r>
              <a:r>
                <a:rPr lang="en-US" sz="2250" kern="1200" dirty="0">
                  <a:ln w="3175">
                    <a:noFill/>
                  </a:ln>
                  <a:solidFill>
                    <a:prstClr val="black"/>
                  </a:solidFill>
                  <a:latin typeface="UTM Avo" panose="02040603050506020204" pitchFamily="18" charset="0"/>
                  <a:ea typeface="+mn-ea"/>
                  <a:cs typeface="+mn-cs"/>
                </a:rPr>
                <a:t> </a:t>
              </a:r>
              <a:r>
                <a:rPr lang="en-US" sz="2250" kern="1200" dirty="0" err="1">
                  <a:ln w="3175">
                    <a:noFill/>
                  </a:ln>
                  <a:solidFill>
                    <a:prstClr val="black"/>
                  </a:solidFill>
                  <a:latin typeface="UTM Avo" panose="02040603050506020204" pitchFamily="18" charset="0"/>
                  <a:ea typeface="+mn-ea"/>
                  <a:cs typeface="+mn-cs"/>
                </a:rPr>
                <a:t>phù</a:t>
              </a:r>
              <a:r>
                <a:rPr lang="en-US" sz="2250" kern="1200" dirty="0">
                  <a:ln w="3175">
                    <a:noFill/>
                  </a:ln>
                  <a:solidFill>
                    <a:prstClr val="black"/>
                  </a:solidFill>
                  <a:latin typeface="UTM Avo" panose="02040603050506020204" pitchFamily="18" charset="0"/>
                  <a:ea typeface="+mn-ea"/>
                  <a:cs typeface="+mn-cs"/>
                </a:rPr>
                <a:t> </a:t>
              </a:r>
              <a:r>
                <a:rPr lang="en-US" sz="2250" kern="1200" dirty="0" err="1">
                  <a:ln w="3175">
                    <a:noFill/>
                  </a:ln>
                  <a:solidFill>
                    <a:prstClr val="black"/>
                  </a:solidFill>
                  <a:latin typeface="UTM Avo" panose="02040603050506020204" pitchFamily="18" charset="0"/>
                  <a:ea typeface="+mn-ea"/>
                  <a:cs typeface="+mn-cs"/>
                </a:rPr>
                <a:t>hợp</a:t>
              </a:r>
              <a:r>
                <a:rPr lang="en-US" sz="2250" kern="1200" dirty="0">
                  <a:ln w="3175">
                    <a:noFill/>
                  </a:ln>
                  <a:solidFill>
                    <a:prstClr val="black"/>
                  </a:solidFill>
                  <a:latin typeface="UTM Avo" panose="02040603050506020204" pitchFamily="18" charset="0"/>
                  <a:ea typeface="+mn-ea"/>
                  <a:cs typeface="+mn-cs"/>
                </a:rPr>
                <a:t>, </a:t>
              </a:r>
              <a:r>
                <a:rPr lang="en-US" sz="2250" kern="1200" dirty="0" err="1">
                  <a:ln w="3175">
                    <a:noFill/>
                  </a:ln>
                  <a:solidFill>
                    <a:prstClr val="black"/>
                  </a:solidFill>
                  <a:latin typeface="UTM Avo" panose="02040603050506020204" pitchFamily="18" charset="0"/>
                  <a:ea typeface="+mn-ea"/>
                  <a:cs typeface="+mn-cs"/>
                </a:rPr>
                <a:t>đúng</a:t>
              </a:r>
              <a:r>
                <a:rPr lang="en-US" sz="2250" kern="1200" dirty="0">
                  <a:ln w="3175">
                    <a:noFill/>
                  </a:ln>
                  <a:solidFill>
                    <a:prstClr val="black"/>
                  </a:solidFill>
                  <a:latin typeface="UTM Avo" panose="02040603050506020204" pitchFamily="18" charset="0"/>
                  <a:ea typeface="+mn-ea"/>
                  <a:cs typeface="+mn-cs"/>
                </a:rPr>
                <a:t> </a:t>
              </a:r>
              <a:r>
                <a:rPr lang="en-US" sz="2250" kern="1200" dirty="0" err="1">
                  <a:ln w="3175">
                    <a:noFill/>
                  </a:ln>
                  <a:solidFill>
                    <a:prstClr val="black"/>
                  </a:solidFill>
                  <a:latin typeface="UTM Avo" panose="02040603050506020204" pitchFamily="18" charset="0"/>
                  <a:ea typeface="+mn-ea"/>
                  <a:cs typeface="+mn-cs"/>
                </a:rPr>
                <a:t>trọng</a:t>
              </a:r>
              <a:r>
                <a:rPr lang="en-US" sz="2250" kern="1200" dirty="0">
                  <a:ln w="3175">
                    <a:noFill/>
                  </a:ln>
                  <a:solidFill>
                    <a:prstClr val="black"/>
                  </a:solidFill>
                  <a:latin typeface="UTM Avo" panose="02040603050506020204" pitchFamily="18" charset="0"/>
                  <a:ea typeface="+mn-ea"/>
                  <a:cs typeface="+mn-cs"/>
                </a:rPr>
                <a:t> </a:t>
              </a:r>
              <a:r>
                <a:rPr lang="en-US" sz="2250" kern="1200" dirty="0" err="1">
                  <a:ln w="3175">
                    <a:noFill/>
                  </a:ln>
                  <a:solidFill>
                    <a:prstClr val="black"/>
                  </a:solidFill>
                  <a:latin typeface="UTM Avo" panose="02040603050506020204" pitchFamily="18" charset="0"/>
                  <a:ea typeface="+mn-ea"/>
                  <a:cs typeface="+mn-cs"/>
                </a:rPr>
                <a:t>tâm</a:t>
              </a:r>
              <a:r>
                <a:rPr lang="en-US" sz="2250" kern="1200" dirty="0">
                  <a:ln w="3175">
                    <a:noFill/>
                  </a:ln>
                  <a:solidFill>
                    <a:prstClr val="black"/>
                  </a:solidFill>
                  <a:latin typeface="UTM Avo" panose="02040603050506020204" pitchFamily="18" charset="0"/>
                  <a:ea typeface="+mn-ea"/>
                  <a:cs typeface="+mn-cs"/>
                </a:rPr>
                <a:t>…</a:t>
              </a:r>
            </a:p>
          </p:txBody>
        </p:sp>
        <p:pic>
          <p:nvPicPr>
            <p:cNvPr id="14" name="picture 451">
              <a:extLst>
                <a:ext uri="{FF2B5EF4-FFF2-40B4-BE49-F238E27FC236}">
                  <a16:creationId xmlns:a16="http://schemas.microsoft.com/office/drawing/2014/main" xmlns="" id="{2FFC9101-ADFD-9928-6C9A-CA5999F62712}"/>
                </a:ext>
              </a:extLst>
            </p:cNvPr>
            <p:cNvPicPr>
              <a:picLocks noChangeAspect="1"/>
            </p:cNvPicPr>
            <p:nvPr/>
          </p:nvPicPr>
          <p:blipFill>
            <a:blip r:embed="rId3"/>
            <a:stretch>
              <a:fillRect/>
            </a:stretch>
          </p:blipFill>
          <p:spPr>
            <a:xfrm rot="21600000">
              <a:off x="631761" y="1890142"/>
              <a:ext cx="1015658" cy="1015664"/>
            </a:xfrm>
            <a:prstGeom prst="rect">
              <a:avLst/>
            </a:prstGeom>
          </p:spPr>
        </p:pic>
      </p:grpSp>
      <p:grpSp>
        <p:nvGrpSpPr>
          <p:cNvPr id="21" name="Group 20">
            <a:extLst>
              <a:ext uri="{FF2B5EF4-FFF2-40B4-BE49-F238E27FC236}">
                <a16:creationId xmlns:a16="http://schemas.microsoft.com/office/drawing/2014/main" xmlns="" id="{4E365F23-FDED-F029-C376-C5A70B1AB955}"/>
              </a:ext>
            </a:extLst>
          </p:cNvPr>
          <p:cNvGrpSpPr/>
          <p:nvPr/>
        </p:nvGrpSpPr>
        <p:grpSpPr>
          <a:xfrm>
            <a:off x="535929" y="2375659"/>
            <a:ext cx="4709171" cy="852029"/>
            <a:chOff x="714572" y="3167545"/>
            <a:chExt cx="6278895" cy="1136038"/>
          </a:xfrm>
        </p:grpSpPr>
        <p:sp>
          <p:nvSpPr>
            <p:cNvPr id="12" name="TextBox 11">
              <a:extLst>
                <a:ext uri="{FF2B5EF4-FFF2-40B4-BE49-F238E27FC236}">
                  <a16:creationId xmlns:a16="http://schemas.microsoft.com/office/drawing/2014/main" xmlns="" id="{AD94639E-9F7E-2434-E887-3EDBA5EC9BA2}"/>
                </a:ext>
              </a:extLst>
            </p:cNvPr>
            <p:cNvSpPr txBox="1"/>
            <p:nvPr/>
          </p:nvSpPr>
          <p:spPr>
            <a:xfrm>
              <a:off x="1676144" y="3167545"/>
              <a:ext cx="5317323" cy="1046439"/>
            </a:xfrm>
            <a:prstGeom prst="rect">
              <a:avLst/>
            </a:prstGeom>
            <a:noFill/>
          </p:spPr>
          <p:txBody>
            <a:bodyPr wrap="square" rtlCol="0">
              <a:spAutoFit/>
            </a:bodyPr>
            <a:lstStyle/>
            <a:p>
              <a:pPr defTabSz="685800">
                <a:buClrTx/>
              </a:pPr>
              <a:r>
                <a:rPr lang="en-US" sz="2250" kern="1200" dirty="0" err="1">
                  <a:ln w="3175">
                    <a:noFill/>
                  </a:ln>
                  <a:solidFill>
                    <a:prstClr val="black"/>
                  </a:solidFill>
                  <a:latin typeface="UTM Avo" panose="02040603050506020204" pitchFamily="18" charset="0"/>
                  <a:ea typeface="+mn-ea"/>
                  <a:cs typeface="+mn-cs"/>
                </a:rPr>
                <a:t>Trình</a:t>
              </a:r>
              <a:r>
                <a:rPr lang="en-US" sz="2250" kern="1200" dirty="0">
                  <a:ln w="3175">
                    <a:noFill/>
                  </a:ln>
                  <a:solidFill>
                    <a:prstClr val="black"/>
                  </a:solidFill>
                  <a:latin typeface="UTM Avo" panose="02040603050506020204" pitchFamily="18" charset="0"/>
                  <a:ea typeface="+mn-ea"/>
                  <a:cs typeface="+mn-cs"/>
                </a:rPr>
                <a:t> </a:t>
              </a:r>
              <a:r>
                <a:rPr lang="en-US" sz="2250" kern="1200" dirty="0" err="1">
                  <a:ln w="3175">
                    <a:noFill/>
                  </a:ln>
                  <a:solidFill>
                    <a:prstClr val="black"/>
                  </a:solidFill>
                  <a:latin typeface="UTM Avo" panose="02040603050506020204" pitchFamily="18" charset="0"/>
                  <a:ea typeface="+mn-ea"/>
                  <a:cs typeface="+mn-cs"/>
                </a:rPr>
                <a:t>bày</a:t>
              </a:r>
              <a:r>
                <a:rPr lang="en-US" sz="2250" kern="1200" dirty="0">
                  <a:ln w="3175">
                    <a:noFill/>
                  </a:ln>
                  <a:solidFill>
                    <a:prstClr val="black"/>
                  </a:solidFill>
                  <a:latin typeface="UTM Avo" panose="02040603050506020204" pitchFamily="18" charset="0"/>
                  <a:ea typeface="+mn-ea"/>
                  <a:cs typeface="+mn-cs"/>
                </a:rPr>
                <a:t> </a:t>
              </a:r>
              <a:r>
                <a:rPr lang="en-US" sz="2250" kern="1200" dirty="0" err="1">
                  <a:ln w="3175">
                    <a:noFill/>
                  </a:ln>
                  <a:solidFill>
                    <a:prstClr val="black"/>
                  </a:solidFill>
                  <a:latin typeface="UTM Avo" panose="02040603050506020204" pitchFamily="18" charset="0"/>
                  <a:ea typeface="+mn-ea"/>
                  <a:cs typeface="+mn-cs"/>
                </a:rPr>
                <a:t>trôi</a:t>
              </a:r>
              <a:r>
                <a:rPr lang="en-US" sz="2250" kern="1200" dirty="0">
                  <a:ln w="3175">
                    <a:noFill/>
                  </a:ln>
                  <a:solidFill>
                    <a:prstClr val="black"/>
                  </a:solidFill>
                  <a:latin typeface="UTM Avo" panose="02040603050506020204" pitchFamily="18" charset="0"/>
                  <a:ea typeface="+mn-ea"/>
                  <a:cs typeface="+mn-cs"/>
                </a:rPr>
                <a:t> </a:t>
              </a:r>
              <a:r>
                <a:rPr lang="en-US" sz="2250" kern="1200" dirty="0" err="1">
                  <a:ln w="3175">
                    <a:noFill/>
                  </a:ln>
                  <a:solidFill>
                    <a:prstClr val="black"/>
                  </a:solidFill>
                  <a:latin typeface="UTM Avo" panose="02040603050506020204" pitchFamily="18" charset="0"/>
                  <a:ea typeface="+mn-ea"/>
                  <a:cs typeface="+mn-cs"/>
                </a:rPr>
                <a:t>chảy</a:t>
              </a:r>
              <a:r>
                <a:rPr lang="en-US" sz="2250" kern="1200" dirty="0">
                  <a:ln w="3175">
                    <a:noFill/>
                  </a:ln>
                  <a:solidFill>
                    <a:prstClr val="black"/>
                  </a:solidFill>
                  <a:latin typeface="UTM Avo" panose="02040603050506020204" pitchFamily="18" charset="0"/>
                  <a:ea typeface="+mn-ea"/>
                  <a:cs typeface="+mn-cs"/>
                </a:rPr>
                <a:t>; </a:t>
              </a:r>
              <a:r>
                <a:rPr lang="en-US" sz="2250" kern="1200" dirty="0" err="1">
                  <a:ln w="3175">
                    <a:noFill/>
                  </a:ln>
                  <a:solidFill>
                    <a:prstClr val="black"/>
                  </a:solidFill>
                  <a:latin typeface="UTM Avo" panose="02040603050506020204" pitchFamily="18" charset="0"/>
                  <a:ea typeface="+mn-ea"/>
                  <a:cs typeface="+mn-cs"/>
                </a:rPr>
                <a:t>giọng</a:t>
              </a:r>
              <a:r>
                <a:rPr lang="en-US" sz="2250" kern="1200" dirty="0">
                  <a:ln w="3175">
                    <a:noFill/>
                  </a:ln>
                  <a:solidFill>
                    <a:prstClr val="black"/>
                  </a:solidFill>
                  <a:latin typeface="UTM Avo" panose="02040603050506020204" pitchFamily="18" charset="0"/>
                  <a:ea typeface="+mn-ea"/>
                  <a:cs typeface="+mn-cs"/>
                </a:rPr>
                <a:t> </a:t>
              </a:r>
              <a:r>
                <a:rPr lang="en-US" sz="2250" kern="1200" dirty="0" err="1">
                  <a:ln w="3175">
                    <a:noFill/>
                  </a:ln>
                  <a:solidFill>
                    <a:prstClr val="black"/>
                  </a:solidFill>
                  <a:latin typeface="UTM Avo" panose="02040603050506020204" pitchFamily="18" charset="0"/>
                  <a:ea typeface="+mn-ea"/>
                  <a:cs typeface="+mn-cs"/>
                </a:rPr>
                <a:t>nói</a:t>
              </a:r>
              <a:r>
                <a:rPr lang="en-US" sz="2250" kern="1200" dirty="0">
                  <a:ln w="3175">
                    <a:noFill/>
                  </a:ln>
                  <a:solidFill>
                    <a:prstClr val="black"/>
                  </a:solidFill>
                  <a:latin typeface="UTM Avo" panose="02040603050506020204" pitchFamily="18" charset="0"/>
                  <a:ea typeface="+mn-ea"/>
                  <a:cs typeface="+mn-cs"/>
                </a:rPr>
                <a:t> to </a:t>
              </a:r>
              <a:r>
                <a:rPr lang="en-US" sz="2250" kern="1200" dirty="0" err="1">
                  <a:ln w="3175">
                    <a:noFill/>
                  </a:ln>
                  <a:solidFill>
                    <a:prstClr val="black"/>
                  </a:solidFill>
                  <a:latin typeface="UTM Avo" panose="02040603050506020204" pitchFamily="18" charset="0"/>
                  <a:ea typeface="+mn-ea"/>
                  <a:cs typeface="+mn-cs"/>
                </a:rPr>
                <a:t>rõ</a:t>
              </a:r>
              <a:r>
                <a:rPr lang="en-US" sz="2250" kern="1200" dirty="0">
                  <a:ln w="3175">
                    <a:noFill/>
                  </a:ln>
                  <a:solidFill>
                    <a:prstClr val="black"/>
                  </a:solidFill>
                  <a:latin typeface="UTM Avo" panose="02040603050506020204" pitchFamily="18" charset="0"/>
                  <a:ea typeface="+mn-ea"/>
                  <a:cs typeface="+mn-cs"/>
                </a:rPr>
                <a:t>, </a:t>
              </a:r>
              <a:r>
                <a:rPr lang="en-US" sz="2250" kern="1200" dirty="0" err="1">
                  <a:ln w="3175">
                    <a:noFill/>
                  </a:ln>
                  <a:solidFill>
                    <a:prstClr val="black"/>
                  </a:solidFill>
                  <a:latin typeface="UTM Avo" panose="02040603050506020204" pitchFamily="18" charset="0"/>
                  <a:ea typeface="+mn-ea"/>
                  <a:cs typeface="+mn-cs"/>
                </a:rPr>
                <a:t>truyền</a:t>
              </a:r>
              <a:r>
                <a:rPr lang="en-US" sz="2250" kern="1200" dirty="0">
                  <a:ln w="3175">
                    <a:noFill/>
                  </a:ln>
                  <a:solidFill>
                    <a:prstClr val="black"/>
                  </a:solidFill>
                  <a:latin typeface="UTM Avo" panose="02040603050506020204" pitchFamily="18" charset="0"/>
                  <a:ea typeface="+mn-ea"/>
                  <a:cs typeface="+mn-cs"/>
                </a:rPr>
                <a:t> </a:t>
              </a:r>
              <a:r>
                <a:rPr lang="en-US" sz="2250" kern="1200" dirty="0" err="1">
                  <a:ln w="3175">
                    <a:noFill/>
                  </a:ln>
                  <a:solidFill>
                    <a:prstClr val="black"/>
                  </a:solidFill>
                  <a:latin typeface="UTM Avo" panose="02040603050506020204" pitchFamily="18" charset="0"/>
                  <a:ea typeface="+mn-ea"/>
                  <a:cs typeface="+mn-cs"/>
                </a:rPr>
                <a:t>cảm</a:t>
              </a:r>
              <a:r>
                <a:rPr lang="en-US" sz="2250" kern="1200" dirty="0">
                  <a:ln w="3175">
                    <a:noFill/>
                  </a:ln>
                  <a:solidFill>
                    <a:prstClr val="black"/>
                  </a:solidFill>
                  <a:latin typeface="UTM Avo" panose="02040603050506020204" pitchFamily="18" charset="0"/>
                  <a:ea typeface="+mn-ea"/>
                  <a:cs typeface="+mn-cs"/>
                </a:rPr>
                <a:t>…</a:t>
              </a:r>
            </a:p>
          </p:txBody>
        </p:sp>
        <p:pic>
          <p:nvPicPr>
            <p:cNvPr id="15" name="picture 453">
              <a:extLst>
                <a:ext uri="{FF2B5EF4-FFF2-40B4-BE49-F238E27FC236}">
                  <a16:creationId xmlns:a16="http://schemas.microsoft.com/office/drawing/2014/main" xmlns="" id="{87C1681B-B4D7-008F-27D0-BA076711208C}"/>
                </a:ext>
              </a:extLst>
            </p:cNvPr>
            <p:cNvPicPr>
              <a:picLocks noChangeAspect="1"/>
            </p:cNvPicPr>
            <p:nvPr/>
          </p:nvPicPr>
          <p:blipFill>
            <a:blip r:embed="rId4"/>
            <a:stretch>
              <a:fillRect/>
            </a:stretch>
          </p:blipFill>
          <p:spPr>
            <a:xfrm rot="21600000">
              <a:off x="714572" y="3342011"/>
              <a:ext cx="961572" cy="961572"/>
            </a:xfrm>
            <a:prstGeom prst="rect">
              <a:avLst/>
            </a:prstGeom>
          </p:spPr>
        </p:pic>
      </p:grpSp>
      <p:grpSp>
        <p:nvGrpSpPr>
          <p:cNvPr id="20" name="Group 19">
            <a:extLst>
              <a:ext uri="{FF2B5EF4-FFF2-40B4-BE49-F238E27FC236}">
                <a16:creationId xmlns:a16="http://schemas.microsoft.com/office/drawing/2014/main" xmlns="" id="{DC2E0F0D-C32E-3706-1FC7-30EDD4FD55EA}"/>
              </a:ext>
            </a:extLst>
          </p:cNvPr>
          <p:cNvGrpSpPr/>
          <p:nvPr/>
        </p:nvGrpSpPr>
        <p:grpSpPr>
          <a:xfrm>
            <a:off x="625306" y="3317968"/>
            <a:ext cx="4289594" cy="784830"/>
            <a:chOff x="833741" y="4423957"/>
            <a:chExt cx="5719459" cy="1046440"/>
          </a:xfrm>
        </p:grpSpPr>
        <p:sp>
          <p:nvSpPr>
            <p:cNvPr id="13" name="TextBox 12">
              <a:extLst>
                <a:ext uri="{FF2B5EF4-FFF2-40B4-BE49-F238E27FC236}">
                  <a16:creationId xmlns:a16="http://schemas.microsoft.com/office/drawing/2014/main" xmlns="" id="{0BBD1B51-086B-7BAC-90AB-690988ED9F81}"/>
                </a:ext>
              </a:extLst>
            </p:cNvPr>
            <p:cNvSpPr txBox="1"/>
            <p:nvPr/>
          </p:nvSpPr>
          <p:spPr>
            <a:xfrm>
              <a:off x="1676144" y="4423957"/>
              <a:ext cx="4877056" cy="1046440"/>
            </a:xfrm>
            <a:prstGeom prst="rect">
              <a:avLst/>
            </a:prstGeom>
            <a:noFill/>
          </p:spPr>
          <p:txBody>
            <a:bodyPr wrap="square" rtlCol="0">
              <a:spAutoFit/>
            </a:bodyPr>
            <a:lstStyle/>
            <a:p>
              <a:pPr defTabSz="685800">
                <a:buClrTx/>
              </a:pPr>
              <a:r>
                <a:rPr lang="en-US" sz="2250" kern="1200" dirty="0" err="1">
                  <a:ln w="3175">
                    <a:noFill/>
                  </a:ln>
                  <a:solidFill>
                    <a:prstClr val="black"/>
                  </a:solidFill>
                  <a:latin typeface="UTM Avo" panose="02040603050506020204" pitchFamily="18" charset="0"/>
                  <a:ea typeface="+mn-ea"/>
                  <a:cs typeface="+mn-cs"/>
                </a:rPr>
                <a:t>Cử</a:t>
              </a:r>
              <a:r>
                <a:rPr lang="en-US" sz="2250" kern="1200" dirty="0">
                  <a:ln w="3175">
                    <a:noFill/>
                  </a:ln>
                  <a:solidFill>
                    <a:prstClr val="black"/>
                  </a:solidFill>
                  <a:latin typeface="UTM Avo" panose="02040603050506020204" pitchFamily="18" charset="0"/>
                  <a:ea typeface="+mn-ea"/>
                  <a:cs typeface="+mn-cs"/>
                </a:rPr>
                <a:t> </a:t>
              </a:r>
              <a:r>
                <a:rPr lang="en-US" sz="2250" kern="1200" dirty="0" err="1">
                  <a:ln w="3175">
                    <a:noFill/>
                  </a:ln>
                  <a:solidFill>
                    <a:prstClr val="black"/>
                  </a:solidFill>
                  <a:latin typeface="UTM Avo" panose="02040603050506020204" pitchFamily="18" charset="0"/>
                  <a:ea typeface="+mn-ea"/>
                  <a:cs typeface="+mn-cs"/>
                </a:rPr>
                <a:t>chỉ</a:t>
              </a:r>
              <a:r>
                <a:rPr lang="en-US" sz="2250" kern="1200" dirty="0">
                  <a:ln w="3175">
                    <a:noFill/>
                  </a:ln>
                  <a:solidFill>
                    <a:prstClr val="black"/>
                  </a:solidFill>
                  <a:latin typeface="UTM Avo" panose="02040603050506020204" pitchFamily="18" charset="0"/>
                  <a:ea typeface="+mn-ea"/>
                  <a:cs typeface="+mn-cs"/>
                </a:rPr>
                <a:t>, </a:t>
              </a:r>
              <a:r>
                <a:rPr lang="en-US" sz="2250" kern="1200" dirty="0" err="1">
                  <a:ln w="3175">
                    <a:noFill/>
                  </a:ln>
                  <a:solidFill>
                    <a:prstClr val="black"/>
                  </a:solidFill>
                  <a:latin typeface="UTM Avo" panose="02040603050506020204" pitchFamily="18" charset="0"/>
                  <a:ea typeface="+mn-ea"/>
                  <a:cs typeface="+mn-cs"/>
                </a:rPr>
                <a:t>ánh</a:t>
              </a:r>
              <a:r>
                <a:rPr lang="en-US" sz="2250" kern="1200" dirty="0">
                  <a:ln w="3175">
                    <a:noFill/>
                  </a:ln>
                  <a:solidFill>
                    <a:prstClr val="black"/>
                  </a:solidFill>
                  <a:latin typeface="UTM Avo" panose="02040603050506020204" pitchFamily="18" charset="0"/>
                  <a:ea typeface="+mn-ea"/>
                  <a:cs typeface="+mn-cs"/>
                </a:rPr>
                <a:t> </a:t>
              </a:r>
              <a:r>
                <a:rPr lang="en-US" sz="2250" kern="1200" dirty="0" err="1">
                  <a:ln w="3175">
                    <a:noFill/>
                  </a:ln>
                  <a:solidFill>
                    <a:prstClr val="black"/>
                  </a:solidFill>
                  <a:latin typeface="UTM Avo" panose="02040603050506020204" pitchFamily="18" charset="0"/>
                  <a:ea typeface="+mn-ea"/>
                  <a:cs typeface="+mn-cs"/>
                </a:rPr>
                <a:t>mắt</a:t>
              </a:r>
              <a:r>
                <a:rPr lang="en-US" sz="2250" kern="1200" dirty="0">
                  <a:ln w="3175">
                    <a:noFill/>
                  </a:ln>
                  <a:solidFill>
                    <a:prstClr val="black"/>
                  </a:solidFill>
                  <a:latin typeface="UTM Avo" panose="02040603050506020204" pitchFamily="18" charset="0"/>
                  <a:ea typeface="+mn-ea"/>
                  <a:cs typeface="+mn-cs"/>
                </a:rPr>
                <a:t> </a:t>
              </a:r>
              <a:r>
                <a:rPr lang="en-US" sz="2250" kern="1200" dirty="0" err="1">
                  <a:ln w="3175">
                    <a:noFill/>
                  </a:ln>
                  <a:solidFill>
                    <a:prstClr val="black"/>
                  </a:solidFill>
                  <a:latin typeface="UTM Avo" panose="02040603050506020204" pitchFamily="18" charset="0"/>
                  <a:ea typeface="+mn-ea"/>
                  <a:cs typeface="+mn-cs"/>
                </a:rPr>
                <a:t>phù</a:t>
              </a:r>
              <a:r>
                <a:rPr lang="en-US" sz="2250" kern="1200" dirty="0">
                  <a:ln w="3175">
                    <a:noFill/>
                  </a:ln>
                  <a:solidFill>
                    <a:prstClr val="black"/>
                  </a:solidFill>
                  <a:latin typeface="UTM Avo" panose="02040603050506020204" pitchFamily="18" charset="0"/>
                  <a:ea typeface="+mn-ea"/>
                  <a:cs typeface="+mn-cs"/>
                </a:rPr>
                <a:t> </a:t>
              </a:r>
              <a:r>
                <a:rPr lang="en-US" sz="2250" kern="1200" dirty="0" err="1">
                  <a:ln w="3175">
                    <a:noFill/>
                  </a:ln>
                  <a:solidFill>
                    <a:prstClr val="black"/>
                  </a:solidFill>
                  <a:latin typeface="UTM Avo" panose="02040603050506020204" pitchFamily="18" charset="0"/>
                  <a:ea typeface="+mn-ea"/>
                  <a:cs typeface="+mn-cs"/>
                </a:rPr>
                <a:t>hợp</a:t>
              </a:r>
              <a:r>
                <a:rPr lang="en-US" sz="2250" kern="1200" dirty="0">
                  <a:ln w="3175">
                    <a:noFill/>
                  </a:ln>
                  <a:solidFill>
                    <a:prstClr val="black"/>
                  </a:solidFill>
                  <a:latin typeface="UTM Avo" panose="02040603050506020204" pitchFamily="18" charset="0"/>
                  <a:ea typeface="+mn-ea"/>
                  <a:cs typeface="+mn-cs"/>
                </a:rPr>
                <a:t>…</a:t>
              </a:r>
            </a:p>
          </p:txBody>
        </p:sp>
        <p:pic>
          <p:nvPicPr>
            <p:cNvPr id="17" name="picture 456">
              <a:extLst>
                <a:ext uri="{FF2B5EF4-FFF2-40B4-BE49-F238E27FC236}">
                  <a16:creationId xmlns:a16="http://schemas.microsoft.com/office/drawing/2014/main" xmlns="" id="{6C24ACC1-B7FE-19F2-C254-DDD775E65C23}"/>
                </a:ext>
              </a:extLst>
            </p:cNvPr>
            <p:cNvPicPr>
              <a:picLocks noChangeAspect="1"/>
            </p:cNvPicPr>
            <p:nvPr/>
          </p:nvPicPr>
          <p:blipFill>
            <a:blip r:embed="rId5"/>
            <a:stretch>
              <a:fillRect/>
            </a:stretch>
          </p:blipFill>
          <p:spPr>
            <a:xfrm rot="21600000">
              <a:off x="833741" y="4582156"/>
              <a:ext cx="786262" cy="786257"/>
            </a:xfrm>
            <a:prstGeom prst="rect">
              <a:avLst/>
            </a:prstGeom>
          </p:spPr>
        </p:pic>
      </p:grpSp>
      <p:grpSp>
        <p:nvGrpSpPr>
          <p:cNvPr id="19" name="Group 18">
            <a:extLst>
              <a:ext uri="{FF2B5EF4-FFF2-40B4-BE49-F238E27FC236}">
                <a16:creationId xmlns:a16="http://schemas.microsoft.com/office/drawing/2014/main" xmlns="" id="{60E7ECAE-FFF5-99EF-0C05-6C2ED4942A16}"/>
              </a:ext>
            </a:extLst>
          </p:cNvPr>
          <p:cNvGrpSpPr/>
          <p:nvPr/>
        </p:nvGrpSpPr>
        <p:grpSpPr>
          <a:xfrm>
            <a:off x="553336" y="4259722"/>
            <a:ext cx="4361564" cy="703772"/>
            <a:chOff x="737782" y="5679629"/>
            <a:chExt cx="5815418" cy="938362"/>
          </a:xfrm>
        </p:grpSpPr>
        <p:pic>
          <p:nvPicPr>
            <p:cNvPr id="16" name="picture 454">
              <a:extLst>
                <a:ext uri="{FF2B5EF4-FFF2-40B4-BE49-F238E27FC236}">
                  <a16:creationId xmlns:a16="http://schemas.microsoft.com/office/drawing/2014/main" xmlns="" id="{A9B42180-1D89-9679-8F51-E6E47318CF06}"/>
                </a:ext>
              </a:extLst>
            </p:cNvPr>
            <p:cNvPicPr>
              <a:picLocks noChangeAspect="1"/>
            </p:cNvPicPr>
            <p:nvPr/>
          </p:nvPicPr>
          <p:blipFill>
            <a:blip r:embed="rId6"/>
            <a:stretch>
              <a:fillRect/>
            </a:stretch>
          </p:blipFill>
          <p:spPr>
            <a:xfrm rot="21600000">
              <a:off x="737782" y="5679629"/>
              <a:ext cx="938362" cy="938362"/>
            </a:xfrm>
            <a:prstGeom prst="rect">
              <a:avLst/>
            </a:prstGeom>
          </p:spPr>
        </p:pic>
        <p:sp>
          <p:nvSpPr>
            <p:cNvPr id="18" name="TextBox 17">
              <a:extLst>
                <a:ext uri="{FF2B5EF4-FFF2-40B4-BE49-F238E27FC236}">
                  <a16:creationId xmlns:a16="http://schemas.microsoft.com/office/drawing/2014/main" xmlns="" id="{20194F69-0322-315B-032D-7694610DEE0E}"/>
                </a:ext>
              </a:extLst>
            </p:cNvPr>
            <p:cNvSpPr txBox="1"/>
            <p:nvPr/>
          </p:nvSpPr>
          <p:spPr>
            <a:xfrm>
              <a:off x="1676145" y="5750836"/>
              <a:ext cx="4877055" cy="584776"/>
            </a:xfrm>
            <a:prstGeom prst="rect">
              <a:avLst/>
            </a:prstGeom>
            <a:noFill/>
          </p:spPr>
          <p:txBody>
            <a:bodyPr wrap="square" rtlCol="0">
              <a:spAutoFit/>
            </a:bodyPr>
            <a:lstStyle/>
            <a:p>
              <a:pPr defTabSz="685800">
                <a:buClrTx/>
              </a:pPr>
              <a:r>
                <a:rPr lang="en-US" sz="2250" kern="1200" dirty="0">
                  <a:ln w="3175">
                    <a:noFill/>
                  </a:ln>
                  <a:solidFill>
                    <a:prstClr val="black"/>
                  </a:solidFill>
                  <a:latin typeface="UTM Avo" panose="02040603050506020204" pitchFamily="18" charset="0"/>
                  <a:ea typeface="+mn-ea"/>
                  <a:cs typeface="+mn-cs"/>
                </a:rPr>
                <a:t>…</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anim calcmode="lin" valueType="num">
                                      <p:cBhvr>
                                        <p:cTn id="15" dur="500" fill="hold"/>
                                        <p:tgtEl>
                                          <p:spTgt spid="22"/>
                                        </p:tgtEl>
                                        <p:attrNameLst>
                                          <p:attrName>ppt_x</p:attrName>
                                        </p:attrNameLst>
                                      </p:cBhvr>
                                      <p:tavLst>
                                        <p:tav tm="0">
                                          <p:val>
                                            <p:strVal val="#ppt_x"/>
                                          </p:val>
                                        </p:tav>
                                        <p:tav tm="100000">
                                          <p:val>
                                            <p:strVal val="#ppt_x"/>
                                          </p:val>
                                        </p:tav>
                                      </p:tavLst>
                                    </p:anim>
                                    <p:anim calcmode="lin" valueType="num">
                                      <p:cBhvr>
                                        <p:cTn id="16" dur="500" fill="hold"/>
                                        <p:tgtEl>
                                          <p:spTgt spid="22"/>
                                        </p:tgtEl>
                                        <p:attrNameLst>
                                          <p:attrName>ppt_y</p:attrName>
                                        </p:attrNameLst>
                                      </p:cBhvr>
                                      <p:tavLst>
                                        <p:tav tm="0">
                                          <p:val>
                                            <p:strVal val="#ppt_y+.1"/>
                                          </p:val>
                                        </p:tav>
                                        <p:tav tm="100000">
                                          <p:val>
                                            <p:strVal val="#ppt_y"/>
                                          </p:val>
                                        </p:tav>
                                      </p:tavLst>
                                    </p:anim>
                                  </p:childTnLst>
                                </p:cTn>
                              </p:par>
                            </p:childTnLst>
                          </p:cTn>
                        </p:par>
                        <p:par>
                          <p:cTn id="17" fill="hold">
                            <p:stCondLst>
                              <p:cond delay="500"/>
                            </p:stCondLst>
                            <p:childTnLst>
                              <p:par>
                                <p:cTn id="18" presetID="42" presetClass="entr" presetSubtype="0"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anim calcmode="lin" valueType="num">
                                      <p:cBhvr>
                                        <p:cTn id="21" dur="500" fill="hold"/>
                                        <p:tgtEl>
                                          <p:spTgt spid="21"/>
                                        </p:tgtEl>
                                        <p:attrNameLst>
                                          <p:attrName>ppt_x</p:attrName>
                                        </p:attrNameLst>
                                      </p:cBhvr>
                                      <p:tavLst>
                                        <p:tav tm="0">
                                          <p:val>
                                            <p:strVal val="#ppt_x"/>
                                          </p:val>
                                        </p:tav>
                                        <p:tav tm="100000">
                                          <p:val>
                                            <p:strVal val="#ppt_x"/>
                                          </p:val>
                                        </p:tav>
                                      </p:tavLst>
                                    </p:anim>
                                    <p:anim calcmode="lin" valueType="num">
                                      <p:cBhvr>
                                        <p:cTn id="22" dur="500" fill="hold"/>
                                        <p:tgtEl>
                                          <p:spTgt spid="21"/>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2" presetClass="entr" presetSubtype="0" fill="hold"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anim calcmode="lin" valueType="num">
                                      <p:cBhvr>
                                        <p:cTn id="27" dur="500" fill="hold"/>
                                        <p:tgtEl>
                                          <p:spTgt spid="20"/>
                                        </p:tgtEl>
                                        <p:attrNameLst>
                                          <p:attrName>ppt_x</p:attrName>
                                        </p:attrNameLst>
                                      </p:cBhvr>
                                      <p:tavLst>
                                        <p:tav tm="0">
                                          <p:val>
                                            <p:strVal val="#ppt_x"/>
                                          </p:val>
                                        </p:tav>
                                        <p:tav tm="100000">
                                          <p:val>
                                            <p:strVal val="#ppt_x"/>
                                          </p:val>
                                        </p:tav>
                                      </p:tavLst>
                                    </p:anim>
                                    <p:anim calcmode="lin" valueType="num">
                                      <p:cBhvr>
                                        <p:cTn id="28" dur="500" fill="hold"/>
                                        <p:tgtEl>
                                          <p:spTgt spid="20"/>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42" presetClass="entr" presetSubtype="0" fill="hold"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anim calcmode="lin" valueType="num">
                                      <p:cBhvr>
                                        <p:cTn id="33" dur="500" fill="hold"/>
                                        <p:tgtEl>
                                          <p:spTgt spid="19"/>
                                        </p:tgtEl>
                                        <p:attrNameLst>
                                          <p:attrName>ppt_x</p:attrName>
                                        </p:attrNameLst>
                                      </p:cBhvr>
                                      <p:tavLst>
                                        <p:tav tm="0">
                                          <p:val>
                                            <p:strVal val="#ppt_x"/>
                                          </p:val>
                                        </p:tav>
                                        <p:tav tm="100000">
                                          <p:val>
                                            <p:strVal val="#ppt_x"/>
                                          </p:val>
                                        </p:tav>
                                      </p:tavLst>
                                    </p:anim>
                                    <p:anim calcmode="lin" valueType="num">
                                      <p:cBhvr>
                                        <p:cTn id="3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1"/>
          <p:cNvPicPr>
            <a:picLocks noChangeAspect="1"/>
          </p:cNvPicPr>
          <p:nvPr/>
        </p:nvPicPr>
        <p:blipFill>
          <a:blip r:embed="rId2"/>
          <a:stretch>
            <a:fillRect/>
          </a:stretch>
        </p:blipFill>
        <p:spPr>
          <a:xfrm flipH="1">
            <a:off x="0" y="0"/>
            <a:ext cx="5426316" cy="5143500"/>
          </a:xfrm>
          <a:prstGeom prst="rect">
            <a:avLst/>
          </a:prstGeom>
        </p:spPr>
      </p:pic>
      <p:grpSp>
        <p:nvGrpSpPr>
          <p:cNvPr id="2" name="Group 1">
            <a:extLst>
              <a:ext uri="{FF2B5EF4-FFF2-40B4-BE49-F238E27FC236}">
                <a16:creationId xmlns:a16="http://schemas.microsoft.com/office/drawing/2014/main" xmlns="" id="{C803EA98-24BD-F2A4-F1E7-EE48C49332AF}"/>
              </a:ext>
            </a:extLst>
          </p:cNvPr>
          <p:cNvGrpSpPr/>
          <p:nvPr/>
        </p:nvGrpSpPr>
        <p:grpSpPr>
          <a:xfrm>
            <a:off x="796414" y="256759"/>
            <a:ext cx="8546690" cy="1016300"/>
            <a:chOff x="183754" y="1914705"/>
            <a:chExt cx="2411154" cy="10847665"/>
          </a:xfrm>
        </p:grpSpPr>
        <p:sp>
          <p:nvSpPr>
            <p:cNvPr id="3" name="TextBox 2">
              <a:extLst>
                <a:ext uri="{FF2B5EF4-FFF2-40B4-BE49-F238E27FC236}">
                  <a16:creationId xmlns:a16="http://schemas.microsoft.com/office/drawing/2014/main" xmlns="" id="{2267ADB7-0447-3E2D-BDF0-01B7CA141905}"/>
                </a:ext>
              </a:extLst>
            </p:cNvPr>
            <p:cNvSpPr txBox="1"/>
            <p:nvPr/>
          </p:nvSpPr>
          <p:spPr>
            <a:xfrm>
              <a:off x="183754" y="1914705"/>
              <a:ext cx="2305905" cy="10840866"/>
            </a:xfrm>
            <a:prstGeom prst="rect">
              <a:avLst/>
            </a:prstGeom>
            <a:noFill/>
          </p:spPr>
          <p:txBody>
            <a:bodyPr wrap="square" rtlCol="0">
              <a:spAutoFit/>
            </a:bodyPr>
            <a:lstStyle/>
            <a:p>
              <a:pPr defTabSz="685800">
                <a:buClrTx/>
              </a:pPr>
              <a:r>
                <a:rPr lang="en-US" sz="6000" kern="1200" dirty="0">
                  <a:ln w="381000">
                    <a:solidFill>
                      <a:prstClr val="white"/>
                    </a:solidFill>
                  </a:ln>
                  <a:solidFill>
                    <a:srgbClr val="FFFF90"/>
                  </a:solidFill>
                  <a:latin typeface="#9Slide07 Crocante" panose="02000000000000000000" pitchFamily="2" charset="0"/>
                  <a:ea typeface="+mn-ea"/>
                  <a:cs typeface="#9Slide05 Pattaya" panose="00000500000000000000" pitchFamily="2" charset="-34"/>
                </a:rPr>
                <a:t>TRÌNH BÀY TRƯỚC LỚP</a:t>
              </a:r>
            </a:p>
          </p:txBody>
        </p:sp>
        <p:sp>
          <p:nvSpPr>
            <p:cNvPr id="4" name="TextBox 3">
              <a:extLst>
                <a:ext uri="{FF2B5EF4-FFF2-40B4-BE49-F238E27FC236}">
                  <a16:creationId xmlns:a16="http://schemas.microsoft.com/office/drawing/2014/main" xmlns="" id="{8CB6C39F-E0FE-B3B6-59E5-63F7EAAC704B}"/>
                </a:ext>
              </a:extLst>
            </p:cNvPr>
            <p:cNvSpPr txBox="1"/>
            <p:nvPr/>
          </p:nvSpPr>
          <p:spPr>
            <a:xfrm>
              <a:off x="183755" y="1921504"/>
              <a:ext cx="2411153" cy="10840866"/>
            </a:xfrm>
            <a:prstGeom prst="rect">
              <a:avLst/>
            </a:prstGeom>
            <a:noFill/>
          </p:spPr>
          <p:txBody>
            <a:bodyPr wrap="square" rtlCol="0">
              <a:spAutoFit/>
            </a:bodyPr>
            <a:lstStyle/>
            <a:p>
              <a:pPr defTabSz="685800">
                <a:buClrTx/>
              </a:pPr>
              <a:r>
                <a:rPr lang="en-US" sz="6000" kern="1200" dirty="0">
                  <a:gradFill>
                    <a:gsLst>
                      <a:gs pos="52000">
                        <a:srgbClr val="FF2121"/>
                      </a:gs>
                      <a:gs pos="100000">
                        <a:srgbClr val="990000"/>
                      </a:gs>
                      <a:gs pos="0">
                        <a:srgbClr val="FF7D7D"/>
                      </a:gs>
                    </a:gsLst>
                    <a:lin ang="5400000" scaled="1"/>
                  </a:gradFill>
                  <a:effectLst>
                    <a:outerShdw blurRad="38100" dist="38100" dir="2700000" algn="tl">
                      <a:srgbClr val="000000">
                        <a:alpha val="43137"/>
                      </a:srgbClr>
                    </a:outerShdw>
                  </a:effectLst>
                  <a:latin typeface="#9Slide07 Crocante" panose="02000000000000000000" pitchFamily="2" charset="0"/>
                  <a:ea typeface="+mn-ea"/>
                  <a:cs typeface="#9Slide05 Pattaya" panose="00000500000000000000" pitchFamily="2" charset="-34"/>
                </a:rPr>
                <a:t>TRÌNH BÀY TRƯỚC LỚP</a:t>
              </a:r>
            </a:p>
          </p:txBody>
        </p:sp>
      </p:grpSp>
      <p:pic>
        <p:nvPicPr>
          <p:cNvPr id="6" name="Picture 5">
            <a:extLst>
              <a:ext uri="{FF2B5EF4-FFF2-40B4-BE49-F238E27FC236}">
                <a16:creationId xmlns:a16="http://schemas.microsoft.com/office/drawing/2014/main" xmlns="" id="{8DA0B879-5AB3-558E-42DA-D35C77112D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3052" y="1649845"/>
            <a:ext cx="3170903" cy="317090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标&#10;&#10;描述已自动生成">
            <a:extLst>
              <a:ext uri="{FF2B5EF4-FFF2-40B4-BE49-F238E27FC236}">
                <a16:creationId xmlns:a16="http://schemas.microsoft.com/office/drawing/2014/main" xmlns="" id="{B685BF13-CD72-9F1A-758C-A296CC79B5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288" y="-144545"/>
            <a:ext cx="5384800" cy="5092700"/>
          </a:xfrm>
          <a:prstGeom prst="rect">
            <a:avLst/>
          </a:prstGeom>
        </p:spPr>
      </p:pic>
      <p:grpSp>
        <p:nvGrpSpPr>
          <p:cNvPr id="10" name="Group 9">
            <a:extLst>
              <a:ext uri="{FF2B5EF4-FFF2-40B4-BE49-F238E27FC236}">
                <a16:creationId xmlns:a16="http://schemas.microsoft.com/office/drawing/2014/main" xmlns="" id="{3704CC7E-7F3D-8169-B3D8-E0A02D920971}"/>
              </a:ext>
            </a:extLst>
          </p:cNvPr>
          <p:cNvGrpSpPr/>
          <p:nvPr/>
        </p:nvGrpSpPr>
        <p:grpSpPr>
          <a:xfrm>
            <a:off x="3433236" y="384424"/>
            <a:ext cx="5384800" cy="1132700"/>
            <a:chOff x="183754" y="1914705"/>
            <a:chExt cx="3417912" cy="4752348"/>
          </a:xfrm>
        </p:grpSpPr>
        <p:sp>
          <p:nvSpPr>
            <p:cNvPr id="11" name="TextBox 10">
              <a:extLst>
                <a:ext uri="{FF2B5EF4-FFF2-40B4-BE49-F238E27FC236}">
                  <a16:creationId xmlns:a16="http://schemas.microsoft.com/office/drawing/2014/main" xmlns="" id="{EBFBBF71-37D7-CC02-65DE-D2723AE0AC33}"/>
                </a:ext>
              </a:extLst>
            </p:cNvPr>
            <p:cNvSpPr txBox="1"/>
            <p:nvPr/>
          </p:nvSpPr>
          <p:spPr>
            <a:xfrm>
              <a:off x="183754" y="1914705"/>
              <a:ext cx="3417912" cy="4745547"/>
            </a:xfrm>
            <a:prstGeom prst="rect">
              <a:avLst/>
            </a:prstGeom>
            <a:noFill/>
          </p:spPr>
          <p:txBody>
            <a:bodyPr wrap="square" rtlCol="0">
              <a:spAutoFit/>
            </a:bodyPr>
            <a:lstStyle/>
            <a:p>
              <a:pPr defTabSz="685800">
                <a:buClrTx/>
              </a:pPr>
              <a:r>
                <a:rPr lang="en-US" sz="6750" kern="1200" dirty="0">
                  <a:ln w="381000">
                    <a:solidFill>
                      <a:prstClr val="white"/>
                    </a:solidFill>
                  </a:ln>
                  <a:solidFill>
                    <a:srgbClr val="FFFF90"/>
                  </a:solidFill>
                  <a:latin typeface="#9Slide07 Crocante" panose="02000000000000000000" pitchFamily="2" charset="0"/>
                  <a:ea typeface="+mn-ea"/>
                  <a:cs typeface="#9Slide05 Pattaya" panose="00000500000000000000" pitchFamily="2" charset="-34"/>
                </a:rPr>
                <a:t>TRIỂN LÃM</a:t>
              </a:r>
            </a:p>
          </p:txBody>
        </p:sp>
        <p:sp>
          <p:nvSpPr>
            <p:cNvPr id="12" name="TextBox 11">
              <a:extLst>
                <a:ext uri="{FF2B5EF4-FFF2-40B4-BE49-F238E27FC236}">
                  <a16:creationId xmlns:a16="http://schemas.microsoft.com/office/drawing/2014/main" xmlns="" id="{84185F13-279E-CD02-4B2C-1812F120FB6D}"/>
                </a:ext>
              </a:extLst>
            </p:cNvPr>
            <p:cNvSpPr txBox="1"/>
            <p:nvPr/>
          </p:nvSpPr>
          <p:spPr>
            <a:xfrm>
              <a:off x="183754" y="1921506"/>
              <a:ext cx="3217595" cy="4745547"/>
            </a:xfrm>
            <a:prstGeom prst="rect">
              <a:avLst/>
            </a:prstGeom>
            <a:noFill/>
          </p:spPr>
          <p:txBody>
            <a:bodyPr wrap="square" rtlCol="0">
              <a:spAutoFit/>
            </a:bodyPr>
            <a:lstStyle/>
            <a:p>
              <a:pPr defTabSz="685800">
                <a:buClrTx/>
              </a:pPr>
              <a:r>
                <a:rPr lang="en-US" sz="6750" kern="1200" dirty="0">
                  <a:gradFill>
                    <a:gsLst>
                      <a:gs pos="52000">
                        <a:srgbClr val="FF2121"/>
                      </a:gs>
                      <a:gs pos="100000">
                        <a:srgbClr val="990000"/>
                      </a:gs>
                      <a:gs pos="0">
                        <a:srgbClr val="FF7D7D"/>
                      </a:gs>
                    </a:gsLst>
                    <a:lin ang="5400000" scaled="1"/>
                  </a:gradFill>
                  <a:effectLst>
                    <a:outerShdw blurRad="38100" dist="38100" dir="2700000" algn="tl">
                      <a:srgbClr val="000000">
                        <a:alpha val="43137"/>
                      </a:srgbClr>
                    </a:outerShdw>
                  </a:effectLst>
                  <a:latin typeface="#9Slide07 Crocante" panose="02000000000000000000" pitchFamily="2" charset="0"/>
                  <a:ea typeface="+mn-ea"/>
                  <a:cs typeface="#9Slide05 Pattaya" panose="00000500000000000000" pitchFamily="2" charset="-34"/>
                </a:rPr>
                <a:t>TRIỂN LÃM</a:t>
              </a:r>
            </a:p>
          </p:txBody>
        </p:sp>
      </p:grpSp>
      <p:pic>
        <p:nvPicPr>
          <p:cNvPr id="14" name="Picture 13">
            <a:extLst>
              <a:ext uri="{FF2B5EF4-FFF2-40B4-BE49-F238E27FC236}">
                <a16:creationId xmlns:a16="http://schemas.microsoft.com/office/drawing/2014/main" xmlns="" id="{5B47AAD6-FBD5-00BB-5143-807C1F0D85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6045" y="1461431"/>
            <a:ext cx="2517092" cy="2517092"/>
          </a:xfrm>
          <a:prstGeom prst="rect">
            <a:avLst/>
          </a:prstGeom>
        </p:spPr>
      </p:pic>
      <p:grpSp>
        <p:nvGrpSpPr>
          <p:cNvPr id="21" name="Group 20">
            <a:extLst>
              <a:ext uri="{FF2B5EF4-FFF2-40B4-BE49-F238E27FC236}">
                <a16:creationId xmlns:a16="http://schemas.microsoft.com/office/drawing/2014/main" xmlns="" id="{D4D6961E-FE0B-9CAC-9A0D-C9618562792D}"/>
              </a:ext>
            </a:extLst>
          </p:cNvPr>
          <p:cNvGrpSpPr/>
          <p:nvPr/>
        </p:nvGrpSpPr>
        <p:grpSpPr>
          <a:xfrm>
            <a:off x="2116727" y="3583857"/>
            <a:ext cx="8229616" cy="1818214"/>
            <a:chOff x="2822302" y="4778476"/>
            <a:chExt cx="10972821" cy="2424285"/>
          </a:xfrm>
        </p:grpSpPr>
        <p:pic>
          <p:nvPicPr>
            <p:cNvPr id="16" name="Picture 15">
              <a:extLst>
                <a:ext uri="{FF2B5EF4-FFF2-40B4-BE49-F238E27FC236}">
                  <a16:creationId xmlns:a16="http://schemas.microsoft.com/office/drawing/2014/main" xmlns="" id="{609D6D20-AB20-62BE-1C44-25249449DE5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901" b="22819"/>
            <a:stretch/>
          </p:blipFill>
          <p:spPr>
            <a:xfrm>
              <a:off x="2822302" y="4778476"/>
              <a:ext cx="3657607" cy="2424285"/>
            </a:xfrm>
            <a:prstGeom prst="rect">
              <a:avLst/>
            </a:prstGeom>
          </p:spPr>
        </p:pic>
        <p:pic>
          <p:nvPicPr>
            <p:cNvPr id="19" name="Picture 18">
              <a:extLst>
                <a:ext uri="{FF2B5EF4-FFF2-40B4-BE49-F238E27FC236}">
                  <a16:creationId xmlns:a16="http://schemas.microsoft.com/office/drawing/2014/main" xmlns="" id="{E8C5FA9D-F34C-BD2A-4C77-0026B7324C6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901" b="22819"/>
            <a:stretch/>
          </p:blipFill>
          <p:spPr>
            <a:xfrm>
              <a:off x="6479909" y="4778476"/>
              <a:ext cx="3657607" cy="2424285"/>
            </a:xfrm>
            <a:prstGeom prst="rect">
              <a:avLst/>
            </a:prstGeom>
          </p:spPr>
        </p:pic>
        <p:pic>
          <p:nvPicPr>
            <p:cNvPr id="20" name="Picture 19">
              <a:extLst>
                <a:ext uri="{FF2B5EF4-FFF2-40B4-BE49-F238E27FC236}">
                  <a16:creationId xmlns:a16="http://schemas.microsoft.com/office/drawing/2014/main" xmlns="" id="{B480C1ED-5608-7BC8-C4FF-07225008BB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901" b="22819"/>
            <a:stretch/>
          </p:blipFill>
          <p:spPr>
            <a:xfrm>
              <a:off x="10137516" y="4778476"/>
              <a:ext cx="3657607" cy="2424285"/>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Shape 4217"/>
        <p:cNvGrpSpPr/>
        <p:nvPr/>
      </p:nvGrpSpPr>
      <p:grpSpPr>
        <a:xfrm>
          <a:off x="0" y="0"/>
          <a:ext cx="0" cy="0"/>
          <a:chOff x="0" y="0"/>
          <a:chExt cx="0" cy="0"/>
        </a:xfrm>
      </p:grpSpPr>
      <p:sp>
        <p:nvSpPr>
          <p:cNvPr id="3" name="TextBox 13">
            <a:extLst>
              <a:ext uri="{FF2B5EF4-FFF2-40B4-BE49-F238E27FC236}">
                <a16:creationId xmlns:a16="http://schemas.microsoft.com/office/drawing/2014/main" xmlns="" id="{DF45F99D-FD15-B159-9F37-E8098C41D0F5}"/>
              </a:ext>
            </a:extLst>
          </p:cNvPr>
          <p:cNvSpPr txBox="1"/>
          <p:nvPr/>
        </p:nvSpPr>
        <p:spPr>
          <a:xfrm>
            <a:off x="2585099" y="876197"/>
            <a:ext cx="3156633" cy="230832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12700">
                  <a:solidFill>
                    <a:prstClr val="black"/>
                  </a:solidFill>
                </a:ln>
                <a:solidFill>
                  <a:srgbClr val="1F497D">
                    <a:lumMod val="40000"/>
                    <a:lumOff val="60000"/>
                  </a:srgbClr>
                </a:solidFill>
                <a:effectLst/>
                <a:uLnTx/>
                <a:uFillTx/>
                <a:latin typeface="SVN-Hole Hearted" panose="020B0A06020104020203" pitchFamily="34" charset="0"/>
                <a:ea typeface="+mn-ea"/>
                <a:cs typeface="+mn-cs"/>
              </a:rPr>
              <a:t>X</a:t>
            </a:r>
            <a:r>
              <a:rPr kumimoji="0" lang="en-US" sz="4800" b="0" i="0" u="none" strike="noStrike" kern="1200" cap="none" spc="0" normalizeH="0" baseline="0" noProof="0" dirty="0">
                <a:ln w="12700">
                  <a:solidFill>
                    <a:prstClr val="black"/>
                  </a:solidFill>
                </a:ln>
                <a:solidFill>
                  <a:srgbClr val="FFC000"/>
                </a:solidFill>
                <a:effectLst/>
                <a:uLnTx/>
                <a:uFillTx/>
                <a:latin typeface="SVN-Hole Hearted" panose="020B0A06020104020203" pitchFamily="34" charset="0"/>
                <a:ea typeface="+mn-ea"/>
                <a:cs typeface="+mn-cs"/>
              </a:rPr>
              <a:t>i</a:t>
            </a:r>
            <a:r>
              <a:rPr kumimoji="0" lang="en-US" sz="4800" b="0" i="0" u="none" strike="noStrike" kern="1200" cap="none" spc="0" normalizeH="0" baseline="0" noProof="0" dirty="0">
                <a:ln w="12700">
                  <a:solidFill>
                    <a:prstClr val="black"/>
                  </a:solidFill>
                </a:ln>
                <a:solidFill>
                  <a:schemeClr val="accent1">
                    <a:lumMod val="20000"/>
                    <a:lumOff val="80000"/>
                  </a:schemeClr>
                </a:solidFill>
                <a:effectLst/>
                <a:uLnTx/>
                <a:uFillTx/>
                <a:latin typeface="SVN-Hole Hearted" panose="020B0A06020104020203" pitchFamily="34" charset="0"/>
                <a:ea typeface="+mn-ea"/>
                <a:cs typeface="+mn-cs"/>
              </a:rPr>
              <a:t>n</a:t>
            </a:r>
            <a:r>
              <a:rPr kumimoji="0" lang="en-US" sz="4800" b="0" i="0" u="none" strike="noStrike" kern="1200" cap="none" spc="0" normalizeH="0" baseline="0" noProof="0" dirty="0">
                <a:ln w="12700">
                  <a:solidFill>
                    <a:prstClr val="black"/>
                  </a:solidFill>
                </a:ln>
                <a:solidFill>
                  <a:srgbClr val="1F497D">
                    <a:lumMod val="40000"/>
                    <a:lumOff val="60000"/>
                  </a:srgbClr>
                </a:solidFill>
                <a:effectLst/>
                <a:uLnTx/>
                <a:uFillTx/>
                <a:latin typeface="SVN-Hole Hearted" panose="020B0A06020104020203" pitchFamily="34" charset="0"/>
                <a:ea typeface="+mn-ea"/>
                <a:cs typeface="+mn-cs"/>
              </a:rPr>
              <a:t> </a:t>
            </a:r>
            <a:r>
              <a:rPr kumimoji="0" lang="en-US" sz="4800" b="0" i="0" u="none" strike="noStrike" kern="1200" cap="none" spc="0" normalizeH="0" baseline="0" noProof="0" err="1">
                <a:ln w="12700">
                  <a:solidFill>
                    <a:prstClr val="black"/>
                  </a:solidFill>
                </a:ln>
                <a:solidFill>
                  <a:schemeClr val="accent3">
                    <a:lumMod val="60000"/>
                    <a:lumOff val="40000"/>
                  </a:schemeClr>
                </a:solidFill>
                <a:effectLst/>
                <a:uLnTx/>
                <a:uFillTx/>
                <a:latin typeface="SVN-Hole Hearted" panose="020B0A06020104020203" pitchFamily="34" charset="0"/>
                <a:ea typeface="+mn-ea"/>
                <a:cs typeface="+mn-cs"/>
              </a:rPr>
              <a:t>c</a:t>
            </a:r>
            <a:r>
              <a:rPr kumimoji="0" lang="en-US" sz="4800" b="0" i="0" u="none" strike="noStrike" kern="1200" cap="none" spc="0" normalizeH="0" baseline="0" noProof="0" err="1">
                <a:ln w="12700">
                  <a:solidFill>
                    <a:prstClr val="black"/>
                  </a:solidFill>
                </a:ln>
                <a:solidFill>
                  <a:schemeClr val="accent5">
                    <a:lumMod val="40000"/>
                    <a:lumOff val="60000"/>
                  </a:schemeClr>
                </a:solidFill>
                <a:effectLst/>
                <a:uLnTx/>
                <a:uFillTx/>
                <a:latin typeface="SVN-Hole Hearted" panose="020B0A06020104020203" pitchFamily="34" charset="0"/>
                <a:ea typeface="+mn-ea"/>
                <a:cs typeface="+mn-cs"/>
              </a:rPr>
              <a:t>h</a:t>
            </a:r>
            <a:r>
              <a:rPr kumimoji="0" lang="en-US" sz="4800" b="0" i="0" u="none" strike="noStrike" kern="1200" cap="none" spc="0" normalizeH="0" baseline="0" noProof="0" err="1">
                <a:ln w="12700">
                  <a:solidFill>
                    <a:prstClr val="black"/>
                  </a:solidFill>
                </a:ln>
                <a:solidFill>
                  <a:srgbClr val="FFFF00"/>
                </a:solidFill>
                <a:effectLst/>
                <a:uLnTx/>
                <a:uFillTx/>
                <a:latin typeface="SVN-Hole Hearted" panose="020B0A06020104020203" pitchFamily="34" charset="0"/>
                <a:ea typeface="+mn-ea"/>
                <a:cs typeface="+mn-cs"/>
              </a:rPr>
              <a:t>à</a:t>
            </a:r>
            <a:r>
              <a:rPr kumimoji="0" lang="en-US" sz="4800" b="0" i="0" u="none" strike="noStrike" kern="1200" cap="none" spc="0" normalizeH="0" baseline="0" noProof="0" err="1">
                <a:ln w="12700">
                  <a:solidFill>
                    <a:prstClr val="black"/>
                  </a:solidFill>
                </a:ln>
                <a:solidFill>
                  <a:schemeClr val="tx2">
                    <a:lumMod val="20000"/>
                    <a:lumOff val="80000"/>
                  </a:schemeClr>
                </a:solidFill>
                <a:effectLst/>
                <a:uLnTx/>
                <a:uFillTx/>
                <a:latin typeface="SVN-Hole Hearted" panose="020B0A06020104020203" pitchFamily="34" charset="0"/>
                <a:ea typeface="+mn-ea"/>
                <a:cs typeface="+mn-cs"/>
              </a:rPr>
              <a:t>o</a:t>
            </a:r>
            <a:r>
              <a:rPr kumimoji="0" lang="en-US" sz="4800" b="0" i="0" u="none" strike="noStrike" kern="1200" cap="none" spc="0" normalizeH="0" baseline="0" noProof="0">
                <a:ln w="12700">
                  <a:solidFill>
                    <a:prstClr val="black"/>
                  </a:solidFill>
                </a:ln>
                <a:solidFill>
                  <a:srgbClr val="1F497D">
                    <a:lumMod val="40000"/>
                    <a:lumOff val="60000"/>
                  </a:srgbClr>
                </a:solidFill>
                <a:effectLst/>
                <a:uLnTx/>
                <a:uFillTx/>
                <a:latin typeface="SVN-Hole Hearted" panose="020B0A06020104020203"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w="12700">
                  <a:solidFill>
                    <a:prstClr val="black"/>
                  </a:solidFill>
                </a:ln>
                <a:solidFill>
                  <a:srgbClr val="92D050"/>
                </a:solidFill>
                <a:effectLst/>
                <a:uLnTx/>
                <a:uFillTx/>
                <a:latin typeface="SVN-Hole Hearted" panose="020B0A06020104020203" pitchFamily="34" charset="0"/>
                <a:ea typeface="+mn-ea"/>
                <a:cs typeface="+mn-cs"/>
              </a:rPr>
              <a:t>v</a:t>
            </a:r>
            <a:r>
              <a:rPr kumimoji="0" lang="en-US" sz="4800" b="0" i="0" u="none" strike="noStrike" kern="1200" cap="none" spc="0" normalizeH="0" baseline="0" noProof="0">
                <a:ln w="12700">
                  <a:solidFill>
                    <a:prstClr val="black"/>
                  </a:solidFill>
                </a:ln>
                <a:solidFill>
                  <a:srgbClr val="FF0000"/>
                </a:solidFill>
                <a:effectLst/>
                <a:uLnTx/>
                <a:uFillTx/>
                <a:latin typeface="SVN-Hole Hearted" panose="020B0A06020104020203" pitchFamily="34" charset="0"/>
                <a:ea typeface="+mn-ea"/>
                <a:cs typeface="+mn-cs"/>
              </a:rPr>
              <a:t>à</a:t>
            </a:r>
            <a:r>
              <a:rPr kumimoji="0" lang="en-US" sz="4800" b="0" i="0" u="none" strike="noStrike" kern="1200" cap="none" spc="0" normalizeH="0" baseline="0" noProof="0">
                <a:ln w="12700">
                  <a:solidFill>
                    <a:prstClr val="black"/>
                  </a:solidFill>
                </a:ln>
                <a:solidFill>
                  <a:srgbClr val="1F497D">
                    <a:lumMod val="40000"/>
                    <a:lumOff val="60000"/>
                  </a:srgbClr>
                </a:solidFill>
                <a:effectLst/>
                <a:uLnTx/>
                <a:uFillTx/>
                <a:latin typeface="SVN-Hole Hearted" panose="020B0A06020104020203"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w="12700">
                  <a:solidFill>
                    <a:prstClr val="black"/>
                  </a:solidFill>
                </a:ln>
                <a:solidFill>
                  <a:schemeClr val="accent1"/>
                </a:solidFill>
                <a:effectLst/>
                <a:uLnTx/>
                <a:uFillTx/>
                <a:latin typeface="SVN-Hole Hearted" panose="020B0A06020104020203" pitchFamily="34" charset="0"/>
                <a:ea typeface="+mn-ea"/>
                <a:cs typeface="+mn-cs"/>
              </a:rPr>
              <a:t>h</a:t>
            </a:r>
            <a:r>
              <a:rPr kumimoji="0" lang="en-US" sz="4800" b="0" i="0" u="none" strike="noStrike" kern="1200" cap="none" spc="0" normalizeH="0" baseline="0" noProof="0">
                <a:ln w="12700">
                  <a:solidFill>
                    <a:prstClr val="black"/>
                  </a:solidFill>
                </a:ln>
                <a:solidFill>
                  <a:schemeClr val="accent3">
                    <a:lumMod val="75000"/>
                  </a:schemeClr>
                </a:solidFill>
                <a:effectLst/>
                <a:uLnTx/>
                <a:uFillTx/>
                <a:latin typeface="SVN-Hole Hearted" panose="020B0A06020104020203" pitchFamily="34" charset="0"/>
                <a:ea typeface="+mn-ea"/>
                <a:cs typeface="+mn-cs"/>
              </a:rPr>
              <a:t>ẹ</a:t>
            </a:r>
            <a:r>
              <a:rPr kumimoji="0" lang="en-US" sz="4800" b="0" i="0" u="none" strike="noStrike" kern="1200" cap="none" spc="0" normalizeH="0" baseline="0" noProof="0">
                <a:ln w="12700">
                  <a:solidFill>
                    <a:prstClr val="black"/>
                  </a:solidFill>
                </a:ln>
                <a:solidFill>
                  <a:schemeClr val="accent5">
                    <a:lumMod val="75000"/>
                  </a:schemeClr>
                </a:solidFill>
                <a:effectLst/>
                <a:uLnTx/>
                <a:uFillTx/>
                <a:latin typeface="SVN-Hole Hearted" panose="020B0A06020104020203" pitchFamily="34" charset="0"/>
                <a:ea typeface="+mn-ea"/>
                <a:cs typeface="+mn-cs"/>
              </a:rPr>
              <a:t>n</a:t>
            </a:r>
            <a:r>
              <a:rPr kumimoji="0" lang="en-US" sz="4800" b="0" i="0" u="none" strike="noStrike" kern="1200" cap="none" spc="0" normalizeH="0" baseline="0" noProof="0">
                <a:ln w="12700">
                  <a:solidFill>
                    <a:prstClr val="black"/>
                  </a:solidFill>
                </a:ln>
                <a:solidFill>
                  <a:srgbClr val="1F497D">
                    <a:lumMod val="40000"/>
                    <a:lumOff val="60000"/>
                  </a:srgbClr>
                </a:solidFill>
                <a:effectLst/>
                <a:uLnTx/>
                <a:uFillTx/>
                <a:latin typeface="SVN-Hole Hearted" panose="020B0A06020104020203" pitchFamily="34" charset="0"/>
                <a:ea typeface="+mn-ea"/>
                <a:cs typeface="+mn-cs"/>
              </a:rPr>
              <a:t> </a:t>
            </a:r>
            <a:r>
              <a:rPr kumimoji="0" lang="en-US" sz="4800" b="0" i="0" u="none" strike="noStrike" kern="1200" cap="none" spc="0" normalizeH="0" baseline="0" noProof="0" dirty="0" err="1">
                <a:ln w="12700">
                  <a:solidFill>
                    <a:prstClr val="black"/>
                  </a:solidFill>
                </a:ln>
                <a:solidFill>
                  <a:srgbClr val="7030A0"/>
                </a:solidFill>
                <a:effectLst/>
                <a:uLnTx/>
                <a:uFillTx/>
                <a:latin typeface="SVN-Hole Hearted" panose="020B0A06020104020203" pitchFamily="34" charset="0"/>
                <a:ea typeface="+mn-ea"/>
                <a:cs typeface="+mn-cs"/>
              </a:rPr>
              <a:t>g</a:t>
            </a:r>
            <a:r>
              <a:rPr kumimoji="0" lang="en-US" sz="4800" b="0" i="0" u="none" strike="noStrike" kern="1200" cap="none" spc="0" normalizeH="0" baseline="0" noProof="0" dirty="0" err="1">
                <a:ln w="12700">
                  <a:solidFill>
                    <a:prstClr val="black"/>
                  </a:solidFill>
                </a:ln>
                <a:solidFill>
                  <a:srgbClr val="FFFF00"/>
                </a:solidFill>
                <a:effectLst/>
                <a:uLnTx/>
                <a:uFillTx/>
                <a:latin typeface="SVN-Hole Hearted" panose="020B0A06020104020203" pitchFamily="34" charset="0"/>
                <a:ea typeface="+mn-ea"/>
                <a:cs typeface="+mn-cs"/>
              </a:rPr>
              <a:t>ặ</a:t>
            </a:r>
            <a:r>
              <a:rPr kumimoji="0" lang="en-US" sz="4800" b="0" i="0" u="none" strike="noStrike" kern="1200" cap="none" spc="0" normalizeH="0" baseline="0" noProof="0" dirty="0" err="1">
                <a:ln w="12700">
                  <a:solidFill>
                    <a:prstClr val="black"/>
                  </a:solidFill>
                </a:ln>
                <a:solidFill>
                  <a:srgbClr val="FB771B"/>
                </a:solidFill>
                <a:effectLst/>
                <a:uLnTx/>
                <a:uFillTx/>
                <a:latin typeface="SVN-Hole Hearted" panose="020B0A06020104020203" pitchFamily="34" charset="0"/>
                <a:ea typeface="+mn-ea"/>
                <a:cs typeface="+mn-cs"/>
              </a:rPr>
              <a:t>p</a:t>
            </a:r>
            <a:r>
              <a:rPr kumimoji="0" lang="en-US" sz="4800" b="0" i="0" u="none" strike="noStrike" kern="1200" cap="none" spc="0" normalizeH="0" baseline="0" noProof="0" dirty="0">
                <a:ln w="12700">
                  <a:solidFill>
                    <a:prstClr val="black"/>
                  </a:solidFill>
                </a:ln>
                <a:solidFill>
                  <a:srgbClr val="1F497D">
                    <a:lumMod val="40000"/>
                    <a:lumOff val="60000"/>
                  </a:srgbClr>
                </a:solidFill>
                <a:effectLst/>
                <a:uLnTx/>
                <a:uFillTx/>
                <a:latin typeface="SVN-Hole Hearted" panose="020B0A06020104020203" pitchFamily="34" charset="0"/>
                <a:ea typeface="+mn-ea"/>
                <a:cs typeface="+mn-cs"/>
              </a:rPr>
              <a:t> </a:t>
            </a:r>
            <a:r>
              <a:rPr kumimoji="0" lang="en-US" sz="4800" b="0" i="0" u="none" strike="noStrike" kern="1200" cap="none" spc="0" normalizeH="0" baseline="0" noProof="0" dirty="0" err="1">
                <a:ln w="12700">
                  <a:solidFill>
                    <a:prstClr val="black"/>
                  </a:solidFill>
                </a:ln>
                <a:solidFill>
                  <a:schemeClr val="tx2">
                    <a:lumMod val="60000"/>
                    <a:lumOff val="40000"/>
                  </a:schemeClr>
                </a:solidFill>
                <a:effectLst/>
                <a:uLnTx/>
                <a:uFillTx/>
                <a:latin typeface="SVN-Hole Hearted" panose="020B0A06020104020203" pitchFamily="34" charset="0"/>
                <a:ea typeface="+mn-ea"/>
                <a:cs typeface="+mn-cs"/>
              </a:rPr>
              <a:t>l</a:t>
            </a:r>
            <a:r>
              <a:rPr kumimoji="0" lang="en-US" sz="4800" b="0" i="0" u="none" strike="noStrike" kern="1200" cap="none" spc="0" normalizeH="0" baseline="0" noProof="0" dirty="0" err="1">
                <a:ln w="12700">
                  <a:solidFill>
                    <a:prstClr val="black"/>
                  </a:solidFill>
                </a:ln>
                <a:solidFill>
                  <a:srgbClr val="0B469D"/>
                </a:solidFill>
                <a:effectLst/>
                <a:uLnTx/>
                <a:uFillTx/>
                <a:latin typeface="SVN-Hole Hearted" panose="020B0A06020104020203" pitchFamily="34" charset="0"/>
                <a:ea typeface="+mn-ea"/>
                <a:cs typeface="+mn-cs"/>
              </a:rPr>
              <a:t>ạ</a:t>
            </a:r>
            <a:r>
              <a:rPr kumimoji="0" lang="en-US" sz="4800" b="0" i="0" u="none" strike="noStrike" kern="1200" cap="none" spc="0" normalizeH="0" baseline="0" noProof="0" dirty="0" err="1">
                <a:ln w="12700">
                  <a:solidFill>
                    <a:prstClr val="black"/>
                  </a:solidFill>
                </a:ln>
                <a:solidFill>
                  <a:schemeClr val="accent1">
                    <a:lumMod val="40000"/>
                    <a:lumOff val="60000"/>
                  </a:schemeClr>
                </a:solidFill>
                <a:effectLst/>
                <a:uLnTx/>
                <a:uFillTx/>
                <a:latin typeface="SVN-Hole Hearted" panose="020B0A06020104020203" pitchFamily="34" charset="0"/>
                <a:ea typeface="+mn-ea"/>
                <a:cs typeface="+mn-cs"/>
              </a:rPr>
              <a:t>i</a:t>
            </a:r>
            <a:endParaRPr kumimoji="0" lang="en-US" sz="4800" b="0" i="0" u="none" strike="noStrike" kern="1200" cap="none" spc="0" normalizeH="0" baseline="0" noProof="0" dirty="0">
              <a:ln w="12700">
                <a:solidFill>
                  <a:prstClr val="black"/>
                </a:solidFill>
              </a:ln>
              <a:solidFill>
                <a:schemeClr val="accent1">
                  <a:lumMod val="40000"/>
                  <a:lumOff val="60000"/>
                </a:schemeClr>
              </a:solidFill>
              <a:effectLst/>
              <a:uLnTx/>
              <a:uFillTx/>
              <a:latin typeface="SVN-Hole Hearted" panose="020B0A06020104020203" pitchFamily="34" charset="0"/>
              <a:ea typeface="+mn-ea"/>
              <a:cs typeface="+mn-cs"/>
            </a:endParaRPr>
          </a:p>
        </p:txBody>
      </p:sp>
    </p:spTree>
    <p:extLst>
      <p:ext uri="{BB962C8B-B14F-4D97-AF65-F5344CB8AC3E}">
        <p14:creationId xmlns:p14="http://schemas.microsoft.com/office/powerpoint/2010/main" val="32009316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2" presetClass="emph" presetSubtype="0" repeatCount="indefinite" fill="hold" grpId="1" nodeType="afterEffect">
                                  <p:stCondLst>
                                    <p:cond delay="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Shape 4217"/>
        <p:cNvGrpSpPr/>
        <p:nvPr/>
      </p:nvGrpSpPr>
      <p:grpSpPr>
        <a:xfrm>
          <a:off x="0" y="0"/>
          <a:ext cx="0" cy="0"/>
          <a:chOff x="0" y="0"/>
          <a:chExt cx="0" cy="0"/>
        </a:xfrm>
      </p:grpSpPr>
      <p:sp>
        <p:nvSpPr>
          <p:cNvPr id="5" name="TextBox 6">
            <a:extLst>
              <a:ext uri="{FF2B5EF4-FFF2-40B4-BE49-F238E27FC236}">
                <a16:creationId xmlns:a16="http://schemas.microsoft.com/office/drawing/2014/main" xmlns="" id="{633A1EE4-965B-511F-6CC6-AC7C6C2614B5}"/>
              </a:ext>
            </a:extLst>
          </p:cNvPr>
          <p:cNvSpPr txBox="1"/>
          <p:nvPr/>
        </p:nvSpPr>
        <p:spPr>
          <a:xfrm>
            <a:off x="1148323" y="758716"/>
            <a:ext cx="7193902" cy="1813034"/>
          </a:xfrm>
          <a:prstGeom prst="rect">
            <a:avLst/>
          </a:prstGeom>
          <a:noFill/>
        </p:spPr>
        <p:txBody>
          <a:bodyPr wrap="square" rtlCol="0">
            <a:prstTxWarp prst="textButton">
              <a:avLst>
                <a:gd name="adj" fmla="val 11166381"/>
              </a:avLst>
            </a:prstTxWarp>
            <a:spAutoFit/>
          </a:bodyPr>
          <a:lstStyle/>
          <a:p>
            <a:pPr algn="ctr">
              <a:lnSpc>
                <a:spcPct val="80000"/>
              </a:lnSpc>
            </a:pPr>
            <a:endParaRPr lang="en-US" sz="4800" b="1" dirty="0">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r>
              <a:rPr lang="en-US" sz="4800" b="1" dirty="0" err="1">
                <a:ln w="28575">
                  <a:solidFill>
                    <a:schemeClr val="tx1"/>
                  </a:solidFill>
                  <a:prstDash val="solid"/>
                </a:ln>
                <a:solidFill>
                  <a:srgbClr val="FFFF00"/>
                </a:solidFill>
                <a:latin typeface="SVN-Poky's" panose="020B0606040200020203" pitchFamily="34" charset="0"/>
              </a:rPr>
              <a:t>D</a:t>
            </a:r>
            <a:r>
              <a:rPr lang="en-US" sz="4800" b="1" dirty="0" err="1">
                <a:ln w="28575">
                  <a:solidFill>
                    <a:schemeClr val="tx1"/>
                  </a:solidFill>
                  <a:prstDash val="solid"/>
                </a:ln>
                <a:solidFill>
                  <a:srgbClr val="00FFCC"/>
                </a:solidFill>
                <a:latin typeface="SVN-Poky's" panose="020B0606040200020203" pitchFamily="34" charset="0"/>
              </a:rPr>
              <a:t>Ặ</a:t>
            </a:r>
            <a:r>
              <a:rPr lang="en-US" sz="4800" b="1" dirty="0" err="1">
                <a:ln w="28575">
                  <a:solidFill>
                    <a:schemeClr val="tx1"/>
                  </a:solidFill>
                  <a:prstDash val="solid"/>
                </a:ln>
                <a:solidFill>
                  <a:srgbClr val="CCFF33"/>
                </a:solidFill>
                <a:latin typeface="SVN-Poky's" panose="020B0606040200020203" pitchFamily="34" charset="0"/>
              </a:rPr>
              <a:t>N</a:t>
            </a:r>
            <a:r>
              <a:rPr lang="en-US" sz="4800" b="1" dirty="0">
                <a:ln w="28575">
                  <a:solidFill>
                    <a:schemeClr val="tx1"/>
                  </a:solidFill>
                  <a:prstDash val="solid"/>
                </a:ln>
                <a:solidFill>
                  <a:srgbClr val="FFFF00"/>
                </a:solidFill>
                <a:latin typeface="SVN-Poky's" panose="020B0606040200020203" pitchFamily="34" charset="0"/>
              </a:rPr>
              <a:t> </a:t>
            </a:r>
            <a:r>
              <a:rPr lang="en-US" sz="4800" b="1" dirty="0" err="1">
                <a:ln w="28575">
                  <a:solidFill>
                    <a:schemeClr val="tx1"/>
                  </a:solidFill>
                  <a:prstDash val="solid"/>
                </a:ln>
                <a:solidFill>
                  <a:srgbClr val="FF6699"/>
                </a:solidFill>
                <a:latin typeface="SVN-Poky's" panose="020B0606040200020203" pitchFamily="34" charset="0"/>
              </a:rPr>
              <a:t>D</a:t>
            </a:r>
            <a:r>
              <a:rPr lang="en-US" sz="4800" b="1" dirty="0" err="1">
                <a:ln w="28575">
                  <a:solidFill>
                    <a:schemeClr val="tx1"/>
                  </a:solidFill>
                  <a:prstDash val="solid"/>
                </a:ln>
                <a:solidFill>
                  <a:srgbClr val="00B0F0"/>
                </a:solidFill>
                <a:latin typeface="SVN-Poky's" panose="020B0606040200020203" pitchFamily="34" charset="0"/>
              </a:rPr>
              <a:t>Ò</a:t>
            </a:r>
            <a:endParaRPr lang="en-US" sz="4800" b="1" dirty="0">
              <a:ln w="28575">
                <a:solidFill>
                  <a:schemeClr val="tx1"/>
                </a:solidFill>
                <a:prstDash val="solid"/>
              </a:ln>
              <a:solidFill>
                <a:srgbClr val="00B0F0"/>
              </a:solidFill>
              <a:latin typeface="SVN-Poky's" panose="020B0606040200020203" pitchFamily="34" charset="0"/>
            </a:endParaRPr>
          </a:p>
        </p:txBody>
      </p:sp>
      <p:sp>
        <p:nvSpPr>
          <p:cNvPr id="7" name="TextBox 34">
            <a:extLst>
              <a:ext uri="{FF2B5EF4-FFF2-40B4-BE49-F238E27FC236}">
                <a16:creationId xmlns:a16="http://schemas.microsoft.com/office/drawing/2014/main" xmlns="" id="{E8AF0B48-5886-9022-8739-139C1B7B63DF}"/>
              </a:ext>
            </a:extLst>
          </p:cNvPr>
          <p:cNvSpPr txBox="1"/>
          <p:nvPr/>
        </p:nvSpPr>
        <p:spPr>
          <a:xfrm>
            <a:off x="2573632" y="1878226"/>
            <a:ext cx="4382066" cy="589072"/>
          </a:xfrm>
          <a:prstGeom prst="rect">
            <a:avLst/>
          </a:prstGeom>
          <a:solidFill>
            <a:schemeClr val="tx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685800">
              <a:lnSpc>
                <a:spcPct val="150000"/>
              </a:lnSpc>
              <a:defRPr/>
            </a:pPr>
            <a:r>
              <a:rPr lang="en-US" sz="2400" dirty="0">
                <a:solidFill>
                  <a:prstClr val="black"/>
                </a:solidFill>
                <a:latin typeface="Calibri" panose="020F0502020204030204" pitchFamily="34" charset="0"/>
                <a:cs typeface="Calibri" panose="020F0502020204030204" pitchFamily="34" charset="0"/>
              </a:rPr>
              <a:t>GV ĐIỀN VÀO ĐÂY</a:t>
            </a:r>
          </a:p>
        </p:txBody>
      </p:sp>
    </p:spTree>
    <p:extLst>
      <p:ext uri="{BB962C8B-B14F-4D97-AF65-F5344CB8AC3E}">
        <p14:creationId xmlns:p14="http://schemas.microsoft.com/office/powerpoint/2010/main" val="21561564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ụ cười Lớp 9 - Nụ cười nhạc Nga - âm nhạc 9">
            <a:hlinkClick r:id="" action="ppaction://media"/>
            <a:extLst>
              <a:ext uri="{FF2B5EF4-FFF2-40B4-BE49-F238E27FC236}">
                <a16:creationId xmlns:a16="http://schemas.microsoft.com/office/drawing/2014/main" xmlns="" id="{84BF95D8-D651-084A-3777-AFB53AA57E8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6625784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8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3814"/>
        <p:cNvGrpSpPr/>
        <p:nvPr/>
      </p:nvGrpSpPr>
      <p:grpSpPr>
        <a:xfrm>
          <a:off x="0" y="0"/>
          <a:ext cx="0" cy="0"/>
          <a:chOff x="0" y="0"/>
          <a:chExt cx="0" cy="0"/>
        </a:xfrm>
      </p:grpSpPr>
      <p:grpSp>
        <p:nvGrpSpPr>
          <p:cNvPr id="3915" name="Google Shape;3915;p40"/>
          <p:cNvGrpSpPr/>
          <p:nvPr/>
        </p:nvGrpSpPr>
        <p:grpSpPr>
          <a:xfrm flipH="1">
            <a:off x="7236850" y="402550"/>
            <a:ext cx="742200" cy="726400"/>
            <a:chOff x="1892125" y="660850"/>
            <a:chExt cx="742200" cy="726400"/>
          </a:xfrm>
        </p:grpSpPr>
        <p:sp>
          <p:nvSpPr>
            <p:cNvPr id="3916" name="Google Shape;3916;p40"/>
            <p:cNvSpPr/>
            <p:nvPr/>
          </p:nvSpPr>
          <p:spPr>
            <a:xfrm>
              <a:off x="1892125" y="660850"/>
              <a:ext cx="742200" cy="726400"/>
            </a:xfrm>
            <a:custGeom>
              <a:avLst/>
              <a:gdLst/>
              <a:ahLst/>
              <a:cxnLst/>
              <a:rect l="l" t="t" r="r" b="b"/>
              <a:pathLst>
                <a:path w="29688" h="29056" extrusionOk="0">
                  <a:moveTo>
                    <a:pt x="8606" y="1"/>
                  </a:moveTo>
                  <a:cubicBezTo>
                    <a:pt x="8173" y="1"/>
                    <a:pt x="7806" y="101"/>
                    <a:pt x="7439" y="234"/>
                  </a:cubicBezTo>
                  <a:cubicBezTo>
                    <a:pt x="5804" y="835"/>
                    <a:pt x="5004" y="1902"/>
                    <a:pt x="4670" y="2736"/>
                  </a:cubicBezTo>
                  <a:cubicBezTo>
                    <a:pt x="3803" y="2803"/>
                    <a:pt x="3002" y="3237"/>
                    <a:pt x="2468" y="3937"/>
                  </a:cubicBezTo>
                  <a:cubicBezTo>
                    <a:pt x="1334" y="5305"/>
                    <a:pt x="1601" y="7239"/>
                    <a:pt x="1868" y="8507"/>
                  </a:cubicBezTo>
                  <a:lnTo>
                    <a:pt x="2135" y="9508"/>
                  </a:lnTo>
                  <a:cubicBezTo>
                    <a:pt x="1668" y="9608"/>
                    <a:pt x="1268" y="9775"/>
                    <a:pt x="934" y="10108"/>
                  </a:cubicBezTo>
                  <a:cubicBezTo>
                    <a:pt x="367" y="10575"/>
                    <a:pt x="33" y="11242"/>
                    <a:pt x="33" y="11976"/>
                  </a:cubicBezTo>
                  <a:cubicBezTo>
                    <a:pt x="0" y="15746"/>
                    <a:pt x="2035" y="23218"/>
                    <a:pt x="10207" y="25352"/>
                  </a:cubicBezTo>
                  <a:cubicBezTo>
                    <a:pt x="10541" y="25586"/>
                    <a:pt x="10874" y="25719"/>
                    <a:pt x="11308" y="25753"/>
                  </a:cubicBezTo>
                  <a:cubicBezTo>
                    <a:pt x="11341" y="25986"/>
                    <a:pt x="11475" y="26253"/>
                    <a:pt x="11608" y="26487"/>
                  </a:cubicBezTo>
                  <a:cubicBezTo>
                    <a:pt x="11608" y="26820"/>
                    <a:pt x="11675" y="27154"/>
                    <a:pt x="11842" y="27487"/>
                  </a:cubicBezTo>
                  <a:cubicBezTo>
                    <a:pt x="12309" y="28455"/>
                    <a:pt x="13276" y="29055"/>
                    <a:pt x="14310" y="29055"/>
                  </a:cubicBezTo>
                  <a:cubicBezTo>
                    <a:pt x="14711" y="29055"/>
                    <a:pt x="15111" y="28955"/>
                    <a:pt x="15444" y="28788"/>
                  </a:cubicBezTo>
                  <a:cubicBezTo>
                    <a:pt x="16278" y="28421"/>
                    <a:pt x="17012" y="27921"/>
                    <a:pt x="17646" y="27421"/>
                  </a:cubicBezTo>
                  <a:cubicBezTo>
                    <a:pt x="17779" y="27587"/>
                    <a:pt x="17946" y="27754"/>
                    <a:pt x="18146" y="27854"/>
                  </a:cubicBezTo>
                  <a:cubicBezTo>
                    <a:pt x="18613" y="28221"/>
                    <a:pt x="19180" y="28421"/>
                    <a:pt x="19781" y="28421"/>
                  </a:cubicBezTo>
                  <a:cubicBezTo>
                    <a:pt x="20648" y="28421"/>
                    <a:pt x="21449" y="27988"/>
                    <a:pt x="21949" y="27320"/>
                  </a:cubicBezTo>
                  <a:cubicBezTo>
                    <a:pt x="22516" y="26553"/>
                    <a:pt x="22983" y="25719"/>
                    <a:pt x="23317" y="24885"/>
                  </a:cubicBezTo>
                  <a:lnTo>
                    <a:pt x="23317" y="24819"/>
                  </a:lnTo>
                  <a:cubicBezTo>
                    <a:pt x="23850" y="23418"/>
                    <a:pt x="23984" y="22050"/>
                    <a:pt x="23650" y="20749"/>
                  </a:cubicBezTo>
                  <a:cubicBezTo>
                    <a:pt x="23550" y="20449"/>
                    <a:pt x="23483" y="20149"/>
                    <a:pt x="23350" y="19882"/>
                  </a:cubicBezTo>
                  <a:cubicBezTo>
                    <a:pt x="24151" y="18481"/>
                    <a:pt x="24784" y="16946"/>
                    <a:pt x="25185" y="15312"/>
                  </a:cubicBezTo>
                  <a:cubicBezTo>
                    <a:pt x="25452" y="14945"/>
                    <a:pt x="25618" y="14511"/>
                    <a:pt x="25685" y="14078"/>
                  </a:cubicBezTo>
                  <a:cubicBezTo>
                    <a:pt x="25718" y="13744"/>
                    <a:pt x="25718" y="13411"/>
                    <a:pt x="25652" y="13110"/>
                  </a:cubicBezTo>
                  <a:cubicBezTo>
                    <a:pt x="25785" y="12310"/>
                    <a:pt x="25818" y="11476"/>
                    <a:pt x="25818" y="10742"/>
                  </a:cubicBezTo>
                  <a:lnTo>
                    <a:pt x="28354" y="8907"/>
                  </a:lnTo>
                  <a:cubicBezTo>
                    <a:pt x="29288" y="8207"/>
                    <a:pt x="29688" y="7039"/>
                    <a:pt x="29388" y="5938"/>
                  </a:cubicBezTo>
                  <a:cubicBezTo>
                    <a:pt x="29121" y="4871"/>
                    <a:pt x="28153" y="4070"/>
                    <a:pt x="27053" y="3937"/>
                  </a:cubicBezTo>
                  <a:lnTo>
                    <a:pt x="23784" y="3603"/>
                  </a:lnTo>
                  <a:cubicBezTo>
                    <a:pt x="23217" y="2936"/>
                    <a:pt x="22616" y="2403"/>
                    <a:pt x="21882" y="2002"/>
                  </a:cubicBezTo>
                  <a:cubicBezTo>
                    <a:pt x="20715" y="1335"/>
                    <a:pt x="19614" y="1068"/>
                    <a:pt x="18513" y="1068"/>
                  </a:cubicBezTo>
                  <a:cubicBezTo>
                    <a:pt x="16378" y="1068"/>
                    <a:pt x="14944" y="2169"/>
                    <a:pt x="13977" y="3670"/>
                  </a:cubicBezTo>
                  <a:cubicBezTo>
                    <a:pt x="10841" y="1"/>
                    <a:pt x="9207" y="1"/>
                    <a:pt x="8606" y="1"/>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40"/>
            <p:cNvSpPr/>
            <p:nvPr/>
          </p:nvSpPr>
          <p:spPr>
            <a:xfrm>
              <a:off x="2359125" y="1121700"/>
              <a:ext cx="73400" cy="186325"/>
            </a:xfrm>
            <a:custGeom>
              <a:avLst/>
              <a:gdLst/>
              <a:ahLst/>
              <a:cxnLst/>
              <a:rect l="l" t="t" r="r" b="b"/>
              <a:pathLst>
                <a:path w="2936" h="7453" extrusionOk="0">
                  <a:moveTo>
                    <a:pt x="235" y="1"/>
                  </a:moveTo>
                  <a:cubicBezTo>
                    <a:pt x="140" y="1"/>
                    <a:pt x="58" y="38"/>
                    <a:pt x="33" y="114"/>
                  </a:cubicBezTo>
                  <a:cubicBezTo>
                    <a:pt x="0" y="214"/>
                    <a:pt x="33" y="347"/>
                    <a:pt x="133" y="380"/>
                  </a:cubicBezTo>
                  <a:cubicBezTo>
                    <a:pt x="133" y="447"/>
                    <a:pt x="1768" y="1214"/>
                    <a:pt x="2168" y="2949"/>
                  </a:cubicBezTo>
                  <a:cubicBezTo>
                    <a:pt x="2468" y="4183"/>
                    <a:pt x="2035" y="5617"/>
                    <a:pt x="934" y="7119"/>
                  </a:cubicBezTo>
                  <a:cubicBezTo>
                    <a:pt x="834" y="7185"/>
                    <a:pt x="867" y="7319"/>
                    <a:pt x="967" y="7385"/>
                  </a:cubicBezTo>
                  <a:cubicBezTo>
                    <a:pt x="1001" y="7452"/>
                    <a:pt x="1034" y="7452"/>
                    <a:pt x="1101" y="7452"/>
                  </a:cubicBezTo>
                  <a:cubicBezTo>
                    <a:pt x="1168" y="7452"/>
                    <a:pt x="1201" y="7452"/>
                    <a:pt x="1301" y="7319"/>
                  </a:cubicBezTo>
                  <a:cubicBezTo>
                    <a:pt x="2468" y="5684"/>
                    <a:pt x="2935" y="4183"/>
                    <a:pt x="2602" y="2815"/>
                  </a:cubicBezTo>
                  <a:cubicBezTo>
                    <a:pt x="2168" y="947"/>
                    <a:pt x="434" y="47"/>
                    <a:pt x="334" y="13"/>
                  </a:cubicBezTo>
                  <a:cubicBezTo>
                    <a:pt x="300" y="5"/>
                    <a:pt x="267" y="1"/>
                    <a:pt x="2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40"/>
            <p:cNvSpPr/>
            <p:nvPr/>
          </p:nvSpPr>
          <p:spPr>
            <a:xfrm>
              <a:off x="2243200" y="1148025"/>
              <a:ext cx="102600" cy="175000"/>
            </a:xfrm>
            <a:custGeom>
              <a:avLst/>
              <a:gdLst/>
              <a:ahLst/>
              <a:cxnLst/>
              <a:rect l="l" t="t" r="r" b="b"/>
              <a:pathLst>
                <a:path w="4104" h="7000" extrusionOk="0">
                  <a:moveTo>
                    <a:pt x="2805" y="1"/>
                  </a:moveTo>
                  <a:cubicBezTo>
                    <a:pt x="2759" y="1"/>
                    <a:pt x="2711" y="19"/>
                    <a:pt x="2669" y="61"/>
                  </a:cubicBezTo>
                  <a:cubicBezTo>
                    <a:pt x="2602" y="128"/>
                    <a:pt x="2569" y="261"/>
                    <a:pt x="2636" y="328"/>
                  </a:cubicBezTo>
                  <a:cubicBezTo>
                    <a:pt x="2636" y="328"/>
                    <a:pt x="3670" y="1829"/>
                    <a:pt x="3236" y="3497"/>
                  </a:cubicBezTo>
                  <a:cubicBezTo>
                    <a:pt x="2902" y="4765"/>
                    <a:pt x="1835" y="5799"/>
                    <a:pt x="134" y="6599"/>
                  </a:cubicBezTo>
                  <a:cubicBezTo>
                    <a:pt x="67" y="6666"/>
                    <a:pt x="0" y="6766"/>
                    <a:pt x="67" y="6866"/>
                  </a:cubicBezTo>
                  <a:cubicBezTo>
                    <a:pt x="100" y="6966"/>
                    <a:pt x="167" y="7000"/>
                    <a:pt x="267" y="7000"/>
                  </a:cubicBezTo>
                  <a:cubicBezTo>
                    <a:pt x="301" y="7000"/>
                    <a:pt x="301" y="7000"/>
                    <a:pt x="267" y="6966"/>
                  </a:cubicBezTo>
                  <a:cubicBezTo>
                    <a:pt x="2102" y="6132"/>
                    <a:pt x="3203" y="4998"/>
                    <a:pt x="3603" y="3630"/>
                  </a:cubicBezTo>
                  <a:cubicBezTo>
                    <a:pt x="4103" y="1762"/>
                    <a:pt x="3003" y="161"/>
                    <a:pt x="2969" y="95"/>
                  </a:cubicBezTo>
                  <a:cubicBezTo>
                    <a:pt x="2930" y="36"/>
                    <a:pt x="2869" y="1"/>
                    <a:pt x="280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40"/>
            <p:cNvSpPr/>
            <p:nvPr/>
          </p:nvSpPr>
          <p:spPr>
            <a:xfrm>
              <a:off x="2436675" y="811275"/>
              <a:ext cx="130100" cy="98125"/>
            </a:xfrm>
            <a:custGeom>
              <a:avLst/>
              <a:gdLst/>
              <a:ahLst/>
              <a:cxnLst/>
              <a:rect l="l" t="t" r="r" b="b"/>
              <a:pathLst>
                <a:path w="5204" h="3925" extrusionOk="0">
                  <a:moveTo>
                    <a:pt x="169" y="0"/>
                  </a:moveTo>
                  <a:cubicBezTo>
                    <a:pt x="95" y="0"/>
                    <a:pt x="34" y="84"/>
                    <a:pt x="34" y="188"/>
                  </a:cubicBezTo>
                  <a:cubicBezTo>
                    <a:pt x="0" y="255"/>
                    <a:pt x="67" y="388"/>
                    <a:pt x="200" y="388"/>
                  </a:cubicBezTo>
                  <a:lnTo>
                    <a:pt x="4403" y="789"/>
                  </a:lnTo>
                  <a:lnTo>
                    <a:pt x="601" y="3557"/>
                  </a:lnTo>
                  <a:cubicBezTo>
                    <a:pt x="534" y="3624"/>
                    <a:pt x="501" y="3758"/>
                    <a:pt x="567" y="3858"/>
                  </a:cubicBezTo>
                  <a:cubicBezTo>
                    <a:pt x="601" y="3891"/>
                    <a:pt x="667" y="3924"/>
                    <a:pt x="734" y="3924"/>
                  </a:cubicBezTo>
                  <a:lnTo>
                    <a:pt x="834" y="3924"/>
                  </a:lnTo>
                  <a:lnTo>
                    <a:pt x="5071" y="855"/>
                  </a:lnTo>
                  <a:cubicBezTo>
                    <a:pt x="5171" y="789"/>
                    <a:pt x="5204" y="722"/>
                    <a:pt x="5171" y="622"/>
                  </a:cubicBezTo>
                  <a:cubicBezTo>
                    <a:pt x="5171" y="555"/>
                    <a:pt x="5071" y="455"/>
                    <a:pt x="5004" y="455"/>
                  </a:cubicBezTo>
                  <a:lnTo>
                    <a:pt x="234" y="22"/>
                  </a:lnTo>
                  <a:cubicBezTo>
                    <a:pt x="212" y="7"/>
                    <a:pt x="190" y="0"/>
                    <a:pt x="16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40"/>
            <p:cNvSpPr/>
            <p:nvPr/>
          </p:nvSpPr>
          <p:spPr>
            <a:xfrm>
              <a:off x="1951325" y="723975"/>
              <a:ext cx="591025" cy="520075"/>
            </a:xfrm>
            <a:custGeom>
              <a:avLst/>
              <a:gdLst/>
              <a:ahLst/>
              <a:cxnLst/>
              <a:rect l="l" t="t" r="r" b="b"/>
              <a:pathLst>
                <a:path w="23641" h="20803" extrusionOk="0">
                  <a:moveTo>
                    <a:pt x="6190" y="0"/>
                  </a:moveTo>
                  <a:cubicBezTo>
                    <a:pt x="6100" y="0"/>
                    <a:pt x="6016" y="14"/>
                    <a:pt x="5938" y="44"/>
                  </a:cubicBezTo>
                  <a:cubicBezTo>
                    <a:pt x="2836" y="1245"/>
                    <a:pt x="5604" y="4281"/>
                    <a:pt x="5604" y="4281"/>
                  </a:cubicBezTo>
                  <a:cubicBezTo>
                    <a:pt x="5604" y="4281"/>
                    <a:pt x="3796" y="2672"/>
                    <a:pt x="2666" y="2672"/>
                  </a:cubicBezTo>
                  <a:cubicBezTo>
                    <a:pt x="1947" y="2672"/>
                    <a:pt x="1502" y="3322"/>
                    <a:pt x="1968" y="5448"/>
                  </a:cubicBezTo>
                  <a:cubicBezTo>
                    <a:pt x="2501" y="7880"/>
                    <a:pt x="3293" y="9247"/>
                    <a:pt x="4112" y="9989"/>
                  </a:cubicBezTo>
                  <a:lnTo>
                    <a:pt x="4112" y="9989"/>
                  </a:lnTo>
                  <a:lnTo>
                    <a:pt x="167" y="9451"/>
                  </a:lnTo>
                  <a:lnTo>
                    <a:pt x="167" y="9451"/>
                  </a:lnTo>
                  <a:cubicBezTo>
                    <a:pt x="167" y="9451"/>
                    <a:pt x="0" y="19325"/>
                    <a:pt x="10308" y="20726"/>
                  </a:cubicBezTo>
                  <a:cubicBezTo>
                    <a:pt x="10699" y="20778"/>
                    <a:pt x="11080" y="20803"/>
                    <a:pt x="11450" y="20803"/>
                  </a:cubicBezTo>
                  <a:cubicBezTo>
                    <a:pt x="20848" y="20803"/>
                    <a:pt x="23641" y="4697"/>
                    <a:pt x="18313" y="1712"/>
                  </a:cubicBezTo>
                  <a:cubicBezTo>
                    <a:pt x="17478" y="1241"/>
                    <a:pt x="16759" y="1043"/>
                    <a:pt x="16141" y="1043"/>
                  </a:cubicBezTo>
                  <a:cubicBezTo>
                    <a:pt x="12913" y="1043"/>
                    <a:pt x="12443" y="6449"/>
                    <a:pt x="12443" y="6449"/>
                  </a:cubicBezTo>
                  <a:cubicBezTo>
                    <a:pt x="12443" y="6449"/>
                    <a:pt x="8093" y="0"/>
                    <a:pt x="61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40"/>
            <p:cNvSpPr/>
            <p:nvPr/>
          </p:nvSpPr>
          <p:spPr>
            <a:xfrm>
              <a:off x="2369950" y="812625"/>
              <a:ext cx="52575" cy="66750"/>
            </a:xfrm>
            <a:custGeom>
              <a:avLst/>
              <a:gdLst/>
              <a:ahLst/>
              <a:cxnLst/>
              <a:rect l="l" t="t" r="r" b="b"/>
              <a:pathLst>
                <a:path w="2103" h="2670" extrusionOk="0">
                  <a:moveTo>
                    <a:pt x="1602" y="1"/>
                  </a:moveTo>
                  <a:cubicBezTo>
                    <a:pt x="1502" y="34"/>
                    <a:pt x="1435" y="134"/>
                    <a:pt x="1435" y="234"/>
                  </a:cubicBezTo>
                  <a:cubicBezTo>
                    <a:pt x="1602" y="1168"/>
                    <a:pt x="1568" y="2136"/>
                    <a:pt x="1402" y="2202"/>
                  </a:cubicBezTo>
                  <a:cubicBezTo>
                    <a:pt x="1235" y="2202"/>
                    <a:pt x="768" y="1569"/>
                    <a:pt x="401" y="801"/>
                  </a:cubicBezTo>
                  <a:cubicBezTo>
                    <a:pt x="351" y="726"/>
                    <a:pt x="282" y="689"/>
                    <a:pt x="195" y="689"/>
                  </a:cubicBezTo>
                  <a:cubicBezTo>
                    <a:pt x="165" y="689"/>
                    <a:pt x="134" y="693"/>
                    <a:pt x="101" y="701"/>
                  </a:cubicBezTo>
                  <a:cubicBezTo>
                    <a:pt x="34" y="801"/>
                    <a:pt x="1" y="902"/>
                    <a:pt x="34" y="1002"/>
                  </a:cubicBezTo>
                  <a:cubicBezTo>
                    <a:pt x="101" y="1235"/>
                    <a:pt x="701" y="2469"/>
                    <a:pt x="1235" y="2636"/>
                  </a:cubicBezTo>
                  <a:cubicBezTo>
                    <a:pt x="1268" y="2669"/>
                    <a:pt x="1335" y="2669"/>
                    <a:pt x="1368" y="2669"/>
                  </a:cubicBezTo>
                  <a:cubicBezTo>
                    <a:pt x="1435" y="2669"/>
                    <a:pt x="1502" y="2669"/>
                    <a:pt x="1602" y="2569"/>
                  </a:cubicBezTo>
                  <a:cubicBezTo>
                    <a:pt x="2102" y="2236"/>
                    <a:pt x="1935" y="801"/>
                    <a:pt x="1869" y="168"/>
                  </a:cubicBezTo>
                  <a:cubicBezTo>
                    <a:pt x="1835" y="34"/>
                    <a:pt x="1735" y="1"/>
                    <a:pt x="160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40"/>
            <p:cNvSpPr/>
            <p:nvPr/>
          </p:nvSpPr>
          <p:spPr>
            <a:xfrm>
              <a:off x="2038875" y="813150"/>
              <a:ext cx="204350" cy="223850"/>
            </a:xfrm>
            <a:custGeom>
              <a:avLst/>
              <a:gdLst/>
              <a:ahLst/>
              <a:cxnLst/>
              <a:rect l="l" t="t" r="r" b="b"/>
              <a:pathLst>
                <a:path w="8174" h="8954" extrusionOk="0">
                  <a:moveTo>
                    <a:pt x="5037" y="0"/>
                  </a:moveTo>
                  <a:cubicBezTo>
                    <a:pt x="4951" y="0"/>
                    <a:pt x="4878" y="31"/>
                    <a:pt x="4804" y="80"/>
                  </a:cubicBezTo>
                  <a:cubicBezTo>
                    <a:pt x="4337" y="514"/>
                    <a:pt x="4604" y="2015"/>
                    <a:pt x="4904" y="3149"/>
                  </a:cubicBezTo>
                  <a:cubicBezTo>
                    <a:pt x="4437" y="2548"/>
                    <a:pt x="3770" y="1915"/>
                    <a:pt x="3237" y="1848"/>
                  </a:cubicBezTo>
                  <a:cubicBezTo>
                    <a:pt x="3003" y="1848"/>
                    <a:pt x="2803" y="1881"/>
                    <a:pt x="2669" y="2015"/>
                  </a:cubicBezTo>
                  <a:cubicBezTo>
                    <a:pt x="2136" y="2482"/>
                    <a:pt x="2669" y="3716"/>
                    <a:pt x="3237" y="4783"/>
                  </a:cubicBezTo>
                  <a:cubicBezTo>
                    <a:pt x="2469" y="4116"/>
                    <a:pt x="1502" y="3349"/>
                    <a:pt x="902" y="3349"/>
                  </a:cubicBezTo>
                  <a:cubicBezTo>
                    <a:pt x="668" y="3349"/>
                    <a:pt x="535" y="3382"/>
                    <a:pt x="435" y="3516"/>
                  </a:cubicBezTo>
                  <a:cubicBezTo>
                    <a:pt x="1" y="3916"/>
                    <a:pt x="435" y="4883"/>
                    <a:pt x="735" y="5451"/>
                  </a:cubicBezTo>
                  <a:cubicBezTo>
                    <a:pt x="1469" y="6885"/>
                    <a:pt x="3270" y="8953"/>
                    <a:pt x="5171" y="8953"/>
                  </a:cubicBezTo>
                  <a:lnTo>
                    <a:pt x="5538" y="8953"/>
                  </a:lnTo>
                  <a:cubicBezTo>
                    <a:pt x="5672" y="8886"/>
                    <a:pt x="5705" y="8820"/>
                    <a:pt x="5705" y="8686"/>
                  </a:cubicBezTo>
                  <a:cubicBezTo>
                    <a:pt x="5672" y="8553"/>
                    <a:pt x="5605" y="8519"/>
                    <a:pt x="5471" y="8519"/>
                  </a:cubicBezTo>
                  <a:cubicBezTo>
                    <a:pt x="5364" y="8535"/>
                    <a:pt x="5257" y="8542"/>
                    <a:pt x="5149" y="8542"/>
                  </a:cubicBezTo>
                  <a:cubicBezTo>
                    <a:pt x="3426" y="8542"/>
                    <a:pt x="1759" y="6601"/>
                    <a:pt x="1068" y="5250"/>
                  </a:cubicBezTo>
                  <a:cubicBezTo>
                    <a:pt x="635" y="4383"/>
                    <a:pt x="601" y="3916"/>
                    <a:pt x="735" y="3816"/>
                  </a:cubicBezTo>
                  <a:cubicBezTo>
                    <a:pt x="768" y="3816"/>
                    <a:pt x="801" y="3749"/>
                    <a:pt x="902" y="3749"/>
                  </a:cubicBezTo>
                  <a:cubicBezTo>
                    <a:pt x="1635" y="3749"/>
                    <a:pt x="3503" y="5551"/>
                    <a:pt x="4137" y="6284"/>
                  </a:cubicBezTo>
                  <a:cubicBezTo>
                    <a:pt x="4195" y="6304"/>
                    <a:pt x="4253" y="6323"/>
                    <a:pt x="4310" y="6323"/>
                  </a:cubicBezTo>
                  <a:cubicBezTo>
                    <a:pt x="4353" y="6323"/>
                    <a:pt x="4395" y="6313"/>
                    <a:pt x="4437" y="6284"/>
                  </a:cubicBezTo>
                  <a:cubicBezTo>
                    <a:pt x="4504" y="6184"/>
                    <a:pt x="4504" y="6051"/>
                    <a:pt x="4471" y="5984"/>
                  </a:cubicBezTo>
                  <a:cubicBezTo>
                    <a:pt x="3470" y="4483"/>
                    <a:pt x="2603" y="2648"/>
                    <a:pt x="2970" y="2315"/>
                  </a:cubicBezTo>
                  <a:cubicBezTo>
                    <a:pt x="3070" y="2248"/>
                    <a:pt x="3103" y="2248"/>
                    <a:pt x="3170" y="2248"/>
                  </a:cubicBezTo>
                  <a:cubicBezTo>
                    <a:pt x="3737" y="2348"/>
                    <a:pt x="4704" y="3516"/>
                    <a:pt x="5238" y="4283"/>
                  </a:cubicBezTo>
                  <a:cubicBezTo>
                    <a:pt x="5262" y="4332"/>
                    <a:pt x="5323" y="4363"/>
                    <a:pt x="5392" y="4363"/>
                  </a:cubicBezTo>
                  <a:cubicBezTo>
                    <a:pt x="5418" y="4363"/>
                    <a:pt x="5445" y="4359"/>
                    <a:pt x="5471" y="4350"/>
                  </a:cubicBezTo>
                  <a:cubicBezTo>
                    <a:pt x="5605" y="4316"/>
                    <a:pt x="5638" y="4183"/>
                    <a:pt x="5605" y="4116"/>
                  </a:cubicBezTo>
                  <a:cubicBezTo>
                    <a:pt x="5105" y="2548"/>
                    <a:pt x="4771" y="714"/>
                    <a:pt x="5038" y="414"/>
                  </a:cubicBezTo>
                  <a:lnTo>
                    <a:pt x="5038" y="414"/>
                  </a:lnTo>
                  <a:cubicBezTo>
                    <a:pt x="5438" y="480"/>
                    <a:pt x="6772" y="2648"/>
                    <a:pt x="7773" y="4650"/>
                  </a:cubicBezTo>
                  <a:cubicBezTo>
                    <a:pt x="7822" y="4699"/>
                    <a:pt x="7907" y="4730"/>
                    <a:pt x="7975" y="4730"/>
                  </a:cubicBezTo>
                  <a:cubicBezTo>
                    <a:pt x="7999" y="4730"/>
                    <a:pt x="8022" y="4726"/>
                    <a:pt x="8040" y="4717"/>
                  </a:cubicBezTo>
                  <a:cubicBezTo>
                    <a:pt x="8140" y="4650"/>
                    <a:pt x="8173" y="4517"/>
                    <a:pt x="8140" y="4416"/>
                  </a:cubicBezTo>
                  <a:cubicBezTo>
                    <a:pt x="7640" y="3416"/>
                    <a:pt x="5938" y="147"/>
                    <a:pt x="5138" y="13"/>
                  </a:cubicBezTo>
                  <a:cubicBezTo>
                    <a:pt x="5102" y="4"/>
                    <a:pt x="5069" y="0"/>
                    <a:pt x="5037"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40"/>
            <p:cNvSpPr/>
            <p:nvPr/>
          </p:nvSpPr>
          <p:spPr>
            <a:xfrm>
              <a:off x="2177325" y="994950"/>
              <a:ext cx="296900" cy="246350"/>
            </a:xfrm>
            <a:custGeom>
              <a:avLst/>
              <a:gdLst/>
              <a:ahLst/>
              <a:cxnLst/>
              <a:rect l="l" t="t" r="r" b="b"/>
              <a:pathLst>
                <a:path w="11876" h="9854" extrusionOk="0">
                  <a:moveTo>
                    <a:pt x="9743" y="1"/>
                  </a:moveTo>
                  <a:cubicBezTo>
                    <a:pt x="7105" y="1"/>
                    <a:pt x="4929" y="705"/>
                    <a:pt x="3303" y="2115"/>
                  </a:cubicBezTo>
                  <a:cubicBezTo>
                    <a:pt x="100" y="4917"/>
                    <a:pt x="0" y="9420"/>
                    <a:pt x="0" y="9620"/>
                  </a:cubicBezTo>
                  <a:cubicBezTo>
                    <a:pt x="0" y="9753"/>
                    <a:pt x="100" y="9854"/>
                    <a:pt x="234" y="9854"/>
                  </a:cubicBezTo>
                  <a:cubicBezTo>
                    <a:pt x="367" y="9854"/>
                    <a:pt x="434" y="9753"/>
                    <a:pt x="434" y="9620"/>
                  </a:cubicBezTo>
                  <a:cubicBezTo>
                    <a:pt x="434" y="9587"/>
                    <a:pt x="467" y="5083"/>
                    <a:pt x="3569" y="2415"/>
                  </a:cubicBezTo>
                  <a:cubicBezTo>
                    <a:pt x="5083" y="1087"/>
                    <a:pt x="7126" y="414"/>
                    <a:pt x="9596" y="414"/>
                  </a:cubicBezTo>
                  <a:cubicBezTo>
                    <a:pt x="10228" y="414"/>
                    <a:pt x="10889" y="458"/>
                    <a:pt x="11575" y="547"/>
                  </a:cubicBezTo>
                  <a:cubicBezTo>
                    <a:pt x="11593" y="551"/>
                    <a:pt x="11610" y="553"/>
                    <a:pt x="11625" y="553"/>
                  </a:cubicBezTo>
                  <a:cubicBezTo>
                    <a:pt x="11726" y="553"/>
                    <a:pt x="11780" y="467"/>
                    <a:pt x="11809" y="380"/>
                  </a:cubicBezTo>
                  <a:cubicBezTo>
                    <a:pt x="11875" y="247"/>
                    <a:pt x="11775" y="113"/>
                    <a:pt x="11642" y="113"/>
                  </a:cubicBezTo>
                  <a:cubicBezTo>
                    <a:pt x="10985" y="38"/>
                    <a:pt x="10352" y="1"/>
                    <a:pt x="9743"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40"/>
            <p:cNvSpPr/>
            <p:nvPr/>
          </p:nvSpPr>
          <p:spPr>
            <a:xfrm>
              <a:off x="2400800" y="1046125"/>
              <a:ext cx="30900" cy="42575"/>
            </a:xfrm>
            <a:custGeom>
              <a:avLst/>
              <a:gdLst/>
              <a:ahLst/>
              <a:cxnLst/>
              <a:rect l="l" t="t" r="r" b="b"/>
              <a:pathLst>
                <a:path w="1236" h="1703" extrusionOk="0">
                  <a:moveTo>
                    <a:pt x="1035" y="1"/>
                  </a:moveTo>
                  <a:cubicBezTo>
                    <a:pt x="968" y="1"/>
                    <a:pt x="835" y="68"/>
                    <a:pt x="835" y="201"/>
                  </a:cubicBezTo>
                  <a:cubicBezTo>
                    <a:pt x="835" y="234"/>
                    <a:pt x="735" y="835"/>
                    <a:pt x="134" y="1335"/>
                  </a:cubicBezTo>
                  <a:cubicBezTo>
                    <a:pt x="34" y="1402"/>
                    <a:pt x="1" y="1535"/>
                    <a:pt x="68" y="1635"/>
                  </a:cubicBezTo>
                  <a:cubicBezTo>
                    <a:pt x="134" y="1669"/>
                    <a:pt x="168" y="1702"/>
                    <a:pt x="268" y="1702"/>
                  </a:cubicBezTo>
                  <a:cubicBezTo>
                    <a:pt x="301" y="1702"/>
                    <a:pt x="334" y="1702"/>
                    <a:pt x="368" y="1635"/>
                  </a:cubicBezTo>
                  <a:cubicBezTo>
                    <a:pt x="1168" y="1035"/>
                    <a:pt x="1235" y="234"/>
                    <a:pt x="1235" y="201"/>
                  </a:cubicBezTo>
                  <a:cubicBezTo>
                    <a:pt x="1235" y="134"/>
                    <a:pt x="1168" y="1"/>
                    <a:pt x="10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40"/>
            <p:cNvSpPr/>
            <p:nvPr/>
          </p:nvSpPr>
          <p:spPr>
            <a:xfrm>
              <a:off x="2339925" y="1061975"/>
              <a:ext cx="31725" cy="42550"/>
            </a:xfrm>
            <a:custGeom>
              <a:avLst/>
              <a:gdLst/>
              <a:ahLst/>
              <a:cxnLst/>
              <a:rect l="l" t="t" r="r" b="b"/>
              <a:pathLst>
                <a:path w="1269" h="1702" extrusionOk="0">
                  <a:moveTo>
                    <a:pt x="1068" y="1"/>
                  </a:moveTo>
                  <a:cubicBezTo>
                    <a:pt x="968" y="1"/>
                    <a:pt x="835" y="67"/>
                    <a:pt x="835" y="201"/>
                  </a:cubicBezTo>
                  <a:cubicBezTo>
                    <a:pt x="835" y="201"/>
                    <a:pt x="801" y="835"/>
                    <a:pt x="134" y="1335"/>
                  </a:cubicBezTo>
                  <a:cubicBezTo>
                    <a:pt x="68" y="1402"/>
                    <a:pt x="1" y="1535"/>
                    <a:pt x="101" y="1602"/>
                  </a:cubicBezTo>
                  <a:cubicBezTo>
                    <a:pt x="134" y="1669"/>
                    <a:pt x="201" y="1702"/>
                    <a:pt x="268" y="1702"/>
                  </a:cubicBezTo>
                  <a:cubicBezTo>
                    <a:pt x="301" y="1702"/>
                    <a:pt x="368" y="1702"/>
                    <a:pt x="401" y="1602"/>
                  </a:cubicBezTo>
                  <a:cubicBezTo>
                    <a:pt x="1168" y="1035"/>
                    <a:pt x="1268" y="234"/>
                    <a:pt x="1268" y="201"/>
                  </a:cubicBezTo>
                  <a:cubicBezTo>
                    <a:pt x="1268" y="101"/>
                    <a:pt x="1168" y="1"/>
                    <a:pt x="106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40"/>
            <p:cNvSpPr/>
            <p:nvPr/>
          </p:nvSpPr>
          <p:spPr>
            <a:xfrm>
              <a:off x="2234850" y="1188425"/>
              <a:ext cx="41725" cy="33700"/>
            </a:xfrm>
            <a:custGeom>
              <a:avLst/>
              <a:gdLst/>
              <a:ahLst/>
              <a:cxnLst/>
              <a:rect l="l" t="t" r="r" b="b"/>
              <a:pathLst>
                <a:path w="1669" h="1348" extrusionOk="0">
                  <a:moveTo>
                    <a:pt x="1427" y="1"/>
                  </a:moveTo>
                  <a:cubicBezTo>
                    <a:pt x="1344" y="1"/>
                    <a:pt x="1260" y="45"/>
                    <a:pt x="1235" y="146"/>
                  </a:cubicBezTo>
                  <a:cubicBezTo>
                    <a:pt x="1235" y="146"/>
                    <a:pt x="968" y="714"/>
                    <a:pt x="168" y="980"/>
                  </a:cubicBezTo>
                  <a:cubicBezTo>
                    <a:pt x="101" y="1014"/>
                    <a:pt x="1" y="1080"/>
                    <a:pt x="68" y="1214"/>
                  </a:cubicBezTo>
                  <a:cubicBezTo>
                    <a:pt x="101" y="1314"/>
                    <a:pt x="168" y="1347"/>
                    <a:pt x="268" y="1347"/>
                  </a:cubicBezTo>
                  <a:lnTo>
                    <a:pt x="334" y="1347"/>
                  </a:lnTo>
                  <a:cubicBezTo>
                    <a:pt x="1302" y="1047"/>
                    <a:pt x="1635" y="347"/>
                    <a:pt x="1635" y="313"/>
                  </a:cubicBezTo>
                  <a:cubicBezTo>
                    <a:pt x="1669" y="180"/>
                    <a:pt x="1635" y="46"/>
                    <a:pt x="1502" y="13"/>
                  </a:cubicBezTo>
                  <a:cubicBezTo>
                    <a:pt x="1478" y="5"/>
                    <a:pt x="1453" y="1"/>
                    <a:pt x="142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40"/>
            <p:cNvSpPr/>
            <p:nvPr/>
          </p:nvSpPr>
          <p:spPr>
            <a:xfrm>
              <a:off x="2358275" y="1122025"/>
              <a:ext cx="30875" cy="42550"/>
            </a:xfrm>
            <a:custGeom>
              <a:avLst/>
              <a:gdLst/>
              <a:ahLst/>
              <a:cxnLst/>
              <a:rect l="l" t="t" r="r" b="b"/>
              <a:pathLst>
                <a:path w="1235" h="1702" extrusionOk="0">
                  <a:moveTo>
                    <a:pt x="1035" y="0"/>
                  </a:moveTo>
                  <a:cubicBezTo>
                    <a:pt x="935" y="0"/>
                    <a:pt x="835" y="101"/>
                    <a:pt x="835" y="201"/>
                  </a:cubicBezTo>
                  <a:cubicBezTo>
                    <a:pt x="835" y="201"/>
                    <a:pt x="768" y="834"/>
                    <a:pt x="101" y="1335"/>
                  </a:cubicBezTo>
                  <a:cubicBezTo>
                    <a:pt x="34" y="1435"/>
                    <a:pt x="1" y="1535"/>
                    <a:pt x="67" y="1635"/>
                  </a:cubicBezTo>
                  <a:cubicBezTo>
                    <a:pt x="134" y="1668"/>
                    <a:pt x="167" y="1702"/>
                    <a:pt x="234" y="1702"/>
                  </a:cubicBezTo>
                  <a:cubicBezTo>
                    <a:pt x="301" y="1702"/>
                    <a:pt x="334" y="1702"/>
                    <a:pt x="368" y="1635"/>
                  </a:cubicBezTo>
                  <a:cubicBezTo>
                    <a:pt x="1168" y="1035"/>
                    <a:pt x="1235" y="267"/>
                    <a:pt x="1235" y="201"/>
                  </a:cubicBezTo>
                  <a:cubicBezTo>
                    <a:pt x="1235"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40"/>
            <p:cNvSpPr/>
            <p:nvPr/>
          </p:nvSpPr>
          <p:spPr>
            <a:xfrm>
              <a:off x="2308250" y="1154550"/>
              <a:ext cx="30875" cy="42550"/>
            </a:xfrm>
            <a:custGeom>
              <a:avLst/>
              <a:gdLst/>
              <a:ahLst/>
              <a:cxnLst/>
              <a:rect l="l" t="t" r="r" b="b"/>
              <a:pathLst>
                <a:path w="1235" h="1702" extrusionOk="0">
                  <a:moveTo>
                    <a:pt x="1034" y="0"/>
                  </a:moveTo>
                  <a:cubicBezTo>
                    <a:pt x="934" y="0"/>
                    <a:pt x="834" y="67"/>
                    <a:pt x="834" y="201"/>
                  </a:cubicBezTo>
                  <a:cubicBezTo>
                    <a:pt x="834" y="201"/>
                    <a:pt x="767" y="834"/>
                    <a:pt x="100" y="1335"/>
                  </a:cubicBezTo>
                  <a:cubicBezTo>
                    <a:pt x="34" y="1401"/>
                    <a:pt x="0" y="1535"/>
                    <a:pt x="67" y="1635"/>
                  </a:cubicBezTo>
                  <a:cubicBezTo>
                    <a:pt x="134" y="1668"/>
                    <a:pt x="167" y="1702"/>
                    <a:pt x="234" y="1702"/>
                  </a:cubicBezTo>
                  <a:cubicBezTo>
                    <a:pt x="300" y="1702"/>
                    <a:pt x="334" y="1668"/>
                    <a:pt x="367" y="1635"/>
                  </a:cubicBezTo>
                  <a:cubicBezTo>
                    <a:pt x="1168" y="1034"/>
                    <a:pt x="1234" y="234"/>
                    <a:pt x="1234" y="201"/>
                  </a:cubicBezTo>
                  <a:cubicBezTo>
                    <a:pt x="1234" y="134"/>
                    <a:pt x="1168" y="0"/>
                    <a:pt x="10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40"/>
            <p:cNvSpPr/>
            <p:nvPr/>
          </p:nvSpPr>
          <p:spPr>
            <a:xfrm>
              <a:off x="2280725" y="1122025"/>
              <a:ext cx="31725" cy="42550"/>
            </a:xfrm>
            <a:custGeom>
              <a:avLst/>
              <a:gdLst/>
              <a:ahLst/>
              <a:cxnLst/>
              <a:rect l="l" t="t" r="r" b="b"/>
              <a:pathLst>
                <a:path w="1269" h="1702" extrusionOk="0">
                  <a:moveTo>
                    <a:pt x="1035" y="0"/>
                  </a:moveTo>
                  <a:cubicBezTo>
                    <a:pt x="968" y="0"/>
                    <a:pt x="834" y="101"/>
                    <a:pt x="834" y="201"/>
                  </a:cubicBezTo>
                  <a:cubicBezTo>
                    <a:pt x="834" y="267"/>
                    <a:pt x="768" y="834"/>
                    <a:pt x="134" y="1335"/>
                  </a:cubicBezTo>
                  <a:cubicBezTo>
                    <a:pt x="34" y="1435"/>
                    <a:pt x="0" y="1535"/>
                    <a:pt x="101" y="1635"/>
                  </a:cubicBezTo>
                  <a:cubicBezTo>
                    <a:pt x="134" y="1668"/>
                    <a:pt x="167" y="1702"/>
                    <a:pt x="267" y="1702"/>
                  </a:cubicBezTo>
                  <a:cubicBezTo>
                    <a:pt x="301" y="1702"/>
                    <a:pt x="334" y="1702"/>
                    <a:pt x="367" y="1635"/>
                  </a:cubicBezTo>
                  <a:cubicBezTo>
                    <a:pt x="1168" y="1035"/>
                    <a:pt x="1268" y="267"/>
                    <a:pt x="1268" y="201"/>
                  </a:cubicBezTo>
                  <a:cubicBezTo>
                    <a:pt x="1268"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40"/>
            <p:cNvSpPr/>
            <p:nvPr/>
          </p:nvSpPr>
          <p:spPr>
            <a:xfrm>
              <a:off x="2236525" y="1283800"/>
              <a:ext cx="64250" cy="10050"/>
            </a:xfrm>
            <a:custGeom>
              <a:avLst/>
              <a:gdLst/>
              <a:ahLst/>
              <a:cxnLst/>
              <a:rect l="l" t="t" r="r" b="b"/>
              <a:pathLst>
                <a:path w="2570" h="402" extrusionOk="0">
                  <a:moveTo>
                    <a:pt x="201" y="1"/>
                  </a:moveTo>
                  <a:cubicBezTo>
                    <a:pt x="67" y="1"/>
                    <a:pt x="1" y="67"/>
                    <a:pt x="1" y="201"/>
                  </a:cubicBezTo>
                  <a:cubicBezTo>
                    <a:pt x="1" y="334"/>
                    <a:pt x="67" y="401"/>
                    <a:pt x="201" y="401"/>
                  </a:cubicBezTo>
                  <a:lnTo>
                    <a:pt x="2369" y="401"/>
                  </a:lnTo>
                  <a:cubicBezTo>
                    <a:pt x="2502" y="401"/>
                    <a:pt x="2569" y="334"/>
                    <a:pt x="2569" y="201"/>
                  </a:cubicBezTo>
                  <a:cubicBezTo>
                    <a:pt x="2569" y="67"/>
                    <a:pt x="2502" y="1"/>
                    <a:pt x="23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40"/>
            <p:cNvSpPr/>
            <p:nvPr/>
          </p:nvSpPr>
          <p:spPr>
            <a:xfrm>
              <a:off x="2368275" y="1250975"/>
              <a:ext cx="51750" cy="28675"/>
            </a:xfrm>
            <a:custGeom>
              <a:avLst/>
              <a:gdLst/>
              <a:ahLst/>
              <a:cxnLst/>
              <a:rect l="l" t="t" r="r" b="b"/>
              <a:pathLst>
                <a:path w="2070" h="1147" extrusionOk="0">
                  <a:moveTo>
                    <a:pt x="1763" y="0"/>
                  </a:moveTo>
                  <a:cubicBezTo>
                    <a:pt x="1733" y="0"/>
                    <a:pt x="1702" y="4"/>
                    <a:pt x="1669" y="13"/>
                  </a:cubicBezTo>
                  <a:lnTo>
                    <a:pt x="134" y="713"/>
                  </a:lnTo>
                  <a:cubicBezTo>
                    <a:pt x="68" y="813"/>
                    <a:pt x="1" y="880"/>
                    <a:pt x="68" y="1014"/>
                  </a:cubicBezTo>
                  <a:cubicBezTo>
                    <a:pt x="101" y="1114"/>
                    <a:pt x="168" y="1147"/>
                    <a:pt x="268" y="1147"/>
                  </a:cubicBezTo>
                  <a:cubicBezTo>
                    <a:pt x="268" y="1147"/>
                    <a:pt x="301" y="1147"/>
                    <a:pt x="335" y="1080"/>
                  </a:cubicBezTo>
                  <a:lnTo>
                    <a:pt x="1902" y="380"/>
                  </a:lnTo>
                  <a:cubicBezTo>
                    <a:pt x="1969" y="313"/>
                    <a:pt x="2069" y="180"/>
                    <a:pt x="1969" y="113"/>
                  </a:cubicBezTo>
                  <a:cubicBezTo>
                    <a:pt x="1919" y="38"/>
                    <a:pt x="1850" y="0"/>
                    <a:pt x="176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 name="Picture 6">
            <a:extLst>
              <a:ext uri="{FF2B5EF4-FFF2-40B4-BE49-F238E27FC236}">
                <a16:creationId xmlns:a16="http://schemas.microsoft.com/office/drawing/2014/main" xmlns="" id="{D1AD4D37-1E36-5311-DBAD-C0746FE5307A}"/>
              </a:ext>
            </a:extLst>
          </p:cNvPr>
          <p:cNvPicPr>
            <a:picLocks noChangeAspect="1"/>
          </p:cNvPicPr>
          <p:nvPr/>
        </p:nvPicPr>
        <p:blipFill>
          <a:blip r:embed="rId5"/>
          <a:srcRect/>
          <a:stretch>
            <a:fillRect/>
          </a:stretch>
        </p:blipFill>
        <p:spPr>
          <a:xfrm rot="392878">
            <a:off x="5924177" y="1079703"/>
            <a:ext cx="1999640" cy="3536578"/>
          </a:xfrm>
          <a:prstGeom prst="rect">
            <a:avLst/>
          </a:prstGeom>
        </p:spPr>
      </p:pic>
      <p:pic>
        <p:nvPicPr>
          <p:cNvPr id="7" name="Picture 9">
            <a:extLst>
              <a:ext uri="{FF2B5EF4-FFF2-40B4-BE49-F238E27FC236}">
                <a16:creationId xmlns:a16="http://schemas.microsoft.com/office/drawing/2014/main" xmlns="" id="{EDFD55B6-50A7-5A65-2245-2EA83C9766FB}"/>
              </a:ext>
            </a:extLst>
          </p:cNvPr>
          <p:cNvPicPr>
            <a:picLocks noChangeAspect="1"/>
          </p:cNvPicPr>
          <p:nvPr/>
        </p:nvPicPr>
        <p:blipFill>
          <a:blip r:embed="rId6"/>
          <a:srcRect/>
          <a:stretch>
            <a:fillRect/>
          </a:stretch>
        </p:blipFill>
        <p:spPr>
          <a:xfrm>
            <a:off x="1596401" y="1636615"/>
            <a:ext cx="1901473" cy="2829222"/>
          </a:xfrm>
          <a:prstGeom prst="rect">
            <a:avLst/>
          </a:prstGeom>
        </p:spPr>
      </p:pic>
      <p:pic>
        <p:nvPicPr>
          <p:cNvPr id="2" name="Hình ảnh 1">
            <a:extLst>
              <a:ext uri="{FF2B5EF4-FFF2-40B4-BE49-F238E27FC236}">
                <a16:creationId xmlns:a16="http://schemas.microsoft.com/office/drawing/2014/main" xmlns="" id="{A8854290-8129-3678-D1D8-885C35137CE1}"/>
              </a:ext>
            </a:extLst>
          </p:cNvPr>
          <p:cNvPicPr>
            <a:picLocks noChangeAspect="1"/>
          </p:cNvPicPr>
          <p:nvPr/>
        </p:nvPicPr>
        <p:blipFill rotWithShape="1">
          <a:blip r:embed="rId7"/>
          <a:srcRect t="10094" b="68060"/>
          <a:stretch/>
        </p:blipFill>
        <p:spPr>
          <a:xfrm>
            <a:off x="-539361" y="32717"/>
            <a:ext cx="9259574" cy="1788993"/>
          </a:xfrm>
          <a:prstGeom prst="rect">
            <a:avLst/>
          </a:prstGeom>
        </p:spPr>
      </p:pic>
      <p:sp>
        <p:nvSpPr>
          <p:cNvPr id="8" name="Hộp Văn bản 7">
            <a:extLst>
              <a:ext uri="{FF2B5EF4-FFF2-40B4-BE49-F238E27FC236}">
                <a16:creationId xmlns:a16="http://schemas.microsoft.com/office/drawing/2014/main" xmlns="" id="{F139DB47-F8E0-A444-BBAF-5B350DA3E29D}"/>
              </a:ext>
            </a:extLst>
          </p:cNvPr>
          <p:cNvSpPr txBox="1"/>
          <p:nvPr/>
        </p:nvSpPr>
        <p:spPr>
          <a:xfrm>
            <a:off x="2378517" y="213914"/>
            <a:ext cx="5261674" cy="1323439"/>
          </a:xfrm>
          <a:prstGeom prst="rect">
            <a:avLst/>
          </a:prstGeom>
          <a:noFill/>
        </p:spPr>
        <p:txBody>
          <a:bodyPr wrap="square" rtlCol="0">
            <a:spAutoFit/>
          </a:bodyPr>
          <a:lstStyle/>
          <a:p>
            <a:r>
              <a:rPr lang="en-US" sz="8000" b="1">
                <a:ln w="38100" cmpd="sng">
                  <a:solidFill>
                    <a:schemeClr val="tx1">
                      <a:lumMod val="50000"/>
                      <a:lumOff val="50000"/>
                    </a:schemeClr>
                  </a:solidFill>
                  <a:prstDash val="solid"/>
                </a:ln>
                <a:solidFill>
                  <a:srgbClr val="37B74A"/>
                </a:solidFill>
                <a:effectLst>
                  <a:innerShdw blurRad="63500" dist="50800">
                    <a:prstClr val="black">
                      <a:alpha val="50000"/>
                    </a:prstClr>
                  </a:innerShdw>
                  <a:reflection blurRad="6350" stA="60000" endA="900" endPos="60000" dist="29997" dir="5400000" sy="-100000" algn="bl" rotWithShape="0"/>
                </a:effectLst>
                <a:latin typeface="#9Slide05 SVNClementine" panose="020F0502020204030203" pitchFamily="34" charset="0"/>
              </a:rPr>
              <a:t>Góc</a:t>
            </a:r>
            <a:r>
              <a:rPr lang="en-US" sz="8000" b="1">
                <a:ln w="38100" cmpd="sng">
                  <a:solidFill>
                    <a:schemeClr val="tx1">
                      <a:lumMod val="50000"/>
                      <a:lumOff val="50000"/>
                    </a:schemeClr>
                  </a:solidFill>
                  <a:prstDash val="solid"/>
                </a:ln>
                <a:solidFill>
                  <a:schemeClr val="accent6">
                    <a:lumMod val="75000"/>
                  </a:schemeClr>
                </a:solidFill>
                <a:effectLst>
                  <a:innerShdw blurRad="63500" dist="50800">
                    <a:prstClr val="black">
                      <a:alpha val="50000"/>
                    </a:prstClr>
                  </a:innerShdw>
                  <a:reflection blurRad="6350" stA="60000" endA="900" endPos="60000" dist="29997" dir="5400000" sy="-100000" algn="bl" rotWithShape="0"/>
                </a:effectLst>
                <a:latin typeface="#9Slide05 SVNClementine" panose="020F0502020204030203" pitchFamily="34" charset="0"/>
              </a:rPr>
              <a:t> </a:t>
            </a:r>
            <a:r>
              <a:rPr lang="en-US" sz="8000" b="1">
                <a:ln w="38100" cmpd="sng">
                  <a:solidFill>
                    <a:schemeClr val="tx1">
                      <a:lumMod val="50000"/>
                      <a:lumOff val="50000"/>
                    </a:schemeClr>
                  </a:solidFill>
                  <a:prstDash val="solid"/>
                </a:ln>
                <a:solidFill>
                  <a:srgbClr val="FEC806"/>
                </a:solidFill>
                <a:effectLst>
                  <a:innerShdw blurRad="63500" dist="50800">
                    <a:prstClr val="black">
                      <a:alpha val="50000"/>
                    </a:prstClr>
                  </a:innerShdw>
                  <a:reflection blurRad="6350" stA="60000" endA="900" endPos="60000" dist="29997" dir="5400000" sy="-100000" algn="bl" rotWithShape="0"/>
                </a:effectLst>
                <a:latin typeface="#9Slide05 SVNClementine" panose="020F0502020204030203" pitchFamily="34" charset="0"/>
              </a:rPr>
              <a:t>chia</a:t>
            </a:r>
            <a:r>
              <a:rPr lang="en-US" sz="8000" b="1">
                <a:ln w="38100" cmpd="sng">
                  <a:solidFill>
                    <a:schemeClr val="tx1">
                      <a:lumMod val="50000"/>
                      <a:lumOff val="50000"/>
                    </a:schemeClr>
                  </a:solidFill>
                  <a:prstDash val="solid"/>
                </a:ln>
                <a:solidFill>
                  <a:schemeClr val="accent6">
                    <a:lumMod val="75000"/>
                  </a:schemeClr>
                </a:solidFill>
                <a:effectLst>
                  <a:innerShdw blurRad="63500" dist="50800">
                    <a:prstClr val="black">
                      <a:alpha val="50000"/>
                    </a:prstClr>
                  </a:innerShdw>
                  <a:reflection blurRad="6350" stA="60000" endA="900" endPos="60000" dist="29997" dir="5400000" sy="-100000" algn="bl" rotWithShape="0"/>
                </a:effectLst>
                <a:latin typeface="#9Slide05 SVNClementine" panose="020F0502020204030203" pitchFamily="34" charset="0"/>
              </a:rPr>
              <a:t> </a:t>
            </a:r>
            <a:r>
              <a:rPr lang="en-US" sz="8000" b="1">
                <a:ln w="38100" cmpd="sng">
                  <a:solidFill>
                    <a:schemeClr val="tx1">
                      <a:lumMod val="50000"/>
                      <a:lumOff val="50000"/>
                    </a:schemeClr>
                  </a:solidFill>
                  <a:prstDash val="solid"/>
                </a:ln>
                <a:solidFill>
                  <a:srgbClr val="7030A0"/>
                </a:solidFill>
                <a:effectLst>
                  <a:innerShdw blurRad="63500" dist="50800">
                    <a:prstClr val="black">
                      <a:alpha val="50000"/>
                    </a:prstClr>
                  </a:innerShdw>
                  <a:reflection blurRad="6350" stA="60000" endA="900" endPos="60000" dist="29997" dir="5400000" sy="-100000" algn="bl" rotWithShape="0"/>
                </a:effectLst>
                <a:latin typeface="#9Slide05 SVNClementine" panose="020F0502020204030203" pitchFamily="34" charset="0"/>
              </a:rPr>
              <a:t>sẻ</a:t>
            </a:r>
            <a:r>
              <a:rPr lang="en-US" sz="8000" b="1">
                <a:ln w="38100" cmpd="sng">
                  <a:solidFill>
                    <a:schemeClr val="tx1">
                      <a:lumMod val="50000"/>
                      <a:lumOff val="50000"/>
                    </a:schemeClr>
                  </a:solidFill>
                  <a:prstDash val="solid"/>
                </a:ln>
                <a:solidFill>
                  <a:schemeClr val="accent6">
                    <a:lumMod val="75000"/>
                  </a:schemeClr>
                </a:solidFill>
                <a:effectLst>
                  <a:innerShdw blurRad="63500" dist="50800">
                    <a:prstClr val="black">
                      <a:alpha val="50000"/>
                    </a:prstClr>
                  </a:innerShdw>
                  <a:reflection blurRad="6350" stA="60000" endA="900" endPos="60000" dist="29997" dir="5400000" sy="-100000" algn="bl" rotWithShape="0"/>
                </a:effectLst>
                <a:latin typeface="#9Slide05 SVNClementine" panose="020F0502020204030203" pitchFamily="34" charset="0"/>
              </a:rPr>
              <a:t> </a:t>
            </a:r>
          </a:p>
        </p:txBody>
      </p:sp>
    </p:spTree>
    <p:extLst>
      <p:ext uri="{BB962C8B-B14F-4D97-AF65-F5344CB8AC3E}">
        <p14:creationId xmlns:p14="http://schemas.microsoft.com/office/powerpoint/2010/main" val="33386502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 presetClass="entr" presetSubtype="4"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grpSp>
        <p:nvGrpSpPr>
          <p:cNvPr id="3915" name="Google Shape;3915;p40"/>
          <p:cNvGrpSpPr/>
          <p:nvPr/>
        </p:nvGrpSpPr>
        <p:grpSpPr>
          <a:xfrm flipH="1">
            <a:off x="7236850" y="402550"/>
            <a:ext cx="742200" cy="726400"/>
            <a:chOff x="1892125" y="660850"/>
            <a:chExt cx="742200" cy="726400"/>
          </a:xfrm>
        </p:grpSpPr>
        <p:sp>
          <p:nvSpPr>
            <p:cNvPr id="3916" name="Google Shape;3916;p40"/>
            <p:cNvSpPr/>
            <p:nvPr/>
          </p:nvSpPr>
          <p:spPr>
            <a:xfrm>
              <a:off x="1892125" y="660850"/>
              <a:ext cx="742200" cy="726400"/>
            </a:xfrm>
            <a:custGeom>
              <a:avLst/>
              <a:gdLst/>
              <a:ahLst/>
              <a:cxnLst/>
              <a:rect l="l" t="t" r="r" b="b"/>
              <a:pathLst>
                <a:path w="29688" h="29056" extrusionOk="0">
                  <a:moveTo>
                    <a:pt x="8606" y="1"/>
                  </a:moveTo>
                  <a:cubicBezTo>
                    <a:pt x="8173" y="1"/>
                    <a:pt x="7806" y="101"/>
                    <a:pt x="7439" y="234"/>
                  </a:cubicBezTo>
                  <a:cubicBezTo>
                    <a:pt x="5804" y="835"/>
                    <a:pt x="5004" y="1902"/>
                    <a:pt x="4670" y="2736"/>
                  </a:cubicBezTo>
                  <a:cubicBezTo>
                    <a:pt x="3803" y="2803"/>
                    <a:pt x="3002" y="3237"/>
                    <a:pt x="2468" y="3937"/>
                  </a:cubicBezTo>
                  <a:cubicBezTo>
                    <a:pt x="1334" y="5305"/>
                    <a:pt x="1601" y="7239"/>
                    <a:pt x="1868" y="8507"/>
                  </a:cubicBezTo>
                  <a:lnTo>
                    <a:pt x="2135" y="9508"/>
                  </a:lnTo>
                  <a:cubicBezTo>
                    <a:pt x="1668" y="9608"/>
                    <a:pt x="1268" y="9775"/>
                    <a:pt x="934" y="10108"/>
                  </a:cubicBezTo>
                  <a:cubicBezTo>
                    <a:pt x="367" y="10575"/>
                    <a:pt x="33" y="11242"/>
                    <a:pt x="33" y="11976"/>
                  </a:cubicBezTo>
                  <a:cubicBezTo>
                    <a:pt x="0" y="15746"/>
                    <a:pt x="2035" y="23218"/>
                    <a:pt x="10207" y="25352"/>
                  </a:cubicBezTo>
                  <a:cubicBezTo>
                    <a:pt x="10541" y="25586"/>
                    <a:pt x="10874" y="25719"/>
                    <a:pt x="11308" y="25753"/>
                  </a:cubicBezTo>
                  <a:cubicBezTo>
                    <a:pt x="11341" y="25986"/>
                    <a:pt x="11475" y="26253"/>
                    <a:pt x="11608" y="26487"/>
                  </a:cubicBezTo>
                  <a:cubicBezTo>
                    <a:pt x="11608" y="26820"/>
                    <a:pt x="11675" y="27154"/>
                    <a:pt x="11842" y="27487"/>
                  </a:cubicBezTo>
                  <a:cubicBezTo>
                    <a:pt x="12309" y="28455"/>
                    <a:pt x="13276" y="29055"/>
                    <a:pt x="14310" y="29055"/>
                  </a:cubicBezTo>
                  <a:cubicBezTo>
                    <a:pt x="14711" y="29055"/>
                    <a:pt x="15111" y="28955"/>
                    <a:pt x="15444" y="28788"/>
                  </a:cubicBezTo>
                  <a:cubicBezTo>
                    <a:pt x="16278" y="28421"/>
                    <a:pt x="17012" y="27921"/>
                    <a:pt x="17646" y="27421"/>
                  </a:cubicBezTo>
                  <a:cubicBezTo>
                    <a:pt x="17779" y="27587"/>
                    <a:pt x="17946" y="27754"/>
                    <a:pt x="18146" y="27854"/>
                  </a:cubicBezTo>
                  <a:cubicBezTo>
                    <a:pt x="18613" y="28221"/>
                    <a:pt x="19180" y="28421"/>
                    <a:pt x="19781" y="28421"/>
                  </a:cubicBezTo>
                  <a:cubicBezTo>
                    <a:pt x="20648" y="28421"/>
                    <a:pt x="21449" y="27988"/>
                    <a:pt x="21949" y="27320"/>
                  </a:cubicBezTo>
                  <a:cubicBezTo>
                    <a:pt x="22516" y="26553"/>
                    <a:pt x="22983" y="25719"/>
                    <a:pt x="23317" y="24885"/>
                  </a:cubicBezTo>
                  <a:lnTo>
                    <a:pt x="23317" y="24819"/>
                  </a:lnTo>
                  <a:cubicBezTo>
                    <a:pt x="23850" y="23418"/>
                    <a:pt x="23984" y="22050"/>
                    <a:pt x="23650" y="20749"/>
                  </a:cubicBezTo>
                  <a:cubicBezTo>
                    <a:pt x="23550" y="20449"/>
                    <a:pt x="23483" y="20149"/>
                    <a:pt x="23350" y="19882"/>
                  </a:cubicBezTo>
                  <a:cubicBezTo>
                    <a:pt x="24151" y="18481"/>
                    <a:pt x="24784" y="16946"/>
                    <a:pt x="25185" y="15312"/>
                  </a:cubicBezTo>
                  <a:cubicBezTo>
                    <a:pt x="25452" y="14945"/>
                    <a:pt x="25618" y="14511"/>
                    <a:pt x="25685" y="14078"/>
                  </a:cubicBezTo>
                  <a:cubicBezTo>
                    <a:pt x="25718" y="13744"/>
                    <a:pt x="25718" y="13411"/>
                    <a:pt x="25652" y="13110"/>
                  </a:cubicBezTo>
                  <a:cubicBezTo>
                    <a:pt x="25785" y="12310"/>
                    <a:pt x="25818" y="11476"/>
                    <a:pt x="25818" y="10742"/>
                  </a:cubicBezTo>
                  <a:lnTo>
                    <a:pt x="28354" y="8907"/>
                  </a:lnTo>
                  <a:cubicBezTo>
                    <a:pt x="29288" y="8207"/>
                    <a:pt x="29688" y="7039"/>
                    <a:pt x="29388" y="5938"/>
                  </a:cubicBezTo>
                  <a:cubicBezTo>
                    <a:pt x="29121" y="4871"/>
                    <a:pt x="28153" y="4070"/>
                    <a:pt x="27053" y="3937"/>
                  </a:cubicBezTo>
                  <a:lnTo>
                    <a:pt x="23784" y="3603"/>
                  </a:lnTo>
                  <a:cubicBezTo>
                    <a:pt x="23217" y="2936"/>
                    <a:pt x="22616" y="2403"/>
                    <a:pt x="21882" y="2002"/>
                  </a:cubicBezTo>
                  <a:cubicBezTo>
                    <a:pt x="20715" y="1335"/>
                    <a:pt x="19614" y="1068"/>
                    <a:pt x="18513" y="1068"/>
                  </a:cubicBezTo>
                  <a:cubicBezTo>
                    <a:pt x="16378" y="1068"/>
                    <a:pt x="14944" y="2169"/>
                    <a:pt x="13977" y="3670"/>
                  </a:cubicBezTo>
                  <a:cubicBezTo>
                    <a:pt x="10841" y="1"/>
                    <a:pt x="9207" y="1"/>
                    <a:pt x="8606" y="1"/>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7" name="Google Shape;3917;p40"/>
            <p:cNvSpPr/>
            <p:nvPr/>
          </p:nvSpPr>
          <p:spPr>
            <a:xfrm>
              <a:off x="2359125" y="1121700"/>
              <a:ext cx="73400" cy="186325"/>
            </a:xfrm>
            <a:custGeom>
              <a:avLst/>
              <a:gdLst/>
              <a:ahLst/>
              <a:cxnLst/>
              <a:rect l="l" t="t" r="r" b="b"/>
              <a:pathLst>
                <a:path w="2936" h="7453" extrusionOk="0">
                  <a:moveTo>
                    <a:pt x="235" y="1"/>
                  </a:moveTo>
                  <a:cubicBezTo>
                    <a:pt x="140" y="1"/>
                    <a:pt x="58" y="38"/>
                    <a:pt x="33" y="114"/>
                  </a:cubicBezTo>
                  <a:cubicBezTo>
                    <a:pt x="0" y="214"/>
                    <a:pt x="33" y="347"/>
                    <a:pt x="133" y="380"/>
                  </a:cubicBezTo>
                  <a:cubicBezTo>
                    <a:pt x="133" y="447"/>
                    <a:pt x="1768" y="1214"/>
                    <a:pt x="2168" y="2949"/>
                  </a:cubicBezTo>
                  <a:cubicBezTo>
                    <a:pt x="2468" y="4183"/>
                    <a:pt x="2035" y="5617"/>
                    <a:pt x="934" y="7119"/>
                  </a:cubicBezTo>
                  <a:cubicBezTo>
                    <a:pt x="834" y="7185"/>
                    <a:pt x="867" y="7319"/>
                    <a:pt x="967" y="7385"/>
                  </a:cubicBezTo>
                  <a:cubicBezTo>
                    <a:pt x="1001" y="7452"/>
                    <a:pt x="1034" y="7452"/>
                    <a:pt x="1101" y="7452"/>
                  </a:cubicBezTo>
                  <a:cubicBezTo>
                    <a:pt x="1168" y="7452"/>
                    <a:pt x="1201" y="7452"/>
                    <a:pt x="1301" y="7319"/>
                  </a:cubicBezTo>
                  <a:cubicBezTo>
                    <a:pt x="2468" y="5684"/>
                    <a:pt x="2935" y="4183"/>
                    <a:pt x="2602" y="2815"/>
                  </a:cubicBezTo>
                  <a:cubicBezTo>
                    <a:pt x="2168" y="947"/>
                    <a:pt x="434" y="47"/>
                    <a:pt x="334" y="13"/>
                  </a:cubicBezTo>
                  <a:cubicBezTo>
                    <a:pt x="300" y="5"/>
                    <a:pt x="267" y="1"/>
                    <a:pt x="235"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8" name="Google Shape;3918;p40"/>
            <p:cNvSpPr/>
            <p:nvPr/>
          </p:nvSpPr>
          <p:spPr>
            <a:xfrm>
              <a:off x="2243200" y="1148025"/>
              <a:ext cx="102600" cy="175000"/>
            </a:xfrm>
            <a:custGeom>
              <a:avLst/>
              <a:gdLst/>
              <a:ahLst/>
              <a:cxnLst/>
              <a:rect l="l" t="t" r="r" b="b"/>
              <a:pathLst>
                <a:path w="4104" h="7000" extrusionOk="0">
                  <a:moveTo>
                    <a:pt x="2805" y="1"/>
                  </a:moveTo>
                  <a:cubicBezTo>
                    <a:pt x="2759" y="1"/>
                    <a:pt x="2711" y="19"/>
                    <a:pt x="2669" y="61"/>
                  </a:cubicBezTo>
                  <a:cubicBezTo>
                    <a:pt x="2602" y="128"/>
                    <a:pt x="2569" y="261"/>
                    <a:pt x="2636" y="328"/>
                  </a:cubicBezTo>
                  <a:cubicBezTo>
                    <a:pt x="2636" y="328"/>
                    <a:pt x="3670" y="1829"/>
                    <a:pt x="3236" y="3497"/>
                  </a:cubicBezTo>
                  <a:cubicBezTo>
                    <a:pt x="2902" y="4765"/>
                    <a:pt x="1835" y="5799"/>
                    <a:pt x="134" y="6599"/>
                  </a:cubicBezTo>
                  <a:cubicBezTo>
                    <a:pt x="67" y="6666"/>
                    <a:pt x="0" y="6766"/>
                    <a:pt x="67" y="6866"/>
                  </a:cubicBezTo>
                  <a:cubicBezTo>
                    <a:pt x="100" y="6966"/>
                    <a:pt x="167" y="7000"/>
                    <a:pt x="267" y="7000"/>
                  </a:cubicBezTo>
                  <a:cubicBezTo>
                    <a:pt x="301" y="7000"/>
                    <a:pt x="301" y="7000"/>
                    <a:pt x="267" y="6966"/>
                  </a:cubicBezTo>
                  <a:cubicBezTo>
                    <a:pt x="2102" y="6132"/>
                    <a:pt x="3203" y="4998"/>
                    <a:pt x="3603" y="3630"/>
                  </a:cubicBezTo>
                  <a:cubicBezTo>
                    <a:pt x="4103" y="1762"/>
                    <a:pt x="3003" y="161"/>
                    <a:pt x="2969" y="95"/>
                  </a:cubicBezTo>
                  <a:cubicBezTo>
                    <a:pt x="2930" y="36"/>
                    <a:pt x="2869" y="1"/>
                    <a:pt x="2805"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9" name="Google Shape;3919;p40"/>
            <p:cNvSpPr/>
            <p:nvPr/>
          </p:nvSpPr>
          <p:spPr>
            <a:xfrm>
              <a:off x="2436675" y="811275"/>
              <a:ext cx="130100" cy="98125"/>
            </a:xfrm>
            <a:custGeom>
              <a:avLst/>
              <a:gdLst/>
              <a:ahLst/>
              <a:cxnLst/>
              <a:rect l="l" t="t" r="r" b="b"/>
              <a:pathLst>
                <a:path w="5204" h="3925" extrusionOk="0">
                  <a:moveTo>
                    <a:pt x="169" y="0"/>
                  </a:moveTo>
                  <a:cubicBezTo>
                    <a:pt x="95" y="0"/>
                    <a:pt x="34" y="84"/>
                    <a:pt x="34" y="188"/>
                  </a:cubicBezTo>
                  <a:cubicBezTo>
                    <a:pt x="0" y="255"/>
                    <a:pt x="67" y="388"/>
                    <a:pt x="200" y="388"/>
                  </a:cubicBezTo>
                  <a:lnTo>
                    <a:pt x="4403" y="789"/>
                  </a:lnTo>
                  <a:lnTo>
                    <a:pt x="601" y="3557"/>
                  </a:lnTo>
                  <a:cubicBezTo>
                    <a:pt x="534" y="3624"/>
                    <a:pt x="501" y="3758"/>
                    <a:pt x="567" y="3858"/>
                  </a:cubicBezTo>
                  <a:cubicBezTo>
                    <a:pt x="601" y="3891"/>
                    <a:pt x="667" y="3924"/>
                    <a:pt x="734" y="3924"/>
                  </a:cubicBezTo>
                  <a:lnTo>
                    <a:pt x="834" y="3924"/>
                  </a:lnTo>
                  <a:lnTo>
                    <a:pt x="5071" y="855"/>
                  </a:lnTo>
                  <a:cubicBezTo>
                    <a:pt x="5171" y="789"/>
                    <a:pt x="5204" y="722"/>
                    <a:pt x="5171" y="622"/>
                  </a:cubicBezTo>
                  <a:cubicBezTo>
                    <a:pt x="5171" y="555"/>
                    <a:pt x="5071" y="455"/>
                    <a:pt x="5004" y="455"/>
                  </a:cubicBezTo>
                  <a:lnTo>
                    <a:pt x="234" y="22"/>
                  </a:lnTo>
                  <a:cubicBezTo>
                    <a:pt x="212" y="7"/>
                    <a:pt x="190" y="0"/>
                    <a:pt x="169"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0" name="Google Shape;3920;p40"/>
            <p:cNvSpPr/>
            <p:nvPr/>
          </p:nvSpPr>
          <p:spPr>
            <a:xfrm>
              <a:off x="1951325" y="723975"/>
              <a:ext cx="591025" cy="520075"/>
            </a:xfrm>
            <a:custGeom>
              <a:avLst/>
              <a:gdLst/>
              <a:ahLst/>
              <a:cxnLst/>
              <a:rect l="l" t="t" r="r" b="b"/>
              <a:pathLst>
                <a:path w="23641" h="20803" extrusionOk="0">
                  <a:moveTo>
                    <a:pt x="6190" y="0"/>
                  </a:moveTo>
                  <a:cubicBezTo>
                    <a:pt x="6100" y="0"/>
                    <a:pt x="6016" y="14"/>
                    <a:pt x="5938" y="44"/>
                  </a:cubicBezTo>
                  <a:cubicBezTo>
                    <a:pt x="2836" y="1245"/>
                    <a:pt x="5604" y="4281"/>
                    <a:pt x="5604" y="4281"/>
                  </a:cubicBezTo>
                  <a:cubicBezTo>
                    <a:pt x="5604" y="4281"/>
                    <a:pt x="3796" y="2672"/>
                    <a:pt x="2666" y="2672"/>
                  </a:cubicBezTo>
                  <a:cubicBezTo>
                    <a:pt x="1947" y="2672"/>
                    <a:pt x="1502" y="3322"/>
                    <a:pt x="1968" y="5448"/>
                  </a:cubicBezTo>
                  <a:cubicBezTo>
                    <a:pt x="2501" y="7880"/>
                    <a:pt x="3293" y="9247"/>
                    <a:pt x="4112" y="9989"/>
                  </a:cubicBezTo>
                  <a:lnTo>
                    <a:pt x="4112" y="9989"/>
                  </a:lnTo>
                  <a:lnTo>
                    <a:pt x="167" y="9451"/>
                  </a:lnTo>
                  <a:lnTo>
                    <a:pt x="167" y="9451"/>
                  </a:lnTo>
                  <a:cubicBezTo>
                    <a:pt x="167" y="9451"/>
                    <a:pt x="0" y="19325"/>
                    <a:pt x="10308" y="20726"/>
                  </a:cubicBezTo>
                  <a:cubicBezTo>
                    <a:pt x="10699" y="20778"/>
                    <a:pt x="11080" y="20803"/>
                    <a:pt x="11450" y="20803"/>
                  </a:cubicBezTo>
                  <a:cubicBezTo>
                    <a:pt x="20848" y="20803"/>
                    <a:pt x="23641" y="4697"/>
                    <a:pt x="18313" y="1712"/>
                  </a:cubicBezTo>
                  <a:cubicBezTo>
                    <a:pt x="17478" y="1241"/>
                    <a:pt x="16759" y="1043"/>
                    <a:pt x="16141" y="1043"/>
                  </a:cubicBezTo>
                  <a:cubicBezTo>
                    <a:pt x="12913" y="1043"/>
                    <a:pt x="12443" y="6449"/>
                    <a:pt x="12443" y="6449"/>
                  </a:cubicBezTo>
                  <a:cubicBezTo>
                    <a:pt x="12443" y="6449"/>
                    <a:pt x="8093" y="0"/>
                    <a:pt x="619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1" name="Google Shape;3921;p40"/>
            <p:cNvSpPr/>
            <p:nvPr/>
          </p:nvSpPr>
          <p:spPr>
            <a:xfrm>
              <a:off x="2369950" y="812625"/>
              <a:ext cx="52575" cy="66750"/>
            </a:xfrm>
            <a:custGeom>
              <a:avLst/>
              <a:gdLst/>
              <a:ahLst/>
              <a:cxnLst/>
              <a:rect l="l" t="t" r="r" b="b"/>
              <a:pathLst>
                <a:path w="2103" h="2670" extrusionOk="0">
                  <a:moveTo>
                    <a:pt x="1602" y="1"/>
                  </a:moveTo>
                  <a:cubicBezTo>
                    <a:pt x="1502" y="34"/>
                    <a:pt x="1435" y="134"/>
                    <a:pt x="1435" y="234"/>
                  </a:cubicBezTo>
                  <a:cubicBezTo>
                    <a:pt x="1602" y="1168"/>
                    <a:pt x="1568" y="2136"/>
                    <a:pt x="1402" y="2202"/>
                  </a:cubicBezTo>
                  <a:cubicBezTo>
                    <a:pt x="1235" y="2202"/>
                    <a:pt x="768" y="1569"/>
                    <a:pt x="401" y="801"/>
                  </a:cubicBezTo>
                  <a:cubicBezTo>
                    <a:pt x="351" y="726"/>
                    <a:pt x="282" y="689"/>
                    <a:pt x="195" y="689"/>
                  </a:cubicBezTo>
                  <a:cubicBezTo>
                    <a:pt x="165" y="689"/>
                    <a:pt x="134" y="693"/>
                    <a:pt x="101" y="701"/>
                  </a:cubicBezTo>
                  <a:cubicBezTo>
                    <a:pt x="34" y="801"/>
                    <a:pt x="1" y="902"/>
                    <a:pt x="34" y="1002"/>
                  </a:cubicBezTo>
                  <a:cubicBezTo>
                    <a:pt x="101" y="1235"/>
                    <a:pt x="701" y="2469"/>
                    <a:pt x="1235" y="2636"/>
                  </a:cubicBezTo>
                  <a:cubicBezTo>
                    <a:pt x="1268" y="2669"/>
                    <a:pt x="1335" y="2669"/>
                    <a:pt x="1368" y="2669"/>
                  </a:cubicBezTo>
                  <a:cubicBezTo>
                    <a:pt x="1435" y="2669"/>
                    <a:pt x="1502" y="2669"/>
                    <a:pt x="1602" y="2569"/>
                  </a:cubicBezTo>
                  <a:cubicBezTo>
                    <a:pt x="2102" y="2236"/>
                    <a:pt x="1935" y="801"/>
                    <a:pt x="1869" y="168"/>
                  </a:cubicBezTo>
                  <a:cubicBezTo>
                    <a:pt x="1835" y="34"/>
                    <a:pt x="1735" y="1"/>
                    <a:pt x="1602"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2" name="Google Shape;3922;p40"/>
            <p:cNvSpPr/>
            <p:nvPr/>
          </p:nvSpPr>
          <p:spPr>
            <a:xfrm>
              <a:off x="2038875" y="813150"/>
              <a:ext cx="204350" cy="223850"/>
            </a:xfrm>
            <a:custGeom>
              <a:avLst/>
              <a:gdLst/>
              <a:ahLst/>
              <a:cxnLst/>
              <a:rect l="l" t="t" r="r" b="b"/>
              <a:pathLst>
                <a:path w="8174" h="8954" extrusionOk="0">
                  <a:moveTo>
                    <a:pt x="5037" y="0"/>
                  </a:moveTo>
                  <a:cubicBezTo>
                    <a:pt x="4951" y="0"/>
                    <a:pt x="4878" y="31"/>
                    <a:pt x="4804" y="80"/>
                  </a:cubicBezTo>
                  <a:cubicBezTo>
                    <a:pt x="4337" y="514"/>
                    <a:pt x="4604" y="2015"/>
                    <a:pt x="4904" y="3149"/>
                  </a:cubicBezTo>
                  <a:cubicBezTo>
                    <a:pt x="4437" y="2548"/>
                    <a:pt x="3770" y="1915"/>
                    <a:pt x="3237" y="1848"/>
                  </a:cubicBezTo>
                  <a:cubicBezTo>
                    <a:pt x="3003" y="1848"/>
                    <a:pt x="2803" y="1881"/>
                    <a:pt x="2669" y="2015"/>
                  </a:cubicBezTo>
                  <a:cubicBezTo>
                    <a:pt x="2136" y="2482"/>
                    <a:pt x="2669" y="3716"/>
                    <a:pt x="3237" y="4783"/>
                  </a:cubicBezTo>
                  <a:cubicBezTo>
                    <a:pt x="2469" y="4116"/>
                    <a:pt x="1502" y="3349"/>
                    <a:pt x="902" y="3349"/>
                  </a:cubicBezTo>
                  <a:cubicBezTo>
                    <a:pt x="668" y="3349"/>
                    <a:pt x="535" y="3382"/>
                    <a:pt x="435" y="3516"/>
                  </a:cubicBezTo>
                  <a:cubicBezTo>
                    <a:pt x="1" y="3916"/>
                    <a:pt x="435" y="4883"/>
                    <a:pt x="735" y="5451"/>
                  </a:cubicBezTo>
                  <a:cubicBezTo>
                    <a:pt x="1469" y="6885"/>
                    <a:pt x="3270" y="8953"/>
                    <a:pt x="5171" y="8953"/>
                  </a:cubicBezTo>
                  <a:lnTo>
                    <a:pt x="5538" y="8953"/>
                  </a:lnTo>
                  <a:cubicBezTo>
                    <a:pt x="5672" y="8886"/>
                    <a:pt x="5705" y="8820"/>
                    <a:pt x="5705" y="8686"/>
                  </a:cubicBezTo>
                  <a:cubicBezTo>
                    <a:pt x="5672" y="8553"/>
                    <a:pt x="5605" y="8519"/>
                    <a:pt x="5471" y="8519"/>
                  </a:cubicBezTo>
                  <a:cubicBezTo>
                    <a:pt x="5364" y="8535"/>
                    <a:pt x="5257" y="8542"/>
                    <a:pt x="5149" y="8542"/>
                  </a:cubicBezTo>
                  <a:cubicBezTo>
                    <a:pt x="3426" y="8542"/>
                    <a:pt x="1759" y="6601"/>
                    <a:pt x="1068" y="5250"/>
                  </a:cubicBezTo>
                  <a:cubicBezTo>
                    <a:pt x="635" y="4383"/>
                    <a:pt x="601" y="3916"/>
                    <a:pt x="735" y="3816"/>
                  </a:cubicBezTo>
                  <a:cubicBezTo>
                    <a:pt x="768" y="3816"/>
                    <a:pt x="801" y="3749"/>
                    <a:pt x="902" y="3749"/>
                  </a:cubicBezTo>
                  <a:cubicBezTo>
                    <a:pt x="1635" y="3749"/>
                    <a:pt x="3503" y="5551"/>
                    <a:pt x="4137" y="6284"/>
                  </a:cubicBezTo>
                  <a:cubicBezTo>
                    <a:pt x="4195" y="6304"/>
                    <a:pt x="4253" y="6323"/>
                    <a:pt x="4310" y="6323"/>
                  </a:cubicBezTo>
                  <a:cubicBezTo>
                    <a:pt x="4353" y="6323"/>
                    <a:pt x="4395" y="6313"/>
                    <a:pt x="4437" y="6284"/>
                  </a:cubicBezTo>
                  <a:cubicBezTo>
                    <a:pt x="4504" y="6184"/>
                    <a:pt x="4504" y="6051"/>
                    <a:pt x="4471" y="5984"/>
                  </a:cubicBezTo>
                  <a:cubicBezTo>
                    <a:pt x="3470" y="4483"/>
                    <a:pt x="2603" y="2648"/>
                    <a:pt x="2970" y="2315"/>
                  </a:cubicBezTo>
                  <a:cubicBezTo>
                    <a:pt x="3070" y="2248"/>
                    <a:pt x="3103" y="2248"/>
                    <a:pt x="3170" y="2248"/>
                  </a:cubicBezTo>
                  <a:cubicBezTo>
                    <a:pt x="3737" y="2348"/>
                    <a:pt x="4704" y="3516"/>
                    <a:pt x="5238" y="4283"/>
                  </a:cubicBezTo>
                  <a:cubicBezTo>
                    <a:pt x="5262" y="4332"/>
                    <a:pt x="5323" y="4363"/>
                    <a:pt x="5392" y="4363"/>
                  </a:cubicBezTo>
                  <a:cubicBezTo>
                    <a:pt x="5418" y="4363"/>
                    <a:pt x="5445" y="4359"/>
                    <a:pt x="5471" y="4350"/>
                  </a:cubicBezTo>
                  <a:cubicBezTo>
                    <a:pt x="5605" y="4316"/>
                    <a:pt x="5638" y="4183"/>
                    <a:pt x="5605" y="4116"/>
                  </a:cubicBezTo>
                  <a:cubicBezTo>
                    <a:pt x="5105" y="2548"/>
                    <a:pt x="4771" y="714"/>
                    <a:pt x="5038" y="414"/>
                  </a:cubicBezTo>
                  <a:lnTo>
                    <a:pt x="5038" y="414"/>
                  </a:lnTo>
                  <a:cubicBezTo>
                    <a:pt x="5438" y="480"/>
                    <a:pt x="6772" y="2648"/>
                    <a:pt x="7773" y="4650"/>
                  </a:cubicBezTo>
                  <a:cubicBezTo>
                    <a:pt x="7822" y="4699"/>
                    <a:pt x="7907" y="4730"/>
                    <a:pt x="7975" y="4730"/>
                  </a:cubicBezTo>
                  <a:cubicBezTo>
                    <a:pt x="7999" y="4730"/>
                    <a:pt x="8022" y="4726"/>
                    <a:pt x="8040" y="4717"/>
                  </a:cubicBezTo>
                  <a:cubicBezTo>
                    <a:pt x="8140" y="4650"/>
                    <a:pt x="8173" y="4517"/>
                    <a:pt x="8140" y="4416"/>
                  </a:cubicBezTo>
                  <a:cubicBezTo>
                    <a:pt x="7640" y="3416"/>
                    <a:pt x="5938" y="147"/>
                    <a:pt x="5138" y="13"/>
                  </a:cubicBezTo>
                  <a:cubicBezTo>
                    <a:pt x="5102" y="4"/>
                    <a:pt x="5069" y="0"/>
                    <a:pt x="5037"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3" name="Google Shape;3923;p40"/>
            <p:cNvSpPr/>
            <p:nvPr/>
          </p:nvSpPr>
          <p:spPr>
            <a:xfrm>
              <a:off x="2177325" y="994950"/>
              <a:ext cx="296900" cy="246350"/>
            </a:xfrm>
            <a:custGeom>
              <a:avLst/>
              <a:gdLst/>
              <a:ahLst/>
              <a:cxnLst/>
              <a:rect l="l" t="t" r="r" b="b"/>
              <a:pathLst>
                <a:path w="11876" h="9854" extrusionOk="0">
                  <a:moveTo>
                    <a:pt x="9743" y="1"/>
                  </a:moveTo>
                  <a:cubicBezTo>
                    <a:pt x="7105" y="1"/>
                    <a:pt x="4929" y="705"/>
                    <a:pt x="3303" y="2115"/>
                  </a:cubicBezTo>
                  <a:cubicBezTo>
                    <a:pt x="100" y="4917"/>
                    <a:pt x="0" y="9420"/>
                    <a:pt x="0" y="9620"/>
                  </a:cubicBezTo>
                  <a:cubicBezTo>
                    <a:pt x="0" y="9753"/>
                    <a:pt x="100" y="9854"/>
                    <a:pt x="234" y="9854"/>
                  </a:cubicBezTo>
                  <a:cubicBezTo>
                    <a:pt x="367" y="9854"/>
                    <a:pt x="434" y="9753"/>
                    <a:pt x="434" y="9620"/>
                  </a:cubicBezTo>
                  <a:cubicBezTo>
                    <a:pt x="434" y="9587"/>
                    <a:pt x="467" y="5083"/>
                    <a:pt x="3569" y="2415"/>
                  </a:cubicBezTo>
                  <a:cubicBezTo>
                    <a:pt x="5083" y="1087"/>
                    <a:pt x="7126" y="414"/>
                    <a:pt x="9596" y="414"/>
                  </a:cubicBezTo>
                  <a:cubicBezTo>
                    <a:pt x="10228" y="414"/>
                    <a:pt x="10889" y="458"/>
                    <a:pt x="11575" y="547"/>
                  </a:cubicBezTo>
                  <a:cubicBezTo>
                    <a:pt x="11593" y="551"/>
                    <a:pt x="11610" y="553"/>
                    <a:pt x="11625" y="553"/>
                  </a:cubicBezTo>
                  <a:cubicBezTo>
                    <a:pt x="11726" y="553"/>
                    <a:pt x="11780" y="467"/>
                    <a:pt x="11809" y="380"/>
                  </a:cubicBezTo>
                  <a:cubicBezTo>
                    <a:pt x="11875" y="247"/>
                    <a:pt x="11775" y="113"/>
                    <a:pt x="11642" y="113"/>
                  </a:cubicBezTo>
                  <a:cubicBezTo>
                    <a:pt x="10985" y="38"/>
                    <a:pt x="10352" y="1"/>
                    <a:pt x="9743"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4" name="Google Shape;3924;p40"/>
            <p:cNvSpPr/>
            <p:nvPr/>
          </p:nvSpPr>
          <p:spPr>
            <a:xfrm>
              <a:off x="2400800" y="1046125"/>
              <a:ext cx="30900" cy="42575"/>
            </a:xfrm>
            <a:custGeom>
              <a:avLst/>
              <a:gdLst/>
              <a:ahLst/>
              <a:cxnLst/>
              <a:rect l="l" t="t" r="r" b="b"/>
              <a:pathLst>
                <a:path w="1236" h="1703" extrusionOk="0">
                  <a:moveTo>
                    <a:pt x="1035" y="1"/>
                  </a:moveTo>
                  <a:cubicBezTo>
                    <a:pt x="968" y="1"/>
                    <a:pt x="835" y="68"/>
                    <a:pt x="835" y="201"/>
                  </a:cubicBezTo>
                  <a:cubicBezTo>
                    <a:pt x="835" y="234"/>
                    <a:pt x="735" y="835"/>
                    <a:pt x="134" y="1335"/>
                  </a:cubicBezTo>
                  <a:cubicBezTo>
                    <a:pt x="34" y="1402"/>
                    <a:pt x="1" y="1535"/>
                    <a:pt x="68" y="1635"/>
                  </a:cubicBezTo>
                  <a:cubicBezTo>
                    <a:pt x="134" y="1669"/>
                    <a:pt x="168" y="1702"/>
                    <a:pt x="268" y="1702"/>
                  </a:cubicBezTo>
                  <a:cubicBezTo>
                    <a:pt x="301" y="1702"/>
                    <a:pt x="334" y="1702"/>
                    <a:pt x="368" y="1635"/>
                  </a:cubicBezTo>
                  <a:cubicBezTo>
                    <a:pt x="1168" y="1035"/>
                    <a:pt x="1235" y="234"/>
                    <a:pt x="1235" y="201"/>
                  </a:cubicBezTo>
                  <a:cubicBezTo>
                    <a:pt x="1235" y="134"/>
                    <a:pt x="1168" y="1"/>
                    <a:pt x="1035"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5" name="Google Shape;3925;p40"/>
            <p:cNvSpPr/>
            <p:nvPr/>
          </p:nvSpPr>
          <p:spPr>
            <a:xfrm>
              <a:off x="2339925" y="1061975"/>
              <a:ext cx="31725" cy="42550"/>
            </a:xfrm>
            <a:custGeom>
              <a:avLst/>
              <a:gdLst/>
              <a:ahLst/>
              <a:cxnLst/>
              <a:rect l="l" t="t" r="r" b="b"/>
              <a:pathLst>
                <a:path w="1269" h="1702" extrusionOk="0">
                  <a:moveTo>
                    <a:pt x="1068" y="1"/>
                  </a:moveTo>
                  <a:cubicBezTo>
                    <a:pt x="968" y="1"/>
                    <a:pt x="835" y="67"/>
                    <a:pt x="835" y="201"/>
                  </a:cubicBezTo>
                  <a:cubicBezTo>
                    <a:pt x="835" y="201"/>
                    <a:pt x="801" y="835"/>
                    <a:pt x="134" y="1335"/>
                  </a:cubicBezTo>
                  <a:cubicBezTo>
                    <a:pt x="68" y="1402"/>
                    <a:pt x="1" y="1535"/>
                    <a:pt x="101" y="1602"/>
                  </a:cubicBezTo>
                  <a:cubicBezTo>
                    <a:pt x="134" y="1669"/>
                    <a:pt x="201" y="1702"/>
                    <a:pt x="268" y="1702"/>
                  </a:cubicBezTo>
                  <a:cubicBezTo>
                    <a:pt x="301" y="1702"/>
                    <a:pt x="368" y="1702"/>
                    <a:pt x="401" y="1602"/>
                  </a:cubicBezTo>
                  <a:cubicBezTo>
                    <a:pt x="1168" y="1035"/>
                    <a:pt x="1268" y="234"/>
                    <a:pt x="1268" y="201"/>
                  </a:cubicBezTo>
                  <a:cubicBezTo>
                    <a:pt x="1268" y="101"/>
                    <a:pt x="1168" y="1"/>
                    <a:pt x="1068"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6" name="Google Shape;3926;p40"/>
            <p:cNvSpPr/>
            <p:nvPr/>
          </p:nvSpPr>
          <p:spPr>
            <a:xfrm>
              <a:off x="2234850" y="1188425"/>
              <a:ext cx="41725" cy="33700"/>
            </a:xfrm>
            <a:custGeom>
              <a:avLst/>
              <a:gdLst/>
              <a:ahLst/>
              <a:cxnLst/>
              <a:rect l="l" t="t" r="r" b="b"/>
              <a:pathLst>
                <a:path w="1669" h="1348" extrusionOk="0">
                  <a:moveTo>
                    <a:pt x="1427" y="1"/>
                  </a:moveTo>
                  <a:cubicBezTo>
                    <a:pt x="1344" y="1"/>
                    <a:pt x="1260" y="45"/>
                    <a:pt x="1235" y="146"/>
                  </a:cubicBezTo>
                  <a:cubicBezTo>
                    <a:pt x="1235" y="146"/>
                    <a:pt x="968" y="714"/>
                    <a:pt x="168" y="980"/>
                  </a:cubicBezTo>
                  <a:cubicBezTo>
                    <a:pt x="101" y="1014"/>
                    <a:pt x="1" y="1080"/>
                    <a:pt x="68" y="1214"/>
                  </a:cubicBezTo>
                  <a:cubicBezTo>
                    <a:pt x="101" y="1314"/>
                    <a:pt x="168" y="1347"/>
                    <a:pt x="268" y="1347"/>
                  </a:cubicBezTo>
                  <a:lnTo>
                    <a:pt x="334" y="1347"/>
                  </a:lnTo>
                  <a:cubicBezTo>
                    <a:pt x="1302" y="1047"/>
                    <a:pt x="1635" y="347"/>
                    <a:pt x="1635" y="313"/>
                  </a:cubicBezTo>
                  <a:cubicBezTo>
                    <a:pt x="1669" y="180"/>
                    <a:pt x="1635" y="46"/>
                    <a:pt x="1502" y="13"/>
                  </a:cubicBezTo>
                  <a:cubicBezTo>
                    <a:pt x="1478" y="5"/>
                    <a:pt x="1453" y="1"/>
                    <a:pt x="1427"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7" name="Google Shape;3927;p40"/>
            <p:cNvSpPr/>
            <p:nvPr/>
          </p:nvSpPr>
          <p:spPr>
            <a:xfrm>
              <a:off x="2358275" y="1122025"/>
              <a:ext cx="30875" cy="42550"/>
            </a:xfrm>
            <a:custGeom>
              <a:avLst/>
              <a:gdLst/>
              <a:ahLst/>
              <a:cxnLst/>
              <a:rect l="l" t="t" r="r" b="b"/>
              <a:pathLst>
                <a:path w="1235" h="1702" extrusionOk="0">
                  <a:moveTo>
                    <a:pt x="1035" y="0"/>
                  </a:moveTo>
                  <a:cubicBezTo>
                    <a:pt x="935" y="0"/>
                    <a:pt x="835" y="101"/>
                    <a:pt x="835" y="201"/>
                  </a:cubicBezTo>
                  <a:cubicBezTo>
                    <a:pt x="835" y="201"/>
                    <a:pt x="768" y="834"/>
                    <a:pt x="101" y="1335"/>
                  </a:cubicBezTo>
                  <a:cubicBezTo>
                    <a:pt x="34" y="1435"/>
                    <a:pt x="1" y="1535"/>
                    <a:pt x="67" y="1635"/>
                  </a:cubicBezTo>
                  <a:cubicBezTo>
                    <a:pt x="134" y="1668"/>
                    <a:pt x="167" y="1702"/>
                    <a:pt x="234" y="1702"/>
                  </a:cubicBezTo>
                  <a:cubicBezTo>
                    <a:pt x="301" y="1702"/>
                    <a:pt x="334" y="1702"/>
                    <a:pt x="368" y="1635"/>
                  </a:cubicBezTo>
                  <a:cubicBezTo>
                    <a:pt x="1168" y="1035"/>
                    <a:pt x="1235" y="267"/>
                    <a:pt x="1235" y="201"/>
                  </a:cubicBezTo>
                  <a:cubicBezTo>
                    <a:pt x="1235"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8" name="Google Shape;3928;p40"/>
            <p:cNvSpPr/>
            <p:nvPr/>
          </p:nvSpPr>
          <p:spPr>
            <a:xfrm>
              <a:off x="2308250" y="1154550"/>
              <a:ext cx="30875" cy="42550"/>
            </a:xfrm>
            <a:custGeom>
              <a:avLst/>
              <a:gdLst/>
              <a:ahLst/>
              <a:cxnLst/>
              <a:rect l="l" t="t" r="r" b="b"/>
              <a:pathLst>
                <a:path w="1235" h="1702" extrusionOk="0">
                  <a:moveTo>
                    <a:pt x="1034" y="0"/>
                  </a:moveTo>
                  <a:cubicBezTo>
                    <a:pt x="934" y="0"/>
                    <a:pt x="834" y="67"/>
                    <a:pt x="834" y="201"/>
                  </a:cubicBezTo>
                  <a:cubicBezTo>
                    <a:pt x="834" y="201"/>
                    <a:pt x="767" y="834"/>
                    <a:pt x="100" y="1335"/>
                  </a:cubicBezTo>
                  <a:cubicBezTo>
                    <a:pt x="34" y="1401"/>
                    <a:pt x="0" y="1535"/>
                    <a:pt x="67" y="1635"/>
                  </a:cubicBezTo>
                  <a:cubicBezTo>
                    <a:pt x="134" y="1668"/>
                    <a:pt x="167" y="1702"/>
                    <a:pt x="234" y="1702"/>
                  </a:cubicBezTo>
                  <a:cubicBezTo>
                    <a:pt x="300" y="1702"/>
                    <a:pt x="334" y="1668"/>
                    <a:pt x="367" y="1635"/>
                  </a:cubicBezTo>
                  <a:cubicBezTo>
                    <a:pt x="1168" y="1034"/>
                    <a:pt x="1234" y="234"/>
                    <a:pt x="1234" y="201"/>
                  </a:cubicBezTo>
                  <a:cubicBezTo>
                    <a:pt x="1234" y="134"/>
                    <a:pt x="1168" y="0"/>
                    <a:pt x="1034"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9" name="Google Shape;3929;p40"/>
            <p:cNvSpPr/>
            <p:nvPr/>
          </p:nvSpPr>
          <p:spPr>
            <a:xfrm>
              <a:off x="2280725" y="1122025"/>
              <a:ext cx="31725" cy="42550"/>
            </a:xfrm>
            <a:custGeom>
              <a:avLst/>
              <a:gdLst/>
              <a:ahLst/>
              <a:cxnLst/>
              <a:rect l="l" t="t" r="r" b="b"/>
              <a:pathLst>
                <a:path w="1269" h="1702" extrusionOk="0">
                  <a:moveTo>
                    <a:pt x="1035" y="0"/>
                  </a:moveTo>
                  <a:cubicBezTo>
                    <a:pt x="968" y="0"/>
                    <a:pt x="834" y="101"/>
                    <a:pt x="834" y="201"/>
                  </a:cubicBezTo>
                  <a:cubicBezTo>
                    <a:pt x="834" y="267"/>
                    <a:pt x="768" y="834"/>
                    <a:pt x="134" y="1335"/>
                  </a:cubicBezTo>
                  <a:cubicBezTo>
                    <a:pt x="34" y="1435"/>
                    <a:pt x="0" y="1535"/>
                    <a:pt x="101" y="1635"/>
                  </a:cubicBezTo>
                  <a:cubicBezTo>
                    <a:pt x="134" y="1668"/>
                    <a:pt x="167" y="1702"/>
                    <a:pt x="267" y="1702"/>
                  </a:cubicBezTo>
                  <a:cubicBezTo>
                    <a:pt x="301" y="1702"/>
                    <a:pt x="334" y="1702"/>
                    <a:pt x="367" y="1635"/>
                  </a:cubicBezTo>
                  <a:cubicBezTo>
                    <a:pt x="1168" y="1035"/>
                    <a:pt x="1268" y="267"/>
                    <a:pt x="1268" y="201"/>
                  </a:cubicBezTo>
                  <a:cubicBezTo>
                    <a:pt x="1268"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0" name="Google Shape;3930;p40"/>
            <p:cNvSpPr/>
            <p:nvPr/>
          </p:nvSpPr>
          <p:spPr>
            <a:xfrm>
              <a:off x="2236525" y="1283800"/>
              <a:ext cx="64250" cy="10050"/>
            </a:xfrm>
            <a:custGeom>
              <a:avLst/>
              <a:gdLst/>
              <a:ahLst/>
              <a:cxnLst/>
              <a:rect l="l" t="t" r="r" b="b"/>
              <a:pathLst>
                <a:path w="2570" h="402" extrusionOk="0">
                  <a:moveTo>
                    <a:pt x="201" y="1"/>
                  </a:moveTo>
                  <a:cubicBezTo>
                    <a:pt x="67" y="1"/>
                    <a:pt x="1" y="67"/>
                    <a:pt x="1" y="201"/>
                  </a:cubicBezTo>
                  <a:cubicBezTo>
                    <a:pt x="1" y="334"/>
                    <a:pt x="67" y="401"/>
                    <a:pt x="201" y="401"/>
                  </a:cubicBezTo>
                  <a:lnTo>
                    <a:pt x="2369" y="401"/>
                  </a:lnTo>
                  <a:cubicBezTo>
                    <a:pt x="2502" y="401"/>
                    <a:pt x="2569" y="334"/>
                    <a:pt x="2569" y="201"/>
                  </a:cubicBezTo>
                  <a:cubicBezTo>
                    <a:pt x="2569" y="67"/>
                    <a:pt x="2502" y="1"/>
                    <a:pt x="2369"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1" name="Google Shape;3931;p40"/>
            <p:cNvSpPr/>
            <p:nvPr/>
          </p:nvSpPr>
          <p:spPr>
            <a:xfrm>
              <a:off x="2368275" y="1250975"/>
              <a:ext cx="51750" cy="28675"/>
            </a:xfrm>
            <a:custGeom>
              <a:avLst/>
              <a:gdLst/>
              <a:ahLst/>
              <a:cxnLst/>
              <a:rect l="l" t="t" r="r" b="b"/>
              <a:pathLst>
                <a:path w="2070" h="1147" extrusionOk="0">
                  <a:moveTo>
                    <a:pt x="1763" y="0"/>
                  </a:moveTo>
                  <a:cubicBezTo>
                    <a:pt x="1733" y="0"/>
                    <a:pt x="1702" y="4"/>
                    <a:pt x="1669" y="13"/>
                  </a:cubicBezTo>
                  <a:lnTo>
                    <a:pt x="134" y="713"/>
                  </a:lnTo>
                  <a:cubicBezTo>
                    <a:pt x="68" y="813"/>
                    <a:pt x="1" y="880"/>
                    <a:pt x="68" y="1014"/>
                  </a:cubicBezTo>
                  <a:cubicBezTo>
                    <a:pt x="101" y="1114"/>
                    <a:pt x="168" y="1147"/>
                    <a:pt x="268" y="1147"/>
                  </a:cubicBezTo>
                  <a:cubicBezTo>
                    <a:pt x="268" y="1147"/>
                    <a:pt x="301" y="1147"/>
                    <a:pt x="335" y="1080"/>
                  </a:cubicBezTo>
                  <a:lnTo>
                    <a:pt x="1902" y="380"/>
                  </a:lnTo>
                  <a:cubicBezTo>
                    <a:pt x="1969" y="313"/>
                    <a:pt x="2069" y="180"/>
                    <a:pt x="1969" y="113"/>
                  </a:cubicBezTo>
                  <a:cubicBezTo>
                    <a:pt x="1919" y="38"/>
                    <a:pt x="1850" y="0"/>
                    <a:pt x="1763"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 name="Đám mây 3">
            <a:extLst>
              <a:ext uri="{FF2B5EF4-FFF2-40B4-BE49-F238E27FC236}">
                <a16:creationId xmlns:a16="http://schemas.microsoft.com/office/drawing/2014/main" xmlns="" id="{074C6FB3-7BE4-E014-C926-2DFE5E19F3D3}"/>
              </a:ext>
            </a:extLst>
          </p:cNvPr>
          <p:cNvSpPr/>
          <p:nvPr/>
        </p:nvSpPr>
        <p:spPr>
          <a:xfrm>
            <a:off x="4112020" y="95333"/>
            <a:ext cx="2620262" cy="1528984"/>
          </a:xfrm>
          <a:prstGeom prst="cloud">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a:ln>
                  <a:noFill/>
                </a:ln>
                <a:solidFill>
                  <a:srgbClr val="261D2A"/>
                </a:solidFill>
                <a:effectLst/>
                <a:uLnTx/>
                <a:uFillTx/>
                <a:latin typeface="Calibri" panose="020F0502020204030204" pitchFamily="34" charset="0"/>
                <a:ea typeface="+mn-ea"/>
                <a:cs typeface="Calibri" panose="020F0502020204030204" pitchFamily="34" charset="0"/>
                <a:sym typeface="Arial"/>
              </a:rPr>
              <a:t>Nụ cười</a:t>
            </a:r>
            <a:endParaRPr kumimoji="0" lang="en-US" sz="2800" b="1" i="0" u="none" strike="noStrike" kern="0" cap="none" spc="0" normalizeH="0" baseline="0" noProof="0">
              <a:ln>
                <a:noFill/>
              </a:ln>
              <a:solidFill>
                <a:srgbClr val="261D2A"/>
              </a:solidFill>
              <a:effectLst/>
              <a:uLnTx/>
              <a:uFillTx/>
              <a:latin typeface="Calibri" panose="020F0502020204030204" pitchFamily="34" charset="0"/>
              <a:ea typeface="+mn-ea"/>
              <a:cs typeface="Calibri" panose="020F0502020204030204" pitchFamily="34" charset="0"/>
              <a:sym typeface="Arial"/>
            </a:endParaRPr>
          </a:p>
        </p:txBody>
      </p:sp>
      <p:sp>
        <p:nvSpPr>
          <p:cNvPr id="5" name="Đám mây 4">
            <a:extLst>
              <a:ext uri="{FF2B5EF4-FFF2-40B4-BE49-F238E27FC236}">
                <a16:creationId xmlns:a16="http://schemas.microsoft.com/office/drawing/2014/main" xmlns="" id="{989E77B1-BF59-3AC5-B1E6-4D1EF749FE7B}"/>
              </a:ext>
            </a:extLst>
          </p:cNvPr>
          <p:cNvSpPr/>
          <p:nvPr/>
        </p:nvSpPr>
        <p:spPr>
          <a:xfrm>
            <a:off x="522546" y="212733"/>
            <a:ext cx="3149045" cy="1528984"/>
          </a:xfrm>
          <a:prstGeom prst="cloud">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261D2A"/>
                </a:solidFill>
                <a:effectLst/>
                <a:uLnTx/>
                <a:uFillTx/>
                <a:latin typeface="Calibri" panose="020F0502020204030204" pitchFamily="34" charset="0"/>
                <a:ea typeface="+mn-ea"/>
                <a:cs typeface="Calibri" panose="020F0502020204030204" pitchFamily="34" charset="0"/>
                <a:sym typeface="Arial"/>
              </a:rPr>
              <a:t>Bài hát đang nói về gì ? </a:t>
            </a:r>
          </a:p>
        </p:txBody>
      </p:sp>
      <p:sp>
        <p:nvSpPr>
          <p:cNvPr id="14" name="Đám mây 13">
            <a:extLst>
              <a:ext uri="{FF2B5EF4-FFF2-40B4-BE49-F238E27FC236}">
                <a16:creationId xmlns:a16="http://schemas.microsoft.com/office/drawing/2014/main" xmlns="" id="{6B610F43-BA7F-1DC4-F0D1-DB713AE1A5F5}"/>
              </a:ext>
            </a:extLst>
          </p:cNvPr>
          <p:cNvSpPr/>
          <p:nvPr/>
        </p:nvSpPr>
        <p:spPr>
          <a:xfrm>
            <a:off x="5044483" y="1624317"/>
            <a:ext cx="4099517" cy="3423850"/>
          </a:xfrm>
          <a:prstGeom prst="cloud">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a:ln>
                  <a:noFill/>
                </a:ln>
                <a:solidFill>
                  <a:srgbClr val="261D2A"/>
                </a:solidFill>
                <a:effectLst/>
                <a:uLnTx/>
                <a:uFillTx/>
                <a:latin typeface="Calibri" panose="020F0502020204030204" pitchFamily="34" charset="0"/>
                <a:ea typeface="+mn-ea"/>
                <a:cs typeface="Calibri" panose="020F0502020204030204" pitchFamily="34" charset="0"/>
                <a:sym typeface="Arial"/>
              </a:rPr>
              <a:t>Tiếng cười làm cho cuộc sống đẹp hơn, mọi người vui vẻ, chan hoà với nhau</a:t>
            </a:r>
            <a:endParaRPr kumimoji="0" lang="en-US" sz="2800" b="1" i="0" u="none" strike="noStrike" kern="0" cap="none" spc="0" normalizeH="0" baseline="0" noProof="0">
              <a:ln>
                <a:noFill/>
              </a:ln>
              <a:solidFill>
                <a:srgbClr val="261D2A"/>
              </a:solidFill>
              <a:effectLst/>
              <a:uLnTx/>
              <a:uFillTx/>
              <a:latin typeface="Calibri" panose="020F0502020204030204" pitchFamily="34" charset="0"/>
              <a:ea typeface="+mn-ea"/>
              <a:cs typeface="Calibri" panose="020F0502020204030204" pitchFamily="34" charset="0"/>
              <a:sym typeface="Arial"/>
            </a:endParaRPr>
          </a:p>
        </p:txBody>
      </p:sp>
      <p:sp>
        <p:nvSpPr>
          <p:cNvPr id="15" name="Đám mây 14">
            <a:extLst>
              <a:ext uri="{FF2B5EF4-FFF2-40B4-BE49-F238E27FC236}">
                <a16:creationId xmlns:a16="http://schemas.microsoft.com/office/drawing/2014/main" xmlns="" id="{8BD64F39-E096-C09B-5CAB-2556D05FA759}"/>
              </a:ext>
            </a:extLst>
          </p:cNvPr>
          <p:cNvSpPr/>
          <p:nvPr/>
        </p:nvSpPr>
        <p:spPr>
          <a:xfrm>
            <a:off x="190500" y="2571750"/>
            <a:ext cx="4853983" cy="2289363"/>
          </a:xfrm>
          <a:prstGeom prst="cloud">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a:ln>
                  <a:noFill/>
                </a:ln>
                <a:solidFill>
                  <a:srgbClr val="261D2A"/>
                </a:solidFill>
                <a:effectLst/>
                <a:uLnTx/>
                <a:uFillTx/>
                <a:latin typeface="Calibri" panose="020F0502020204030204" pitchFamily="34" charset="0"/>
                <a:ea typeface="+mn-ea"/>
                <a:cs typeface="Calibri" panose="020F0502020204030204" pitchFamily="34" charset="0"/>
                <a:sym typeface="Arial"/>
              </a:rPr>
              <a:t>Nụ cười trong bài hát có ý nghĩa như thế nào với cuộc sống của chúng ta?</a:t>
            </a:r>
            <a:endParaRPr kumimoji="0" lang="en-US" sz="2800" b="1" i="0" u="none" strike="noStrike" kern="0" cap="none" spc="0" normalizeH="0" baseline="0" noProof="0">
              <a:ln>
                <a:noFill/>
              </a:ln>
              <a:solidFill>
                <a:srgbClr val="261D2A"/>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9823147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fltVal val="0"/>
                                          </p:val>
                                        </p:tav>
                                        <p:tav tm="100000">
                                          <p:val>
                                            <p:strVal val="#ppt_w"/>
                                          </p:val>
                                        </p:tav>
                                      </p:tavLst>
                                    </p:anim>
                                    <p:anim calcmode="lin" valueType="num">
                                      <p:cBhvr>
                                        <p:cTn id="26" dur="1000" fill="hold"/>
                                        <p:tgtEl>
                                          <p:spTgt spid="14"/>
                                        </p:tgtEl>
                                        <p:attrNameLst>
                                          <p:attrName>ppt_h</p:attrName>
                                        </p:attrNameLst>
                                      </p:cBhvr>
                                      <p:tavLst>
                                        <p:tav tm="0">
                                          <p:val>
                                            <p:fltVal val="0"/>
                                          </p:val>
                                        </p:tav>
                                        <p:tav tm="100000">
                                          <p:val>
                                            <p:strVal val="#ppt_h"/>
                                          </p:val>
                                        </p:tav>
                                      </p:tavLst>
                                    </p:anim>
                                    <p:anim calcmode="lin" valueType="num">
                                      <p:cBhvr>
                                        <p:cTn id="27" dur="1000" fill="hold"/>
                                        <p:tgtEl>
                                          <p:spTgt spid="14"/>
                                        </p:tgtEl>
                                        <p:attrNameLst>
                                          <p:attrName>style.rotation</p:attrName>
                                        </p:attrNameLst>
                                      </p:cBhvr>
                                      <p:tavLst>
                                        <p:tav tm="0">
                                          <p:val>
                                            <p:fltVal val="90"/>
                                          </p:val>
                                        </p:tav>
                                        <p:tav tm="100000">
                                          <p:val>
                                            <p:fltVal val="0"/>
                                          </p:val>
                                        </p:tav>
                                      </p:tavLst>
                                    </p:anim>
                                    <p:animEffect transition="in" filter="fade">
                                      <p:cBhvr>
                                        <p:cTn id="2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82"/>
        <p:cNvGrpSpPr/>
        <p:nvPr/>
      </p:nvGrpSpPr>
      <p:grpSpPr>
        <a:xfrm>
          <a:off x="0" y="0"/>
          <a:ext cx="0" cy="0"/>
          <a:chOff x="0" y="0"/>
          <a:chExt cx="0" cy="0"/>
        </a:xfrm>
      </p:grpSpPr>
      <p:sp>
        <p:nvSpPr>
          <p:cNvPr id="3286" name="Google Shape;3286;p36"/>
          <p:cNvSpPr/>
          <p:nvPr/>
        </p:nvSpPr>
        <p:spPr>
          <a:xfrm>
            <a:off x="5064025" y="5757600"/>
            <a:ext cx="4600" cy="17500"/>
          </a:xfrm>
          <a:custGeom>
            <a:avLst/>
            <a:gdLst/>
            <a:ahLst/>
            <a:cxnLst/>
            <a:rect l="l" t="t" r="r" b="b"/>
            <a:pathLst>
              <a:path w="184" h="700" extrusionOk="0">
                <a:moveTo>
                  <a:pt x="183" y="0"/>
                </a:moveTo>
                <a:cubicBezTo>
                  <a:pt x="158" y="25"/>
                  <a:pt x="154" y="50"/>
                  <a:pt x="153" y="108"/>
                </a:cubicBezTo>
                <a:lnTo>
                  <a:pt x="153" y="108"/>
                </a:lnTo>
                <a:cubicBezTo>
                  <a:pt x="163" y="72"/>
                  <a:pt x="173" y="36"/>
                  <a:pt x="183" y="0"/>
                </a:cubicBezTo>
                <a:close/>
                <a:moveTo>
                  <a:pt x="153" y="108"/>
                </a:moveTo>
                <a:cubicBezTo>
                  <a:pt x="102" y="294"/>
                  <a:pt x="51" y="497"/>
                  <a:pt x="1" y="699"/>
                </a:cubicBezTo>
                <a:lnTo>
                  <a:pt x="153" y="152"/>
                </a:lnTo>
                <a:cubicBezTo>
                  <a:pt x="153" y="136"/>
                  <a:pt x="153" y="121"/>
                  <a:pt x="153" y="108"/>
                </a:cubicBezTo>
                <a:close/>
              </a:path>
            </a:pathLst>
          </a:custGeom>
          <a:solidFill>
            <a:srgbClr val="A4D2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7" name="Google Shape;3287;p36"/>
          <p:cNvSpPr/>
          <p:nvPr/>
        </p:nvSpPr>
        <p:spPr>
          <a:xfrm>
            <a:off x="3499400" y="5814600"/>
            <a:ext cx="4600" cy="20525"/>
          </a:xfrm>
          <a:custGeom>
            <a:avLst/>
            <a:gdLst/>
            <a:ahLst/>
            <a:cxnLst/>
            <a:rect l="l" t="t" r="r" b="b"/>
            <a:pathLst>
              <a:path w="184" h="821" extrusionOk="0">
                <a:moveTo>
                  <a:pt x="1" y="0"/>
                </a:moveTo>
                <a:cubicBezTo>
                  <a:pt x="1" y="61"/>
                  <a:pt x="1" y="91"/>
                  <a:pt x="31" y="182"/>
                </a:cubicBezTo>
                <a:lnTo>
                  <a:pt x="183" y="821"/>
                </a:lnTo>
                <a:cubicBezTo>
                  <a:pt x="123" y="547"/>
                  <a:pt x="92" y="304"/>
                  <a:pt x="1" y="0"/>
                </a:cubicBezTo>
                <a:close/>
              </a:path>
            </a:pathLst>
          </a:custGeom>
          <a:solidFill>
            <a:srgbClr val="A4D2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8" name="Google Shape;3288;p36"/>
          <p:cNvSpPr/>
          <p:nvPr/>
        </p:nvSpPr>
        <p:spPr>
          <a:xfrm>
            <a:off x="3595150" y="5724150"/>
            <a:ext cx="3825" cy="15225"/>
          </a:xfrm>
          <a:custGeom>
            <a:avLst/>
            <a:gdLst/>
            <a:ahLst/>
            <a:cxnLst/>
            <a:rect l="l" t="t" r="r" b="b"/>
            <a:pathLst>
              <a:path w="153" h="609" extrusionOk="0">
                <a:moveTo>
                  <a:pt x="1" y="1"/>
                </a:moveTo>
                <a:lnTo>
                  <a:pt x="1" y="1"/>
                </a:lnTo>
                <a:cubicBezTo>
                  <a:pt x="45" y="155"/>
                  <a:pt x="89" y="309"/>
                  <a:pt x="121" y="452"/>
                </a:cubicBezTo>
                <a:lnTo>
                  <a:pt x="121" y="452"/>
                </a:lnTo>
                <a:lnTo>
                  <a:pt x="62" y="153"/>
                </a:lnTo>
                <a:cubicBezTo>
                  <a:pt x="62" y="62"/>
                  <a:pt x="62" y="31"/>
                  <a:pt x="1" y="1"/>
                </a:cubicBezTo>
                <a:close/>
                <a:moveTo>
                  <a:pt x="121" y="452"/>
                </a:moveTo>
                <a:lnTo>
                  <a:pt x="153" y="609"/>
                </a:lnTo>
                <a:cubicBezTo>
                  <a:pt x="144" y="559"/>
                  <a:pt x="134" y="506"/>
                  <a:pt x="121" y="452"/>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9" name="Google Shape;3289;p36"/>
          <p:cNvSpPr/>
          <p:nvPr/>
        </p:nvSpPr>
        <p:spPr>
          <a:xfrm>
            <a:off x="2427200" y="5819150"/>
            <a:ext cx="12950" cy="9150"/>
          </a:xfrm>
          <a:custGeom>
            <a:avLst/>
            <a:gdLst/>
            <a:ahLst/>
            <a:cxnLst/>
            <a:rect l="l" t="t" r="r" b="b"/>
            <a:pathLst>
              <a:path w="518" h="366" extrusionOk="0">
                <a:moveTo>
                  <a:pt x="517" y="0"/>
                </a:moveTo>
                <a:lnTo>
                  <a:pt x="517" y="0"/>
                </a:lnTo>
                <a:cubicBezTo>
                  <a:pt x="435" y="50"/>
                  <a:pt x="343" y="126"/>
                  <a:pt x="248" y="200"/>
                </a:cubicBezTo>
                <a:lnTo>
                  <a:pt x="248" y="200"/>
                </a:lnTo>
                <a:lnTo>
                  <a:pt x="457" y="61"/>
                </a:lnTo>
                <a:cubicBezTo>
                  <a:pt x="487" y="61"/>
                  <a:pt x="517" y="31"/>
                  <a:pt x="517" y="0"/>
                </a:cubicBezTo>
                <a:close/>
                <a:moveTo>
                  <a:pt x="248" y="200"/>
                </a:moveTo>
                <a:lnTo>
                  <a:pt x="1" y="365"/>
                </a:lnTo>
                <a:cubicBezTo>
                  <a:pt x="84" y="323"/>
                  <a:pt x="167" y="263"/>
                  <a:pt x="248" y="200"/>
                </a:cubicBezTo>
                <a:close/>
              </a:path>
            </a:pathLst>
          </a:custGeom>
          <a:solidFill>
            <a:srgbClr val="A4D2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441" name="Google Shape;3441;p36"/>
          <p:cNvGrpSpPr/>
          <p:nvPr/>
        </p:nvGrpSpPr>
        <p:grpSpPr>
          <a:xfrm>
            <a:off x="8723525" y="2023025"/>
            <a:ext cx="266050" cy="239375"/>
            <a:chOff x="-4577275" y="4640425"/>
            <a:chExt cx="266050" cy="239375"/>
          </a:xfrm>
        </p:grpSpPr>
        <p:sp>
          <p:nvSpPr>
            <p:cNvPr id="3442" name="Google Shape;3442;p36"/>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3" name="Google Shape;3443;p36"/>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4" name="Google Shape;3444;p36"/>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5" name="Google Shape;3445;p36"/>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6" name="Google Shape;3446;p36"/>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7" name="Google Shape;3447;p36"/>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8" name="Google Shape;3448;p36"/>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9" name="Google Shape;3449;p36"/>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0" name="Google Shape;3450;p36"/>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1" name="Google Shape;3451;p36"/>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52" name="Google Shape;3452;p36"/>
          <p:cNvGrpSpPr/>
          <p:nvPr/>
        </p:nvGrpSpPr>
        <p:grpSpPr>
          <a:xfrm>
            <a:off x="397900" y="391975"/>
            <a:ext cx="826450" cy="1114175"/>
            <a:chOff x="1198150" y="721125"/>
            <a:chExt cx="826450" cy="1114175"/>
          </a:xfrm>
        </p:grpSpPr>
        <p:sp>
          <p:nvSpPr>
            <p:cNvPr id="3453" name="Google Shape;3453;p36"/>
            <p:cNvSpPr/>
            <p:nvPr/>
          </p:nvSpPr>
          <p:spPr>
            <a:xfrm>
              <a:off x="1642650" y="721125"/>
              <a:ext cx="381950" cy="350275"/>
            </a:xfrm>
            <a:custGeom>
              <a:avLst/>
              <a:gdLst/>
              <a:ahLst/>
              <a:cxnLst/>
              <a:rect l="l" t="t" r="r" b="b"/>
              <a:pathLst>
                <a:path w="15278" h="14011" extrusionOk="0">
                  <a:moveTo>
                    <a:pt x="6872" y="1"/>
                  </a:moveTo>
                  <a:cubicBezTo>
                    <a:pt x="6572" y="1"/>
                    <a:pt x="6271" y="34"/>
                    <a:pt x="5971" y="134"/>
                  </a:cubicBezTo>
                  <a:cubicBezTo>
                    <a:pt x="5337" y="268"/>
                    <a:pt x="4804" y="635"/>
                    <a:pt x="4370" y="1102"/>
                  </a:cubicBezTo>
                  <a:cubicBezTo>
                    <a:pt x="3770" y="1735"/>
                    <a:pt x="3503" y="2603"/>
                    <a:pt x="3469" y="3470"/>
                  </a:cubicBezTo>
                  <a:cubicBezTo>
                    <a:pt x="3136" y="3637"/>
                    <a:pt x="2869" y="3804"/>
                    <a:pt x="2635" y="4070"/>
                  </a:cubicBezTo>
                  <a:cubicBezTo>
                    <a:pt x="1468" y="4738"/>
                    <a:pt x="634" y="5672"/>
                    <a:pt x="300" y="6706"/>
                  </a:cubicBezTo>
                  <a:cubicBezTo>
                    <a:pt x="0" y="7673"/>
                    <a:pt x="134" y="8674"/>
                    <a:pt x="667" y="9508"/>
                  </a:cubicBezTo>
                  <a:cubicBezTo>
                    <a:pt x="1068" y="10141"/>
                    <a:pt x="1635" y="10709"/>
                    <a:pt x="2302" y="11109"/>
                  </a:cubicBezTo>
                  <a:cubicBezTo>
                    <a:pt x="2335" y="11142"/>
                    <a:pt x="2369" y="11176"/>
                    <a:pt x="2402" y="11209"/>
                  </a:cubicBezTo>
                  <a:cubicBezTo>
                    <a:pt x="2902" y="11709"/>
                    <a:pt x="3569" y="11976"/>
                    <a:pt x="4303" y="11976"/>
                  </a:cubicBezTo>
                  <a:cubicBezTo>
                    <a:pt x="4370" y="11976"/>
                    <a:pt x="4437" y="11943"/>
                    <a:pt x="4503" y="11943"/>
                  </a:cubicBezTo>
                  <a:cubicBezTo>
                    <a:pt x="4970" y="12977"/>
                    <a:pt x="5838" y="13744"/>
                    <a:pt x="6905" y="13944"/>
                  </a:cubicBezTo>
                  <a:cubicBezTo>
                    <a:pt x="7139" y="13978"/>
                    <a:pt x="7372" y="14011"/>
                    <a:pt x="7606" y="14011"/>
                  </a:cubicBezTo>
                  <a:cubicBezTo>
                    <a:pt x="8173" y="14011"/>
                    <a:pt x="8740" y="13877"/>
                    <a:pt x="9273" y="13611"/>
                  </a:cubicBezTo>
                  <a:cubicBezTo>
                    <a:pt x="9574" y="13711"/>
                    <a:pt x="9907" y="13777"/>
                    <a:pt x="10207" y="13777"/>
                  </a:cubicBezTo>
                  <a:lnTo>
                    <a:pt x="10441" y="13777"/>
                  </a:lnTo>
                  <a:cubicBezTo>
                    <a:pt x="11575" y="13777"/>
                    <a:pt x="12643" y="13244"/>
                    <a:pt x="13310" y="12243"/>
                  </a:cubicBezTo>
                  <a:cubicBezTo>
                    <a:pt x="13743" y="11609"/>
                    <a:pt x="13977" y="10875"/>
                    <a:pt x="14010" y="10141"/>
                  </a:cubicBezTo>
                  <a:cubicBezTo>
                    <a:pt x="14944" y="9374"/>
                    <a:pt x="15278" y="8040"/>
                    <a:pt x="14744" y="6906"/>
                  </a:cubicBezTo>
                  <a:cubicBezTo>
                    <a:pt x="14611" y="6639"/>
                    <a:pt x="14410" y="6339"/>
                    <a:pt x="14144" y="6005"/>
                  </a:cubicBezTo>
                  <a:cubicBezTo>
                    <a:pt x="14244" y="5805"/>
                    <a:pt x="14310" y="5605"/>
                    <a:pt x="14344" y="5371"/>
                  </a:cubicBezTo>
                  <a:cubicBezTo>
                    <a:pt x="14544" y="4671"/>
                    <a:pt x="14410" y="3937"/>
                    <a:pt x="14044" y="3303"/>
                  </a:cubicBezTo>
                  <a:cubicBezTo>
                    <a:pt x="13777" y="2870"/>
                    <a:pt x="13376" y="2503"/>
                    <a:pt x="12943" y="2303"/>
                  </a:cubicBezTo>
                  <a:cubicBezTo>
                    <a:pt x="12809" y="2002"/>
                    <a:pt x="12643" y="1735"/>
                    <a:pt x="12442" y="1469"/>
                  </a:cubicBezTo>
                  <a:cubicBezTo>
                    <a:pt x="11809" y="635"/>
                    <a:pt x="10841" y="134"/>
                    <a:pt x="9807" y="101"/>
                  </a:cubicBezTo>
                  <a:lnTo>
                    <a:pt x="9674" y="101"/>
                  </a:lnTo>
                  <a:cubicBezTo>
                    <a:pt x="9240" y="101"/>
                    <a:pt x="8806" y="168"/>
                    <a:pt x="8373" y="334"/>
                  </a:cubicBezTo>
                  <a:cubicBezTo>
                    <a:pt x="7906" y="134"/>
                    <a:pt x="7405" y="1"/>
                    <a:pt x="6872" y="1"/>
                  </a:cubicBezTo>
                  <a:close/>
                </a:path>
              </a:pathLst>
            </a:custGeom>
            <a:solidFill>
              <a:schemeClr val="dk1"/>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4" name="Google Shape;3454;p36"/>
            <p:cNvSpPr/>
            <p:nvPr/>
          </p:nvSpPr>
          <p:spPr>
            <a:xfrm>
              <a:off x="1781275" y="788900"/>
              <a:ext cx="146600" cy="93775"/>
            </a:xfrm>
            <a:custGeom>
              <a:avLst/>
              <a:gdLst/>
              <a:ahLst/>
              <a:cxnLst/>
              <a:rect l="l" t="t" r="r" b="b"/>
              <a:pathLst>
                <a:path w="5864" h="3751" extrusionOk="0">
                  <a:moveTo>
                    <a:pt x="1299" y="1"/>
                  </a:moveTo>
                  <a:cubicBezTo>
                    <a:pt x="1232" y="1"/>
                    <a:pt x="1163" y="9"/>
                    <a:pt x="1093" y="25"/>
                  </a:cubicBezTo>
                  <a:cubicBezTo>
                    <a:pt x="0" y="313"/>
                    <a:pt x="842" y="3751"/>
                    <a:pt x="2592" y="3751"/>
                  </a:cubicBezTo>
                  <a:cubicBezTo>
                    <a:pt x="2871" y="3751"/>
                    <a:pt x="3174" y="3663"/>
                    <a:pt x="3495" y="3461"/>
                  </a:cubicBezTo>
                  <a:cubicBezTo>
                    <a:pt x="3495" y="3461"/>
                    <a:pt x="5863" y="1860"/>
                    <a:pt x="4763" y="425"/>
                  </a:cubicBezTo>
                  <a:cubicBezTo>
                    <a:pt x="4579" y="186"/>
                    <a:pt x="4364" y="87"/>
                    <a:pt x="4139" y="87"/>
                  </a:cubicBezTo>
                  <a:cubicBezTo>
                    <a:pt x="3601" y="87"/>
                    <a:pt x="3005" y="653"/>
                    <a:pt x="2646" y="1225"/>
                  </a:cubicBezTo>
                  <a:lnTo>
                    <a:pt x="2646" y="1225"/>
                  </a:lnTo>
                  <a:cubicBezTo>
                    <a:pt x="2384" y="617"/>
                    <a:pt x="1896" y="1"/>
                    <a:pt x="12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5" name="Google Shape;3455;p36"/>
            <p:cNvSpPr/>
            <p:nvPr/>
          </p:nvSpPr>
          <p:spPr>
            <a:xfrm>
              <a:off x="1784400" y="783750"/>
              <a:ext cx="133475" cy="104275"/>
            </a:xfrm>
            <a:custGeom>
              <a:avLst/>
              <a:gdLst/>
              <a:ahLst/>
              <a:cxnLst/>
              <a:rect l="l" t="t" r="r" b="b"/>
              <a:pathLst>
                <a:path w="5339" h="4171" extrusionOk="0">
                  <a:moveTo>
                    <a:pt x="2503" y="1966"/>
                  </a:moveTo>
                  <a:cubicBezTo>
                    <a:pt x="2536" y="2199"/>
                    <a:pt x="2536" y="2366"/>
                    <a:pt x="2536" y="2399"/>
                  </a:cubicBezTo>
                  <a:lnTo>
                    <a:pt x="2436" y="2399"/>
                  </a:lnTo>
                  <a:cubicBezTo>
                    <a:pt x="2403" y="2333"/>
                    <a:pt x="2403" y="2199"/>
                    <a:pt x="2503" y="1966"/>
                  </a:cubicBezTo>
                  <a:close/>
                  <a:moveTo>
                    <a:pt x="1193" y="412"/>
                  </a:moveTo>
                  <a:cubicBezTo>
                    <a:pt x="1660" y="412"/>
                    <a:pt x="2062" y="922"/>
                    <a:pt x="2303" y="1432"/>
                  </a:cubicBezTo>
                  <a:cubicBezTo>
                    <a:pt x="2102" y="1732"/>
                    <a:pt x="1836" y="2299"/>
                    <a:pt x="2069" y="2633"/>
                  </a:cubicBezTo>
                  <a:cubicBezTo>
                    <a:pt x="2125" y="2689"/>
                    <a:pt x="2251" y="2815"/>
                    <a:pt x="2468" y="2815"/>
                  </a:cubicBezTo>
                  <a:cubicBezTo>
                    <a:pt x="2509" y="2815"/>
                    <a:pt x="2554" y="2810"/>
                    <a:pt x="2603" y="2800"/>
                  </a:cubicBezTo>
                  <a:cubicBezTo>
                    <a:pt x="2703" y="2800"/>
                    <a:pt x="2770" y="2766"/>
                    <a:pt x="2803" y="2700"/>
                  </a:cubicBezTo>
                  <a:cubicBezTo>
                    <a:pt x="3036" y="2433"/>
                    <a:pt x="2936" y="1899"/>
                    <a:pt x="2770" y="1465"/>
                  </a:cubicBezTo>
                  <a:cubicBezTo>
                    <a:pt x="2836" y="1332"/>
                    <a:pt x="2936" y="1199"/>
                    <a:pt x="3036" y="1098"/>
                  </a:cubicBezTo>
                  <a:cubicBezTo>
                    <a:pt x="3403" y="698"/>
                    <a:pt x="3737" y="498"/>
                    <a:pt x="4037" y="498"/>
                  </a:cubicBezTo>
                  <a:cubicBezTo>
                    <a:pt x="4204" y="498"/>
                    <a:pt x="4337" y="598"/>
                    <a:pt x="4471" y="765"/>
                  </a:cubicBezTo>
                  <a:cubicBezTo>
                    <a:pt x="4904" y="1332"/>
                    <a:pt x="4771" y="1999"/>
                    <a:pt x="4070" y="2766"/>
                  </a:cubicBezTo>
                  <a:cubicBezTo>
                    <a:pt x="3670" y="3200"/>
                    <a:pt x="3270" y="3500"/>
                    <a:pt x="3270" y="3500"/>
                  </a:cubicBezTo>
                  <a:cubicBezTo>
                    <a:pt x="2973" y="3683"/>
                    <a:pt x="2704" y="3756"/>
                    <a:pt x="2463" y="3756"/>
                  </a:cubicBezTo>
                  <a:cubicBezTo>
                    <a:pt x="2000" y="3756"/>
                    <a:pt x="1643" y="3485"/>
                    <a:pt x="1402" y="3200"/>
                  </a:cubicBezTo>
                  <a:cubicBezTo>
                    <a:pt x="635" y="2266"/>
                    <a:pt x="468" y="598"/>
                    <a:pt x="1035" y="431"/>
                  </a:cubicBezTo>
                  <a:cubicBezTo>
                    <a:pt x="1089" y="418"/>
                    <a:pt x="1141" y="412"/>
                    <a:pt x="1193" y="412"/>
                  </a:cubicBezTo>
                  <a:close/>
                  <a:moveTo>
                    <a:pt x="1193" y="0"/>
                  </a:moveTo>
                  <a:cubicBezTo>
                    <a:pt x="1109" y="0"/>
                    <a:pt x="1023" y="10"/>
                    <a:pt x="935" y="31"/>
                  </a:cubicBezTo>
                  <a:cubicBezTo>
                    <a:pt x="768" y="64"/>
                    <a:pt x="668" y="164"/>
                    <a:pt x="568" y="265"/>
                  </a:cubicBezTo>
                  <a:cubicBezTo>
                    <a:pt x="1" y="865"/>
                    <a:pt x="301" y="2499"/>
                    <a:pt x="1102" y="3467"/>
                  </a:cubicBezTo>
                  <a:cubicBezTo>
                    <a:pt x="1501" y="3926"/>
                    <a:pt x="1973" y="4171"/>
                    <a:pt x="2473" y="4171"/>
                  </a:cubicBezTo>
                  <a:cubicBezTo>
                    <a:pt x="2808" y="4171"/>
                    <a:pt x="3156" y="4061"/>
                    <a:pt x="3503" y="3834"/>
                  </a:cubicBezTo>
                  <a:cubicBezTo>
                    <a:pt x="3537" y="3834"/>
                    <a:pt x="3970" y="3534"/>
                    <a:pt x="4371" y="3067"/>
                  </a:cubicBezTo>
                  <a:cubicBezTo>
                    <a:pt x="5205" y="2133"/>
                    <a:pt x="5338" y="1232"/>
                    <a:pt x="4804" y="498"/>
                  </a:cubicBezTo>
                  <a:cubicBezTo>
                    <a:pt x="4604" y="231"/>
                    <a:pt x="4337" y="98"/>
                    <a:pt x="4037" y="98"/>
                  </a:cubicBezTo>
                  <a:cubicBezTo>
                    <a:pt x="4019" y="97"/>
                    <a:pt x="4001" y="96"/>
                    <a:pt x="3983" y="96"/>
                  </a:cubicBezTo>
                  <a:cubicBezTo>
                    <a:pt x="3470" y="96"/>
                    <a:pt x="2994" y="540"/>
                    <a:pt x="2736" y="798"/>
                  </a:cubicBezTo>
                  <a:cubicBezTo>
                    <a:pt x="2669" y="865"/>
                    <a:pt x="2603" y="932"/>
                    <a:pt x="2569" y="1032"/>
                  </a:cubicBezTo>
                  <a:cubicBezTo>
                    <a:pt x="2249" y="478"/>
                    <a:pt x="1775" y="0"/>
                    <a:pt x="119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6" name="Google Shape;3456;p36"/>
            <p:cNvSpPr/>
            <p:nvPr/>
          </p:nvSpPr>
          <p:spPr>
            <a:xfrm>
              <a:off x="1800225" y="908350"/>
              <a:ext cx="144325" cy="95150"/>
            </a:xfrm>
            <a:custGeom>
              <a:avLst/>
              <a:gdLst/>
              <a:ahLst/>
              <a:cxnLst/>
              <a:rect l="l" t="t" r="r" b="b"/>
              <a:pathLst>
                <a:path w="5773" h="3806" extrusionOk="0">
                  <a:moveTo>
                    <a:pt x="2498" y="0"/>
                  </a:moveTo>
                  <a:cubicBezTo>
                    <a:pt x="669" y="0"/>
                    <a:pt x="1" y="3583"/>
                    <a:pt x="1136" y="3787"/>
                  </a:cubicBezTo>
                  <a:cubicBezTo>
                    <a:pt x="1197" y="3799"/>
                    <a:pt x="1257" y="3806"/>
                    <a:pt x="1315" y="3806"/>
                  </a:cubicBezTo>
                  <a:cubicBezTo>
                    <a:pt x="1918" y="3806"/>
                    <a:pt x="2381" y="3155"/>
                    <a:pt x="2613" y="2524"/>
                  </a:cubicBezTo>
                  <a:lnTo>
                    <a:pt x="2613" y="2524"/>
                  </a:lnTo>
                  <a:cubicBezTo>
                    <a:pt x="2990" y="3067"/>
                    <a:pt x="3592" y="3594"/>
                    <a:pt x="4122" y="3594"/>
                  </a:cubicBezTo>
                  <a:cubicBezTo>
                    <a:pt x="4363" y="3594"/>
                    <a:pt x="4589" y="3485"/>
                    <a:pt x="4772" y="3220"/>
                  </a:cubicBezTo>
                  <a:cubicBezTo>
                    <a:pt x="5772" y="1752"/>
                    <a:pt x="3371" y="251"/>
                    <a:pt x="3371" y="251"/>
                  </a:cubicBezTo>
                  <a:cubicBezTo>
                    <a:pt x="3056" y="77"/>
                    <a:pt x="2765" y="0"/>
                    <a:pt x="24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7" name="Google Shape;3457;p36"/>
            <p:cNvSpPr/>
            <p:nvPr/>
          </p:nvSpPr>
          <p:spPr>
            <a:xfrm>
              <a:off x="1806100" y="903275"/>
              <a:ext cx="125950" cy="105475"/>
            </a:xfrm>
            <a:custGeom>
              <a:avLst/>
              <a:gdLst/>
              <a:ahLst/>
              <a:cxnLst/>
              <a:rect l="l" t="t" r="r" b="b"/>
              <a:pathLst>
                <a:path w="5038" h="4219" extrusionOk="0">
                  <a:moveTo>
                    <a:pt x="2302" y="1755"/>
                  </a:moveTo>
                  <a:cubicBezTo>
                    <a:pt x="2335" y="1788"/>
                    <a:pt x="2369" y="1955"/>
                    <a:pt x="2302" y="2188"/>
                  </a:cubicBezTo>
                  <a:cubicBezTo>
                    <a:pt x="2202" y="1955"/>
                    <a:pt x="2202" y="1821"/>
                    <a:pt x="2235" y="1788"/>
                  </a:cubicBezTo>
                  <a:cubicBezTo>
                    <a:pt x="2235" y="1788"/>
                    <a:pt x="2268" y="1755"/>
                    <a:pt x="2302" y="1755"/>
                  </a:cubicBezTo>
                  <a:close/>
                  <a:moveTo>
                    <a:pt x="2235" y="423"/>
                  </a:moveTo>
                  <a:cubicBezTo>
                    <a:pt x="2480" y="423"/>
                    <a:pt x="2738" y="501"/>
                    <a:pt x="3002" y="654"/>
                  </a:cubicBezTo>
                  <a:cubicBezTo>
                    <a:pt x="3036" y="654"/>
                    <a:pt x="4337" y="1454"/>
                    <a:pt x="4537" y="2422"/>
                  </a:cubicBezTo>
                  <a:cubicBezTo>
                    <a:pt x="4603" y="2722"/>
                    <a:pt x="4537" y="3022"/>
                    <a:pt x="4337" y="3322"/>
                  </a:cubicBezTo>
                  <a:cubicBezTo>
                    <a:pt x="4337" y="3356"/>
                    <a:pt x="4303" y="3389"/>
                    <a:pt x="4270" y="3389"/>
                  </a:cubicBezTo>
                  <a:cubicBezTo>
                    <a:pt x="4170" y="3523"/>
                    <a:pt x="4003" y="3589"/>
                    <a:pt x="3836" y="3589"/>
                  </a:cubicBezTo>
                  <a:cubicBezTo>
                    <a:pt x="3436" y="3556"/>
                    <a:pt x="2936" y="3122"/>
                    <a:pt x="2602" y="2689"/>
                  </a:cubicBezTo>
                  <a:cubicBezTo>
                    <a:pt x="2735" y="2288"/>
                    <a:pt x="2836" y="1788"/>
                    <a:pt x="2669" y="1521"/>
                  </a:cubicBezTo>
                  <a:cubicBezTo>
                    <a:pt x="2602" y="1421"/>
                    <a:pt x="2502" y="1354"/>
                    <a:pt x="2402" y="1354"/>
                  </a:cubicBezTo>
                  <a:cubicBezTo>
                    <a:pt x="2365" y="1350"/>
                    <a:pt x="2331" y="1348"/>
                    <a:pt x="2300" y="1348"/>
                  </a:cubicBezTo>
                  <a:cubicBezTo>
                    <a:pt x="2099" y="1348"/>
                    <a:pt x="1988" y="1430"/>
                    <a:pt x="1902" y="1488"/>
                  </a:cubicBezTo>
                  <a:cubicBezTo>
                    <a:pt x="1601" y="1821"/>
                    <a:pt x="1968" y="2455"/>
                    <a:pt x="2135" y="2755"/>
                  </a:cubicBezTo>
                  <a:cubicBezTo>
                    <a:pt x="2035" y="3022"/>
                    <a:pt x="1902" y="3289"/>
                    <a:pt x="1735" y="3456"/>
                  </a:cubicBezTo>
                  <a:cubicBezTo>
                    <a:pt x="1514" y="3677"/>
                    <a:pt x="1293" y="3806"/>
                    <a:pt x="1072" y="3806"/>
                  </a:cubicBezTo>
                  <a:cubicBezTo>
                    <a:pt x="1026" y="3806"/>
                    <a:pt x="980" y="3801"/>
                    <a:pt x="934" y="3789"/>
                  </a:cubicBezTo>
                  <a:cubicBezTo>
                    <a:pt x="801" y="3756"/>
                    <a:pt x="701" y="3656"/>
                    <a:pt x="634" y="3456"/>
                  </a:cubicBezTo>
                  <a:cubicBezTo>
                    <a:pt x="434" y="2822"/>
                    <a:pt x="667" y="1588"/>
                    <a:pt x="1301" y="887"/>
                  </a:cubicBezTo>
                  <a:cubicBezTo>
                    <a:pt x="1574" y="576"/>
                    <a:pt x="1892" y="423"/>
                    <a:pt x="2235" y="423"/>
                  </a:cubicBezTo>
                  <a:close/>
                  <a:moveTo>
                    <a:pt x="2243" y="1"/>
                  </a:moveTo>
                  <a:cubicBezTo>
                    <a:pt x="1778" y="1"/>
                    <a:pt x="1343" y="205"/>
                    <a:pt x="968" y="621"/>
                  </a:cubicBezTo>
                  <a:cubicBezTo>
                    <a:pt x="234" y="1454"/>
                    <a:pt x="0" y="2855"/>
                    <a:pt x="234" y="3589"/>
                  </a:cubicBezTo>
                  <a:cubicBezTo>
                    <a:pt x="367" y="4023"/>
                    <a:pt x="634" y="4156"/>
                    <a:pt x="867" y="4190"/>
                  </a:cubicBezTo>
                  <a:cubicBezTo>
                    <a:pt x="943" y="4209"/>
                    <a:pt x="1019" y="4218"/>
                    <a:pt x="1095" y="4218"/>
                  </a:cubicBezTo>
                  <a:cubicBezTo>
                    <a:pt x="1418" y="4218"/>
                    <a:pt x="1738" y="4047"/>
                    <a:pt x="2035" y="3723"/>
                  </a:cubicBezTo>
                  <a:cubicBezTo>
                    <a:pt x="2202" y="3556"/>
                    <a:pt x="2335" y="3322"/>
                    <a:pt x="2435" y="3156"/>
                  </a:cubicBezTo>
                  <a:cubicBezTo>
                    <a:pt x="2802" y="3589"/>
                    <a:pt x="3303" y="3956"/>
                    <a:pt x="3836" y="3990"/>
                  </a:cubicBezTo>
                  <a:cubicBezTo>
                    <a:pt x="3869" y="3993"/>
                    <a:pt x="3902" y="3995"/>
                    <a:pt x="3934" y="3995"/>
                  </a:cubicBezTo>
                  <a:cubicBezTo>
                    <a:pt x="4229" y="3995"/>
                    <a:pt x="4493" y="3857"/>
                    <a:pt x="4704" y="3556"/>
                  </a:cubicBezTo>
                  <a:cubicBezTo>
                    <a:pt x="4970" y="3156"/>
                    <a:pt x="5037" y="2755"/>
                    <a:pt x="4937" y="2322"/>
                  </a:cubicBezTo>
                  <a:cubicBezTo>
                    <a:pt x="4704" y="1188"/>
                    <a:pt x="3303" y="320"/>
                    <a:pt x="3236" y="287"/>
                  </a:cubicBezTo>
                  <a:cubicBezTo>
                    <a:pt x="2897" y="97"/>
                    <a:pt x="2563" y="1"/>
                    <a:pt x="224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8" name="Google Shape;3458;p36"/>
            <p:cNvSpPr/>
            <p:nvPr/>
          </p:nvSpPr>
          <p:spPr>
            <a:xfrm>
              <a:off x="1698525" y="865375"/>
              <a:ext cx="126775" cy="89300"/>
            </a:xfrm>
            <a:custGeom>
              <a:avLst/>
              <a:gdLst/>
              <a:ahLst/>
              <a:cxnLst/>
              <a:rect l="l" t="t" r="r" b="b"/>
              <a:pathLst>
                <a:path w="5071" h="3572" extrusionOk="0">
                  <a:moveTo>
                    <a:pt x="3006" y="1"/>
                  </a:moveTo>
                  <a:cubicBezTo>
                    <a:pt x="2824" y="1"/>
                    <a:pt x="2633" y="31"/>
                    <a:pt x="2435" y="102"/>
                  </a:cubicBezTo>
                  <a:cubicBezTo>
                    <a:pt x="1134" y="535"/>
                    <a:pt x="0" y="1569"/>
                    <a:pt x="534" y="2403"/>
                  </a:cubicBezTo>
                  <a:cubicBezTo>
                    <a:pt x="914" y="3021"/>
                    <a:pt x="1751" y="3571"/>
                    <a:pt x="2636" y="3571"/>
                  </a:cubicBezTo>
                  <a:cubicBezTo>
                    <a:pt x="2993" y="3571"/>
                    <a:pt x="3357" y="3482"/>
                    <a:pt x="3703" y="3271"/>
                  </a:cubicBezTo>
                  <a:cubicBezTo>
                    <a:pt x="4937" y="2570"/>
                    <a:pt x="5070" y="1303"/>
                    <a:pt x="4737" y="936"/>
                  </a:cubicBezTo>
                  <a:cubicBezTo>
                    <a:pt x="4737" y="936"/>
                    <a:pt x="4018" y="1"/>
                    <a:pt x="300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9" name="Google Shape;3459;p36"/>
            <p:cNvSpPr/>
            <p:nvPr/>
          </p:nvSpPr>
          <p:spPr>
            <a:xfrm>
              <a:off x="1787750" y="867900"/>
              <a:ext cx="15025" cy="71750"/>
            </a:xfrm>
            <a:custGeom>
              <a:avLst/>
              <a:gdLst/>
              <a:ahLst/>
              <a:cxnLst/>
              <a:rect l="l" t="t" r="r" b="b"/>
              <a:pathLst>
                <a:path w="601" h="2870" extrusionOk="0">
                  <a:moveTo>
                    <a:pt x="0" y="1"/>
                  </a:moveTo>
                  <a:cubicBezTo>
                    <a:pt x="0" y="2"/>
                    <a:pt x="267" y="2503"/>
                    <a:pt x="601" y="2869"/>
                  </a:cubicBezTo>
                  <a:lnTo>
                    <a:pt x="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0" name="Google Shape;3460;p36"/>
            <p:cNvSpPr/>
            <p:nvPr/>
          </p:nvSpPr>
          <p:spPr>
            <a:xfrm>
              <a:off x="1782750" y="862750"/>
              <a:ext cx="25025" cy="81825"/>
            </a:xfrm>
            <a:custGeom>
              <a:avLst/>
              <a:gdLst/>
              <a:ahLst/>
              <a:cxnLst/>
              <a:rect l="l" t="t" r="r" b="b"/>
              <a:pathLst>
                <a:path w="1001" h="3273" extrusionOk="0">
                  <a:moveTo>
                    <a:pt x="219" y="0"/>
                  </a:moveTo>
                  <a:cubicBezTo>
                    <a:pt x="202" y="0"/>
                    <a:pt x="185" y="2"/>
                    <a:pt x="167" y="7"/>
                  </a:cubicBezTo>
                  <a:cubicBezTo>
                    <a:pt x="134" y="7"/>
                    <a:pt x="67" y="40"/>
                    <a:pt x="34" y="73"/>
                  </a:cubicBezTo>
                  <a:cubicBezTo>
                    <a:pt x="0" y="107"/>
                    <a:pt x="0" y="173"/>
                    <a:pt x="0" y="240"/>
                  </a:cubicBezTo>
                  <a:cubicBezTo>
                    <a:pt x="67" y="841"/>
                    <a:pt x="300" y="2842"/>
                    <a:pt x="634" y="3209"/>
                  </a:cubicBezTo>
                  <a:cubicBezTo>
                    <a:pt x="671" y="3245"/>
                    <a:pt x="727" y="3272"/>
                    <a:pt x="787" y="3272"/>
                  </a:cubicBezTo>
                  <a:cubicBezTo>
                    <a:pt x="837" y="3272"/>
                    <a:pt x="889" y="3254"/>
                    <a:pt x="934" y="3209"/>
                  </a:cubicBezTo>
                  <a:cubicBezTo>
                    <a:pt x="1001" y="3142"/>
                    <a:pt x="1001" y="3009"/>
                    <a:pt x="934" y="2909"/>
                  </a:cubicBezTo>
                  <a:cubicBezTo>
                    <a:pt x="767" y="2742"/>
                    <a:pt x="534" y="1374"/>
                    <a:pt x="400" y="173"/>
                  </a:cubicBezTo>
                  <a:cubicBezTo>
                    <a:pt x="400" y="87"/>
                    <a:pt x="325" y="0"/>
                    <a:pt x="21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1" name="Google Shape;3461;p36"/>
            <p:cNvSpPr/>
            <p:nvPr/>
          </p:nvSpPr>
          <p:spPr>
            <a:xfrm>
              <a:off x="1756900" y="869575"/>
              <a:ext cx="20025" cy="84250"/>
            </a:xfrm>
            <a:custGeom>
              <a:avLst/>
              <a:gdLst/>
              <a:ahLst/>
              <a:cxnLst/>
              <a:rect l="l" t="t" r="r" b="b"/>
              <a:pathLst>
                <a:path w="801" h="3370" extrusionOk="0">
                  <a:moveTo>
                    <a:pt x="0" y="0"/>
                  </a:moveTo>
                  <a:cubicBezTo>
                    <a:pt x="0" y="1"/>
                    <a:pt x="400" y="2936"/>
                    <a:pt x="801" y="3370"/>
                  </a:cubicBezTo>
                  <a:lnTo>
                    <a:pt x="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2" name="Google Shape;3462;p36"/>
            <p:cNvSpPr/>
            <p:nvPr/>
          </p:nvSpPr>
          <p:spPr>
            <a:xfrm>
              <a:off x="1751050" y="864575"/>
              <a:ext cx="31725" cy="94175"/>
            </a:xfrm>
            <a:custGeom>
              <a:avLst/>
              <a:gdLst/>
              <a:ahLst/>
              <a:cxnLst/>
              <a:rect l="l" t="t" r="r" b="b"/>
              <a:pathLst>
                <a:path w="1269" h="3767" extrusionOk="0">
                  <a:moveTo>
                    <a:pt x="201" y="0"/>
                  </a:moveTo>
                  <a:cubicBezTo>
                    <a:pt x="134" y="0"/>
                    <a:pt x="101" y="34"/>
                    <a:pt x="67" y="67"/>
                  </a:cubicBezTo>
                  <a:cubicBezTo>
                    <a:pt x="34" y="100"/>
                    <a:pt x="1" y="167"/>
                    <a:pt x="34" y="234"/>
                  </a:cubicBezTo>
                  <a:cubicBezTo>
                    <a:pt x="101" y="734"/>
                    <a:pt x="468" y="3236"/>
                    <a:pt x="868" y="3703"/>
                  </a:cubicBezTo>
                  <a:cubicBezTo>
                    <a:pt x="923" y="3740"/>
                    <a:pt x="988" y="3766"/>
                    <a:pt x="1046" y="3766"/>
                  </a:cubicBezTo>
                  <a:cubicBezTo>
                    <a:pt x="1094" y="3766"/>
                    <a:pt x="1138" y="3748"/>
                    <a:pt x="1168" y="3703"/>
                  </a:cubicBezTo>
                  <a:cubicBezTo>
                    <a:pt x="1268" y="3636"/>
                    <a:pt x="1268" y="3503"/>
                    <a:pt x="1201" y="3403"/>
                  </a:cubicBezTo>
                  <a:cubicBezTo>
                    <a:pt x="935" y="3169"/>
                    <a:pt x="601" y="1368"/>
                    <a:pt x="434" y="167"/>
                  </a:cubicBezTo>
                  <a:cubicBezTo>
                    <a:pt x="434" y="67"/>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3" name="Google Shape;3463;p36"/>
            <p:cNvSpPr/>
            <p:nvPr/>
          </p:nvSpPr>
          <p:spPr>
            <a:xfrm>
              <a:off x="1877800" y="833500"/>
              <a:ext cx="63425" cy="56950"/>
            </a:xfrm>
            <a:custGeom>
              <a:avLst/>
              <a:gdLst/>
              <a:ahLst/>
              <a:cxnLst/>
              <a:rect l="l" t="t" r="r" b="b"/>
              <a:pathLst>
                <a:path w="2537" h="2278" extrusionOk="0">
                  <a:moveTo>
                    <a:pt x="2315" y="1"/>
                  </a:moveTo>
                  <a:cubicBezTo>
                    <a:pt x="2226" y="1"/>
                    <a:pt x="2130" y="65"/>
                    <a:pt x="2102" y="176"/>
                  </a:cubicBezTo>
                  <a:cubicBezTo>
                    <a:pt x="1735" y="1710"/>
                    <a:pt x="268" y="1844"/>
                    <a:pt x="201" y="1844"/>
                  </a:cubicBezTo>
                  <a:cubicBezTo>
                    <a:pt x="134" y="1844"/>
                    <a:pt x="101" y="1877"/>
                    <a:pt x="68" y="1910"/>
                  </a:cubicBezTo>
                  <a:cubicBezTo>
                    <a:pt x="34" y="1977"/>
                    <a:pt x="1" y="2011"/>
                    <a:pt x="1" y="2077"/>
                  </a:cubicBezTo>
                  <a:cubicBezTo>
                    <a:pt x="34" y="2177"/>
                    <a:pt x="134" y="2277"/>
                    <a:pt x="234" y="2277"/>
                  </a:cubicBezTo>
                  <a:cubicBezTo>
                    <a:pt x="268" y="2277"/>
                    <a:pt x="2069" y="2111"/>
                    <a:pt x="2536" y="276"/>
                  </a:cubicBezTo>
                  <a:cubicBezTo>
                    <a:pt x="2536" y="143"/>
                    <a:pt x="2469" y="42"/>
                    <a:pt x="2369" y="9"/>
                  </a:cubicBezTo>
                  <a:cubicBezTo>
                    <a:pt x="2352" y="3"/>
                    <a:pt x="2334" y="1"/>
                    <a:pt x="231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4" name="Google Shape;3464;p36"/>
            <p:cNvSpPr/>
            <p:nvPr/>
          </p:nvSpPr>
          <p:spPr>
            <a:xfrm>
              <a:off x="1733550" y="886250"/>
              <a:ext cx="15850" cy="66750"/>
            </a:xfrm>
            <a:custGeom>
              <a:avLst/>
              <a:gdLst/>
              <a:ahLst/>
              <a:cxnLst/>
              <a:rect l="l" t="t" r="r" b="b"/>
              <a:pathLst>
                <a:path w="634" h="2670" extrusionOk="0">
                  <a:moveTo>
                    <a:pt x="0" y="1"/>
                  </a:moveTo>
                  <a:lnTo>
                    <a:pt x="0" y="1"/>
                  </a:lnTo>
                  <a:cubicBezTo>
                    <a:pt x="0" y="1"/>
                    <a:pt x="134" y="2169"/>
                    <a:pt x="634" y="2669"/>
                  </a:cubicBezTo>
                  <a:lnTo>
                    <a:pt x="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5" name="Google Shape;3465;p36"/>
            <p:cNvSpPr/>
            <p:nvPr/>
          </p:nvSpPr>
          <p:spPr>
            <a:xfrm>
              <a:off x="1728525" y="881250"/>
              <a:ext cx="27550" cy="76325"/>
            </a:xfrm>
            <a:custGeom>
              <a:avLst/>
              <a:gdLst/>
              <a:ahLst/>
              <a:cxnLst/>
              <a:rect l="l" t="t" r="r" b="b"/>
              <a:pathLst>
                <a:path w="1102" h="3053" extrusionOk="0">
                  <a:moveTo>
                    <a:pt x="201" y="0"/>
                  </a:moveTo>
                  <a:cubicBezTo>
                    <a:pt x="134" y="0"/>
                    <a:pt x="101" y="34"/>
                    <a:pt x="68" y="67"/>
                  </a:cubicBezTo>
                  <a:cubicBezTo>
                    <a:pt x="34" y="101"/>
                    <a:pt x="1" y="167"/>
                    <a:pt x="1" y="234"/>
                  </a:cubicBezTo>
                  <a:cubicBezTo>
                    <a:pt x="34" y="434"/>
                    <a:pt x="168" y="2469"/>
                    <a:pt x="701" y="3003"/>
                  </a:cubicBezTo>
                  <a:cubicBezTo>
                    <a:pt x="752" y="3036"/>
                    <a:pt x="810" y="3053"/>
                    <a:pt x="864" y="3053"/>
                  </a:cubicBezTo>
                  <a:cubicBezTo>
                    <a:pt x="918" y="3053"/>
                    <a:pt x="968" y="3036"/>
                    <a:pt x="1002" y="3003"/>
                  </a:cubicBezTo>
                  <a:cubicBezTo>
                    <a:pt x="1102" y="2903"/>
                    <a:pt x="1068" y="2769"/>
                    <a:pt x="1002" y="2702"/>
                  </a:cubicBezTo>
                  <a:cubicBezTo>
                    <a:pt x="668" y="2402"/>
                    <a:pt x="468" y="1001"/>
                    <a:pt x="435" y="201"/>
                  </a:cubicBezTo>
                  <a:cubicBezTo>
                    <a:pt x="401" y="67"/>
                    <a:pt x="335" y="0"/>
                    <a:pt x="20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6" name="Google Shape;3466;p36"/>
            <p:cNvSpPr/>
            <p:nvPr/>
          </p:nvSpPr>
          <p:spPr>
            <a:xfrm>
              <a:off x="1876975" y="889925"/>
              <a:ext cx="78425" cy="37525"/>
            </a:xfrm>
            <a:custGeom>
              <a:avLst/>
              <a:gdLst/>
              <a:ahLst/>
              <a:cxnLst/>
              <a:rect l="l" t="t" r="r" b="b"/>
              <a:pathLst>
                <a:path w="3137" h="1501" extrusionOk="0">
                  <a:moveTo>
                    <a:pt x="940" y="0"/>
                  </a:moveTo>
                  <a:cubicBezTo>
                    <a:pt x="705" y="0"/>
                    <a:pt x="448" y="27"/>
                    <a:pt x="167" y="87"/>
                  </a:cubicBezTo>
                  <a:cubicBezTo>
                    <a:pt x="134" y="120"/>
                    <a:pt x="101" y="120"/>
                    <a:pt x="67" y="154"/>
                  </a:cubicBezTo>
                  <a:cubicBezTo>
                    <a:pt x="1" y="221"/>
                    <a:pt x="1" y="287"/>
                    <a:pt x="1" y="354"/>
                  </a:cubicBezTo>
                  <a:cubicBezTo>
                    <a:pt x="34" y="454"/>
                    <a:pt x="134" y="521"/>
                    <a:pt x="267" y="521"/>
                  </a:cubicBezTo>
                  <a:cubicBezTo>
                    <a:pt x="524" y="464"/>
                    <a:pt x="756" y="439"/>
                    <a:pt x="967" y="439"/>
                  </a:cubicBezTo>
                  <a:cubicBezTo>
                    <a:pt x="2237" y="439"/>
                    <a:pt x="2707" y="1331"/>
                    <a:pt x="2736" y="1388"/>
                  </a:cubicBezTo>
                  <a:cubicBezTo>
                    <a:pt x="2761" y="1463"/>
                    <a:pt x="2842" y="1501"/>
                    <a:pt x="2923" y="1501"/>
                  </a:cubicBezTo>
                  <a:cubicBezTo>
                    <a:pt x="2951" y="1501"/>
                    <a:pt x="2978" y="1496"/>
                    <a:pt x="3003" y="1488"/>
                  </a:cubicBezTo>
                  <a:cubicBezTo>
                    <a:pt x="3103" y="1421"/>
                    <a:pt x="3136" y="1321"/>
                    <a:pt x="3103" y="1221"/>
                  </a:cubicBezTo>
                  <a:cubicBezTo>
                    <a:pt x="3103" y="1192"/>
                    <a:pt x="2521" y="0"/>
                    <a:pt x="94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7" name="Google Shape;3467;p36"/>
            <p:cNvSpPr/>
            <p:nvPr/>
          </p:nvSpPr>
          <p:spPr>
            <a:xfrm>
              <a:off x="1198150" y="938800"/>
              <a:ext cx="386150" cy="896500"/>
            </a:xfrm>
            <a:custGeom>
              <a:avLst/>
              <a:gdLst/>
              <a:ahLst/>
              <a:cxnLst/>
              <a:rect l="l" t="t" r="r" b="b"/>
              <a:pathLst>
                <a:path w="15446" h="35860" extrusionOk="0">
                  <a:moveTo>
                    <a:pt x="13611" y="0"/>
                  </a:moveTo>
                  <a:cubicBezTo>
                    <a:pt x="13310" y="0"/>
                    <a:pt x="13043" y="0"/>
                    <a:pt x="12743" y="33"/>
                  </a:cubicBezTo>
                  <a:cubicBezTo>
                    <a:pt x="12677" y="33"/>
                    <a:pt x="12643" y="67"/>
                    <a:pt x="12610" y="100"/>
                  </a:cubicBezTo>
                  <a:cubicBezTo>
                    <a:pt x="12576" y="134"/>
                    <a:pt x="12543" y="200"/>
                    <a:pt x="12576" y="267"/>
                  </a:cubicBezTo>
                  <a:cubicBezTo>
                    <a:pt x="12576" y="354"/>
                    <a:pt x="12652" y="440"/>
                    <a:pt x="12758" y="440"/>
                  </a:cubicBezTo>
                  <a:cubicBezTo>
                    <a:pt x="12775" y="440"/>
                    <a:pt x="12792" y="438"/>
                    <a:pt x="12810" y="434"/>
                  </a:cubicBezTo>
                  <a:cubicBezTo>
                    <a:pt x="12927" y="417"/>
                    <a:pt x="13052" y="409"/>
                    <a:pt x="13181" y="409"/>
                  </a:cubicBezTo>
                  <a:cubicBezTo>
                    <a:pt x="13310" y="409"/>
                    <a:pt x="13444" y="417"/>
                    <a:pt x="13577" y="434"/>
                  </a:cubicBezTo>
                  <a:cubicBezTo>
                    <a:pt x="13711" y="434"/>
                    <a:pt x="13811" y="334"/>
                    <a:pt x="13811" y="234"/>
                  </a:cubicBezTo>
                  <a:cubicBezTo>
                    <a:pt x="13811" y="100"/>
                    <a:pt x="13744" y="0"/>
                    <a:pt x="13611" y="0"/>
                  </a:cubicBezTo>
                  <a:close/>
                  <a:moveTo>
                    <a:pt x="14419" y="154"/>
                  </a:moveTo>
                  <a:cubicBezTo>
                    <a:pt x="14362" y="154"/>
                    <a:pt x="14302" y="185"/>
                    <a:pt x="14278" y="234"/>
                  </a:cubicBezTo>
                  <a:cubicBezTo>
                    <a:pt x="14244" y="234"/>
                    <a:pt x="14244" y="267"/>
                    <a:pt x="14211" y="300"/>
                  </a:cubicBezTo>
                  <a:cubicBezTo>
                    <a:pt x="14178" y="400"/>
                    <a:pt x="14244" y="534"/>
                    <a:pt x="14378" y="567"/>
                  </a:cubicBezTo>
                  <a:cubicBezTo>
                    <a:pt x="14811" y="701"/>
                    <a:pt x="15078" y="834"/>
                    <a:pt x="15078" y="834"/>
                  </a:cubicBezTo>
                  <a:cubicBezTo>
                    <a:pt x="15114" y="858"/>
                    <a:pt x="15153" y="869"/>
                    <a:pt x="15193" y="869"/>
                  </a:cubicBezTo>
                  <a:cubicBezTo>
                    <a:pt x="15265" y="869"/>
                    <a:pt x="15335" y="832"/>
                    <a:pt x="15378" y="767"/>
                  </a:cubicBezTo>
                  <a:cubicBezTo>
                    <a:pt x="15445" y="667"/>
                    <a:pt x="15412" y="534"/>
                    <a:pt x="15312" y="500"/>
                  </a:cubicBezTo>
                  <a:cubicBezTo>
                    <a:pt x="15278" y="467"/>
                    <a:pt x="14978" y="300"/>
                    <a:pt x="14478" y="167"/>
                  </a:cubicBezTo>
                  <a:cubicBezTo>
                    <a:pt x="14460" y="158"/>
                    <a:pt x="14440" y="154"/>
                    <a:pt x="14419" y="154"/>
                  </a:cubicBezTo>
                  <a:close/>
                  <a:moveTo>
                    <a:pt x="11944" y="225"/>
                  </a:moveTo>
                  <a:cubicBezTo>
                    <a:pt x="11922" y="225"/>
                    <a:pt x="11900" y="228"/>
                    <a:pt x="11876" y="234"/>
                  </a:cubicBezTo>
                  <a:cubicBezTo>
                    <a:pt x="11609" y="334"/>
                    <a:pt x="11342" y="467"/>
                    <a:pt x="11109" y="634"/>
                  </a:cubicBezTo>
                  <a:cubicBezTo>
                    <a:pt x="11075" y="634"/>
                    <a:pt x="11075" y="667"/>
                    <a:pt x="11075" y="667"/>
                  </a:cubicBezTo>
                  <a:cubicBezTo>
                    <a:pt x="11009" y="734"/>
                    <a:pt x="10975" y="834"/>
                    <a:pt x="11042" y="901"/>
                  </a:cubicBezTo>
                  <a:cubicBezTo>
                    <a:pt x="11085" y="965"/>
                    <a:pt x="11156" y="1002"/>
                    <a:pt x="11228" y="1002"/>
                  </a:cubicBezTo>
                  <a:cubicBezTo>
                    <a:pt x="11267" y="1002"/>
                    <a:pt x="11307" y="991"/>
                    <a:pt x="11342" y="967"/>
                  </a:cubicBezTo>
                  <a:cubicBezTo>
                    <a:pt x="11542" y="834"/>
                    <a:pt x="11776" y="734"/>
                    <a:pt x="12043" y="634"/>
                  </a:cubicBezTo>
                  <a:cubicBezTo>
                    <a:pt x="12143" y="601"/>
                    <a:pt x="12210" y="467"/>
                    <a:pt x="12143" y="367"/>
                  </a:cubicBezTo>
                  <a:cubicBezTo>
                    <a:pt x="12115" y="285"/>
                    <a:pt x="12043" y="225"/>
                    <a:pt x="11944" y="225"/>
                  </a:cubicBezTo>
                  <a:close/>
                  <a:moveTo>
                    <a:pt x="10571" y="1093"/>
                  </a:moveTo>
                  <a:cubicBezTo>
                    <a:pt x="10517" y="1093"/>
                    <a:pt x="10458" y="1118"/>
                    <a:pt x="10408" y="1168"/>
                  </a:cubicBezTo>
                  <a:cubicBezTo>
                    <a:pt x="10275" y="1301"/>
                    <a:pt x="10108" y="1434"/>
                    <a:pt x="9975" y="1601"/>
                  </a:cubicBezTo>
                  <a:cubicBezTo>
                    <a:pt x="9908" y="1635"/>
                    <a:pt x="9875" y="1701"/>
                    <a:pt x="9808" y="1768"/>
                  </a:cubicBezTo>
                  <a:cubicBezTo>
                    <a:pt x="9741" y="1868"/>
                    <a:pt x="9741" y="2002"/>
                    <a:pt x="9841" y="2068"/>
                  </a:cubicBezTo>
                  <a:cubicBezTo>
                    <a:pt x="9886" y="2098"/>
                    <a:pt x="9938" y="2115"/>
                    <a:pt x="9987" y="2115"/>
                  </a:cubicBezTo>
                  <a:cubicBezTo>
                    <a:pt x="10048" y="2115"/>
                    <a:pt x="10105" y="2090"/>
                    <a:pt x="10141" y="2035"/>
                  </a:cubicBezTo>
                  <a:cubicBezTo>
                    <a:pt x="10308" y="1835"/>
                    <a:pt x="10508" y="1635"/>
                    <a:pt x="10708" y="1468"/>
                  </a:cubicBezTo>
                  <a:cubicBezTo>
                    <a:pt x="10775" y="1401"/>
                    <a:pt x="10775" y="1268"/>
                    <a:pt x="10708" y="1168"/>
                  </a:cubicBezTo>
                  <a:cubicBezTo>
                    <a:pt x="10675" y="1118"/>
                    <a:pt x="10625" y="1093"/>
                    <a:pt x="10571" y="1093"/>
                  </a:cubicBezTo>
                  <a:close/>
                  <a:moveTo>
                    <a:pt x="9495" y="2365"/>
                  </a:moveTo>
                  <a:cubicBezTo>
                    <a:pt x="9436" y="2365"/>
                    <a:pt x="9382" y="2394"/>
                    <a:pt x="9341" y="2435"/>
                  </a:cubicBezTo>
                  <a:cubicBezTo>
                    <a:pt x="9307" y="2435"/>
                    <a:pt x="9307" y="2469"/>
                    <a:pt x="9307" y="2469"/>
                  </a:cubicBezTo>
                  <a:cubicBezTo>
                    <a:pt x="9174" y="2702"/>
                    <a:pt x="9007" y="2936"/>
                    <a:pt x="8874" y="3202"/>
                  </a:cubicBezTo>
                  <a:cubicBezTo>
                    <a:pt x="8807" y="3302"/>
                    <a:pt x="8874" y="3436"/>
                    <a:pt x="8974" y="3469"/>
                  </a:cubicBezTo>
                  <a:cubicBezTo>
                    <a:pt x="9009" y="3493"/>
                    <a:pt x="9045" y="3504"/>
                    <a:pt x="9079" y="3504"/>
                  </a:cubicBezTo>
                  <a:cubicBezTo>
                    <a:pt x="9141" y="3504"/>
                    <a:pt x="9198" y="3467"/>
                    <a:pt x="9241" y="3403"/>
                  </a:cubicBezTo>
                  <a:cubicBezTo>
                    <a:pt x="9374" y="3136"/>
                    <a:pt x="9508" y="2902"/>
                    <a:pt x="9641" y="2702"/>
                  </a:cubicBezTo>
                  <a:cubicBezTo>
                    <a:pt x="9708" y="2602"/>
                    <a:pt x="9708" y="2469"/>
                    <a:pt x="9608" y="2402"/>
                  </a:cubicBezTo>
                  <a:cubicBezTo>
                    <a:pt x="9569" y="2376"/>
                    <a:pt x="9531" y="2365"/>
                    <a:pt x="9495" y="2365"/>
                  </a:cubicBezTo>
                  <a:close/>
                  <a:moveTo>
                    <a:pt x="8686" y="3833"/>
                  </a:moveTo>
                  <a:cubicBezTo>
                    <a:pt x="8635" y="3833"/>
                    <a:pt x="8582" y="3862"/>
                    <a:pt x="8540" y="3903"/>
                  </a:cubicBezTo>
                  <a:cubicBezTo>
                    <a:pt x="8540" y="3936"/>
                    <a:pt x="8507" y="3936"/>
                    <a:pt x="8507" y="3970"/>
                  </a:cubicBezTo>
                  <a:cubicBezTo>
                    <a:pt x="8407" y="4203"/>
                    <a:pt x="8273" y="4470"/>
                    <a:pt x="8173" y="4737"/>
                  </a:cubicBezTo>
                  <a:cubicBezTo>
                    <a:pt x="8140" y="4837"/>
                    <a:pt x="8207" y="4970"/>
                    <a:pt x="8307" y="5004"/>
                  </a:cubicBezTo>
                  <a:cubicBezTo>
                    <a:pt x="8332" y="5012"/>
                    <a:pt x="8359" y="5016"/>
                    <a:pt x="8386" y="5016"/>
                  </a:cubicBezTo>
                  <a:cubicBezTo>
                    <a:pt x="8467" y="5016"/>
                    <a:pt x="8549" y="4979"/>
                    <a:pt x="8574" y="4904"/>
                  </a:cubicBezTo>
                  <a:cubicBezTo>
                    <a:pt x="8674" y="4637"/>
                    <a:pt x="8774" y="4370"/>
                    <a:pt x="8874" y="4136"/>
                  </a:cubicBezTo>
                  <a:cubicBezTo>
                    <a:pt x="8941" y="4036"/>
                    <a:pt x="8874" y="3903"/>
                    <a:pt x="8774" y="3870"/>
                  </a:cubicBezTo>
                  <a:cubicBezTo>
                    <a:pt x="8748" y="3844"/>
                    <a:pt x="8718" y="3833"/>
                    <a:pt x="8686" y="3833"/>
                  </a:cubicBezTo>
                  <a:close/>
                  <a:moveTo>
                    <a:pt x="8099" y="5391"/>
                  </a:moveTo>
                  <a:cubicBezTo>
                    <a:pt x="8038" y="5391"/>
                    <a:pt x="7989" y="5422"/>
                    <a:pt x="7940" y="5471"/>
                  </a:cubicBezTo>
                  <a:cubicBezTo>
                    <a:pt x="7940" y="5504"/>
                    <a:pt x="7906" y="5504"/>
                    <a:pt x="7906" y="5537"/>
                  </a:cubicBezTo>
                  <a:cubicBezTo>
                    <a:pt x="7840" y="5738"/>
                    <a:pt x="7773" y="5938"/>
                    <a:pt x="7740" y="6138"/>
                  </a:cubicBezTo>
                  <a:lnTo>
                    <a:pt x="7673" y="6338"/>
                  </a:lnTo>
                  <a:cubicBezTo>
                    <a:pt x="7640" y="6471"/>
                    <a:pt x="7706" y="6571"/>
                    <a:pt x="7806" y="6605"/>
                  </a:cubicBezTo>
                  <a:cubicBezTo>
                    <a:pt x="7830" y="6611"/>
                    <a:pt x="7853" y="6614"/>
                    <a:pt x="7874" y="6614"/>
                  </a:cubicBezTo>
                  <a:cubicBezTo>
                    <a:pt x="7973" y="6614"/>
                    <a:pt x="8046" y="6554"/>
                    <a:pt x="8073" y="6471"/>
                  </a:cubicBezTo>
                  <a:lnTo>
                    <a:pt x="8140" y="6238"/>
                  </a:lnTo>
                  <a:cubicBezTo>
                    <a:pt x="8173" y="6038"/>
                    <a:pt x="8240" y="5871"/>
                    <a:pt x="8307" y="5671"/>
                  </a:cubicBezTo>
                  <a:cubicBezTo>
                    <a:pt x="8340" y="5571"/>
                    <a:pt x="8273" y="5437"/>
                    <a:pt x="8173" y="5404"/>
                  </a:cubicBezTo>
                  <a:cubicBezTo>
                    <a:pt x="8147" y="5395"/>
                    <a:pt x="8122" y="5391"/>
                    <a:pt x="8099" y="5391"/>
                  </a:cubicBezTo>
                  <a:close/>
                  <a:moveTo>
                    <a:pt x="7706" y="7005"/>
                  </a:moveTo>
                  <a:cubicBezTo>
                    <a:pt x="7640" y="7005"/>
                    <a:pt x="7573" y="7005"/>
                    <a:pt x="7506" y="7072"/>
                  </a:cubicBezTo>
                  <a:cubicBezTo>
                    <a:pt x="7473" y="7105"/>
                    <a:pt x="7473" y="7139"/>
                    <a:pt x="7473" y="7172"/>
                  </a:cubicBezTo>
                  <a:cubicBezTo>
                    <a:pt x="7406" y="7472"/>
                    <a:pt x="7339" y="7739"/>
                    <a:pt x="7306" y="8006"/>
                  </a:cubicBezTo>
                  <a:cubicBezTo>
                    <a:pt x="7306" y="8106"/>
                    <a:pt x="7373" y="8206"/>
                    <a:pt x="7473" y="8239"/>
                  </a:cubicBezTo>
                  <a:cubicBezTo>
                    <a:pt x="7491" y="8244"/>
                    <a:pt x="7508" y="8246"/>
                    <a:pt x="7525" y="8246"/>
                  </a:cubicBezTo>
                  <a:cubicBezTo>
                    <a:pt x="7631" y="8246"/>
                    <a:pt x="7706" y="8159"/>
                    <a:pt x="7706" y="8073"/>
                  </a:cubicBezTo>
                  <a:cubicBezTo>
                    <a:pt x="7773" y="7806"/>
                    <a:pt x="7806" y="7539"/>
                    <a:pt x="7873" y="7272"/>
                  </a:cubicBezTo>
                  <a:cubicBezTo>
                    <a:pt x="7906" y="7139"/>
                    <a:pt x="7840" y="7038"/>
                    <a:pt x="7706" y="7005"/>
                  </a:cubicBezTo>
                  <a:close/>
                  <a:moveTo>
                    <a:pt x="7439" y="8640"/>
                  </a:moveTo>
                  <a:cubicBezTo>
                    <a:pt x="7373" y="8640"/>
                    <a:pt x="7306" y="8673"/>
                    <a:pt x="7273" y="8706"/>
                  </a:cubicBezTo>
                  <a:cubicBezTo>
                    <a:pt x="7239" y="8740"/>
                    <a:pt x="7206" y="8806"/>
                    <a:pt x="7206" y="8840"/>
                  </a:cubicBezTo>
                  <a:cubicBezTo>
                    <a:pt x="7173" y="9140"/>
                    <a:pt x="7173" y="9440"/>
                    <a:pt x="7173" y="9707"/>
                  </a:cubicBezTo>
                  <a:cubicBezTo>
                    <a:pt x="7173" y="9807"/>
                    <a:pt x="7273" y="9907"/>
                    <a:pt x="7406" y="9907"/>
                  </a:cubicBezTo>
                  <a:cubicBezTo>
                    <a:pt x="7506" y="9907"/>
                    <a:pt x="7606" y="9807"/>
                    <a:pt x="7606" y="9674"/>
                  </a:cubicBezTo>
                  <a:cubicBezTo>
                    <a:pt x="7606" y="9440"/>
                    <a:pt x="7606" y="9173"/>
                    <a:pt x="7640" y="8873"/>
                  </a:cubicBezTo>
                  <a:cubicBezTo>
                    <a:pt x="7640" y="8773"/>
                    <a:pt x="7540" y="8673"/>
                    <a:pt x="7439" y="8640"/>
                  </a:cubicBezTo>
                  <a:close/>
                  <a:moveTo>
                    <a:pt x="8207" y="9874"/>
                  </a:moveTo>
                  <a:cubicBezTo>
                    <a:pt x="8140" y="9874"/>
                    <a:pt x="8107" y="9907"/>
                    <a:pt x="8073" y="9941"/>
                  </a:cubicBezTo>
                  <a:cubicBezTo>
                    <a:pt x="8040" y="9974"/>
                    <a:pt x="8007" y="10007"/>
                    <a:pt x="8007" y="10074"/>
                  </a:cubicBezTo>
                  <a:cubicBezTo>
                    <a:pt x="8007" y="10174"/>
                    <a:pt x="8107" y="10274"/>
                    <a:pt x="8207" y="10274"/>
                  </a:cubicBezTo>
                  <a:cubicBezTo>
                    <a:pt x="8474" y="10274"/>
                    <a:pt x="8740" y="10307"/>
                    <a:pt x="9007" y="10374"/>
                  </a:cubicBezTo>
                  <a:cubicBezTo>
                    <a:pt x="9021" y="10379"/>
                    <a:pt x="9035" y="10381"/>
                    <a:pt x="9049" y="10381"/>
                  </a:cubicBezTo>
                  <a:cubicBezTo>
                    <a:pt x="9141" y="10381"/>
                    <a:pt x="9241" y="10294"/>
                    <a:pt x="9241" y="10207"/>
                  </a:cubicBezTo>
                  <a:cubicBezTo>
                    <a:pt x="9274" y="10107"/>
                    <a:pt x="9207" y="9974"/>
                    <a:pt x="9074" y="9974"/>
                  </a:cubicBezTo>
                  <a:cubicBezTo>
                    <a:pt x="8807" y="9907"/>
                    <a:pt x="8507" y="9874"/>
                    <a:pt x="8207" y="9874"/>
                  </a:cubicBezTo>
                  <a:close/>
                  <a:moveTo>
                    <a:pt x="9813" y="10219"/>
                  </a:moveTo>
                  <a:cubicBezTo>
                    <a:pt x="9764" y="10219"/>
                    <a:pt x="9713" y="10235"/>
                    <a:pt x="9674" y="10274"/>
                  </a:cubicBezTo>
                  <a:cubicBezTo>
                    <a:pt x="9674" y="10307"/>
                    <a:pt x="9641" y="10307"/>
                    <a:pt x="9641" y="10341"/>
                  </a:cubicBezTo>
                  <a:cubicBezTo>
                    <a:pt x="9608" y="10441"/>
                    <a:pt x="9641" y="10574"/>
                    <a:pt x="9741" y="10608"/>
                  </a:cubicBezTo>
                  <a:cubicBezTo>
                    <a:pt x="9975" y="10708"/>
                    <a:pt x="10141" y="10841"/>
                    <a:pt x="10308" y="10975"/>
                  </a:cubicBezTo>
                  <a:cubicBezTo>
                    <a:pt x="10342" y="11008"/>
                    <a:pt x="10342" y="11008"/>
                    <a:pt x="10375" y="11041"/>
                  </a:cubicBezTo>
                  <a:cubicBezTo>
                    <a:pt x="10408" y="11075"/>
                    <a:pt x="10458" y="11091"/>
                    <a:pt x="10513" y="11091"/>
                  </a:cubicBezTo>
                  <a:cubicBezTo>
                    <a:pt x="10567" y="11091"/>
                    <a:pt x="10625" y="11075"/>
                    <a:pt x="10675" y="11041"/>
                  </a:cubicBezTo>
                  <a:cubicBezTo>
                    <a:pt x="10742" y="10941"/>
                    <a:pt x="10742" y="10808"/>
                    <a:pt x="10675" y="10741"/>
                  </a:cubicBezTo>
                  <a:cubicBezTo>
                    <a:pt x="10642" y="10708"/>
                    <a:pt x="10608" y="10674"/>
                    <a:pt x="10575" y="10674"/>
                  </a:cubicBezTo>
                  <a:cubicBezTo>
                    <a:pt x="10408" y="10508"/>
                    <a:pt x="10175" y="10341"/>
                    <a:pt x="9908" y="10241"/>
                  </a:cubicBezTo>
                  <a:cubicBezTo>
                    <a:pt x="9880" y="10227"/>
                    <a:pt x="9847" y="10219"/>
                    <a:pt x="9813" y="10219"/>
                  </a:cubicBezTo>
                  <a:close/>
                  <a:moveTo>
                    <a:pt x="5784" y="10362"/>
                  </a:moveTo>
                  <a:cubicBezTo>
                    <a:pt x="5757" y="10362"/>
                    <a:pt x="5730" y="10366"/>
                    <a:pt x="5705" y="10374"/>
                  </a:cubicBezTo>
                  <a:cubicBezTo>
                    <a:pt x="5438" y="10474"/>
                    <a:pt x="5171" y="10608"/>
                    <a:pt x="4938" y="10741"/>
                  </a:cubicBezTo>
                  <a:cubicBezTo>
                    <a:pt x="4904" y="10774"/>
                    <a:pt x="4904" y="10774"/>
                    <a:pt x="4871" y="10808"/>
                  </a:cubicBezTo>
                  <a:cubicBezTo>
                    <a:pt x="4804" y="10875"/>
                    <a:pt x="4804" y="10941"/>
                    <a:pt x="4838" y="11041"/>
                  </a:cubicBezTo>
                  <a:cubicBezTo>
                    <a:pt x="4881" y="11106"/>
                    <a:pt x="4952" y="11143"/>
                    <a:pt x="5023" y="11143"/>
                  </a:cubicBezTo>
                  <a:cubicBezTo>
                    <a:pt x="5063" y="11143"/>
                    <a:pt x="5102" y="11132"/>
                    <a:pt x="5138" y="11108"/>
                  </a:cubicBezTo>
                  <a:cubicBezTo>
                    <a:pt x="5371" y="10975"/>
                    <a:pt x="5605" y="10875"/>
                    <a:pt x="5872" y="10741"/>
                  </a:cubicBezTo>
                  <a:cubicBezTo>
                    <a:pt x="5972" y="10708"/>
                    <a:pt x="6005" y="10574"/>
                    <a:pt x="5972" y="10474"/>
                  </a:cubicBezTo>
                  <a:cubicBezTo>
                    <a:pt x="5947" y="10399"/>
                    <a:pt x="5865" y="10362"/>
                    <a:pt x="5784" y="10362"/>
                  </a:cubicBezTo>
                  <a:close/>
                  <a:moveTo>
                    <a:pt x="7339" y="9907"/>
                  </a:moveTo>
                  <a:cubicBezTo>
                    <a:pt x="7073" y="9941"/>
                    <a:pt x="6806" y="10007"/>
                    <a:pt x="6505" y="10074"/>
                  </a:cubicBezTo>
                  <a:cubicBezTo>
                    <a:pt x="6472" y="10107"/>
                    <a:pt x="6439" y="10107"/>
                    <a:pt x="6405" y="10141"/>
                  </a:cubicBezTo>
                  <a:cubicBezTo>
                    <a:pt x="6372" y="10207"/>
                    <a:pt x="6339" y="10274"/>
                    <a:pt x="6372" y="10341"/>
                  </a:cubicBezTo>
                  <a:cubicBezTo>
                    <a:pt x="6400" y="10423"/>
                    <a:pt x="6472" y="10483"/>
                    <a:pt x="6553" y="10483"/>
                  </a:cubicBezTo>
                  <a:cubicBezTo>
                    <a:pt x="6570" y="10483"/>
                    <a:pt x="6588" y="10480"/>
                    <a:pt x="6606" y="10474"/>
                  </a:cubicBezTo>
                  <a:cubicBezTo>
                    <a:pt x="6872" y="10408"/>
                    <a:pt x="7139" y="10374"/>
                    <a:pt x="7373" y="10341"/>
                  </a:cubicBezTo>
                  <a:lnTo>
                    <a:pt x="7373" y="10341"/>
                  </a:lnTo>
                  <a:cubicBezTo>
                    <a:pt x="7306" y="10374"/>
                    <a:pt x="7239" y="10474"/>
                    <a:pt x="7273" y="10541"/>
                  </a:cubicBezTo>
                  <a:cubicBezTo>
                    <a:pt x="7306" y="10875"/>
                    <a:pt x="7373" y="11141"/>
                    <a:pt x="7473" y="11408"/>
                  </a:cubicBezTo>
                  <a:cubicBezTo>
                    <a:pt x="7497" y="11480"/>
                    <a:pt x="7573" y="11535"/>
                    <a:pt x="7651" y="11535"/>
                  </a:cubicBezTo>
                  <a:cubicBezTo>
                    <a:pt x="7681" y="11535"/>
                    <a:pt x="7712" y="11527"/>
                    <a:pt x="7740" y="11508"/>
                  </a:cubicBezTo>
                  <a:cubicBezTo>
                    <a:pt x="7873" y="11475"/>
                    <a:pt x="7906" y="11375"/>
                    <a:pt x="7873" y="11241"/>
                  </a:cubicBezTo>
                  <a:cubicBezTo>
                    <a:pt x="7773" y="11008"/>
                    <a:pt x="7706" y="10774"/>
                    <a:pt x="7673" y="10474"/>
                  </a:cubicBezTo>
                  <a:cubicBezTo>
                    <a:pt x="7673" y="10374"/>
                    <a:pt x="7573" y="10307"/>
                    <a:pt x="7473" y="10307"/>
                  </a:cubicBezTo>
                  <a:cubicBezTo>
                    <a:pt x="7540" y="10274"/>
                    <a:pt x="7606" y="10207"/>
                    <a:pt x="7573" y="10107"/>
                  </a:cubicBezTo>
                  <a:cubicBezTo>
                    <a:pt x="7573" y="9974"/>
                    <a:pt x="7473" y="9907"/>
                    <a:pt x="7339" y="9907"/>
                  </a:cubicBezTo>
                  <a:close/>
                  <a:moveTo>
                    <a:pt x="4340" y="11181"/>
                  </a:moveTo>
                  <a:cubicBezTo>
                    <a:pt x="4294" y="11181"/>
                    <a:pt x="4246" y="11200"/>
                    <a:pt x="4204" y="11241"/>
                  </a:cubicBezTo>
                  <a:cubicBezTo>
                    <a:pt x="3970" y="11408"/>
                    <a:pt x="3770" y="11575"/>
                    <a:pt x="3570" y="11775"/>
                  </a:cubicBezTo>
                  <a:cubicBezTo>
                    <a:pt x="3570" y="11775"/>
                    <a:pt x="3537" y="11775"/>
                    <a:pt x="3537" y="11809"/>
                  </a:cubicBezTo>
                  <a:cubicBezTo>
                    <a:pt x="3470" y="11875"/>
                    <a:pt x="3470" y="12009"/>
                    <a:pt x="3537" y="12075"/>
                  </a:cubicBezTo>
                  <a:cubicBezTo>
                    <a:pt x="3587" y="12125"/>
                    <a:pt x="3645" y="12150"/>
                    <a:pt x="3699" y="12150"/>
                  </a:cubicBezTo>
                  <a:cubicBezTo>
                    <a:pt x="3754" y="12150"/>
                    <a:pt x="3804" y="12125"/>
                    <a:pt x="3837" y="12075"/>
                  </a:cubicBezTo>
                  <a:cubicBezTo>
                    <a:pt x="4037" y="11909"/>
                    <a:pt x="4237" y="11708"/>
                    <a:pt x="4471" y="11542"/>
                  </a:cubicBezTo>
                  <a:cubicBezTo>
                    <a:pt x="4537" y="11475"/>
                    <a:pt x="4571" y="11342"/>
                    <a:pt x="4504" y="11275"/>
                  </a:cubicBezTo>
                  <a:cubicBezTo>
                    <a:pt x="4465" y="11217"/>
                    <a:pt x="4404" y="11181"/>
                    <a:pt x="4340" y="11181"/>
                  </a:cubicBezTo>
                  <a:close/>
                  <a:moveTo>
                    <a:pt x="10964" y="11366"/>
                  </a:moveTo>
                  <a:cubicBezTo>
                    <a:pt x="10945" y="11366"/>
                    <a:pt x="10926" y="11369"/>
                    <a:pt x="10909" y="11375"/>
                  </a:cubicBezTo>
                  <a:cubicBezTo>
                    <a:pt x="10875" y="11408"/>
                    <a:pt x="10842" y="11408"/>
                    <a:pt x="10809" y="11442"/>
                  </a:cubicBezTo>
                  <a:cubicBezTo>
                    <a:pt x="10775" y="11508"/>
                    <a:pt x="10742" y="11575"/>
                    <a:pt x="10775" y="11642"/>
                  </a:cubicBezTo>
                  <a:cubicBezTo>
                    <a:pt x="10842" y="11875"/>
                    <a:pt x="10842" y="12109"/>
                    <a:pt x="10708" y="12276"/>
                  </a:cubicBezTo>
                  <a:cubicBezTo>
                    <a:pt x="10675" y="12376"/>
                    <a:pt x="10708" y="12509"/>
                    <a:pt x="10809" y="12576"/>
                  </a:cubicBezTo>
                  <a:cubicBezTo>
                    <a:pt x="10835" y="12585"/>
                    <a:pt x="10862" y="12589"/>
                    <a:pt x="10888" y="12589"/>
                  </a:cubicBezTo>
                  <a:cubicBezTo>
                    <a:pt x="10960" y="12589"/>
                    <a:pt x="11027" y="12558"/>
                    <a:pt x="11075" y="12509"/>
                  </a:cubicBezTo>
                  <a:cubicBezTo>
                    <a:pt x="11242" y="12209"/>
                    <a:pt x="11276" y="11875"/>
                    <a:pt x="11175" y="11508"/>
                  </a:cubicBezTo>
                  <a:cubicBezTo>
                    <a:pt x="11148" y="11426"/>
                    <a:pt x="11053" y="11366"/>
                    <a:pt x="10964" y="11366"/>
                  </a:cubicBezTo>
                  <a:close/>
                  <a:moveTo>
                    <a:pt x="8086" y="11862"/>
                  </a:moveTo>
                  <a:cubicBezTo>
                    <a:pt x="8037" y="11862"/>
                    <a:pt x="7985" y="11879"/>
                    <a:pt x="7940" y="11909"/>
                  </a:cubicBezTo>
                  <a:cubicBezTo>
                    <a:pt x="7940" y="11909"/>
                    <a:pt x="7906" y="11909"/>
                    <a:pt x="7906" y="11942"/>
                  </a:cubicBezTo>
                  <a:cubicBezTo>
                    <a:pt x="7840" y="12009"/>
                    <a:pt x="7840" y="12109"/>
                    <a:pt x="7906" y="12175"/>
                  </a:cubicBezTo>
                  <a:cubicBezTo>
                    <a:pt x="8007" y="12342"/>
                    <a:pt x="8140" y="12476"/>
                    <a:pt x="8273" y="12609"/>
                  </a:cubicBezTo>
                  <a:cubicBezTo>
                    <a:pt x="8340" y="12676"/>
                    <a:pt x="8440" y="12743"/>
                    <a:pt x="8540" y="12809"/>
                  </a:cubicBezTo>
                  <a:cubicBezTo>
                    <a:pt x="8576" y="12833"/>
                    <a:pt x="8615" y="12844"/>
                    <a:pt x="8655" y="12844"/>
                  </a:cubicBezTo>
                  <a:cubicBezTo>
                    <a:pt x="8727" y="12844"/>
                    <a:pt x="8797" y="12807"/>
                    <a:pt x="8840" y="12743"/>
                  </a:cubicBezTo>
                  <a:cubicBezTo>
                    <a:pt x="8907" y="12676"/>
                    <a:pt x="8874" y="12542"/>
                    <a:pt x="8774" y="12476"/>
                  </a:cubicBezTo>
                  <a:cubicBezTo>
                    <a:pt x="8707" y="12409"/>
                    <a:pt x="8607" y="12342"/>
                    <a:pt x="8540" y="12276"/>
                  </a:cubicBezTo>
                  <a:cubicBezTo>
                    <a:pt x="8440" y="12175"/>
                    <a:pt x="8340" y="12075"/>
                    <a:pt x="8240" y="11942"/>
                  </a:cubicBezTo>
                  <a:cubicBezTo>
                    <a:pt x="8203" y="11887"/>
                    <a:pt x="8146" y="11862"/>
                    <a:pt x="8086" y="11862"/>
                  </a:cubicBezTo>
                  <a:close/>
                  <a:moveTo>
                    <a:pt x="10242" y="12667"/>
                  </a:moveTo>
                  <a:cubicBezTo>
                    <a:pt x="10221" y="12667"/>
                    <a:pt x="10198" y="12670"/>
                    <a:pt x="10175" y="12676"/>
                  </a:cubicBezTo>
                  <a:cubicBezTo>
                    <a:pt x="10028" y="12725"/>
                    <a:pt x="9846" y="12756"/>
                    <a:pt x="9667" y="12756"/>
                  </a:cubicBezTo>
                  <a:cubicBezTo>
                    <a:pt x="9602" y="12756"/>
                    <a:pt x="9537" y="12751"/>
                    <a:pt x="9474" y="12743"/>
                  </a:cubicBezTo>
                  <a:cubicBezTo>
                    <a:pt x="9374" y="12743"/>
                    <a:pt x="9307" y="12743"/>
                    <a:pt x="9274" y="12809"/>
                  </a:cubicBezTo>
                  <a:cubicBezTo>
                    <a:pt x="9241" y="12843"/>
                    <a:pt x="9241" y="12876"/>
                    <a:pt x="9207" y="12909"/>
                  </a:cubicBezTo>
                  <a:cubicBezTo>
                    <a:pt x="9207" y="13009"/>
                    <a:pt x="9274" y="13143"/>
                    <a:pt x="9408" y="13143"/>
                  </a:cubicBezTo>
                  <a:cubicBezTo>
                    <a:pt x="9514" y="13166"/>
                    <a:pt x="9624" y="13178"/>
                    <a:pt x="9735" y="13178"/>
                  </a:cubicBezTo>
                  <a:cubicBezTo>
                    <a:pt x="9936" y="13178"/>
                    <a:pt x="10136" y="13141"/>
                    <a:pt x="10308" y="13076"/>
                  </a:cubicBezTo>
                  <a:cubicBezTo>
                    <a:pt x="10442" y="13043"/>
                    <a:pt x="10475" y="12909"/>
                    <a:pt x="10442" y="12809"/>
                  </a:cubicBezTo>
                  <a:cubicBezTo>
                    <a:pt x="10414" y="12727"/>
                    <a:pt x="10342" y="12667"/>
                    <a:pt x="10242" y="12667"/>
                  </a:cubicBezTo>
                  <a:close/>
                  <a:moveTo>
                    <a:pt x="3135" y="12329"/>
                  </a:moveTo>
                  <a:cubicBezTo>
                    <a:pt x="3080" y="12329"/>
                    <a:pt x="3025" y="12354"/>
                    <a:pt x="2970" y="12409"/>
                  </a:cubicBezTo>
                  <a:cubicBezTo>
                    <a:pt x="2803" y="12642"/>
                    <a:pt x="2636" y="12876"/>
                    <a:pt x="2469" y="13109"/>
                  </a:cubicBezTo>
                  <a:cubicBezTo>
                    <a:pt x="2403" y="13210"/>
                    <a:pt x="2436" y="13343"/>
                    <a:pt x="2536" y="13410"/>
                  </a:cubicBezTo>
                  <a:cubicBezTo>
                    <a:pt x="2571" y="13433"/>
                    <a:pt x="2611" y="13444"/>
                    <a:pt x="2650" y="13444"/>
                  </a:cubicBezTo>
                  <a:cubicBezTo>
                    <a:pt x="2722" y="13444"/>
                    <a:pt x="2793" y="13408"/>
                    <a:pt x="2836" y="13343"/>
                  </a:cubicBezTo>
                  <a:cubicBezTo>
                    <a:pt x="2970" y="13109"/>
                    <a:pt x="3136" y="12876"/>
                    <a:pt x="3303" y="12676"/>
                  </a:cubicBezTo>
                  <a:cubicBezTo>
                    <a:pt x="3370" y="12576"/>
                    <a:pt x="3370" y="12442"/>
                    <a:pt x="3270" y="12376"/>
                  </a:cubicBezTo>
                  <a:cubicBezTo>
                    <a:pt x="3225" y="12346"/>
                    <a:pt x="3180" y="12329"/>
                    <a:pt x="3135" y="12329"/>
                  </a:cubicBezTo>
                  <a:close/>
                  <a:moveTo>
                    <a:pt x="2225" y="13740"/>
                  </a:moveTo>
                  <a:cubicBezTo>
                    <a:pt x="2169" y="13740"/>
                    <a:pt x="2123" y="13769"/>
                    <a:pt x="2102" y="13810"/>
                  </a:cubicBezTo>
                  <a:cubicBezTo>
                    <a:pt x="2069" y="13810"/>
                    <a:pt x="2069" y="13843"/>
                    <a:pt x="2069" y="13843"/>
                  </a:cubicBezTo>
                  <a:cubicBezTo>
                    <a:pt x="1936" y="14110"/>
                    <a:pt x="1802" y="14377"/>
                    <a:pt x="1735" y="14644"/>
                  </a:cubicBezTo>
                  <a:cubicBezTo>
                    <a:pt x="1669" y="14744"/>
                    <a:pt x="1735" y="14877"/>
                    <a:pt x="1835" y="14911"/>
                  </a:cubicBezTo>
                  <a:cubicBezTo>
                    <a:pt x="1867" y="14919"/>
                    <a:pt x="1897" y="14923"/>
                    <a:pt x="1924" y="14923"/>
                  </a:cubicBezTo>
                  <a:cubicBezTo>
                    <a:pt x="2012" y="14923"/>
                    <a:pt x="2077" y="14879"/>
                    <a:pt x="2102" y="14777"/>
                  </a:cubicBezTo>
                  <a:cubicBezTo>
                    <a:pt x="2202" y="14544"/>
                    <a:pt x="2302" y="14277"/>
                    <a:pt x="2436" y="14043"/>
                  </a:cubicBezTo>
                  <a:cubicBezTo>
                    <a:pt x="2469" y="13943"/>
                    <a:pt x="2436" y="13810"/>
                    <a:pt x="2336" y="13777"/>
                  </a:cubicBezTo>
                  <a:cubicBezTo>
                    <a:pt x="2298" y="13751"/>
                    <a:pt x="2259" y="13740"/>
                    <a:pt x="2225" y="13740"/>
                  </a:cubicBezTo>
                  <a:close/>
                  <a:moveTo>
                    <a:pt x="1735" y="15311"/>
                  </a:moveTo>
                  <a:cubicBezTo>
                    <a:pt x="1635" y="15311"/>
                    <a:pt x="1569" y="15311"/>
                    <a:pt x="1535" y="15378"/>
                  </a:cubicBezTo>
                  <a:cubicBezTo>
                    <a:pt x="1502" y="15411"/>
                    <a:pt x="1502" y="15444"/>
                    <a:pt x="1469" y="15478"/>
                  </a:cubicBezTo>
                  <a:cubicBezTo>
                    <a:pt x="1402" y="15745"/>
                    <a:pt x="1368" y="16045"/>
                    <a:pt x="1335" y="16312"/>
                  </a:cubicBezTo>
                  <a:cubicBezTo>
                    <a:pt x="1335" y="16445"/>
                    <a:pt x="1435" y="16545"/>
                    <a:pt x="1535" y="16545"/>
                  </a:cubicBezTo>
                  <a:cubicBezTo>
                    <a:pt x="1669" y="16545"/>
                    <a:pt x="1769" y="16479"/>
                    <a:pt x="1769" y="16345"/>
                  </a:cubicBezTo>
                  <a:cubicBezTo>
                    <a:pt x="1769" y="16078"/>
                    <a:pt x="1835" y="15811"/>
                    <a:pt x="1869" y="15578"/>
                  </a:cubicBezTo>
                  <a:cubicBezTo>
                    <a:pt x="1902" y="15444"/>
                    <a:pt x="1835" y="15344"/>
                    <a:pt x="1735" y="15311"/>
                  </a:cubicBezTo>
                  <a:close/>
                  <a:moveTo>
                    <a:pt x="1587" y="16972"/>
                  </a:moveTo>
                  <a:cubicBezTo>
                    <a:pt x="1570" y="16972"/>
                    <a:pt x="1553" y="16974"/>
                    <a:pt x="1535" y="16979"/>
                  </a:cubicBezTo>
                  <a:cubicBezTo>
                    <a:pt x="1502" y="16979"/>
                    <a:pt x="1435" y="16979"/>
                    <a:pt x="1402" y="17046"/>
                  </a:cubicBezTo>
                  <a:cubicBezTo>
                    <a:pt x="1368" y="17079"/>
                    <a:pt x="1335" y="17146"/>
                    <a:pt x="1368" y="17179"/>
                  </a:cubicBezTo>
                  <a:cubicBezTo>
                    <a:pt x="1368" y="17479"/>
                    <a:pt x="1435" y="17779"/>
                    <a:pt x="1502" y="18046"/>
                  </a:cubicBezTo>
                  <a:cubicBezTo>
                    <a:pt x="1529" y="18129"/>
                    <a:pt x="1625" y="18188"/>
                    <a:pt x="1713" y="18188"/>
                  </a:cubicBezTo>
                  <a:cubicBezTo>
                    <a:pt x="1732" y="18188"/>
                    <a:pt x="1751" y="18186"/>
                    <a:pt x="1769" y="18180"/>
                  </a:cubicBezTo>
                  <a:cubicBezTo>
                    <a:pt x="1869" y="18146"/>
                    <a:pt x="1936" y="18046"/>
                    <a:pt x="1902" y="17946"/>
                  </a:cubicBezTo>
                  <a:cubicBezTo>
                    <a:pt x="1835" y="17679"/>
                    <a:pt x="1802" y="17413"/>
                    <a:pt x="1769" y="17146"/>
                  </a:cubicBezTo>
                  <a:cubicBezTo>
                    <a:pt x="1769" y="17059"/>
                    <a:pt x="1694" y="16972"/>
                    <a:pt x="1587" y="16972"/>
                  </a:cubicBezTo>
                  <a:close/>
                  <a:moveTo>
                    <a:pt x="2006" y="18553"/>
                  </a:moveTo>
                  <a:cubicBezTo>
                    <a:pt x="1974" y="18553"/>
                    <a:pt x="1939" y="18561"/>
                    <a:pt x="1902" y="18580"/>
                  </a:cubicBezTo>
                  <a:cubicBezTo>
                    <a:pt x="1902" y="18580"/>
                    <a:pt x="1869" y="18613"/>
                    <a:pt x="1869" y="18613"/>
                  </a:cubicBezTo>
                  <a:cubicBezTo>
                    <a:pt x="1802" y="18680"/>
                    <a:pt x="1769" y="18780"/>
                    <a:pt x="1835" y="18847"/>
                  </a:cubicBezTo>
                  <a:cubicBezTo>
                    <a:pt x="1936" y="19114"/>
                    <a:pt x="2102" y="19381"/>
                    <a:pt x="2269" y="19614"/>
                  </a:cubicBezTo>
                  <a:cubicBezTo>
                    <a:pt x="2310" y="19655"/>
                    <a:pt x="2377" y="19684"/>
                    <a:pt x="2446" y="19684"/>
                  </a:cubicBezTo>
                  <a:cubicBezTo>
                    <a:pt x="2488" y="19684"/>
                    <a:pt x="2531" y="19673"/>
                    <a:pt x="2569" y="19647"/>
                  </a:cubicBezTo>
                  <a:cubicBezTo>
                    <a:pt x="2669" y="19581"/>
                    <a:pt x="2669" y="19447"/>
                    <a:pt x="2603" y="19347"/>
                  </a:cubicBezTo>
                  <a:cubicBezTo>
                    <a:pt x="2436" y="19147"/>
                    <a:pt x="2302" y="18914"/>
                    <a:pt x="2202" y="18680"/>
                  </a:cubicBezTo>
                  <a:cubicBezTo>
                    <a:pt x="2154" y="18608"/>
                    <a:pt x="2089" y="18553"/>
                    <a:pt x="2006" y="18553"/>
                  </a:cubicBezTo>
                  <a:close/>
                  <a:moveTo>
                    <a:pt x="5038" y="19614"/>
                  </a:moveTo>
                  <a:cubicBezTo>
                    <a:pt x="4738" y="19614"/>
                    <a:pt x="4437" y="19647"/>
                    <a:pt x="4137" y="19748"/>
                  </a:cubicBezTo>
                  <a:cubicBezTo>
                    <a:pt x="4104" y="19748"/>
                    <a:pt x="4070" y="19781"/>
                    <a:pt x="4037" y="19814"/>
                  </a:cubicBezTo>
                  <a:cubicBezTo>
                    <a:pt x="4004" y="19848"/>
                    <a:pt x="3970" y="19948"/>
                    <a:pt x="4004" y="20014"/>
                  </a:cubicBezTo>
                  <a:cubicBezTo>
                    <a:pt x="4031" y="20097"/>
                    <a:pt x="4104" y="20157"/>
                    <a:pt x="4203" y="20157"/>
                  </a:cubicBezTo>
                  <a:cubicBezTo>
                    <a:pt x="4224" y="20157"/>
                    <a:pt x="4247" y="20154"/>
                    <a:pt x="4271" y="20148"/>
                  </a:cubicBezTo>
                  <a:cubicBezTo>
                    <a:pt x="4446" y="20073"/>
                    <a:pt x="4640" y="20035"/>
                    <a:pt x="4824" y="20035"/>
                  </a:cubicBezTo>
                  <a:cubicBezTo>
                    <a:pt x="4886" y="20035"/>
                    <a:pt x="4946" y="20039"/>
                    <a:pt x="5004" y="20048"/>
                  </a:cubicBezTo>
                  <a:cubicBezTo>
                    <a:pt x="5138" y="20048"/>
                    <a:pt x="5205" y="19948"/>
                    <a:pt x="5238" y="19848"/>
                  </a:cubicBezTo>
                  <a:cubicBezTo>
                    <a:pt x="5238" y="19714"/>
                    <a:pt x="5138" y="19614"/>
                    <a:pt x="5038" y="19614"/>
                  </a:cubicBezTo>
                  <a:close/>
                  <a:moveTo>
                    <a:pt x="5818" y="19811"/>
                  </a:moveTo>
                  <a:cubicBezTo>
                    <a:pt x="5767" y="19811"/>
                    <a:pt x="5713" y="19840"/>
                    <a:pt x="5672" y="19881"/>
                  </a:cubicBezTo>
                  <a:cubicBezTo>
                    <a:pt x="5638" y="19881"/>
                    <a:pt x="5638" y="19914"/>
                    <a:pt x="5638" y="19948"/>
                  </a:cubicBezTo>
                  <a:cubicBezTo>
                    <a:pt x="5571" y="20048"/>
                    <a:pt x="5638" y="20148"/>
                    <a:pt x="5738" y="20215"/>
                  </a:cubicBezTo>
                  <a:cubicBezTo>
                    <a:pt x="5872" y="20281"/>
                    <a:pt x="6038" y="20381"/>
                    <a:pt x="6139" y="20481"/>
                  </a:cubicBezTo>
                  <a:cubicBezTo>
                    <a:pt x="6205" y="20548"/>
                    <a:pt x="6272" y="20581"/>
                    <a:pt x="6305" y="20648"/>
                  </a:cubicBezTo>
                  <a:cubicBezTo>
                    <a:pt x="6342" y="20703"/>
                    <a:pt x="6399" y="20728"/>
                    <a:pt x="6459" y="20728"/>
                  </a:cubicBezTo>
                  <a:cubicBezTo>
                    <a:pt x="6509" y="20728"/>
                    <a:pt x="6561" y="20712"/>
                    <a:pt x="6606" y="20682"/>
                  </a:cubicBezTo>
                  <a:cubicBezTo>
                    <a:pt x="6706" y="20615"/>
                    <a:pt x="6706" y="20481"/>
                    <a:pt x="6639" y="20415"/>
                  </a:cubicBezTo>
                  <a:cubicBezTo>
                    <a:pt x="6572" y="20315"/>
                    <a:pt x="6505" y="20248"/>
                    <a:pt x="6439" y="20181"/>
                  </a:cubicBezTo>
                  <a:cubicBezTo>
                    <a:pt x="6272" y="20048"/>
                    <a:pt x="6105" y="19914"/>
                    <a:pt x="5905" y="19848"/>
                  </a:cubicBezTo>
                  <a:cubicBezTo>
                    <a:pt x="5880" y="19822"/>
                    <a:pt x="5849" y="19811"/>
                    <a:pt x="5818" y="19811"/>
                  </a:cubicBezTo>
                  <a:close/>
                  <a:moveTo>
                    <a:pt x="2974" y="19898"/>
                  </a:moveTo>
                  <a:cubicBezTo>
                    <a:pt x="2920" y="19898"/>
                    <a:pt x="2870" y="19914"/>
                    <a:pt x="2836" y="19948"/>
                  </a:cubicBezTo>
                  <a:cubicBezTo>
                    <a:pt x="2836" y="19981"/>
                    <a:pt x="2836" y="19981"/>
                    <a:pt x="2836" y="19981"/>
                  </a:cubicBezTo>
                  <a:cubicBezTo>
                    <a:pt x="2769" y="20048"/>
                    <a:pt x="2769" y="20181"/>
                    <a:pt x="2836" y="20248"/>
                  </a:cubicBezTo>
                  <a:cubicBezTo>
                    <a:pt x="2903" y="20315"/>
                    <a:pt x="2936" y="20348"/>
                    <a:pt x="3003" y="20415"/>
                  </a:cubicBezTo>
                  <a:cubicBezTo>
                    <a:pt x="2903" y="20515"/>
                    <a:pt x="2769" y="20615"/>
                    <a:pt x="2669" y="20715"/>
                  </a:cubicBezTo>
                  <a:cubicBezTo>
                    <a:pt x="2603" y="20815"/>
                    <a:pt x="2603" y="20948"/>
                    <a:pt x="2669" y="21015"/>
                  </a:cubicBezTo>
                  <a:cubicBezTo>
                    <a:pt x="2719" y="21048"/>
                    <a:pt x="2778" y="21065"/>
                    <a:pt x="2832" y="21065"/>
                  </a:cubicBezTo>
                  <a:cubicBezTo>
                    <a:pt x="2886" y="21065"/>
                    <a:pt x="2936" y="21048"/>
                    <a:pt x="2970" y="21015"/>
                  </a:cubicBezTo>
                  <a:cubicBezTo>
                    <a:pt x="3103" y="20882"/>
                    <a:pt x="3203" y="20782"/>
                    <a:pt x="3303" y="20682"/>
                  </a:cubicBezTo>
                  <a:cubicBezTo>
                    <a:pt x="3370" y="20748"/>
                    <a:pt x="3437" y="20782"/>
                    <a:pt x="3503" y="20815"/>
                  </a:cubicBezTo>
                  <a:cubicBezTo>
                    <a:pt x="3533" y="20845"/>
                    <a:pt x="3577" y="20861"/>
                    <a:pt x="3622" y="20861"/>
                  </a:cubicBezTo>
                  <a:cubicBezTo>
                    <a:pt x="3677" y="20861"/>
                    <a:pt x="3733" y="20837"/>
                    <a:pt x="3770" y="20782"/>
                  </a:cubicBezTo>
                  <a:cubicBezTo>
                    <a:pt x="3837" y="20682"/>
                    <a:pt x="3837" y="20548"/>
                    <a:pt x="3737" y="20481"/>
                  </a:cubicBezTo>
                  <a:cubicBezTo>
                    <a:pt x="3703" y="20448"/>
                    <a:pt x="3670" y="20448"/>
                    <a:pt x="3637" y="20415"/>
                  </a:cubicBezTo>
                  <a:cubicBezTo>
                    <a:pt x="3670" y="20348"/>
                    <a:pt x="3670" y="20281"/>
                    <a:pt x="3637" y="20215"/>
                  </a:cubicBezTo>
                  <a:cubicBezTo>
                    <a:pt x="3594" y="20150"/>
                    <a:pt x="3523" y="20113"/>
                    <a:pt x="3451" y="20113"/>
                  </a:cubicBezTo>
                  <a:cubicBezTo>
                    <a:pt x="3412" y="20113"/>
                    <a:pt x="3372" y="20124"/>
                    <a:pt x="3337" y="20148"/>
                  </a:cubicBezTo>
                  <a:cubicBezTo>
                    <a:pt x="3270" y="20081"/>
                    <a:pt x="3203" y="20014"/>
                    <a:pt x="3136" y="19948"/>
                  </a:cubicBezTo>
                  <a:cubicBezTo>
                    <a:pt x="3086" y="19914"/>
                    <a:pt x="3028" y="19898"/>
                    <a:pt x="2974" y="19898"/>
                  </a:cubicBezTo>
                  <a:close/>
                  <a:moveTo>
                    <a:pt x="4309" y="20893"/>
                  </a:moveTo>
                  <a:cubicBezTo>
                    <a:pt x="4260" y="20893"/>
                    <a:pt x="4210" y="20909"/>
                    <a:pt x="4170" y="20948"/>
                  </a:cubicBezTo>
                  <a:cubicBezTo>
                    <a:pt x="4170" y="20982"/>
                    <a:pt x="4137" y="20982"/>
                    <a:pt x="4137" y="21015"/>
                  </a:cubicBezTo>
                  <a:cubicBezTo>
                    <a:pt x="4070" y="21115"/>
                    <a:pt x="4137" y="21215"/>
                    <a:pt x="4237" y="21282"/>
                  </a:cubicBezTo>
                  <a:cubicBezTo>
                    <a:pt x="4504" y="21415"/>
                    <a:pt x="4771" y="21549"/>
                    <a:pt x="5038" y="21616"/>
                  </a:cubicBezTo>
                  <a:cubicBezTo>
                    <a:pt x="5061" y="21623"/>
                    <a:pt x="5085" y="21628"/>
                    <a:pt x="5108" y="21628"/>
                  </a:cubicBezTo>
                  <a:cubicBezTo>
                    <a:pt x="5181" y="21628"/>
                    <a:pt x="5246" y="21584"/>
                    <a:pt x="5271" y="21482"/>
                  </a:cubicBezTo>
                  <a:cubicBezTo>
                    <a:pt x="5305" y="21382"/>
                    <a:pt x="5271" y="21249"/>
                    <a:pt x="5138" y="21215"/>
                  </a:cubicBezTo>
                  <a:cubicBezTo>
                    <a:pt x="4904" y="21149"/>
                    <a:pt x="4671" y="21048"/>
                    <a:pt x="4404" y="20915"/>
                  </a:cubicBezTo>
                  <a:cubicBezTo>
                    <a:pt x="4376" y="20901"/>
                    <a:pt x="4343" y="20893"/>
                    <a:pt x="4309" y="20893"/>
                  </a:cubicBezTo>
                  <a:close/>
                  <a:moveTo>
                    <a:pt x="6650" y="21088"/>
                  </a:moveTo>
                  <a:cubicBezTo>
                    <a:pt x="6572" y="21088"/>
                    <a:pt x="6496" y="21143"/>
                    <a:pt x="6472" y="21215"/>
                  </a:cubicBezTo>
                  <a:cubicBezTo>
                    <a:pt x="6372" y="21315"/>
                    <a:pt x="6205" y="21382"/>
                    <a:pt x="5905" y="21382"/>
                  </a:cubicBezTo>
                  <a:cubicBezTo>
                    <a:pt x="5838" y="21382"/>
                    <a:pt x="5772" y="21415"/>
                    <a:pt x="5738" y="21449"/>
                  </a:cubicBezTo>
                  <a:cubicBezTo>
                    <a:pt x="5705" y="21482"/>
                    <a:pt x="5705" y="21515"/>
                    <a:pt x="5705" y="21582"/>
                  </a:cubicBezTo>
                  <a:cubicBezTo>
                    <a:pt x="5705" y="21682"/>
                    <a:pt x="5772" y="21782"/>
                    <a:pt x="5905" y="21782"/>
                  </a:cubicBezTo>
                  <a:cubicBezTo>
                    <a:pt x="5942" y="21785"/>
                    <a:pt x="5979" y="21787"/>
                    <a:pt x="6014" y="21787"/>
                  </a:cubicBezTo>
                  <a:cubicBezTo>
                    <a:pt x="6394" y="21787"/>
                    <a:pt x="6684" y="21629"/>
                    <a:pt x="6806" y="21415"/>
                  </a:cubicBezTo>
                  <a:cubicBezTo>
                    <a:pt x="6872" y="21282"/>
                    <a:pt x="6839" y="21182"/>
                    <a:pt x="6739" y="21115"/>
                  </a:cubicBezTo>
                  <a:cubicBezTo>
                    <a:pt x="6711" y="21097"/>
                    <a:pt x="6680" y="21088"/>
                    <a:pt x="6650" y="21088"/>
                  </a:cubicBezTo>
                  <a:close/>
                  <a:moveTo>
                    <a:pt x="2290" y="21302"/>
                  </a:moveTo>
                  <a:cubicBezTo>
                    <a:pt x="2229" y="21302"/>
                    <a:pt x="2172" y="21327"/>
                    <a:pt x="2136" y="21382"/>
                  </a:cubicBezTo>
                  <a:cubicBezTo>
                    <a:pt x="1969" y="21616"/>
                    <a:pt x="1835" y="21849"/>
                    <a:pt x="1669" y="22116"/>
                  </a:cubicBezTo>
                  <a:cubicBezTo>
                    <a:pt x="1602" y="22216"/>
                    <a:pt x="1635" y="22349"/>
                    <a:pt x="1769" y="22383"/>
                  </a:cubicBezTo>
                  <a:cubicBezTo>
                    <a:pt x="1804" y="22406"/>
                    <a:pt x="1840" y="22417"/>
                    <a:pt x="1874" y="22417"/>
                  </a:cubicBezTo>
                  <a:cubicBezTo>
                    <a:pt x="1936" y="22417"/>
                    <a:pt x="1993" y="22381"/>
                    <a:pt x="2036" y="22316"/>
                  </a:cubicBezTo>
                  <a:cubicBezTo>
                    <a:pt x="2169" y="22083"/>
                    <a:pt x="2336" y="21849"/>
                    <a:pt x="2469" y="21649"/>
                  </a:cubicBezTo>
                  <a:cubicBezTo>
                    <a:pt x="2536" y="21549"/>
                    <a:pt x="2503" y="21415"/>
                    <a:pt x="2436" y="21349"/>
                  </a:cubicBezTo>
                  <a:cubicBezTo>
                    <a:pt x="2391" y="21319"/>
                    <a:pt x="2339" y="21302"/>
                    <a:pt x="2290" y="21302"/>
                  </a:cubicBezTo>
                  <a:close/>
                  <a:moveTo>
                    <a:pt x="1458" y="22747"/>
                  </a:moveTo>
                  <a:cubicBezTo>
                    <a:pt x="1402" y="22747"/>
                    <a:pt x="1356" y="22775"/>
                    <a:pt x="1335" y="22816"/>
                  </a:cubicBezTo>
                  <a:cubicBezTo>
                    <a:pt x="1302" y="22850"/>
                    <a:pt x="1302" y="22850"/>
                    <a:pt x="1302" y="22883"/>
                  </a:cubicBezTo>
                  <a:cubicBezTo>
                    <a:pt x="1168" y="23117"/>
                    <a:pt x="1068" y="23384"/>
                    <a:pt x="968" y="23650"/>
                  </a:cubicBezTo>
                  <a:cubicBezTo>
                    <a:pt x="901" y="23750"/>
                    <a:pt x="968" y="23884"/>
                    <a:pt x="1068" y="23917"/>
                  </a:cubicBezTo>
                  <a:cubicBezTo>
                    <a:pt x="1093" y="23926"/>
                    <a:pt x="1120" y="23930"/>
                    <a:pt x="1147" y="23930"/>
                  </a:cubicBezTo>
                  <a:cubicBezTo>
                    <a:pt x="1229" y="23930"/>
                    <a:pt x="1310" y="23892"/>
                    <a:pt x="1335" y="23817"/>
                  </a:cubicBezTo>
                  <a:cubicBezTo>
                    <a:pt x="1435" y="23550"/>
                    <a:pt x="1569" y="23283"/>
                    <a:pt x="1669" y="23050"/>
                  </a:cubicBezTo>
                  <a:cubicBezTo>
                    <a:pt x="1702" y="22950"/>
                    <a:pt x="1669" y="22816"/>
                    <a:pt x="1569" y="22783"/>
                  </a:cubicBezTo>
                  <a:cubicBezTo>
                    <a:pt x="1530" y="22758"/>
                    <a:pt x="1492" y="22747"/>
                    <a:pt x="1458" y="22747"/>
                  </a:cubicBezTo>
                  <a:close/>
                  <a:moveTo>
                    <a:pt x="875" y="24304"/>
                  </a:moveTo>
                  <a:cubicBezTo>
                    <a:pt x="817" y="24304"/>
                    <a:pt x="750" y="24335"/>
                    <a:pt x="701" y="24384"/>
                  </a:cubicBezTo>
                  <a:cubicBezTo>
                    <a:pt x="701" y="24384"/>
                    <a:pt x="668" y="24418"/>
                    <a:pt x="668" y="24451"/>
                  </a:cubicBezTo>
                  <a:cubicBezTo>
                    <a:pt x="601" y="24618"/>
                    <a:pt x="568" y="24818"/>
                    <a:pt x="501" y="25018"/>
                  </a:cubicBezTo>
                  <a:lnTo>
                    <a:pt x="434" y="25252"/>
                  </a:lnTo>
                  <a:cubicBezTo>
                    <a:pt x="401" y="25352"/>
                    <a:pt x="468" y="25485"/>
                    <a:pt x="568" y="25518"/>
                  </a:cubicBezTo>
                  <a:cubicBezTo>
                    <a:pt x="585" y="25524"/>
                    <a:pt x="603" y="25527"/>
                    <a:pt x="622" y="25527"/>
                  </a:cubicBezTo>
                  <a:cubicBezTo>
                    <a:pt x="711" y="25527"/>
                    <a:pt x="807" y="25462"/>
                    <a:pt x="835" y="25352"/>
                  </a:cubicBezTo>
                  <a:lnTo>
                    <a:pt x="901" y="25151"/>
                  </a:lnTo>
                  <a:cubicBezTo>
                    <a:pt x="935" y="24951"/>
                    <a:pt x="1002" y="24751"/>
                    <a:pt x="1068" y="24584"/>
                  </a:cubicBezTo>
                  <a:cubicBezTo>
                    <a:pt x="1102" y="24484"/>
                    <a:pt x="1035" y="24351"/>
                    <a:pt x="935" y="24318"/>
                  </a:cubicBezTo>
                  <a:cubicBezTo>
                    <a:pt x="917" y="24309"/>
                    <a:pt x="897" y="24304"/>
                    <a:pt x="875" y="24304"/>
                  </a:cubicBezTo>
                  <a:close/>
                  <a:moveTo>
                    <a:pt x="414" y="25906"/>
                  </a:moveTo>
                  <a:cubicBezTo>
                    <a:pt x="365" y="25906"/>
                    <a:pt x="317" y="25937"/>
                    <a:pt x="268" y="25985"/>
                  </a:cubicBezTo>
                  <a:cubicBezTo>
                    <a:pt x="268" y="26019"/>
                    <a:pt x="234" y="26052"/>
                    <a:pt x="234" y="26085"/>
                  </a:cubicBezTo>
                  <a:cubicBezTo>
                    <a:pt x="168" y="26352"/>
                    <a:pt x="134" y="26653"/>
                    <a:pt x="68" y="26919"/>
                  </a:cubicBezTo>
                  <a:cubicBezTo>
                    <a:pt x="68" y="27019"/>
                    <a:pt x="134" y="27120"/>
                    <a:pt x="268" y="27153"/>
                  </a:cubicBezTo>
                  <a:cubicBezTo>
                    <a:pt x="368" y="27153"/>
                    <a:pt x="468" y="27086"/>
                    <a:pt x="501" y="26953"/>
                  </a:cubicBezTo>
                  <a:cubicBezTo>
                    <a:pt x="535" y="26719"/>
                    <a:pt x="568" y="26419"/>
                    <a:pt x="635" y="26152"/>
                  </a:cubicBezTo>
                  <a:cubicBezTo>
                    <a:pt x="668" y="26052"/>
                    <a:pt x="601" y="25952"/>
                    <a:pt x="468" y="25919"/>
                  </a:cubicBezTo>
                  <a:cubicBezTo>
                    <a:pt x="450" y="25910"/>
                    <a:pt x="432" y="25906"/>
                    <a:pt x="414" y="25906"/>
                  </a:cubicBezTo>
                  <a:close/>
                  <a:moveTo>
                    <a:pt x="234" y="27553"/>
                  </a:moveTo>
                  <a:cubicBezTo>
                    <a:pt x="168" y="27553"/>
                    <a:pt x="101" y="27587"/>
                    <a:pt x="68" y="27620"/>
                  </a:cubicBezTo>
                  <a:cubicBezTo>
                    <a:pt x="34" y="27653"/>
                    <a:pt x="1" y="27720"/>
                    <a:pt x="1" y="27753"/>
                  </a:cubicBezTo>
                  <a:cubicBezTo>
                    <a:pt x="1" y="28054"/>
                    <a:pt x="1" y="28320"/>
                    <a:pt x="1" y="28621"/>
                  </a:cubicBezTo>
                  <a:cubicBezTo>
                    <a:pt x="1" y="28721"/>
                    <a:pt x="101" y="28821"/>
                    <a:pt x="201" y="28821"/>
                  </a:cubicBezTo>
                  <a:cubicBezTo>
                    <a:pt x="334" y="28821"/>
                    <a:pt x="434" y="28721"/>
                    <a:pt x="401" y="28587"/>
                  </a:cubicBezTo>
                  <a:cubicBezTo>
                    <a:pt x="401" y="28320"/>
                    <a:pt x="401" y="28054"/>
                    <a:pt x="434" y="27787"/>
                  </a:cubicBezTo>
                  <a:cubicBezTo>
                    <a:pt x="434" y="27653"/>
                    <a:pt x="334" y="27553"/>
                    <a:pt x="234" y="27553"/>
                  </a:cubicBezTo>
                  <a:close/>
                  <a:moveTo>
                    <a:pt x="234" y="29221"/>
                  </a:moveTo>
                  <a:cubicBezTo>
                    <a:pt x="201" y="29221"/>
                    <a:pt x="134" y="29254"/>
                    <a:pt x="101" y="29288"/>
                  </a:cubicBezTo>
                  <a:cubicBezTo>
                    <a:pt x="68" y="29354"/>
                    <a:pt x="68" y="29388"/>
                    <a:pt x="68" y="29455"/>
                  </a:cubicBezTo>
                  <a:cubicBezTo>
                    <a:pt x="101" y="29755"/>
                    <a:pt x="168" y="30022"/>
                    <a:pt x="201" y="30288"/>
                  </a:cubicBezTo>
                  <a:cubicBezTo>
                    <a:pt x="229" y="30399"/>
                    <a:pt x="325" y="30464"/>
                    <a:pt x="414" y="30464"/>
                  </a:cubicBezTo>
                  <a:cubicBezTo>
                    <a:pt x="433" y="30464"/>
                    <a:pt x="451" y="30461"/>
                    <a:pt x="468" y="30455"/>
                  </a:cubicBezTo>
                  <a:cubicBezTo>
                    <a:pt x="568" y="30422"/>
                    <a:pt x="635" y="30322"/>
                    <a:pt x="635" y="30222"/>
                  </a:cubicBezTo>
                  <a:cubicBezTo>
                    <a:pt x="568" y="29955"/>
                    <a:pt x="501" y="29688"/>
                    <a:pt x="468" y="29421"/>
                  </a:cubicBezTo>
                  <a:cubicBezTo>
                    <a:pt x="468" y="29288"/>
                    <a:pt x="368" y="29221"/>
                    <a:pt x="234" y="29221"/>
                  </a:cubicBezTo>
                  <a:close/>
                  <a:moveTo>
                    <a:pt x="635" y="30847"/>
                  </a:moveTo>
                  <a:cubicBezTo>
                    <a:pt x="614" y="30847"/>
                    <a:pt x="592" y="30850"/>
                    <a:pt x="568" y="30856"/>
                  </a:cubicBezTo>
                  <a:cubicBezTo>
                    <a:pt x="535" y="30889"/>
                    <a:pt x="501" y="30889"/>
                    <a:pt x="501" y="30922"/>
                  </a:cubicBezTo>
                  <a:cubicBezTo>
                    <a:pt x="434" y="30989"/>
                    <a:pt x="434" y="31056"/>
                    <a:pt x="434" y="31122"/>
                  </a:cubicBezTo>
                  <a:cubicBezTo>
                    <a:pt x="535" y="31389"/>
                    <a:pt x="668" y="31656"/>
                    <a:pt x="768" y="31923"/>
                  </a:cubicBezTo>
                  <a:cubicBezTo>
                    <a:pt x="818" y="31998"/>
                    <a:pt x="887" y="32036"/>
                    <a:pt x="974" y="32036"/>
                  </a:cubicBezTo>
                  <a:cubicBezTo>
                    <a:pt x="1004" y="32036"/>
                    <a:pt x="1035" y="32031"/>
                    <a:pt x="1068" y="32023"/>
                  </a:cubicBezTo>
                  <a:cubicBezTo>
                    <a:pt x="1168" y="31956"/>
                    <a:pt x="1202" y="31856"/>
                    <a:pt x="1135" y="31723"/>
                  </a:cubicBezTo>
                  <a:cubicBezTo>
                    <a:pt x="1035" y="31489"/>
                    <a:pt x="935" y="31256"/>
                    <a:pt x="835" y="30989"/>
                  </a:cubicBezTo>
                  <a:cubicBezTo>
                    <a:pt x="807" y="30907"/>
                    <a:pt x="735" y="30847"/>
                    <a:pt x="635" y="30847"/>
                  </a:cubicBezTo>
                  <a:close/>
                  <a:moveTo>
                    <a:pt x="1358" y="32355"/>
                  </a:moveTo>
                  <a:cubicBezTo>
                    <a:pt x="1324" y="32355"/>
                    <a:pt x="1292" y="32366"/>
                    <a:pt x="1268" y="32390"/>
                  </a:cubicBezTo>
                  <a:cubicBezTo>
                    <a:pt x="1235" y="32390"/>
                    <a:pt x="1235" y="32390"/>
                    <a:pt x="1202" y="32423"/>
                  </a:cubicBezTo>
                  <a:cubicBezTo>
                    <a:pt x="1135" y="32490"/>
                    <a:pt x="1135" y="32590"/>
                    <a:pt x="1202" y="32657"/>
                  </a:cubicBezTo>
                  <a:cubicBezTo>
                    <a:pt x="1335" y="32924"/>
                    <a:pt x="1502" y="33157"/>
                    <a:pt x="1702" y="33357"/>
                  </a:cubicBezTo>
                  <a:cubicBezTo>
                    <a:pt x="1739" y="33412"/>
                    <a:pt x="1796" y="33437"/>
                    <a:pt x="1851" y="33437"/>
                  </a:cubicBezTo>
                  <a:cubicBezTo>
                    <a:pt x="1895" y="33437"/>
                    <a:pt x="1939" y="33421"/>
                    <a:pt x="1969" y="33391"/>
                  </a:cubicBezTo>
                  <a:cubicBezTo>
                    <a:pt x="2069" y="33324"/>
                    <a:pt x="2069" y="33191"/>
                    <a:pt x="2002" y="33090"/>
                  </a:cubicBezTo>
                  <a:cubicBezTo>
                    <a:pt x="1835" y="32890"/>
                    <a:pt x="1669" y="32690"/>
                    <a:pt x="1535" y="32457"/>
                  </a:cubicBezTo>
                  <a:cubicBezTo>
                    <a:pt x="1492" y="32392"/>
                    <a:pt x="1421" y="32355"/>
                    <a:pt x="1358" y="32355"/>
                  </a:cubicBezTo>
                  <a:close/>
                  <a:moveTo>
                    <a:pt x="2407" y="33641"/>
                  </a:moveTo>
                  <a:cubicBezTo>
                    <a:pt x="2353" y="33641"/>
                    <a:pt x="2302" y="33658"/>
                    <a:pt x="2269" y="33691"/>
                  </a:cubicBezTo>
                  <a:cubicBezTo>
                    <a:pt x="2269" y="33691"/>
                    <a:pt x="2269" y="33691"/>
                    <a:pt x="2269" y="33724"/>
                  </a:cubicBezTo>
                  <a:cubicBezTo>
                    <a:pt x="2202" y="33791"/>
                    <a:pt x="2202" y="33924"/>
                    <a:pt x="2269" y="33991"/>
                  </a:cubicBezTo>
                  <a:cubicBezTo>
                    <a:pt x="2302" y="34058"/>
                    <a:pt x="2369" y="34091"/>
                    <a:pt x="2403" y="34125"/>
                  </a:cubicBezTo>
                  <a:cubicBezTo>
                    <a:pt x="2569" y="34291"/>
                    <a:pt x="2769" y="34425"/>
                    <a:pt x="2936" y="34558"/>
                  </a:cubicBezTo>
                  <a:cubicBezTo>
                    <a:pt x="2972" y="34582"/>
                    <a:pt x="3011" y="34593"/>
                    <a:pt x="3051" y="34593"/>
                  </a:cubicBezTo>
                  <a:cubicBezTo>
                    <a:pt x="3123" y="34593"/>
                    <a:pt x="3193" y="34556"/>
                    <a:pt x="3236" y="34491"/>
                  </a:cubicBezTo>
                  <a:cubicBezTo>
                    <a:pt x="3303" y="34425"/>
                    <a:pt x="3270" y="34291"/>
                    <a:pt x="3170" y="34225"/>
                  </a:cubicBezTo>
                  <a:cubicBezTo>
                    <a:pt x="3003" y="34091"/>
                    <a:pt x="2836" y="33958"/>
                    <a:pt x="2703" y="33824"/>
                  </a:cubicBezTo>
                  <a:cubicBezTo>
                    <a:pt x="2636" y="33791"/>
                    <a:pt x="2603" y="33724"/>
                    <a:pt x="2569" y="33691"/>
                  </a:cubicBezTo>
                  <a:cubicBezTo>
                    <a:pt x="2519" y="33658"/>
                    <a:pt x="2461" y="33641"/>
                    <a:pt x="2407" y="33641"/>
                  </a:cubicBezTo>
                  <a:close/>
                  <a:moveTo>
                    <a:pt x="10922" y="34257"/>
                  </a:moveTo>
                  <a:cubicBezTo>
                    <a:pt x="10884" y="34257"/>
                    <a:pt x="10844" y="34268"/>
                    <a:pt x="10809" y="34291"/>
                  </a:cubicBezTo>
                  <a:cubicBezTo>
                    <a:pt x="10575" y="34425"/>
                    <a:pt x="10308" y="34558"/>
                    <a:pt x="10075" y="34692"/>
                  </a:cubicBezTo>
                  <a:cubicBezTo>
                    <a:pt x="10075" y="34692"/>
                    <a:pt x="10041" y="34725"/>
                    <a:pt x="10008" y="34725"/>
                  </a:cubicBezTo>
                  <a:cubicBezTo>
                    <a:pt x="9975" y="34792"/>
                    <a:pt x="9941" y="34892"/>
                    <a:pt x="9975" y="34958"/>
                  </a:cubicBezTo>
                  <a:cubicBezTo>
                    <a:pt x="10023" y="35031"/>
                    <a:pt x="10105" y="35085"/>
                    <a:pt x="10185" y="35085"/>
                  </a:cubicBezTo>
                  <a:cubicBezTo>
                    <a:pt x="10216" y="35085"/>
                    <a:pt x="10247" y="35077"/>
                    <a:pt x="10275" y="35059"/>
                  </a:cubicBezTo>
                  <a:cubicBezTo>
                    <a:pt x="10508" y="34925"/>
                    <a:pt x="10775" y="34792"/>
                    <a:pt x="11009" y="34658"/>
                  </a:cubicBezTo>
                  <a:cubicBezTo>
                    <a:pt x="11109" y="34592"/>
                    <a:pt x="11142" y="34458"/>
                    <a:pt x="11075" y="34358"/>
                  </a:cubicBezTo>
                  <a:cubicBezTo>
                    <a:pt x="11054" y="34293"/>
                    <a:pt x="10991" y="34257"/>
                    <a:pt x="10922" y="34257"/>
                  </a:cubicBezTo>
                  <a:close/>
                  <a:moveTo>
                    <a:pt x="3757" y="34622"/>
                  </a:moveTo>
                  <a:cubicBezTo>
                    <a:pt x="3699" y="34622"/>
                    <a:pt x="3645" y="34650"/>
                    <a:pt x="3603" y="34692"/>
                  </a:cubicBezTo>
                  <a:cubicBezTo>
                    <a:pt x="3603" y="34692"/>
                    <a:pt x="3570" y="34725"/>
                    <a:pt x="3570" y="34725"/>
                  </a:cubicBezTo>
                  <a:cubicBezTo>
                    <a:pt x="3537" y="34825"/>
                    <a:pt x="3570" y="34958"/>
                    <a:pt x="3670" y="35025"/>
                  </a:cubicBezTo>
                  <a:cubicBezTo>
                    <a:pt x="3904" y="35159"/>
                    <a:pt x="4170" y="35259"/>
                    <a:pt x="4437" y="35392"/>
                  </a:cubicBezTo>
                  <a:cubicBezTo>
                    <a:pt x="4455" y="35398"/>
                    <a:pt x="4474" y="35401"/>
                    <a:pt x="4493" y="35401"/>
                  </a:cubicBezTo>
                  <a:cubicBezTo>
                    <a:pt x="4582" y="35401"/>
                    <a:pt x="4677" y="35341"/>
                    <a:pt x="4704" y="35259"/>
                  </a:cubicBezTo>
                  <a:cubicBezTo>
                    <a:pt x="4738" y="35159"/>
                    <a:pt x="4704" y="35025"/>
                    <a:pt x="4604" y="34992"/>
                  </a:cubicBezTo>
                  <a:cubicBezTo>
                    <a:pt x="4337" y="34892"/>
                    <a:pt x="4104" y="34792"/>
                    <a:pt x="3870" y="34658"/>
                  </a:cubicBezTo>
                  <a:cubicBezTo>
                    <a:pt x="3832" y="34633"/>
                    <a:pt x="3794" y="34622"/>
                    <a:pt x="3757" y="34622"/>
                  </a:cubicBezTo>
                  <a:close/>
                  <a:moveTo>
                    <a:pt x="9396" y="34983"/>
                  </a:moveTo>
                  <a:cubicBezTo>
                    <a:pt x="9377" y="34983"/>
                    <a:pt x="9359" y="34986"/>
                    <a:pt x="9341" y="34992"/>
                  </a:cubicBezTo>
                  <a:cubicBezTo>
                    <a:pt x="9074" y="35092"/>
                    <a:pt x="8807" y="35159"/>
                    <a:pt x="8574" y="35225"/>
                  </a:cubicBezTo>
                  <a:cubicBezTo>
                    <a:pt x="8507" y="35225"/>
                    <a:pt x="8474" y="35259"/>
                    <a:pt x="8440" y="35292"/>
                  </a:cubicBezTo>
                  <a:cubicBezTo>
                    <a:pt x="8407" y="35359"/>
                    <a:pt x="8373" y="35425"/>
                    <a:pt x="8407" y="35492"/>
                  </a:cubicBezTo>
                  <a:cubicBezTo>
                    <a:pt x="8434" y="35575"/>
                    <a:pt x="8507" y="35634"/>
                    <a:pt x="8588" y="35634"/>
                  </a:cubicBezTo>
                  <a:cubicBezTo>
                    <a:pt x="8605" y="35634"/>
                    <a:pt x="8623" y="35632"/>
                    <a:pt x="8640" y="35626"/>
                  </a:cubicBezTo>
                  <a:cubicBezTo>
                    <a:pt x="8941" y="35559"/>
                    <a:pt x="9207" y="35492"/>
                    <a:pt x="9474" y="35392"/>
                  </a:cubicBezTo>
                  <a:cubicBezTo>
                    <a:pt x="9574" y="35359"/>
                    <a:pt x="9641" y="35225"/>
                    <a:pt x="9608" y="35125"/>
                  </a:cubicBezTo>
                  <a:cubicBezTo>
                    <a:pt x="9580" y="35043"/>
                    <a:pt x="9485" y="34983"/>
                    <a:pt x="9396" y="34983"/>
                  </a:cubicBezTo>
                  <a:close/>
                  <a:moveTo>
                    <a:pt x="5371" y="35225"/>
                  </a:moveTo>
                  <a:cubicBezTo>
                    <a:pt x="5271" y="35225"/>
                    <a:pt x="5205" y="35259"/>
                    <a:pt x="5138" y="35292"/>
                  </a:cubicBezTo>
                  <a:cubicBezTo>
                    <a:pt x="5138" y="35325"/>
                    <a:pt x="5104" y="35359"/>
                    <a:pt x="5104" y="35392"/>
                  </a:cubicBezTo>
                  <a:cubicBezTo>
                    <a:pt x="5071" y="35492"/>
                    <a:pt x="5138" y="35626"/>
                    <a:pt x="5271" y="35626"/>
                  </a:cubicBezTo>
                  <a:cubicBezTo>
                    <a:pt x="5538" y="35692"/>
                    <a:pt x="5805" y="35759"/>
                    <a:pt x="6105" y="35792"/>
                  </a:cubicBezTo>
                  <a:cubicBezTo>
                    <a:pt x="6119" y="35797"/>
                    <a:pt x="6132" y="35799"/>
                    <a:pt x="6145" y="35799"/>
                  </a:cubicBezTo>
                  <a:cubicBezTo>
                    <a:pt x="6231" y="35799"/>
                    <a:pt x="6310" y="35712"/>
                    <a:pt x="6339" y="35626"/>
                  </a:cubicBezTo>
                  <a:cubicBezTo>
                    <a:pt x="6339" y="35492"/>
                    <a:pt x="6272" y="35392"/>
                    <a:pt x="6139" y="35392"/>
                  </a:cubicBezTo>
                  <a:cubicBezTo>
                    <a:pt x="5872" y="35359"/>
                    <a:pt x="5605" y="35292"/>
                    <a:pt x="5371" y="35225"/>
                  </a:cubicBezTo>
                  <a:close/>
                  <a:moveTo>
                    <a:pt x="7813" y="35386"/>
                  </a:moveTo>
                  <a:cubicBezTo>
                    <a:pt x="7800" y="35386"/>
                    <a:pt x="7786" y="35388"/>
                    <a:pt x="7773" y="35392"/>
                  </a:cubicBezTo>
                  <a:cubicBezTo>
                    <a:pt x="7506" y="35425"/>
                    <a:pt x="7239" y="35425"/>
                    <a:pt x="6939" y="35425"/>
                  </a:cubicBezTo>
                  <a:cubicBezTo>
                    <a:pt x="6906" y="35425"/>
                    <a:pt x="6839" y="35459"/>
                    <a:pt x="6806" y="35492"/>
                  </a:cubicBezTo>
                  <a:cubicBezTo>
                    <a:pt x="6772" y="35526"/>
                    <a:pt x="6739" y="35592"/>
                    <a:pt x="6739" y="35626"/>
                  </a:cubicBezTo>
                  <a:cubicBezTo>
                    <a:pt x="6739" y="35759"/>
                    <a:pt x="6839" y="35859"/>
                    <a:pt x="6972" y="35859"/>
                  </a:cubicBezTo>
                  <a:cubicBezTo>
                    <a:pt x="7239" y="35859"/>
                    <a:pt x="7540" y="35826"/>
                    <a:pt x="7806" y="35792"/>
                  </a:cubicBezTo>
                  <a:cubicBezTo>
                    <a:pt x="7940" y="35792"/>
                    <a:pt x="8007" y="35659"/>
                    <a:pt x="8007" y="35559"/>
                  </a:cubicBezTo>
                  <a:cubicBezTo>
                    <a:pt x="7978" y="35472"/>
                    <a:pt x="7899" y="35386"/>
                    <a:pt x="7813" y="3538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68" name="Google Shape;3468;p36"/>
          <p:cNvGrpSpPr/>
          <p:nvPr/>
        </p:nvGrpSpPr>
        <p:grpSpPr>
          <a:xfrm>
            <a:off x="7967350" y="597175"/>
            <a:ext cx="717200" cy="356100"/>
            <a:chOff x="8025425" y="984400"/>
            <a:chExt cx="717200" cy="356100"/>
          </a:xfrm>
        </p:grpSpPr>
        <p:sp>
          <p:nvSpPr>
            <p:cNvPr id="3469" name="Google Shape;3469;p36"/>
            <p:cNvSpPr/>
            <p:nvPr/>
          </p:nvSpPr>
          <p:spPr>
            <a:xfrm>
              <a:off x="8025425" y="984400"/>
              <a:ext cx="326925" cy="327750"/>
            </a:xfrm>
            <a:custGeom>
              <a:avLst/>
              <a:gdLst/>
              <a:ahLst/>
              <a:cxnLst/>
              <a:rect l="l" t="t" r="r" b="b"/>
              <a:pathLst>
                <a:path w="13077" h="13110" extrusionOk="0">
                  <a:moveTo>
                    <a:pt x="6372" y="0"/>
                  </a:moveTo>
                  <a:cubicBezTo>
                    <a:pt x="6071" y="0"/>
                    <a:pt x="5805" y="67"/>
                    <a:pt x="5471" y="167"/>
                  </a:cubicBezTo>
                  <a:cubicBezTo>
                    <a:pt x="5171" y="267"/>
                    <a:pt x="4237" y="667"/>
                    <a:pt x="3570" y="1701"/>
                  </a:cubicBezTo>
                  <a:cubicBezTo>
                    <a:pt x="3169" y="1735"/>
                    <a:pt x="2769" y="1801"/>
                    <a:pt x="2402" y="1901"/>
                  </a:cubicBezTo>
                  <a:cubicBezTo>
                    <a:pt x="1702" y="2102"/>
                    <a:pt x="1135" y="2569"/>
                    <a:pt x="801" y="3202"/>
                  </a:cubicBezTo>
                  <a:cubicBezTo>
                    <a:pt x="467" y="3836"/>
                    <a:pt x="367" y="4570"/>
                    <a:pt x="601" y="5271"/>
                  </a:cubicBezTo>
                  <a:cubicBezTo>
                    <a:pt x="601" y="5304"/>
                    <a:pt x="601" y="5337"/>
                    <a:pt x="634" y="5371"/>
                  </a:cubicBezTo>
                  <a:cubicBezTo>
                    <a:pt x="567" y="5471"/>
                    <a:pt x="501" y="5571"/>
                    <a:pt x="467" y="5671"/>
                  </a:cubicBezTo>
                  <a:cubicBezTo>
                    <a:pt x="0" y="6805"/>
                    <a:pt x="134" y="8039"/>
                    <a:pt x="768" y="8973"/>
                  </a:cubicBezTo>
                  <a:cubicBezTo>
                    <a:pt x="1201" y="9607"/>
                    <a:pt x="1802" y="10041"/>
                    <a:pt x="2436" y="10341"/>
                  </a:cubicBezTo>
                  <a:cubicBezTo>
                    <a:pt x="2502" y="10841"/>
                    <a:pt x="2702" y="11342"/>
                    <a:pt x="3036" y="11809"/>
                  </a:cubicBezTo>
                  <a:cubicBezTo>
                    <a:pt x="3603" y="12642"/>
                    <a:pt x="4537" y="13109"/>
                    <a:pt x="5571" y="13109"/>
                  </a:cubicBezTo>
                  <a:cubicBezTo>
                    <a:pt x="7005" y="13109"/>
                    <a:pt x="8373" y="12242"/>
                    <a:pt x="9107" y="10941"/>
                  </a:cubicBezTo>
                  <a:cubicBezTo>
                    <a:pt x="10475" y="10875"/>
                    <a:pt x="11742" y="10141"/>
                    <a:pt x="12409" y="9040"/>
                  </a:cubicBezTo>
                  <a:cubicBezTo>
                    <a:pt x="13010" y="8106"/>
                    <a:pt x="13076" y="6972"/>
                    <a:pt x="12576" y="6004"/>
                  </a:cubicBezTo>
                  <a:cubicBezTo>
                    <a:pt x="12343" y="5504"/>
                    <a:pt x="12009" y="5104"/>
                    <a:pt x="11575" y="4770"/>
                  </a:cubicBezTo>
                  <a:cubicBezTo>
                    <a:pt x="11609" y="4070"/>
                    <a:pt x="11509" y="3369"/>
                    <a:pt x="11175" y="2702"/>
                  </a:cubicBezTo>
                  <a:cubicBezTo>
                    <a:pt x="10641" y="1668"/>
                    <a:pt x="9641" y="967"/>
                    <a:pt x="8406" y="834"/>
                  </a:cubicBezTo>
                  <a:lnTo>
                    <a:pt x="8306" y="834"/>
                  </a:lnTo>
                  <a:cubicBezTo>
                    <a:pt x="7806" y="334"/>
                    <a:pt x="7106" y="0"/>
                    <a:pt x="6372"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70" name="Google Shape;3470;p36"/>
            <p:cNvSpPr/>
            <p:nvPr/>
          </p:nvSpPr>
          <p:spPr>
            <a:xfrm>
              <a:off x="8078600" y="1122125"/>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71" name="Google Shape;3471;p36"/>
            <p:cNvSpPr/>
            <p:nvPr/>
          </p:nvSpPr>
          <p:spPr>
            <a:xfrm>
              <a:off x="8179350" y="1062450"/>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72" name="Google Shape;3472;p36"/>
            <p:cNvSpPr/>
            <p:nvPr/>
          </p:nvSpPr>
          <p:spPr>
            <a:xfrm>
              <a:off x="8100475" y="1084250"/>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73" name="Google Shape;3473;p36"/>
            <p:cNvSpPr/>
            <p:nvPr/>
          </p:nvSpPr>
          <p:spPr>
            <a:xfrm>
              <a:off x="8160525" y="1042550"/>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74" name="Google Shape;3474;p36"/>
            <p:cNvSpPr/>
            <p:nvPr/>
          </p:nvSpPr>
          <p:spPr>
            <a:xfrm>
              <a:off x="8273925" y="1156675"/>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 name="Nhóm 8">
            <a:extLst>
              <a:ext uri="{FF2B5EF4-FFF2-40B4-BE49-F238E27FC236}">
                <a16:creationId xmlns:a16="http://schemas.microsoft.com/office/drawing/2014/main" xmlns="" id="{EDB80326-9364-239B-A20D-21C1970F29B9}"/>
              </a:ext>
            </a:extLst>
          </p:cNvPr>
          <p:cNvGrpSpPr/>
          <p:nvPr/>
        </p:nvGrpSpPr>
        <p:grpSpPr>
          <a:xfrm>
            <a:off x="1246825" y="80062"/>
            <a:ext cx="6691195" cy="4553401"/>
            <a:chOff x="0" y="322577"/>
            <a:chExt cx="9144000" cy="5429569"/>
          </a:xfrm>
        </p:grpSpPr>
        <p:pic>
          <p:nvPicPr>
            <p:cNvPr id="7" name="Hình ảnh 6" descr="Ảnh có chứa văn bản&#10;&#10;Mô tả được tạo tự động">
              <a:extLst>
                <a:ext uri="{FF2B5EF4-FFF2-40B4-BE49-F238E27FC236}">
                  <a16:creationId xmlns:a16="http://schemas.microsoft.com/office/drawing/2014/main" xmlns="" id="{AAE3E208-F24B-5D6C-3744-2B98CCD7E5AD}"/>
                </a:ext>
              </a:extLst>
            </p:cNvPr>
            <p:cNvPicPr>
              <a:picLocks noChangeAspect="1"/>
            </p:cNvPicPr>
            <p:nvPr/>
          </p:nvPicPr>
          <p:blipFill>
            <a:blip r:embed="rId3"/>
            <a:stretch>
              <a:fillRect/>
            </a:stretch>
          </p:blipFill>
          <p:spPr>
            <a:xfrm>
              <a:off x="0" y="322577"/>
              <a:ext cx="9144000" cy="5429569"/>
            </a:xfrm>
            <a:prstGeom prst="rect">
              <a:avLst/>
            </a:prstGeom>
          </p:spPr>
        </p:pic>
        <p:sp>
          <p:nvSpPr>
            <p:cNvPr id="8" name="Hình chữ nhật: Góc Tròn 7">
              <a:extLst>
                <a:ext uri="{FF2B5EF4-FFF2-40B4-BE49-F238E27FC236}">
                  <a16:creationId xmlns:a16="http://schemas.microsoft.com/office/drawing/2014/main" xmlns="" id="{8FC329E7-6507-269F-A127-776D33316FAE}"/>
                </a:ext>
              </a:extLst>
            </p:cNvPr>
            <p:cNvSpPr/>
            <p:nvPr/>
          </p:nvSpPr>
          <p:spPr>
            <a:xfrm>
              <a:off x="574530" y="723313"/>
              <a:ext cx="8151970" cy="4576974"/>
            </a:xfrm>
            <a:prstGeom prst="roundRect">
              <a:avLst/>
            </a:prstGeom>
            <a:solidFill>
              <a:srgbClr val="237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grpSp>
      <p:sp>
        <p:nvSpPr>
          <p:cNvPr id="10" name="TextBox 7">
            <a:extLst>
              <a:ext uri="{FF2B5EF4-FFF2-40B4-BE49-F238E27FC236}">
                <a16:creationId xmlns:a16="http://schemas.microsoft.com/office/drawing/2014/main" xmlns="" id="{7E92FAE8-63D5-1882-A94F-65F1599018D0}"/>
              </a:ext>
            </a:extLst>
          </p:cNvPr>
          <p:cNvSpPr txBox="1"/>
          <p:nvPr/>
        </p:nvSpPr>
        <p:spPr>
          <a:xfrm>
            <a:off x="813881" y="290849"/>
            <a:ext cx="744225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FFFFFF"/>
                </a:solidFill>
                <a:effectLst/>
                <a:uLnTx/>
                <a:uFillTx/>
                <a:latin typeface="UTM Edwardian" panose="02040603050506020204" pitchFamily="18" charset="0"/>
                <a:cs typeface="Arial"/>
                <a:sym typeface="Arial"/>
              </a:rPr>
              <a:t>Thứ</a:t>
            </a:r>
            <a:r>
              <a:rPr kumimoji="0" lang="en-US" sz="3600" b="1" i="0" u="none" strike="noStrike" kern="0" cap="none" spc="0" normalizeH="0" baseline="0" noProof="0" dirty="0">
                <a:ln>
                  <a:noFill/>
                </a:ln>
                <a:solidFill>
                  <a:srgbClr val="FFFFFF"/>
                </a:solidFill>
                <a:effectLst/>
                <a:uLnTx/>
                <a:uFillTx/>
                <a:latin typeface="UTM Edwardian" panose="02040603050506020204" pitchFamily="18" charset="0"/>
                <a:cs typeface="Arial"/>
                <a:sym typeface="Arial"/>
              </a:rPr>
              <a:t> … </a:t>
            </a:r>
            <a:r>
              <a:rPr kumimoji="0" lang="en-US" sz="3600" b="1" i="0" u="none" strike="noStrike" kern="0" cap="none" spc="0" normalizeH="0" baseline="0" noProof="0" dirty="0" err="1">
                <a:ln>
                  <a:noFill/>
                </a:ln>
                <a:solidFill>
                  <a:srgbClr val="FFFFFF"/>
                </a:solidFill>
                <a:effectLst/>
                <a:uLnTx/>
                <a:uFillTx/>
                <a:latin typeface="UTM Edwardian" panose="02040603050506020204" pitchFamily="18" charset="0"/>
                <a:cs typeface="Arial"/>
                <a:sym typeface="Arial"/>
              </a:rPr>
              <a:t>ngày</a:t>
            </a:r>
            <a:r>
              <a:rPr kumimoji="0" lang="en-US" sz="3600" b="1" i="0" u="none" strike="noStrike" kern="0" cap="none" spc="0" normalizeH="0" baseline="0" noProof="0" dirty="0">
                <a:ln>
                  <a:noFill/>
                </a:ln>
                <a:solidFill>
                  <a:srgbClr val="FFFFFF"/>
                </a:solidFill>
                <a:effectLst/>
                <a:uLnTx/>
                <a:uFillTx/>
                <a:latin typeface="UTM Edwardian" panose="02040603050506020204" pitchFamily="18" charset="0"/>
                <a:cs typeface="Arial"/>
                <a:sym typeface="Arial"/>
              </a:rPr>
              <a:t> … </a:t>
            </a:r>
            <a:r>
              <a:rPr kumimoji="0" lang="en-US" sz="3600" b="1" i="0" u="none" strike="noStrike" kern="0" cap="none" spc="0" normalizeH="0" baseline="0" noProof="0" dirty="0" err="1">
                <a:ln>
                  <a:noFill/>
                </a:ln>
                <a:solidFill>
                  <a:srgbClr val="FFFFFF"/>
                </a:solidFill>
                <a:effectLst/>
                <a:uLnTx/>
                <a:uFillTx/>
                <a:latin typeface="UTM Edwardian" panose="02040603050506020204" pitchFamily="18" charset="0"/>
                <a:cs typeface="Arial"/>
                <a:sym typeface="Arial"/>
              </a:rPr>
              <a:t>tháng</a:t>
            </a:r>
            <a:r>
              <a:rPr kumimoji="0" lang="en-US" sz="3600" b="1" i="0" u="none" strike="noStrike" kern="0" cap="none" spc="0" normalizeH="0" baseline="0" noProof="0" dirty="0">
                <a:ln>
                  <a:noFill/>
                </a:ln>
                <a:solidFill>
                  <a:srgbClr val="FFFFFF"/>
                </a:solidFill>
                <a:effectLst/>
                <a:uLnTx/>
                <a:uFillTx/>
                <a:latin typeface="UTM Edwardian" panose="02040603050506020204" pitchFamily="18" charset="0"/>
                <a:cs typeface="Arial"/>
                <a:sym typeface="Arial"/>
              </a:rPr>
              <a:t> … </a:t>
            </a:r>
            <a:r>
              <a:rPr kumimoji="0" lang="en-US" sz="3600" b="1" i="0" u="none" strike="noStrike" kern="0" cap="none" spc="0" normalizeH="0" baseline="0" noProof="0" dirty="0" err="1">
                <a:ln>
                  <a:noFill/>
                </a:ln>
                <a:solidFill>
                  <a:srgbClr val="FFFFFF"/>
                </a:solidFill>
                <a:effectLst/>
                <a:uLnTx/>
                <a:uFillTx/>
                <a:latin typeface="UTM Edwardian" panose="02040603050506020204" pitchFamily="18" charset="0"/>
                <a:cs typeface="Arial"/>
                <a:sym typeface="Arial"/>
              </a:rPr>
              <a:t>năm</a:t>
            </a:r>
            <a:r>
              <a:rPr kumimoji="0" lang="en-US" sz="3600" b="1" i="0" u="none" strike="noStrike" kern="0" cap="none" spc="0" normalizeH="0" baseline="0" noProof="0" dirty="0">
                <a:ln>
                  <a:noFill/>
                </a:ln>
                <a:solidFill>
                  <a:srgbClr val="FFFFFF"/>
                </a:solidFill>
                <a:effectLst/>
                <a:uLnTx/>
                <a:uFillTx/>
                <a:latin typeface="UTM Edwardian" panose="02040603050506020204" pitchFamily="18" charset="0"/>
                <a:cs typeface="Arial"/>
                <a:sym typeface="Arial"/>
              </a:rPr>
              <a:t> …</a:t>
            </a:r>
          </a:p>
        </p:txBody>
      </p:sp>
      <p:sp>
        <p:nvSpPr>
          <p:cNvPr id="11" name="TextBox 8">
            <a:extLst>
              <a:ext uri="{FF2B5EF4-FFF2-40B4-BE49-F238E27FC236}">
                <a16:creationId xmlns:a16="http://schemas.microsoft.com/office/drawing/2014/main" xmlns="" id="{0735D553-6D15-CEE7-6601-34C6EA707B76}"/>
              </a:ext>
            </a:extLst>
          </p:cNvPr>
          <p:cNvSpPr txBox="1"/>
          <p:nvPr/>
        </p:nvSpPr>
        <p:spPr>
          <a:xfrm>
            <a:off x="588430" y="787549"/>
            <a:ext cx="744225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err="1">
                <a:ln w="19050">
                  <a:solidFill>
                    <a:srgbClr val="FFFFFF"/>
                  </a:solidFill>
                  <a:prstDash val="solid"/>
                </a:ln>
                <a:solidFill>
                  <a:srgbClr val="F49AD6"/>
                </a:solidFill>
                <a:effectLst>
                  <a:outerShdw blurRad="12700" dist="38100" dir="2700000" algn="tl" rotWithShape="0">
                    <a:srgbClr val="A56D96">
                      <a:lumMod val="60000"/>
                      <a:lumOff val="40000"/>
                    </a:srgbClr>
                  </a:outerShdw>
                </a:effectLst>
                <a:uLnTx/>
                <a:uFillTx/>
                <a:latin typeface="UVN Banh Mi" pitchFamily="2" charset="0"/>
                <a:cs typeface="Arial"/>
                <a:sym typeface="Arial"/>
              </a:rPr>
              <a:t>Tiếng</a:t>
            </a:r>
            <a:r>
              <a:rPr kumimoji="0" lang="en-US" sz="4400" b="1" i="0" u="none" strike="noStrike" kern="0" cap="none" spc="0" normalizeH="0" baseline="0" noProof="0" dirty="0">
                <a:ln w="19050">
                  <a:solidFill>
                    <a:srgbClr val="FFFFFF"/>
                  </a:solidFill>
                  <a:prstDash val="solid"/>
                </a:ln>
                <a:solidFill>
                  <a:srgbClr val="F49AD6"/>
                </a:solidFill>
                <a:effectLst>
                  <a:outerShdw blurRad="12700" dist="38100" dir="2700000" algn="tl" rotWithShape="0">
                    <a:srgbClr val="A56D96">
                      <a:lumMod val="60000"/>
                      <a:lumOff val="40000"/>
                    </a:srgbClr>
                  </a:outerShdw>
                </a:effectLst>
                <a:uLnTx/>
                <a:uFillTx/>
                <a:latin typeface="UVN Banh Mi" pitchFamily="2" charset="0"/>
                <a:cs typeface="Arial"/>
                <a:sym typeface="Arial"/>
              </a:rPr>
              <a:t> </a:t>
            </a:r>
            <a:r>
              <a:rPr kumimoji="0" lang="en-US" sz="4400" b="1" i="0" u="none" strike="noStrike" kern="0" cap="none" spc="0" normalizeH="0" baseline="0" noProof="0" dirty="0" err="1">
                <a:ln w="19050">
                  <a:solidFill>
                    <a:srgbClr val="FFFFFF"/>
                  </a:solidFill>
                  <a:prstDash val="solid"/>
                </a:ln>
                <a:solidFill>
                  <a:srgbClr val="F49AD6"/>
                </a:solidFill>
                <a:effectLst>
                  <a:outerShdw blurRad="12700" dist="38100" dir="2700000" algn="tl" rotWithShape="0">
                    <a:srgbClr val="A56D96">
                      <a:lumMod val="60000"/>
                      <a:lumOff val="40000"/>
                    </a:srgbClr>
                  </a:outerShdw>
                </a:effectLst>
                <a:uLnTx/>
                <a:uFillTx/>
                <a:latin typeface="UVN Banh Mi" pitchFamily="2" charset="0"/>
                <a:cs typeface="Arial"/>
                <a:sym typeface="Arial"/>
              </a:rPr>
              <a:t>Việt</a:t>
            </a:r>
            <a:endParaRPr kumimoji="0" lang="en-US" sz="4400" b="1" i="0" u="none" strike="noStrike" kern="0" cap="none" spc="0" normalizeH="0" baseline="0" noProof="0" dirty="0">
              <a:ln w="19050">
                <a:solidFill>
                  <a:srgbClr val="FFFFFF"/>
                </a:solidFill>
                <a:prstDash val="solid"/>
              </a:ln>
              <a:solidFill>
                <a:srgbClr val="F49AD6"/>
              </a:solidFill>
              <a:effectLst>
                <a:outerShdw blurRad="12700" dist="38100" dir="2700000" algn="tl" rotWithShape="0">
                  <a:srgbClr val="A56D96">
                    <a:lumMod val="60000"/>
                    <a:lumOff val="40000"/>
                  </a:srgbClr>
                </a:outerShdw>
              </a:effectLst>
              <a:uLnTx/>
              <a:uFillTx/>
              <a:latin typeface="UVN Banh Mi" pitchFamily="2" charset="0"/>
              <a:cs typeface="Arial"/>
              <a:sym typeface="Arial"/>
            </a:endParaRPr>
          </a:p>
        </p:txBody>
      </p:sp>
      <p:sp>
        <p:nvSpPr>
          <p:cNvPr id="12" name="TextBox 9">
            <a:extLst>
              <a:ext uri="{FF2B5EF4-FFF2-40B4-BE49-F238E27FC236}">
                <a16:creationId xmlns:a16="http://schemas.microsoft.com/office/drawing/2014/main" xmlns="" id="{AB291F17-6DF6-7F6A-A574-890564ACBEAC}"/>
              </a:ext>
            </a:extLst>
          </p:cNvPr>
          <p:cNvSpPr txBox="1"/>
          <p:nvPr/>
        </p:nvSpPr>
        <p:spPr>
          <a:xfrm>
            <a:off x="788697" y="1588355"/>
            <a:ext cx="7427153" cy="535531"/>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w="9525">
                  <a:solidFill>
                    <a:srgbClr val="FFFFFF"/>
                  </a:solidFill>
                  <a:prstDash val="solid"/>
                </a:ln>
                <a:solidFill>
                  <a:srgbClr val="FF0000"/>
                </a:solidFill>
                <a:effectLst>
                  <a:outerShdw blurRad="38100" dist="38100" dir="2700000" algn="tl">
                    <a:srgbClr val="000000">
                      <a:alpha val="43137"/>
                    </a:srgbClr>
                  </a:outerShdw>
                </a:effectLst>
                <a:uLnTx/>
                <a:uFillTx/>
                <a:latin typeface="UVN Da Lat" panose="03060902030202020203" pitchFamily="66" charset="0"/>
                <a:cs typeface="Arial"/>
                <a:sym typeface="Arial"/>
              </a:rPr>
              <a:t>C</a:t>
            </a:r>
            <a:r>
              <a:rPr kumimoji="0" lang="en-US" sz="3600" b="1" i="0" u="none" strike="noStrike" kern="0" cap="none" spc="0" normalizeH="0" baseline="0" noProof="0" dirty="0">
                <a:ln w="9525">
                  <a:solidFill>
                    <a:srgbClr val="FFFFFF"/>
                  </a:solidFill>
                  <a:prstDash val="solid"/>
                </a:ln>
                <a:solidFill>
                  <a:srgbClr val="FFFFFF"/>
                </a:solidFill>
                <a:effectLst>
                  <a:outerShdw blurRad="38100" dist="38100" dir="2700000" algn="tl">
                    <a:srgbClr val="000000">
                      <a:alpha val="43137"/>
                    </a:srgbClr>
                  </a:outerShdw>
                </a:effectLst>
                <a:uLnTx/>
                <a:uFillTx/>
                <a:latin typeface="UVN Da Lat" panose="03060902030202020203" pitchFamily="66" charset="0"/>
                <a:cs typeface="Arial"/>
                <a:sym typeface="Arial"/>
              </a:rPr>
              <a:t>H</a:t>
            </a:r>
            <a:r>
              <a:rPr kumimoji="0" lang="en-US" sz="3600" b="1" i="0" u="none" strike="noStrike" kern="0" cap="none" spc="0" normalizeH="0" baseline="0" noProof="0" dirty="0">
                <a:ln w="9525">
                  <a:solidFill>
                    <a:srgbClr val="FFFFFF"/>
                  </a:solidFill>
                  <a:prstDash val="solid"/>
                </a:ln>
                <a:solidFill>
                  <a:srgbClr val="FFC000"/>
                </a:solidFill>
                <a:effectLst>
                  <a:outerShdw blurRad="38100" dist="38100" dir="2700000" algn="tl">
                    <a:srgbClr val="000000">
                      <a:alpha val="43137"/>
                    </a:srgbClr>
                  </a:outerShdw>
                </a:effectLst>
                <a:uLnTx/>
                <a:uFillTx/>
                <a:latin typeface="UVN Da Lat" panose="03060902030202020203" pitchFamily="66" charset="0"/>
                <a:cs typeface="Arial"/>
                <a:sym typeface="Arial"/>
              </a:rPr>
              <a:t>Ủ</a:t>
            </a:r>
            <a:r>
              <a:rPr kumimoji="0" lang="en-US" sz="3600" b="1" i="0" u="none" strike="noStrike" kern="0" cap="none" spc="0" normalizeH="0" baseline="0" noProof="0" dirty="0">
                <a:ln w="9525">
                  <a:solidFill>
                    <a:srgbClr val="FFFFFF"/>
                  </a:solidFill>
                  <a:prstDash val="solid"/>
                </a:ln>
                <a:solidFill>
                  <a:srgbClr val="C00000"/>
                </a:solidFill>
                <a:effectLst>
                  <a:outerShdw blurRad="38100" dist="38100" dir="2700000" algn="tl">
                    <a:srgbClr val="000000">
                      <a:alpha val="43137"/>
                    </a:srgbClr>
                  </a:outerShdw>
                </a:effectLst>
                <a:uLnTx/>
                <a:uFillTx/>
                <a:latin typeface="UVN Da Lat" panose="03060902030202020203" pitchFamily="66" charset="0"/>
                <a:cs typeface="Arial"/>
                <a:sym typeface="Arial"/>
              </a:rPr>
              <a:t> </a:t>
            </a:r>
            <a:r>
              <a:rPr kumimoji="0" lang="en-US" sz="3600" b="1" i="0" u="none" strike="noStrike" kern="0" cap="none" spc="0" normalizeH="0" baseline="0" noProof="0" dirty="0">
                <a:ln w="9525">
                  <a:solidFill>
                    <a:srgbClr val="FFFFFF"/>
                  </a:solidFill>
                  <a:prstDash val="solid"/>
                </a:ln>
                <a:solidFill>
                  <a:srgbClr val="00B0F0"/>
                </a:solidFill>
                <a:effectLst>
                  <a:outerShdw blurRad="38100" dist="38100" dir="2700000" algn="tl">
                    <a:srgbClr val="000000">
                      <a:alpha val="43137"/>
                    </a:srgbClr>
                  </a:outerShdw>
                </a:effectLst>
                <a:uLnTx/>
                <a:uFillTx/>
                <a:latin typeface="UVN Da Lat" panose="03060902030202020203" pitchFamily="66" charset="0"/>
                <a:cs typeface="Arial"/>
                <a:sym typeface="Arial"/>
              </a:rPr>
              <a:t>Đ</a:t>
            </a:r>
            <a:r>
              <a:rPr kumimoji="0" lang="en-US" sz="3600" b="1" i="0" u="none" strike="noStrike" kern="0" cap="none" spc="0" normalizeH="0" baseline="0" noProof="0" dirty="0">
                <a:ln w="9525">
                  <a:solidFill>
                    <a:srgbClr val="FFFFFF"/>
                  </a:solidFill>
                  <a:prstDash val="solid"/>
                </a:ln>
                <a:solidFill>
                  <a:srgbClr val="F088A2">
                    <a:lumMod val="40000"/>
                    <a:lumOff val="60000"/>
                  </a:srgbClr>
                </a:solidFill>
                <a:effectLst>
                  <a:outerShdw blurRad="38100" dist="38100" dir="2700000" algn="tl">
                    <a:srgbClr val="000000">
                      <a:alpha val="43137"/>
                    </a:srgbClr>
                  </a:outerShdw>
                </a:effectLst>
                <a:uLnTx/>
                <a:uFillTx/>
                <a:latin typeface="UVN Da Lat" panose="03060902030202020203" pitchFamily="66" charset="0"/>
                <a:cs typeface="Arial"/>
                <a:sym typeface="Arial"/>
              </a:rPr>
              <a:t>Ề</a:t>
            </a:r>
            <a:r>
              <a:rPr kumimoji="0" lang="en-US" sz="3600" b="1" i="0" u="none" strike="noStrike" kern="0" cap="none" spc="0" normalizeH="0" baseline="0" noProof="0">
                <a:ln w="9525">
                  <a:solidFill>
                    <a:srgbClr val="FFFFFF"/>
                  </a:solidFill>
                  <a:prstDash val="solid"/>
                </a:ln>
                <a:solidFill>
                  <a:srgbClr val="FFFFFF"/>
                </a:solidFill>
                <a:effectLst>
                  <a:outerShdw blurRad="38100" dist="38100" dir="2700000" algn="tl">
                    <a:srgbClr val="000000">
                      <a:alpha val="43137"/>
                    </a:srgbClr>
                  </a:outerShdw>
                </a:effectLst>
                <a:uLnTx/>
                <a:uFillTx/>
                <a:latin typeface="UVN Da Lat" panose="03060902030202020203" pitchFamily="66" charset="0"/>
                <a:cs typeface="Arial"/>
                <a:sym typeface="Arial"/>
              </a:rPr>
              <a:t>:</a:t>
            </a:r>
            <a:r>
              <a:rPr kumimoji="0" lang="en-US" sz="3600" b="1" i="0" u="none" strike="noStrike" kern="0" cap="none" spc="0" normalizeH="0" baseline="0" noProof="0">
                <a:ln w="9525">
                  <a:solidFill>
                    <a:srgbClr val="FFFFFF"/>
                  </a:solidFill>
                  <a:prstDash val="solid"/>
                </a:ln>
                <a:solidFill>
                  <a:srgbClr val="00B050"/>
                </a:solidFill>
                <a:effectLst>
                  <a:outerShdw blurRad="38100" dist="38100" dir="2700000" algn="tl">
                    <a:srgbClr val="000000">
                      <a:alpha val="43137"/>
                    </a:srgbClr>
                  </a:outerShdw>
                </a:effectLst>
                <a:uLnTx/>
                <a:uFillTx/>
                <a:latin typeface="UVN Da Lat" panose="03060902030202020203" pitchFamily="66" charset="0"/>
                <a:cs typeface="Arial"/>
                <a:sym typeface="Arial"/>
              </a:rPr>
              <a:t> </a:t>
            </a:r>
            <a:r>
              <a:rPr kumimoji="0" lang="vi-VN" sz="3600" b="1" i="0" u="none" strike="noStrike" kern="0" cap="none" spc="0" normalizeH="0" baseline="0" noProof="0">
                <a:ln w="19050">
                  <a:solidFill>
                    <a:srgbClr val="FFFFFF"/>
                  </a:solidFill>
                  <a:prstDash val="solid"/>
                </a:ln>
                <a:solidFill>
                  <a:srgbClr val="FFC000"/>
                </a:solidFill>
                <a:effectLst>
                  <a:outerShdw blurRad="38100" dist="38100" dir="2700000" algn="tl">
                    <a:srgbClr val="000000">
                      <a:alpha val="43137"/>
                    </a:srgbClr>
                  </a:outerShdw>
                </a:effectLst>
                <a:uLnTx/>
                <a:uFillTx/>
                <a:latin typeface="UVN Da Lat" panose="03060902030202020203" pitchFamily="66" charset="0"/>
                <a:cs typeface="Arial"/>
                <a:sym typeface="Arial"/>
              </a:rPr>
              <a:t>CHUNG SỐNG YÊU THƯƠNG</a:t>
            </a:r>
            <a:endParaRPr kumimoji="0" lang="en-US" sz="3600" b="1" i="0" u="none" strike="noStrike" kern="0" cap="none" spc="0" normalizeH="0" baseline="0" noProof="0" dirty="0">
              <a:ln w="19050">
                <a:solidFill>
                  <a:srgbClr val="FFFFFF"/>
                </a:solidFill>
                <a:prstDash val="solid"/>
              </a:ln>
              <a:solidFill>
                <a:srgbClr val="FFFF00"/>
              </a:solidFill>
              <a:effectLst>
                <a:outerShdw blurRad="38100" dist="38100" dir="2700000" algn="tl">
                  <a:srgbClr val="000000">
                    <a:alpha val="43137"/>
                  </a:srgbClr>
                </a:outerShdw>
              </a:effectLst>
              <a:uLnTx/>
              <a:uFillTx/>
              <a:latin typeface="UVN Da Lat" panose="03060902030202020203" pitchFamily="66" charset="0"/>
              <a:cs typeface="Arial"/>
              <a:sym typeface="Arial"/>
            </a:endParaRPr>
          </a:p>
        </p:txBody>
      </p:sp>
      <p:sp>
        <p:nvSpPr>
          <p:cNvPr id="13" name="TextBox 11">
            <a:extLst>
              <a:ext uri="{FF2B5EF4-FFF2-40B4-BE49-F238E27FC236}">
                <a16:creationId xmlns:a16="http://schemas.microsoft.com/office/drawing/2014/main" xmlns="" id="{77B6BF1A-2226-2255-35E2-AEACD10FE3F0}"/>
              </a:ext>
            </a:extLst>
          </p:cNvPr>
          <p:cNvSpPr txBox="1"/>
          <p:nvPr/>
        </p:nvSpPr>
        <p:spPr>
          <a:xfrm>
            <a:off x="1764261" y="2043018"/>
            <a:ext cx="52681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a:noFill/>
                </a:ln>
                <a:solidFill>
                  <a:srgbClr val="FFFF00"/>
                </a:solidFill>
                <a:effectLst>
                  <a:outerShdw blurRad="38100" dist="38100" dir="2700000" algn="tl">
                    <a:srgbClr val="000000">
                      <a:alpha val="43137"/>
                    </a:srgbClr>
                  </a:outerShdw>
                </a:effectLst>
                <a:uLnTx/>
                <a:uFillTx/>
                <a:latin typeface="UVN Banh Mi" pitchFamily="2" charset="0"/>
                <a:cs typeface="Arial"/>
                <a:sym typeface="Arial"/>
              </a:rPr>
              <a:t>Bài</a:t>
            </a:r>
            <a:r>
              <a:rPr kumimoji="0" lang="en-US" sz="4000" b="0" i="0" u="none" strike="noStrike" kern="0" cap="none" spc="0" normalizeH="0" baseline="0" noProof="0">
                <a:ln>
                  <a:noFill/>
                </a:ln>
                <a:solidFill>
                  <a:srgbClr val="FFFF00"/>
                </a:solidFill>
                <a:effectLst>
                  <a:outerShdw blurRad="38100" dist="38100" dir="2700000" algn="tl">
                    <a:srgbClr val="000000">
                      <a:alpha val="43137"/>
                    </a:srgbClr>
                  </a:outerShdw>
                </a:effectLst>
                <a:uLnTx/>
                <a:uFillTx/>
                <a:latin typeface="UVN Banh Mi" pitchFamily="2" charset="0"/>
                <a:cs typeface="Arial"/>
                <a:sym typeface="Arial"/>
              </a:rPr>
              <a:t> 3 </a:t>
            </a:r>
            <a:r>
              <a:rPr kumimoji="0" lang="en-US" sz="4000" b="0"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UVN Banh Mi" pitchFamily="2" charset="0"/>
                <a:cs typeface="Arial"/>
                <a:sym typeface="Arial"/>
              </a:rPr>
              <a:t>– </a:t>
            </a:r>
            <a:r>
              <a:rPr kumimoji="0" lang="en-US" sz="4000" b="0" i="0" u="none" strike="noStrike" kern="0" cap="none" spc="0" normalizeH="0" baseline="0" noProof="0" err="1">
                <a:ln>
                  <a:noFill/>
                </a:ln>
                <a:solidFill>
                  <a:srgbClr val="FFFF00"/>
                </a:solidFill>
                <a:effectLst>
                  <a:outerShdw blurRad="38100" dist="38100" dir="2700000" algn="tl">
                    <a:srgbClr val="000000">
                      <a:alpha val="43137"/>
                    </a:srgbClr>
                  </a:outerShdw>
                </a:effectLst>
                <a:uLnTx/>
                <a:uFillTx/>
                <a:latin typeface="UVN Banh Mi" pitchFamily="2" charset="0"/>
                <a:cs typeface="Arial"/>
                <a:sym typeface="Arial"/>
              </a:rPr>
              <a:t>Tiết</a:t>
            </a:r>
            <a:r>
              <a:rPr kumimoji="0" lang="en-US" sz="4000" b="0" i="0" u="none" strike="noStrike" kern="0" cap="none" spc="0" normalizeH="0" baseline="0" noProof="0">
                <a:ln>
                  <a:noFill/>
                </a:ln>
                <a:solidFill>
                  <a:srgbClr val="FFFF00"/>
                </a:solidFill>
                <a:effectLst>
                  <a:outerShdw blurRad="38100" dist="38100" dir="2700000" algn="tl">
                    <a:srgbClr val="000000">
                      <a:alpha val="43137"/>
                    </a:srgbClr>
                  </a:outerShdw>
                </a:effectLst>
                <a:uLnTx/>
                <a:uFillTx/>
                <a:latin typeface="UVN Banh Mi" pitchFamily="2" charset="0"/>
                <a:cs typeface="Arial"/>
                <a:sym typeface="Arial"/>
              </a:rPr>
              <a:t> 1+2</a:t>
            </a:r>
            <a:endParaRPr kumimoji="0" lang="en-US" sz="4000" b="0"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UVN Banh Mi" pitchFamily="2" charset="0"/>
              <a:cs typeface="Arial"/>
              <a:sym typeface="Arial"/>
            </a:endParaRPr>
          </a:p>
        </p:txBody>
      </p:sp>
      <p:grpSp>
        <p:nvGrpSpPr>
          <p:cNvPr id="17" name="Nhóm 16">
            <a:extLst>
              <a:ext uri="{FF2B5EF4-FFF2-40B4-BE49-F238E27FC236}">
                <a16:creationId xmlns:a16="http://schemas.microsoft.com/office/drawing/2014/main" xmlns="" id="{B46CD474-6CF5-E79D-3BED-B19E989A66ED}"/>
              </a:ext>
            </a:extLst>
          </p:cNvPr>
          <p:cNvGrpSpPr/>
          <p:nvPr/>
        </p:nvGrpSpPr>
        <p:grpSpPr>
          <a:xfrm>
            <a:off x="2014595" y="2635341"/>
            <a:ext cx="5294768" cy="1594919"/>
            <a:chOff x="1756080" y="2634556"/>
            <a:chExt cx="5294768" cy="1594919"/>
          </a:xfrm>
        </p:grpSpPr>
        <p:sp>
          <p:nvSpPr>
            <p:cNvPr id="16" name="Hộp Văn bản 15">
              <a:extLst>
                <a:ext uri="{FF2B5EF4-FFF2-40B4-BE49-F238E27FC236}">
                  <a16:creationId xmlns:a16="http://schemas.microsoft.com/office/drawing/2014/main" xmlns="" id="{8931D497-2705-EEAB-CA0D-D6D118C6CAA6}"/>
                </a:ext>
              </a:extLst>
            </p:cNvPr>
            <p:cNvSpPr txBox="1"/>
            <p:nvPr/>
          </p:nvSpPr>
          <p:spPr>
            <a:xfrm>
              <a:off x="1756080" y="2634556"/>
              <a:ext cx="5265548"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800" b="0" i="0" u="none" strike="noStrike" kern="0" cap="none" spc="0" normalizeH="0" baseline="0" noProof="0">
                  <a:ln w="165100">
                    <a:solidFill>
                      <a:srgbClr val="FFFFFF"/>
                    </a:solidFill>
                  </a:ln>
                  <a:solidFill>
                    <a:srgbClr val="FF0000"/>
                  </a:solidFill>
                  <a:effectLst>
                    <a:outerShdw blurRad="38100" dist="38100" dir="2700000" algn="tl">
                      <a:srgbClr val="000000">
                        <a:alpha val="43137"/>
                      </a:srgbClr>
                    </a:outerShdw>
                  </a:effectLst>
                  <a:uLnTx/>
                  <a:uFillTx/>
                  <a:latin typeface="SVN-Hole Hearted" panose="020B0A06020104020203" pitchFamily="34" charset="0"/>
                  <a:cs typeface="Arial"/>
                  <a:sym typeface="Arial"/>
                </a:rPr>
                <a:t>Nụ cười mang tên mùa xuân</a:t>
              </a:r>
              <a:endParaRPr kumimoji="0" lang="en-US" sz="4800" b="0" i="0" u="none" strike="noStrike" kern="0" cap="none" spc="0" normalizeH="0" baseline="0" noProof="0" dirty="0">
                <a:ln w="165100">
                  <a:solidFill>
                    <a:srgbClr val="FFFFFF"/>
                  </a:solidFill>
                </a:ln>
                <a:solidFill>
                  <a:srgbClr val="FF0000"/>
                </a:solidFill>
                <a:effectLst>
                  <a:outerShdw blurRad="38100" dist="38100" dir="2700000" algn="tl">
                    <a:srgbClr val="000000">
                      <a:alpha val="43137"/>
                    </a:srgbClr>
                  </a:outerShdw>
                </a:effectLst>
                <a:uLnTx/>
                <a:uFillTx/>
                <a:latin typeface="SVN-Hole Hearted" panose="020B0A06020104020203" pitchFamily="34" charset="0"/>
                <a:cs typeface="Arial"/>
                <a:sym typeface="Arial"/>
              </a:endParaRPr>
            </a:p>
          </p:txBody>
        </p:sp>
        <p:sp>
          <p:nvSpPr>
            <p:cNvPr id="15" name="Hộp Văn bản 14">
              <a:extLst>
                <a:ext uri="{FF2B5EF4-FFF2-40B4-BE49-F238E27FC236}">
                  <a16:creationId xmlns:a16="http://schemas.microsoft.com/office/drawing/2014/main" xmlns="" id="{00481CC8-7030-EFA6-1D62-9A674503144E}"/>
                </a:ext>
              </a:extLst>
            </p:cNvPr>
            <p:cNvSpPr txBox="1"/>
            <p:nvPr/>
          </p:nvSpPr>
          <p:spPr>
            <a:xfrm>
              <a:off x="1785300" y="2659815"/>
              <a:ext cx="5265548"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800" b="0" i="0" u="none" strike="noStrike" kern="0" cap="none" spc="0" normalizeH="0" baseline="0" noProof="0">
                  <a:ln>
                    <a:noFill/>
                  </a:ln>
                  <a:solidFill>
                    <a:srgbClr val="FF0000"/>
                  </a:solidFill>
                  <a:effectLst>
                    <a:outerShdw blurRad="38100" dist="38100" dir="2700000" algn="tl">
                      <a:srgbClr val="000000">
                        <a:alpha val="43137"/>
                      </a:srgbClr>
                    </a:outerShdw>
                  </a:effectLst>
                  <a:uLnTx/>
                  <a:uFillTx/>
                  <a:latin typeface="SVN-Hole Hearted" panose="020B0A06020104020203" pitchFamily="34" charset="0"/>
                  <a:cs typeface="Arial"/>
                  <a:sym typeface="Arial"/>
                </a:rPr>
                <a:t>Nụ cười mang tên mùa xuân</a:t>
              </a:r>
              <a:endParaRPr kumimoji="0" lang="en-US" sz="4800" b="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SVN-Hole Hearted" panose="020B0A06020104020203" pitchFamily="34" charset="0"/>
                <a:cs typeface="Arial"/>
                <a:sym typeface="Arial"/>
              </a:endParaRPr>
            </a:p>
          </p:txBody>
        </p:sp>
      </p:grpSp>
      <p:grpSp>
        <p:nvGrpSpPr>
          <p:cNvPr id="3290" name="Google Shape;3290;p36"/>
          <p:cNvGrpSpPr/>
          <p:nvPr/>
        </p:nvGrpSpPr>
        <p:grpSpPr>
          <a:xfrm>
            <a:off x="7255119" y="3315043"/>
            <a:ext cx="1881994" cy="1934041"/>
            <a:chOff x="3925475" y="495800"/>
            <a:chExt cx="2141550" cy="2200775"/>
          </a:xfrm>
        </p:grpSpPr>
        <p:sp>
          <p:nvSpPr>
            <p:cNvPr id="3291" name="Google Shape;3291;p36"/>
            <p:cNvSpPr/>
            <p:nvPr/>
          </p:nvSpPr>
          <p:spPr>
            <a:xfrm>
              <a:off x="3925475" y="495800"/>
              <a:ext cx="2141550" cy="2200775"/>
            </a:xfrm>
            <a:custGeom>
              <a:avLst/>
              <a:gdLst/>
              <a:ahLst/>
              <a:cxnLst/>
              <a:rect l="l" t="t" r="r" b="b"/>
              <a:pathLst>
                <a:path w="85662" h="88031" extrusionOk="0">
                  <a:moveTo>
                    <a:pt x="18213" y="29655"/>
                  </a:moveTo>
                  <a:cubicBezTo>
                    <a:pt x="18514" y="29888"/>
                    <a:pt x="18847" y="30089"/>
                    <a:pt x="19214" y="30189"/>
                  </a:cubicBezTo>
                  <a:cubicBezTo>
                    <a:pt x="18881" y="30355"/>
                    <a:pt x="18580" y="30589"/>
                    <a:pt x="18347" y="30889"/>
                  </a:cubicBezTo>
                  <a:cubicBezTo>
                    <a:pt x="17913" y="31356"/>
                    <a:pt x="17480" y="32190"/>
                    <a:pt x="17646" y="33458"/>
                  </a:cubicBezTo>
                  <a:cubicBezTo>
                    <a:pt x="16279" y="33558"/>
                    <a:pt x="15245" y="34358"/>
                    <a:pt x="14878" y="35526"/>
                  </a:cubicBezTo>
                  <a:cubicBezTo>
                    <a:pt x="14711" y="35092"/>
                    <a:pt x="14477" y="34692"/>
                    <a:pt x="14177" y="34358"/>
                  </a:cubicBezTo>
                  <a:cubicBezTo>
                    <a:pt x="13877" y="33991"/>
                    <a:pt x="13443" y="33725"/>
                    <a:pt x="13010" y="33558"/>
                  </a:cubicBezTo>
                  <a:cubicBezTo>
                    <a:pt x="12743" y="33391"/>
                    <a:pt x="12443" y="33224"/>
                    <a:pt x="12142" y="33157"/>
                  </a:cubicBezTo>
                  <a:cubicBezTo>
                    <a:pt x="12209" y="33124"/>
                    <a:pt x="12243" y="33091"/>
                    <a:pt x="12276" y="33057"/>
                  </a:cubicBezTo>
                  <a:cubicBezTo>
                    <a:pt x="12443" y="32957"/>
                    <a:pt x="12609" y="32824"/>
                    <a:pt x="12776" y="32690"/>
                  </a:cubicBezTo>
                  <a:cubicBezTo>
                    <a:pt x="12876" y="32657"/>
                    <a:pt x="12943" y="32590"/>
                    <a:pt x="13010" y="32524"/>
                  </a:cubicBezTo>
                  <a:cubicBezTo>
                    <a:pt x="13110" y="32457"/>
                    <a:pt x="13210" y="32424"/>
                    <a:pt x="13310" y="32357"/>
                  </a:cubicBezTo>
                  <a:cubicBezTo>
                    <a:pt x="13610" y="32190"/>
                    <a:pt x="13810" y="32090"/>
                    <a:pt x="13844" y="32090"/>
                  </a:cubicBezTo>
                  <a:cubicBezTo>
                    <a:pt x="14477" y="31790"/>
                    <a:pt x="14978" y="31256"/>
                    <a:pt x="15245" y="30589"/>
                  </a:cubicBezTo>
                  <a:cubicBezTo>
                    <a:pt x="15311" y="30389"/>
                    <a:pt x="15378" y="30155"/>
                    <a:pt x="15378" y="29955"/>
                  </a:cubicBezTo>
                  <a:cubicBezTo>
                    <a:pt x="15545" y="29989"/>
                    <a:pt x="15712" y="29989"/>
                    <a:pt x="15878" y="29989"/>
                  </a:cubicBezTo>
                  <a:cubicBezTo>
                    <a:pt x="15912" y="30022"/>
                    <a:pt x="15979" y="30022"/>
                    <a:pt x="16012" y="30055"/>
                  </a:cubicBezTo>
                  <a:cubicBezTo>
                    <a:pt x="16245" y="30089"/>
                    <a:pt x="16479" y="30122"/>
                    <a:pt x="16712" y="30122"/>
                  </a:cubicBezTo>
                  <a:cubicBezTo>
                    <a:pt x="17279" y="30122"/>
                    <a:pt x="17780" y="29955"/>
                    <a:pt x="18213" y="29655"/>
                  </a:cubicBezTo>
                  <a:close/>
                  <a:moveTo>
                    <a:pt x="25786" y="21983"/>
                  </a:moveTo>
                  <a:cubicBezTo>
                    <a:pt x="25852" y="22049"/>
                    <a:pt x="25952" y="22116"/>
                    <a:pt x="26052" y="22183"/>
                  </a:cubicBezTo>
                  <a:cubicBezTo>
                    <a:pt x="26653" y="22583"/>
                    <a:pt x="27320" y="22883"/>
                    <a:pt x="27954" y="23084"/>
                  </a:cubicBezTo>
                  <a:cubicBezTo>
                    <a:pt x="28888" y="24351"/>
                    <a:pt x="30322" y="25052"/>
                    <a:pt x="32057" y="25052"/>
                  </a:cubicBezTo>
                  <a:lnTo>
                    <a:pt x="32357" y="25052"/>
                  </a:lnTo>
                  <a:cubicBezTo>
                    <a:pt x="32590" y="25052"/>
                    <a:pt x="32824" y="25018"/>
                    <a:pt x="33057" y="24985"/>
                  </a:cubicBezTo>
                  <a:lnTo>
                    <a:pt x="33057" y="24985"/>
                  </a:lnTo>
                  <a:cubicBezTo>
                    <a:pt x="31957" y="25719"/>
                    <a:pt x="31223" y="26953"/>
                    <a:pt x="31189" y="28354"/>
                  </a:cubicBezTo>
                  <a:cubicBezTo>
                    <a:pt x="31189" y="29455"/>
                    <a:pt x="31623" y="30456"/>
                    <a:pt x="32390" y="31223"/>
                  </a:cubicBezTo>
                  <a:cubicBezTo>
                    <a:pt x="33157" y="31990"/>
                    <a:pt x="34158" y="32424"/>
                    <a:pt x="35259" y="32424"/>
                  </a:cubicBezTo>
                  <a:cubicBezTo>
                    <a:pt x="37494" y="32424"/>
                    <a:pt x="39295" y="30622"/>
                    <a:pt x="39295" y="28387"/>
                  </a:cubicBezTo>
                  <a:cubicBezTo>
                    <a:pt x="39329" y="27320"/>
                    <a:pt x="38895" y="26286"/>
                    <a:pt x="38128" y="25519"/>
                  </a:cubicBezTo>
                  <a:cubicBezTo>
                    <a:pt x="37527" y="24885"/>
                    <a:pt x="36727" y="24518"/>
                    <a:pt x="35859" y="24385"/>
                  </a:cubicBezTo>
                  <a:cubicBezTo>
                    <a:pt x="36026" y="24318"/>
                    <a:pt x="36160" y="24284"/>
                    <a:pt x="36326" y="24218"/>
                  </a:cubicBezTo>
                  <a:cubicBezTo>
                    <a:pt x="36860" y="24418"/>
                    <a:pt x="37461" y="24551"/>
                    <a:pt x="38094" y="24551"/>
                  </a:cubicBezTo>
                  <a:cubicBezTo>
                    <a:pt x="39462" y="24551"/>
                    <a:pt x="40930" y="23951"/>
                    <a:pt x="42264" y="22917"/>
                  </a:cubicBezTo>
                  <a:cubicBezTo>
                    <a:pt x="42964" y="22850"/>
                    <a:pt x="43665" y="22850"/>
                    <a:pt x="44332" y="22850"/>
                  </a:cubicBezTo>
                  <a:cubicBezTo>
                    <a:pt x="46534" y="22850"/>
                    <a:pt x="48602" y="23117"/>
                    <a:pt x="50537" y="23617"/>
                  </a:cubicBezTo>
                  <a:cubicBezTo>
                    <a:pt x="50236" y="23984"/>
                    <a:pt x="50036" y="24385"/>
                    <a:pt x="49836" y="24751"/>
                  </a:cubicBezTo>
                  <a:cubicBezTo>
                    <a:pt x="48702" y="25285"/>
                    <a:pt x="47901" y="25886"/>
                    <a:pt x="47601" y="26986"/>
                  </a:cubicBezTo>
                  <a:cubicBezTo>
                    <a:pt x="47368" y="27787"/>
                    <a:pt x="47534" y="28688"/>
                    <a:pt x="48035" y="29355"/>
                  </a:cubicBezTo>
                  <a:cubicBezTo>
                    <a:pt x="48202" y="29588"/>
                    <a:pt x="48402" y="29788"/>
                    <a:pt x="48635" y="29955"/>
                  </a:cubicBezTo>
                  <a:cubicBezTo>
                    <a:pt x="48502" y="29955"/>
                    <a:pt x="48368" y="29989"/>
                    <a:pt x="48202" y="30022"/>
                  </a:cubicBezTo>
                  <a:cubicBezTo>
                    <a:pt x="48068" y="30055"/>
                    <a:pt x="47901" y="30122"/>
                    <a:pt x="47768" y="30155"/>
                  </a:cubicBezTo>
                  <a:cubicBezTo>
                    <a:pt x="47601" y="29822"/>
                    <a:pt x="47401" y="29555"/>
                    <a:pt x="47167" y="29288"/>
                  </a:cubicBezTo>
                  <a:cubicBezTo>
                    <a:pt x="46600" y="28654"/>
                    <a:pt x="45800" y="28287"/>
                    <a:pt x="44933" y="28287"/>
                  </a:cubicBezTo>
                  <a:cubicBezTo>
                    <a:pt x="44365" y="28287"/>
                    <a:pt x="43765" y="28454"/>
                    <a:pt x="43231" y="28754"/>
                  </a:cubicBezTo>
                  <a:cubicBezTo>
                    <a:pt x="41130" y="29989"/>
                    <a:pt x="39028" y="33891"/>
                    <a:pt x="38228" y="35526"/>
                  </a:cubicBezTo>
                  <a:cubicBezTo>
                    <a:pt x="37861" y="36160"/>
                    <a:pt x="37561" y="37060"/>
                    <a:pt x="37461" y="38094"/>
                  </a:cubicBezTo>
                  <a:cubicBezTo>
                    <a:pt x="36893" y="38161"/>
                    <a:pt x="36293" y="38328"/>
                    <a:pt x="35626" y="38661"/>
                  </a:cubicBezTo>
                  <a:cubicBezTo>
                    <a:pt x="34725" y="39062"/>
                    <a:pt x="33925" y="39529"/>
                    <a:pt x="33191" y="40062"/>
                  </a:cubicBezTo>
                  <a:cubicBezTo>
                    <a:pt x="33191" y="38795"/>
                    <a:pt x="32924" y="37427"/>
                    <a:pt x="32390" y="35993"/>
                  </a:cubicBezTo>
                  <a:cubicBezTo>
                    <a:pt x="31356" y="33191"/>
                    <a:pt x="28054" y="28054"/>
                    <a:pt x="25218" y="27620"/>
                  </a:cubicBezTo>
                  <a:cubicBezTo>
                    <a:pt x="25685" y="27086"/>
                    <a:pt x="25952" y="26419"/>
                    <a:pt x="26052" y="25652"/>
                  </a:cubicBezTo>
                  <a:cubicBezTo>
                    <a:pt x="26119" y="24852"/>
                    <a:pt x="25952" y="24118"/>
                    <a:pt x="25619" y="23450"/>
                  </a:cubicBezTo>
                  <a:cubicBezTo>
                    <a:pt x="25819" y="22983"/>
                    <a:pt x="25852" y="22516"/>
                    <a:pt x="25786" y="22016"/>
                  </a:cubicBezTo>
                  <a:cubicBezTo>
                    <a:pt x="25786" y="22016"/>
                    <a:pt x="25786" y="22016"/>
                    <a:pt x="25786" y="21983"/>
                  </a:cubicBezTo>
                  <a:close/>
                  <a:moveTo>
                    <a:pt x="39862" y="45233"/>
                  </a:moveTo>
                  <a:cubicBezTo>
                    <a:pt x="40162" y="45566"/>
                    <a:pt x="40496" y="45900"/>
                    <a:pt x="40863" y="46233"/>
                  </a:cubicBezTo>
                  <a:cubicBezTo>
                    <a:pt x="40496" y="47034"/>
                    <a:pt x="40129" y="47801"/>
                    <a:pt x="39829" y="48602"/>
                  </a:cubicBezTo>
                  <a:cubicBezTo>
                    <a:pt x="39462" y="48468"/>
                    <a:pt x="39095" y="48402"/>
                    <a:pt x="38695" y="48402"/>
                  </a:cubicBezTo>
                  <a:cubicBezTo>
                    <a:pt x="38595" y="48402"/>
                    <a:pt x="38495" y="48402"/>
                    <a:pt x="38361" y="48435"/>
                  </a:cubicBezTo>
                  <a:cubicBezTo>
                    <a:pt x="38962" y="47234"/>
                    <a:pt x="39462" y="46167"/>
                    <a:pt x="39862" y="45233"/>
                  </a:cubicBezTo>
                  <a:close/>
                  <a:moveTo>
                    <a:pt x="9807" y="40296"/>
                  </a:moveTo>
                  <a:cubicBezTo>
                    <a:pt x="9941" y="40363"/>
                    <a:pt x="10108" y="40396"/>
                    <a:pt x="10274" y="40429"/>
                  </a:cubicBezTo>
                  <a:cubicBezTo>
                    <a:pt x="10641" y="40629"/>
                    <a:pt x="11008" y="40730"/>
                    <a:pt x="11442" y="40763"/>
                  </a:cubicBezTo>
                  <a:lnTo>
                    <a:pt x="11609" y="40763"/>
                  </a:lnTo>
                  <a:cubicBezTo>
                    <a:pt x="11742" y="40763"/>
                    <a:pt x="11842" y="40763"/>
                    <a:pt x="11976" y="40730"/>
                  </a:cubicBezTo>
                  <a:cubicBezTo>
                    <a:pt x="12509" y="43131"/>
                    <a:pt x="15512" y="46334"/>
                    <a:pt x="16779" y="47601"/>
                  </a:cubicBezTo>
                  <a:cubicBezTo>
                    <a:pt x="16946" y="47735"/>
                    <a:pt x="17380" y="48168"/>
                    <a:pt x="18080" y="48602"/>
                  </a:cubicBezTo>
                  <a:cubicBezTo>
                    <a:pt x="15778" y="48635"/>
                    <a:pt x="14177" y="48935"/>
                    <a:pt x="13143" y="49636"/>
                  </a:cubicBezTo>
                  <a:cubicBezTo>
                    <a:pt x="13343" y="49269"/>
                    <a:pt x="13443" y="48902"/>
                    <a:pt x="13477" y="48502"/>
                  </a:cubicBezTo>
                  <a:cubicBezTo>
                    <a:pt x="13577" y="48101"/>
                    <a:pt x="13610" y="47701"/>
                    <a:pt x="13510" y="47268"/>
                  </a:cubicBezTo>
                  <a:cubicBezTo>
                    <a:pt x="13377" y="46567"/>
                    <a:pt x="12976" y="45933"/>
                    <a:pt x="12343" y="45533"/>
                  </a:cubicBezTo>
                  <a:cubicBezTo>
                    <a:pt x="11909" y="45266"/>
                    <a:pt x="11375" y="45033"/>
                    <a:pt x="10775" y="44866"/>
                  </a:cubicBezTo>
                  <a:cubicBezTo>
                    <a:pt x="10575" y="44799"/>
                    <a:pt x="10341" y="44799"/>
                    <a:pt x="10108" y="44799"/>
                  </a:cubicBezTo>
                  <a:cubicBezTo>
                    <a:pt x="9908" y="44732"/>
                    <a:pt x="9707" y="44666"/>
                    <a:pt x="9474" y="44666"/>
                  </a:cubicBezTo>
                  <a:cubicBezTo>
                    <a:pt x="9441" y="44666"/>
                    <a:pt x="9340" y="44666"/>
                    <a:pt x="9307" y="44632"/>
                  </a:cubicBezTo>
                  <a:cubicBezTo>
                    <a:pt x="9274" y="44599"/>
                    <a:pt x="9240" y="44566"/>
                    <a:pt x="9240" y="44532"/>
                  </a:cubicBezTo>
                  <a:cubicBezTo>
                    <a:pt x="9174" y="44365"/>
                    <a:pt x="9107" y="44232"/>
                    <a:pt x="9040" y="44099"/>
                  </a:cubicBezTo>
                  <a:cubicBezTo>
                    <a:pt x="9007" y="44032"/>
                    <a:pt x="8974" y="43965"/>
                    <a:pt x="8974" y="43898"/>
                  </a:cubicBezTo>
                  <a:cubicBezTo>
                    <a:pt x="8940" y="43832"/>
                    <a:pt x="8940" y="43732"/>
                    <a:pt x="8907" y="43665"/>
                  </a:cubicBezTo>
                  <a:cubicBezTo>
                    <a:pt x="8873" y="43498"/>
                    <a:pt x="8873" y="43365"/>
                    <a:pt x="8840" y="43198"/>
                  </a:cubicBezTo>
                  <a:cubicBezTo>
                    <a:pt x="8840" y="43131"/>
                    <a:pt x="8840" y="43065"/>
                    <a:pt x="8840" y="42964"/>
                  </a:cubicBezTo>
                  <a:cubicBezTo>
                    <a:pt x="8840" y="42898"/>
                    <a:pt x="8840" y="42831"/>
                    <a:pt x="8840" y="42731"/>
                  </a:cubicBezTo>
                  <a:cubicBezTo>
                    <a:pt x="8873" y="42598"/>
                    <a:pt x="8873" y="42431"/>
                    <a:pt x="8907" y="42264"/>
                  </a:cubicBezTo>
                  <a:cubicBezTo>
                    <a:pt x="8940" y="42164"/>
                    <a:pt x="8940" y="42097"/>
                    <a:pt x="8940" y="41997"/>
                  </a:cubicBezTo>
                  <a:cubicBezTo>
                    <a:pt x="8974" y="41930"/>
                    <a:pt x="9007" y="41830"/>
                    <a:pt x="9040" y="41764"/>
                  </a:cubicBezTo>
                  <a:cubicBezTo>
                    <a:pt x="9107" y="41597"/>
                    <a:pt x="9174" y="41430"/>
                    <a:pt x="9240" y="41263"/>
                  </a:cubicBezTo>
                  <a:cubicBezTo>
                    <a:pt x="9274" y="41163"/>
                    <a:pt x="9307" y="41096"/>
                    <a:pt x="9340" y="40996"/>
                  </a:cubicBezTo>
                  <a:cubicBezTo>
                    <a:pt x="9407" y="40930"/>
                    <a:pt x="9441" y="40830"/>
                    <a:pt x="9507" y="40763"/>
                  </a:cubicBezTo>
                  <a:cubicBezTo>
                    <a:pt x="9574" y="40596"/>
                    <a:pt x="9674" y="40429"/>
                    <a:pt x="9807" y="40296"/>
                  </a:cubicBezTo>
                  <a:close/>
                  <a:moveTo>
                    <a:pt x="25352" y="49502"/>
                  </a:moveTo>
                  <a:cubicBezTo>
                    <a:pt x="25452" y="49669"/>
                    <a:pt x="25552" y="49836"/>
                    <a:pt x="25619" y="50003"/>
                  </a:cubicBezTo>
                  <a:cubicBezTo>
                    <a:pt x="25352" y="49869"/>
                    <a:pt x="25052" y="49769"/>
                    <a:pt x="24785" y="49669"/>
                  </a:cubicBezTo>
                  <a:cubicBezTo>
                    <a:pt x="24952" y="49636"/>
                    <a:pt x="25152" y="49569"/>
                    <a:pt x="25352" y="49502"/>
                  </a:cubicBezTo>
                  <a:close/>
                  <a:moveTo>
                    <a:pt x="47801" y="54773"/>
                  </a:moveTo>
                  <a:cubicBezTo>
                    <a:pt x="47901" y="55006"/>
                    <a:pt x="48001" y="55207"/>
                    <a:pt x="48135" y="55440"/>
                  </a:cubicBezTo>
                  <a:cubicBezTo>
                    <a:pt x="47968" y="55440"/>
                    <a:pt x="47835" y="55440"/>
                    <a:pt x="47701" y="55473"/>
                  </a:cubicBezTo>
                  <a:cubicBezTo>
                    <a:pt x="47735" y="55240"/>
                    <a:pt x="47768" y="55006"/>
                    <a:pt x="47801" y="54773"/>
                  </a:cubicBezTo>
                  <a:close/>
                  <a:moveTo>
                    <a:pt x="57375" y="27086"/>
                  </a:moveTo>
                  <a:lnTo>
                    <a:pt x="57375" y="27086"/>
                  </a:lnTo>
                  <a:cubicBezTo>
                    <a:pt x="61011" y="29989"/>
                    <a:pt x="63779" y="34325"/>
                    <a:pt x="65714" y="40162"/>
                  </a:cubicBezTo>
                  <a:cubicBezTo>
                    <a:pt x="65514" y="40496"/>
                    <a:pt x="65380" y="40896"/>
                    <a:pt x="65280" y="41263"/>
                  </a:cubicBezTo>
                  <a:cubicBezTo>
                    <a:pt x="64613" y="43665"/>
                    <a:pt x="65514" y="46000"/>
                    <a:pt x="67615" y="47234"/>
                  </a:cubicBezTo>
                  <a:cubicBezTo>
                    <a:pt x="68149" y="47568"/>
                    <a:pt x="68750" y="47835"/>
                    <a:pt x="69350" y="48001"/>
                  </a:cubicBezTo>
                  <a:cubicBezTo>
                    <a:pt x="69650" y="48368"/>
                    <a:pt x="70017" y="48702"/>
                    <a:pt x="70451" y="48935"/>
                  </a:cubicBezTo>
                  <a:cubicBezTo>
                    <a:pt x="69884" y="49102"/>
                    <a:pt x="69383" y="49369"/>
                    <a:pt x="68916" y="49703"/>
                  </a:cubicBezTo>
                  <a:cubicBezTo>
                    <a:pt x="68783" y="49703"/>
                    <a:pt x="68683" y="49669"/>
                    <a:pt x="68549" y="49669"/>
                  </a:cubicBezTo>
                  <a:cubicBezTo>
                    <a:pt x="67449" y="49669"/>
                    <a:pt x="66448" y="50336"/>
                    <a:pt x="66048" y="51337"/>
                  </a:cubicBezTo>
                  <a:cubicBezTo>
                    <a:pt x="65914" y="51604"/>
                    <a:pt x="65814" y="51971"/>
                    <a:pt x="65781" y="52371"/>
                  </a:cubicBezTo>
                  <a:cubicBezTo>
                    <a:pt x="65547" y="52438"/>
                    <a:pt x="65347" y="52538"/>
                    <a:pt x="65147" y="52638"/>
                  </a:cubicBezTo>
                  <a:cubicBezTo>
                    <a:pt x="64046" y="53238"/>
                    <a:pt x="63512" y="54506"/>
                    <a:pt x="63779" y="55674"/>
                  </a:cubicBezTo>
                  <a:cubicBezTo>
                    <a:pt x="63579" y="55640"/>
                    <a:pt x="63379" y="55607"/>
                    <a:pt x="63146" y="55607"/>
                  </a:cubicBezTo>
                  <a:cubicBezTo>
                    <a:pt x="61644" y="55607"/>
                    <a:pt x="60877" y="56608"/>
                    <a:pt x="60344" y="57642"/>
                  </a:cubicBezTo>
                  <a:cubicBezTo>
                    <a:pt x="60210" y="57575"/>
                    <a:pt x="60077" y="57508"/>
                    <a:pt x="59943" y="57441"/>
                  </a:cubicBezTo>
                  <a:cubicBezTo>
                    <a:pt x="60977" y="56441"/>
                    <a:pt x="61811" y="55106"/>
                    <a:pt x="62412" y="53405"/>
                  </a:cubicBezTo>
                  <a:cubicBezTo>
                    <a:pt x="62745" y="52505"/>
                    <a:pt x="64246" y="47901"/>
                    <a:pt x="62111" y="46167"/>
                  </a:cubicBezTo>
                  <a:cubicBezTo>
                    <a:pt x="61611" y="45733"/>
                    <a:pt x="60977" y="45533"/>
                    <a:pt x="60310" y="45533"/>
                  </a:cubicBezTo>
                  <a:cubicBezTo>
                    <a:pt x="60043" y="45533"/>
                    <a:pt x="59810" y="45566"/>
                    <a:pt x="59576" y="45600"/>
                  </a:cubicBezTo>
                  <a:cubicBezTo>
                    <a:pt x="58976" y="44832"/>
                    <a:pt x="58209" y="44432"/>
                    <a:pt x="57241" y="44432"/>
                  </a:cubicBezTo>
                  <a:cubicBezTo>
                    <a:pt x="57008" y="44432"/>
                    <a:pt x="56674" y="44432"/>
                    <a:pt x="56307" y="44566"/>
                  </a:cubicBezTo>
                  <a:cubicBezTo>
                    <a:pt x="57108" y="43665"/>
                    <a:pt x="57808" y="42698"/>
                    <a:pt x="58409" y="41764"/>
                  </a:cubicBezTo>
                  <a:cubicBezTo>
                    <a:pt x="60277" y="38695"/>
                    <a:pt x="60010" y="37327"/>
                    <a:pt x="59576" y="36460"/>
                  </a:cubicBezTo>
                  <a:cubicBezTo>
                    <a:pt x="59043" y="35392"/>
                    <a:pt x="57942" y="34759"/>
                    <a:pt x="56641" y="34759"/>
                  </a:cubicBezTo>
                  <a:lnTo>
                    <a:pt x="56474" y="34759"/>
                  </a:lnTo>
                  <a:cubicBezTo>
                    <a:pt x="56407" y="33524"/>
                    <a:pt x="56007" y="32991"/>
                    <a:pt x="55807" y="32724"/>
                  </a:cubicBezTo>
                  <a:cubicBezTo>
                    <a:pt x="55473" y="32257"/>
                    <a:pt x="54973" y="31890"/>
                    <a:pt x="54439" y="31690"/>
                  </a:cubicBezTo>
                  <a:cubicBezTo>
                    <a:pt x="54773" y="31323"/>
                    <a:pt x="55040" y="30923"/>
                    <a:pt x="55273" y="30456"/>
                  </a:cubicBezTo>
                  <a:cubicBezTo>
                    <a:pt x="55940" y="30155"/>
                    <a:pt x="56274" y="29955"/>
                    <a:pt x="56541" y="29722"/>
                  </a:cubicBezTo>
                  <a:cubicBezTo>
                    <a:pt x="57241" y="29088"/>
                    <a:pt x="57575" y="28087"/>
                    <a:pt x="57408" y="27153"/>
                  </a:cubicBezTo>
                  <a:cubicBezTo>
                    <a:pt x="57375" y="27120"/>
                    <a:pt x="57375" y="27120"/>
                    <a:pt x="57375" y="27086"/>
                  </a:cubicBezTo>
                  <a:close/>
                  <a:moveTo>
                    <a:pt x="7539" y="50336"/>
                  </a:moveTo>
                  <a:cubicBezTo>
                    <a:pt x="7706" y="50403"/>
                    <a:pt x="7839" y="50503"/>
                    <a:pt x="7973" y="50570"/>
                  </a:cubicBezTo>
                  <a:cubicBezTo>
                    <a:pt x="8206" y="50670"/>
                    <a:pt x="8440" y="50737"/>
                    <a:pt x="8673" y="50770"/>
                  </a:cubicBezTo>
                  <a:cubicBezTo>
                    <a:pt x="8940" y="50903"/>
                    <a:pt x="9207" y="51004"/>
                    <a:pt x="9474" y="51037"/>
                  </a:cubicBezTo>
                  <a:cubicBezTo>
                    <a:pt x="9774" y="51104"/>
                    <a:pt x="10041" y="51137"/>
                    <a:pt x="10341" y="51137"/>
                  </a:cubicBezTo>
                  <a:cubicBezTo>
                    <a:pt x="10575" y="51137"/>
                    <a:pt x="10842" y="51104"/>
                    <a:pt x="11075" y="51070"/>
                  </a:cubicBezTo>
                  <a:cubicBezTo>
                    <a:pt x="11208" y="51037"/>
                    <a:pt x="11342" y="51004"/>
                    <a:pt x="11475" y="50970"/>
                  </a:cubicBezTo>
                  <a:cubicBezTo>
                    <a:pt x="11742" y="50903"/>
                    <a:pt x="12009" y="50770"/>
                    <a:pt x="12209" y="50637"/>
                  </a:cubicBezTo>
                  <a:lnTo>
                    <a:pt x="12209" y="50637"/>
                  </a:lnTo>
                  <a:cubicBezTo>
                    <a:pt x="12109" y="50837"/>
                    <a:pt x="12042" y="51037"/>
                    <a:pt x="11976" y="51237"/>
                  </a:cubicBezTo>
                  <a:cubicBezTo>
                    <a:pt x="11876" y="51704"/>
                    <a:pt x="11842" y="52238"/>
                    <a:pt x="12042" y="52771"/>
                  </a:cubicBezTo>
                  <a:cubicBezTo>
                    <a:pt x="11776" y="52705"/>
                    <a:pt x="11509" y="52671"/>
                    <a:pt x="11242" y="52671"/>
                  </a:cubicBezTo>
                  <a:cubicBezTo>
                    <a:pt x="9674" y="52671"/>
                    <a:pt x="8873" y="53739"/>
                    <a:pt x="8373" y="54840"/>
                  </a:cubicBezTo>
                  <a:cubicBezTo>
                    <a:pt x="7239" y="55340"/>
                    <a:pt x="6438" y="55940"/>
                    <a:pt x="6138" y="57041"/>
                  </a:cubicBezTo>
                  <a:cubicBezTo>
                    <a:pt x="6005" y="57508"/>
                    <a:pt x="6005" y="58042"/>
                    <a:pt x="6138" y="58509"/>
                  </a:cubicBezTo>
                  <a:cubicBezTo>
                    <a:pt x="6105" y="58476"/>
                    <a:pt x="6071" y="58409"/>
                    <a:pt x="6005" y="58376"/>
                  </a:cubicBezTo>
                  <a:cubicBezTo>
                    <a:pt x="6005" y="58309"/>
                    <a:pt x="5971" y="58209"/>
                    <a:pt x="5938" y="58142"/>
                  </a:cubicBezTo>
                  <a:cubicBezTo>
                    <a:pt x="5838" y="58009"/>
                    <a:pt x="5771" y="57875"/>
                    <a:pt x="5738" y="57708"/>
                  </a:cubicBezTo>
                  <a:cubicBezTo>
                    <a:pt x="5705" y="57642"/>
                    <a:pt x="5671" y="57575"/>
                    <a:pt x="5638" y="57508"/>
                  </a:cubicBezTo>
                  <a:cubicBezTo>
                    <a:pt x="5638" y="57408"/>
                    <a:pt x="5604" y="57308"/>
                    <a:pt x="5571" y="57208"/>
                  </a:cubicBezTo>
                  <a:cubicBezTo>
                    <a:pt x="5538" y="57041"/>
                    <a:pt x="5504" y="56841"/>
                    <a:pt x="5471" y="56641"/>
                  </a:cubicBezTo>
                  <a:cubicBezTo>
                    <a:pt x="5471" y="56541"/>
                    <a:pt x="5438" y="56441"/>
                    <a:pt x="5438" y="56374"/>
                  </a:cubicBezTo>
                  <a:cubicBezTo>
                    <a:pt x="5438" y="56274"/>
                    <a:pt x="5438" y="56174"/>
                    <a:pt x="5438" y="56074"/>
                  </a:cubicBezTo>
                  <a:cubicBezTo>
                    <a:pt x="5438" y="55940"/>
                    <a:pt x="5438" y="55840"/>
                    <a:pt x="5438" y="55707"/>
                  </a:cubicBezTo>
                  <a:cubicBezTo>
                    <a:pt x="5438" y="55640"/>
                    <a:pt x="5438" y="55540"/>
                    <a:pt x="5438" y="55440"/>
                  </a:cubicBezTo>
                  <a:cubicBezTo>
                    <a:pt x="5438" y="55340"/>
                    <a:pt x="5438" y="55207"/>
                    <a:pt x="5404" y="55106"/>
                  </a:cubicBezTo>
                  <a:cubicBezTo>
                    <a:pt x="5438" y="55006"/>
                    <a:pt x="5471" y="54906"/>
                    <a:pt x="5471" y="54773"/>
                  </a:cubicBezTo>
                  <a:cubicBezTo>
                    <a:pt x="5504" y="54573"/>
                    <a:pt x="5538" y="54339"/>
                    <a:pt x="5571" y="54106"/>
                  </a:cubicBezTo>
                  <a:cubicBezTo>
                    <a:pt x="5571" y="54006"/>
                    <a:pt x="5604" y="53872"/>
                    <a:pt x="5604" y="53739"/>
                  </a:cubicBezTo>
                  <a:cubicBezTo>
                    <a:pt x="5638" y="53639"/>
                    <a:pt x="5671" y="53539"/>
                    <a:pt x="5705" y="53439"/>
                  </a:cubicBezTo>
                  <a:cubicBezTo>
                    <a:pt x="5705" y="53339"/>
                    <a:pt x="5738" y="53272"/>
                    <a:pt x="5738" y="53172"/>
                  </a:cubicBezTo>
                  <a:cubicBezTo>
                    <a:pt x="5771" y="53038"/>
                    <a:pt x="5805" y="52938"/>
                    <a:pt x="5838" y="52805"/>
                  </a:cubicBezTo>
                  <a:cubicBezTo>
                    <a:pt x="5871" y="52705"/>
                    <a:pt x="5905" y="52605"/>
                    <a:pt x="5905" y="52505"/>
                  </a:cubicBezTo>
                  <a:cubicBezTo>
                    <a:pt x="5971" y="52405"/>
                    <a:pt x="6005" y="52338"/>
                    <a:pt x="6038" y="52238"/>
                  </a:cubicBezTo>
                  <a:cubicBezTo>
                    <a:pt x="6105" y="52071"/>
                    <a:pt x="6172" y="51904"/>
                    <a:pt x="6272" y="51737"/>
                  </a:cubicBezTo>
                  <a:cubicBezTo>
                    <a:pt x="6305" y="51671"/>
                    <a:pt x="6338" y="51571"/>
                    <a:pt x="6372" y="51504"/>
                  </a:cubicBezTo>
                  <a:cubicBezTo>
                    <a:pt x="6438" y="51437"/>
                    <a:pt x="6472" y="51370"/>
                    <a:pt x="6505" y="51304"/>
                  </a:cubicBezTo>
                  <a:cubicBezTo>
                    <a:pt x="6605" y="51170"/>
                    <a:pt x="6705" y="51037"/>
                    <a:pt x="6805" y="50937"/>
                  </a:cubicBezTo>
                  <a:cubicBezTo>
                    <a:pt x="6872" y="50870"/>
                    <a:pt x="6905" y="50803"/>
                    <a:pt x="6939" y="50737"/>
                  </a:cubicBezTo>
                  <a:cubicBezTo>
                    <a:pt x="7005" y="50703"/>
                    <a:pt x="7072" y="50670"/>
                    <a:pt x="7106" y="50637"/>
                  </a:cubicBezTo>
                  <a:cubicBezTo>
                    <a:pt x="7206" y="50537"/>
                    <a:pt x="7306" y="50470"/>
                    <a:pt x="7439" y="50403"/>
                  </a:cubicBezTo>
                  <a:cubicBezTo>
                    <a:pt x="7472" y="50370"/>
                    <a:pt x="7506" y="50336"/>
                    <a:pt x="7539" y="50336"/>
                  </a:cubicBezTo>
                  <a:close/>
                  <a:moveTo>
                    <a:pt x="35659" y="61811"/>
                  </a:moveTo>
                  <a:lnTo>
                    <a:pt x="35659" y="61811"/>
                  </a:lnTo>
                  <a:cubicBezTo>
                    <a:pt x="36126" y="62078"/>
                    <a:pt x="36627" y="62278"/>
                    <a:pt x="37227" y="62478"/>
                  </a:cubicBezTo>
                  <a:cubicBezTo>
                    <a:pt x="37227" y="62979"/>
                    <a:pt x="37227" y="63479"/>
                    <a:pt x="37260" y="63980"/>
                  </a:cubicBezTo>
                  <a:cubicBezTo>
                    <a:pt x="36927" y="64213"/>
                    <a:pt x="36560" y="64513"/>
                    <a:pt x="36193" y="64847"/>
                  </a:cubicBezTo>
                  <a:cubicBezTo>
                    <a:pt x="36026" y="63846"/>
                    <a:pt x="35859" y="62812"/>
                    <a:pt x="35659" y="61811"/>
                  </a:cubicBezTo>
                  <a:close/>
                  <a:moveTo>
                    <a:pt x="49102" y="63446"/>
                  </a:moveTo>
                  <a:cubicBezTo>
                    <a:pt x="49102" y="63613"/>
                    <a:pt x="49102" y="63813"/>
                    <a:pt x="49069" y="63980"/>
                  </a:cubicBezTo>
                  <a:cubicBezTo>
                    <a:pt x="49069" y="64346"/>
                    <a:pt x="49035" y="64747"/>
                    <a:pt x="49002" y="65114"/>
                  </a:cubicBezTo>
                  <a:cubicBezTo>
                    <a:pt x="48835" y="64813"/>
                    <a:pt x="48669" y="64547"/>
                    <a:pt x="48468" y="64313"/>
                  </a:cubicBezTo>
                  <a:cubicBezTo>
                    <a:pt x="48702" y="64013"/>
                    <a:pt x="48902" y="63713"/>
                    <a:pt x="49102" y="63446"/>
                  </a:cubicBezTo>
                  <a:close/>
                  <a:moveTo>
                    <a:pt x="13910" y="54706"/>
                  </a:moveTo>
                  <a:cubicBezTo>
                    <a:pt x="16245" y="55940"/>
                    <a:pt x="26086" y="61111"/>
                    <a:pt x="29922" y="61978"/>
                  </a:cubicBezTo>
                  <a:cubicBezTo>
                    <a:pt x="30089" y="62212"/>
                    <a:pt x="30189" y="62412"/>
                    <a:pt x="30255" y="62512"/>
                  </a:cubicBezTo>
                  <a:cubicBezTo>
                    <a:pt x="30255" y="62512"/>
                    <a:pt x="30255" y="62545"/>
                    <a:pt x="30289" y="62545"/>
                  </a:cubicBezTo>
                  <a:lnTo>
                    <a:pt x="30089" y="62545"/>
                  </a:lnTo>
                  <a:cubicBezTo>
                    <a:pt x="29688" y="62545"/>
                    <a:pt x="29321" y="62612"/>
                    <a:pt x="28954" y="62779"/>
                  </a:cubicBezTo>
                  <a:cubicBezTo>
                    <a:pt x="27887" y="63179"/>
                    <a:pt x="26753" y="64380"/>
                    <a:pt x="25485" y="66315"/>
                  </a:cubicBezTo>
                  <a:cubicBezTo>
                    <a:pt x="23717" y="62779"/>
                    <a:pt x="22250" y="62779"/>
                    <a:pt x="21449" y="62779"/>
                  </a:cubicBezTo>
                  <a:cubicBezTo>
                    <a:pt x="20849" y="62779"/>
                    <a:pt x="20282" y="62945"/>
                    <a:pt x="19781" y="63279"/>
                  </a:cubicBezTo>
                  <a:cubicBezTo>
                    <a:pt x="18981" y="63779"/>
                    <a:pt x="18180" y="64914"/>
                    <a:pt x="17446" y="66281"/>
                  </a:cubicBezTo>
                  <a:cubicBezTo>
                    <a:pt x="15979" y="63613"/>
                    <a:pt x="14511" y="63613"/>
                    <a:pt x="13844" y="63613"/>
                  </a:cubicBezTo>
                  <a:cubicBezTo>
                    <a:pt x="13644" y="63613"/>
                    <a:pt x="13443" y="63613"/>
                    <a:pt x="13243" y="63679"/>
                  </a:cubicBezTo>
                  <a:lnTo>
                    <a:pt x="13177" y="63679"/>
                  </a:lnTo>
                  <a:cubicBezTo>
                    <a:pt x="13243" y="63479"/>
                    <a:pt x="13277" y="63279"/>
                    <a:pt x="13277" y="63046"/>
                  </a:cubicBezTo>
                  <a:cubicBezTo>
                    <a:pt x="13277" y="62579"/>
                    <a:pt x="13177" y="62145"/>
                    <a:pt x="12976" y="61745"/>
                  </a:cubicBezTo>
                  <a:cubicBezTo>
                    <a:pt x="13310" y="61411"/>
                    <a:pt x="13577" y="60977"/>
                    <a:pt x="13810" y="60510"/>
                  </a:cubicBezTo>
                  <a:cubicBezTo>
                    <a:pt x="14511" y="60210"/>
                    <a:pt x="14811" y="60010"/>
                    <a:pt x="15078" y="59777"/>
                  </a:cubicBezTo>
                  <a:cubicBezTo>
                    <a:pt x="15778" y="59143"/>
                    <a:pt x="16112" y="58142"/>
                    <a:pt x="15945" y="57208"/>
                  </a:cubicBezTo>
                  <a:cubicBezTo>
                    <a:pt x="15712" y="55974"/>
                    <a:pt x="14844" y="55407"/>
                    <a:pt x="14010" y="55040"/>
                  </a:cubicBezTo>
                  <a:cubicBezTo>
                    <a:pt x="13977" y="54906"/>
                    <a:pt x="13944" y="54806"/>
                    <a:pt x="13910" y="54706"/>
                  </a:cubicBezTo>
                  <a:close/>
                  <a:moveTo>
                    <a:pt x="60377" y="64613"/>
                  </a:moveTo>
                  <a:cubicBezTo>
                    <a:pt x="59977" y="65047"/>
                    <a:pt x="59376" y="65747"/>
                    <a:pt x="58542" y="66948"/>
                  </a:cubicBezTo>
                  <a:cubicBezTo>
                    <a:pt x="58476" y="66681"/>
                    <a:pt x="58375" y="66448"/>
                    <a:pt x="58309" y="66214"/>
                  </a:cubicBezTo>
                  <a:cubicBezTo>
                    <a:pt x="58742" y="65848"/>
                    <a:pt x="59176" y="65547"/>
                    <a:pt x="59576" y="65214"/>
                  </a:cubicBezTo>
                  <a:cubicBezTo>
                    <a:pt x="59843" y="65014"/>
                    <a:pt x="60110" y="64813"/>
                    <a:pt x="60377" y="64613"/>
                  </a:cubicBezTo>
                  <a:close/>
                  <a:moveTo>
                    <a:pt x="71051" y="62011"/>
                  </a:moveTo>
                  <a:cubicBezTo>
                    <a:pt x="71351" y="62145"/>
                    <a:pt x="71685" y="62245"/>
                    <a:pt x="72019" y="62245"/>
                  </a:cubicBezTo>
                  <a:cubicBezTo>
                    <a:pt x="72486" y="62412"/>
                    <a:pt x="73019" y="62512"/>
                    <a:pt x="73586" y="62545"/>
                  </a:cubicBezTo>
                  <a:cubicBezTo>
                    <a:pt x="73987" y="63412"/>
                    <a:pt x="74854" y="64013"/>
                    <a:pt x="75855" y="64080"/>
                  </a:cubicBezTo>
                  <a:cubicBezTo>
                    <a:pt x="75855" y="64080"/>
                    <a:pt x="75855" y="64080"/>
                    <a:pt x="75855" y="64113"/>
                  </a:cubicBezTo>
                  <a:cubicBezTo>
                    <a:pt x="75888" y="64113"/>
                    <a:pt x="75888" y="64146"/>
                    <a:pt x="75921" y="64180"/>
                  </a:cubicBezTo>
                  <a:cubicBezTo>
                    <a:pt x="75955" y="64213"/>
                    <a:pt x="75988" y="64246"/>
                    <a:pt x="76021" y="64280"/>
                  </a:cubicBezTo>
                  <a:cubicBezTo>
                    <a:pt x="76021" y="64313"/>
                    <a:pt x="76021" y="64346"/>
                    <a:pt x="76055" y="64413"/>
                  </a:cubicBezTo>
                  <a:cubicBezTo>
                    <a:pt x="76055" y="64447"/>
                    <a:pt x="76088" y="64480"/>
                    <a:pt x="76088" y="64513"/>
                  </a:cubicBezTo>
                  <a:cubicBezTo>
                    <a:pt x="76021" y="64580"/>
                    <a:pt x="75955" y="64613"/>
                    <a:pt x="75888" y="64647"/>
                  </a:cubicBezTo>
                  <a:cubicBezTo>
                    <a:pt x="75521" y="64847"/>
                    <a:pt x="75221" y="65147"/>
                    <a:pt x="75021" y="65481"/>
                  </a:cubicBezTo>
                  <a:cubicBezTo>
                    <a:pt x="74687" y="65747"/>
                    <a:pt x="74387" y="66114"/>
                    <a:pt x="74220" y="66548"/>
                  </a:cubicBezTo>
                  <a:cubicBezTo>
                    <a:pt x="74153" y="66681"/>
                    <a:pt x="74087" y="66848"/>
                    <a:pt x="74053" y="67015"/>
                  </a:cubicBezTo>
                  <a:cubicBezTo>
                    <a:pt x="73686" y="66348"/>
                    <a:pt x="73286" y="65747"/>
                    <a:pt x="72953" y="65280"/>
                  </a:cubicBezTo>
                  <a:cubicBezTo>
                    <a:pt x="72552" y="64780"/>
                    <a:pt x="71418" y="63279"/>
                    <a:pt x="69650" y="63279"/>
                  </a:cubicBezTo>
                  <a:cubicBezTo>
                    <a:pt x="68850" y="63279"/>
                    <a:pt x="68082" y="63579"/>
                    <a:pt x="67515" y="64146"/>
                  </a:cubicBezTo>
                  <a:cubicBezTo>
                    <a:pt x="67015" y="64647"/>
                    <a:pt x="66448" y="65414"/>
                    <a:pt x="65914" y="66281"/>
                  </a:cubicBezTo>
                  <a:cubicBezTo>
                    <a:pt x="65647" y="65614"/>
                    <a:pt x="65314" y="65047"/>
                    <a:pt x="64980" y="64613"/>
                  </a:cubicBezTo>
                  <a:cubicBezTo>
                    <a:pt x="65280" y="64280"/>
                    <a:pt x="65514" y="63879"/>
                    <a:pt x="65714" y="63446"/>
                  </a:cubicBezTo>
                  <a:cubicBezTo>
                    <a:pt x="66415" y="63146"/>
                    <a:pt x="66715" y="62945"/>
                    <a:pt x="66982" y="62712"/>
                  </a:cubicBezTo>
                  <a:cubicBezTo>
                    <a:pt x="67048" y="62679"/>
                    <a:pt x="67115" y="62612"/>
                    <a:pt x="67148" y="62545"/>
                  </a:cubicBezTo>
                  <a:cubicBezTo>
                    <a:pt x="67615" y="62779"/>
                    <a:pt x="68116" y="62912"/>
                    <a:pt x="68649" y="62912"/>
                  </a:cubicBezTo>
                  <a:cubicBezTo>
                    <a:pt x="69550" y="62912"/>
                    <a:pt x="70351" y="62579"/>
                    <a:pt x="71051" y="62011"/>
                  </a:cubicBezTo>
                  <a:close/>
                  <a:moveTo>
                    <a:pt x="78990" y="70818"/>
                  </a:moveTo>
                  <a:cubicBezTo>
                    <a:pt x="78990" y="70884"/>
                    <a:pt x="78990" y="70951"/>
                    <a:pt x="78957" y="71051"/>
                  </a:cubicBezTo>
                  <a:cubicBezTo>
                    <a:pt x="78957" y="71151"/>
                    <a:pt x="78990" y="71251"/>
                    <a:pt x="78990" y="71385"/>
                  </a:cubicBezTo>
                  <a:cubicBezTo>
                    <a:pt x="78957" y="71485"/>
                    <a:pt x="78957" y="71585"/>
                    <a:pt x="78924" y="71685"/>
                  </a:cubicBezTo>
                  <a:cubicBezTo>
                    <a:pt x="78924" y="71919"/>
                    <a:pt x="78890" y="72119"/>
                    <a:pt x="78857" y="72319"/>
                  </a:cubicBezTo>
                  <a:cubicBezTo>
                    <a:pt x="78823" y="72352"/>
                    <a:pt x="78823" y="72386"/>
                    <a:pt x="78823" y="72452"/>
                  </a:cubicBezTo>
                  <a:cubicBezTo>
                    <a:pt x="78423" y="72552"/>
                    <a:pt x="78023" y="72719"/>
                    <a:pt x="77689" y="72986"/>
                  </a:cubicBezTo>
                  <a:cubicBezTo>
                    <a:pt x="77389" y="73253"/>
                    <a:pt x="77122" y="73553"/>
                    <a:pt x="76922" y="73887"/>
                  </a:cubicBezTo>
                  <a:cubicBezTo>
                    <a:pt x="76722" y="73119"/>
                    <a:pt x="76422" y="72185"/>
                    <a:pt x="75955" y="71018"/>
                  </a:cubicBezTo>
                  <a:cubicBezTo>
                    <a:pt x="75955" y="71018"/>
                    <a:pt x="75955" y="70985"/>
                    <a:pt x="75955" y="70985"/>
                  </a:cubicBezTo>
                  <a:cubicBezTo>
                    <a:pt x="76088" y="71018"/>
                    <a:pt x="76255" y="71051"/>
                    <a:pt x="76422" y="71085"/>
                  </a:cubicBezTo>
                  <a:cubicBezTo>
                    <a:pt x="76722" y="71218"/>
                    <a:pt x="77089" y="71285"/>
                    <a:pt x="77456" y="71285"/>
                  </a:cubicBezTo>
                  <a:cubicBezTo>
                    <a:pt x="77789" y="71285"/>
                    <a:pt x="78156" y="71218"/>
                    <a:pt x="78457" y="71085"/>
                  </a:cubicBezTo>
                  <a:cubicBezTo>
                    <a:pt x="78623" y="71018"/>
                    <a:pt x="78823" y="70918"/>
                    <a:pt x="78990" y="70818"/>
                  </a:cubicBezTo>
                  <a:close/>
                  <a:moveTo>
                    <a:pt x="76622" y="77789"/>
                  </a:moveTo>
                  <a:cubicBezTo>
                    <a:pt x="76689" y="77956"/>
                    <a:pt x="76789" y="78090"/>
                    <a:pt x="76889" y="78223"/>
                  </a:cubicBezTo>
                  <a:cubicBezTo>
                    <a:pt x="77389" y="78857"/>
                    <a:pt x="78123" y="79290"/>
                    <a:pt x="78957" y="79391"/>
                  </a:cubicBezTo>
                  <a:cubicBezTo>
                    <a:pt x="78957" y="79391"/>
                    <a:pt x="78924" y="79391"/>
                    <a:pt x="78924" y="79424"/>
                  </a:cubicBezTo>
                  <a:cubicBezTo>
                    <a:pt x="78857" y="79557"/>
                    <a:pt x="78757" y="79724"/>
                    <a:pt x="78690" y="79858"/>
                  </a:cubicBezTo>
                  <a:cubicBezTo>
                    <a:pt x="78623" y="79958"/>
                    <a:pt x="78590" y="80024"/>
                    <a:pt x="78557" y="80124"/>
                  </a:cubicBezTo>
                  <a:cubicBezTo>
                    <a:pt x="78490" y="80191"/>
                    <a:pt x="78423" y="80258"/>
                    <a:pt x="78356" y="80325"/>
                  </a:cubicBezTo>
                  <a:cubicBezTo>
                    <a:pt x="78256" y="80491"/>
                    <a:pt x="78123" y="80625"/>
                    <a:pt x="77990" y="80792"/>
                  </a:cubicBezTo>
                  <a:cubicBezTo>
                    <a:pt x="77923" y="80858"/>
                    <a:pt x="77856" y="80958"/>
                    <a:pt x="77789" y="81025"/>
                  </a:cubicBezTo>
                  <a:cubicBezTo>
                    <a:pt x="77723" y="81092"/>
                    <a:pt x="77623" y="81125"/>
                    <a:pt x="77556" y="81192"/>
                  </a:cubicBezTo>
                  <a:cubicBezTo>
                    <a:pt x="77422" y="81325"/>
                    <a:pt x="77256" y="81459"/>
                    <a:pt x="77122" y="81559"/>
                  </a:cubicBezTo>
                  <a:cubicBezTo>
                    <a:pt x="77022" y="81625"/>
                    <a:pt x="76955" y="81692"/>
                    <a:pt x="76889" y="81759"/>
                  </a:cubicBezTo>
                  <a:cubicBezTo>
                    <a:pt x="76789" y="81792"/>
                    <a:pt x="76722" y="81826"/>
                    <a:pt x="76622" y="81892"/>
                  </a:cubicBezTo>
                  <a:cubicBezTo>
                    <a:pt x="76455" y="81992"/>
                    <a:pt x="76288" y="82092"/>
                    <a:pt x="76121" y="82159"/>
                  </a:cubicBezTo>
                  <a:cubicBezTo>
                    <a:pt x="76021" y="82226"/>
                    <a:pt x="75955" y="82259"/>
                    <a:pt x="75855" y="82326"/>
                  </a:cubicBezTo>
                  <a:cubicBezTo>
                    <a:pt x="75788" y="82326"/>
                    <a:pt x="75721" y="82359"/>
                    <a:pt x="75621" y="82359"/>
                  </a:cubicBezTo>
                  <a:cubicBezTo>
                    <a:pt x="75454" y="82426"/>
                    <a:pt x="75288" y="82493"/>
                    <a:pt x="75121" y="82526"/>
                  </a:cubicBezTo>
                  <a:cubicBezTo>
                    <a:pt x="75054" y="82526"/>
                    <a:pt x="74954" y="82559"/>
                    <a:pt x="74887" y="82593"/>
                  </a:cubicBezTo>
                  <a:lnTo>
                    <a:pt x="74654" y="82593"/>
                  </a:lnTo>
                  <a:cubicBezTo>
                    <a:pt x="74520" y="82626"/>
                    <a:pt x="74420" y="82626"/>
                    <a:pt x="74320" y="82626"/>
                  </a:cubicBezTo>
                  <a:lnTo>
                    <a:pt x="73953" y="82626"/>
                  </a:lnTo>
                  <a:cubicBezTo>
                    <a:pt x="73887" y="82593"/>
                    <a:pt x="73820" y="82593"/>
                    <a:pt x="73753" y="82559"/>
                  </a:cubicBezTo>
                  <a:cubicBezTo>
                    <a:pt x="73620" y="82559"/>
                    <a:pt x="73486" y="82526"/>
                    <a:pt x="73319" y="82459"/>
                  </a:cubicBezTo>
                  <a:cubicBezTo>
                    <a:pt x="73253" y="82426"/>
                    <a:pt x="73219" y="82426"/>
                    <a:pt x="73153" y="82426"/>
                  </a:cubicBezTo>
                  <a:cubicBezTo>
                    <a:pt x="73053" y="82359"/>
                    <a:pt x="72986" y="82326"/>
                    <a:pt x="72886" y="82259"/>
                  </a:cubicBezTo>
                  <a:cubicBezTo>
                    <a:pt x="72719" y="82159"/>
                    <a:pt x="72519" y="82092"/>
                    <a:pt x="72385" y="81992"/>
                  </a:cubicBezTo>
                  <a:cubicBezTo>
                    <a:pt x="72319" y="81926"/>
                    <a:pt x="72219" y="81892"/>
                    <a:pt x="72152" y="81859"/>
                  </a:cubicBezTo>
                  <a:cubicBezTo>
                    <a:pt x="72085" y="81792"/>
                    <a:pt x="72019" y="81726"/>
                    <a:pt x="71952" y="81692"/>
                  </a:cubicBezTo>
                  <a:cubicBezTo>
                    <a:pt x="71818" y="81592"/>
                    <a:pt x="71685" y="81492"/>
                    <a:pt x="71618" y="81392"/>
                  </a:cubicBezTo>
                  <a:cubicBezTo>
                    <a:pt x="71552" y="81325"/>
                    <a:pt x="71518" y="81292"/>
                    <a:pt x="71451" y="81259"/>
                  </a:cubicBezTo>
                  <a:cubicBezTo>
                    <a:pt x="71418" y="81192"/>
                    <a:pt x="71385" y="81125"/>
                    <a:pt x="71351" y="81092"/>
                  </a:cubicBezTo>
                  <a:cubicBezTo>
                    <a:pt x="71318" y="80992"/>
                    <a:pt x="71251" y="80925"/>
                    <a:pt x="71218" y="80825"/>
                  </a:cubicBezTo>
                  <a:cubicBezTo>
                    <a:pt x="71218" y="80792"/>
                    <a:pt x="71185" y="80758"/>
                    <a:pt x="71151" y="80725"/>
                  </a:cubicBezTo>
                  <a:cubicBezTo>
                    <a:pt x="71151" y="80691"/>
                    <a:pt x="71151" y="80658"/>
                    <a:pt x="71151" y="80591"/>
                  </a:cubicBezTo>
                  <a:cubicBezTo>
                    <a:pt x="71151" y="80525"/>
                    <a:pt x="71118" y="80458"/>
                    <a:pt x="71118" y="80358"/>
                  </a:cubicBezTo>
                  <a:cubicBezTo>
                    <a:pt x="71118" y="80325"/>
                    <a:pt x="71118" y="80291"/>
                    <a:pt x="71118" y="80258"/>
                  </a:cubicBezTo>
                  <a:cubicBezTo>
                    <a:pt x="71118" y="80224"/>
                    <a:pt x="71151" y="80224"/>
                    <a:pt x="71151" y="80224"/>
                  </a:cubicBezTo>
                  <a:cubicBezTo>
                    <a:pt x="71251" y="79924"/>
                    <a:pt x="71318" y="79624"/>
                    <a:pt x="71318" y="79290"/>
                  </a:cubicBezTo>
                  <a:cubicBezTo>
                    <a:pt x="71318" y="79290"/>
                    <a:pt x="71285" y="79257"/>
                    <a:pt x="71285" y="79224"/>
                  </a:cubicBezTo>
                  <a:cubicBezTo>
                    <a:pt x="71585" y="79224"/>
                    <a:pt x="71885" y="79190"/>
                    <a:pt x="72152" y="79190"/>
                  </a:cubicBezTo>
                  <a:cubicBezTo>
                    <a:pt x="74053" y="79024"/>
                    <a:pt x="75755" y="78890"/>
                    <a:pt x="76622" y="77789"/>
                  </a:cubicBezTo>
                  <a:close/>
                  <a:moveTo>
                    <a:pt x="33224" y="0"/>
                  </a:moveTo>
                  <a:cubicBezTo>
                    <a:pt x="31690" y="0"/>
                    <a:pt x="30889" y="1101"/>
                    <a:pt x="30389" y="2169"/>
                  </a:cubicBezTo>
                  <a:cubicBezTo>
                    <a:pt x="29255" y="2702"/>
                    <a:pt x="28454" y="3303"/>
                    <a:pt x="28154" y="4370"/>
                  </a:cubicBezTo>
                  <a:cubicBezTo>
                    <a:pt x="27920" y="5204"/>
                    <a:pt x="28087" y="6071"/>
                    <a:pt x="28588" y="6772"/>
                  </a:cubicBezTo>
                  <a:cubicBezTo>
                    <a:pt x="28988" y="7306"/>
                    <a:pt x="29488" y="7639"/>
                    <a:pt x="30222" y="7873"/>
                  </a:cubicBezTo>
                  <a:cubicBezTo>
                    <a:pt x="30389" y="8240"/>
                    <a:pt x="30556" y="8573"/>
                    <a:pt x="30756" y="8907"/>
                  </a:cubicBezTo>
                  <a:cubicBezTo>
                    <a:pt x="29588" y="9040"/>
                    <a:pt x="28588" y="9574"/>
                    <a:pt x="27887" y="10441"/>
                  </a:cubicBezTo>
                  <a:cubicBezTo>
                    <a:pt x="27487" y="10908"/>
                    <a:pt x="27220" y="11475"/>
                    <a:pt x="27020" y="12076"/>
                  </a:cubicBezTo>
                  <a:cubicBezTo>
                    <a:pt x="25585" y="12743"/>
                    <a:pt x="24351" y="14177"/>
                    <a:pt x="23817" y="15945"/>
                  </a:cubicBezTo>
                  <a:cubicBezTo>
                    <a:pt x="23417" y="17346"/>
                    <a:pt x="23517" y="18714"/>
                    <a:pt x="24084" y="19915"/>
                  </a:cubicBezTo>
                  <a:cubicBezTo>
                    <a:pt x="23984" y="19881"/>
                    <a:pt x="23851" y="19815"/>
                    <a:pt x="23751" y="19781"/>
                  </a:cubicBezTo>
                  <a:cubicBezTo>
                    <a:pt x="23717" y="19548"/>
                    <a:pt x="23684" y="19348"/>
                    <a:pt x="23617" y="19114"/>
                  </a:cubicBezTo>
                  <a:cubicBezTo>
                    <a:pt x="23284" y="17947"/>
                    <a:pt x="22216" y="17113"/>
                    <a:pt x="20982" y="17113"/>
                  </a:cubicBezTo>
                  <a:lnTo>
                    <a:pt x="20882" y="17113"/>
                  </a:lnTo>
                  <a:cubicBezTo>
                    <a:pt x="20615" y="16946"/>
                    <a:pt x="20348" y="16779"/>
                    <a:pt x="20048" y="16646"/>
                  </a:cubicBezTo>
                  <a:cubicBezTo>
                    <a:pt x="19581" y="16445"/>
                    <a:pt x="19114" y="16345"/>
                    <a:pt x="18614" y="16345"/>
                  </a:cubicBezTo>
                  <a:cubicBezTo>
                    <a:pt x="17546" y="16345"/>
                    <a:pt x="16612" y="16846"/>
                    <a:pt x="15912" y="17646"/>
                  </a:cubicBezTo>
                  <a:cubicBezTo>
                    <a:pt x="15111" y="17713"/>
                    <a:pt x="14311" y="18047"/>
                    <a:pt x="13744" y="18614"/>
                  </a:cubicBezTo>
                  <a:cubicBezTo>
                    <a:pt x="13610" y="18714"/>
                    <a:pt x="13543" y="18847"/>
                    <a:pt x="13443" y="18947"/>
                  </a:cubicBezTo>
                  <a:cubicBezTo>
                    <a:pt x="13343" y="18881"/>
                    <a:pt x="13243" y="18847"/>
                    <a:pt x="13110" y="18814"/>
                  </a:cubicBezTo>
                  <a:cubicBezTo>
                    <a:pt x="12976" y="18313"/>
                    <a:pt x="12810" y="17913"/>
                    <a:pt x="12543" y="17546"/>
                  </a:cubicBezTo>
                  <a:cubicBezTo>
                    <a:pt x="12042" y="16846"/>
                    <a:pt x="11175" y="16445"/>
                    <a:pt x="10341" y="16445"/>
                  </a:cubicBezTo>
                  <a:cubicBezTo>
                    <a:pt x="8807" y="16445"/>
                    <a:pt x="8006" y="17513"/>
                    <a:pt x="7506" y="18614"/>
                  </a:cubicBezTo>
                  <a:cubicBezTo>
                    <a:pt x="6372" y="19114"/>
                    <a:pt x="5538" y="19714"/>
                    <a:pt x="5238" y="20815"/>
                  </a:cubicBezTo>
                  <a:cubicBezTo>
                    <a:pt x="5004" y="21616"/>
                    <a:pt x="5171" y="22516"/>
                    <a:pt x="5671" y="23184"/>
                  </a:cubicBezTo>
                  <a:cubicBezTo>
                    <a:pt x="6071" y="23717"/>
                    <a:pt x="6605" y="24051"/>
                    <a:pt x="7339" y="24284"/>
                  </a:cubicBezTo>
                  <a:cubicBezTo>
                    <a:pt x="7773" y="25419"/>
                    <a:pt x="8507" y="26419"/>
                    <a:pt x="10074" y="26419"/>
                  </a:cubicBezTo>
                  <a:lnTo>
                    <a:pt x="10208" y="26419"/>
                  </a:lnTo>
                  <a:cubicBezTo>
                    <a:pt x="10975" y="26386"/>
                    <a:pt x="11542" y="26086"/>
                    <a:pt x="11976" y="25652"/>
                  </a:cubicBezTo>
                  <a:lnTo>
                    <a:pt x="11976" y="25652"/>
                  </a:lnTo>
                  <a:cubicBezTo>
                    <a:pt x="11909" y="26119"/>
                    <a:pt x="11909" y="26586"/>
                    <a:pt x="11976" y="27020"/>
                  </a:cubicBezTo>
                  <a:cubicBezTo>
                    <a:pt x="11842" y="27053"/>
                    <a:pt x="11709" y="27086"/>
                    <a:pt x="11575" y="27153"/>
                  </a:cubicBezTo>
                  <a:cubicBezTo>
                    <a:pt x="11542" y="27187"/>
                    <a:pt x="11142" y="27353"/>
                    <a:pt x="10608" y="27654"/>
                  </a:cubicBezTo>
                  <a:cubicBezTo>
                    <a:pt x="10441" y="27754"/>
                    <a:pt x="10308" y="27854"/>
                    <a:pt x="10174" y="27987"/>
                  </a:cubicBezTo>
                  <a:cubicBezTo>
                    <a:pt x="10008" y="28054"/>
                    <a:pt x="9874" y="28121"/>
                    <a:pt x="9741" y="28221"/>
                  </a:cubicBezTo>
                  <a:cubicBezTo>
                    <a:pt x="9441" y="28421"/>
                    <a:pt x="9140" y="28621"/>
                    <a:pt x="8873" y="28854"/>
                  </a:cubicBezTo>
                  <a:cubicBezTo>
                    <a:pt x="8740" y="28954"/>
                    <a:pt x="8607" y="29088"/>
                    <a:pt x="8507" y="29221"/>
                  </a:cubicBezTo>
                  <a:cubicBezTo>
                    <a:pt x="8340" y="29321"/>
                    <a:pt x="8206" y="29455"/>
                    <a:pt x="8073" y="29588"/>
                  </a:cubicBezTo>
                  <a:cubicBezTo>
                    <a:pt x="7773" y="29855"/>
                    <a:pt x="7506" y="30155"/>
                    <a:pt x="7272" y="30456"/>
                  </a:cubicBezTo>
                  <a:cubicBezTo>
                    <a:pt x="7139" y="30622"/>
                    <a:pt x="7005" y="30822"/>
                    <a:pt x="6939" y="31023"/>
                  </a:cubicBezTo>
                  <a:cubicBezTo>
                    <a:pt x="6772" y="31189"/>
                    <a:pt x="6639" y="31356"/>
                    <a:pt x="6538" y="31556"/>
                  </a:cubicBezTo>
                  <a:cubicBezTo>
                    <a:pt x="6305" y="32023"/>
                    <a:pt x="6138" y="32490"/>
                    <a:pt x="6005" y="32957"/>
                  </a:cubicBezTo>
                  <a:cubicBezTo>
                    <a:pt x="5938" y="33224"/>
                    <a:pt x="5938" y="33491"/>
                    <a:pt x="5938" y="33725"/>
                  </a:cubicBezTo>
                  <a:cubicBezTo>
                    <a:pt x="5871" y="33991"/>
                    <a:pt x="5838" y="34258"/>
                    <a:pt x="5838" y="34558"/>
                  </a:cubicBezTo>
                  <a:cubicBezTo>
                    <a:pt x="5871" y="35059"/>
                    <a:pt x="5971" y="35593"/>
                    <a:pt x="6138" y="36093"/>
                  </a:cubicBezTo>
                  <a:cubicBezTo>
                    <a:pt x="6138" y="36126"/>
                    <a:pt x="6138" y="36126"/>
                    <a:pt x="6138" y="36126"/>
                  </a:cubicBezTo>
                  <a:cubicBezTo>
                    <a:pt x="6105" y="36193"/>
                    <a:pt x="6038" y="36260"/>
                    <a:pt x="5971" y="36326"/>
                  </a:cubicBezTo>
                  <a:cubicBezTo>
                    <a:pt x="5871" y="36493"/>
                    <a:pt x="5771" y="36627"/>
                    <a:pt x="5671" y="36793"/>
                  </a:cubicBezTo>
                  <a:cubicBezTo>
                    <a:pt x="5571" y="36893"/>
                    <a:pt x="5438" y="37027"/>
                    <a:pt x="5371" y="37160"/>
                  </a:cubicBezTo>
                  <a:cubicBezTo>
                    <a:pt x="5137" y="37461"/>
                    <a:pt x="4971" y="37761"/>
                    <a:pt x="4804" y="38061"/>
                  </a:cubicBezTo>
                  <a:cubicBezTo>
                    <a:pt x="4704" y="38228"/>
                    <a:pt x="4637" y="38428"/>
                    <a:pt x="4570" y="38595"/>
                  </a:cubicBezTo>
                  <a:cubicBezTo>
                    <a:pt x="4470" y="38728"/>
                    <a:pt x="4370" y="38895"/>
                    <a:pt x="4304" y="39062"/>
                  </a:cubicBezTo>
                  <a:cubicBezTo>
                    <a:pt x="4137" y="39395"/>
                    <a:pt x="4003" y="39762"/>
                    <a:pt x="3903" y="40096"/>
                  </a:cubicBezTo>
                  <a:cubicBezTo>
                    <a:pt x="3837" y="40296"/>
                    <a:pt x="3803" y="40496"/>
                    <a:pt x="3770" y="40663"/>
                  </a:cubicBezTo>
                  <a:cubicBezTo>
                    <a:pt x="3703" y="40863"/>
                    <a:pt x="3636" y="41030"/>
                    <a:pt x="3603" y="41230"/>
                  </a:cubicBezTo>
                  <a:cubicBezTo>
                    <a:pt x="3536" y="41597"/>
                    <a:pt x="3470" y="41997"/>
                    <a:pt x="3436" y="42397"/>
                  </a:cubicBezTo>
                  <a:cubicBezTo>
                    <a:pt x="3436" y="42598"/>
                    <a:pt x="3436" y="42798"/>
                    <a:pt x="3470" y="42998"/>
                  </a:cubicBezTo>
                  <a:cubicBezTo>
                    <a:pt x="3436" y="43198"/>
                    <a:pt x="3436" y="43398"/>
                    <a:pt x="3436" y="43598"/>
                  </a:cubicBezTo>
                  <a:cubicBezTo>
                    <a:pt x="3470" y="43999"/>
                    <a:pt x="3536" y="44399"/>
                    <a:pt x="3603" y="44799"/>
                  </a:cubicBezTo>
                  <a:cubicBezTo>
                    <a:pt x="3670" y="44999"/>
                    <a:pt x="3736" y="45166"/>
                    <a:pt x="3803" y="45333"/>
                  </a:cubicBezTo>
                  <a:cubicBezTo>
                    <a:pt x="3837" y="45566"/>
                    <a:pt x="3870" y="45766"/>
                    <a:pt x="3937" y="45967"/>
                  </a:cubicBezTo>
                  <a:cubicBezTo>
                    <a:pt x="3970" y="46033"/>
                    <a:pt x="4003" y="46100"/>
                    <a:pt x="4037" y="46167"/>
                  </a:cubicBezTo>
                  <a:cubicBezTo>
                    <a:pt x="3903" y="46267"/>
                    <a:pt x="3770" y="46367"/>
                    <a:pt x="3636" y="46467"/>
                  </a:cubicBezTo>
                  <a:cubicBezTo>
                    <a:pt x="3503" y="46600"/>
                    <a:pt x="3336" y="46734"/>
                    <a:pt x="3203" y="46901"/>
                  </a:cubicBezTo>
                  <a:cubicBezTo>
                    <a:pt x="3036" y="47034"/>
                    <a:pt x="2903" y="47167"/>
                    <a:pt x="2769" y="47334"/>
                  </a:cubicBezTo>
                  <a:cubicBezTo>
                    <a:pt x="2502" y="47634"/>
                    <a:pt x="2235" y="47935"/>
                    <a:pt x="2035" y="48268"/>
                  </a:cubicBezTo>
                  <a:cubicBezTo>
                    <a:pt x="1902" y="48435"/>
                    <a:pt x="1802" y="48602"/>
                    <a:pt x="1735" y="48802"/>
                  </a:cubicBezTo>
                  <a:cubicBezTo>
                    <a:pt x="1635" y="48935"/>
                    <a:pt x="1535" y="49102"/>
                    <a:pt x="1435" y="49269"/>
                  </a:cubicBezTo>
                  <a:cubicBezTo>
                    <a:pt x="1268" y="49603"/>
                    <a:pt x="1101" y="49936"/>
                    <a:pt x="968" y="50303"/>
                  </a:cubicBezTo>
                  <a:cubicBezTo>
                    <a:pt x="901" y="50470"/>
                    <a:pt x="868" y="50637"/>
                    <a:pt x="834" y="50837"/>
                  </a:cubicBezTo>
                  <a:cubicBezTo>
                    <a:pt x="768" y="50970"/>
                    <a:pt x="701" y="51137"/>
                    <a:pt x="634" y="51304"/>
                  </a:cubicBezTo>
                  <a:cubicBezTo>
                    <a:pt x="568" y="51504"/>
                    <a:pt x="534" y="51704"/>
                    <a:pt x="467" y="51938"/>
                  </a:cubicBezTo>
                  <a:cubicBezTo>
                    <a:pt x="434" y="52038"/>
                    <a:pt x="434" y="52171"/>
                    <a:pt x="401" y="52271"/>
                  </a:cubicBezTo>
                  <a:cubicBezTo>
                    <a:pt x="367" y="52438"/>
                    <a:pt x="334" y="52605"/>
                    <a:pt x="334" y="52771"/>
                  </a:cubicBezTo>
                  <a:cubicBezTo>
                    <a:pt x="267" y="52905"/>
                    <a:pt x="234" y="53072"/>
                    <a:pt x="201" y="53238"/>
                  </a:cubicBezTo>
                  <a:cubicBezTo>
                    <a:pt x="167" y="53572"/>
                    <a:pt x="101" y="53906"/>
                    <a:pt x="67" y="54239"/>
                  </a:cubicBezTo>
                  <a:cubicBezTo>
                    <a:pt x="67" y="54406"/>
                    <a:pt x="67" y="54573"/>
                    <a:pt x="67" y="54740"/>
                  </a:cubicBezTo>
                  <a:cubicBezTo>
                    <a:pt x="34" y="54906"/>
                    <a:pt x="34" y="55073"/>
                    <a:pt x="0" y="55240"/>
                  </a:cubicBezTo>
                  <a:cubicBezTo>
                    <a:pt x="0" y="55407"/>
                    <a:pt x="0" y="55573"/>
                    <a:pt x="0" y="55740"/>
                  </a:cubicBezTo>
                  <a:cubicBezTo>
                    <a:pt x="0" y="55907"/>
                    <a:pt x="0" y="56107"/>
                    <a:pt x="0" y="56307"/>
                  </a:cubicBezTo>
                  <a:cubicBezTo>
                    <a:pt x="34" y="56474"/>
                    <a:pt x="67" y="56641"/>
                    <a:pt x="101" y="56841"/>
                  </a:cubicBezTo>
                  <a:cubicBezTo>
                    <a:pt x="67" y="57008"/>
                    <a:pt x="101" y="57175"/>
                    <a:pt x="101" y="57375"/>
                  </a:cubicBezTo>
                  <a:cubicBezTo>
                    <a:pt x="167" y="57742"/>
                    <a:pt x="234" y="58109"/>
                    <a:pt x="301" y="58442"/>
                  </a:cubicBezTo>
                  <a:cubicBezTo>
                    <a:pt x="334" y="58642"/>
                    <a:pt x="401" y="58809"/>
                    <a:pt x="501" y="58976"/>
                  </a:cubicBezTo>
                  <a:cubicBezTo>
                    <a:pt x="534" y="59176"/>
                    <a:pt x="568" y="59343"/>
                    <a:pt x="634" y="59543"/>
                  </a:cubicBezTo>
                  <a:cubicBezTo>
                    <a:pt x="768" y="59910"/>
                    <a:pt x="934" y="60277"/>
                    <a:pt x="1101" y="60644"/>
                  </a:cubicBezTo>
                  <a:cubicBezTo>
                    <a:pt x="1201" y="60811"/>
                    <a:pt x="1301" y="60977"/>
                    <a:pt x="1435" y="61111"/>
                  </a:cubicBezTo>
                  <a:cubicBezTo>
                    <a:pt x="1502" y="61311"/>
                    <a:pt x="1602" y="61478"/>
                    <a:pt x="1735" y="61678"/>
                  </a:cubicBezTo>
                  <a:cubicBezTo>
                    <a:pt x="1969" y="62011"/>
                    <a:pt x="2235" y="62312"/>
                    <a:pt x="2502" y="62612"/>
                  </a:cubicBezTo>
                  <a:cubicBezTo>
                    <a:pt x="2636" y="62779"/>
                    <a:pt x="2802" y="62879"/>
                    <a:pt x="2969" y="63012"/>
                  </a:cubicBezTo>
                  <a:cubicBezTo>
                    <a:pt x="3103" y="63146"/>
                    <a:pt x="3236" y="63312"/>
                    <a:pt x="3403" y="63446"/>
                  </a:cubicBezTo>
                  <a:cubicBezTo>
                    <a:pt x="3703" y="63679"/>
                    <a:pt x="4037" y="63913"/>
                    <a:pt x="4370" y="64113"/>
                  </a:cubicBezTo>
                  <a:cubicBezTo>
                    <a:pt x="4537" y="64213"/>
                    <a:pt x="4737" y="64280"/>
                    <a:pt x="4904" y="64346"/>
                  </a:cubicBezTo>
                  <a:cubicBezTo>
                    <a:pt x="5071" y="64447"/>
                    <a:pt x="5238" y="64547"/>
                    <a:pt x="5404" y="64647"/>
                  </a:cubicBezTo>
                  <a:cubicBezTo>
                    <a:pt x="5738" y="64780"/>
                    <a:pt x="6105" y="64914"/>
                    <a:pt x="6472" y="65047"/>
                  </a:cubicBezTo>
                  <a:cubicBezTo>
                    <a:pt x="6639" y="65080"/>
                    <a:pt x="6805" y="65114"/>
                    <a:pt x="6972" y="65147"/>
                  </a:cubicBezTo>
                  <a:cubicBezTo>
                    <a:pt x="7139" y="65214"/>
                    <a:pt x="7306" y="65280"/>
                    <a:pt x="7472" y="65314"/>
                  </a:cubicBezTo>
                  <a:cubicBezTo>
                    <a:pt x="7806" y="65414"/>
                    <a:pt x="8173" y="65447"/>
                    <a:pt x="8507" y="65514"/>
                  </a:cubicBezTo>
                  <a:cubicBezTo>
                    <a:pt x="8640" y="65547"/>
                    <a:pt x="8773" y="65547"/>
                    <a:pt x="8907" y="65547"/>
                  </a:cubicBezTo>
                  <a:lnTo>
                    <a:pt x="9007" y="65547"/>
                  </a:lnTo>
                  <a:cubicBezTo>
                    <a:pt x="9174" y="65581"/>
                    <a:pt x="9340" y="65614"/>
                    <a:pt x="9507" y="65647"/>
                  </a:cubicBezTo>
                  <a:cubicBezTo>
                    <a:pt x="9841" y="65647"/>
                    <a:pt x="10174" y="65681"/>
                    <a:pt x="10508" y="65681"/>
                  </a:cubicBezTo>
                  <a:lnTo>
                    <a:pt x="10641" y="65681"/>
                  </a:lnTo>
                  <a:cubicBezTo>
                    <a:pt x="8773" y="68416"/>
                    <a:pt x="7873" y="73119"/>
                    <a:pt x="7906" y="75054"/>
                  </a:cubicBezTo>
                  <a:cubicBezTo>
                    <a:pt x="7973" y="78723"/>
                    <a:pt x="10308" y="79357"/>
                    <a:pt x="11042" y="79457"/>
                  </a:cubicBezTo>
                  <a:lnTo>
                    <a:pt x="11375" y="79457"/>
                  </a:lnTo>
                  <a:cubicBezTo>
                    <a:pt x="11542" y="79491"/>
                    <a:pt x="27887" y="79691"/>
                    <a:pt x="43765" y="79691"/>
                  </a:cubicBezTo>
                  <a:lnTo>
                    <a:pt x="43798" y="79691"/>
                  </a:lnTo>
                  <a:cubicBezTo>
                    <a:pt x="52738" y="79691"/>
                    <a:pt x="59877" y="79624"/>
                    <a:pt x="65014" y="79491"/>
                  </a:cubicBezTo>
                  <a:cubicBezTo>
                    <a:pt x="65314" y="79491"/>
                    <a:pt x="65581" y="79491"/>
                    <a:pt x="65847" y="79457"/>
                  </a:cubicBezTo>
                  <a:lnTo>
                    <a:pt x="65847" y="79457"/>
                  </a:lnTo>
                  <a:cubicBezTo>
                    <a:pt x="65781" y="79691"/>
                    <a:pt x="65714" y="79924"/>
                    <a:pt x="65714" y="80158"/>
                  </a:cubicBezTo>
                  <a:cubicBezTo>
                    <a:pt x="65714" y="80224"/>
                    <a:pt x="65714" y="80325"/>
                    <a:pt x="65714" y="80391"/>
                  </a:cubicBezTo>
                  <a:cubicBezTo>
                    <a:pt x="65714" y="80792"/>
                    <a:pt x="65747" y="81192"/>
                    <a:pt x="65814" y="81592"/>
                  </a:cubicBezTo>
                  <a:cubicBezTo>
                    <a:pt x="65847" y="81826"/>
                    <a:pt x="65948" y="82026"/>
                    <a:pt x="66048" y="82226"/>
                  </a:cubicBezTo>
                  <a:cubicBezTo>
                    <a:pt x="66081" y="82459"/>
                    <a:pt x="66148" y="82726"/>
                    <a:pt x="66214" y="82960"/>
                  </a:cubicBezTo>
                  <a:cubicBezTo>
                    <a:pt x="66415" y="83360"/>
                    <a:pt x="66615" y="83760"/>
                    <a:pt x="66882" y="84127"/>
                  </a:cubicBezTo>
                  <a:cubicBezTo>
                    <a:pt x="67015" y="84327"/>
                    <a:pt x="67148" y="84494"/>
                    <a:pt x="67315" y="84628"/>
                  </a:cubicBezTo>
                  <a:cubicBezTo>
                    <a:pt x="67415" y="84828"/>
                    <a:pt x="67549" y="84995"/>
                    <a:pt x="67715" y="85161"/>
                  </a:cubicBezTo>
                  <a:cubicBezTo>
                    <a:pt x="67982" y="85428"/>
                    <a:pt x="68283" y="85695"/>
                    <a:pt x="68583" y="85962"/>
                  </a:cubicBezTo>
                  <a:cubicBezTo>
                    <a:pt x="68750" y="86062"/>
                    <a:pt x="68916" y="86162"/>
                    <a:pt x="69083" y="86229"/>
                  </a:cubicBezTo>
                  <a:cubicBezTo>
                    <a:pt x="69217" y="86362"/>
                    <a:pt x="69383" y="86496"/>
                    <a:pt x="69550" y="86596"/>
                  </a:cubicBezTo>
                  <a:cubicBezTo>
                    <a:pt x="69817" y="86796"/>
                    <a:pt x="70151" y="86963"/>
                    <a:pt x="70484" y="87129"/>
                  </a:cubicBezTo>
                  <a:cubicBezTo>
                    <a:pt x="70651" y="87196"/>
                    <a:pt x="70818" y="87263"/>
                    <a:pt x="71018" y="87330"/>
                  </a:cubicBezTo>
                  <a:cubicBezTo>
                    <a:pt x="71185" y="87430"/>
                    <a:pt x="71351" y="87530"/>
                    <a:pt x="71552" y="87596"/>
                  </a:cubicBezTo>
                  <a:cubicBezTo>
                    <a:pt x="71952" y="87730"/>
                    <a:pt x="72352" y="87830"/>
                    <a:pt x="72752" y="87897"/>
                  </a:cubicBezTo>
                  <a:cubicBezTo>
                    <a:pt x="72886" y="87930"/>
                    <a:pt x="73086" y="87963"/>
                    <a:pt x="73253" y="87963"/>
                  </a:cubicBezTo>
                  <a:cubicBezTo>
                    <a:pt x="73286" y="87963"/>
                    <a:pt x="73319" y="87930"/>
                    <a:pt x="73353" y="87930"/>
                  </a:cubicBezTo>
                  <a:cubicBezTo>
                    <a:pt x="73553" y="87997"/>
                    <a:pt x="73753" y="88030"/>
                    <a:pt x="73987" y="88030"/>
                  </a:cubicBezTo>
                  <a:lnTo>
                    <a:pt x="74320" y="88030"/>
                  </a:lnTo>
                  <a:cubicBezTo>
                    <a:pt x="74587" y="88030"/>
                    <a:pt x="74887" y="88030"/>
                    <a:pt x="75187" y="87997"/>
                  </a:cubicBezTo>
                  <a:cubicBezTo>
                    <a:pt x="75388" y="87963"/>
                    <a:pt x="75588" y="87930"/>
                    <a:pt x="75755" y="87863"/>
                  </a:cubicBezTo>
                  <a:cubicBezTo>
                    <a:pt x="75955" y="87863"/>
                    <a:pt x="76155" y="87830"/>
                    <a:pt x="76355" y="87797"/>
                  </a:cubicBezTo>
                  <a:cubicBezTo>
                    <a:pt x="76722" y="87730"/>
                    <a:pt x="77089" y="87596"/>
                    <a:pt x="77456" y="87496"/>
                  </a:cubicBezTo>
                  <a:cubicBezTo>
                    <a:pt x="77623" y="87430"/>
                    <a:pt x="77789" y="87330"/>
                    <a:pt x="77956" y="87229"/>
                  </a:cubicBezTo>
                  <a:cubicBezTo>
                    <a:pt x="78156" y="87196"/>
                    <a:pt x="78323" y="87129"/>
                    <a:pt x="78490" y="87029"/>
                  </a:cubicBezTo>
                  <a:cubicBezTo>
                    <a:pt x="78823" y="86896"/>
                    <a:pt x="79157" y="86696"/>
                    <a:pt x="79457" y="86529"/>
                  </a:cubicBezTo>
                  <a:cubicBezTo>
                    <a:pt x="79624" y="86429"/>
                    <a:pt x="79757" y="86295"/>
                    <a:pt x="79891" y="86195"/>
                  </a:cubicBezTo>
                  <a:cubicBezTo>
                    <a:pt x="80058" y="86095"/>
                    <a:pt x="80191" y="86029"/>
                    <a:pt x="80358" y="85929"/>
                  </a:cubicBezTo>
                  <a:cubicBezTo>
                    <a:pt x="80625" y="85695"/>
                    <a:pt x="80925" y="85462"/>
                    <a:pt x="81192" y="85228"/>
                  </a:cubicBezTo>
                  <a:cubicBezTo>
                    <a:pt x="81325" y="85095"/>
                    <a:pt x="81459" y="84961"/>
                    <a:pt x="81559" y="84828"/>
                  </a:cubicBezTo>
                  <a:cubicBezTo>
                    <a:pt x="81692" y="84728"/>
                    <a:pt x="81826" y="84594"/>
                    <a:pt x="81959" y="84461"/>
                  </a:cubicBezTo>
                  <a:cubicBezTo>
                    <a:pt x="82193" y="84194"/>
                    <a:pt x="82426" y="83927"/>
                    <a:pt x="82660" y="83627"/>
                  </a:cubicBezTo>
                  <a:cubicBezTo>
                    <a:pt x="82793" y="83493"/>
                    <a:pt x="82860" y="83327"/>
                    <a:pt x="82960" y="83160"/>
                  </a:cubicBezTo>
                  <a:cubicBezTo>
                    <a:pt x="83093" y="83026"/>
                    <a:pt x="83193" y="82893"/>
                    <a:pt x="83293" y="82726"/>
                  </a:cubicBezTo>
                  <a:cubicBezTo>
                    <a:pt x="83493" y="82393"/>
                    <a:pt x="83660" y="82059"/>
                    <a:pt x="83827" y="81726"/>
                  </a:cubicBezTo>
                  <a:cubicBezTo>
                    <a:pt x="83927" y="81559"/>
                    <a:pt x="83994" y="81359"/>
                    <a:pt x="84027" y="81158"/>
                  </a:cubicBezTo>
                  <a:cubicBezTo>
                    <a:pt x="84127" y="80992"/>
                    <a:pt x="84194" y="80825"/>
                    <a:pt x="84261" y="80658"/>
                  </a:cubicBezTo>
                  <a:cubicBezTo>
                    <a:pt x="84394" y="80258"/>
                    <a:pt x="84494" y="79858"/>
                    <a:pt x="84561" y="79457"/>
                  </a:cubicBezTo>
                  <a:cubicBezTo>
                    <a:pt x="84594" y="79257"/>
                    <a:pt x="84594" y="79024"/>
                    <a:pt x="84594" y="78823"/>
                  </a:cubicBezTo>
                  <a:cubicBezTo>
                    <a:pt x="84661" y="78657"/>
                    <a:pt x="84661" y="78457"/>
                    <a:pt x="84694" y="78223"/>
                  </a:cubicBezTo>
                  <a:cubicBezTo>
                    <a:pt x="84694" y="78223"/>
                    <a:pt x="84694" y="78123"/>
                    <a:pt x="84694" y="78123"/>
                  </a:cubicBezTo>
                  <a:cubicBezTo>
                    <a:pt x="84694" y="77789"/>
                    <a:pt x="84661" y="77456"/>
                    <a:pt x="84628" y="77122"/>
                  </a:cubicBezTo>
                  <a:cubicBezTo>
                    <a:pt x="84594" y="77056"/>
                    <a:pt x="84594" y="76989"/>
                    <a:pt x="84594" y="76889"/>
                  </a:cubicBezTo>
                  <a:cubicBezTo>
                    <a:pt x="84561" y="76722"/>
                    <a:pt x="84494" y="76555"/>
                    <a:pt x="84427" y="76388"/>
                  </a:cubicBezTo>
                  <a:cubicBezTo>
                    <a:pt x="84427" y="76188"/>
                    <a:pt x="84394" y="75988"/>
                    <a:pt x="84361" y="75788"/>
                  </a:cubicBezTo>
                  <a:cubicBezTo>
                    <a:pt x="84227" y="75354"/>
                    <a:pt x="84061" y="74921"/>
                    <a:pt x="83894" y="74554"/>
                  </a:cubicBezTo>
                  <a:cubicBezTo>
                    <a:pt x="83894" y="74454"/>
                    <a:pt x="83927" y="74387"/>
                    <a:pt x="83960" y="74287"/>
                  </a:cubicBezTo>
                  <a:cubicBezTo>
                    <a:pt x="84027" y="74087"/>
                    <a:pt x="84027" y="73920"/>
                    <a:pt x="84061" y="73753"/>
                  </a:cubicBezTo>
                  <a:cubicBezTo>
                    <a:pt x="84094" y="73586"/>
                    <a:pt x="84161" y="73420"/>
                    <a:pt x="84194" y="73253"/>
                  </a:cubicBezTo>
                  <a:cubicBezTo>
                    <a:pt x="84227" y="72919"/>
                    <a:pt x="84294" y="72586"/>
                    <a:pt x="84327" y="72219"/>
                  </a:cubicBezTo>
                  <a:cubicBezTo>
                    <a:pt x="84327" y="72052"/>
                    <a:pt x="84327" y="71885"/>
                    <a:pt x="84327" y="71718"/>
                  </a:cubicBezTo>
                  <a:cubicBezTo>
                    <a:pt x="84361" y="71552"/>
                    <a:pt x="84394" y="71385"/>
                    <a:pt x="84394" y="71218"/>
                  </a:cubicBezTo>
                  <a:cubicBezTo>
                    <a:pt x="84394" y="71051"/>
                    <a:pt x="84394" y="70851"/>
                    <a:pt x="84394" y="70651"/>
                  </a:cubicBezTo>
                  <a:cubicBezTo>
                    <a:pt x="84394" y="70484"/>
                    <a:pt x="84394" y="70317"/>
                    <a:pt x="84394" y="70151"/>
                  </a:cubicBezTo>
                  <a:cubicBezTo>
                    <a:pt x="84361" y="69950"/>
                    <a:pt x="84327" y="69750"/>
                    <a:pt x="84294" y="69584"/>
                  </a:cubicBezTo>
                  <a:cubicBezTo>
                    <a:pt x="84294" y="69350"/>
                    <a:pt x="84294" y="69150"/>
                    <a:pt x="84227" y="68950"/>
                  </a:cubicBezTo>
                  <a:cubicBezTo>
                    <a:pt x="84161" y="68516"/>
                    <a:pt x="84027" y="68082"/>
                    <a:pt x="83860" y="67682"/>
                  </a:cubicBezTo>
                  <a:cubicBezTo>
                    <a:pt x="83794" y="67449"/>
                    <a:pt x="83660" y="67249"/>
                    <a:pt x="83527" y="67048"/>
                  </a:cubicBezTo>
                  <a:cubicBezTo>
                    <a:pt x="83427" y="66815"/>
                    <a:pt x="83327" y="66581"/>
                    <a:pt x="83193" y="66381"/>
                  </a:cubicBezTo>
                  <a:cubicBezTo>
                    <a:pt x="82893" y="65948"/>
                    <a:pt x="82526" y="65581"/>
                    <a:pt x="82126" y="65247"/>
                  </a:cubicBezTo>
                  <a:cubicBezTo>
                    <a:pt x="81959" y="65114"/>
                    <a:pt x="81826" y="65014"/>
                    <a:pt x="81659" y="64947"/>
                  </a:cubicBezTo>
                  <a:cubicBezTo>
                    <a:pt x="81659" y="64847"/>
                    <a:pt x="81659" y="64747"/>
                    <a:pt x="81659" y="64647"/>
                  </a:cubicBezTo>
                  <a:cubicBezTo>
                    <a:pt x="81625" y="64447"/>
                    <a:pt x="81559" y="64246"/>
                    <a:pt x="81525" y="64080"/>
                  </a:cubicBezTo>
                  <a:cubicBezTo>
                    <a:pt x="81492" y="63879"/>
                    <a:pt x="81492" y="63679"/>
                    <a:pt x="81425" y="63479"/>
                  </a:cubicBezTo>
                  <a:cubicBezTo>
                    <a:pt x="81325" y="63046"/>
                    <a:pt x="81192" y="62645"/>
                    <a:pt x="81025" y="62278"/>
                  </a:cubicBezTo>
                  <a:cubicBezTo>
                    <a:pt x="80925" y="62045"/>
                    <a:pt x="80825" y="61845"/>
                    <a:pt x="80691" y="61678"/>
                  </a:cubicBezTo>
                  <a:cubicBezTo>
                    <a:pt x="80591" y="61444"/>
                    <a:pt x="80491" y="61244"/>
                    <a:pt x="80325" y="61011"/>
                  </a:cubicBezTo>
                  <a:cubicBezTo>
                    <a:pt x="80024" y="60610"/>
                    <a:pt x="79657" y="60210"/>
                    <a:pt x="79257" y="59910"/>
                  </a:cubicBezTo>
                  <a:cubicBezTo>
                    <a:pt x="79057" y="59710"/>
                    <a:pt x="78823" y="59576"/>
                    <a:pt x="78557" y="59476"/>
                  </a:cubicBezTo>
                  <a:cubicBezTo>
                    <a:pt x="78356" y="59310"/>
                    <a:pt x="78123" y="59176"/>
                    <a:pt x="77889" y="59076"/>
                  </a:cubicBezTo>
                  <a:cubicBezTo>
                    <a:pt x="77756" y="59043"/>
                    <a:pt x="77656" y="58976"/>
                    <a:pt x="77556" y="58943"/>
                  </a:cubicBezTo>
                  <a:cubicBezTo>
                    <a:pt x="77589" y="58576"/>
                    <a:pt x="77556" y="58175"/>
                    <a:pt x="77489" y="57775"/>
                  </a:cubicBezTo>
                  <a:cubicBezTo>
                    <a:pt x="77489" y="57742"/>
                    <a:pt x="77489" y="57675"/>
                    <a:pt x="77489" y="57642"/>
                  </a:cubicBezTo>
                  <a:cubicBezTo>
                    <a:pt x="77523" y="56841"/>
                    <a:pt x="77189" y="56074"/>
                    <a:pt x="76622" y="55573"/>
                  </a:cubicBezTo>
                  <a:cubicBezTo>
                    <a:pt x="77089" y="54539"/>
                    <a:pt x="77089" y="53405"/>
                    <a:pt x="76522" y="52471"/>
                  </a:cubicBezTo>
                  <a:cubicBezTo>
                    <a:pt x="76088" y="51737"/>
                    <a:pt x="75454" y="51204"/>
                    <a:pt x="74687" y="50903"/>
                  </a:cubicBezTo>
                  <a:cubicBezTo>
                    <a:pt x="74554" y="50637"/>
                    <a:pt x="74387" y="50336"/>
                    <a:pt x="74187" y="50103"/>
                  </a:cubicBezTo>
                  <a:cubicBezTo>
                    <a:pt x="74053" y="49936"/>
                    <a:pt x="73887" y="49769"/>
                    <a:pt x="73720" y="49603"/>
                  </a:cubicBezTo>
                  <a:cubicBezTo>
                    <a:pt x="75021" y="49502"/>
                    <a:pt x="76155" y="49202"/>
                    <a:pt x="77122" y="48769"/>
                  </a:cubicBezTo>
                  <a:cubicBezTo>
                    <a:pt x="77556" y="48902"/>
                    <a:pt x="78056" y="49002"/>
                    <a:pt x="78523" y="49002"/>
                  </a:cubicBezTo>
                  <a:cubicBezTo>
                    <a:pt x="81058" y="49002"/>
                    <a:pt x="83860" y="46801"/>
                    <a:pt x="84894" y="44032"/>
                  </a:cubicBezTo>
                  <a:cubicBezTo>
                    <a:pt x="85662" y="41897"/>
                    <a:pt x="85261" y="39829"/>
                    <a:pt x="83727" y="38395"/>
                  </a:cubicBezTo>
                  <a:cubicBezTo>
                    <a:pt x="83026" y="33925"/>
                    <a:pt x="81292" y="26386"/>
                    <a:pt x="77356" y="19514"/>
                  </a:cubicBezTo>
                  <a:cubicBezTo>
                    <a:pt x="71852" y="9907"/>
                    <a:pt x="63646" y="4804"/>
                    <a:pt x="53639" y="4804"/>
                  </a:cubicBezTo>
                  <a:cubicBezTo>
                    <a:pt x="48669" y="4804"/>
                    <a:pt x="43198" y="6071"/>
                    <a:pt x="37327" y="8506"/>
                  </a:cubicBezTo>
                  <a:cubicBezTo>
                    <a:pt x="37027" y="8440"/>
                    <a:pt x="36693" y="8406"/>
                    <a:pt x="36360" y="8406"/>
                  </a:cubicBezTo>
                  <a:cubicBezTo>
                    <a:pt x="36060" y="8406"/>
                    <a:pt x="35759" y="8440"/>
                    <a:pt x="35459" y="8506"/>
                  </a:cubicBezTo>
                  <a:cubicBezTo>
                    <a:pt x="35593" y="8306"/>
                    <a:pt x="35693" y="8073"/>
                    <a:pt x="35826" y="7873"/>
                  </a:cubicBezTo>
                  <a:cubicBezTo>
                    <a:pt x="36493" y="7572"/>
                    <a:pt x="36827" y="7372"/>
                    <a:pt x="37094" y="7139"/>
                  </a:cubicBezTo>
                  <a:cubicBezTo>
                    <a:pt x="37794" y="6505"/>
                    <a:pt x="38128" y="5471"/>
                    <a:pt x="37961" y="4570"/>
                  </a:cubicBezTo>
                  <a:cubicBezTo>
                    <a:pt x="37694" y="3336"/>
                    <a:pt x="36860" y="2769"/>
                    <a:pt x="36026" y="2369"/>
                  </a:cubicBezTo>
                  <a:cubicBezTo>
                    <a:pt x="35893" y="1902"/>
                    <a:pt x="35726" y="1501"/>
                    <a:pt x="35426" y="1101"/>
                  </a:cubicBezTo>
                  <a:cubicBezTo>
                    <a:pt x="34925" y="434"/>
                    <a:pt x="34091" y="0"/>
                    <a:pt x="33224" y="0"/>
                  </a:cubicBezTo>
                  <a:close/>
                </a:path>
              </a:pathLst>
            </a:custGeom>
            <a:solidFill>
              <a:schemeClr val="dk1"/>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2" name="Google Shape;3292;p36"/>
            <p:cNvSpPr/>
            <p:nvPr/>
          </p:nvSpPr>
          <p:spPr>
            <a:xfrm>
              <a:off x="4267125" y="1773650"/>
              <a:ext cx="435450" cy="211675"/>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3" name="Google Shape;3293;p36"/>
            <p:cNvSpPr/>
            <p:nvPr/>
          </p:nvSpPr>
          <p:spPr>
            <a:xfrm>
              <a:off x="4116450" y="96947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4" name="Google Shape;3294;p36"/>
            <p:cNvSpPr/>
            <p:nvPr/>
          </p:nvSpPr>
          <p:spPr>
            <a:xfrm>
              <a:off x="5174700" y="1123750"/>
              <a:ext cx="124275" cy="124275"/>
            </a:xfrm>
            <a:custGeom>
              <a:avLst/>
              <a:gdLst/>
              <a:ahLst/>
              <a:cxnLst/>
              <a:rect l="l" t="t" r="r" b="b"/>
              <a:pathLst>
                <a:path w="4971" h="4971" extrusionOk="0">
                  <a:moveTo>
                    <a:pt x="2669" y="567"/>
                  </a:moveTo>
                  <a:cubicBezTo>
                    <a:pt x="2736" y="801"/>
                    <a:pt x="2802" y="1101"/>
                    <a:pt x="2869" y="1301"/>
                  </a:cubicBezTo>
                  <a:cubicBezTo>
                    <a:pt x="3003" y="1802"/>
                    <a:pt x="3036" y="1935"/>
                    <a:pt x="3069" y="2002"/>
                  </a:cubicBezTo>
                  <a:cubicBezTo>
                    <a:pt x="3136" y="2069"/>
                    <a:pt x="3236" y="2102"/>
                    <a:pt x="3703" y="2302"/>
                  </a:cubicBezTo>
                  <a:cubicBezTo>
                    <a:pt x="3903" y="2369"/>
                    <a:pt x="4170" y="2469"/>
                    <a:pt x="4370" y="2536"/>
                  </a:cubicBezTo>
                  <a:cubicBezTo>
                    <a:pt x="4103" y="2669"/>
                    <a:pt x="3636" y="2836"/>
                    <a:pt x="3236" y="3003"/>
                  </a:cubicBezTo>
                  <a:cubicBezTo>
                    <a:pt x="3169" y="3003"/>
                    <a:pt x="3136" y="3036"/>
                    <a:pt x="3103" y="3103"/>
                  </a:cubicBezTo>
                  <a:cubicBezTo>
                    <a:pt x="2903" y="3570"/>
                    <a:pt x="2636" y="4103"/>
                    <a:pt x="2469" y="4404"/>
                  </a:cubicBezTo>
                  <a:cubicBezTo>
                    <a:pt x="2369" y="4103"/>
                    <a:pt x="2202" y="3503"/>
                    <a:pt x="2069" y="3036"/>
                  </a:cubicBezTo>
                  <a:cubicBezTo>
                    <a:pt x="2069" y="2936"/>
                    <a:pt x="2002" y="2869"/>
                    <a:pt x="1902" y="2869"/>
                  </a:cubicBezTo>
                  <a:cubicBezTo>
                    <a:pt x="1435" y="2769"/>
                    <a:pt x="868" y="2636"/>
                    <a:pt x="601" y="2569"/>
                  </a:cubicBezTo>
                  <a:cubicBezTo>
                    <a:pt x="901" y="2402"/>
                    <a:pt x="1502" y="2102"/>
                    <a:pt x="2035" y="1902"/>
                  </a:cubicBezTo>
                  <a:cubicBezTo>
                    <a:pt x="2102" y="1868"/>
                    <a:pt x="2135" y="1835"/>
                    <a:pt x="2135" y="1768"/>
                  </a:cubicBezTo>
                  <a:cubicBezTo>
                    <a:pt x="2302" y="1335"/>
                    <a:pt x="2536" y="868"/>
                    <a:pt x="2669" y="567"/>
                  </a:cubicBezTo>
                  <a:close/>
                  <a:moveTo>
                    <a:pt x="2736" y="0"/>
                  </a:moveTo>
                  <a:cubicBezTo>
                    <a:pt x="2602" y="0"/>
                    <a:pt x="2402" y="0"/>
                    <a:pt x="1802" y="1535"/>
                  </a:cubicBezTo>
                  <a:cubicBezTo>
                    <a:pt x="134" y="2235"/>
                    <a:pt x="67" y="2435"/>
                    <a:pt x="34" y="2536"/>
                  </a:cubicBezTo>
                  <a:cubicBezTo>
                    <a:pt x="0" y="2602"/>
                    <a:pt x="34" y="2702"/>
                    <a:pt x="67" y="2736"/>
                  </a:cubicBezTo>
                  <a:cubicBezTo>
                    <a:pt x="101" y="2802"/>
                    <a:pt x="234" y="2969"/>
                    <a:pt x="1702" y="3236"/>
                  </a:cubicBezTo>
                  <a:cubicBezTo>
                    <a:pt x="2135" y="4971"/>
                    <a:pt x="2302" y="4971"/>
                    <a:pt x="2436" y="4971"/>
                  </a:cubicBezTo>
                  <a:lnTo>
                    <a:pt x="2469" y="4971"/>
                  </a:lnTo>
                  <a:cubicBezTo>
                    <a:pt x="2602" y="4971"/>
                    <a:pt x="2736" y="4971"/>
                    <a:pt x="3436" y="3336"/>
                  </a:cubicBezTo>
                  <a:cubicBezTo>
                    <a:pt x="3870" y="3203"/>
                    <a:pt x="4704" y="2902"/>
                    <a:pt x="4904" y="2736"/>
                  </a:cubicBezTo>
                  <a:cubicBezTo>
                    <a:pt x="4937" y="2669"/>
                    <a:pt x="4971" y="2569"/>
                    <a:pt x="4971" y="2502"/>
                  </a:cubicBezTo>
                  <a:cubicBezTo>
                    <a:pt x="4937" y="2302"/>
                    <a:pt x="4704" y="2202"/>
                    <a:pt x="3870" y="1902"/>
                  </a:cubicBezTo>
                  <a:cubicBezTo>
                    <a:pt x="3703" y="1835"/>
                    <a:pt x="3503" y="1768"/>
                    <a:pt x="3403" y="1735"/>
                  </a:cubicBezTo>
                  <a:cubicBezTo>
                    <a:pt x="3370" y="1635"/>
                    <a:pt x="3303" y="1401"/>
                    <a:pt x="3269" y="1201"/>
                  </a:cubicBezTo>
                  <a:cubicBezTo>
                    <a:pt x="3136" y="601"/>
                    <a:pt x="3036" y="234"/>
                    <a:pt x="2936" y="100"/>
                  </a:cubicBezTo>
                  <a:cubicBezTo>
                    <a:pt x="2869" y="34"/>
                    <a:pt x="2802" y="0"/>
                    <a:pt x="2736"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5" name="Google Shape;3295;p36"/>
            <p:cNvSpPr/>
            <p:nvPr/>
          </p:nvSpPr>
          <p:spPr>
            <a:xfrm>
              <a:off x="4688525" y="558350"/>
              <a:ext cx="124275" cy="125100"/>
            </a:xfrm>
            <a:custGeom>
              <a:avLst/>
              <a:gdLst/>
              <a:ahLst/>
              <a:cxnLst/>
              <a:rect l="l" t="t" r="r" b="b"/>
              <a:pathLst>
                <a:path w="4971" h="5004" extrusionOk="0">
                  <a:moveTo>
                    <a:pt x="2669" y="601"/>
                  </a:moveTo>
                  <a:cubicBezTo>
                    <a:pt x="2736" y="834"/>
                    <a:pt x="2802" y="1134"/>
                    <a:pt x="2869" y="1334"/>
                  </a:cubicBezTo>
                  <a:cubicBezTo>
                    <a:pt x="2969" y="1835"/>
                    <a:pt x="3002" y="1935"/>
                    <a:pt x="3069" y="2035"/>
                  </a:cubicBezTo>
                  <a:cubicBezTo>
                    <a:pt x="3136" y="2102"/>
                    <a:pt x="3236" y="2135"/>
                    <a:pt x="3703" y="2302"/>
                  </a:cubicBezTo>
                  <a:cubicBezTo>
                    <a:pt x="3903" y="2369"/>
                    <a:pt x="4170" y="2469"/>
                    <a:pt x="4370" y="2569"/>
                  </a:cubicBezTo>
                  <a:cubicBezTo>
                    <a:pt x="4103" y="2702"/>
                    <a:pt x="3636" y="2869"/>
                    <a:pt x="3236" y="3002"/>
                  </a:cubicBezTo>
                  <a:cubicBezTo>
                    <a:pt x="3169" y="3036"/>
                    <a:pt x="3136" y="3069"/>
                    <a:pt x="3102" y="3136"/>
                  </a:cubicBezTo>
                  <a:cubicBezTo>
                    <a:pt x="2902" y="3603"/>
                    <a:pt x="2635" y="4136"/>
                    <a:pt x="2469" y="4437"/>
                  </a:cubicBezTo>
                  <a:cubicBezTo>
                    <a:pt x="2369" y="4103"/>
                    <a:pt x="2202" y="3536"/>
                    <a:pt x="2068" y="3036"/>
                  </a:cubicBezTo>
                  <a:cubicBezTo>
                    <a:pt x="2068" y="2969"/>
                    <a:pt x="2002" y="2902"/>
                    <a:pt x="1902" y="2902"/>
                  </a:cubicBezTo>
                  <a:cubicBezTo>
                    <a:pt x="1435" y="2802"/>
                    <a:pt x="868" y="2669"/>
                    <a:pt x="601" y="2602"/>
                  </a:cubicBezTo>
                  <a:cubicBezTo>
                    <a:pt x="901" y="2435"/>
                    <a:pt x="1501" y="2135"/>
                    <a:pt x="2035" y="1935"/>
                  </a:cubicBezTo>
                  <a:cubicBezTo>
                    <a:pt x="2068" y="1902"/>
                    <a:pt x="2135" y="1868"/>
                    <a:pt x="2135" y="1801"/>
                  </a:cubicBezTo>
                  <a:cubicBezTo>
                    <a:pt x="2302" y="1368"/>
                    <a:pt x="2535" y="867"/>
                    <a:pt x="2669" y="601"/>
                  </a:cubicBezTo>
                  <a:close/>
                  <a:moveTo>
                    <a:pt x="2702" y="0"/>
                  </a:moveTo>
                  <a:cubicBezTo>
                    <a:pt x="2569" y="0"/>
                    <a:pt x="2402" y="0"/>
                    <a:pt x="1802" y="1568"/>
                  </a:cubicBezTo>
                  <a:cubicBezTo>
                    <a:pt x="100" y="2268"/>
                    <a:pt x="67" y="2469"/>
                    <a:pt x="34" y="2569"/>
                  </a:cubicBezTo>
                  <a:cubicBezTo>
                    <a:pt x="0" y="2635"/>
                    <a:pt x="34" y="2702"/>
                    <a:pt x="67" y="2769"/>
                  </a:cubicBezTo>
                  <a:cubicBezTo>
                    <a:pt x="100" y="2836"/>
                    <a:pt x="234" y="3002"/>
                    <a:pt x="1701" y="3269"/>
                  </a:cubicBezTo>
                  <a:cubicBezTo>
                    <a:pt x="2135" y="5004"/>
                    <a:pt x="2302" y="5004"/>
                    <a:pt x="2435" y="5004"/>
                  </a:cubicBezTo>
                  <a:lnTo>
                    <a:pt x="2469" y="5004"/>
                  </a:lnTo>
                  <a:cubicBezTo>
                    <a:pt x="2569" y="5004"/>
                    <a:pt x="2736" y="5004"/>
                    <a:pt x="3436" y="3369"/>
                  </a:cubicBezTo>
                  <a:cubicBezTo>
                    <a:pt x="3870" y="3236"/>
                    <a:pt x="4704" y="2902"/>
                    <a:pt x="4904" y="2769"/>
                  </a:cubicBezTo>
                  <a:cubicBezTo>
                    <a:pt x="4937" y="2702"/>
                    <a:pt x="4970" y="2602"/>
                    <a:pt x="4970" y="2535"/>
                  </a:cubicBezTo>
                  <a:cubicBezTo>
                    <a:pt x="4937" y="2335"/>
                    <a:pt x="4704" y="2235"/>
                    <a:pt x="3836" y="1935"/>
                  </a:cubicBezTo>
                  <a:cubicBezTo>
                    <a:pt x="3703" y="1868"/>
                    <a:pt x="3503" y="1801"/>
                    <a:pt x="3403" y="1768"/>
                  </a:cubicBezTo>
                  <a:cubicBezTo>
                    <a:pt x="3369" y="1668"/>
                    <a:pt x="3303" y="1435"/>
                    <a:pt x="3269" y="1234"/>
                  </a:cubicBezTo>
                  <a:cubicBezTo>
                    <a:pt x="3102" y="634"/>
                    <a:pt x="3036" y="267"/>
                    <a:pt x="2902" y="100"/>
                  </a:cubicBezTo>
                  <a:cubicBezTo>
                    <a:pt x="2869" y="67"/>
                    <a:pt x="2769" y="0"/>
                    <a:pt x="270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6" name="Google Shape;3296;p36"/>
            <p:cNvSpPr/>
            <p:nvPr/>
          </p:nvSpPr>
          <p:spPr>
            <a:xfrm>
              <a:off x="4138950" y="1875125"/>
              <a:ext cx="124300" cy="124275"/>
            </a:xfrm>
            <a:custGeom>
              <a:avLst/>
              <a:gdLst/>
              <a:ahLst/>
              <a:cxnLst/>
              <a:rect l="l" t="t" r="r" b="b"/>
              <a:pathLst>
                <a:path w="4972" h="4971" extrusionOk="0">
                  <a:moveTo>
                    <a:pt x="2636" y="567"/>
                  </a:moveTo>
                  <a:cubicBezTo>
                    <a:pt x="2703" y="801"/>
                    <a:pt x="2803" y="1101"/>
                    <a:pt x="2836" y="1301"/>
                  </a:cubicBezTo>
                  <a:cubicBezTo>
                    <a:pt x="2970" y="1801"/>
                    <a:pt x="3003" y="1935"/>
                    <a:pt x="3036" y="2002"/>
                  </a:cubicBezTo>
                  <a:cubicBezTo>
                    <a:pt x="3103" y="2068"/>
                    <a:pt x="3203" y="2102"/>
                    <a:pt x="3704" y="2302"/>
                  </a:cubicBezTo>
                  <a:cubicBezTo>
                    <a:pt x="3870" y="2369"/>
                    <a:pt x="4171" y="2469"/>
                    <a:pt x="4371" y="2535"/>
                  </a:cubicBezTo>
                  <a:cubicBezTo>
                    <a:pt x="4070" y="2669"/>
                    <a:pt x="3603" y="2836"/>
                    <a:pt x="3203" y="3002"/>
                  </a:cubicBezTo>
                  <a:cubicBezTo>
                    <a:pt x="3136" y="3002"/>
                    <a:pt x="3103" y="3036"/>
                    <a:pt x="3070" y="3102"/>
                  </a:cubicBezTo>
                  <a:cubicBezTo>
                    <a:pt x="2870" y="3569"/>
                    <a:pt x="2603" y="4103"/>
                    <a:pt x="2436" y="4403"/>
                  </a:cubicBezTo>
                  <a:cubicBezTo>
                    <a:pt x="2336" y="4103"/>
                    <a:pt x="2169" y="3536"/>
                    <a:pt x="2069" y="3036"/>
                  </a:cubicBezTo>
                  <a:cubicBezTo>
                    <a:pt x="2036" y="2936"/>
                    <a:pt x="1969" y="2869"/>
                    <a:pt x="1902" y="2869"/>
                  </a:cubicBezTo>
                  <a:cubicBezTo>
                    <a:pt x="1402" y="2769"/>
                    <a:pt x="868" y="2635"/>
                    <a:pt x="568" y="2569"/>
                  </a:cubicBezTo>
                  <a:cubicBezTo>
                    <a:pt x="868" y="2402"/>
                    <a:pt x="1469" y="2102"/>
                    <a:pt x="2002" y="1902"/>
                  </a:cubicBezTo>
                  <a:cubicBezTo>
                    <a:pt x="2069" y="1868"/>
                    <a:pt x="2102" y="1835"/>
                    <a:pt x="2136" y="1801"/>
                  </a:cubicBezTo>
                  <a:cubicBezTo>
                    <a:pt x="2303" y="1334"/>
                    <a:pt x="2503" y="867"/>
                    <a:pt x="2636" y="567"/>
                  </a:cubicBezTo>
                  <a:close/>
                  <a:moveTo>
                    <a:pt x="2703" y="0"/>
                  </a:moveTo>
                  <a:cubicBezTo>
                    <a:pt x="2569" y="0"/>
                    <a:pt x="2369" y="0"/>
                    <a:pt x="1769" y="1535"/>
                  </a:cubicBezTo>
                  <a:cubicBezTo>
                    <a:pt x="101" y="2235"/>
                    <a:pt x="34" y="2435"/>
                    <a:pt x="1" y="2535"/>
                  </a:cubicBezTo>
                  <a:cubicBezTo>
                    <a:pt x="1" y="2602"/>
                    <a:pt x="1" y="2702"/>
                    <a:pt x="34" y="2736"/>
                  </a:cubicBezTo>
                  <a:cubicBezTo>
                    <a:pt x="101" y="2802"/>
                    <a:pt x="201" y="2969"/>
                    <a:pt x="1669" y="3236"/>
                  </a:cubicBezTo>
                  <a:cubicBezTo>
                    <a:pt x="2102" y="4970"/>
                    <a:pt x="2269" y="4970"/>
                    <a:pt x="2436" y="4970"/>
                  </a:cubicBezTo>
                  <a:cubicBezTo>
                    <a:pt x="2569" y="4970"/>
                    <a:pt x="2703" y="4970"/>
                    <a:pt x="3437" y="3369"/>
                  </a:cubicBezTo>
                  <a:cubicBezTo>
                    <a:pt x="3870" y="3203"/>
                    <a:pt x="4704" y="2902"/>
                    <a:pt x="4871" y="2736"/>
                  </a:cubicBezTo>
                  <a:cubicBezTo>
                    <a:pt x="4904" y="2669"/>
                    <a:pt x="4971" y="2569"/>
                    <a:pt x="4938" y="2502"/>
                  </a:cubicBezTo>
                  <a:cubicBezTo>
                    <a:pt x="4904" y="2302"/>
                    <a:pt x="4671" y="2202"/>
                    <a:pt x="3837" y="1902"/>
                  </a:cubicBezTo>
                  <a:cubicBezTo>
                    <a:pt x="3670" y="1835"/>
                    <a:pt x="3470" y="1768"/>
                    <a:pt x="3370" y="1735"/>
                  </a:cubicBezTo>
                  <a:cubicBezTo>
                    <a:pt x="3337" y="1635"/>
                    <a:pt x="3303" y="1401"/>
                    <a:pt x="3237" y="1201"/>
                  </a:cubicBezTo>
                  <a:cubicBezTo>
                    <a:pt x="3103" y="601"/>
                    <a:pt x="3003" y="234"/>
                    <a:pt x="2903" y="100"/>
                  </a:cubicBezTo>
                  <a:cubicBezTo>
                    <a:pt x="2870" y="34"/>
                    <a:pt x="2770" y="0"/>
                    <a:pt x="27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7" name="Google Shape;3297;p36"/>
            <p:cNvSpPr/>
            <p:nvPr/>
          </p:nvSpPr>
          <p:spPr>
            <a:xfrm>
              <a:off x="5436550" y="1948500"/>
              <a:ext cx="124275" cy="125125"/>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8" name="Google Shape;3298;p36"/>
            <p:cNvSpPr/>
            <p:nvPr/>
          </p:nvSpPr>
          <p:spPr>
            <a:xfrm>
              <a:off x="4767750" y="1166275"/>
              <a:ext cx="77575" cy="77575"/>
            </a:xfrm>
            <a:custGeom>
              <a:avLst/>
              <a:gdLst/>
              <a:ahLst/>
              <a:cxnLst/>
              <a:rect l="l" t="t" r="r" b="b"/>
              <a:pathLst>
                <a:path w="3103" h="3103" extrusionOk="0">
                  <a:moveTo>
                    <a:pt x="1568" y="434"/>
                  </a:moveTo>
                  <a:cubicBezTo>
                    <a:pt x="1868" y="434"/>
                    <a:pt x="2168" y="534"/>
                    <a:pt x="2369" y="768"/>
                  </a:cubicBezTo>
                  <a:cubicBezTo>
                    <a:pt x="2569" y="968"/>
                    <a:pt x="2702" y="1268"/>
                    <a:pt x="2702" y="1568"/>
                  </a:cubicBezTo>
                  <a:cubicBezTo>
                    <a:pt x="2702" y="2202"/>
                    <a:pt x="2202" y="2703"/>
                    <a:pt x="1568" y="2703"/>
                  </a:cubicBezTo>
                  <a:cubicBezTo>
                    <a:pt x="1268" y="2703"/>
                    <a:pt x="968" y="2569"/>
                    <a:pt x="767" y="2369"/>
                  </a:cubicBezTo>
                  <a:cubicBezTo>
                    <a:pt x="534" y="2135"/>
                    <a:pt x="434" y="1869"/>
                    <a:pt x="434" y="1568"/>
                  </a:cubicBezTo>
                  <a:cubicBezTo>
                    <a:pt x="434" y="935"/>
                    <a:pt x="934" y="434"/>
                    <a:pt x="1568" y="434"/>
                  </a:cubicBezTo>
                  <a:close/>
                  <a:moveTo>
                    <a:pt x="1568" y="1"/>
                  </a:moveTo>
                  <a:cubicBezTo>
                    <a:pt x="701" y="1"/>
                    <a:pt x="34" y="701"/>
                    <a:pt x="0" y="1568"/>
                  </a:cubicBezTo>
                  <a:cubicBezTo>
                    <a:pt x="0" y="1969"/>
                    <a:pt x="167" y="2369"/>
                    <a:pt x="467" y="2669"/>
                  </a:cubicBezTo>
                  <a:cubicBezTo>
                    <a:pt x="767" y="2936"/>
                    <a:pt x="1134" y="3103"/>
                    <a:pt x="1568" y="3103"/>
                  </a:cubicBezTo>
                  <a:cubicBezTo>
                    <a:pt x="2402" y="3103"/>
                    <a:pt x="3102" y="2436"/>
                    <a:pt x="3102" y="1568"/>
                  </a:cubicBezTo>
                  <a:cubicBezTo>
                    <a:pt x="3102" y="1168"/>
                    <a:pt x="2969" y="768"/>
                    <a:pt x="2669" y="468"/>
                  </a:cubicBezTo>
                  <a:cubicBezTo>
                    <a:pt x="2369" y="167"/>
                    <a:pt x="2002" y="1"/>
                    <a:pt x="156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9" name="Google Shape;3299;p36"/>
            <p:cNvSpPr/>
            <p:nvPr/>
          </p:nvSpPr>
          <p:spPr>
            <a:xfrm>
              <a:off x="4297850" y="97232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0" name="Google Shape;3300;p36"/>
            <p:cNvSpPr/>
            <p:nvPr/>
          </p:nvSpPr>
          <p:spPr>
            <a:xfrm>
              <a:off x="4304075" y="96697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1" name="Google Shape;3301;p36"/>
            <p:cNvSpPr/>
            <p:nvPr/>
          </p:nvSpPr>
          <p:spPr>
            <a:xfrm>
              <a:off x="4375400" y="108287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2" name="Google Shape;3302;p36"/>
            <p:cNvSpPr/>
            <p:nvPr/>
          </p:nvSpPr>
          <p:spPr>
            <a:xfrm>
              <a:off x="4395800" y="107787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3" name="Google Shape;3303;p36"/>
            <p:cNvSpPr/>
            <p:nvPr/>
          </p:nvSpPr>
          <p:spPr>
            <a:xfrm>
              <a:off x="4275725" y="108807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4" name="Google Shape;3304;p36"/>
            <p:cNvSpPr/>
            <p:nvPr/>
          </p:nvSpPr>
          <p:spPr>
            <a:xfrm>
              <a:off x="4334925" y="108872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5" name="Google Shape;3305;p36"/>
            <p:cNvSpPr/>
            <p:nvPr/>
          </p:nvSpPr>
          <p:spPr>
            <a:xfrm>
              <a:off x="4329100" y="108367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6" name="Google Shape;3306;p36"/>
            <p:cNvSpPr/>
            <p:nvPr/>
          </p:nvSpPr>
          <p:spPr>
            <a:xfrm>
              <a:off x="4309075" y="110540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7" name="Google Shape;3307;p36"/>
            <p:cNvSpPr/>
            <p:nvPr/>
          </p:nvSpPr>
          <p:spPr>
            <a:xfrm>
              <a:off x="4303250" y="110032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8" name="Google Shape;3308;p36"/>
            <p:cNvSpPr/>
            <p:nvPr/>
          </p:nvSpPr>
          <p:spPr>
            <a:xfrm>
              <a:off x="4420825" y="98592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9" name="Google Shape;3309;p36"/>
            <p:cNvSpPr/>
            <p:nvPr/>
          </p:nvSpPr>
          <p:spPr>
            <a:xfrm>
              <a:off x="4297400" y="113125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0" name="Google Shape;3310;p36"/>
            <p:cNvSpPr/>
            <p:nvPr/>
          </p:nvSpPr>
          <p:spPr>
            <a:xfrm>
              <a:off x="4291575" y="112622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1" name="Google Shape;3311;p36"/>
            <p:cNvSpPr/>
            <p:nvPr/>
          </p:nvSpPr>
          <p:spPr>
            <a:xfrm>
              <a:off x="4426675" y="104487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2" name="Google Shape;3312;p36"/>
            <p:cNvSpPr/>
            <p:nvPr/>
          </p:nvSpPr>
          <p:spPr>
            <a:xfrm>
              <a:off x="5577050" y="1893725"/>
              <a:ext cx="142725" cy="107700"/>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3" name="Google Shape;3313;p36"/>
            <p:cNvSpPr/>
            <p:nvPr/>
          </p:nvSpPr>
          <p:spPr>
            <a:xfrm>
              <a:off x="5574150" y="1888450"/>
              <a:ext cx="121775" cy="117625"/>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4" name="Google Shape;3314;p36"/>
            <p:cNvSpPr/>
            <p:nvPr/>
          </p:nvSpPr>
          <p:spPr>
            <a:xfrm>
              <a:off x="5664225" y="1783900"/>
              <a:ext cx="126850" cy="107575"/>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5" name="Google Shape;3315;p36"/>
            <p:cNvSpPr/>
            <p:nvPr/>
          </p:nvSpPr>
          <p:spPr>
            <a:xfrm>
              <a:off x="5664225" y="1778225"/>
              <a:ext cx="125100" cy="118600"/>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6" name="Google Shape;3316;p36"/>
            <p:cNvSpPr/>
            <p:nvPr/>
          </p:nvSpPr>
          <p:spPr>
            <a:xfrm>
              <a:off x="5695075" y="1903600"/>
              <a:ext cx="111775" cy="93600"/>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7" name="Google Shape;3317;p36"/>
            <p:cNvSpPr/>
            <p:nvPr/>
          </p:nvSpPr>
          <p:spPr>
            <a:xfrm>
              <a:off x="5706750" y="1904300"/>
              <a:ext cx="43375" cy="58400"/>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8" name="Google Shape;3318;p36"/>
            <p:cNvSpPr/>
            <p:nvPr/>
          </p:nvSpPr>
          <p:spPr>
            <a:xfrm>
              <a:off x="5700900" y="1898475"/>
              <a:ext cx="54250" cy="6922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9" name="Google Shape;3319;p36"/>
            <p:cNvSpPr/>
            <p:nvPr/>
          </p:nvSpPr>
          <p:spPr>
            <a:xfrm>
              <a:off x="5728425" y="1913475"/>
              <a:ext cx="49225" cy="70900"/>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0" name="Google Shape;3320;p36"/>
            <p:cNvSpPr/>
            <p:nvPr/>
          </p:nvSpPr>
          <p:spPr>
            <a:xfrm>
              <a:off x="5722600" y="1908300"/>
              <a:ext cx="60050" cy="81100"/>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1" name="Google Shape;3321;p36"/>
            <p:cNvSpPr/>
            <p:nvPr/>
          </p:nvSpPr>
          <p:spPr>
            <a:xfrm>
              <a:off x="5580000" y="1859050"/>
              <a:ext cx="80900" cy="26100"/>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2" name="Google Shape;3322;p36"/>
            <p:cNvSpPr/>
            <p:nvPr/>
          </p:nvSpPr>
          <p:spPr>
            <a:xfrm>
              <a:off x="5756775" y="1934325"/>
              <a:ext cx="38400" cy="55900"/>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3" name="Google Shape;3323;p36"/>
            <p:cNvSpPr/>
            <p:nvPr/>
          </p:nvSpPr>
          <p:spPr>
            <a:xfrm>
              <a:off x="5750950" y="1928500"/>
              <a:ext cx="49225" cy="66725"/>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4" name="Google Shape;3324;p36"/>
            <p:cNvSpPr/>
            <p:nvPr/>
          </p:nvSpPr>
          <p:spPr>
            <a:xfrm>
              <a:off x="5617525" y="1800575"/>
              <a:ext cx="54225" cy="77075"/>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5" name="Google Shape;3325;p36"/>
            <p:cNvSpPr/>
            <p:nvPr/>
          </p:nvSpPr>
          <p:spPr>
            <a:xfrm>
              <a:off x="4539250" y="1582325"/>
              <a:ext cx="251025" cy="740650"/>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6" name="Google Shape;3326;p36"/>
            <p:cNvSpPr/>
            <p:nvPr/>
          </p:nvSpPr>
          <p:spPr>
            <a:xfrm>
              <a:off x="4781075" y="141570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7" name="Google Shape;3327;p36"/>
            <p:cNvSpPr/>
            <p:nvPr/>
          </p:nvSpPr>
          <p:spPr>
            <a:xfrm>
              <a:off x="5207225" y="1738850"/>
              <a:ext cx="125950" cy="573275"/>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8" name="Google Shape;3328;p36"/>
            <p:cNvSpPr/>
            <p:nvPr/>
          </p:nvSpPr>
          <p:spPr>
            <a:xfrm>
              <a:off x="4282325" y="1247925"/>
              <a:ext cx="507250" cy="433425"/>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9" name="Google Shape;3329;p36"/>
            <p:cNvSpPr/>
            <p:nvPr/>
          </p:nvSpPr>
          <p:spPr>
            <a:xfrm>
              <a:off x="4359950" y="1375550"/>
              <a:ext cx="326100" cy="262750"/>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0" name="Google Shape;3330;p36"/>
            <p:cNvSpPr/>
            <p:nvPr/>
          </p:nvSpPr>
          <p:spPr>
            <a:xfrm>
              <a:off x="4460850" y="1840925"/>
              <a:ext cx="287725" cy="192675"/>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1" name="Google Shape;3331;p36"/>
            <p:cNvSpPr/>
            <p:nvPr/>
          </p:nvSpPr>
          <p:spPr>
            <a:xfrm>
              <a:off x="4601800" y="1510450"/>
              <a:ext cx="329050" cy="400550"/>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2" name="Google Shape;3332;p36"/>
            <p:cNvSpPr/>
            <p:nvPr/>
          </p:nvSpPr>
          <p:spPr>
            <a:xfrm>
              <a:off x="4692700" y="1641775"/>
              <a:ext cx="75900" cy="275075"/>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3" name="Google Shape;3333;p36"/>
            <p:cNvSpPr/>
            <p:nvPr/>
          </p:nvSpPr>
          <p:spPr>
            <a:xfrm>
              <a:off x="5224725" y="1973200"/>
              <a:ext cx="256875" cy="250525"/>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4" name="Google Shape;3334;p36"/>
            <p:cNvSpPr/>
            <p:nvPr/>
          </p:nvSpPr>
          <p:spPr>
            <a:xfrm>
              <a:off x="5218900" y="2039075"/>
              <a:ext cx="111775" cy="190500"/>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5" name="Google Shape;3335;p36"/>
            <p:cNvSpPr/>
            <p:nvPr/>
          </p:nvSpPr>
          <p:spPr>
            <a:xfrm>
              <a:off x="4906175" y="168680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6" name="Google Shape;3336;p36"/>
            <p:cNvSpPr/>
            <p:nvPr/>
          </p:nvSpPr>
          <p:spPr>
            <a:xfrm>
              <a:off x="4941200" y="1768475"/>
              <a:ext cx="90100" cy="203400"/>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7" name="Google Shape;3337;p36"/>
            <p:cNvSpPr/>
            <p:nvPr/>
          </p:nvSpPr>
          <p:spPr>
            <a:xfrm>
              <a:off x="4913675" y="1944475"/>
              <a:ext cx="280850" cy="279250"/>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8" name="Google Shape;3338;p36"/>
            <p:cNvSpPr/>
            <p:nvPr/>
          </p:nvSpPr>
          <p:spPr>
            <a:xfrm>
              <a:off x="4947875" y="2025725"/>
              <a:ext cx="90925" cy="203850"/>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9" name="Google Shape;3339;p36"/>
            <p:cNvSpPr/>
            <p:nvPr/>
          </p:nvSpPr>
          <p:spPr>
            <a:xfrm>
              <a:off x="4868650" y="126555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0" name="Google Shape;3340;p36"/>
            <p:cNvSpPr/>
            <p:nvPr/>
          </p:nvSpPr>
          <p:spPr>
            <a:xfrm>
              <a:off x="4938700" y="137277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1" name="Google Shape;3341;p36"/>
            <p:cNvSpPr/>
            <p:nvPr/>
          </p:nvSpPr>
          <p:spPr>
            <a:xfrm>
              <a:off x="5162200" y="1668850"/>
              <a:ext cx="292925" cy="24565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2" name="Google Shape;3342;p36"/>
            <p:cNvSpPr/>
            <p:nvPr/>
          </p:nvSpPr>
          <p:spPr>
            <a:xfrm>
              <a:off x="5169700" y="1764875"/>
              <a:ext cx="254375" cy="91075"/>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3" name="Google Shape;3343;p36"/>
            <p:cNvSpPr/>
            <p:nvPr/>
          </p:nvSpPr>
          <p:spPr>
            <a:xfrm>
              <a:off x="4790250" y="175852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4" name="Google Shape;3344;p36"/>
            <p:cNvSpPr/>
            <p:nvPr/>
          </p:nvSpPr>
          <p:spPr>
            <a:xfrm>
              <a:off x="4791925" y="186240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5" name="Google Shape;3345;p36"/>
            <p:cNvSpPr/>
            <p:nvPr/>
          </p:nvSpPr>
          <p:spPr>
            <a:xfrm>
              <a:off x="5630850" y="2025225"/>
              <a:ext cx="349450" cy="60880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6" name="Google Shape;3346;p36"/>
            <p:cNvSpPr/>
            <p:nvPr/>
          </p:nvSpPr>
          <p:spPr>
            <a:xfrm>
              <a:off x="4690175" y="678575"/>
              <a:ext cx="1276775" cy="875500"/>
            </a:xfrm>
            <a:custGeom>
              <a:avLst/>
              <a:gdLst/>
              <a:ahLst/>
              <a:cxnLst/>
              <a:rect l="l" t="t" r="r" b="b"/>
              <a:pathLst>
                <a:path w="51071" h="35020" extrusionOk="0">
                  <a:moveTo>
                    <a:pt x="23052" y="1"/>
                  </a:moveTo>
                  <a:cubicBezTo>
                    <a:pt x="16831" y="1"/>
                    <a:pt x="9246" y="2091"/>
                    <a:pt x="1" y="7300"/>
                  </a:cubicBezTo>
                  <a:lnTo>
                    <a:pt x="935" y="9735"/>
                  </a:lnTo>
                  <a:cubicBezTo>
                    <a:pt x="3297" y="8318"/>
                    <a:pt x="13035" y="2836"/>
                    <a:pt x="22664" y="2836"/>
                  </a:cubicBezTo>
                  <a:cubicBezTo>
                    <a:pt x="26633" y="2836"/>
                    <a:pt x="30584" y="3768"/>
                    <a:pt x="33992" y="6299"/>
                  </a:cubicBezTo>
                  <a:cubicBezTo>
                    <a:pt x="43866" y="13671"/>
                    <a:pt x="47568" y="29716"/>
                    <a:pt x="48569" y="35020"/>
                  </a:cubicBezTo>
                  <a:lnTo>
                    <a:pt x="51071" y="34553"/>
                  </a:lnTo>
                  <a:cubicBezTo>
                    <a:pt x="51071" y="34553"/>
                    <a:pt x="48342" y="1"/>
                    <a:pt x="230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7" name="Google Shape;3347;p36"/>
            <p:cNvSpPr/>
            <p:nvPr/>
          </p:nvSpPr>
          <p:spPr>
            <a:xfrm>
              <a:off x="4760225" y="945100"/>
              <a:ext cx="941550" cy="654000"/>
            </a:xfrm>
            <a:custGeom>
              <a:avLst/>
              <a:gdLst/>
              <a:ahLst/>
              <a:cxnLst/>
              <a:rect l="l" t="t" r="r" b="b"/>
              <a:pathLst>
                <a:path w="37662" h="26160" extrusionOk="0">
                  <a:moveTo>
                    <a:pt x="14858" y="0"/>
                  </a:moveTo>
                  <a:cubicBezTo>
                    <a:pt x="8058" y="0"/>
                    <a:pt x="2062" y="2702"/>
                    <a:pt x="1" y="3744"/>
                  </a:cubicBezTo>
                  <a:lnTo>
                    <a:pt x="201" y="4244"/>
                  </a:lnTo>
                  <a:cubicBezTo>
                    <a:pt x="201" y="4244"/>
                    <a:pt x="4879" y="2350"/>
                    <a:pt x="10935" y="2350"/>
                  </a:cubicBezTo>
                  <a:cubicBezTo>
                    <a:pt x="19763" y="2350"/>
                    <a:pt x="31522" y="6375"/>
                    <a:pt x="35993" y="26160"/>
                  </a:cubicBezTo>
                  <a:lnTo>
                    <a:pt x="37661" y="25826"/>
                  </a:lnTo>
                  <a:cubicBezTo>
                    <a:pt x="36794" y="20122"/>
                    <a:pt x="33858" y="6946"/>
                    <a:pt x="24719" y="2276"/>
                  </a:cubicBezTo>
                  <a:cubicBezTo>
                    <a:pt x="21473" y="605"/>
                    <a:pt x="18075" y="0"/>
                    <a:pt x="1485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8" name="Google Shape;3348;p36"/>
            <p:cNvSpPr/>
            <p:nvPr/>
          </p:nvSpPr>
          <p:spPr>
            <a:xfrm>
              <a:off x="4741050" y="836850"/>
              <a:ext cx="1067450" cy="753925"/>
            </a:xfrm>
            <a:custGeom>
              <a:avLst/>
              <a:gdLst/>
              <a:ahLst/>
              <a:cxnLst/>
              <a:rect l="l" t="t" r="r" b="b"/>
              <a:pathLst>
                <a:path w="42698" h="30157" extrusionOk="0">
                  <a:moveTo>
                    <a:pt x="18826" y="0"/>
                  </a:moveTo>
                  <a:cubicBezTo>
                    <a:pt x="10829" y="0"/>
                    <a:pt x="2908" y="4396"/>
                    <a:pt x="1" y="6173"/>
                  </a:cubicBezTo>
                  <a:lnTo>
                    <a:pt x="768" y="8074"/>
                  </a:lnTo>
                  <a:cubicBezTo>
                    <a:pt x="2829" y="7032"/>
                    <a:pt x="8825" y="4330"/>
                    <a:pt x="15625" y="4330"/>
                  </a:cubicBezTo>
                  <a:cubicBezTo>
                    <a:pt x="18842" y="4330"/>
                    <a:pt x="22240" y="4935"/>
                    <a:pt x="25486" y="6606"/>
                  </a:cubicBezTo>
                  <a:cubicBezTo>
                    <a:pt x="34625" y="11276"/>
                    <a:pt x="37561" y="24452"/>
                    <a:pt x="38428" y="30156"/>
                  </a:cubicBezTo>
                  <a:lnTo>
                    <a:pt x="42698" y="29389"/>
                  </a:lnTo>
                  <a:cubicBezTo>
                    <a:pt x="42064" y="24152"/>
                    <a:pt x="39462" y="10976"/>
                    <a:pt x="29122" y="3237"/>
                  </a:cubicBezTo>
                  <a:cubicBezTo>
                    <a:pt x="25966" y="873"/>
                    <a:pt x="22388" y="0"/>
                    <a:pt x="1882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9" name="Google Shape;3349;p36"/>
            <p:cNvSpPr/>
            <p:nvPr/>
          </p:nvSpPr>
          <p:spPr>
            <a:xfrm>
              <a:off x="4713525" y="749475"/>
              <a:ext cx="1190875" cy="822125"/>
            </a:xfrm>
            <a:custGeom>
              <a:avLst/>
              <a:gdLst/>
              <a:ahLst/>
              <a:cxnLst/>
              <a:rect l="l" t="t" r="r" b="b"/>
              <a:pathLst>
                <a:path w="47635" h="32885" extrusionOk="0">
                  <a:moveTo>
                    <a:pt x="21730" y="0"/>
                  </a:moveTo>
                  <a:cubicBezTo>
                    <a:pt x="12101" y="0"/>
                    <a:pt x="2363" y="5482"/>
                    <a:pt x="1" y="6899"/>
                  </a:cubicBezTo>
                  <a:lnTo>
                    <a:pt x="1102" y="9668"/>
                  </a:lnTo>
                  <a:cubicBezTo>
                    <a:pt x="4009" y="7891"/>
                    <a:pt x="11930" y="3495"/>
                    <a:pt x="19927" y="3495"/>
                  </a:cubicBezTo>
                  <a:cubicBezTo>
                    <a:pt x="23489" y="3495"/>
                    <a:pt x="27067" y="4368"/>
                    <a:pt x="30223" y="6732"/>
                  </a:cubicBezTo>
                  <a:cubicBezTo>
                    <a:pt x="40563" y="14471"/>
                    <a:pt x="43165" y="27647"/>
                    <a:pt x="43799" y="32884"/>
                  </a:cubicBezTo>
                  <a:lnTo>
                    <a:pt x="47635" y="32184"/>
                  </a:lnTo>
                  <a:cubicBezTo>
                    <a:pt x="46634" y="26880"/>
                    <a:pt x="42932" y="10835"/>
                    <a:pt x="33058" y="3463"/>
                  </a:cubicBezTo>
                  <a:cubicBezTo>
                    <a:pt x="29650" y="932"/>
                    <a:pt x="25699" y="0"/>
                    <a:pt x="2173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0" name="Google Shape;3350;p36"/>
            <p:cNvSpPr/>
            <p:nvPr/>
          </p:nvSpPr>
          <p:spPr>
            <a:xfrm>
              <a:off x="4835300" y="739600"/>
              <a:ext cx="1059950" cy="770275"/>
            </a:xfrm>
            <a:custGeom>
              <a:avLst/>
              <a:gdLst/>
              <a:ahLst/>
              <a:cxnLst/>
              <a:rect l="l" t="t" r="r" b="b"/>
              <a:pathLst>
                <a:path w="42398" h="30811" extrusionOk="0">
                  <a:moveTo>
                    <a:pt x="15524" y="1"/>
                  </a:moveTo>
                  <a:cubicBezTo>
                    <a:pt x="6442" y="1"/>
                    <a:pt x="175" y="4584"/>
                    <a:pt x="100" y="4659"/>
                  </a:cubicBezTo>
                  <a:cubicBezTo>
                    <a:pt x="0" y="4725"/>
                    <a:pt x="0" y="4859"/>
                    <a:pt x="67" y="4959"/>
                  </a:cubicBezTo>
                  <a:cubicBezTo>
                    <a:pt x="104" y="5014"/>
                    <a:pt x="161" y="5039"/>
                    <a:pt x="215" y="5039"/>
                  </a:cubicBezTo>
                  <a:cubicBezTo>
                    <a:pt x="260" y="5039"/>
                    <a:pt x="304" y="5022"/>
                    <a:pt x="334" y="4992"/>
                  </a:cubicBezTo>
                  <a:cubicBezTo>
                    <a:pt x="434" y="4942"/>
                    <a:pt x="6611" y="409"/>
                    <a:pt x="15560" y="409"/>
                  </a:cubicBezTo>
                  <a:cubicBezTo>
                    <a:pt x="18545" y="409"/>
                    <a:pt x="21839" y="914"/>
                    <a:pt x="25318" y="2257"/>
                  </a:cubicBezTo>
                  <a:cubicBezTo>
                    <a:pt x="39228" y="7661"/>
                    <a:pt x="41963" y="30410"/>
                    <a:pt x="41997" y="30644"/>
                  </a:cubicBezTo>
                  <a:cubicBezTo>
                    <a:pt x="41997" y="30744"/>
                    <a:pt x="42097" y="30811"/>
                    <a:pt x="42197" y="30811"/>
                  </a:cubicBezTo>
                  <a:cubicBezTo>
                    <a:pt x="42330" y="30811"/>
                    <a:pt x="42397" y="30711"/>
                    <a:pt x="42397" y="30577"/>
                  </a:cubicBezTo>
                  <a:cubicBezTo>
                    <a:pt x="42364" y="30377"/>
                    <a:pt x="39628" y="7361"/>
                    <a:pt x="25485" y="1890"/>
                  </a:cubicBezTo>
                  <a:cubicBezTo>
                    <a:pt x="21933" y="516"/>
                    <a:pt x="18570" y="1"/>
                    <a:pt x="1552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1" name="Google Shape;3351;p36"/>
            <p:cNvSpPr/>
            <p:nvPr/>
          </p:nvSpPr>
          <p:spPr>
            <a:xfrm>
              <a:off x="4876975" y="848650"/>
              <a:ext cx="937375" cy="727950"/>
            </a:xfrm>
            <a:custGeom>
              <a:avLst/>
              <a:gdLst/>
              <a:ahLst/>
              <a:cxnLst/>
              <a:rect l="l" t="t" r="r" b="b"/>
              <a:pathLst>
                <a:path w="37495" h="29118" extrusionOk="0">
                  <a:moveTo>
                    <a:pt x="13527" y="1"/>
                  </a:moveTo>
                  <a:cubicBezTo>
                    <a:pt x="6464" y="1"/>
                    <a:pt x="226" y="3120"/>
                    <a:pt x="134" y="3165"/>
                  </a:cubicBezTo>
                  <a:cubicBezTo>
                    <a:pt x="34" y="3232"/>
                    <a:pt x="1" y="3366"/>
                    <a:pt x="34" y="3466"/>
                  </a:cubicBezTo>
                  <a:cubicBezTo>
                    <a:pt x="77" y="3530"/>
                    <a:pt x="148" y="3567"/>
                    <a:pt x="220" y="3567"/>
                  </a:cubicBezTo>
                  <a:cubicBezTo>
                    <a:pt x="259" y="3567"/>
                    <a:pt x="299" y="3556"/>
                    <a:pt x="335" y="3532"/>
                  </a:cubicBezTo>
                  <a:cubicBezTo>
                    <a:pt x="426" y="3487"/>
                    <a:pt x="6560" y="412"/>
                    <a:pt x="13493" y="412"/>
                  </a:cubicBezTo>
                  <a:cubicBezTo>
                    <a:pt x="16668" y="412"/>
                    <a:pt x="20011" y="1057"/>
                    <a:pt x="23017" y="2932"/>
                  </a:cubicBezTo>
                  <a:cubicBezTo>
                    <a:pt x="32591" y="8903"/>
                    <a:pt x="37027" y="28750"/>
                    <a:pt x="37061" y="28951"/>
                  </a:cubicBezTo>
                  <a:cubicBezTo>
                    <a:pt x="37094" y="29051"/>
                    <a:pt x="37161" y="29117"/>
                    <a:pt x="37261" y="29117"/>
                  </a:cubicBezTo>
                  <a:lnTo>
                    <a:pt x="37328" y="29117"/>
                  </a:lnTo>
                  <a:cubicBezTo>
                    <a:pt x="37428" y="29084"/>
                    <a:pt x="37494" y="28984"/>
                    <a:pt x="37461" y="28884"/>
                  </a:cubicBezTo>
                  <a:cubicBezTo>
                    <a:pt x="37428" y="28684"/>
                    <a:pt x="32958" y="8669"/>
                    <a:pt x="23251" y="2565"/>
                  </a:cubicBezTo>
                  <a:cubicBezTo>
                    <a:pt x="20178" y="656"/>
                    <a:pt x="16766" y="1"/>
                    <a:pt x="135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2" name="Google Shape;3352;p36"/>
            <p:cNvSpPr/>
            <p:nvPr/>
          </p:nvSpPr>
          <p:spPr>
            <a:xfrm>
              <a:off x="4865300" y="943375"/>
              <a:ext cx="820625" cy="601525"/>
            </a:xfrm>
            <a:custGeom>
              <a:avLst/>
              <a:gdLst/>
              <a:ahLst/>
              <a:cxnLst/>
              <a:rect l="l" t="t" r="r" b="b"/>
              <a:pathLst>
                <a:path w="32825" h="24061" extrusionOk="0">
                  <a:moveTo>
                    <a:pt x="9520" y="0"/>
                  </a:moveTo>
                  <a:cubicBezTo>
                    <a:pt x="4293" y="0"/>
                    <a:pt x="244" y="1325"/>
                    <a:pt x="168" y="1344"/>
                  </a:cubicBezTo>
                  <a:cubicBezTo>
                    <a:pt x="68" y="1411"/>
                    <a:pt x="1" y="1511"/>
                    <a:pt x="34" y="1611"/>
                  </a:cubicBezTo>
                  <a:cubicBezTo>
                    <a:pt x="60" y="1713"/>
                    <a:pt x="144" y="1757"/>
                    <a:pt x="227" y="1757"/>
                  </a:cubicBezTo>
                  <a:cubicBezTo>
                    <a:pt x="252" y="1757"/>
                    <a:pt x="278" y="1753"/>
                    <a:pt x="301" y="1745"/>
                  </a:cubicBezTo>
                  <a:cubicBezTo>
                    <a:pt x="378" y="1726"/>
                    <a:pt x="4372" y="422"/>
                    <a:pt x="9521" y="422"/>
                  </a:cubicBezTo>
                  <a:cubicBezTo>
                    <a:pt x="13349" y="422"/>
                    <a:pt x="17815" y="1143"/>
                    <a:pt x="21783" y="3646"/>
                  </a:cubicBezTo>
                  <a:cubicBezTo>
                    <a:pt x="27654" y="7382"/>
                    <a:pt x="31223" y="14154"/>
                    <a:pt x="32391" y="23861"/>
                  </a:cubicBezTo>
                  <a:cubicBezTo>
                    <a:pt x="32391" y="23961"/>
                    <a:pt x="32491" y="24061"/>
                    <a:pt x="32591" y="24061"/>
                  </a:cubicBezTo>
                  <a:lnTo>
                    <a:pt x="32624" y="24061"/>
                  </a:lnTo>
                  <a:cubicBezTo>
                    <a:pt x="32724" y="24027"/>
                    <a:pt x="32824" y="23927"/>
                    <a:pt x="32791" y="23827"/>
                  </a:cubicBezTo>
                  <a:cubicBezTo>
                    <a:pt x="31624" y="13987"/>
                    <a:pt x="27988" y="7082"/>
                    <a:pt x="21983" y="3279"/>
                  </a:cubicBezTo>
                  <a:cubicBezTo>
                    <a:pt x="17943" y="733"/>
                    <a:pt x="13406" y="0"/>
                    <a:pt x="952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3" name="Google Shape;3353;p36"/>
            <p:cNvSpPr/>
            <p:nvPr/>
          </p:nvSpPr>
          <p:spPr>
            <a:xfrm>
              <a:off x="4547650" y="773400"/>
              <a:ext cx="483100" cy="281225"/>
            </a:xfrm>
            <a:custGeom>
              <a:avLst/>
              <a:gdLst/>
              <a:ahLst/>
              <a:cxnLst/>
              <a:rect l="l" t="t" r="r" b="b"/>
              <a:pathLst>
                <a:path w="19324" h="11249" extrusionOk="0">
                  <a:moveTo>
                    <a:pt x="11468" y="1"/>
                  </a:moveTo>
                  <a:cubicBezTo>
                    <a:pt x="10508" y="1"/>
                    <a:pt x="9689" y="575"/>
                    <a:pt x="9163" y="1307"/>
                  </a:cubicBezTo>
                  <a:lnTo>
                    <a:pt x="9163" y="1307"/>
                  </a:lnTo>
                  <a:cubicBezTo>
                    <a:pt x="8781" y="1036"/>
                    <a:pt x="8289" y="802"/>
                    <a:pt x="7670" y="638"/>
                  </a:cubicBezTo>
                  <a:cubicBezTo>
                    <a:pt x="7232" y="521"/>
                    <a:pt x="6856" y="469"/>
                    <a:pt x="6532" y="469"/>
                  </a:cubicBezTo>
                  <a:cubicBezTo>
                    <a:pt x="4096" y="469"/>
                    <a:pt x="4668" y="3407"/>
                    <a:pt x="4668" y="3407"/>
                  </a:cubicBezTo>
                  <a:cubicBezTo>
                    <a:pt x="4458" y="3297"/>
                    <a:pt x="4239" y="3246"/>
                    <a:pt x="4018" y="3246"/>
                  </a:cubicBezTo>
                  <a:cubicBezTo>
                    <a:pt x="2091" y="3246"/>
                    <a:pt x="0" y="7075"/>
                    <a:pt x="2633" y="8811"/>
                  </a:cubicBezTo>
                  <a:cubicBezTo>
                    <a:pt x="3461" y="9350"/>
                    <a:pt x="4226" y="9570"/>
                    <a:pt x="4867" y="9571"/>
                  </a:cubicBezTo>
                  <a:lnTo>
                    <a:pt x="4867" y="9571"/>
                  </a:lnTo>
                  <a:cubicBezTo>
                    <a:pt x="5131" y="10483"/>
                    <a:pt x="5825" y="11249"/>
                    <a:pt x="7181" y="11249"/>
                  </a:cubicBezTo>
                  <a:cubicBezTo>
                    <a:pt x="7232" y="11249"/>
                    <a:pt x="7284" y="11248"/>
                    <a:pt x="7336" y="11246"/>
                  </a:cubicBezTo>
                  <a:cubicBezTo>
                    <a:pt x="9408" y="11141"/>
                    <a:pt x="10771" y="10592"/>
                    <a:pt x="11506" y="9843"/>
                  </a:cubicBezTo>
                  <a:lnTo>
                    <a:pt x="11506" y="9843"/>
                  </a:lnTo>
                  <a:cubicBezTo>
                    <a:pt x="11676" y="10044"/>
                    <a:pt x="11885" y="10236"/>
                    <a:pt x="12140" y="10412"/>
                  </a:cubicBezTo>
                  <a:cubicBezTo>
                    <a:pt x="12455" y="10634"/>
                    <a:pt x="12820" y="10733"/>
                    <a:pt x="13209" y="10733"/>
                  </a:cubicBezTo>
                  <a:cubicBezTo>
                    <a:pt x="15746" y="10733"/>
                    <a:pt x="19323" y="6505"/>
                    <a:pt x="17010" y="4307"/>
                  </a:cubicBezTo>
                  <a:cubicBezTo>
                    <a:pt x="16418" y="3752"/>
                    <a:pt x="15814" y="3537"/>
                    <a:pt x="15254" y="3537"/>
                  </a:cubicBezTo>
                  <a:cubicBezTo>
                    <a:pt x="15143" y="3537"/>
                    <a:pt x="15034" y="3546"/>
                    <a:pt x="14927" y="3561"/>
                  </a:cubicBezTo>
                  <a:lnTo>
                    <a:pt x="14927" y="3561"/>
                  </a:lnTo>
                  <a:cubicBezTo>
                    <a:pt x="14882" y="2436"/>
                    <a:pt x="14245" y="1172"/>
                    <a:pt x="12807" y="371"/>
                  </a:cubicBezTo>
                  <a:cubicBezTo>
                    <a:pt x="12342" y="112"/>
                    <a:pt x="11892" y="1"/>
                    <a:pt x="1146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4" name="Google Shape;3354;p36"/>
            <p:cNvSpPr/>
            <p:nvPr/>
          </p:nvSpPr>
          <p:spPr>
            <a:xfrm>
              <a:off x="4570925" y="768825"/>
              <a:ext cx="431175" cy="290725"/>
            </a:xfrm>
            <a:custGeom>
              <a:avLst/>
              <a:gdLst/>
              <a:ahLst/>
              <a:cxnLst/>
              <a:rect l="l" t="t" r="r" b="b"/>
              <a:pathLst>
                <a:path w="17247" h="11629" extrusionOk="0">
                  <a:moveTo>
                    <a:pt x="8307" y="1788"/>
                  </a:moveTo>
                  <a:cubicBezTo>
                    <a:pt x="9074" y="2422"/>
                    <a:pt x="9274" y="3290"/>
                    <a:pt x="9107" y="3823"/>
                  </a:cubicBezTo>
                  <a:cubicBezTo>
                    <a:pt x="9022" y="4122"/>
                    <a:pt x="8828" y="4284"/>
                    <a:pt x="8595" y="4284"/>
                  </a:cubicBezTo>
                  <a:cubicBezTo>
                    <a:pt x="8463" y="4284"/>
                    <a:pt x="8318" y="4232"/>
                    <a:pt x="8173" y="4123"/>
                  </a:cubicBezTo>
                  <a:cubicBezTo>
                    <a:pt x="7573" y="3656"/>
                    <a:pt x="7773" y="2589"/>
                    <a:pt x="8307" y="1788"/>
                  </a:cubicBezTo>
                  <a:close/>
                  <a:moveTo>
                    <a:pt x="13777" y="3990"/>
                  </a:moveTo>
                  <a:lnTo>
                    <a:pt x="13777" y="3990"/>
                  </a:lnTo>
                  <a:cubicBezTo>
                    <a:pt x="13744" y="4991"/>
                    <a:pt x="13177" y="5758"/>
                    <a:pt x="12376" y="5925"/>
                  </a:cubicBezTo>
                  <a:cubicBezTo>
                    <a:pt x="12310" y="5925"/>
                    <a:pt x="12276" y="5958"/>
                    <a:pt x="12210" y="5958"/>
                  </a:cubicBezTo>
                  <a:cubicBezTo>
                    <a:pt x="12009" y="5958"/>
                    <a:pt x="12009" y="5858"/>
                    <a:pt x="11976" y="5791"/>
                  </a:cubicBezTo>
                  <a:cubicBezTo>
                    <a:pt x="11943" y="5324"/>
                    <a:pt x="12743" y="4290"/>
                    <a:pt x="13777" y="3990"/>
                  </a:cubicBezTo>
                  <a:close/>
                  <a:moveTo>
                    <a:pt x="4804" y="6959"/>
                  </a:moveTo>
                  <a:cubicBezTo>
                    <a:pt x="4938" y="6959"/>
                    <a:pt x="5105" y="7092"/>
                    <a:pt x="5171" y="7192"/>
                  </a:cubicBezTo>
                  <a:cubicBezTo>
                    <a:pt x="5605" y="7659"/>
                    <a:pt x="5738" y="8226"/>
                    <a:pt x="5505" y="8693"/>
                  </a:cubicBezTo>
                  <a:cubicBezTo>
                    <a:pt x="5305" y="9160"/>
                    <a:pt x="4771" y="9494"/>
                    <a:pt x="4104" y="9527"/>
                  </a:cubicBezTo>
                  <a:cubicBezTo>
                    <a:pt x="3870" y="8627"/>
                    <a:pt x="4104" y="7659"/>
                    <a:pt x="4437" y="7226"/>
                  </a:cubicBezTo>
                  <a:cubicBezTo>
                    <a:pt x="4504" y="7092"/>
                    <a:pt x="4638" y="6959"/>
                    <a:pt x="4804" y="6959"/>
                  </a:cubicBezTo>
                  <a:close/>
                  <a:moveTo>
                    <a:pt x="10575" y="7359"/>
                  </a:moveTo>
                  <a:cubicBezTo>
                    <a:pt x="10642" y="7359"/>
                    <a:pt x="10775" y="7459"/>
                    <a:pt x="10875" y="7726"/>
                  </a:cubicBezTo>
                  <a:cubicBezTo>
                    <a:pt x="11142" y="8460"/>
                    <a:pt x="11042" y="9127"/>
                    <a:pt x="10608" y="9694"/>
                  </a:cubicBezTo>
                  <a:cubicBezTo>
                    <a:pt x="10075" y="8960"/>
                    <a:pt x="10075" y="8126"/>
                    <a:pt x="10308" y="7659"/>
                  </a:cubicBezTo>
                  <a:cubicBezTo>
                    <a:pt x="10408" y="7459"/>
                    <a:pt x="10508" y="7359"/>
                    <a:pt x="10575" y="7359"/>
                  </a:cubicBezTo>
                  <a:close/>
                  <a:moveTo>
                    <a:pt x="10559" y="424"/>
                  </a:moveTo>
                  <a:cubicBezTo>
                    <a:pt x="10964" y="424"/>
                    <a:pt x="11376" y="531"/>
                    <a:pt x="11776" y="754"/>
                  </a:cubicBezTo>
                  <a:cubicBezTo>
                    <a:pt x="12943" y="1388"/>
                    <a:pt x="13677" y="2422"/>
                    <a:pt x="13777" y="3590"/>
                  </a:cubicBezTo>
                  <a:cubicBezTo>
                    <a:pt x="12510" y="3857"/>
                    <a:pt x="11509" y="5124"/>
                    <a:pt x="11576" y="5825"/>
                  </a:cubicBezTo>
                  <a:cubicBezTo>
                    <a:pt x="11609" y="6158"/>
                    <a:pt x="11843" y="6358"/>
                    <a:pt x="12210" y="6358"/>
                  </a:cubicBezTo>
                  <a:cubicBezTo>
                    <a:pt x="12276" y="6358"/>
                    <a:pt x="12376" y="6358"/>
                    <a:pt x="12476" y="6325"/>
                  </a:cubicBezTo>
                  <a:cubicBezTo>
                    <a:pt x="13477" y="6125"/>
                    <a:pt x="14178" y="5158"/>
                    <a:pt x="14211" y="3923"/>
                  </a:cubicBezTo>
                  <a:cubicBezTo>
                    <a:pt x="14249" y="3921"/>
                    <a:pt x="14286" y="3920"/>
                    <a:pt x="14323" y="3920"/>
                  </a:cubicBezTo>
                  <a:cubicBezTo>
                    <a:pt x="14882" y="3920"/>
                    <a:pt x="15412" y="4155"/>
                    <a:pt x="15912" y="4624"/>
                  </a:cubicBezTo>
                  <a:cubicBezTo>
                    <a:pt x="16846" y="5524"/>
                    <a:pt x="16679" y="6625"/>
                    <a:pt x="16379" y="7392"/>
                  </a:cubicBezTo>
                  <a:cubicBezTo>
                    <a:pt x="15679" y="9127"/>
                    <a:pt x="13744" y="10728"/>
                    <a:pt x="12276" y="10728"/>
                  </a:cubicBezTo>
                  <a:cubicBezTo>
                    <a:pt x="11909" y="10728"/>
                    <a:pt x="11609" y="10628"/>
                    <a:pt x="11342" y="10428"/>
                  </a:cubicBezTo>
                  <a:cubicBezTo>
                    <a:pt x="11176" y="10328"/>
                    <a:pt x="11009" y="10161"/>
                    <a:pt x="10875" y="10028"/>
                  </a:cubicBezTo>
                  <a:cubicBezTo>
                    <a:pt x="11442" y="9327"/>
                    <a:pt x="11609" y="8460"/>
                    <a:pt x="11276" y="7593"/>
                  </a:cubicBezTo>
                  <a:cubicBezTo>
                    <a:pt x="11075" y="7059"/>
                    <a:pt x="10775" y="6925"/>
                    <a:pt x="10575" y="6925"/>
                  </a:cubicBezTo>
                  <a:cubicBezTo>
                    <a:pt x="10342" y="6925"/>
                    <a:pt x="10075" y="7126"/>
                    <a:pt x="9941" y="7459"/>
                  </a:cubicBezTo>
                  <a:cubicBezTo>
                    <a:pt x="9641" y="8093"/>
                    <a:pt x="9641" y="9127"/>
                    <a:pt x="10308" y="9994"/>
                  </a:cubicBezTo>
                  <a:cubicBezTo>
                    <a:pt x="9708" y="10528"/>
                    <a:pt x="8574" y="11095"/>
                    <a:pt x="6372" y="11229"/>
                  </a:cubicBezTo>
                  <a:lnTo>
                    <a:pt x="6239" y="11229"/>
                  </a:lnTo>
                  <a:cubicBezTo>
                    <a:pt x="5004" y="11229"/>
                    <a:pt x="4471" y="10561"/>
                    <a:pt x="4204" y="9928"/>
                  </a:cubicBezTo>
                  <a:cubicBezTo>
                    <a:pt x="5004" y="9861"/>
                    <a:pt x="5638" y="9461"/>
                    <a:pt x="5905" y="8860"/>
                  </a:cubicBezTo>
                  <a:cubicBezTo>
                    <a:pt x="6172" y="8226"/>
                    <a:pt x="6005" y="7526"/>
                    <a:pt x="5505" y="6925"/>
                  </a:cubicBezTo>
                  <a:cubicBezTo>
                    <a:pt x="5279" y="6684"/>
                    <a:pt x="5038" y="6566"/>
                    <a:pt x="4804" y="6566"/>
                  </a:cubicBezTo>
                  <a:cubicBezTo>
                    <a:pt x="4553" y="6566"/>
                    <a:pt x="4311" y="6700"/>
                    <a:pt x="4104" y="6959"/>
                  </a:cubicBezTo>
                  <a:cubicBezTo>
                    <a:pt x="3670" y="7559"/>
                    <a:pt x="3470" y="8627"/>
                    <a:pt x="3670" y="9527"/>
                  </a:cubicBezTo>
                  <a:cubicBezTo>
                    <a:pt x="3070" y="9461"/>
                    <a:pt x="2436" y="9227"/>
                    <a:pt x="1836" y="8827"/>
                  </a:cubicBezTo>
                  <a:cubicBezTo>
                    <a:pt x="401" y="7893"/>
                    <a:pt x="635" y="6425"/>
                    <a:pt x="801" y="5858"/>
                  </a:cubicBezTo>
                  <a:cubicBezTo>
                    <a:pt x="1168" y="4624"/>
                    <a:pt x="2202" y="3656"/>
                    <a:pt x="3070" y="3656"/>
                  </a:cubicBezTo>
                  <a:cubicBezTo>
                    <a:pt x="3270" y="3656"/>
                    <a:pt x="3470" y="3690"/>
                    <a:pt x="3637" y="3790"/>
                  </a:cubicBezTo>
                  <a:cubicBezTo>
                    <a:pt x="3664" y="3804"/>
                    <a:pt x="3698" y="3812"/>
                    <a:pt x="3732" y="3812"/>
                  </a:cubicBezTo>
                  <a:cubicBezTo>
                    <a:pt x="3781" y="3812"/>
                    <a:pt x="3831" y="3796"/>
                    <a:pt x="3870" y="3757"/>
                  </a:cubicBezTo>
                  <a:cubicBezTo>
                    <a:pt x="3937" y="3723"/>
                    <a:pt x="3970" y="3623"/>
                    <a:pt x="3937" y="3556"/>
                  </a:cubicBezTo>
                  <a:cubicBezTo>
                    <a:pt x="3937" y="3556"/>
                    <a:pt x="3670" y="2155"/>
                    <a:pt x="4304" y="1388"/>
                  </a:cubicBezTo>
                  <a:cubicBezTo>
                    <a:pt x="4601" y="1028"/>
                    <a:pt x="5033" y="856"/>
                    <a:pt x="5600" y="856"/>
                  </a:cubicBezTo>
                  <a:cubicBezTo>
                    <a:pt x="5924" y="856"/>
                    <a:pt x="6293" y="912"/>
                    <a:pt x="6706" y="1021"/>
                  </a:cubicBezTo>
                  <a:cubicBezTo>
                    <a:pt x="7173" y="1121"/>
                    <a:pt x="7606" y="1321"/>
                    <a:pt x="7973" y="1522"/>
                  </a:cubicBezTo>
                  <a:cubicBezTo>
                    <a:pt x="7306" y="2522"/>
                    <a:pt x="7139" y="3857"/>
                    <a:pt x="7940" y="4457"/>
                  </a:cubicBezTo>
                  <a:cubicBezTo>
                    <a:pt x="8157" y="4617"/>
                    <a:pt x="8381" y="4691"/>
                    <a:pt x="8592" y="4691"/>
                  </a:cubicBezTo>
                  <a:cubicBezTo>
                    <a:pt x="8998" y="4691"/>
                    <a:pt x="9354" y="4418"/>
                    <a:pt x="9508" y="3957"/>
                  </a:cubicBezTo>
                  <a:cubicBezTo>
                    <a:pt x="9741" y="3256"/>
                    <a:pt x="9508" y="2222"/>
                    <a:pt x="8540" y="1455"/>
                  </a:cubicBezTo>
                  <a:cubicBezTo>
                    <a:pt x="9102" y="785"/>
                    <a:pt x="9817" y="424"/>
                    <a:pt x="10559" y="424"/>
                  </a:cubicBezTo>
                  <a:close/>
                  <a:moveTo>
                    <a:pt x="10545" y="1"/>
                  </a:moveTo>
                  <a:cubicBezTo>
                    <a:pt x="9675" y="1"/>
                    <a:pt x="8830" y="414"/>
                    <a:pt x="8207" y="1188"/>
                  </a:cubicBezTo>
                  <a:cubicBezTo>
                    <a:pt x="7806" y="955"/>
                    <a:pt x="7339" y="754"/>
                    <a:pt x="6806" y="621"/>
                  </a:cubicBezTo>
                  <a:cubicBezTo>
                    <a:pt x="6359" y="495"/>
                    <a:pt x="5951" y="432"/>
                    <a:pt x="5587" y="432"/>
                  </a:cubicBezTo>
                  <a:cubicBezTo>
                    <a:pt x="4891" y="432"/>
                    <a:pt x="4354" y="662"/>
                    <a:pt x="4004" y="1121"/>
                  </a:cubicBezTo>
                  <a:cubicBezTo>
                    <a:pt x="3437" y="1788"/>
                    <a:pt x="3437" y="2756"/>
                    <a:pt x="3503" y="3290"/>
                  </a:cubicBezTo>
                  <a:cubicBezTo>
                    <a:pt x="3370" y="3256"/>
                    <a:pt x="3237" y="3223"/>
                    <a:pt x="3070" y="3223"/>
                  </a:cubicBezTo>
                  <a:cubicBezTo>
                    <a:pt x="2002" y="3223"/>
                    <a:pt x="835" y="4324"/>
                    <a:pt x="401" y="5725"/>
                  </a:cubicBezTo>
                  <a:cubicBezTo>
                    <a:pt x="1" y="7126"/>
                    <a:pt x="435" y="8427"/>
                    <a:pt x="1602" y="9160"/>
                  </a:cubicBezTo>
                  <a:cubicBezTo>
                    <a:pt x="2336" y="9661"/>
                    <a:pt x="3070" y="9928"/>
                    <a:pt x="3770" y="9961"/>
                  </a:cubicBezTo>
                  <a:cubicBezTo>
                    <a:pt x="4004" y="10628"/>
                    <a:pt x="4638" y="11629"/>
                    <a:pt x="6239" y="11629"/>
                  </a:cubicBezTo>
                  <a:lnTo>
                    <a:pt x="6405" y="11629"/>
                  </a:lnTo>
                  <a:cubicBezTo>
                    <a:pt x="8273" y="11529"/>
                    <a:pt x="9708" y="11095"/>
                    <a:pt x="10575" y="10328"/>
                  </a:cubicBezTo>
                  <a:cubicBezTo>
                    <a:pt x="10709" y="10495"/>
                    <a:pt x="10909" y="10628"/>
                    <a:pt x="11109" y="10762"/>
                  </a:cubicBezTo>
                  <a:cubicBezTo>
                    <a:pt x="11442" y="10995"/>
                    <a:pt x="11843" y="11128"/>
                    <a:pt x="12276" y="11128"/>
                  </a:cubicBezTo>
                  <a:cubicBezTo>
                    <a:pt x="13911" y="11128"/>
                    <a:pt x="16012" y="9461"/>
                    <a:pt x="16746" y="7559"/>
                  </a:cubicBezTo>
                  <a:cubicBezTo>
                    <a:pt x="17247" y="6292"/>
                    <a:pt x="17080" y="5124"/>
                    <a:pt x="16212" y="4324"/>
                  </a:cubicBezTo>
                  <a:cubicBezTo>
                    <a:pt x="15614" y="3788"/>
                    <a:pt x="14956" y="3520"/>
                    <a:pt x="14294" y="3520"/>
                  </a:cubicBezTo>
                  <a:cubicBezTo>
                    <a:pt x="14256" y="3520"/>
                    <a:pt x="14217" y="3521"/>
                    <a:pt x="14178" y="3523"/>
                  </a:cubicBezTo>
                  <a:cubicBezTo>
                    <a:pt x="14078" y="2255"/>
                    <a:pt x="13244" y="1088"/>
                    <a:pt x="11976" y="387"/>
                  </a:cubicBezTo>
                  <a:cubicBezTo>
                    <a:pt x="11514" y="127"/>
                    <a:pt x="11026" y="1"/>
                    <a:pt x="105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5" name="Google Shape;3355;p36"/>
            <p:cNvSpPr/>
            <p:nvPr/>
          </p:nvSpPr>
          <p:spPr>
            <a:xfrm>
              <a:off x="5588150" y="1411775"/>
              <a:ext cx="437950" cy="257675"/>
            </a:xfrm>
            <a:custGeom>
              <a:avLst/>
              <a:gdLst/>
              <a:ahLst/>
              <a:cxnLst/>
              <a:rect l="l" t="t" r="r" b="b"/>
              <a:pathLst>
                <a:path w="17518" h="10307" extrusionOk="0">
                  <a:moveTo>
                    <a:pt x="10248" y="0"/>
                  </a:moveTo>
                  <a:cubicBezTo>
                    <a:pt x="9348" y="0"/>
                    <a:pt x="8597" y="553"/>
                    <a:pt x="8128" y="1246"/>
                  </a:cubicBezTo>
                  <a:lnTo>
                    <a:pt x="8128" y="1246"/>
                  </a:lnTo>
                  <a:cubicBezTo>
                    <a:pt x="7771" y="1012"/>
                    <a:pt x="7316" y="815"/>
                    <a:pt x="6746" y="688"/>
                  </a:cubicBezTo>
                  <a:cubicBezTo>
                    <a:pt x="6398" y="610"/>
                    <a:pt x="6093" y="575"/>
                    <a:pt x="5827" y="575"/>
                  </a:cubicBezTo>
                  <a:cubicBezTo>
                    <a:pt x="3464" y="575"/>
                    <a:pt x="4111" y="3323"/>
                    <a:pt x="4111" y="3323"/>
                  </a:cubicBezTo>
                  <a:cubicBezTo>
                    <a:pt x="3933" y="3238"/>
                    <a:pt x="3750" y="3198"/>
                    <a:pt x="3566" y="3198"/>
                  </a:cubicBezTo>
                  <a:cubicBezTo>
                    <a:pt x="1814" y="3198"/>
                    <a:pt x="1" y="6781"/>
                    <a:pt x="2476" y="8260"/>
                  </a:cubicBezTo>
                  <a:cubicBezTo>
                    <a:pt x="3194" y="8689"/>
                    <a:pt x="3855" y="8865"/>
                    <a:pt x="4413" y="8865"/>
                  </a:cubicBezTo>
                  <a:cubicBezTo>
                    <a:pt x="4450" y="8865"/>
                    <a:pt x="4486" y="8865"/>
                    <a:pt x="4522" y="8863"/>
                  </a:cubicBezTo>
                  <a:lnTo>
                    <a:pt x="4522" y="8863"/>
                  </a:lnTo>
                  <a:cubicBezTo>
                    <a:pt x="4783" y="9653"/>
                    <a:pt x="5400" y="10306"/>
                    <a:pt x="6544" y="10306"/>
                  </a:cubicBezTo>
                  <a:cubicBezTo>
                    <a:pt x="6630" y="10306"/>
                    <a:pt x="6720" y="10303"/>
                    <a:pt x="6812" y="10295"/>
                  </a:cubicBezTo>
                  <a:cubicBezTo>
                    <a:pt x="8705" y="10137"/>
                    <a:pt x="9916" y="9593"/>
                    <a:pt x="10548" y="8884"/>
                  </a:cubicBezTo>
                  <a:lnTo>
                    <a:pt x="10548" y="8884"/>
                  </a:lnTo>
                  <a:cubicBezTo>
                    <a:pt x="10710" y="9065"/>
                    <a:pt x="10909" y="9238"/>
                    <a:pt x="11149" y="9394"/>
                  </a:cubicBezTo>
                  <a:cubicBezTo>
                    <a:pt x="11411" y="9564"/>
                    <a:pt x="11708" y="9641"/>
                    <a:pt x="12022" y="9641"/>
                  </a:cubicBezTo>
                  <a:cubicBezTo>
                    <a:pt x="14305" y="9641"/>
                    <a:pt x="17518" y="5596"/>
                    <a:pt x="15319" y="3690"/>
                  </a:cubicBezTo>
                  <a:cubicBezTo>
                    <a:pt x="14790" y="3231"/>
                    <a:pt x="14264" y="3052"/>
                    <a:pt x="13779" y="3052"/>
                  </a:cubicBezTo>
                  <a:cubicBezTo>
                    <a:pt x="13651" y="3052"/>
                    <a:pt x="13526" y="3065"/>
                    <a:pt x="13404" y="3088"/>
                  </a:cubicBezTo>
                  <a:lnTo>
                    <a:pt x="13404" y="3088"/>
                  </a:lnTo>
                  <a:cubicBezTo>
                    <a:pt x="13324" y="2075"/>
                    <a:pt x="12705" y="957"/>
                    <a:pt x="11382" y="288"/>
                  </a:cubicBezTo>
                  <a:cubicBezTo>
                    <a:pt x="10987" y="87"/>
                    <a:pt x="10606" y="0"/>
                    <a:pt x="1024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6" name="Google Shape;3356;p36"/>
            <p:cNvSpPr/>
            <p:nvPr/>
          </p:nvSpPr>
          <p:spPr>
            <a:xfrm>
              <a:off x="5608350" y="1406600"/>
              <a:ext cx="391975" cy="268400"/>
            </a:xfrm>
            <a:custGeom>
              <a:avLst/>
              <a:gdLst/>
              <a:ahLst/>
              <a:cxnLst/>
              <a:rect l="l" t="t" r="r" b="b"/>
              <a:pathLst>
                <a:path w="15679" h="10736" extrusionOk="0">
                  <a:moveTo>
                    <a:pt x="7372" y="1729"/>
                  </a:moveTo>
                  <a:cubicBezTo>
                    <a:pt x="8106" y="2296"/>
                    <a:pt x="8306" y="3063"/>
                    <a:pt x="8139" y="3530"/>
                  </a:cubicBezTo>
                  <a:cubicBezTo>
                    <a:pt x="8075" y="3789"/>
                    <a:pt x="7913" y="3936"/>
                    <a:pt x="7716" y="3936"/>
                  </a:cubicBezTo>
                  <a:cubicBezTo>
                    <a:pt x="7608" y="3936"/>
                    <a:pt x="7490" y="3892"/>
                    <a:pt x="7372" y="3797"/>
                  </a:cubicBezTo>
                  <a:cubicBezTo>
                    <a:pt x="6872" y="3464"/>
                    <a:pt x="6905" y="2563"/>
                    <a:pt x="7372" y="1729"/>
                  </a:cubicBezTo>
                  <a:close/>
                  <a:moveTo>
                    <a:pt x="12409" y="3564"/>
                  </a:moveTo>
                  <a:cubicBezTo>
                    <a:pt x="12376" y="4431"/>
                    <a:pt x="11909" y="5131"/>
                    <a:pt x="11208" y="5298"/>
                  </a:cubicBezTo>
                  <a:cubicBezTo>
                    <a:pt x="11142" y="5332"/>
                    <a:pt x="11108" y="5332"/>
                    <a:pt x="11041" y="5332"/>
                  </a:cubicBezTo>
                  <a:cubicBezTo>
                    <a:pt x="10908" y="5332"/>
                    <a:pt x="10875" y="5265"/>
                    <a:pt x="10875" y="5198"/>
                  </a:cubicBezTo>
                  <a:cubicBezTo>
                    <a:pt x="10841" y="4765"/>
                    <a:pt x="11475" y="3864"/>
                    <a:pt x="12409" y="3564"/>
                  </a:cubicBezTo>
                  <a:close/>
                  <a:moveTo>
                    <a:pt x="9640" y="6699"/>
                  </a:moveTo>
                  <a:cubicBezTo>
                    <a:pt x="9707" y="6699"/>
                    <a:pt x="9807" y="6766"/>
                    <a:pt x="9907" y="7033"/>
                  </a:cubicBezTo>
                  <a:cubicBezTo>
                    <a:pt x="10174" y="7633"/>
                    <a:pt x="10107" y="8234"/>
                    <a:pt x="9740" y="8767"/>
                  </a:cubicBezTo>
                  <a:cubicBezTo>
                    <a:pt x="9240" y="8067"/>
                    <a:pt x="9273" y="7300"/>
                    <a:pt x="9440" y="6933"/>
                  </a:cubicBezTo>
                  <a:cubicBezTo>
                    <a:pt x="9507" y="6766"/>
                    <a:pt x="9607" y="6699"/>
                    <a:pt x="9640" y="6699"/>
                  </a:cubicBezTo>
                  <a:close/>
                  <a:moveTo>
                    <a:pt x="4403" y="6566"/>
                  </a:moveTo>
                  <a:cubicBezTo>
                    <a:pt x="4537" y="6566"/>
                    <a:pt x="4637" y="6666"/>
                    <a:pt x="4737" y="6733"/>
                  </a:cubicBezTo>
                  <a:cubicBezTo>
                    <a:pt x="5137" y="7133"/>
                    <a:pt x="5271" y="7633"/>
                    <a:pt x="5070" y="8067"/>
                  </a:cubicBezTo>
                  <a:cubicBezTo>
                    <a:pt x="4904" y="8501"/>
                    <a:pt x="4437" y="8801"/>
                    <a:pt x="3870" y="8867"/>
                  </a:cubicBezTo>
                  <a:cubicBezTo>
                    <a:pt x="3636" y="8067"/>
                    <a:pt x="3803" y="7166"/>
                    <a:pt x="4103" y="6766"/>
                  </a:cubicBezTo>
                  <a:cubicBezTo>
                    <a:pt x="4170" y="6666"/>
                    <a:pt x="4270" y="6566"/>
                    <a:pt x="4403" y="6566"/>
                  </a:cubicBezTo>
                  <a:close/>
                  <a:moveTo>
                    <a:pt x="9464" y="407"/>
                  </a:moveTo>
                  <a:cubicBezTo>
                    <a:pt x="9798" y="407"/>
                    <a:pt x="10139" y="489"/>
                    <a:pt x="10474" y="662"/>
                  </a:cubicBezTo>
                  <a:cubicBezTo>
                    <a:pt x="11542" y="1195"/>
                    <a:pt x="12242" y="2096"/>
                    <a:pt x="12376" y="3130"/>
                  </a:cubicBezTo>
                  <a:cubicBezTo>
                    <a:pt x="11208" y="3430"/>
                    <a:pt x="10408" y="4598"/>
                    <a:pt x="10474" y="5232"/>
                  </a:cubicBezTo>
                  <a:cubicBezTo>
                    <a:pt x="10501" y="5548"/>
                    <a:pt x="10715" y="5740"/>
                    <a:pt x="11035" y="5740"/>
                  </a:cubicBezTo>
                  <a:cubicBezTo>
                    <a:pt x="11119" y="5740"/>
                    <a:pt x="11211" y="5726"/>
                    <a:pt x="11308" y="5699"/>
                  </a:cubicBezTo>
                  <a:cubicBezTo>
                    <a:pt x="12242" y="5498"/>
                    <a:pt x="12843" y="4598"/>
                    <a:pt x="12809" y="3464"/>
                  </a:cubicBezTo>
                  <a:cubicBezTo>
                    <a:pt x="12848" y="3461"/>
                    <a:pt x="12886" y="3460"/>
                    <a:pt x="12924" y="3460"/>
                  </a:cubicBezTo>
                  <a:cubicBezTo>
                    <a:pt x="13420" y="3460"/>
                    <a:pt x="13913" y="3659"/>
                    <a:pt x="14377" y="4031"/>
                  </a:cubicBezTo>
                  <a:cubicBezTo>
                    <a:pt x="15244" y="4798"/>
                    <a:pt x="15111" y="5832"/>
                    <a:pt x="14844" y="6566"/>
                  </a:cubicBezTo>
                  <a:cubicBezTo>
                    <a:pt x="14244" y="8167"/>
                    <a:pt x="12509" y="9635"/>
                    <a:pt x="11208" y="9635"/>
                  </a:cubicBezTo>
                  <a:cubicBezTo>
                    <a:pt x="10941" y="9635"/>
                    <a:pt x="10675" y="9568"/>
                    <a:pt x="10441" y="9401"/>
                  </a:cubicBezTo>
                  <a:cubicBezTo>
                    <a:pt x="10274" y="9301"/>
                    <a:pt x="10141" y="9201"/>
                    <a:pt x="10007" y="9068"/>
                  </a:cubicBezTo>
                  <a:cubicBezTo>
                    <a:pt x="10508" y="8434"/>
                    <a:pt x="10608" y="7633"/>
                    <a:pt x="10308" y="6866"/>
                  </a:cubicBezTo>
                  <a:cubicBezTo>
                    <a:pt x="10074" y="6366"/>
                    <a:pt x="9841" y="6266"/>
                    <a:pt x="9640" y="6266"/>
                  </a:cubicBezTo>
                  <a:cubicBezTo>
                    <a:pt x="9407" y="6266"/>
                    <a:pt x="9173" y="6466"/>
                    <a:pt x="9040" y="6766"/>
                  </a:cubicBezTo>
                  <a:cubicBezTo>
                    <a:pt x="8806" y="7333"/>
                    <a:pt x="8840" y="8267"/>
                    <a:pt x="9440" y="9068"/>
                  </a:cubicBezTo>
                  <a:cubicBezTo>
                    <a:pt x="8940" y="9568"/>
                    <a:pt x="7939" y="10135"/>
                    <a:pt x="5971" y="10302"/>
                  </a:cubicBezTo>
                  <a:cubicBezTo>
                    <a:pt x="5883" y="10310"/>
                    <a:pt x="5798" y="10313"/>
                    <a:pt x="5716" y="10313"/>
                  </a:cubicBezTo>
                  <a:cubicBezTo>
                    <a:pt x="4750" y="10313"/>
                    <a:pt x="4249" y="9791"/>
                    <a:pt x="4003" y="9268"/>
                  </a:cubicBezTo>
                  <a:cubicBezTo>
                    <a:pt x="4704" y="9168"/>
                    <a:pt x="5237" y="8767"/>
                    <a:pt x="5471" y="8200"/>
                  </a:cubicBezTo>
                  <a:cubicBezTo>
                    <a:pt x="5704" y="7633"/>
                    <a:pt x="5537" y="6966"/>
                    <a:pt x="5037" y="6432"/>
                  </a:cubicBezTo>
                  <a:cubicBezTo>
                    <a:pt x="4837" y="6232"/>
                    <a:pt x="4637" y="6132"/>
                    <a:pt x="4403" y="6132"/>
                  </a:cubicBezTo>
                  <a:cubicBezTo>
                    <a:pt x="4237" y="6132"/>
                    <a:pt x="4003" y="6199"/>
                    <a:pt x="3770" y="6532"/>
                  </a:cubicBezTo>
                  <a:cubicBezTo>
                    <a:pt x="3369" y="7066"/>
                    <a:pt x="3236" y="8034"/>
                    <a:pt x="3436" y="8867"/>
                  </a:cubicBezTo>
                  <a:cubicBezTo>
                    <a:pt x="2902" y="8834"/>
                    <a:pt x="2335" y="8634"/>
                    <a:pt x="1768" y="8300"/>
                  </a:cubicBezTo>
                  <a:cubicBezTo>
                    <a:pt x="434" y="7500"/>
                    <a:pt x="634" y="6132"/>
                    <a:pt x="767" y="5598"/>
                  </a:cubicBezTo>
                  <a:cubicBezTo>
                    <a:pt x="1068" y="4498"/>
                    <a:pt x="1968" y="3597"/>
                    <a:pt x="2769" y="3597"/>
                  </a:cubicBezTo>
                  <a:cubicBezTo>
                    <a:pt x="2936" y="3597"/>
                    <a:pt x="3069" y="3630"/>
                    <a:pt x="3236" y="3697"/>
                  </a:cubicBezTo>
                  <a:cubicBezTo>
                    <a:pt x="3269" y="3714"/>
                    <a:pt x="3311" y="3722"/>
                    <a:pt x="3348" y="3722"/>
                  </a:cubicBezTo>
                  <a:cubicBezTo>
                    <a:pt x="3386" y="3722"/>
                    <a:pt x="3419" y="3714"/>
                    <a:pt x="3436" y="3697"/>
                  </a:cubicBezTo>
                  <a:cubicBezTo>
                    <a:pt x="3503" y="3630"/>
                    <a:pt x="3536" y="3564"/>
                    <a:pt x="3536" y="3464"/>
                  </a:cubicBezTo>
                  <a:cubicBezTo>
                    <a:pt x="3503" y="3464"/>
                    <a:pt x="3236" y="2196"/>
                    <a:pt x="3803" y="1462"/>
                  </a:cubicBezTo>
                  <a:cubicBezTo>
                    <a:pt x="4051" y="1146"/>
                    <a:pt x="4468" y="983"/>
                    <a:pt x="5022" y="983"/>
                  </a:cubicBezTo>
                  <a:cubicBezTo>
                    <a:pt x="5286" y="983"/>
                    <a:pt x="5581" y="1020"/>
                    <a:pt x="5904" y="1095"/>
                  </a:cubicBezTo>
                  <a:cubicBezTo>
                    <a:pt x="6338" y="1195"/>
                    <a:pt x="6705" y="1329"/>
                    <a:pt x="7039" y="1496"/>
                  </a:cubicBezTo>
                  <a:cubicBezTo>
                    <a:pt x="6471" y="2430"/>
                    <a:pt x="6371" y="3630"/>
                    <a:pt x="7139" y="4164"/>
                  </a:cubicBezTo>
                  <a:cubicBezTo>
                    <a:pt x="7328" y="4298"/>
                    <a:pt x="7528" y="4361"/>
                    <a:pt x="7717" y="4361"/>
                  </a:cubicBezTo>
                  <a:cubicBezTo>
                    <a:pt x="8095" y="4361"/>
                    <a:pt x="8428" y="4109"/>
                    <a:pt x="8540" y="3664"/>
                  </a:cubicBezTo>
                  <a:cubicBezTo>
                    <a:pt x="8740" y="3030"/>
                    <a:pt x="8506" y="2096"/>
                    <a:pt x="7606" y="1395"/>
                  </a:cubicBezTo>
                  <a:cubicBezTo>
                    <a:pt x="8102" y="764"/>
                    <a:pt x="8766" y="407"/>
                    <a:pt x="9464" y="407"/>
                  </a:cubicBezTo>
                  <a:close/>
                  <a:moveTo>
                    <a:pt x="9445" y="1"/>
                  </a:moveTo>
                  <a:cubicBezTo>
                    <a:pt x="8616" y="1"/>
                    <a:pt x="7831" y="401"/>
                    <a:pt x="7272" y="1162"/>
                  </a:cubicBezTo>
                  <a:cubicBezTo>
                    <a:pt x="6905" y="962"/>
                    <a:pt x="6471" y="795"/>
                    <a:pt x="6004" y="695"/>
                  </a:cubicBezTo>
                  <a:cubicBezTo>
                    <a:pt x="5639" y="614"/>
                    <a:pt x="5305" y="573"/>
                    <a:pt x="5003" y="573"/>
                  </a:cubicBezTo>
                  <a:cubicBezTo>
                    <a:pt x="4313" y="573"/>
                    <a:pt x="3794" y="788"/>
                    <a:pt x="3469" y="1229"/>
                  </a:cubicBezTo>
                  <a:cubicBezTo>
                    <a:pt x="2969" y="1829"/>
                    <a:pt x="3002" y="2730"/>
                    <a:pt x="3069" y="3197"/>
                  </a:cubicBezTo>
                  <a:cubicBezTo>
                    <a:pt x="2982" y="3180"/>
                    <a:pt x="2894" y="3173"/>
                    <a:pt x="2806" y="3173"/>
                  </a:cubicBezTo>
                  <a:cubicBezTo>
                    <a:pt x="1806" y="3173"/>
                    <a:pt x="735" y="4181"/>
                    <a:pt x="367" y="5498"/>
                  </a:cubicBezTo>
                  <a:cubicBezTo>
                    <a:pt x="0" y="6799"/>
                    <a:pt x="467" y="8000"/>
                    <a:pt x="1568" y="8667"/>
                  </a:cubicBezTo>
                  <a:cubicBezTo>
                    <a:pt x="2235" y="9068"/>
                    <a:pt x="2936" y="9268"/>
                    <a:pt x="3569" y="9301"/>
                  </a:cubicBezTo>
                  <a:cubicBezTo>
                    <a:pt x="3936" y="10202"/>
                    <a:pt x="4670" y="10735"/>
                    <a:pt x="5704" y="10735"/>
                  </a:cubicBezTo>
                  <a:cubicBezTo>
                    <a:pt x="5804" y="10735"/>
                    <a:pt x="5904" y="10735"/>
                    <a:pt x="6004" y="10702"/>
                  </a:cubicBezTo>
                  <a:cubicBezTo>
                    <a:pt x="7706" y="10569"/>
                    <a:pt x="8973" y="10102"/>
                    <a:pt x="9740" y="9401"/>
                  </a:cubicBezTo>
                  <a:cubicBezTo>
                    <a:pt x="9874" y="9535"/>
                    <a:pt x="10041" y="9668"/>
                    <a:pt x="10208" y="9768"/>
                  </a:cubicBezTo>
                  <a:cubicBezTo>
                    <a:pt x="10508" y="9968"/>
                    <a:pt x="10841" y="10035"/>
                    <a:pt x="11208" y="10035"/>
                  </a:cubicBezTo>
                  <a:cubicBezTo>
                    <a:pt x="12676" y="10035"/>
                    <a:pt x="14577" y="8501"/>
                    <a:pt x="15211" y="6733"/>
                  </a:cubicBezTo>
                  <a:cubicBezTo>
                    <a:pt x="15678" y="5498"/>
                    <a:pt x="15478" y="4464"/>
                    <a:pt x="14644" y="3730"/>
                  </a:cubicBezTo>
                  <a:cubicBezTo>
                    <a:pt x="14140" y="3286"/>
                    <a:pt x="13584" y="3052"/>
                    <a:pt x="12998" y="3052"/>
                  </a:cubicBezTo>
                  <a:cubicBezTo>
                    <a:pt x="12925" y="3052"/>
                    <a:pt x="12851" y="3056"/>
                    <a:pt x="12776" y="3063"/>
                  </a:cubicBezTo>
                  <a:cubicBezTo>
                    <a:pt x="12609" y="1896"/>
                    <a:pt x="11842" y="895"/>
                    <a:pt x="10675" y="295"/>
                  </a:cubicBezTo>
                  <a:cubicBezTo>
                    <a:pt x="10268" y="97"/>
                    <a:pt x="9851" y="1"/>
                    <a:pt x="94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7" name="Google Shape;3357;p36"/>
            <p:cNvSpPr/>
            <p:nvPr/>
          </p:nvSpPr>
          <p:spPr>
            <a:xfrm>
              <a:off x="4145625" y="2121675"/>
              <a:ext cx="1657125" cy="303775"/>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8" name="Google Shape;3358;p36"/>
            <p:cNvSpPr/>
            <p:nvPr/>
          </p:nvSpPr>
          <p:spPr>
            <a:xfrm>
              <a:off x="4420000" y="2232000"/>
              <a:ext cx="60900" cy="158500"/>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9" name="Google Shape;3359;p36"/>
            <p:cNvSpPr/>
            <p:nvPr/>
          </p:nvSpPr>
          <p:spPr>
            <a:xfrm>
              <a:off x="4659325" y="2239700"/>
              <a:ext cx="50075" cy="143300"/>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60" name="Google Shape;3360;p36"/>
            <p:cNvSpPr/>
            <p:nvPr/>
          </p:nvSpPr>
          <p:spPr>
            <a:xfrm>
              <a:off x="4866150" y="2226725"/>
              <a:ext cx="50050" cy="161275"/>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61" name="Google Shape;3361;p36"/>
            <p:cNvSpPr/>
            <p:nvPr/>
          </p:nvSpPr>
          <p:spPr>
            <a:xfrm>
              <a:off x="5052950" y="2232050"/>
              <a:ext cx="36725" cy="153450"/>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62" name="Google Shape;3362;p36"/>
            <p:cNvSpPr/>
            <p:nvPr/>
          </p:nvSpPr>
          <p:spPr>
            <a:xfrm>
              <a:off x="5256425" y="2239700"/>
              <a:ext cx="24200" cy="140800"/>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63" name="Google Shape;3363;p36"/>
            <p:cNvSpPr/>
            <p:nvPr/>
          </p:nvSpPr>
          <p:spPr>
            <a:xfrm>
              <a:off x="5446550" y="2255325"/>
              <a:ext cx="47575" cy="117675"/>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64" name="Google Shape;3364;p36"/>
            <p:cNvSpPr/>
            <p:nvPr/>
          </p:nvSpPr>
          <p:spPr>
            <a:xfrm>
              <a:off x="5644200" y="2234500"/>
              <a:ext cx="58400" cy="146000"/>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65" name="Google Shape;3365;p36"/>
            <p:cNvSpPr/>
            <p:nvPr/>
          </p:nvSpPr>
          <p:spPr>
            <a:xfrm>
              <a:off x="3988025" y="123102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66" name="Google Shape;3366;p36"/>
            <p:cNvSpPr/>
            <p:nvPr/>
          </p:nvSpPr>
          <p:spPr>
            <a:xfrm>
              <a:off x="4242375" y="2242675"/>
              <a:ext cx="40050" cy="156175"/>
            </a:xfrm>
            <a:custGeom>
              <a:avLst/>
              <a:gdLst/>
              <a:ahLst/>
              <a:cxnLst/>
              <a:rect l="l" t="t" r="r" b="b"/>
              <a:pathLst>
                <a:path w="1602" h="6247" extrusionOk="0">
                  <a:moveTo>
                    <a:pt x="235" y="0"/>
                  </a:moveTo>
                  <a:cubicBezTo>
                    <a:pt x="213" y="0"/>
                    <a:pt x="191" y="3"/>
                    <a:pt x="167" y="9"/>
                  </a:cubicBezTo>
                  <a:cubicBezTo>
                    <a:pt x="67" y="42"/>
                    <a:pt x="0" y="142"/>
                    <a:pt x="34" y="242"/>
                  </a:cubicBezTo>
                  <a:cubicBezTo>
                    <a:pt x="34" y="309"/>
                    <a:pt x="1168" y="4078"/>
                    <a:pt x="667" y="5980"/>
                  </a:cubicBezTo>
                  <a:cubicBezTo>
                    <a:pt x="634" y="6080"/>
                    <a:pt x="701" y="6213"/>
                    <a:pt x="801" y="6247"/>
                  </a:cubicBezTo>
                  <a:lnTo>
                    <a:pt x="867" y="6247"/>
                  </a:lnTo>
                  <a:cubicBezTo>
                    <a:pt x="968" y="6247"/>
                    <a:pt x="1034" y="6180"/>
                    <a:pt x="1068" y="6080"/>
                  </a:cubicBezTo>
                  <a:cubicBezTo>
                    <a:pt x="1601" y="4078"/>
                    <a:pt x="467" y="309"/>
                    <a:pt x="434" y="142"/>
                  </a:cubicBezTo>
                  <a:cubicBezTo>
                    <a:pt x="406" y="60"/>
                    <a:pt x="334" y="0"/>
                    <a:pt x="23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67" name="Google Shape;3367;p36"/>
          <p:cNvGrpSpPr/>
          <p:nvPr/>
        </p:nvGrpSpPr>
        <p:grpSpPr>
          <a:xfrm flipH="1">
            <a:off x="146710" y="3075033"/>
            <a:ext cx="1802818" cy="2112468"/>
            <a:chOff x="16266800" y="3211075"/>
            <a:chExt cx="1966425" cy="2304175"/>
          </a:xfrm>
        </p:grpSpPr>
        <p:sp>
          <p:nvSpPr>
            <p:cNvPr id="3368" name="Google Shape;3368;p36"/>
            <p:cNvSpPr/>
            <p:nvPr/>
          </p:nvSpPr>
          <p:spPr>
            <a:xfrm>
              <a:off x="16450250" y="5070750"/>
              <a:ext cx="249375" cy="244350"/>
            </a:xfrm>
            <a:custGeom>
              <a:avLst/>
              <a:gdLst/>
              <a:ahLst/>
              <a:cxnLst/>
              <a:rect l="l" t="t" r="r" b="b"/>
              <a:pathLst>
                <a:path w="9975" h="9774" extrusionOk="0">
                  <a:moveTo>
                    <a:pt x="5204" y="0"/>
                  </a:moveTo>
                  <a:cubicBezTo>
                    <a:pt x="3670" y="0"/>
                    <a:pt x="2869" y="1034"/>
                    <a:pt x="2369" y="2102"/>
                  </a:cubicBezTo>
                  <a:cubicBezTo>
                    <a:pt x="1302" y="2602"/>
                    <a:pt x="534" y="3169"/>
                    <a:pt x="234" y="4236"/>
                  </a:cubicBezTo>
                  <a:cubicBezTo>
                    <a:pt x="1" y="5070"/>
                    <a:pt x="167" y="5971"/>
                    <a:pt x="668" y="6638"/>
                  </a:cubicBezTo>
                  <a:cubicBezTo>
                    <a:pt x="1035" y="7138"/>
                    <a:pt x="1535" y="7472"/>
                    <a:pt x="2236" y="7706"/>
                  </a:cubicBezTo>
                  <a:cubicBezTo>
                    <a:pt x="2669" y="8773"/>
                    <a:pt x="3403" y="9774"/>
                    <a:pt x="4937" y="9774"/>
                  </a:cubicBezTo>
                  <a:cubicBezTo>
                    <a:pt x="4971" y="9774"/>
                    <a:pt x="5071" y="9740"/>
                    <a:pt x="5071" y="9740"/>
                  </a:cubicBezTo>
                  <a:cubicBezTo>
                    <a:pt x="6472" y="9674"/>
                    <a:pt x="7172" y="8773"/>
                    <a:pt x="7739" y="7672"/>
                  </a:cubicBezTo>
                  <a:cubicBezTo>
                    <a:pt x="8373" y="7405"/>
                    <a:pt x="8673" y="7205"/>
                    <a:pt x="8940" y="6972"/>
                  </a:cubicBezTo>
                  <a:cubicBezTo>
                    <a:pt x="9641" y="6338"/>
                    <a:pt x="9974" y="5337"/>
                    <a:pt x="9774" y="4403"/>
                  </a:cubicBezTo>
                  <a:cubicBezTo>
                    <a:pt x="9541" y="3236"/>
                    <a:pt x="8740" y="2635"/>
                    <a:pt x="7940" y="2268"/>
                  </a:cubicBezTo>
                  <a:cubicBezTo>
                    <a:pt x="7806" y="1835"/>
                    <a:pt x="7673" y="1468"/>
                    <a:pt x="7406" y="1101"/>
                  </a:cubicBezTo>
                  <a:cubicBezTo>
                    <a:pt x="6906" y="434"/>
                    <a:pt x="6038" y="0"/>
                    <a:pt x="5204" y="0"/>
                  </a:cubicBezTo>
                  <a:close/>
                </a:path>
              </a:pathLst>
            </a:custGeom>
            <a:solidFill>
              <a:srgbClr val="FEFFFF"/>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69" name="Google Shape;3369;p36"/>
            <p:cNvSpPr/>
            <p:nvPr/>
          </p:nvSpPr>
          <p:spPr>
            <a:xfrm>
              <a:off x="16266800" y="3211075"/>
              <a:ext cx="1966425" cy="2304175"/>
            </a:xfrm>
            <a:custGeom>
              <a:avLst/>
              <a:gdLst/>
              <a:ahLst/>
              <a:cxnLst/>
              <a:rect l="l" t="t" r="r" b="b"/>
              <a:pathLst>
                <a:path w="78657" h="92167" extrusionOk="0">
                  <a:moveTo>
                    <a:pt x="62611" y="38962"/>
                  </a:moveTo>
                  <a:cubicBezTo>
                    <a:pt x="62678" y="39095"/>
                    <a:pt x="62745" y="39229"/>
                    <a:pt x="62812" y="39395"/>
                  </a:cubicBezTo>
                  <a:cubicBezTo>
                    <a:pt x="62745" y="39329"/>
                    <a:pt x="62678" y="39295"/>
                    <a:pt x="62611" y="39262"/>
                  </a:cubicBezTo>
                  <a:cubicBezTo>
                    <a:pt x="62611" y="39162"/>
                    <a:pt x="62611" y="39062"/>
                    <a:pt x="62611" y="38962"/>
                  </a:cubicBezTo>
                  <a:close/>
                  <a:moveTo>
                    <a:pt x="19247" y="48102"/>
                  </a:moveTo>
                  <a:lnTo>
                    <a:pt x="19247" y="48102"/>
                  </a:lnTo>
                  <a:cubicBezTo>
                    <a:pt x="19747" y="48235"/>
                    <a:pt x="20281" y="48402"/>
                    <a:pt x="20815" y="48569"/>
                  </a:cubicBezTo>
                  <a:cubicBezTo>
                    <a:pt x="20481" y="48902"/>
                    <a:pt x="20114" y="49269"/>
                    <a:pt x="19747" y="49636"/>
                  </a:cubicBezTo>
                  <a:cubicBezTo>
                    <a:pt x="19714" y="49469"/>
                    <a:pt x="19681" y="49302"/>
                    <a:pt x="19647" y="49102"/>
                  </a:cubicBezTo>
                  <a:cubicBezTo>
                    <a:pt x="19547" y="48735"/>
                    <a:pt x="19414" y="48402"/>
                    <a:pt x="19247" y="48102"/>
                  </a:cubicBezTo>
                  <a:close/>
                  <a:moveTo>
                    <a:pt x="59142" y="47668"/>
                  </a:moveTo>
                  <a:lnTo>
                    <a:pt x="59142" y="47668"/>
                  </a:lnTo>
                  <a:cubicBezTo>
                    <a:pt x="59676" y="50303"/>
                    <a:pt x="60210" y="56107"/>
                    <a:pt x="58508" y="58209"/>
                  </a:cubicBezTo>
                  <a:cubicBezTo>
                    <a:pt x="58242" y="58542"/>
                    <a:pt x="57841" y="58876"/>
                    <a:pt x="56941" y="58876"/>
                  </a:cubicBezTo>
                  <a:cubicBezTo>
                    <a:pt x="56807" y="58876"/>
                    <a:pt x="56707" y="58876"/>
                    <a:pt x="56540" y="58843"/>
                  </a:cubicBezTo>
                  <a:cubicBezTo>
                    <a:pt x="56574" y="58809"/>
                    <a:pt x="56607" y="58743"/>
                    <a:pt x="56640" y="58709"/>
                  </a:cubicBezTo>
                  <a:cubicBezTo>
                    <a:pt x="57675" y="56541"/>
                    <a:pt x="57541" y="54406"/>
                    <a:pt x="56340" y="52538"/>
                  </a:cubicBezTo>
                  <a:cubicBezTo>
                    <a:pt x="56741" y="52104"/>
                    <a:pt x="57007" y="51637"/>
                    <a:pt x="57141" y="51137"/>
                  </a:cubicBezTo>
                  <a:cubicBezTo>
                    <a:pt x="57374" y="50370"/>
                    <a:pt x="57274" y="49569"/>
                    <a:pt x="56874" y="48869"/>
                  </a:cubicBezTo>
                  <a:cubicBezTo>
                    <a:pt x="56741" y="48635"/>
                    <a:pt x="56574" y="48435"/>
                    <a:pt x="56274" y="48135"/>
                  </a:cubicBezTo>
                  <a:cubicBezTo>
                    <a:pt x="57241" y="48102"/>
                    <a:pt x="58208" y="47935"/>
                    <a:pt x="59142" y="47668"/>
                  </a:cubicBezTo>
                  <a:close/>
                  <a:moveTo>
                    <a:pt x="39695" y="0"/>
                  </a:moveTo>
                  <a:cubicBezTo>
                    <a:pt x="38628" y="0"/>
                    <a:pt x="37927" y="467"/>
                    <a:pt x="37427" y="1168"/>
                  </a:cubicBezTo>
                  <a:cubicBezTo>
                    <a:pt x="36893" y="901"/>
                    <a:pt x="36526" y="834"/>
                    <a:pt x="36126" y="834"/>
                  </a:cubicBezTo>
                  <a:cubicBezTo>
                    <a:pt x="35959" y="834"/>
                    <a:pt x="35726" y="834"/>
                    <a:pt x="35425" y="901"/>
                  </a:cubicBezTo>
                  <a:cubicBezTo>
                    <a:pt x="34224" y="1235"/>
                    <a:pt x="33657" y="2002"/>
                    <a:pt x="33424" y="3103"/>
                  </a:cubicBezTo>
                  <a:lnTo>
                    <a:pt x="33357" y="3103"/>
                  </a:lnTo>
                  <a:cubicBezTo>
                    <a:pt x="32723" y="3103"/>
                    <a:pt x="32123" y="3303"/>
                    <a:pt x="31623" y="3670"/>
                  </a:cubicBezTo>
                  <a:cubicBezTo>
                    <a:pt x="30388" y="4570"/>
                    <a:pt x="30355" y="5738"/>
                    <a:pt x="30755" y="7005"/>
                  </a:cubicBezTo>
                  <a:cubicBezTo>
                    <a:pt x="30088" y="7472"/>
                    <a:pt x="29521" y="8140"/>
                    <a:pt x="29354" y="9074"/>
                  </a:cubicBezTo>
                  <a:cubicBezTo>
                    <a:pt x="29221" y="10008"/>
                    <a:pt x="29521" y="10808"/>
                    <a:pt x="30021" y="11475"/>
                  </a:cubicBezTo>
                  <a:cubicBezTo>
                    <a:pt x="29788" y="11809"/>
                    <a:pt x="29655" y="12176"/>
                    <a:pt x="29588" y="12576"/>
                  </a:cubicBezTo>
                  <a:cubicBezTo>
                    <a:pt x="27887" y="10475"/>
                    <a:pt x="26953" y="10241"/>
                    <a:pt x="26019" y="10241"/>
                  </a:cubicBezTo>
                  <a:lnTo>
                    <a:pt x="25952" y="10241"/>
                  </a:lnTo>
                  <a:cubicBezTo>
                    <a:pt x="25318" y="10241"/>
                    <a:pt x="24384" y="10475"/>
                    <a:pt x="23550" y="11509"/>
                  </a:cubicBezTo>
                  <a:cubicBezTo>
                    <a:pt x="22149" y="13210"/>
                    <a:pt x="20481" y="18447"/>
                    <a:pt x="20081" y="21683"/>
                  </a:cubicBezTo>
                  <a:cubicBezTo>
                    <a:pt x="19814" y="21849"/>
                    <a:pt x="19514" y="22016"/>
                    <a:pt x="19214" y="22216"/>
                  </a:cubicBezTo>
                  <a:cubicBezTo>
                    <a:pt x="18880" y="22383"/>
                    <a:pt x="18513" y="22583"/>
                    <a:pt x="18180" y="22817"/>
                  </a:cubicBezTo>
                  <a:cubicBezTo>
                    <a:pt x="16212" y="23984"/>
                    <a:pt x="14777" y="25419"/>
                    <a:pt x="13977" y="26920"/>
                  </a:cubicBezTo>
                  <a:cubicBezTo>
                    <a:pt x="13310" y="27654"/>
                    <a:pt x="12676" y="28454"/>
                    <a:pt x="12075" y="29288"/>
                  </a:cubicBezTo>
                  <a:cubicBezTo>
                    <a:pt x="11475" y="30155"/>
                    <a:pt x="10841" y="31023"/>
                    <a:pt x="10274" y="31923"/>
                  </a:cubicBezTo>
                  <a:cubicBezTo>
                    <a:pt x="9974" y="32123"/>
                    <a:pt x="9707" y="32357"/>
                    <a:pt x="9440" y="32657"/>
                  </a:cubicBezTo>
                  <a:cubicBezTo>
                    <a:pt x="8640" y="33625"/>
                    <a:pt x="7939" y="35126"/>
                    <a:pt x="7539" y="36760"/>
                  </a:cubicBezTo>
                  <a:cubicBezTo>
                    <a:pt x="7205" y="38128"/>
                    <a:pt x="6972" y="40062"/>
                    <a:pt x="7672" y="41597"/>
                  </a:cubicBezTo>
                  <a:cubicBezTo>
                    <a:pt x="7772" y="41764"/>
                    <a:pt x="7839" y="41930"/>
                    <a:pt x="7939" y="42097"/>
                  </a:cubicBezTo>
                  <a:cubicBezTo>
                    <a:pt x="7405" y="42164"/>
                    <a:pt x="6838" y="42331"/>
                    <a:pt x="6338" y="42598"/>
                  </a:cubicBezTo>
                  <a:cubicBezTo>
                    <a:pt x="5104" y="43231"/>
                    <a:pt x="4170" y="44165"/>
                    <a:pt x="3569" y="45266"/>
                  </a:cubicBezTo>
                  <a:cubicBezTo>
                    <a:pt x="3036" y="45466"/>
                    <a:pt x="2535" y="45800"/>
                    <a:pt x="2035" y="46200"/>
                  </a:cubicBezTo>
                  <a:cubicBezTo>
                    <a:pt x="467" y="47568"/>
                    <a:pt x="0" y="49669"/>
                    <a:pt x="767" y="51804"/>
                  </a:cubicBezTo>
                  <a:cubicBezTo>
                    <a:pt x="1768" y="54506"/>
                    <a:pt x="4503" y="56608"/>
                    <a:pt x="6938" y="56608"/>
                  </a:cubicBezTo>
                  <a:cubicBezTo>
                    <a:pt x="7405" y="56608"/>
                    <a:pt x="7839" y="56541"/>
                    <a:pt x="8273" y="56408"/>
                  </a:cubicBezTo>
                  <a:cubicBezTo>
                    <a:pt x="9207" y="56841"/>
                    <a:pt x="10341" y="57108"/>
                    <a:pt x="11642" y="57241"/>
                  </a:cubicBezTo>
                  <a:lnTo>
                    <a:pt x="12142" y="57241"/>
                  </a:lnTo>
                  <a:cubicBezTo>
                    <a:pt x="13610" y="57241"/>
                    <a:pt x="14877" y="56674"/>
                    <a:pt x="15745" y="55640"/>
                  </a:cubicBezTo>
                  <a:lnTo>
                    <a:pt x="15778" y="55640"/>
                  </a:lnTo>
                  <a:cubicBezTo>
                    <a:pt x="15378" y="56541"/>
                    <a:pt x="15044" y="57475"/>
                    <a:pt x="14811" y="58476"/>
                  </a:cubicBezTo>
                  <a:cubicBezTo>
                    <a:pt x="13376" y="64246"/>
                    <a:pt x="14777" y="70518"/>
                    <a:pt x="18880" y="77156"/>
                  </a:cubicBezTo>
                  <a:cubicBezTo>
                    <a:pt x="19214" y="77656"/>
                    <a:pt x="19547" y="78123"/>
                    <a:pt x="19981" y="78557"/>
                  </a:cubicBezTo>
                  <a:cubicBezTo>
                    <a:pt x="20348" y="82293"/>
                    <a:pt x="20681" y="84928"/>
                    <a:pt x="20915" y="86396"/>
                  </a:cubicBezTo>
                  <a:cubicBezTo>
                    <a:pt x="20315" y="88764"/>
                    <a:pt x="20748" y="90365"/>
                    <a:pt x="22249" y="91166"/>
                  </a:cubicBezTo>
                  <a:cubicBezTo>
                    <a:pt x="22650" y="91399"/>
                    <a:pt x="23150" y="91533"/>
                    <a:pt x="23650" y="91533"/>
                  </a:cubicBezTo>
                  <a:lnTo>
                    <a:pt x="23684" y="91533"/>
                  </a:lnTo>
                  <a:cubicBezTo>
                    <a:pt x="24117" y="91800"/>
                    <a:pt x="24651" y="91933"/>
                    <a:pt x="25185" y="91933"/>
                  </a:cubicBezTo>
                  <a:cubicBezTo>
                    <a:pt x="25452" y="91933"/>
                    <a:pt x="25752" y="91900"/>
                    <a:pt x="26019" y="91833"/>
                  </a:cubicBezTo>
                  <a:cubicBezTo>
                    <a:pt x="26052" y="91800"/>
                    <a:pt x="26119" y="91800"/>
                    <a:pt x="26152" y="91766"/>
                  </a:cubicBezTo>
                  <a:cubicBezTo>
                    <a:pt x="26619" y="92033"/>
                    <a:pt x="27153" y="92166"/>
                    <a:pt x="27720" y="92166"/>
                  </a:cubicBezTo>
                  <a:cubicBezTo>
                    <a:pt x="28187" y="92166"/>
                    <a:pt x="28687" y="92066"/>
                    <a:pt x="29154" y="91866"/>
                  </a:cubicBezTo>
                  <a:cubicBezTo>
                    <a:pt x="30188" y="91399"/>
                    <a:pt x="30922" y="90532"/>
                    <a:pt x="31422" y="89198"/>
                  </a:cubicBezTo>
                  <a:cubicBezTo>
                    <a:pt x="31689" y="88998"/>
                    <a:pt x="31956" y="88731"/>
                    <a:pt x="32190" y="88364"/>
                  </a:cubicBezTo>
                  <a:cubicBezTo>
                    <a:pt x="32557" y="87730"/>
                    <a:pt x="33457" y="85328"/>
                    <a:pt x="34158" y="82793"/>
                  </a:cubicBezTo>
                  <a:lnTo>
                    <a:pt x="34191" y="82793"/>
                  </a:lnTo>
                  <a:cubicBezTo>
                    <a:pt x="35459" y="82793"/>
                    <a:pt x="36693" y="82726"/>
                    <a:pt x="37927" y="82626"/>
                  </a:cubicBezTo>
                  <a:cubicBezTo>
                    <a:pt x="39195" y="88998"/>
                    <a:pt x="39528" y="89231"/>
                    <a:pt x="40396" y="89798"/>
                  </a:cubicBezTo>
                  <a:cubicBezTo>
                    <a:pt x="40429" y="89831"/>
                    <a:pt x="40429" y="89831"/>
                    <a:pt x="40462" y="89865"/>
                  </a:cubicBezTo>
                  <a:cubicBezTo>
                    <a:pt x="40929" y="90832"/>
                    <a:pt x="41596" y="91499"/>
                    <a:pt x="42430" y="91833"/>
                  </a:cubicBezTo>
                  <a:cubicBezTo>
                    <a:pt x="42931" y="92066"/>
                    <a:pt x="43431" y="92166"/>
                    <a:pt x="43898" y="92166"/>
                  </a:cubicBezTo>
                  <a:cubicBezTo>
                    <a:pt x="44432" y="92166"/>
                    <a:pt x="44965" y="92033"/>
                    <a:pt x="45432" y="91766"/>
                  </a:cubicBezTo>
                  <a:cubicBezTo>
                    <a:pt x="45499" y="91800"/>
                    <a:pt x="45533" y="91800"/>
                    <a:pt x="45599" y="91800"/>
                  </a:cubicBezTo>
                  <a:cubicBezTo>
                    <a:pt x="45866" y="91900"/>
                    <a:pt x="46166" y="91933"/>
                    <a:pt x="46433" y="91933"/>
                  </a:cubicBezTo>
                  <a:cubicBezTo>
                    <a:pt x="46967" y="91933"/>
                    <a:pt x="47467" y="91800"/>
                    <a:pt x="47934" y="91533"/>
                  </a:cubicBezTo>
                  <a:lnTo>
                    <a:pt x="47968" y="91533"/>
                  </a:lnTo>
                  <a:cubicBezTo>
                    <a:pt x="48468" y="91533"/>
                    <a:pt x="48935" y="91399"/>
                    <a:pt x="49369" y="91166"/>
                  </a:cubicBezTo>
                  <a:cubicBezTo>
                    <a:pt x="51036" y="90265"/>
                    <a:pt x="51137" y="88464"/>
                    <a:pt x="50803" y="86863"/>
                  </a:cubicBezTo>
                  <a:cubicBezTo>
                    <a:pt x="51203" y="85462"/>
                    <a:pt x="51804" y="82993"/>
                    <a:pt x="52137" y="80491"/>
                  </a:cubicBezTo>
                  <a:cubicBezTo>
                    <a:pt x="54472" y="81626"/>
                    <a:pt x="57208" y="82293"/>
                    <a:pt x="60343" y="82459"/>
                  </a:cubicBezTo>
                  <a:cubicBezTo>
                    <a:pt x="60710" y="82493"/>
                    <a:pt x="61110" y="82493"/>
                    <a:pt x="61477" y="82493"/>
                  </a:cubicBezTo>
                  <a:cubicBezTo>
                    <a:pt x="66447" y="82493"/>
                    <a:pt x="70617" y="80625"/>
                    <a:pt x="73519" y="77089"/>
                  </a:cubicBezTo>
                  <a:cubicBezTo>
                    <a:pt x="77355" y="72452"/>
                    <a:pt x="78656" y="65180"/>
                    <a:pt x="77088" y="57141"/>
                  </a:cubicBezTo>
                  <a:cubicBezTo>
                    <a:pt x="76221" y="52672"/>
                    <a:pt x="74020" y="49603"/>
                    <a:pt x="71351" y="47601"/>
                  </a:cubicBezTo>
                  <a:cubicBezTo>
                    <a:pt x="73186" y="47234"/>
                    <a:pt x="74553" y="45633"/>
                    <a:pt x="74553" y="43698"/>
                  </a:cubicBezTo>
                  <a:cubicBezTo>
                    <a:pt x="74553" y="42631"/>
                    <a:pt x="74153" y="41630"/>
                    <a:pt x="73419" y="40863"/>
                  </a:cubicBezTo>
                  <a:cubicBezTo>
                    <a:pt x="72652" y="40129"/>
                    <a:pt x="71651" y="39696"/>
                    <a:pt x="70584" y="39696"/>
                  </a:cubicBezTo>
                  <a:cubicBezTo>
                    <a:pt x="68382" y="39696"/>
                    <a:pt x="66614" y="41463"/>
                    <a:pt x="66581" y="43665"/>
                  </a:cubicBezTo>
                  <a:cubicBezTo>
                    <a:pt x="66581" y="44232"/>
                    <a:pt x="66714" y="44799"/>
                    <a:pt x="66948" y="45333"/>
                  </a:cubicBezTo>
                  <a:cubicBezTo>
                    <a:pt x="65914" y="44966"/>
                    <a:pt x="64846" y="44766"/>
                    <a:pt x="63812" y="44632"/>
                  </a:cubicBezTo>
                  <a:cubicBezTo>
                    <a:pt x="64446" y="43698"/>
                    <a:pt x="64613" y="42631"/>
                    <a:pt x="64346" y="41630"/>
                  </a:cubicBezTo>
                  <a:cubicBezTo>
                    <a:pt x="64246" y="41263"/>
                    <a:pt x="64112" y="40896"/>
                    <a:pt x="63912" y="40596"/>
                  </a:cubicBezTo>
                  <a:lnTo>
                    <a:pt x="63912" y="40596"/>
                  </a:lnTo>
                  <a:cubicBezTo>
                    <a:pt x="64279" y="40796"/>
                    <a:pt x="64713" y="40930"/>
                    <a:pt x="65247" y="40930"/>
                  </a:cubicBezTo>
                  <a:cubicBezTo>
                    <a:pt x="65313" y="40930"/>
                    <a:pt x="65413" y="40896"/>
                    <a:pt x="65413" y="40896"/>
                  </a:cubicBezTo>
                  <a:cubicBezTo>
                    <a:pt x="66814" y="40830"/>
                    <a:pt x="67515" y="39929"/>
                    <a:pt x="68049" y="38828"/>
                  </a:cubicBezTo>
                  <a:cubicBezTo>
                    <a:pt x="68682" y="38561"/>
                    <a:pt x="68983" y="38361"/>
                    <a:pt x="69249" y="38128"/>
                  </a:cubicBezTo>
                  <a:cubicBezTo>
                    <a:pt x="69983" y="37494"/>
                    <a:pt x="70284" y="36493"/>
                    <a:pt x="70117" y="35559"/>
                  </a:cubicBezTo>
                  <a:cubicBezTo>
                    <a:pt x="69883" y="34392"/>
                    <a:pt x="69083" y="33791"/>
                    <a:pt x="68282" y="33424"/>
                  </a:cubicBezTo>
                  <a:cubicBezTo>
                    <a:pt x="68149" y="32991"/>
                    <a:pt x="67982" y="32624"/>
                    <a:pt x="67715" y="32257"/>
                  </a:cubicBezTo>
                  <a:cubicBezTo>
                    <a:pt x="67215" y="31590"/>
                    <a:pt x="66347" y="31156"/>
                    <a:pt x="65513" y="31156"/>
                  </a:cubicBezTo>
                  <a:cubicBezTo>
                    <a:pt x="63979" y="31156"/>
                    <a:pt x="63212" y="32190"/>
                    <a:pt x="62711" y="33258"/>
                  </a:cubicBezTo>
                  <a:cubicBezTo>
                    <a:pt x="61611" y="33758"/>
                    <a:pt x="60843" y="34325"/>
                    <a:pt x="60543" y="35392"/>
                  </a:cubicBezTo>
                  <a:cubicBezTo>
                    <a:pt x="60443" y="35726"/>
                    <a:pt x="60443" y="36060"/>
                    <a:pt x="60443" y="36393"/>
                  </a:cubicBezTo>
                  <a:cubicBezTo>
                    <a:pt x="60243" y="36326"/>
                    <a:pt x="60043" y="36293"/>
                    <a:pt x="59809" y="36260"/>
                  </a:cubicBezTo>
                  <a:cubicBezTo>
                    <a:pt x="59876" y="35526"/>
                    <a:pt x="59776" y="34825"/>
                    <a:pt x="59409" y="34192"/>
                  </a:cubicBezTo>
                  <a:cubicBezTo>
                    <a:pt x="59309" y="34025"/>
                    <a:pt x="59209" y="33891"/>
                    <a:pt x="59109" y="33758"/>
                  </a:cubicBezTo>
                  <a:cubicBezTo>
                    <a:pt x="59376" y="31857"/>
                    <a:pt x="58675" y="30522"/>
                    <a:pt x="57708" y="29788"/>
                  </a:cubicBezTo>
                  <a:cubicBezTo>
                    <a:pt x="56774" y="29155"/>
                    <a:pt x="55940" y="28988"/>
                    <a:pt x="55373" y="28988"/>
                  </a:cubicBezTo>
                  <a:cubicBezTo>
                    <a:pt x="55206" y="28988"/>
                    <a:pt x="55006" y="29021"/>
                    <a:pt x="54839" y="29021"/>
                  </a:cubicBezTo>
                  <a:cubicBezTo>
                    <a:pt x="54772" y="28955"/>
                    <a:pt x="54706" y="28888"/>
                    <a:pt x="54672" y="28821"/>
                  </a:cubicBezTo>
                  <a:cubicBezTo>
                    <a:pt x="54439" y="28621"/>
                    <a:pt x="54205" y="28421"/>
                    <a:pt x="53939" y="28287"/>
                  </a:cubicBezTo>
                  <a:cubicBezTo>
                    <a:pt x="54139" y="27453"/>
                    <a:pt x="54305" y="26586"/>
                    <a:pt x="54439" y="25752"/>
                  </a:cubicBezTo>
                  <a:cubicBezTo>
                    <a:pt x="55740" y="27487"/>
                    <a:pt x="57708" y="28688"/>
                    <a:pt x="59576" y="28688"/>
                  </a:cubicBezTo>
                  <a:cubicBezTo>
                    <a:pt x="60043" y="28688"/>
                    <a:pt x="60477" y="28621"/>
                    <a:pt x="60910" y="28488"/>
                  </a:cubicBezTo>
                  <a:cubicBezTo>
                    <a:pt x="61844" y="28921"/>
                    <a:pt x="62978" y="29188"/>
                    <a:pt x="64279" y="29288"/>
                  </a:cubicBezTo>
                  <a:cubicBezTo>
                    <a:pt x="64446" y="29321"/>
                    <a:pt x="64613" y="29321"/>
                    <a:pt x="64780" y="29321"/>
                  </a:cubicBezTo>
                  <a:cubicBezTo>
                    <a:pt x="66247" y="29321"/>
                    <a:pt x="67515" y="28754"/>
                    <a:pt x="68382" y="27720"/>
                  </a:cubicBezTo>
                  <a:cubicBezTo>
                    <a:pt x="68916" y="27554"/>
                    <a:pt x="69483" y="27320"/>
                    <a:pt x="70017" y="27020"/>
                  </a:cubicBezTo>
                  <a:cubicBezTo>
                    <a:pt x="72018" y="25786"/>
                    <a:pt x="72919" y="23517"/>
                    <a:pt x="72285" y="21182"/>
                  </a:cubicBezTo>
                  <a:cubicBezTo>
                    <a:pt x="71851" y="19648"/>
                    <a:pt x="70851" y="18414"/>
                    <a:pt x="69650" y="17713"/>
                  </a:cubicBezTo>
                  <a:cubicBezTo>
                    <a:pt x="69483" y="17179"/>
                    <a:pt x="69249" y="16679"/>
                    <a:pt x="68883" y="16245"/>
                  </a:cubicBezTo>
                  <a:cubicBezTo>
                    <a:pt x="68082" y="15211"/>
                    <a:pt x="66881" y="14678"/>
                    <a:pt x="65447" y="14678"/>
                  </a:cubicBezTo>
                  <a:cubicBezTo>
                    <a:pt x="64980" y="14678"/>
                    <a:pt x="64479" y="14711"/>
                    <a:pt x="63979" y="14844"/>
                  </a:cubicBezTo>
                  <a:cubicBezTo>
                    <a:pt x="63946" y="14844"/>
                    <a:pt x="63879" y="14844"/>
                    <a:pt x="63846" y="14878"/>
                  </a:cubicBezTo>
                  <a:cubicBezTo>
                    <a:pt x="63045" y="14377"/>
                    <a:pt x="62178" y="14144"/>
                    <a:pt x="61244" y="14144"/>
                  </a:cubicBezTo>
                  <a:cubicBezTo>
                    <a:pt x="60443" y="14144"/>
                    <a:pt x="59676" y="14311"/>
                    <a:pt x="58975" y="14678"/>
                  </a:cubicBezTo>
                  <a:cubicBezTo>
                    <a:pt x="57741" y="15278"/>
                    <a:pt x="56807" y="16245"/>
                    <a:pt x="56207" y="17346"/>
                  </a:cubicBezTo>
                  <a:cubicBezTo>
                    <a:pt x="55673" y="17546"/>
                    <a:pt x="55139" y="17880"/>
                    <a:pt x="54672" y="18280"/>
                  </a:cubicBezTo>
                  <a:cubicBezTo>
                    <a:pt x="54539" y="18414"/>
                    <a:pt x="54372" y="18580"/>
                    <a:pt x="54239" y="18714"/>
                  </a:cubicBezTo>
                  <a:cubicBezTo>
                    <a:pt x="53672" y="17646"/>
                    <a:pt x="52538" y="17013"/>
                    <a:pt x="51170" y="17013"/>
                  </a:cubicBezTo>
                  <a:cubicBezTo>
                    <a:pt x="50436" y="17013"/>
                    <a:pt x="48568" y="17013"/>
                    <a:pt x="43031" y="20415"/>
                  </a:cubicBezTo>
                  <a:cubicBezTo>
                    <a:pt x="42997" y="20415"/>
                    <a:pt x="42997" y="20382"/>
                    <a:pt x="42964" y="20382"/>
                  </a:cubicBezTo>
                  <a:cubicBezTo>
                    <a:pt x="43198" y="20248"/>
                    <a:pt x="43398" y="20082"/>
                    <a:pt x="43598" y="19881"/>
                  </a:cubicBezTo>
                  <a:cubicBezTo>
                    <a:pt x="43865" y="19648"/>
                    <a:pt x="44065" y="19348"/>
                    <a:pt x="44332" y="18781"/>
                  </a:cubicBezTo>
                  <a:lnTo>
                    <a:pt x="44665" y="18781"/>
                  </a:lnTo>
                  <a:cubicBezTo>
                    <a:pt x="46467" y="18781"/>
                    <a:pt x="47267" y="17780"/>
                    <a:pt x="47567" y="17146"/>
                  </a:cubicBezTo>
                  <a:cubicBezTo>
                    <a:pt x="47834" y="16646"/>
                    <a:pt x="47901" y="16112"/>
                    <a:pt x="47834" y="15578"/>
                  </a:cubicBezTo>
                  <a:cubicBezTo>
                    <a:pt x="48701" y="15145"/>
                    <a:pt x="49402" y="14511"/>
                    <a:pt x="49669" y="13543"/>
                  </a:cubicBezTo>
                  <a:cubicBezTo>
                    <a:pt x="49902" y="12609"/>
                    <a:pt x="49669" y="11776"/>
                    <a:pt x="49235" y="11075"/>
                  </a:cubicBezTo>
                  <a:cubicBezTo>
                    <a:pt x="49869" y="10241"/>
                    <a:pt x="50203" y="9240"/>
                    <a:pt x="49702" y="8106"/>
                  </a:cubicBezTo>
                  <a:cubicBezTo>
                    <a:pt x="49469" y="7506"/>
                    <a:pt x="49068" y="7072"/>
                    <a:pt x="48501" y="6739"/>
                  </a:cubicBezTo>
                  <a:cubicBezTo>
                    <a:pt x="48568" y="6472"/>
                    <a:pt x="48601" y="6272"/>
                    <a:pt x="48601" y="6038"/>
                  </a:cubicBezTo>
                  <a:cubicBezTo>
                    <a:pt x="48601" y="5137"/>
                    <a:pt x="48001" y="3470"/>
                    <a:pt x="45899" y="3236"/>
                  </a:cubicBezTo>
                  <a:cubicBezTo>
                    <a:pt x="45699" y="2569"/>
                    <a:pt x="45266" y="1969"/>
                    <a:pt x="44465" y="1535"/>
                  </a:cubicBezTo>
                  <a:cubicBezTo>
                    <a:pt x="44065" y="1335"/>
                    <a:pt x="43631" y="1235"/>
                    <a:pt x="43198" y="1235"/>
                  </a:cubicBezTo>
                  <a:cubicBezTo>
                    <a:pt x="42897" y="1235"/>
                    <a:pt x="42597" y="1268"/>
                    <a:pt x="42097" y="1435"/>
                  </a:cubicBezTo>
                  <a:cubicBezTo>
                    <a:pt x="41730" y="834"/>
                    <a:pt x="41296" y="434"/>
                    <a:pt x="40696" y="201"/>
                  </a:cubicBezTo>
                  <a:cubicBezTo>
                    <a:pt x="40396" y="67"/>
                    <a:pt x="40029" y="0"/>
                    <a:pt x="39695" y="0"/>
                  </a:cubicBezTo>
                  <a:close/>
                </a:path>
              </a:pathLst>
            </a:custGeom>
            <a:solidFill>
              <a:schemeClr val="dk1"/>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70" name="Google Shape;3370;p36"/>
            <p:cNvSpPr/>
            <p:nvPr/>
          </p:nvSpPr>
          <p:spPr>
            <a:xfrm>
              <a:off x="17060700" y="3273625"/>
              <a:ext cx="396125" cy="392800"/>
            </a:xfrm>
            <a:custGeom>
              <a:avLst/>
              <a:gdLst/>
              <a:ahLst/>
              <a:cxnLst/>
              <a:rect l="l" t="t" r="r" b="b"/>
              <a:pathLst>
                <a:path w="15845" h="15712" extrusionOk="0">
                  <a:moveTo>
                    <a:pt x="7939" y="534"/>
                  </a:moveTo>
                  <a:cubicBezTo>
                    <a:pt x="8139" y="934"/>
                    <a:pt x="8506" y="1835"/>
                    <a:pt x="8806" y="2635"/>
                  </a:cubicBezTo>
                  <a:cubicBezTo>
                    <a:pt x="8840" y="2669"/>
                    <a:pt x="8873" y="2736"/>
                    <a:pt x="8940" y="2736"/>
                  </a:cubicBezTo>
                  <a:cubicBezTo>
                    <a:pt x="8973" y="2752"/>
                    <a:pt x="9006" y="2761"/>
                    <a:pt x="9036" y="2761"/>
                  </a:cubicBezTo>
                  <a:cubicBezTo>
                    <a:pt x="9065" y="2761"/>
                    <a:pt x="9090" y="2752"/>
                    <a:pt x="9107" y="2736"/>
                  </a:cubicBezTo>
                  <a:cubicBezTo>
                    <a:pt x="10007" y="2235"/>
                    <a:pt x="11075" y="1735"/>
                    <a:pt x="11341" y="1668"/>
                  </a:cubicBezTo>
                  <a:lnTo>
                    <a:pt x="11341" y="1668"/>
                  </a:lnTo>
                  <a:cubicBezTo>
                    <a:pt x="11375" y="1935"/>
                    <a:pt x="11208" y="2869"/>
                    <a:pt x="11008" y="3636"/>
                  </a:cubicBezTo>
                  <a:cubicBezTo>
                    <a:pt x="11008" y="3703"/>
                    <a:pt x="11008" y="3770"/>
                    <a:pt x="11075" y="3803"/>
                  </a:cubicBezTo>
                  <a:cubicBezTo>
                    <a:pt x="11099" y="3852"/>
                    <a:pt x="11141" y="3883"/>
                    <a:pt x="11188" y="3883"/>
                  </a:cubicBezTo>
                  <a:cubicBezTo>
                    <a:pt x="11206" y="3883"/>
                    <a:pt x="11224" y="3879"/>
                    <a:pt x="11241" y="3870"/>
                  </a:cubicBezTo>
                  <a:cubicBezTo>
                    <a:pt x="11275" y="3870"/>
                    <a:pt x="12843" y="3636"/>
                    <a:pt x="13643" y="3636"/>
                  </a:cubicBezTo>
                  <a:lnTo>
                    <a:pt x="13877" y="3636"/>
                  </a:lnTo>
                  <a:cubicBezTo>
                    <a:pt x="13777" y="4003"/>
                    <a:pt x="13343" y="4904"/>
                    <a:pt x="12943" y="5638"/>
                  </a:cubicBezTo>
                  <a:cubicBezTo>
                    <a:pt x="12909" y="5704"/>
                    <a:pt x="12909" y="5771"/>
                    <a:pt x="12943" y="5838"/>
                  </a:cubicBezTo>
                  <a:cubicBezTo>
                    <a:pt x="12943" y="5871"/>
                    <a:pt x="13009" y="5938"/>
                    <a:pt x="13076" y="5938"/>
                  </a:cubicBezTo>
                  <a:cubicBezTo>
                    <a:pt x="13977" y="6205"/>
                    <a:pt x="15011" y="6538"/>
                    <a:pt x="15244" y="6705"/>
                  </a:cubicBezTo>
                  <a:cubicBezTo>
                    <a:pt x="15077" y="6972"/>
                    <a:pt x="14143" y="7739"/>
                    <a:pt x="13310" y="8340"/>
                  </a:cubicBezTo>
                  <a:cubicBezTo>
                    <a:pt x="13243" y="8373"/>
                    <a:pt x="13209" y="8440"/>
                    <a:pt x="13209" y="8506"/>
                  </a:cubicBezTo>
                  <a:cubicBezTo>
                    <a:pt x="13209" y="8573"/>
                    <a:pt x="13243" y="8640"/>
                    <a:pt x="13310" y="8673"/>
                  </a:cubicBezTo>
                  <a:cubicBezTo>
                    <a:pt x="14244" y="9307"/>
                    <a:pt x="15077" y="10074"/>
                    <a:pt x="15077" y="10274"/>
                  </a:cubicBezTo>
                  <a:cubicBezTo>
                    <a:pt x="14977" y="10474"/>
                    <a:pt x="13777" y="10808"/>
                    <a:pt x="12476" y="11041"/>
                  </a:cubicBezTo>
                  <a:cubicBezTo>
                    <a:pt x="12409" y="11041"/>
                    <a:pt x="12376" y="11075"/>
                    <a:pt x="12342" y="11142"/>
                  </a:cubicBezTo>
                  <a:cubicBezTo>
                    <a:pt x="12309" y="11208"/>
                    <a:pt x="12309" y="11275"/>
                    <a:pt x="12342" y="11342"/>
                  </a:cubicBezTo>
                  <a:cubicBezTo>
                    <a:pt x="12776" y="12109"/>
                    <a:pt x="13209" y="13076"/>
                    <a:pt x="13209" y="13310"/>
                  </a:cubicBezTo>
                  <a:cubicBezTo>
                    <a:pt x="13176" y="13343"/>
                    <a:pt x="13076" y="13343"/>
                    <a:pt x="12909" y="13343"/>
                  </a:cubicBezTo>
                  <a:cubicBezTo>
                    <a:pt x="12175" y="13343"/>
                    <a:pt x="10841" y="13076"/>
                    <a:pt x="10841" y="13076"/>
                  </a:cubicBezTo>
                  <a:cubicBezTo>
                    <a:pt x="10823" y="13070"/>
                    <a:pt x="10806" y="13068"/>
                    <a:pt x="10788" y="13068"/>
                  </a:cubicBezTo>
                  <a:cubicBezTo>
                    <a:pt x="10708" y="13068"/>
                    <a:pt x="10635" y="13127"/>
                    <a:pt x="10608" y="13210"/>
                  </a:cubicBezTo>
                  <a:cubicBezTo>
                    <a:pt x="10341" y="14010"/>
                    <a:pt x="10007" y="14911"/>
                    <a:pt x="9840" y="15245"/>
                  </a:cubicBezTo>
                  <a:cubicBezTo>
                    <a:pt x="9540" y="15011"/>
                    <a:pt x="8840" y="14144"/>
                    <a:pt x="8273" y="13376"/>
                  </a:cubicBezTo>
                  <a:cubicBezTo>
                    <a:pt x="8239" y="13310"/>
                    <a:pt x="8173" y="13276"/>
                    <a:pt x="8139" y="13276"/>
                  </a:cubicBezTo>
                  <a:lnTo>
                    <a:pt x="8106" y="13276"/>
                  </a:lnTo>
                  <a:cubicBezTo>
                    <a:pt x="8039" y="13276"/>
                    <a:pt x="8006" y="13310"/>
                    <a:pt x="7972" y="13343"/>
                  </a:cubicBezTo>
                  <a:cubicBezTo>
                    <a:pt x="7272" y="14044"/>
                    <a:pt x="6438" y="14811"/>
                    <a:pt x="6104" y="15044"/>
                  </a:cubicBezTo>
                  <a:cubicBezTo>
                    <a:pt x="6004" y="14711"/>
                    <a:pt x="5838" y="13877"/>
                    <a:pt x="5704" y="13143"/>
                  </a:cubicBezTo>
                  <a:cubicBezTo>
                    <a:pt x="5704" y="13076"/>
                    <a:pt x="5671" y="13043"/>
                    <a:pt x="5604" y="13010"/>
                  </a:cubicBezTo>
                  <a:cubicBezTo>
                    <a:pt x="5571" y="12976"/>
                    <a:pt x="5504" y="12976"/>
                    <a:pt x="5437" y="12976"/>
                  </a:cubicBezTo>
                  <a:cubicBezTo>
                    <a:pt x="4637" y="13310"/>
                    <a:pt x="3269" y="13810"/>
                    <a:pt x="2769" y="13910"/>
                  </a:cubicBezTo>
                  <a:cubicBezTo>
                    <a:pt x="2835" y="13477"/>
                    <a:pt x="3102" y="12442"/>
                    <a:pt x="3369" y="11508"/>
                  </a:cubicBezTo>
                  <a:cubicBezTo>
                    <a:pt x="3402" y="11442"/>
                    <a:pt x="3402" y="11408"/>
                    <a:pt x="3369" y="11342"/>
                  </a:cubicBezTo>
                  <a:cubicBezTo>
                    <a:pt x="3336" y="11308"/>
                    <a:pt x="3269" y="11275"/>
                    <a:pt x="3236" y="11242"/>
                  </a:cubicBezTo>
                  <a:cubicBezTo>
                    <a:pt x="2235" y="11008"/>
                    <a:pt x="1101" y="10675"/>
                    <a:pt x="767" y="10508"/>
                  </a:cubicBezTo>
                  <a:cubicBezTo>
                    <a:pt x="1001" y="10208"/>
                    <a:pt x="1835" y="9540"/>
                    <a:pt x="2569" y="8973"/>
                  </a:cubicBezTo>
                  <a:cubicBezTo>
                    <a:pt x="2635" y="8940"/>
                    <a:pt x="2669" y="8873"/>
                    <a:pt x="2669" y="8807"/>
                  </a:cubicBezTo>
                  <a:cubicBezTo>
                    <a:pt x="2635" y="8740"/>
                    <a:pt x="2602" y="8673"/>
                    <a:pt x="2535" y="8640"/>
                  </a:cubicBezTo>
                  <a:cubicBezTo>
                    <a:pt x="1468" y="8006"/>
                    <a:pt x="500" y="7272"/>
                    <a:pt x="500" y="7039"/>
                  </a:cubicBezTo>
                  <a:cubicBezTo>
                    <a:pt x="534" y="6838"/>
                    <a:pt x="1568" y="6405"/>
                    <a:pt x="2702" y="6171"/>
                  </a:cubicBezTo>
                  <a:cubicBezTo>
                    <a:pt x="2769" y="6138"/>
                    <a:pt x="2835" y="6105"/>
                    <a:pt x="2835" y="6038"/>
                  </a:cubicBezTo>
                  <a:cubicBezTo>
                    <a:pt x="2869" y="6005"/>
                    <a:pt x="2869" y="5938"/>
                    <a:pt x="2835" y="5871"/>
                  </a:cubicBezTo>
                  <a:cubicBezTo>
                    <a:pt x="2368" y="4970"/>
                    <a:pt x="1868" y="3936"/>
                    <a:pt x="1735" y="3536"/>
                  </a:cubicBezTo>
                  <a:lnTo>
                    <a:pt x="1735" y="3536"/>
                  </a:lnTo>
                  <a:cubicBezTo>
                    <a:pt x="2235" y="3569"/>
                    <a:pt x="3536" y="3870"/>
                    <a:pt x="4036" y="4003"/>
                  </a:cubicBezTo>
                  <a:cubicBezTo>
                    <a:pt x="4103" y="4003"/>
                    <a:pt x="4170" y="4003"/>
                    <a:pt x="4203" y="3970"/>
                  </a:cubicBezTo>
                  <a:cubicBezTo>
                    <a:pt x="4270" y="3936"/>
                    <a:pt x="4303" y="3870"/>
                    <a:pt x="4303" y="3803"/>
                  </a:cubicBezTo>
                  <a:cubicBezTo>
                    <a:pt x="4336" y="2802"/>
                    <a:pt x="4403" y="1701"/>
                    <a:pt x="4470" y="1301"/>
                  </a:cubicBezTo>
                  <a:cubicBezTo>
                    <a:pt x="4870" y="1501"/>
                    <a:pt x="5938" y="2168"/>
                    <a:pt x="6872" y="2802"/>
                  </a:cubicBezTo>
                  <a:cubicBezTo>
                    <a:pt x="6938" y="2836"/>
                    <a:pt x="7005" y="2836"/>
                    <a:pt x="7072" y="2836"/>
                  </a:cubicBezTo>
                  <a:cubicBezTo>
                    <a:pt x="7105" y="2802"/>
                    <a:pt x="7172" y="2769"/>
                    <a:pt x="7172" y="2702"/>
                  </a:cubicBezTo>
                  <a:cubicBezTo>
                    <a:pt x="7439" y="1868"/>
                    <a:pt x="7739" y="934"/>
                    <a:pt x="7939" y="534"/>
                  </a:cubicBezTo>
                  <a:close/>
                  <a:moveTo>
                    <a:pt x="7939" y="0"/>
                  </a:moveTo>
                  <a:cubicBezTo>
                    <a:pt x="7772" y="0"/>
                    <a:pt x="7572" y="0"/>
                    <a:pt x="6872" y="2302"/>
                  </a:cubicBezTo>
                  <a:cubicBezTo>
                    <a:pt x="5371" y="1335"/>
                    <a:pt x="4537" y="834"/>
                    <a:pt x="4370" y="834"/>
                  </a:cubicBezTo>
                  <a:lnTo>
                    <a:pt x="4303" y="834"/>
                  </a:lnTo>
                  <a:cubicBezTo>
                    <a:pt x="4136" y="868"/>
                    <a:pt x="3970" y="901"/>
                    <a:pt x="3903" y="3536"/>
                  </a:cubicBezTo>
                  <a:cubicBezTo>
                    <a:pt x="3336" y="3403"/>
                    <a:pt x="2035" y="3102"/>
                    <a:pt x="1601" y="3102"/>
                  </a:cubicBezTo>
                  <a:cubicBezTo>
                    <a:pt x="1534" y="3102"/>
                    <a:pt x="1434" y="3102"/>
                    <a:pt x="1368" y="3169"/>
                  </a:cubicBezTo>
                  <a:cubicBezTo>
                    <a:pt x="1234" y="3269"/>
                    <a:pt x="1067" y="3403"/>
                    <a:pt x="2335" y="5838"/>
                  </a:cubicBezTo>
                  <a:cubicBezTo>
                    <a:pt x="1534" y="6038"/>
                    <a:pt x="167" y="6438"/>
                    <a:pt x="67" y="6972"/>
                  </a:cubicBezTo>
                  <a:cubicBezTo>
                    <a:pt x="0" y="7472"/>
                    <a:pt x="1201" y="8306"/>
                    <a:pt x="2068" y="8840"/>
                  </a:cubicBezTo>
                  <a:cubicBezTo>
                    <a:pt x="234" y="10208"/>
                    <a:pt x="267" y="10474"/>
                    <a:pt x="300" y="10574"/>
                  </a:cubicBezTo>
                  <a:cubicBezTo>
                    <a:pt x="300" y="10708"/>
                    <a:pt x="367" y="10975"/>
                    <a:pt x="2935" y="11609"/>
                  </a:cubicBezTo>
                  <a:cubicBezTo>
                    <a:pt x="2669" y="12509"/>
                    <a:pt x="2302" y="13877"/>
                    <a:pt x="2335" y="14110"/>
                  </a:cubicBezTo>
                  <a:cubicBezTo>
                    <a:pt x="2335" y="14177"/>
                    <a:pt x="2368" y="14344"/>
                    <a:pt x="2635" y="14344"/>
                  </a:cubicBezTo>
                  <a:cubicBezTo>
                    <a:pt x="3069" y="14344"/>
                    <a:pt x="4703" y="13710"/>
                    <a:pt x="5371" y="13477"/>
                  </a:cubicBezTo>
                  <a:cubicBezTo>
                    <a:pt x="5504" y="14310"/>
                    <a:pt x="5704" y="15278"/>
                    <a:pt x="5838" y="15411"/>
                  </a:cubicBezTo>
                  <a:cubicBezTo>
                    <a:pt x="5871" y="15478"/>
                    <a:pt x="5938" y="15511"/>
                    <a:pt x="6004" y="15511"/>
                  </a:cubicBezTo>
                  <a:cubicBezTo>
                    <a:pt x="6104" y="15511"/>
                    <a:pt x="6338" y="15511"/>
                    <a:pt x="8072" y="13810"/>
                  </a:cubicBezTo>
                  <a:cubicBezTo>
                    <a:pt x="9006" y="15078"/>
                    <a:pt x="9607" y="15712"/>
                    <a:pt x="9874" y="15712"/>
                  </a:cubicBezTo>
                  <a:cubicBezTo>
                    <a:pt x="9974" y="15712"/>
                    <a:pt x="10007" y="15678"/>
                    <a:pt x="10074" y="15611"/>
                  </a:cubicBezTo>
                  <a:cubicBezTo>
                    <a:pt x="10274" y="15411"/>
                    <a:pt x="10708" y="14177"/>
                    <a:pt x="10941" y="13510"/>
                  </a:cubicBezTo>
                  <a:cubicBezTo>
                    <a:pt x="11341" y="13577"/>
                    <a:pt x="12309" y="13777"/>
                    <a:pt x="12909" y="13777"/>
                  </a:cubicBezTo>
                  <a:cubicBezTo>
                    <a:pt x="13176" y="13777"/>
                    <a:pt x="13476" y="13743"/>
                    <a:pt x="13576" y="13543"/>
                  </a:cubicBezTo>
                  <a:cubicBezTo>
                    <a:pt x="13743" y="13176"/>
                    <a:pt x="13243" y="12142"/>
                    <a:pt x="12843" y="11408"/>
                  </a:cubicBezTo>
                  <a:cubicBezTo>
                    <a:pt x="13877" y="11208"/>
                    <a:pt x="15344" y="10875"/>
                    <a:pt x="15478" y="10374"/>
                  </a:cubicBezTo>
                  <a:cubicBezTo>
                    <a:pt x="15611" y="9907"/>
                    <a:pt x="14577" y="9073"/>
                    <a:pt x="13777" y="8506"/>
                  </a:cubicBezTo>
                  <a:cubicBezTo>
                    <a:pt x="15845" y="7005"/>
                    <a:pt x="15711" y="6705"/>
                    <a:pt x="15645" y="6572"/>
                  </a:cubicBezTo>
                  <a:cubicBezTo>
                    <a:pt x="15544" y="6338"/>
                    <a:pt x="14811" y="6005"/>
                    <a:pt x="13443" y="5604"/>
                  </a:cubicBezTo>
                  <a:cubicBezTo>
                    <a:pt x="13777" y="4937"/>
                    <a:pt x="14344" y="3836"/>
                    <a:pt x="14344" y="3536"/>
                  </a:cubicBezTo>
                  <a:cubicBezTo>
                    <a:pt x="14344" y="3236"/>
                    <a:pt x="13877" y="3236"/>
                    <a:pt x="13643" y="3236"/>
                  </a:cubicBezTo>
                  <a:cubicBezTo>
                    <a:pt x="13009" y="3236"/>
                    <a:pt x="12009" y="3336"/>
                    <a:pt x="11508" y="3436"/>
                  </a:cubicBezTo>
                  <a:cubicBezTo>
                    <a:pt x="11975" y="1468"/>
                    <a:pt x="11708" y="1335"/>
                    <a:pt x="11575" y="1268"/>
                  </a:cubicBezTo>
                  <a:cubicBezTo>
                    <a:pt x="11542" y="1268"/>
                    <a:pt x="11475" y="1234"/>
                    <a:pt x="11442" y="1234"/>
                  </a:cubicBezTo>
                  <a:cubicBezTo>
                    <a:pt x="11041" y="1234"/>
                    <a:pt x="9707" y="1935"/>
                    <a:pt x="9140" y="2235"/>
                  </a:cubicBezTo>
                  <a:cubicBezTo>
                    <a:pt x="8306" y="134"/>
                    <a:pt x="8106" y="34"/>
                    <a:pt x="8006" y="34"/>
                  </a:cubicBezTo>
                  <a:cubicBezTo>
                    <a:pt x="8006" y="0"/>
                    <a:pt x="7939" y="0"/>
                    <a:pt x="793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71" name="Google Shape;3371;p36"/>
            <p:cNvSpPr/>
            <p:nvPr/>
          </p:nvSpPr>
          <p:spPr>
            <a:xfrm>
              <a:off x="17133250" y="3356175"/>
              <a:ext cx="246025" cy="245200"/>
            </a:xfrm>
            <a:custGeom>
              <a:avLst/>
              <a:gdLst/>
              <a:ahLst/>
              <a:cxnLst/>
              <a:rect l="l" t="t" r="r" b="b"/>
              <a:pathLst>
                <a:path w="9841" h="9808" extrusionOk="0">
                  <a:moveTo>
                    <a:pt x="4937" y="1"/>
                  </a:moveTo>
                  <a:cubicBezTo>
                    <a:pt x="2202" y="1"/>
                    <a:pt x="0" y="2202"/>
                    <a:pt x="0" y="4904"/>
                  </a:cubicBezTo>
                  <a:cubicBezTo>
                    <a:pt x="0" y="7606"/>
                    <a:pt x="2202" y="9808"/>
                    <a:pt x="4937" y="9808"/>
                  </a:cubicBezTo>
                  <a:cubicBezTo>
                    <a:pt x="7639" y="9808"/>
                    <a:pt x="9840" y="7606"/>
                    <a:pt x="9840" y="4904"/>
                  </a:cubicBezTo>
                  <a:cubicBezTo>
                    <a:pt x="9840" y="2202"/>
                    <a:pt x="7639" y="1"/>
                    <a:pt x="493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72" name="Google Shape;3372;p36"/>
            <p:cNvSpPr/>
            <p:nvPr/>
          </p:nvSpPr>
          <p:spPr>
            <a:xfrm>
              <a:off x="17265825" y="3394550"/>
              <a:ext cx="20050" cy="11700"/>
            </a:xfrm>
            <a:custGeom>
              <a:avLst/>
              <a:gdLst/>
              <a:ahLst/>
              <a:cxnLst/>
              <a:rect l="l" t="t" r="r" b="b"/>
              <a:pathLst>
                <a:path w="802" h="468" extrusionOk="0">
                  <a:moveTo>
                    <a:pt x="1" y="0"/>
                  </a:moveTo>
                  <a:lnTo>
                    <a:pt x="801" y="467"/>
                  </a:lnTo>
                  <a:cubicBezTo>
                    <a:pt x="701" y="134"/>
                    <a:pt x="1" y="0"/>
                    <a:pt x="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73" name="Google Shape;3373;p36"/>
            <p:cNvSpPr/>
            <p:nvPr/>
          </p:nvSpPr>
          <p:spPr>
            <a:xfrm>
              <a:off x="17260000" y="3388700"/>
              <a:ext cx="31700" cy="23375"/>
            </a:xfrm>
            <a:custGeom>
              <a:avLst/>
              <a:gdLst/>
              <a:ahLst/>
              <a:cxnLst/>
              <a:rect l="l" t="t" r="r" b="b"/>
              <a:pathLst>
                <a:path w="1268" h="935" extrusionOk="0">
                  <a:moveTo>
                    <a:pt x="267" y="1"/>
                  </a:moveTo>
                  <a:cubicBezTo>
                    <a:pt x="167" y="1"/>
                    <a:pt x="67" y="67"/>
                    <a:pt x="34" y="167"/>
                  </a:cubicBezTo>
                  <a:cubicBezTo>
                    <a:pt x="0" y="301"/>
                    <a:pt x="67" y="401"/>
                    <a:pt x="201" y="434"/>
                  </a:cubicBezTo>
                  <a:cubicBezTo>
                    <a:pt x="434" y="468"/>
                    <a:pt x="801" y="634"/>
                    <a:pt x="834" y="768"/>
                  </a:cubicBezTo>
                  <a:cubicBezTo>
                    <a:pt x="868" y="868"/>
                    <a:pt x="968" y="935"/>
                    <a:pt x="1034" y="935"/>
                  </a:cubicBezTo>
                  <a:cubicBezTo>
                    <a:pt x="1068" y="935"/>
                    <a:pt x="1101" y="935"/>
                    <a:pt x="1101" y="901"/>
                  </a:cubicBezTo>
                  <a:cubicBezTo>
                    <a:pt x="1235" y="868"/>
                    <a:pt x="1268" y="768"/>
                    <a:pt x="1235" y="668"/>
                  </a:cubicBezTo>
                  <a:cubicBezTo>
                    <a:pt x="1101" y="201"/>
                    <a:pt x="401" y="34"/>
                    <a:pt x="26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74" name="Google Shape;3374;p36"/>
            <p:cNvSpPr/>
            <p:nvPr/>
          </p:nvSpPr>
          <p:spPr>
            <a:xfrm>
              <a:off x="17280000" y="3432075"/>
              <a:ext cx="20875" cy="12525"/>
            </a:xfrm>
            <a:custGeom>
              <a:avLst/>
              <a:gdLst/>
              <a:ahLst/>
              <a:cxnLst/>
              <a:rect l="l" t="t" r="r" b="b"/>
              <a:pathLst>
                <a:path w="835" h="501" extrusionOk="0">
                  <a:moveTo>
                    <a:pt x="1" y="0"/>
                  </a:moveTo>
                  <a:lnTo>
                    <a:pt x="835" y="500"/>
                  </a:lnTo>
                  <a:cubicBezTo>
                    <a:pt x="735" y="134"/>
                    <a:pt x="1" y="0"/>
                    <a:pt x="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75" name="Google Shape;3375;p36"/>
            <p:cNvSpPr/>
            <p:nvPr/>
          </p:nvSpPr>
          <p:spPr>
            <a:xfrm>
              <a:off x="17275000" y="3426850"/>
              <a:ext cx="31725" cy="22750"/>
            </a:xfrm>
            <a:custGeom>
              <a:avLst/>
              <a:gdLst/>
              <a:ahLst/>
              <a:cxnLst/>
              <a:rect l="l" t="t" r="r" b="b"/>
              <a:pathLst>
                <a:path w="1269" h="910" extrusionOk="0">
                  <a:moveTo>
                    <a:pt x="202" y="0"/>
                  </a:moveTo>
                  <a:cubicBezTo>
                    <a:pt x="102" y="0"/>
                    <a:pt x="28" y="65"/>
                    <a:pt x="1" y="176"/>
                  </a:cubicBezTo>
                  <a:cubicBezTo>
                    <a:pt x="1" y="276"/>
                    <a:pt x="68" y="376"/>
                    <a:pt x="168" y="409"/>
                  </a:cubicBezTo>
                  <a:cubicBezTo>
                    <a:pt x="434" y="476"/>
                    <a:pt x="801" y="609"/>
                    <a:pt x="835" y="743"/>
                  </a:cubicBezTo>
                  <a:cubicBezTo>
                    <a:pt x="868" y="843"/>
                    <a:pt x="935" y="910"/>
                    <a:pt x="1035" y="910"/>
                  </a:cubicBezTo>
                  <a:lnTo>
                    <a:pt x="1102" y="910"/>
                  </a:lnTo>
                  <a:cubicBezTo>
                    <a:pt x="1202" y="876"/>
                    <a:pt x="1268" y="743"/>
                    <a:pt x="1235" y="643"/>
                  </a:cubicBezTo>
                  <a:cubicBezTo>
                    <a:pt x="1102" y="209"/>
                    <a:pt x="401" y="42"/>
                    <a:pt x="268" y="9"/>
                  </a:cubicBezTo>
                  <a:cubicBezTo>
                    <a:pt x="245" y="3"/>
                    <a:pt x="223" y="0"/>
                    <a:pt x="20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76" name="Google Shape;3376;p36"/>
            <p:cNvSpPr/>
            <p:nvPr/>
          </p:nvSpPr>
          <p:spPr>
            <a:xfrm>
              <a:off x="17320875" y="3431225"/>
              <a:ext cx="18375" cy="15875"/>
            </a:xfrm>
            <a:custGeom>
              <a:avLst/>
              <a:gdLst/>
              <a:ahLst/>
              <a:cxnLst/>
              <a:rect l="l" t="t" r="r" b="b"/>
              <a:pathLst>
                <a:path w="735" h="635" extrusionOk="0">
                  <a:moveTo>
                    <a:pt x="0" y="1"/>
                  </a:moveTo>
                  <a:lnTo>
                    <a:pt x="734" y="635"/>
                  </a:lnTo>
                  <a:cubicBezTo>
                    <a:pt x="668" y="268"/>
                    <a:pt x="1" y="1"/>
                    <a:pt x="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77" name="Google Shape;3377;p36"/>
            <p:cNvSpPr/>
            <p:nvPr/>
          </p:nvSpPr>
          <p:spPr>
            <a:xfrm>
              <a:off x="17315025" y="3426400"/>
              <a:ext cx="29225" cy="26550"/>
            </a:xfrm>
            <a:custGeom>
              <a:avLst/>
              <a:gdLst/>
              <a:ahLst/>
              <a:cxnLst/>
              <a:rect l="l" t="t" r="r" b="b"/>
              <a:pathLst>
                <a:path w="1169" h="1062" extrusionOk="0">
                  <a:moveTo>
                    <a:pt x="212" y="0"/>
                  </a:moveTo>
                  <a:cubicBezTo>
                    <a:pt x="134" y="0"/>
                    <a:pt x="58" y="55"/>
                    <a:pt x="34" y="127"/>
                  </a:cubicBezTo>
                  <a:cubicBezTo>
                    <a:pt x="1" y="227"/>
                    <a:pt x="34" y="361"/>
                    <a:pt x="168" y="394"/>
                  </a:cubicBezTo>
                  <a:cubicBezTo>
                    <a:pt x="401" y="494"/>
                    <a:pt x="735" y="694"/>
                    <a:pt x="735" y="861"/>
                  </a:cubicBezTo>
                  <a:cubicBezTo>
                    <a:pt x="768" y="961"/>
                    <a:pt x="835" y="1061"/>
                    <a:pt x="935" y="1061"/>
                  </a:cubicBezTo>
                  <a:cubicBezTo>
                    <a:pt x="968" y="1061"/>
                    <a:pt x="968" y="1028"/>
                    <a:pt x="968" y="1028"/>
                  </a:cubicBezTo>
                  <a:cubicBezTo>
                    <a:pt x="1102" y="1028"/>
                    <a:pt x="1168" y="928"/>
                    <a:pt x="1168" y="828"/>
                  </a:cubicBezTo>
                  <a:cubicBezTo>
                    <a:pt x="1102" y="361"/>
                    <a:pt x="435" y="60"/>
                    <a:pt x="301" y="27"/>
                  </a:cubicBezTo>
                  <a:cubicBezTo>
                    <a:pt x="273" y="8"/>
                    <a:pt x="243" y="0"/>
                    <a:pt x="21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78" name="Google Shape;3378;p36"/>
            <p:cNvSpPr/>
            <p:nvPr/>
          </p:nvSpPr>
          <p:spPr>
            <a:xfrm>
              <a:off x="17234150" y="3422050"/>
              <a:ext cx="20025" cy="12550"/>
            </a:xfrm>
            <a:custGeom>
              <a:avLst/>
              <a:gdLst/>
              <a:ahLst/>
              <a:cxnLst/>
              <a:rect l="l" t="t" r="r" b="b"/>
              <a:pathLst>
                <a:path w="801" h="502" extrusionOk="0">
                  <a:moveTo>
                    <a:pt x="0" y="1"/>
                  </a:moveTo>
                  <a:lnTo>
                    <a:pt x="801" y="501"/>
                  </a:lnTo>
                  <a:cubicBezTo>
                    <a:pt x="701" y="134"/>
                    <a:pt x="1" y="1"/>
                    <a:pt x="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79" name="Google Shape;3379;p36"/>
            <p:cNvSpPr/>
            <p:nvPr/>
          </p:nvSpPr>
          <p:spPr>
            <a:xfrm>
              <a:off x="17228300" y="3416850"/>
              <a:ext cx="31725" cy="22750"/>
            </a:xfrm>
            <a:custGeom>
              <a:avLst/>
              <a:gdLst/>
              <a:ahLst/>
              <a:cxnLst/>
              <a:rect l="l" t="t" r="r" b="b"/>
              <a:pathLst>
                <a:path w="1269" h="910" extrusionOk="0">
                  <a:moveTo>
                    <a:pt x="214" y="0"/>
                  </a:moveTo>
                  <a:cubicBezTo>
                    <a:pt x="126" y="0"/>
                    <a:pt x="34" y="65"/>
                    <a:pt x="34" y="175"/>
                  </a:cubicBezTo>
                  <a:cubicBezTo>
                    <a:pt x="1" y="276"/>
                    <a:pt x="68" y="376"/>
                    <a:pt x="168" y="409"/>
                  </a:cubicBezTo>
                  <a:cubicBezTo>
                    <a:pt x="434" y="476"/>
                    <a:pt x="801" y="609"/>
                    <a:pt x="835" y="776"/>
                  </a:cubicBezTo>
                  <a:cubicBezTo>
                    <a:pt x="868" y="843"/>
                    <a:pt x="968" y="909"/>
                    <a:pt x="1035" y="909"/>
                  </a:cubicBezTo>
                  <a:lnTo>
                    <a:pt x="1102" y="909"/>
                  </a:lnTo>
                  <a:cubicBezTo>
                    <a:pt x="1202" y="876"/>
                    <a:pt x="1268" y="743"/>
                    <a:pt x="1235" y="642"/>
                  </a:cubicBezTo>
                  <a:cubicBezTo>
                    <a:pt x="1102" y="209"/>
                    <a:pt x="401" y="42"/>
                    <a:pt x="268" y="9"/>
                  </a:cubicBezTo>
                  <a:cubicBezTo>
                    <a:pt x="251" y="3"/>
                    <a:pt x="232" y="0"/>
                    <a:pt x="21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0" name="Google Shape;3380;p36"/>
            <p:cNvSpPr/>
            <p:nvPr/>
          </p:nvSpPr>
          <p:spPr>
            <a:xfrm>
              <a:off x="17213300" y="3392025"/>
              <a:ext cx="22525" cy="7550"/>
            </a:xfrm>
            <a:custGeom>
              <a:avLst/>
              <a:gdLst/>
              <a:ahLst/>
              <a:cxnLst/>
              <a:rect l="l" t="t" r="r" b="b"/>
              <a:pathLst>
                <a:path w="901" h="302" extrusionOk="0">
                  <a:moveTo>
                    <a:pt x="53" y="0"/>
                  </a:moveTo>
                  <a:cubicBezTo>
                    <a:pt x="20" y="0"/>
                    <a:pt x="0" y="1"/>
                    <a:pt x="0" y="1"/>
                  </a:cubicBezTo>
                  <a:lnTo>
                    <a:pt x="901" y="301"/>
                  </a:lnTo>
                  <a:cubicBezTo>
                    <a:pt x="734" y="23"/>
                    <a:pt x="220" y="0"/>
                    <a:pt x="5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1" name="Google Shape;3381;p36"/>
            <p:cNvSpPr/>
            <p:nvPr/>
          </p:nvSpPr>
          <p:spPr>
            <a:xfrm>
              <a:off x="17207450" y="3387025"/>
              <a:ext cx="34225" cy="17550"/>
            </a:xfrm>
            <a:custGeom>
              <a:avLst/>
              <a:gdLst/>
              <a:ahLst/>
              <a:cxnLst/>
              <a:rect l="l" t="t" r="r" b="b"/>
              <a:pathLst>
                <a:path w="1369" h="702" extrusionOk="0">
                  <a:moveTo>
                    <a:pt x="201" y="1"/>
                  </a:moveTo>
                  <a:cubicBezTo>
                    <a:pt x="101" y="1"/>
                    <a:pt x="1" y="101"/>
                    <a:pt x="1" y="201"/>
                  </a:cubicBezTo>
                  <a:cubicBezTo>
                    <a:pt x="1" y="301"/>
                    <a:pt x="101" y="401"/>
                    <a:pt x="234" y="401"/>
                  </a:cubicBezTo>
                  <a:cubicBezTo>
                    <a:pt x="468" y="401"/>
                    <a:pt x="868" y="468"/>
                    <a:pt x="935" y="601"/>
                  </a:cubicBezTo>
                  <a:cubicBezTo>
                    <a:pt x="968" y="668"/>
                    <a:pt x="1068" y="701"/>
                    <a:pt x="1135" y="701"/>
                  </a:cubicBezTo>
                  <a:cubicBezTo>
                    <a:pt x="1168" y="701"/>
                    <a:pt x="1202" y="701"/>
                    <a:pt x="1235" y="668"/>
                  </a:cubicBezTo>
                  <a:cubicBezTo>
                    <a:pt x="1335" y="601"/>
                    <a:pt x="1369" y="501"/>
                    <a:pt x="1302" y="401"/>
                  </a:cubicBezTo>
                  <a:cubicBezTo>
                    <a:pt x="1068" y="1"/>
                    <a:pt x="368" y="1"/>
                    <a:pt x="20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2" name="Google Shape;3382;p36"/>
            <p:cNvSpPr/>
            <p:nvPr/>
          </p:nvSpPr>
          <p:spPr>
            <a:xfrm>
              <a:off x="17625900" y="3632025"/>
              <a:ext cx="415100" cy="244800"/>
            </a:xfrm>
            <a:custGeom>
              <a:avLst/>
              <a:gdLst/>
              <a:ahLst/>
              <a:cxnLst/>
              <a:rect l="l" t="t" r="r" b="b"/>
              <a:pathLst>
                <a:path w="16604" h="9792" extrusionOk="0">
                  <a:moveTo>
                    <a:pt x="6892" y="1"/>
                  </a:moveTo>
                  <a:cubicBezTo>
                    <a:pt x="6552" y="1"/>
                    <a:pt x="6189" y="84"/>
                    <a:pt x="5812" y="275"/>
                  </a:cubicBezTo>
                  <a:cubicBezTo>
                    <a:pt x="4558" y="910"/>
                    <a:pt x="3972" y="1959"/>
                    <a:pt x="3895" y="2913"/>
                  </a:cubicBezTo>
                  <a:lnTo>
                    <a:pt x="3895" y="2913"/>
                  </a:lnTo>
                  <a:cubicBezTo>
                    <a:pt x="3782" y="2892"/>
                    <a:pt x="3666" y="2880"/>
                    <a:pt x="3547" y="2880"/>
                  </a:cubicBezTo>
                  <a:cubicBezTo>
                    <a:pt x="3092" y="2880"/>
                    <a:pt x="2601" y="3048"/>
                    <a:pt x="2110" y="3477"/>
                  </a:cubicBezTo>
                  <a:cubicBezTo>
                    <a:pt x="0" y="5323"/>
                    <a:pt x="3037" y="9150"/>
                    <a:pt x="5209" y="9150"/>
                  </a:cubicBezTo>
                  <a:cubicBezTo>
                    <a:pt x="5510" y="9150"/>
                    <a:pt x="5794" y="9077"/>
                    <a:pt x="6046" y="8914"/>
                  </a:cubicBezTo>
                  <a:cubicBezTo>
                    <a:pt x="6274" y="8765"/>
                    <a:pt x="6463" y="8602"/>
                    <a:pt x="6617" y="8430"/>
                  </a:cubicBezTo>
                  <a:lnTo>
                    <a:pt x="6617" y="8430"/>
                  </a:lnTo>
                  <a:cubicBezTo>
                    <a:pt x="7219" y="9102"/>
                    <a:pt x="8369" y="9624"/>
                    <a:pt x="10149" y="9782"/>
                  </a:cubicBezTo>
                  <a:cubicBezTo>
                    <a:pt x="10232" y="9788"/>
                    <a:pt x="10312" y="9791"/>
                    <a:pt x="10390" y="9791"/>
                  </a:cubicBezTo>
                  <a:cubicBezTo>
                    <a:pt x="11491" y="9791"/>
                    <a:pt x="12086" y="9165"/>
                    <a:pt x="12337" y="8409"/>
                  </a:cubicBezTo>
                  <a:lnTo>
                    <a:pt x="12337" y="8409"/>
                  </a:lnTo>
                  <a:cubicBezTo>
                    <a:pt x="12368" y="8410"/>
                    <a:pt x="12399" y="8410"/>
                    <a:pt x="12430" y="8410"/>
                  </a:cubicBezTo>
                  <a:cubicBezTo>
                    <a:pt x="12954" y="8410"/>
                    <a:pt x="13575" y="8246"/>
                    <a:pt x="14252" y="7847"/>
                  </a:cubicBezTo>
                  <a:cubicBezTo>
                    <a:pt x="16604" y="6429"/>
                    <a:pt x="14894" y="3022"/>
                    <a:pt x="13213" y="3022"/>
                  </a:cubicBezTo>
                  <a:cubicBezTo>
                    <a:pt x="13035" y="3022"/>
                    <a:pt x="12857" y="3060"/>
                    <a:pt x="12684" y="3143"/>
                  </a:cubicBezTo>
                  <a:cubicBezTo>
                    <a:pt x="12684" y="3143"/>
                    <a:pt x="13330" y="533"/>
                    <a:pt x="11093" y="533"/>
                  </a:cubicBezTo>
                  <a:cubicBezTo>
                    <a:pt x="10839" y="533"/>
                    <a:pt x="10548" y="567"/>
                    <a:pt x="10215" y="642"/>
                  </a:cubicBezTo>
                  <a:cubicBezTo>
                    <a:pt x="9672" y="764"/>
                    <a:pt x="9239" y="951"/>
                    <a:pt x="8900" y="1175"/>
                  </a:cubicBezTo>
                  <a:lnTo>
                    <a:pt x="8900" y="1175"/>
                  </a:lnTo>
                  <a:cubicBezTo>
                    <a:pt x="8455" y="521"/>
                    <a:pt x="7744" y="1"/>
                    <a:pt x="689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3" name="Google Shape;3383;p36"/>
            <p:cNvSpPr/>
            <p:nvPr/>
          </p:nvSpPr>
          <p:spPr>
            <a:xfrm>
              <a:off x="17650275" y="3626675"/>
              <a:ext cx="371950" cy="254900"/>
            </a:xfrm>
            <a:custGeom>
              <a:avLst/>
              <a:gdLst/>
              <a:ahLst/>
              <a:cxnLst/>
              <a:rect l="l" t="t" r="r" b="b"/>
              <a:pathLst>
                <a:path w="14878" h="10196" extrusionOk="0">
                  <a:moveTo>
                    <a:pt x="7873" y="1690"/>
                  </a:moveTo>
                  <a:cubicBezTo>
                    <a:pt x="8306" y="2457"/>
                    <a:pt x="8340" y="3324"/>
                    <a:pt x="7873" y="3624"/>
                  </a:cubicBezTo>
                  <a:cubicBezTo>
                    <a:pt x="7754" y="3708"/>
                    <a:pt x="7644" y="3748"/>
                    <a:pt x="7545" y="3748"/>
                  </a:cubicBezTo>
                  <a:cubicBezTo>
                    <a:pt x="7366" y="3748"/>
                    <a:pt x="7225" y="3615"/>
                    <a:pt x="7139" y="3357"/>
                  </a:cubicBezTo>
                  <a:cubicBezTo>
                    <a:pt x="7006" y="2924"/>
                    <a:pt x="7172" y="2223"/>
                    <a:pt x="7873" y="1690"/>
                  </a:cubicBezTo>
                  <a:close/>
                  <a:moveTo>
                    <a:pt x="3136" y="3391"/>
                  </a:moveTo>
                  <a:lnTo>
                    <a:pt x="3136" y="3391"/>
                  </a:lnTo>
                  <a:cubicBezTo>
                    <a:pt x="3970" y="3691"/>
                    <a:pt x="4570" y="4558"/>
                    <a:pt x="4537" y="4959"/>
                  </a:cubicBezTo>
                  <a:cubicBezTo>
                    <a:pt x="4537" y="4992"/>
                    <a:pt x="4537" y="5059"/>
                    <a:pt x="4404" y="5059"/>
                  </a:cubicBezTo>
                  <a:cubicBezTo>
                    <a:pt x="4337" y="5059"/>
                    <a:pt x="4304" y="5059"/>
                    <a:pt x="4237" y="5025"/>
                  </a:cubicBezTo>
                  <a:cubicBezTo>
                    <a:pt x="3570" y="4892"/>
                    <a:pt x="3136" y="4225"/>
                    <a:pt x="3136" y="3391"/>
                  </a:cubicBezTo>
                  <a:close/>
                  <a:moveTo>
                    <a:pt x="5738" y="6393"/>
                  </a:moveTo>
                  <a:cubicBezTo>
                    <a:pt x="5771" y="6393"/>
                    <a:pt x="5838" y="6426"/>
                    <a:pt x="5905" y="6593"/>
                  </a:cubicBezTo>
                  <a:cubicBezTo>
                    <a:pt x="6072" y="6960"/>
                    <a:pt x="6105" y="7661"/>
                    <a:pt x="5638" y="8294"/>
                  </a:cubicBezTo>
                  <a:cubicBezTo>
                    <a:pt x="5304" y="7827"/>
                    <a:pt x="5238" y="7260"/>
                    <a:pt x="5471" y="6693"/>
                  </a:cubicBezTo>
                  <a:cubicBezTo>
                    <a:pt x="5605" y="6426"/>
                    <a:pt x="5671" y="6393"/>
                    <a:pt x="5738" y="6393"/>
                  </a:cubicBezTo>
                  <a:close/>
                  <a:moveTo>
                    <a:pt x="10675" y="6260"/>
                  </a:moveTo>
                  <a:cubicBezTo>
                    <a:pt x="10808" y="6260"/>
                    <a:pt x="10908" y="6360"/>
                    <a:pt x="10975" y="6426"/>
                  </a:cubicBezTo>
                  <a:cubicBezTo>
                    <a:pt x="11242" y="6827"/>
                    <a:pt x="11409" y="7661"/>
                    <a:pt x="11209" y="8394"/>
                  </a:cubicBezTo>
                  <a:cubicBezTo>
                    <a:pt x="10641" y="8328"/>
                    <a:pt x="10208" y="8061"/>
                    <a:pt x="10074" y="7661"/>
                  </a:cubicBezTo>
                  <a:cubicBezTo>
                    <a:pt x="9908" y="7260"/>
                    <a:pt x="10008" y="6793"/>
                    <a:pt x="10408" y="6426"/>
                  </a:cubicBezTo>
                  <a:cubicBezTo>
                    <a:pt x="10475" y="6326"/>
                    <a:pt x="10575" y="6260"/>
                    <a:pt x="10675" y="6260"/>
                  </a:cubicBezTo>
                  <a:close/>
                  <a:moveTo>
                    <a:pt x="5897" y="413"/>
                  </a:moveTo>
                  <a:cubicBezTo>
                    <a:pt x="6548" y="413"/>
                    <a:pt x="7169" y="740"/>
                    <a:pt x="7639" y="1323"/>
                  </a:cubicBezTo>
                  <a:cubicBezTo>
                    <a:pt x="6772" y="1990"/>
                    <a:pt x="6572" y="2890"/>
                    <a:pt x="6739" y="3491"/>
                  </a:cubicBezTo>
                  <a:cubicBezTo>
                    <a:pt x="6871" y="3911"/>
                    <a:pt x="7180" y="4156"/>
                    <a:pt x="7539" y="4156"/>
                  </a:cubicBezTo>
                  <a:cubicBezTo>
                    <a:pt x="7721" y="4156"/>
                    <a:pt x="7915" y="4093"/>
                    <a:pt x="8106" y="3958"/>
                  </a:cubicBezTo>
                  <a:cubicBezTo>
                    <a:pt x="8840" y="3458"/>
                    <a:pt x="8740" y="2357"/>
                    <a:pt x="8206" y="1456"/>
                  </a:cubicBezTo>
                  <a:cubicBezTo>
                    <a:pt x="8507" y="1289"/>
                    <a:pt x="8874" y="1156"/>
                    <a:pt x="9274" y="1056"/>
                  </a:cubicBezTo>
                  <a:cubicBezTo>
                    <a:pt x="9585" y="991"/>
                    <a:pt x="9865" y="958"/>
                    <a:pt x="10115" y="958"/>
                  </a:cubicBezTo>
                  <a:cubicBezTo>
                    <a:pt x="10640" y="958"/>
                    <a:pt x="11026" y="1106"/>
                    <a:pt x="11275" y="1423"/>
                  </a:cubicBezTo>
                  <a:cubicBezTo>
                    <a:pt x="11809" y="2090"/>
                    <a:pt x="11509" y="3291"/>
                    <a:pt x="11509" y="3291"/>
                  </a:cubicBezTo>
                  <a:cubicBezTo>
                    <a:pt x="11509" y="3391"/>
                    <a:pt x="11542" y="3458"/>
                    <a:pt x="11609" y="3524"/>
                  </a:cubicBezTo>
                  <a:cubicBezTo>
                    <a:pt x="11632" y="3548"/>
                    <a:pt x="11689" y="3571"/>
                    <a:pt x="11744" y="3571"/>
                  </a:cubicBezTo>
                  <a:cubicBezTo>
                    <a:pt x="11767" y="3571"/>
                    <a:pt x="11789" y="3567"/>
                    <a:pt x="11809" y="3558"/>
                  </a:cubicBezTo>
                  <a:cubicBezTo>
                    <a:pt x="11942" y="3491"/>
                    <a:pt x="12109" y="3458"/>
                    <a:pt x="12243" y="3458"/>
                  </a:cubicBezTo>
                  <a:cubicBezTo>
                    <a:pt x="13010" y="3458"/>
                    <a:pt x="13844" y="4291"/>
                    <a:pt x="14111" y="5326"/>
                  </a:cubicBezTo>
                  <a:cubicBezTo>
                    <a:pt x="14277" y="5859"/>
                    <a:pt x="14444" y="7127"/>
                    <a:pt x="13177" y="7861"/>
                  </a:cubicBezTo>
                  <a:cubicBezTo>
                    <a:pt x="12643" y="8194"/>
                    <a:pt x="12109" y="8361"/>
                    <a:pt x="11642" y="8394"/>
                  </a:cubicBezTo>
                  <a:cubicBezTo>
                    <a:pt x="11809" y="7627"/>
                    <a:pt x="11676" y="6727"/>
                    <a:pt x="11309" y="6193"/>
                  </a:cubicBezTo>
                  <a:cubicBezTo>
                    <a:pt x="11075" y="5893"/>
                    <a:pt x="10842" y="5826"/>
                    <a:pt x="10675" y="5826"/>
                  </a:cubicBezTo>
                  <a:cubicBezTo>
                    <a:pt x="10475" y="5826"/>
                    <a:pt x="10275" y="5926"/>
                    <a:pt x="10108" y="6126"/>
                  </a:cubicBezTo>
                  <a:cubicBezTo>
                    <a:pt x="9607" y="6626"/>
                    <a:pt x="9441" y="7260"/>
                    <a:pt x="9674" y="7794"/>
                  </a:cubicBezTo>
                  <a:cubicBezTo>
                    <a:pt x="9874" y="8328"/>
                    <a:pt x="10408" y="8695"/>
                    <a:pt x="11075" y="8795"/>
                  </a:cubicBezTo>
                  <a:cubicBezTo>
                    <a:pt x="10830" y="9284"/>
                    <a:pt x="10361" y="9774"/>
                    <a:pt x="9460" y="9774"/>
                  </a:cubicBezTo>
                  <a:cubicBezTo>
                    <a:pt x="9379" y="9774"/>
                    <a:pt x="9295" y="9770"/>
                    <a:pt x="9207" y="9762"/>
                  </a:cubicBezTo>
                  <a:cubicBezTo>
                    <a:pt x="7339" y="9595"/>
                    <a:pt x="6405" y="9095"/>
                    <a:pt x="5938" y="8628"/>
                  </a:cubicBezTo>
                  <a:cubicBezTo>
                    <a:pt x="6505" y="7861"/>
                    <a:pt x="6539" y="6960"/>
                    <a:pt x="6305" y="6426"/>
                  </a:cubicBezTo>
                  <a:cubicBezTo>
                    <a:pt x="6172" y="6126"/>
                    <a:pt x="5971" y="5959"/>
                    <a:pt x="5738" y="5959"/>
                  </a:cubicBezTo>
                  <a:cubicBezTo>
                    <a:pt x="5538" y="5959"/>
                    <a:pt x="5304" y="6059"/>
                    <a:pt x="5104" y="6526"/>
                  </a:cubicBezTo>
                  <a:cubicBezTo>
                    <a:pt x="4804" y="7260"/>
                    <a:pt x="4904" y="8027"/>
                    <a:pt x="5371" y="8628"/>
                  </a:cubicBezTo>
                  <a:cubicBezTo>
                    <a:pt x="5238" y="8728"/>
                    <a:pt x="5104" y="8861"/>
                    <a:pt x="4971" y="8928"/>
                  </a:cubicBezTo>
                  <a:cubicBezTo>
                    <a:pt x="4737" y="9062"/>
                    <a:pt x="4504" y="9128"/>
                    <a:pt x="4237" y="9128"/>
                  </a:cubicBezTo>
                  <a:cubicBezTo>
                    <a:pt x="3003" y="9128"/>
                    <a:pt x="1368" y="7761"/>
                    <a:pt x="801" y="6260"/>
                  </a:cubicBezTo>
                  <a:cubicBezTo>
                    <a:pt x="568" y="5559"/>
                    <a:pt x="434" y="4592"/>
                    <a:pt x="1268" y="3858"/>
                  </a:cubicBezTo>
                  <a:cubicBezTo>
                    <a:pt x="1666" y="3491"/>
                    <a:pt x="2120" y="3320"/>
                    <a:pt x="2578" y="3320"/>
                  </a:cubicBezTo>
                  <a:cubicBezTo>
                    <a:pt x="2620" y="3320"/>
                    <a:pt x="2661" y="3321"/>
                    <a:pt x="2702" y="3324"/>
                  </a:cubicBezTo>
                  <a:cubicBezTo>
                    <a:pt x="2702" y="4358"/>
                    <a:pt x="3270" y="5225"/>
                    <a:pt x="4137" y="5426"/>
                  </a:cubicBezTo>
                  <a:cubicBezTo>
                    <a:pt x="4235" y="5454"/>
                    <a:pt x="4328" y="5467"/>
                    <a:pt x="4413" y="5467"/>
                  </a:cubicBezTo>
                  <a:cubicBezTo>
                    <a:pt x="4731" y="5467"/>
                    <a:pt x="4944" y="5281"/>
                    <a:pt x="4971" y="4992"/>
                  </a:cubicBezTo>
                  <a:cubicBezTo>
                    <a:pt x="5004" y="4358"/>
                    <a:pt x="4237" y="3291"/>
                    <a:pt x="3136" y="2991"/>
                  </a:cubicBezTo>
                  <a:cubicBezTo>
                    <a:pt x="3270" y="2023"/>
                    <a:pt x="3937" y="1156"/>
                    <a:pt x="4937" y="656"/>
                  </a:cubicBezTo>
                  <a:cubicBezTo>
                    <a:pt x="5255" y="491"/>
                    <a:pt x="5580" y="413"/>
                    <a:pt x="5897" y="413"/>
                  </a:cubicBezTo>
                  <a:close/>
                  <a:moveTo>
                    <a:pt x="5887" y="1"/>
                  </a:moveTo>
                  <a:cubicBezTo>
                    <a:pt x="5506" y="1"/>
                    <a:pt x="5117" y="93"/>
                    <a:pt x="4737" y="289"/>
                  </a:cubicBezTo>
                  <a:cubicBezTo>
                    <a:pt x="3636" y="856"/>
                    <a:pt x="2903" y="1823"/>
                    <a:pt x="2736" y="2890"/>
                  </a:cubicBezTo>
                  <a:cubicBezTo>
                    <a:pt x="2693" y="2888"/>
                    <a:pt x="2651" y="2887"/>
                    <a:pt x="2608" y="2887"/>
                  </a:cubicBezTo>
                  <a:cubicBezTo>
                    <a:pt x="2051" y="2887"/>
                    <a:pt x="1495" y="3093"/>
                    <a:pt x="968" y="3558"/>
                  </a:cubicBezTo>
                  <a:cubicBezTo>
                    <a:pt x="201" y="4225"/>
                    <a:pt x="1" y="5259"/>
                    <a:pt x="434" y="6393"/>
                  </a:cubicBezTo>
                  <a:cubicBezTo>
                    <a:pt x="1035" y="8094"/>
                    <a:pt x="2836" y="9562"/>
                    <a:pt x="4237" y="9562"/>
                  </a:cubicBezTo>
                  <a:cubicBezTo>
                    <a:pt x="4604" y="9562"/>
                    <a:pt x="4904" y="9462"/>
                    <a:pt x="5204" y="9295"/>
                  </a:cubicBezTo>
                  <a:cubicBezTo>
                    <a:pt x="5371" y="9195"/>
                    <a:pt x="5504" y="9062"/>
                    <a:pt x="5638" y="8928"/>
                  </a:cubicBezTo>
                  <a:cubicBezTo>
                    <a:pt x="6372" y="9629"/>
                    <a:pt x="7573" y="10062"/>
                    <a:pt x="9174" y="10196"/>
                  </a:cubicBezTo>
                  <a:lnTo>
                    <a:pt x="9441" y="10196"/>
                  </a:lnTo>
                  <a:cubicBezTo>
                    <a:pt x="10441" y="10196"/>
                    <a:pt x="11142" y="9729"/>
                    <a:pt x="11509" y="8828"/>
                  </a:cubicBezTo>
                  <a:cubicBezTo>
                    <a:pt x="12109" y="8828"/>
                    <a:pt x="12743" y="8628"/>
                    <a:pt x="13377" y="8228"/>
                  </a:cubicBezTo>
                  <a:cubicBezTo>
                    <a:pt x="14444" y="7594"/>
                    <a:pt x="14878" y="6493"/>
                    <a:pt x="14511" y="5225"/>
                  </a:cubicBezTo>
                  <a:cubicBezTo>
                    <a:pt x="14175" y="4003"/>
                    <a:pt x="13166" y="3032"/>
                    <a:pt x="12230" y="3032"/>
                  </a:cubicBezTo>
                  <a:cubicBezTo>
                    <a:pt x="12145" y="3032"/>
                    <a:pt x="12060" y="3040"/>
                    <a:pt x="11976" y="3057"/>
                  </a:cubicBezTo>
                  <a:cubicBezTo>
                    <a:pt x="12042" y="2590"/>
                    <a:pt x="12042" y="1756"/>
                    <a:pt x="11609" y="1156"/>
                  </a:cubicBezTo>
                  <a:cubicBezTo>
                    <a:pt x="11280" y="756"/>
                    <a:pt x="10768" y="539"/>
                    <a:pt x="10098" y="539"/>
                  </a:cubicBezTo>
                  <a:cubicBezTo>
                    <a:pt x="9817" y="539"/>
                    <a:pt x="9508" y="577"/>
                    <a:pt x="9174" y="656"/>
                  </a:cubicBezTo>
                  <a:cubicBezTo>
                    <a:pt x="8740" y="756"/>
                    <a:pt x="8340" y="922"/>
                    <a:pt x="7973" y="1123"/>
                  </a:cubicBezTo>
                  <a:cubicBezTo>
                    <a:pt x="7432" y="402"/>
                    <a:pt x="6679" y="1"/>
                    <a:pt x="588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4" name="Google Shape;3384;p36"/>
            <p:cNvSpPr/>
            <p:nvPr/>
          </p:nvSpPr>
          <p:spPr>
            <a:xfrm>
              <a:off x="16309950" y="4330025"/>
              <a:ext cx="415125" cy="244800"/>
            </a:xfrm>
            <a:custGeom>
              <a:avLst/>
              <a:gdLst/>
              <a:ahLst/>
              <a:cxnLst/>
              <a:rect l="l" t="t" r="r" b="b"/>
              <a:pathLst>
                <a:path w="16605" h="9792" extrusionOk="0">
                  <a:moveTo>
                    <a:pt x="6893" y="1"/>
                  </a:moveTo>
                  <a:cubicBezTo>
                    <a:pt x="6553" y="1"/>
                    <a:pt x="6190" y="84"/>
                    <a:pt x="5813" y="275"/>
                  </a:cubicBezTo>
                  <a:cubicBezTo>
                    <a:pt x="4558" y="910"/>
                    <a:pt x="3972" y="1959"/>
                    <a:pt x="3895" y="2913"/>
                  </a:cubicBezTo>
                  <a:lnTo>
                    <a:pt x="3895" y="2913"/>
                  </a:lnTo>
                  <a:cubicBezTo>
                    <a:pt x="3782" y="2892"/>
                    <a:pt x="3666" y="2880"/>
                    <a:pt x="3548" y="2880"/>
                  </a:cubicBezTo>
                  <a:cubicBezTo>
                    <a:pt x="3093" y="2880"/>
                    <a:pt x="2601" y="3048"/>
                    <a:pt x="2110" y="3477"/>
                  </a:cubicBezTo>
                  <a:cubicBezTo>
                    <a:pt x="1" y="5323"/>
                    <a:pt x="3038" y="9150"/>
                    <a:pt x="5209" y="9150"/>
                  </a:cubicBezTo>
                  <a:cubicBezTo>
                    <a:pt x="5510" y="9150"/>
                    <a:pt x="5795" y="9077"/>
                    <a:pt x="6046" y="8914"/>
                  </a:cubicBezTo>
                  <a:cubicBezTo>
                    <a:pt x="6277" y="8768"/>
                    <a:pt x="6467" y="8605"/>
                    <a:pt x="6622" y="8434"/>
                  </a:cubicBezTo>
                  <a:lnTo>
                    <a:pt x="6622" y="8434"/>
                  </a:lnTo>
                  <a:cubicBezTo>
                    <a:pt x="7224" y="9104"/>
                    <a:pt x="8373" y="9625"/>
                    <a:pt x="10149" y="9782"/>
                  </a:cubicBezTo>
                  <a:cubicBezTo>
                    <a:pt x="10232" y="9788"/>
                    <a:pt x="10313" y="9791"/>
                    <a:pt x="10391" y="9791"/>
                  </a:cubicBezTo>
                  <a:cubicBezTo>
                    <a:pt x="11492" y="9791"/>
                    <a:pt x="12087" y="9164"/>
                    <a:pt x="12338" y="8408"/>
                  </a:cubicBezTo>
                  <a:lnTo>
                    <a:pt x="12338" y="8408"/>
                  </a:lnTo>
                  <a:cubicBezTo>
                    <a:pt x="12373" y="8410"/>
                    <a:pt x="12409" y="8410"/>
                    <a:pt x="12445" y="8410"/>
                  </a:cubicBezTo>
                  <a:cubicBezTo>
                    <a:pt x="12967" y="8410"/>
                    <a:pt x="13584" y="8246"/>
                    <a:pt x="14252" y="7847"/>
                  </a:cubicBezTo>
                  <a:cubicBezTo>
                    <a:pt x="16604" y="6429"/>
                    <a:pt x="14894" y="3022"/>
                    <a:pt x="13238" y="3022"/>
                  </a:cubicBezTo>
                  <a:cubicBezTo>
                    <a:pt x="13062" y="3022"/>
                    <a:pt x="12887" y="3060"/>
                    <a:pt x="12718" y="3143"/>
                  </a:cubicBezTo>
                  <a:cubicBezTo>
                    <a:pt x="12718" y="3143"/>
                    <a:pt x="13337" y="533"/>
                    <a:pt x="11094" y="533"/>
                  </a:cubicBezTo>
                  <a:cubicBezTo>
                    <a:pt x="10840" y="533"/>
                    <a:pt x="10549" y="567"/>
                    <a:pt x="10216" y="642"/>
                  </a:cubicBezTo>
                  <a:cubicBezTo>
                    <a:pt x="9672" y="764"/>
                    <a:pt x="9239" y="951"/>
                    <a:pt x="8901" y="1175"/>
                  </a:cubicBezTo>
                  <a:lnTo>
                    <a:pt x="8901" y="1175"/>
                  </a:lnTo>
                  <a:cubicBezTo>
                    <a:pt x="8456" y="521"/>
                    <a:pt x="7744" y="1"/>
                    <a:pt x="689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5" name="Google Shape;3385;p36"/>
            <p:cNvSpPr/>
            <p:nvPr/>
          </p:nvSpPr>
          <p:spPr>
            <a:xfrm>
              <a:off x="16334325" y="4325050"/>
              <a:ext cx="371975" cy="254525"/>
            </a:xfrm>
            <a:custGeom>
              <a:avLst/>
              <a:gdLst/>
              <a:ahLst/>
              <a:cxnLst/>
              <a:rect l="l" t="t" r="r" b="b"/>
              <a:pathLst>
                <a:path w="14879" h="10181" extrusionOk="0">
                  <a:moveTo>
                    <a:pt x="7873" y="1675"/>
                  </a:moveTo>
                  <a:cubicBezTo>
                    <a:pt x="8307" y="2442"/>
                    <a:pt x="8340" y="3309"/>
                    <a:pt x="7873" y="3609"/>
                  </a:cubicBezTo>
                  <a:cubicBezTo>
                    <a:pt x="7752" y="3694"/>
                    <a:pt x="7640" y="3735"/>
                    <a:pt x="7539" y="3735"/>
                  </a:cubicBezTo>
                  <a:cubicBezTo>
                    <a:pt x="7363" y="3735"/>
                    <a:pt x="7224" y="3609"/>
                    <a:pt x="7139" y="3376"/>
                  </a:cubicBezTo>
                  <a:cubicBezTo>
                    <a:pt x="7006" y="2909"/>
                    <a:pt x="7173" y="2208"/>
                    <a:pt x="7873" y="1675"/>
                  </a:cubicBezTo>
                  <a:close/>
                  <a:moveTo>
                    <a:pt x="3137" y="3376"/>
                  </a:moveTo>
                  <a:cubicBezTo>
                    <a:pt x="3970" y="3676"/>
                    <a:pt x="4571" y="4543"/>
                    <a:pt x="4538" y="4944"/>
                  </a:cubicBezTo>
                  <a:cubicBezTo>
                    <a:pt x="4538" y="4977"/>
                    <a:pt x="4538" y="5044"/>
                    <a:pt x="4404" y="5044"/>
                  </a:cubicBezTo>
                  <a:cubicBezTo>
                    <a:pt x="4337" y="5044"/>
                    <a:pt x="4304" y="5044"/>
                    <a:pt x="4237" y="5010"/>
                  </a:cubicBezTo>
                  <a:cubicBezTo>
                    <a:pt x="3570" y="4877"/>
                    <a:pt x="3137" y="4210"/>
                    <a:pt x="3137" y="3376"/>
                  </a:cubicBezTo>
                  <a:close/>
                  <a:moveTo>
                    <a:pt x="5738" y="6378"/>
                  </a:moveTo>
                  <a:cubicBezTo>
                    <a:pt x="5772" y="6378"/>
                    <a:pt x="5838" y="6411"/>
                    <a:pt x="5905" y="6578"/>
                  </a:cubicBezTo>
                  <a:cubicBezTo>
                    <a:pt x="6072" y="6945"/>
                    <a:pt x="6105" y="7646"/>
                    <a:pt x="5638" y="8313"/>
                  </a:cubicBezTo>
                  <a:cubicBezTo>
                    <a:pt x="5305" y="7812"/>
                    <a:pt x="5238" y="7245"/>
                    <a:pt x="5505" y="6678"/>
                  </a:cubicBezTo>
                  <a:cubicBezTo>
                    <a:pt x="5605" y="6445"/>
                    <a:pt x="5672" y="6378"/>
                    <a:pt x="5738" y="6378"/>
                  </a:cubicBezTo>
                  <a:close/>
                  <a:moveTo>
                    <a:pt x="10675" y="6244"/>
                  </a:moveTo>
                  <a:cubicBezTo>
                    <a:pt x="10809" y="6244"/>
                    <a:pt x="10909" y="6345"/>
                    <a:pt x="10975" y="6411"/>
                  </a:cubicBezTo>
                  <a:cubicBezTo>
                    <a:pt x="11242" y="6812"/>
                    <a:pt x="11409" y="7646"/>
                    <a:pt x="11209" y="8379"/>
                  </a:cubicBezTo>
                  <a:cubicBezTo>
                    <a:pt x="10642" y="8313"/>
                    <a:pt x="10242" y="8046"/>
                    <a:pt x="10075" y="7646"/>
                  </a:cubicBezTo>
                  <a:cubicBezTo>
                    <a:pt x="9908" y="7245"/>
                    <a:pt x="10008" y="6778"/>
                    <a:pt x="10408" y="6411"/>
                  </a:cubicBezTo>
                  <a:cubicBezTo>
                    <a:pt x="10475" y="6311"/>
                    <a:pt x="10575" y="6244"/>
                    <a:pt x="10675" y="6244"/>
                  </a:cubicBezTo>
                  <a:close/>
                  <a:moveTo>
                    <a:pt x="5891" y="399"/>
                  </a:moveTo>
                  <a:cubicBezTo>
                    <a:pt x="6543" y="399"/>
                    <a:pt x="7167" y="734"/>
                    <a:pt x="7640" y="1341"/>
                  </a:cubicBezTo>
                  <a:cubicBezTo>
                    <a:pt x="6772" y="1975"/>
                    <a:pt x="6572" y="2875"/>
                    <a:pt x="6739" y="3476"/>
                  </a:cubicBezTo>
                  <a:cubicBezTo>
                    <a:pt x="6872" y="3896"/>
                    <a:pt x="7181" y="4141"/>
                    <a:pt x="7539" y="4141"/>
                  </a:cubicBezTo>
                  <a:cubicBezTo>
                    <a:pt x="7721" y="4141"/>
                    <a:pt x="7916" y="4078"/>
                    <a:pt x="8107" y="3943"/>
                  </a:cubicBezTo>
                  <a:cubicBezTo>
                    <a:pt x="8841" y="3442"/>
                    <a:pt x="8741" y="2342"/>
                    <a:pt x="8207" y="1441"/>
                  </a:cubicBezTo>
                  <a:cubicBezTo>
                    <a:pt x="8507" y="1274"/>
                    <a:pt x="8874" y="1141"/>
                    <a:pt x="9274" y="1041"/>
                  </a:cubicBezTo>
                  <a:cubicBezTo>
                    <a:pt x="9569" y="980"/>
                    <a:pt x="9836" y="950"/>
                    <a:pt x="10075" y="950"/>
                  </a:cubicBezTo>
                  <a:cubicBezTo>
                    <a:pt x="10620" y="950"/>
                    <a:pt x="11021" y="1106"/>
                    <a:pt x="11276" y="1408"/>
                  </a:cubicBezTo>
                  <a:cubicBezTo>
                    <a:pt x="11809" y="2075"/>
                    <a:pt x="11543" y="3276"/>
                    <a:pt x="11509" y="3309"/>
                  </a:cubicBezTo>
                  <a:cubicBezTo>
                    <a:pt x="11509" y="3376"/>
                    <a:pt x="11543" y="3442"/>
                    <a:pt x="11609" y="3509"/>
                  </a:cubicBezTo>
                  <a:cubicBezTo>
                    <a:pt x="11633" y="3533"/>
                    <a:pt x="11690" y="3556"/>
                    <a:pt x="11745" y="3556"/>
                  </a:cubicBezTo>
                  <a:cubicBezTo>
                    <a:pt x="11767" y="3556"/>
                    <a:pt x="11790" y="3552"/>
                    <a:pt x="11809" y="3543"/>
                  </a:cubicBezTo>
                  <a:cubicBezTo>
                    <a:pt x="11943" y="3476"/>
                    <a:pt x="12110" y="3442"/>
                    <a:pt x="12243" y="3442"/>
                  </a:cubicBezTo>
                  <a:cubicBezTo>
                    <a:pt x="13010" y="3442"/>
                    <a:pt x="13844" y="4276"/>
                    <a:pt x="14111" y="5310"/>
                  </a:cubicBezTo>
                  <a:cubicBezTo>
                    <a:pt x="14278" y="5844"/>
                    <a:pt x="14445" y="7112"/>
                    <a:pt x="13177" y="7846"/>
                  </a:cubicBezTo>
                  <a:cubicBezTo>
                    <a:pt x="12643" y="8179"/>
                    <a:pt x="12110" y="8346"/>
                    <a:pt x="11643" y="8413"/>
                  </a:cubicBezTo>
                  <a:cubicBezTo>
                    <a:pt x="11809" y="7612"/>
                    <a:pt x="11676" y="6711"/>
                    <a:pt x="11309" y="6178"/>
                  </a:cubicBezTo>
                  <a:cubicBezTo>
                    <a:pt x="11109" y="5878"/>
                    <a:pt x="10842" y="5811"/>
                    <a:pt x="10675" y="5811"/>
                  </a:cubicBezTo>
                  <a:cubicBezTo>
                    <a:pt x="10475" y="5811"/>
                    <a:pt x="10275" y="5911"/>
                    <a:pt x="10108" y="6111"/>
                  </a:cubicBezTo>
                  <a:cubicBezTo>
                    <a:pt x="9608" y="6611"/>
                    <a:pt x="9441" y="7245"/>
                    <a:pt x="9675" y="7779"/>
                  </a:cubicBezTo>
                  <a:cubicBezTo>
                    <a:pt x="9875" y="8313"/>
                    <a:pt x="10408" y="8680"/>
                    <a:pt x="11076" y="8780"/>
                  </a:cubicBezTo>
                  <a:cubicBezTo>
                    <a:pt x="10831" y="9269"/>
                    <a:pt x="10361" y="9759"/>
                    <a:pt x="9460" y="9759"/>
                  </a:cubicBezTo>
                  <a:cubicBezTo>
                    <a:pt x="9380" y="9759"/>
                    <a:pt x="9295" y="9755"/>
                    <a:pt x="9208" y="9747"/>
                  </a:cubicBezTo>
                  <a:cubicBezTo>
                    <a:pt x="7340" y="9614"/>
                    <a:pt x="6406" y="9080"/>
                    <a:pt x="5939" y="8613"/>
                  </a:cubicBezTo>
                  <a:cubicBezTo>
                    <a:pt x="6506" y="7846"/>
                    <a:pt x="6539" y="6978"/>
                    <a:pt x="6305" y="6411"/>
                  </a:cubicBezTo>
                  <a:cubicBezTo>
                    <a:pt x="6172" y="6111"/>
                    <a:pt x="5972" y="5944"/>
                    <a:pt x="5738" y="5944"/>
                  </a:cubicBezTo>
                  <a:cubicBezTo>
                    <a:pt x="5538" y="5944"/>
                    <a:pt x="5305" y="6044"/>
                    <a:pt x="5105" y="6511"/>
                  </a:cubicBezTo>
                  <a:cubicBezTo>
                    <a:pt x="4804" y="7245"/>
                    <a:pt x="4904" y="8012"/>
                    <a:pt x="5371" y="8613"/>
                  </a:cubicBezTo>
                  <a:cubicBezTo>
                    <a:pt x="5238" y="8713"/>
                    <a:pt x="5105" y="8846"/>
                    <a:pt x="4971" y="8913"/>
                  </a:cubicBezTo>
                  <a:cubicBezTo>
                    <a:pt x="4738" y="9047"/>
                    <a:pt x="4504" y="9147"/>
                    <a:pt x="4237" y="9147"/>
                  </a:cubicBezTo>
                  <a:cubicBezTo>
                    <a:pt x="3003" y="9147"/>
                    <a:pt x="1369" y="7746"/>
                    <a:pt x="802" y="6244"/>
                  </a:cubicBezTo>
                  <a:cubicBezTo>
                    <a:pt x="568" y="5544"/>
                    <a:pt x="435" y="4577"/>
                    <a:pt x="1269" y="3843"/>
                  </a:cubicBezTo>
                  <a:cubicBezTo>
                    <a:pt x="1666" y="3476"/>
                    <a:pt x="2120" y="3305"/>
                    <a:pt x="2579" y="3305"/>
                  </a:cubicBezTo>
                  <a:cubicBezTo>
                    <a:pt x="2620" y="3305"/>
                    <a:pt x="2661" y="3306"/>
                    <a:pt x="2703" y="3309"/>
                  </a:cubicBezTo>
                  <a:cubicBezTo>
                    <a:pt x="2703" y="4376"/>
                    <a:pt x="3270" y="5210"/>
                    <a:pt x="4137" y="5411"/>
                  </a:cubicBezTo>
                  <a:cubicBezTo>
                    <a:pt x="4236" y="5439"/>
                    <a:pt x="4329" y="5452"/>
                    <a:pt x="4414" y="5452"/>
                  </a:cubicBezTo>
                  <a:cubicBezTo>
                    <a:pt x="4732" y="5452"/>
                    <a:pt x="4945" y="5266"/>
                    <a:pt x="4971" y="4977"/>
                  </a:cubicBezTo>
                  <a:cubicBezTo>
                    <a:pt x="5005" y="4343"/>
                    <a:pt x="4237" y="3276"/>
                    <a:pt x="3137" y="2975"/>
                  </a:cubicBezTo>
                  <a:cubicBezTo>
                    <a:pt x="3270" y="2008"/>
                    <a:pt x="3937" y="1141"/>
                    <a:pt x="4938" y="640"/>
                  </a:cubicBezTo>
                  <a:cubicBezTo>
                    <a:pt x="5253" y="477"/>
                    <a:pt x="5575" y="399"/>
                    <a:pt x="5891" y="399"/>
                  </a:cubicBezTo>
                  <a:close/>
                  <a:moveTo>
                    <a:pt x="5887" y="0"/>
                  </a:moveTo>
                  <a:cubicBezTo>
                    <a:pt x="5506" y="0"/>
                    <a:pt x="5117" y="90"/>
                    <a:pt x="4738" y="274"/>
                  </a:cubicBezTo>
                  <a:cubicBezTo>
                    <a:pt x="3637" y="841"/>
                    <a:pt x="2903" y="1808"/>
                    <a:pt x="2736" y="2875"/>
                  </a:cubicBezTo>
                  <a:cubicBezTo>
                    <a:pt x="2699" y="2873"/>
                    <a:pt x="2661" y="2872"/>
                    <a:pt x="2623" y="2872"/>
                  </a:cubicBezTo>
                  <a:cubicBezTo>
                    <a:pt x="2061" y="2872"/>
                    <a:pt x="1500" y="3105"/>
                    <a:pt x="968" y="3543"/>
                  </a:cubicBezTo>
                  <a:cubicBezTo>
                    <a:pt x="201" y="4210"/>
                    <a:pt x="1" y="5244"/>
                    <a:pt x="435" y="6378"/>
                  </a:cubicBezTo>
                  <a:cubicBezTo>
                    <a:pt x="1068" y="8079"/>
                    <a:pt x="2836" y="9547"/>
                    <a:pt x="4237" y="9547"/>
                  </a:cubicBezTo>
                  <a:cubicBezTo>
                    <a:pt x="4604" y="9547"/>
                    <a:pt x="4904" y="9447"/>
                    <a:pt x="5205" y="9280"/>
                  </a:cubicBezTo>
                  <a:cubicBezTo>
                    <a:pt x="5371" y="9180"/>
                    <a:pt x="5505" y="9047"/>
                    <a:pt x="5638" y="8913"/>
                  </a:cubicBezTo>
                  <a:cubicBezTo>
                    <a:pt x="6372" y="9614"/>
                    <a:pt x="7573" y="10047"/>
                    <a:pt x="9174" y="10181"/>
                  </a:cubicBezTo>
                  <a:lnTo>
                    <a:pt x="9441" y="10181"/>
                  </a:lnTo>
                  <a:cubicBezTo>
                    <a:pt x="10442" y="10181"/>
                    <a:pt x="11176" y="9714"/>
                    <a:pt x="11509" y="8813"/>
                  </a:cubicBezTo>
                  <a:cubicBezTo>
                    <a:pt x="12110" y="8813"/>
                    <a:pt x="12743" y="8613"/>
                    <a:pt x="13411" y="8213"/>
                  </a:cubicBezTo>
                  <a:cubicBezTo>
                    <a:pt x="14445" y="7579"/>
                    <a:pt x="14878" y="6478"/>
                    <a:pt x="14545" y="5210"/>
                  </a:cubicBezTo>
                  <a:cubicBezTo>
                    <a:pt x="14178" y="3988"/>
                    <a:pt x="13167" y="3017"/>
                    <a:pt x="12231" y="3017"/>
                  </a:cubicBezTo>
                  <a:cubicBezTo>
                    <a:pt x="12145" y="3017"/>
                    <a:pt x="12060" y="3025"/>
                    <a:pt x="11976" y="3042"/>
                  </a:cubicBezTo>
                  <a:cubicBezTo>
                    <a:pt x="12043" y="2575"/>
                    <a:pt x="12043" y="1741"/>
                    <a:pt x="11609" y="1141"/>
                  </a:cubicBezTo>
                  <a:cubicBezTo>
                    <a:pt x="11278" y="739"/>
                    <a:pt x="10764" y="538"/>
                    <a:pt x="10100" y="538"/>
                  </a:cubicBezTo>
                  <a:cubicBezTo>
                    <a:pt x="9827" y="538"/>
                    <a:pt x="9529" y="572"/>
                    <a:pt x="9208" y="640"/>
                  </a:cubicBezTo>
                  <a:cubicBezTo>
                    <a:pt x="8741" y="741"/>
                    <a:pt x="8340" y="907"/>
                    <a:pt x="7973" y="1107"/>
                  </a:cubicBezTo>
                  <a:cubicBezTo>
                    <a:pt x="7433" y="387"/>
                    <a:pt x="6679" y="0"/>
                    <a:pt x="588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6" name="Google Shape;3386;p36"/>
            <p:cNvSpPr/>
            <p:nvPr/>
          </p:nvSpPr>
          <p:spPr>
            <a:xfrm>
              <a:off x="17840400" y="4052500"/>
              <a:ext cx="118450" cy="119275"/>
            </a:xfrm>
            <a:custGeom>
              <a:avLst/>
              <a:gdLst/>
              <a:ahLst/>
              <a:cxnLst/>
              <a:rect l="l" t="t" r="r" b="b"/>
              <a:pathLst>
                <a:path w="4738" h="4771" extrusionOk="0">
                  <a:moveTo>
                    <a:pt x="2536" y="601"/>
                  </a:moveTo>
                  <a:cubicBezTo>
                    <a:pt x="2569" y="801"/>
                    <a:pt x="2636" y="1068"/>
                    <a:pt x="2703" y="1268"/>
                  </a:cubicBezTo>
                  <a:cubicBezTo>
                    <a:pt x="2803" y="1735"/>
                    <a:pt x="2836" y="1836"/>
                    <a:pt x="2903" y="1902"/>
                  </a:cubicBezTo>
                  <a:cubicBezTo>
                    <a:pt x="2970" y="2002"/>
                    <a:pt x="3036" y="2036"/>
                    <a:pt x="3503" y="2202"/>
                  </a:cubicBezTo>
                  <a:cubicBezTo>
                    <a:pt x="3670" y="2269"/>
                    <a:pt x="3937" y="2369"/>
                    <a:pt x="4104" y="2436"/>
                  </a:cubicBezTo>
                  <a:cubicBezTo>
                    <a:pt x="3837" y="2536"/>
                    <a:pt x="3437" y="2703"/>
                    <a:pt x="3036" y="2836"/>
                  </a:cubicBezTo>
                  <a:cubicBezTo>
                    <a:pt x="3003" y="2870"/>
                    <a:pt x="2936" y="2903"/>
                    <a:pt x="2936" y="2970"/>
                  </a:cubicBezTo>
                  <a:cubicBezTo>
                    <a:pt x="2736" y="3403"/>
                    <a:pt x="2503" y="3904"/>
                    <a:pt x="2336" y="4171"/>
                  </a:cubicBezTo>
                  <a:cubicBezTo>
                    <a:pt x="2236" y="3870"/>
                    <a:pt x="2069" y="3337"/>
                    <a:pt x="1969" y="2870"/>
                  </a:cubicBezTo>
                  <a:cubicBezTo>
                    <a:pt x="1936" y="2803"/>
                    <a:pt x="1902" y="2736"/>
                    <a:pt x="1802" y="2736"/>
                  </a:cubicBezTo>
                  <a:cubicBezTo>
                    <a:pt x="1369" y="2636"/>
                    <a:pt x="835" y="2536"/>
                    <a:pt x="568" y="2436"/>
                  </a:cubicBezTo>
                  <a:cubicBezTo>
                    <a:pt x="868" y="2303"/>
                    <a:pt x="1435" y="2036"/>
                    <a:pt x="1936" y="1836"/>
                  </a:cubicBezTo>
                  <a:cubicBezTo>
                    <a:pt x="1969" y="1802"/>
                    <a:pt x="2002" y="1769"/>
                    <a:pt x="2036" y="1702"/>
                  </a:cubicBezTo>
                  <a:cubicBezTo>
                    <a:pt x="2203" y="1302"/>
                    <a:pt x="2369" y="868"/>
                    <a:pt x="2536" y="601"/>
                  </a:cubicBezTo>
                  <a:close/>
                  <a:moveTo>
                    <a:pt x="2569" y="1"/>
                  </a:moveTo>
                  <a:cubicBezTo>
                    <a:pt x="2436" y="1"/>
                    <a:pt x="2236" y="1"/>
                    <a:pt x="1669" y="1502"/>
                  </a:cubicBezTo>
                  <a:cubicBezTo>
                    <a:pt x="101" y="2136"/>
                    <a:pt x="34" y="2336"/>
                    <a:pt x="1" y="2436"/>
                  </a:cubicBezTo>
                  <a:cubicBezTo>
                    <a:pt x="1" y="2469"/>
                    <a:pt x="1" y="2569"/>
                    <a:pt x="34" y="2636"/>
                  </a:cubicBezTo>
                  <a:cubicBezTo>
                    <a:pt x="101" y="2669"/>
                    <a:pt x="201" y="2836"/>
                    <a:pt x="1602" y="3103"/>
                  </a:cubicBezTo>
                  <a:cubicBezTo>
                    <a:pt x="2002" y="4771"/>
                    <a:pt x="2169" y="4771"/>
                    <a:pt x="2303" y="4771"/>
                  </a:cubicBezTo>
                  <a:lnTo>
                    <a:pt x="2336" y="4771"/>
                  </a:lnTo>
                  <a:cubicBezTo>
                    <a:pt x="2436" y="4738"/>
                    <a:pt x="2603" y="4738"/>
                    <a:pt x="3270" y="3203"/>
                  </a:cubicBezTo>
                  <a:cubicBezTo>
                    <a:pt x="3670" y="3070"/>
                    <a:pt x="4471" y="2770"/>
                    <a:pt x="4638" y="2636"/>
                  </a:cubicBezTo>
                  <a:cubicBezTo>
                    <a:pt x="4704" y="2569"/>
                    <a:pt x="4738" y="2469"/>
                    <a:pt x="4704" y="2403"/>
                  </a:cubicBezTo>
                  <a:cubicBezTo>
                    <a:pt x="4671" y="2202"/>
                    <a:pt x="4471" y="2102"/>
                    <a:pt x="3637" y="1802"/>
                  </a:cubicBezTo>
                  <a:cubicBezTo>
                    <a:pt x="3503" y="1769"/>
                    <a:pt x="3303" y="1702"/>
                    <a:pt x="3237" y="1635"/>
                  </a:cubicBezTo>
                  <a:cubicBezTo>
                    <a:pt x="3203" y="1569"/>
                    <a:pt x="3137" y="1335"/>
                    <a:pt x="3103" y="1168"/>
                  </a:cubicBezTo>
                  <a:cubicBezTo>
                    <a:pt x="2970" y="601"/>
                    <a:pt x="2870" y="234"/>
                    <a:pt x="2770" y="101"/>
                  </a:cubicBezTo>
                  <a:cubicBezTo>
                    <a:pt x="2736" y="34"/>
                    <a:pt x="2636" y="1"/>
                    <a:pt x="256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7" name="Google Shape;3387;p36"/>
            <p:cNvSpPr/>
            <p:nvPr/>
          </p:nvSpPr>
          <p:spPr>
            <a:xfrm>
              <a:off x="16515300" y="5133275"/>
              <a:ext cx="118450" cy="119275"/>
            </a:xfrm>
            <a:custGeom>
              <a:avLst/>
              <a:gdLst/>
              <a:ahLst/>
              <a:cxnLst/>
              <a:rect l="l" t="t" r="r" b="b"/>
              <a:pathLst>
                <a:path w="4738" h="4771" extrusionOk="0">
                  <a:moveTo>
                    <a:pt x="2536" y="601"/>
                  </a:moveTo>
                  <a:cubicBezTo>
                    <a:pt x="2602" y="801"/>
                    <a:pt x="2669" y="1068"/>
                    <a:pt x="2702" y="1268"/>
                  </a:cubicBezTo>
                  <a:cubicBezTo>
                    <a:pt x="2836" y="1735"/>
                    <a:pt x="2869" y="1835"/>
                    <a:pt x="2903" y="1936"/>
                  </a:cubicBezTo>
                  <a:cubicBezTo>
                    <a:pt x="2969" y="2002"/>
                    <a:pt x="3069" y="2036"/>
                    <a:pt x="3536" y="2202"/>
                  </a:cubicBezTo>
                  <a:cubicBezTo>
                    <a:pt x="3703" y="2269"/>
                    <a:pt x="3937" y="2369"/>
                    <a:pt x="4137" y="2436"/>
                  </a:cubicBezTo>
                  <a:cubicBezTo>
                    <a:pt x="3870" y="2536"/>
                    <a:pt x="3436" y="2703"/>
                    <a:pt x="3069" y="2836"/>
                  </a:cubicBezTo>
                  <a:cubicBezTo>
                    <a:pt x="3003" y="2870"/>
                    <a:pt x="2969" y="2903"/>
                    <a:pt x="2936" y="2970"/>
                  </a:cubicBezTo>
                  <a:cubicBezTo>
                    <a:pt x="2736" y="3403"/>
                    <a:pt x="2502" y="3904"/>
                    <a:pt x="2369" y="4170"/>
                  </a:cubicBezTo>
                  <a:cubicBezTo>
                    <a:pt x="2235" y="3870"/>
                    <a:pt x="2102" y="3337"/>
                    <a:pt x="2002" y="2903"/>
                  </a:cubicBezTo>
                  <a:cubicBezTo>
                    <a:pt x="1969" y="2803"/>
                    <a:pt x="1902" y="2736"/>
                    <a:pt x="1835" y="2736"/>
                  </a:cubicBezTo>
                  <a:cubicBezTo>
                    <a:pt x="1368" y="2636"/>
                    <a:pt x="868" y="2536"/>
                    <a:pt x="601" y="2436"/>
                  </a:cubicBezTo>
                  <a:cubicBezTo>
                    <a:pt x="868" y="2302"/>
                    <a:pt x="1435" y="2036"/>
                    <a:pt x="1935" y="1835"/>
                  </a:cubicBezTo>
                  <a:cubicBezTo>
                    <a:pt x="2002" y="1802"/>
                    <a:pt x="2035" y="1769"/>
                    <a:pt x="2069" y="1735"/>
                  </a:cubicBezTo>
                  <a:cubicBezTo>
                    <a:pt x="2202" y="1335"/>
                    <a:pt x="2402" y="868"/>
                    <a:pt x="2536" y="601"/>
                  </a:cubicBezTo>
                  <a:close/>
                  <a:moveTo>
                    <a:pt x="2602" y="1"/>
                  </a:moveTo>
                  <a:cubicBezTo>
                    <a:pt x="2469" y="1"/>
                    <a:pt x="2269" y="1"/>
                    <a:pt x="1702" y="1502"/>
                  </a:cubicBezTo>
                  <a:cubicBezTo>
                    <a:pt x="101" y="2136"/>
                    <a:pt x="34" y="2336"/>
                    <a:pt x="34" y="2436"/>
                  </a:cubicBezTo>
                  <a:cubicBezTo>
                    <a:pt x="0" y="2469"/>
                    <a:pt x="34" y="2569"/>
                    <a:pt x="67" y="2636"/>
                  </a:cubicBezTo>
                  <a:cubicBezTo>
                    <a:pt x="101" y="2703"/>
                    <a:pt x="234" y="2836"/>
                    <a:pt x="1602" y="3103"/>
                  </a:cubicBezTo>
                  <a:cubicBezTo>
                    <a:pt x="2035" y="4771"/>
                    <a:pt x="2169" y="4771"/>
                    <a:pt x="2335" y="4771"/>
                  </a:cubicBezTo>
                  <a:cubicBezTo>
                    <a:pt x="2469" y="4738"/>
                    <a:pt x="2602" y="4738"/>
                    <a:pt x="3269" y="3203"/>
                  </a:cubicBezTo>
                  <a:cubicBezTo>
                    <a:pt x="3703" y="3070"/>
                    <a:pt x="4504" y="2769"/>
                    <a:pt x="4637" y="2636"/>
                  </a:cubicBezTo>
                  <a:cubicBezTo>
                    <a:pt x="4704" y="2569"/>
                    <a:pt x="4737" y="2469"/>
                    <a:pt x="4737" y="2403"/>
                  </a:cubicBezTo>
                  <a:cubicBezTo>
                    <a:pt x="4704" y="2202"/>
                    <a:pt x="4470" y="2102"/>
                    <a:pt x="3670" y="1802"/>
                  </a:cubicBezTo>
                  <a:cubicBezTo>
                    <a:pt x="3503" y="1769"/>
                    <a:pt x="3336" y="1702"/>
                    <a:pt x="3236" y="1669"/>
                  </a:cubicBezTo>
                  <a:cubicBezTo>
                    <a:pt x="3203" y="1569"/>
                    <a:pt x="3169" y="1335"/>
                    <a:pt x="3103" y="1168"/>
                  </a:cubicBezTo>
                  <a:cubicBezTo>
                    <a:pt x="2969" y="601"/>
                    <a:pt x="2869" y="234"/>
                    <a:pt x="2769" y="101"/>
                  </a:cubicBezTo>
                  <a:cubicBezTo>
                    <a:pt x="2736" y="34"/>
                    <a:pt x="2636" y="1"/>
                    <a:pt x="260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8" name="Google Shape;3388;p36"/>
            <p:cNvSpPr/>
            <p:nvPr/>
          </p:nvSpPr>
          <p:spPr>
            <a:xfrm>
              <a:off x="17993850" y="4266000"/>
              <a:ext cx="74250" cy="74250"/>
            </a:xfrm>
            <a:custGeom>
              <a:avLst/>
              <a:gdLst/>
              <a:ahLst/>
              <a:cxnLst/>
              <a:rect l="l" t="t" r="r" b="b"/>
              <a:pathLst>
                <a:path w="2970" h="2970" extrusionOk="0">
                  <a:moveTo>
                    <a:pt x="1502" y="434"/>
                  </a:moveTo>
                  <a:cubicBezTo>
                    <a:pt x="1769" y="434"/>
                    <a:pt x="2035" y="534"/>
                    <a:pt x="2236" y="734"/>
                  </a:cubicBezTo>
                  <a:cubicBezTo>
                    <a:pt x="2436" y="934"/>
                    <a:pt x="2569" y="1201"/>
                    <a:pt x="2569" y="1501"/>
                  </a:cubicBezTo>
                  <a:cubicBezTo>
                    <a:pt x="2569" y="2068"/>
                    <a:pt x="2069" y="2535"/>
                    <a:pt x="1502" y="2535"/>
                  </a:cubicBezTo>
                  <a:cubicBezTo>
                    <a:pt x="1202" y="2535"/>
                    <a:pt x="935" y="2435"/>
                    <a:pt x="735" y="2235"/>
                  </a:cubicBezTo>
                  <a:cubicBezTo>
                    <a:pt x="534" y="2035"/>
                    <a:pt x="434" y="1768"/>
                    <a:pt x="434" y="1468"/>
                  </a:cubicBezTo>
                  <a:cubicBezTo>
                    <a:pt x="434" y="901"/>
                    <a:pt x="901" y="434"/>
                    <a:pt x="1502" y="434"/>
                  </a:cubicBezTo>
                  <a:close/>
                  <a:moveTo>
                    <a:pt x="1502" y="0"/>
                  </a:moveTo>
                  <a:cubicBezTo>
                    <a:pt x="668" y="0"/>
                    <a:pt x="34" y="667"/>
                    <a:pt x="1" y="1468"/>
                  </a:cubicBezTo>
                  <a:cubicBezTo>
                    <a:pt x="1" y="1868"/>
                    <a:pt x="167" y="2235"/>
                    <a:pt x="434" y="2535"/>
                  </a:cubicBezTo>
                  <a:cubicBezTo>
                    <a:pt x="735" y="2802"/>
                    <a:pt x="1101" y="2969"/>
                    <a:pt x="1502" y="2969"/>
                  </a:cubicBezTo>
                  <a:cubicBezTo>
                    <a:pt x="2302" y="2969"/>
                    <a:pt x="2969" y="2302"/>
                    <a:pt x="2969" y="1501"/>
                  </a:cubicBezTo>
                  <a:cubicBezTo>
                    <a:pt x="2969" y="1101"/>
                    <a:pt x="2836" y="734"/>
                    <a:pt x="2536" y="434"/>
                  </a:cubicBezTo>
                  <a:cubicBezTo>
                    <a:pt x="2269" y="167"/>
                    <a:pt x="1902" y="0"/>
                    <a:pt x="150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9" name="Google Shape;3389;p36"/>
            <p:cNvSpPr/>
            <p:nvPr/>
          </p:nvSpPr>
          <p:spPr>
            <a:xfrm>
              <a:off x="17412600" y="4385950"/>
              <a:ext cx="779625" cy="824775"/>
            </a:xfrm>
            <a:custGeom>
              <a:avLst/>
              <a:gdLst/>
              <a:ahLst/>
              <a:cxnLst/>
              <a:rect l="l" t="t" r="r" b="b"/>
              <a:pathLst>
                <a:path w="31185" h="32991" extrusionOk="0">
                  <a:moveTo>
                    <a:pt x="15998" y="0"/>
                  </a:moveTo>
                  <a:cubicBezTo>
                    <a:pt x="15813" y="0"/>
                    <a:pt x="15712" y="6"/>
                    <a:pt x="15712" y="6"/>
                  </a:cubicBezTo>
                  <a:cubicBezTo>
                    <a:pt x="15712" y="6"/>
                    <a:pt x="18812" y="14383"/>
                    <a:pt x="11115" y="14383"/>
                  </a:cubicBezTo>
                  <a:cubicBezTo>
                    <a:pt x="10748" y="14383"/>
                    <a:pt x="10358" y="14351"/>
                    <a:pt x="9941" y="14283"/>
                  </a:cubicBezTo>
                  <a:cubicBezTo>
                    <a:pt x="9090" y="14143"/>
                    <a:pt x="8315" y="14080"/>
                    <a:pt x="7609" y="14080"/>
                  </a:cubicBezTo>
                  <a:cubicBezTo>
                    <a:pt x="709" y="14080"/>
                    <a:pt x="434" y="20120"/>
                    <a:pt x="434" y="20120"/>
                  </a:cubicBezTo>
                  <a:cubicBezTo>
                    <a:pt x="434" y="20120"/>
                    <a:pt x="1" y="32162"/>
                    <a:pt x="14645" y="32963"/>
                  </a:cubicBezTo>
                  <a:cubicBezTo>
                    <a:pt x="14981" y="32981"/>
                    <a:pt x="15311" y="32990"/>
                    <a:pt x="15636" y="32990"/>
                  </a:cubicBezTo>
                  <a:cubicBezTo>
                    <a:pt x="26536" y="32990"/>
                    <a:pt x="31185" y="22793"/>
                    <a:pt x="28788" y="10647"/>
                  </a:cubicBezTo>
                  <a:cubicBezTo>
                    <a:pt x="26799" y="490"/>
                    <a:pt x="17730" y="0"/>
                    <a:pt x="159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90" name="Google Shape;3390;p36"/>
            <p:cNvSpPr/>
            <p:nvPr/>
          </p:nvSpPr>
          <p:spPr>
            <a:xfrm>
              <a:off x="16818025" y="5021650"/>
              <a:ext cx="318575" cy="378400"/>
            </a:xfrm>
            <a:custGeom>
              <a:avLst/>
              <a:gdLst/>
              <a:ahLst/>
              <a:cxnLst/>
              <a:rect l="l" t="t" r="r" b="b"/>
              <a:pathLst>
                <a:path w="12743" h="15136" extrusionOk="0">
                  <a:moveTo>
                    <a:pt x="6594" y="1"/>
                  </a:moveTo>
                  <a:cubicBezTo>
                    <a:pt x="3511" y="1"/>
                    <a:pt x="0" y="1130"/>
                    <a:pt x="0" y="1130"/>
                  </a:cubicBezTo>
                  <a:cubicBezTo>
                    <a:pt x="0" y="1130"/>
                    <a:pt x="1101" y="14306"/>
                    <a:pt x="1635" y="14740"/>
                  </a:cubicBezTo>
                  <a:cubicBezTo>
                    <a:pt x="1924" y="14957"/>
                    <a:pt x="3639" y="15135"/>
                    <a:pt x="5215" y="15135"/>
                  </a:cubicBezTo>
                  <a:cubicBezTo>
                    <a:pt x="6544" y="15135"/>
                    <a:pt x="7774" y="15009"/>
                    <a:pt x="7972" y="14673"/>
                  </a:cubicBezTo>
                  <a:cubicBezTo>
                    <a:pt x="8439" y="13906"/>
                    <a:pt x="12743" y="2164"/>
                    <a:pt x="9674" y="596"/>
                  </a:cubicBezTo>
                  <a:cubicBezTo>
                    <a:pt x="8846" y="160"/>
                    <a:pt x="7750" y="1"/>
                    <a:pt x="659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91" name="Google Shape;3391;p36"/>
            <p:cNvSpPr/>
            <p:nvPr/>
          </p:nvSpPr>
          <p:spPr>
            <a:xfrm>
              <a:off x="17239975" y="5025200"/>
              <a:ext cx="320250" cy="383550"/>
            </a:xfrm>
            <a:custGeom>
              <a:avLst/>
              <a:gdLst/>
              <a:ahLst/>
              <a:cxnLst/>
              <a:rect l="l" t="t" r="r" b="b"/>
              <a:pathLst>
                <a:path w="12810" h="15342" extrusionOk="0">
                  <a:moveTo>
                    <a:pt x="7482" y="0"/>
                  </a:moveTo>
                  <a:cubicBezTo>
                    <a:pt x="4183" y="0"/>
                    <a:pt x="1" y="1755"/>
                    <a:pt x="1" y="1755"/>
                  </a:cubicBezTo>
                  <a:cubicBezTo>
                    <a:pt x="1" y="1755"/>
                    <a:pt x="2302" y="14798"/>
                    <a:pt x="2870" y="15165"/>
                  </a:cubicBezTo>
                  <a:cubicBezTo>
                    <a:pt x="3041" y="15283"/>
                    <a:pt x="3709" y="15342"/>
                    <a:pt x="4550" y="15342"/>
                  </a:cubicBezTo>
                  <a:cubicBezTo>
                    <a:pt x="6335" y="15342"/>
                    <a:pt x="8902" y="15075"/>
                    <a:pt x="9174" y="14531"/>
                  </a:cubicBezTo>
                  <a:cubicBezTo>
                    <a:pt x="9541" y="13731"/>
                    <a:pt x="12810" y="1689"/>
                    <a:pt x="9641" y="354"/>
                  </a:cubicBezTo>
                  <a:cubicBezTo>
                    <a:pt x="9020" y="102"/>
                    <a:pt x="8277" y="0"/>
                    <a:pt x="748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92" name="Google Shape;3392;p36"/>
            <p:cNvSpPr/>
            <p:nvPr/>
          </p:nvSpPr>
          <p:spPr>
            <a:xfrm>
              <a:off x="16482775" y="4191775"/>
              <a:ext cx="1347650" cy="1026600"/>
            </a:xfrm>
            <a:custGeom>
              <a:avLst/>
              <a:gdLst/>
              <a:ahLst/>
              <a:cxnLst/>
              <a:rect l="l" t="t" r="r" b="b"/>
              <a:pathLst>
                <a:path w="53906" h="41064" extrusionOk="0">
                  <a:moveTo>
                    <a:pt x="32924" y="1"/>
                  </a:moveTo>
                  <a:lnTo>
                    <a:pt x="18647" y="7773"/>
                  </a:lnTo>
                  <a:cubicBezTo>
                    <a:pt x="18647" y="7773"/>
                    <a:pt x="1" y="16713"/>
                    <a:pt x="12376" y="36627"/>
                  </a:cubicBezTo>
                  <a:cubicBezTo>
                    <a:pt x="14284" y="39683"/>
                    <a:pt x="19756" y="41064"/>
                    <a:pt x="25521" y="41064"/>
                  </a:cubicBezTo>
                  <a:cubicBezTo>
                    <a:pt x="31146" y="41064"/>
                    <a:pt x="37050" y="39750"/>
                    <a:pt x="40196" y="37394"/>
                  </a:cubicBezTo>
                  <a:cubicBezTo>
                    <a:pt x="53906" y="27120"/>
                    <a:pt x="32924" y="1"/>
                    <a:pt x="3292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93" name="Google Shape;3393;p36"/>
            <p:cNvSpPr/>
            <p:nvPr/>
          </p:nvSpPr>
          <p:spPr>
            <a:xfrm>
              <a:off x="16860550" y="4574675"/>
              <a:ext cx="553675" cy="552125"/>
            </a:xfrm>
            <a:custGeom>
              <a:avLst/>
              <a:gdLst/>
              <a:ahLst/>
              <a:cxnLst/>
              <a:rect l="l" t="t" r="r" b="b"/>
              <a:pathLst>
                <a:path w="22147" h="22085" extrusionOk="0">
                  <a:moveTo>
                    <a:pt x="12512" y="1"/>
                  </a:moveTo>
                  <a:cubicBezTo>
                    <a:pt x="8959" y="1"/>
                    <a:pt x="5289" y="2625"/>
                    <a:pt x="4003" y="6867"/>
                  </a:cubicBezTo>
                  <a:cubicBezTo>
                    <a:pt x="4003" y="6867"/>
                    <a:pt x="0" y="15040"/>
                    <a:pt x="6905" y="20610"/>
                  </a:cubicBezTo>
                  <a:cubicBezTo>
                    <a:pt x="8173" y="21633"/>
                    <a:pt x="9508" y="22084"/>
                    <a:pt x="10824" y="22084"/>
                  </a:cubicBezTo>
                  <a:cubicBezTo>
                    <a:pt x="16675" y="22084"/>
                    <a:pt x="22147" y="13153"/>
                    <a:pt x="19614" y="5800"/>
                  </a:cubicBezTo>
                  <a:cubicBezTo>
                    <a:pt x="18235" y="1751"/>
                    <a:pt x="15413" y="1"/>
                    <a:pt x="12512" y="1"/>
                  </a:cubicBezTo>
                  <a:close/>
                </a:path>
              </a:pathLst>
            </a:custGeom>
            <a:solidFill>
              <a:srgbClr val="FE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94" name="Google Shape;3394;p36"/>
            <p:cNvSpPr/>
            <p:nvPr/>
          </p:nvSpPr>
          <p:spPr>
            <a:xfrm>
              <a:off x="17428700" y="4467725"/>
              <a:ext cx="253300" cy="236525"/>
            </a:xfrm>
            <a:custGeom>
              <a:avLst/>
              <a:gdLst/>
              <a:ahLst/>
              <a:cxnLst/>
              <a:rect l="l" t="t" r="r" b="b"/>
              <a:pathLst>
                <a:path w="10132" h="9461" extrusionOk="0">
                  <a:moveTo>
                    <a:pt x="1748" y="0"/>
                  </a:moveTo>
                  <a:cubicBezTo>
                    <a:pt x="941" y="0"/>
                    <a:pt x="0" y="576"/>
                    <a:pt x="257" y="3406"/>
                  </a:cubicBezTo>
                  <a:cubicBezTo>
                    <a:pt x="530" y="6649"/>
                    <a:pt x="2929" y="9461"/>
                    <a:pt x="5140" y="9461"/>
                  </a:cubicBezTo>
                  <a:cubicBezTo>
                    <a:pt x="6182" y="9461"/>
                    <a:pt x="7181" y="8837"/>
                    <a:pt x="7896" y="7342"/>
                  </a:cubicBezTo>
                  <a:cubicBezTo>
                    <a:pt x="10131" y="2706"/>
                    <a:pt x="3026" y="271"/>
                    <a:pt x="3026" y="271"/>
                  </a:cubicBezTo>
                  <a:lnTo>
                    <a:pt x="2793" y="271"/>
                  </a:lnTo>
                  <a:cubicBezTo>
                    <a:pt x="2793" y="271"/>
                    <a:pt x="2302" y="0"/>
                    <a:pt x="1748" y="0"/>
                  </a:cubicBezTo>
                  <a:close/>
                </a:path>
              </a:pathLst>
            </a:custGeom>
            <a:solidFill>
              <a:srgbClr val="9D7F9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95" name="Google Shape;3395;p36"/>
            <p:cNvSpPr/>
            <p:nvPr/>
          </p:nvSpPr>
          <p:spPr>
            <a:xfrm>
              <a:off x="17292525" y="3698325"/>
              <a:ext cx="294500" cy="321400"/>
            </a:xfrm>
            <a:custGeom>
              <a:avLst/>
              <a:gdLst/>
              <a:ahLst/>
              <a:cxnLst/>
              <a:rect l="l" t="t" r="r" b="b"/>
              <a:pathLst>
                <a:path w="11780" h="12856" extrusionOk="0">
                  <a:moveTo>
                    <a:pt x="10145" y="1"/>
                  </a:moveTo>
                  <a:cubicBezTo>
                    <a:pt x="7467" y="1"/>
                    <a:pt x="367" y="4995"/>
                    <a:pt x="367" y="4995"/>
                  </a:cubicBezTo>
                  <a:cubicBezTo>
                    <a:pt x="0" y="5729"/>
                    <a:pt x="6171" y="11900"/>
                    <a:pt x="8039" y="12800"/>
                  </a:cubicBezTo>
                  <a:cubicBezTo>
                    <a:pt x="8115" y="12837"/>
                    <a:pt x="8190" y="12855"/>
                    <a:pt x="8266" y="12855"/>
                  </a:cubicBezTo>
                  <a:cubicBezTo>
                    <a:pt x="10029" y="12855"/>
                    <a:pt x="11780" y="3150"/>
                    <a:pt x="11108" y="592"/>
                  </a:cubicBezTo>
                  <a:cubicBezTo>
                    <a:pt x="10993" y="176"/>
                    <a:pt x="10646" y="1"/>
                    <a:pt x="101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96" name="Google Shape;3396;p36"/>
            <p:cNvSpPr/>
            <p:nvPr/>
          </p:nvSpPr>
          <p:spPr>
            <a:xfrm>
              <a:off x="16816350" y="3529625"/>
              <a:ext cx="252700" cy="285900"/>
            </a:xfrm>
            <a:custGeom>
              <a:avLst/>
              <a:gdLst/>
              <a:ahLst/>
              <a:cxnLst/>
              <a:rect l="l" t="t" r="r" b="b"/>
              <a:pathLst>
                <a:path w="10108" h="11436" extrusionOk="0">
                  <a:moveTo>
                    <a:pt x="4045" y="1"/>
                  </a:moveTo>
                  <a:cubicBezTo>
                    <a:pt x="4042" y="1"/>
                    <a:pt x="4039" y="1"/>
                    <a:pt x="4037" y="1"/>
                  </a:cubicBezTo>
                  <a:cubicBezTo>
                    <a:pt x="2636" y="34"/>
                    <a:pt x="0" y="9541"/>
                    <a:pt x="601" y="10642"/>
                  </a:cubicBezTo>
                  <a:cubicBezTo>
                    <a:pt x="858" y="11088"/>
                    <a:pt x="2315" y="11436"/>
                    <a:pt x="4020" y="11436"/>
                  </a:cubicBezTo>
                  <a:cubicBezTo>
                    <a:pt x="6520" y="11436"/>
                    <a:pt x="9552" y="10688"/>
                    <a:pt x="10108" y="8407"/>
                  </a:cubicBezTo>
                  <a:cubicBezTo>
                    <a:pt x="10108" y="8407"/>
                    <a:pt x="5456" y="1"/>
                    <a:pt x="40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97" name="Google Shape;3397;p36"/>
            <p:cNvSpPr/>
            <p:nvPr/>
          </p:nvSpPr>
          <p:spPr>
            <a:xfrm>
              <a:off x="16431075" y="3722250"/>
              <a:ext cx="1227575" cy="684900"/>
            </a:xfrm>
            <a:custGeom>
              <a:avLst/>
              <a:gdLst/>
              <a:ahLst/>
              <a:cxnLst/>
              <a:rect l="l" t="t" r="r" b="b"/>
              <a:pathLst>
                <a:path w="49103" h="27396" extrusionOk="0">
                  <a:moveTo>
                    <a:pt x="26376" y="1"/>
                  </a:moveTo>
                  <a:cubicBezTo>
                    <a:pt x="17806" y="1"/>
                    <a:pt x="11575" y="5672"/>
                    <a:pt x="11575" y="5672"/>
                  </a:cubicBezTo>
                  <a:cubicBezTo>
                    <a:pt x="11575" y="5672"/>
                    <a:pt x="0" y="16713"/>
                    <a:pt x="11208" y="22384"/>
                  </a:cubicBezTo>
                  <a:cubicBezTo>
                    <a:pt x="18714" y="26213"/>
                    <a:pt x="24886" y="27395"/>
                    <a:pt x="29646" y="27395"/>
                  </a:cubicBezTo>
                  <a:cubicBezTo>
                    <a:pt x="37325" y="27395"/>
                    <a:pt x="41330" y="24319"/>
                    <a:pt x="41330" y="24319"/>
                  </a:cubicBezTo>
                  <a:cubicBezTo>
                    <a:pt x="41330" y="24319"/>
                    <a:pt x="49102" y="9442"/>
                    <a:pt x="35693" y="2370"/>
                  </a:cubicBezTo>
                  <a:cubicBezTo>
                    <a:pt x="32421" y="646"/>
                    <a:pt x="29265" y="1"/>
                    <a:pt x="2637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98" name="Google Shape;3398;p36"/>
            <p:cNvSpPr/>
            <p:nvPr/>
          </p:nvSpPr>
          <p:spPr>
            <a:xfrm>
              <a:off x="16411900" y="3816725"/>
              <a:ext cx="1165025" cy="607575"/>
            </a:xfrm>
            <a:custGeom>
              <a:avLst/>
              <a:gdLst/>
              <a:ahLst/>
              <a:cxnLst/>
              <a:rect l="l" t="t" r="r" b="b"/>
              <a:pathLst>
                <a:path w="46601" h="24303" extrusionOk="0">
                  <a:moveTo>
                    <a:pt x="17279" y="0"/>
                  </a:moveTo>
                  <a:cubicBezTo>
                    <a:pt x="15441" y="0"/>
                    <a:pt x="11624" y="1783"/>
                    <a:pt x="8306" y="6496"/>
                  </a:cubicBezTo>
                  <a:cubicBezTo>
                    <a:pt x="3236" y="13702"/>
                    <a:pt x="734" y="17971"/>
                    <a:pt x="18046" y="22608"/>
                  </a:cubicBezTo>
                  <a:cubicBezTo>
                    <a:pt x="22671" y="23844"/>
                    <a:pt x="26520" y="24303"/>
                    <a:pt x="29684" y="24303"/>
                  </a:cubicBezTo>
                  <a:cubicBezTo>
                    <a:pt x="38386" y="24303"/>
                    <a:pt x="41901" y="20833"/>
                    <a:pt x="42097" y="20540"/>
                  </a:cubicBezTo>
                  <a:cubicBezTo>
                    <a:pt x="42097" y="20540"/>
                    <a:pt x="46600" y="10666"/>
                    <a:pt x="36660" y="7064"/>
                  </a:cubicBezTo>
                  <a:cubicBezTo>
                    <a:pt x="35694" y="6713"/>
                    <a:pt x="34794" y="6558"/>
                    <a:pt x="33942" y="6558"/>
                  </a:cubicBezTo>
                  <a:cubicBezTo>
                    <a:pt x="27330" y="6558"/>
                    <a:pt x="23657" y="15919"/>
                    <a:pt x="14740" y="15919"/>
                  </a:cubicBezTo>
                  <a:cubicBezTo>
                    <a:pt x="12995" y="15919"/>
                    <a:pt x="11049" y="15560"/>
                    <a:pt x="8840" y="14702"/>
                  </a:cubicBezTo>
                  <a:cubicBezTo>
                    <a:pt x="0" y="11300"/>
                    <a:pt x="20815" y="4028"/>
                    <a:pt x="18280" y="359"/>
                  </a:cubicBezTo>
                  <a:cubicBezTo>
                    <a:pt x="18118" y="127"/>
                    <a:pt x="17769" y="0"/>
                    <a:pt x="17279" y="0"/>
                  </a:cubicBezTo>
                  <a:close/>
                </a:path>
              </a:pathLst>
            </a:custGeom>
            <a:solidFill>
              <a:srgbClr val="FE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99" name="Google Shape;3399;p36"/>
            <p:cNvSpPr/>
            <p:nvPr/>
          </p:nvSpPr>
          <p:spPr>
            <a:xfrm>
              <a:off x="16484225" y="4055175"/>
              <a:ext cx="209550" cy="187700"/>
            </a:xfrm>
            <a:custGeom>
              <a:avLst/>
              <a:gdLst/>
              <a:ahLst/>
              <a:cxnLst/>
              <a:rect l="l" t="t" r="r" b="b"/>
              <a:pathLst>
                <a:path w="8382" h="7508" extrusionOk="0">
                  <a:moveTo>
                    <a:pt x="3758" y="1"/>
                  </a:moveTo>
                  <a:cubicBezTo>
                    <a:pt x="3346" y="1"/>
                    <a:pt x="2972" y="143"/>
                    <a:pt x="2678" y="494"/>
                  </a:cubicBezTo>
                  <a:cubicBezTo>
                    <a:pt x="1178" y="2275"/>
                    <a:pt x="1" y="7508"/>
                    <a:pt x="2323" y="7508"/>
                  </a:cubicBezTo>
                  <a:cubicBezTo>
                    <a:pt x="2480" y="7508"/>
                    <a:pt x="2654" y="7483"/>
                    <a:pt x="2845" y="7433"/>
                  </a:cubicBezTo>
                  <a:cubicBezTo>
                    <a:pt x="5847" y="6599"/>
                    <a:pt x="8382" y="4164"/>
                    <a:pt x="8048" y="2663"/>
                  </a:cubicBezTo>
                  <a:cubicBezTo>
                    <a:pt x="8048" y="2663"/>
                    <a:pt x="5541" y="1"/>
                    <a:pt x="37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00" name="Google Shape;3400;p36"/>
            <p:cNvSpPr/>
            <p:nvPr/>
          </p:nvSpPr>
          <p:spPr>
            <a:xfrm>
              <a:off x="16951700" y="3970900"/>
              <a:ext cx="430075" cy="273650"/>
            </a:xfrm>
            <a:custGeom>
              <a:avLst/>
              <a:gdLst/>
              <a:ahLst/>
              <a:cxnLst/>
              <a:rect l="l" t="t" r="r" b="b"/>
              <a:pathLst>
                <a:path w="17203" h="10946" extrusionOk="0">
                  <a:moveTo>
                    <a:pt x="10922" y="1"/>
                  </a:moveTo>
                  <a:cubicBezTo>
                    <a:pt x="6859" y="1"/>
                    <a:pt x="683" y="6891"/>
                    <a:pt x="324" y="7668"/>
                  </a:cubicBezTo>
                  <a:cubicBezTo>
                    <a:pt x="0" y="8463"/>
                    <a:pt x="3131" y="10946"/>
                    <a:pt x="6324" y="10946"/>
                  </a:cubicBezTo>
                  <a:cubicBezTo>
                    <a:pt x="6749" y="10946"/>
                    <a:pt x="7176" y="10902"/>
                    <a:pt x="7596" y="10804"/>
                  </a:cubicBezTo>
                  <a:cubicBezTo>
                    <a:pt x="17203" y="8569"/>
                    <a:pt x="12232" y="296"/>
                    <a:pt x="12232" y="296"/>
                  </a:cubicBezTo>
                  <a:cubicBezTo>
                    <a:pt x="11832" y="92"/>
                    <a:pt x="11391" y="1"/>
                    <a:pt x="1092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01" name="Google Shape;3401;p36"/>
            <p:cNvSpPr/>
            <p:nvPr/>
          </p:nvSpPr>
          <p:spPr>
            <a:xfrm>
              <a:off x="16639575" y="3804050"/>
              <a:ext cx="244350" cy="180950"/>
            </a:xfrm>
            <a:custGeom>
              <a:avLst/>
              <a:gdLst/>
              <a:ahLst/>
              <a:cxnLst/>
              <a:rect l="l" t="t" r="r" b="b"/>
              <a:pathLst>
                <a:path w="9774" h="7238" extrusionOk="0">
                  <a:moveTo>
                    <a:pt x="7868" y="1"/>
                  </a:moveTo>
                  <a:cubicBezTo>
                    <a:pt x="7100" y="1"/>
                    <a:pt x="6036" y="302"/>
                    <a:pt x="4570" y="1199"/>
                  </a:cubicBezTo>
                  <a:cubicBezTo>
                    <a:pt x="122" y="3954"/>
                    <a:pt x="1" y="7237"/>
                    <a:pt x="2300" y="7237"/>
                  </a:cubicBezTo>
                  <a:cubicBezTo>
                    <a:pt x="2311" y="7237"/>
                    <a:pt x="2323" y="7237"/>
                    <a:pt x="2335" y="7237"/>
                  </a:cubicBezTo>
                  <a:cubicBezTo>
                    <a:pt x="4670" y="7170"/>
                    <a:pt x="9273" y="4702"/>
                    <a:pt x="9773" y="1266"/>
                  </a:cubicBezTo>
                  <a:cubicBezTo>
                    <a:pt x="9773" y="1266"/>
                    <a:pt x="9442" y="1"/>
                    <a:pt x="786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02" name="Google Shape;3402;p36"/>
            <p:cNvSpPr/>
            <p:nvPr/>
          </p:nvSpPr>
          <p:spPr>
            <a:xfrm>
              <a:off x="17038175" y="4072500"/>
              <a:ext cx="100925" cy="90950"/>
            </a:xfrm>
            <a:custGeom>
              <a:avLst/>
              <a:gdLst/>
              <a:ahLst/>
              <a:cxnLst/>
              <a:rect l="l" t="t" r="r" b="b"/>
              <a:pathLst>
                <a:path w="4037" h="3638" extrusionOk="0">
                  <a:moveTo>
                    <a:pt x="1921" y="0"/>
                  </a:moveTo>
                  <a:cubicBezTo>
                    <a:pt x="1849" y="0"/>
                    <a:pt x="1778" y="37"/>
                    <a:pt x="1735" y="102"/>
                  </a:cubicBezTo>
                  <a:cubicBezTo>
                    <a:pt x="1201" y="902"/>
                    <a:pt x="0" y="2870"/>
                    <a:pt x="367" y="3437"/>
                  </a:cubicBezTo>
                  <a:cubicBezTo>
                    <a:pt x="434" y="3537"/>
                    <a:pt x="534" y="3637"/>
                    <a:pt x="734" y="3637"/>
                  </a:cubicBezTo>
                  <a:lnTo>
                    <a:pt x="834" y="3637"/>
                  </a:lnTo>
                  <a:cubicBezTo>
                    <a:pt x="1968" y="3471"/>
                    <a:pt x="3736" y="1169"/>
                    <a:pt x="3937" y="902"/>
                  </a:cubicBezTo>
                  <a:cubicBezTo>
                    <a:pt x="4037" y="802"/>
                    <a:pt x="4003" y="669"/>
                    <a:pt x="3903" y="602"/>
                  </a:cubicBezTo>
                  <a:cubicBezTo>
                    <a:pt x="3858" y="572"/>
                    <a:pt x="3813" y="555"/>
                    <a:pt x="3768" y="555"/>
                  </a:cubicBezTo>
                  <a:cubicBezTo>
                    <a:pt x="3713" y="555"/>
                    <a:pt x="3658" y="580"/>
                    <a:pt x="3603" y="635"/>
                  </a:cubicBezTo>
                  <a:cubicBezTo>
                    <a:pt x="3103" y="1336"/>
                    <a:pt x="1602" y="3104"/>
                    <a:pt x="768" y="3237"/>
                  </a:cubicBezTo>
                  <a:lnTo>
                    <a:pt x="734" y="3237"/>
                  </a:lnTo>
                  <a:cubicBezTo>
                    <a:pt x="601" y="3004"/>
                    <a:pt x="1235" y="1636"/>
                    <a:pt x="2102" y="335"/>
                  </a:cubicBezTo>
                  <a:cubicBezTo>
                    <a:pt x="2169" y="235"/>
                    <a:pt x="2135" y="102"/>
                    <a:pt x="2035" y="35"/>
                  </a:cubicBezTo>
                  <a:cubicBezTo>
                    <a:pt x="2000" y="11"/>
                    <a:pt x="1960" y="0"/>
                    <a:pt x="1921" y="0"/>
                  </a:cubicBezTo>
                  <a:close/>
                </a:path>
              </a:pathLst>
            </a:custGeom>
            <a:solidFill>
              <a:srgbClr val="FE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03" name="Google Shape;3403;p36"/>
            <p:cNvSpPr/>
            <p:nvPr/>
          </p:nvSpPr>
          <p:spPr>
            <a:xfrm>
              <a:off x="16712950" y="3862350"/>
              <a:ext cx="100925" cy="90950"/>
            </a:xfrm>
            <a:custGeom>
              <a:avLst/>
              <a:gdLst/>
              <a:ahLst/>
              <a:cxnLst/>
              <a:rect l="l" t="t" r="r" b="b"/>
              <a:pathLst>
                <a:path w="4037" h="3638" extrusionOk="0">
                  <a:moveTo>
                    <a:pt x="1920" y="0"/>
                  </a:moveTo>
                  <a:cubicBezTo>
                    <a:pt x="1849" y="0"/>
                    <a:pt x="1778" y="37"/>
                    <a:pt x="1735" y="102"/>
                  </a:cubicBezTo>
                  <a:cubicBezTo>
                    <a:pt x="1201" y="935"/>
                    <a:pt x="0" y="2904"/>
                    <a:pt x="367" y="3471"/>
                  </a:cubicBezTo>
                  <a:cubicBezTo>
                    <a:pt x="434" y="3537"/>
                    <a:pt x="534" y="3637"/>
                    <a:pt x="734" y="3637"/>
                  </a:cubicBezTo>
                  <a:lnTo>
                    <a:pt x="834" y="3637"/>
                  </a:lnTo>
                  <a:cubicBezTo>
                    <a:pt x="1968" y="3504"/>
                    <a:pt x="3736" y="1169"/>
                    <a:pt x="3936" y="902"/>
                  </a:cubicBezTo>
                  <a:cubicBezTo>
                    <a:pt x="4036" y="802"/>
                    <a:pt x="4003" y="669"/>
                    <a:pt x="3903" y="602"/>
                  </a:cubicBezTo>
                  <a:cubicBezTo>
                    <a:pt x="3865" y="576"/>
                    <a:pt x="3826" y="566"/>
                    <a:pt x="3788" y="566"/>
                  </a:cubicBezTo>
                  <a:cubicBezTo>
                    <a:pt x="3726" y="566"/>
                    <a:pt x="3665" y="594"/>
                    <a:pt x="3603" y="635"/>
                  </a:cubicBezTo>
                  <a:cubicBezTo>
                    <a:pt x="3102" y="1336"/>
                    <a:pt x="1601" y="3137"/>
                    <a:pt x="767" y="3237"/>
                  </a:cubicBezTo>
                  <a:lnTo>
                    <a:pt x="734" y="3237"/>
                  </a:lnTo>
                  <a:cubicBezTo>
                    <a:pt x="601" y="3004"/>
                    <a:pt x="1234" y="1636"/>
                    <a:pt x="2102" y="335"/>
                  </a:cubicBezTo>
                  <a:cubicBezTo>
                    <a:pt x="2168" y="235"/>
                    <a:pt x="2135" y="102"/>
                    <a:pt x="2035" y="35"/>
                  </a:cubicBezTo>
                  <a:cubicBezTo>
                    <a:pt x="1999" y="11"/>
                    <a:pt x="1960" y="0"/>
                    <a:pt x="1920" y="0"/>
                  </a:cubicBezTo>
                  <a:close/>
                </a:path>
              </a:pathLst>
            </a:custGeom>
            <a:solidFill>
              <a:srgbClr val="FE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04" name="Google Shape;3404;p36"/>
            <p:cNvSpPr/>
            <p:nvPr/>
          </p:nvSpPr>
          <p:spPr>
            <a:xfrm>
              <a:off x="16789650" y="4232650"/>
              <a:ext cx="106775" cy="101750"/>
            </a:xfrm>
            <a:custGeom>
              <a:avLst/>
              <a:gdLst/>
              <a:ahLst/>
              <a:cxnLst/>
              <a:rect l="l" t="t" r="r" b="b"/>
              <a:pathLst>
                <a:path w="4271" h="4070" extrusionOk="0">
                  <a:moveTo>
                    <a:pt x="535" y="0"/>
                  </a:moveTo>
                  <a:cubicBezTo>
                    <a:pt x="401" y="0"/>
                    <a:pt x="301" y="67"/>
                    <a:pt x="301" y="200"/>
                  </a:cubicBezTo>
                  <a:cubicBezTo>
                    <a:pt x="234" y="767"/>
                    <a:pt x="1" y="3736"/>
                    <a:pt x="1035" y="4036"/>
                  </a:cubicBezTo>
                  <a:cubicBezTo>
                    <a:pt x="1068" y="4070"/>
                    <a:pt x="1135" y="4070"/>
                    <a:pt x="1202" y="4070"/>
                  </a:cubicBezTo>
                  <a:cubicBezTo>
                    <a:pt x="1702" y="4070"/>
                    <a:pt x="2536" y="3503"/>
                    <a:pt x="4204" y="367"/>
                  </a:cubicBezTo>
                  <a:cubicBezTo>
                    <a:pt x="4271" y="267"/>
                    <a:pt x="4204" y="167"/>
                    <a:pt x="4104" y="100"/>
                  </a:cubicBezTo>
                  <a:cubicBezTo>
                    <a:pt x="4071" y="78"/>
                    <a:pt x="4037" y="67"/>
                    <a:pt x="4005" y="67"/>
                  </a:cubicBezTo>
                  <a:cubicBezTo>
                    <a:pt x="3941" y="67"/>
                    <a:pt x="3882" y="111"/>
                    <a:pt x="3837" y="200"/>
                  </a:cubicBezTo>
                  <a:cubicBezTo>
                    <a:pt x="2190" y="3255"/>
                    <a:pt x="1457" y="3648"/>
                    <a:pt x="1203" y="3648"/>
                  </a:cubicBezTo>
                  <a:cubicBezTo>
                    <a:pt x="1175" y="3648"/>
                    <a:pt x="1152" y="3643"/>
                    <a:pt x="1135" y="3636"/>
                  </a:cubicBezTo>
                  <a:cubicBezTo>
                    <a:pt x="635" y="3503"/>
                    <a:pt x="601" y="1534"/>
                    <a:pt x="701" y="234"/>
                  </a:cubicBezTo>
                  <a:cubicBezTo>
                    <a:pt x="735" y="100"/>
                    <a:pt x="635" y="0"/>
                    <a:pt x="53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05" name="Google Shape;3405;p36"/>
            <p:cNvSpPr/>
            <p:nvPr/>
          </p:nvSpPr>
          <p:spPr>
            <a:xfrm>
              <a:off x="16941425" y="3704750"/>
              <a:ext cx="406150" cy="214350"/>
            </a:xfrm>
            <a:custGeom>
              <a:avLst/>
              <a:gdLst/>
              <a:ahLst/>
              <a:cxnLst/>
              <a:rect l="l" t="t" r="r" b="b"/>
              <a:pathLst>
                <a:path w="16246" h="8574" extrusionOk="0">
                  <a:moveTo>
                    <a:pt x="3503" y="3210"/>
                  </a:moveTo>
                  <a:cubicBezTo>
                    <a:pt x="3620" y="3210"/>
                    <a:pt x="3722" y="3229"/>
                    <a:pt x="3804" y="3270"/>
                  </a:cubicBezTo>
                  <a:cubicBezTo>
                    <a:pt x="3837" y="3303"/>
                    <a:pt x="3837" y="3303"/>
                    <a:pt x="3870" y="3303"/>
                  </a:cubicBezTo>
                  <a:cubicBezTo>
                    <a:pt x="3776" y="3430"/>
                    <a:pt x="3231" y="3706"/>
                    <a:pt x="2549" y="3706"/>
                  </a:cubicBezTo>
                  <a:cubicBezTo>
                    <a:pt x="2512" y="3706"/>
                    <a:pt x="2474" y="3705"/>
                    <a:pt x="2436" y="3704"/>
                  </a:cubicBezTo>
                  <a:cubicBezTo>
                    <a:pt x="2403" y="3704"/>
                    <a:pt x="2303" y="3704"/>
                    <a:pt x="2236" y="3670"/>
                  </a:cubicBezTo>
                  <a:cubicBezTo>
                    <a:pt x="2640" y="3393"/>
                    <a:pt x="3139" y="3210"/>
                    <a:pt x="3503" y="3210"/>
                  </a:cubicBezTo>
                  <a:close/>
                  <a:moveTo>
                    <a:pt x="6372" y="5105"/>
                  </a:moveTo>
                  <a:cubicBezTo>
                    <a:pt x="6606" y="5138"/>
                    <a:pt x="6706" y="5205"/>
                    <a:pt x="6739" y="5271"/>
                  </a:cubicBezTo>
                  <a:cubicBezTo>
                    <a:pt x="6739" y="5338"/>
                    <a:pt x="6639" y="5572"/>
                    <a:pt x="6239" y="5838"/>
                  </a:cubicBezTo>
                  <a:cubicBezTo>
                    <a:pt x="6072" y="5939"/>
                    <a:pt x="5838" y="6072"/>
                    <a:pt x="5605" y="6172"/>
                  </a:cubicBezTo>
                  <a:cubicBezTo>
                    <a:pt x="5538" y="5838"/>
                    <a:pt x="5605" y="5538"/>
                    <a:pt x="5738" y="5338"/>
                  </a:cubicBezTo>
                  <a:cubicBezTo>
                    <a:pt x="5838" y="5171"/>
                    <a:pt x="6005" y="5105"/>
                    <a:pt x="6239" y="5105"/>
                  </a:cubicBezTo>
                  <a:close/>
                  <a:moveTo>
                    <a:pt x="10208" y="5205"/>
                  </a:moveTo>
                  <a:cubicBezTo>
                    <a:pt x="10275" y="5205"/>
                    <a:pt x="10275" y="5238"/>
                    <a:pt x="10308" y="5238"/>
                  </a:cubicBezTo>
                  <a:cubicBezTo>
                    <a:pt x="10408" y="5371"/>
                    <a:pt x="10408" y="5805"/>
                    <a:pt x="10208" y="6339"/>
                  </a:cubicBezTo>
                  <a:cubicBezTo>
                    <a:pt x="10108" y="6572"/>
                    <a:pt x="9975" y="6806"/>
                    <a:pt x="9808" y="7039"/>
                  </a:cubicBezTo>
                  <a:cubicBezTo>
                    <a:pt x="9641" y="6939"/>
                    <a:pt x="9541" y="6772"/>
                    <a:pt x="9474" y="6572"/>
                  </a:cubicBezTo>
                  <a:cubicBezTo>
                    <a:pt x="9308" y="6039"/>
                    <a:pt x="9608" y="5405"/>
                    <a:pt x="10075" y="5238"/>
                  </a:cubicBezTo>
                  <a:cubicBezTo>
                    <a:pt x="10142" y="5238"/>
                    <a:pt x="10175" y="5205"/>
                    <a:pt x="10208" y="5205"/>
                  </a:cubicBezTo>
                  <a:close/>
                  <a:moveTo>
                    <a:pt x="2203" y="1"/>
                  </a:moveTo>
                  <a:cubicBezTo>
                    <a:pt x="2169" y="34"/>
                    <a:pt x="1" y="668"/>
                    <a:pt x="601" y="2836"/>
                  </a:cubicBezTo>
                  <a:cubicBezTo>
                    <a:pt x="735" y="3303"/>
                    <a:pt x="1035" y="3670"/>
                    <a:pt x="1469" y="3870"/>
                  </a:cubicBezTo>
                  <a:cubicBezTo>
                    <a:pt x="1435" y="3937"/>
                    <a:pt x="1402" y="3970"/>
                    <a:pt x="1369" y="4037"/>
                  </a:cubicBezTo>
                  <a:cubicBezTo>
                    <a:pt x="1135" y="4404"/>
                    <a:pt x="768" y="5371"/>
                    <a:pt x="2136" y="6305"/>
                  </a:cubicBezTo>
                  <a:cubicBezTo>
                    <a:pt x="2756" y="6726"/>
                    <a:pt x="3425" y="6882"/>
                    <a:pt x="4069" y="6882"/>
                  </a:cubicBezTo>
                  <a:cubicBezTo>
                    <a:pt x="4499" y="6882"/>
                    <a:pt x="4918" y="6812"/>
                    <a:pt x="5305" y="6706"/>
                  </a:cubicBezTo>
                  <a:cubicBezTo>
                    <a:pt x="5338" y="6873"/>
                    <a:pt x="5438" y="7039"/>
                    <a:pt x="5505" y="7206"/>
                  </a:cubicBezTo>
                  <a:cubicBezTo>
                    <a:pt x="6005" y="8073"/>
                    <a:pt x="6806" y="8574"/>
                    <a:pt x="7740" y="8574"/>
                  </a:cubicBezTo>
                  <a:lnTo>
                    <a:pt x="7873" y="8574"/>
                  </a:lnTo>
                  <a:cubicBezTo>
                    <a:pt x="8741" y="8507"/>
                    <a:pt x="9408" y="8107"/>
                    <a:pt x="9875" y="7606"/>
                  </a:cubicBezTo>
                  <a:cubicBezTo>
                    <a:pt x="10149" y="7716"/>
                    <a:pt x="10494" y="7796"/>
                    <a:pt x="10942" y="7796"/>
                  </a:cubicBezTo>
                  <a:cubicBezTo>
                    <a:pt x="11311" y="7796"/>
                    <a:pt x="11749" y="7742"/>
                    <a:pt x="12276" y="7606"/>
                  </a:cubicBezTo>
                  <a:cubicBezTo>
                    <a:pt x="14611" y="6973"/>
                    <a:pt x="16179" y="5805"/>
                    <a:pt x="16213" y="4638"/>
                  </a:cubicBezTo>
                  <a:cubicBezTo>
                    <a:pt x="16246" y="4037"/>
                    <a:pt x="15846" y="3170"/>
                    <a:pt x="13911" y="2503"/>
                  </a:cubicBezTo>
                  <a:cubicBezTo>
                    <a:pt x="13874" y="2484"/>
                    <a:pt x="13839" y="2476"/>
                    <a:pt x="13808" y="2476"/>
                  </a:cubicBezTo>
                  <a:cubicBezTo>
                    <a:pt x="13727" y="2476"/>
                    <a:pt x="13668" y="2531"/>
                    <a:pt x="13644" y="2603"/>
                  </a:cubicBezTo>
                  <a:cubicBezTo>
                    <a:pt x="13611" y="2736"/>
                    <a:pt x="13644" y="2836"/>
                    <a:pt x="13777" y="2870"/>
                  </a:cubicBezTo>
                  <a:cubicBezTo>
                    <a:pt x="15112" y="3370"/>
                    <a:pt x="15812" y="3970"/>
                    <a:pt x="15812" y="4638"/>
                  </a:cubicBezTo>
                  <a:cubicBezTo>
                    <a:pt x="15779" y="5572"/>
                    <a:pt x="14278" y="6639"/>
                    <a:pt x="12143" y="7206"/>
                  </a:cubicBezTo>
                  <a:cubicBezTo>
                    <a:pt x="11691" y="7333"/>
                    <a:pt x="11288" y="7391"/>
                    <a:pt x="10939" y="7391"/>
                  </a:cubicBezTo>
                  <a:cubicBezTo>
                    <a:pt x="10645" y="7391"/>
                    <a:pt x="10389" y="7349"/>
                    <a:pt x="10175" y="7273"/>
                  </a:cubicBezTo>
                  <a:cubicBezTo>
                    <a:pt x="10342" y="7006"/>
                    <a:pt x="10475" y="6739"/>
                    <a:pt x="10575" y="6472"/>
                  </a:cubicBezTo>
                  <a:cubicBezTo>
                    <a:pt x="10842" y="5838"/>
                    <a:pt x="10875" y="5238"/>
                    <a:pt x="10609" y="4971"/>
                  </a:cubicBezTo>
                  <a:cubicBezTo>
                    <a:pt x="10533" y="4896"/>
                    <a:pt x="10402" y="4802"/>
                    <a:pt x="10186" y="4802"/>
                  </a:cubicBezTo>
                  <a:cubicBezTo>
                    <a:pt x="10114" y="4802"/>
                    <a:pt x="10033" y="4813"/>
                    <a:pt x="9941" y="4838"/>
                  </a:cubicBezTo>
                  <a:cubicBezTo>
                    <a:pt x="9241" y="5071"/>
                    <a:pt x="8841" y="5939"/>
                    <a:pt x="9074" y="6672"/>
                  </a:cubicBezTo>
                  <a:cubicBezTo>
                    <a:pt x="9141" y="6839"/>
                    <a:pt x="9241" y="7139"/>
                    <a:pt x="9541" y="7373"/>
                  </a:cubicBezTo>
                  <a:cubicBezTo>
                    <a:pt x="9107" y="7807"/>
                    <a:pt x="8540" y="8107"/>
                    <a:pt x="7840" y="8140"/>
                  </a:cubicBezTo>
                  <a:cubicBezTo>
                    <a:pt x="7797" y="8143"/>
                    <a:pt x="7754" y="8144"/>
                    <a:pt x="7712" y="8144"/>
                  </a:cubicBezTo>
                  <a:cubicBezTo>
                    <a:pt x="6658" y="8144"/>
                    <a:pt x="6064" y="7359"/>
                    <a:pt x="5872" y="7006"/>
                  </a:cubicBezTo>
                  <a:cubicBezTo>
                    <a:pt x="5805" y="6873"/>
                    <a:pt x="5738" y="6706"/>
                    <a:pt x="5705" y="6572"/>
                  </a:cubicBezTo>
                  <a:cubicBezTo>
                    <a:pt x="6005" y="6472"/>
                    <a:pt x="6272" y="6305"/>
                    <a:pt x="6472" y="6172"/>
                  </a:cubicBezTo>
                  <a:cubicBezTo>
                    <a:pt x="6973" y="5838"/>
                    <a:pt x="7206" y="5472"/>
                    <a:pt x="7139" y="5171"/>
                  </a:cubicBezTo>
                  <a:cubicBezTo>
                    <a:pt x="7106" y="4971"/>
                    <a:pt x="6939" y="4771"/>
                    <a:pt x="6439" y="4704"/>
                  </a:cubicBezTo>
                  <a:cubicBezTo>
                    <a:pt x="6361" y="4693"/>
                    <a:pt x="6286" y="4688"/>
                    <a:pt x="6214" y="4688"/>
                  </a:cubicBezTo>
                  <a:cubicBezTo>
                    <a:pt x="5853" y="4688"/>
                    <a:pt x="5566" y="4827"/>
                    <a:pt x="5371" y="5105"/>
                  </a:cubicBezTo>
                  <a:cubicBezTo>
                    <a:pt x="5171" y="5405"/>
                    <a:pt x="5105" y="5838"/>
                    <a:pt x="5205" y="6305"/>
                  </a:cubicBezTo>
                  <a:cubicBezTo>
                    <a:pt x="4859" y="6398"/>
                    <a:pt x="4482" y="6460"/>
                    <a:pt x="4096" y="6460"/>
                  </a:cubicBezTo>
                  <a:cubicBezTo>
                    <a:pt x="3514" y="6460"/>
                    <a:pt x="2911" y="6320"/>
                    <a:pt x="2369" y="5939"/>
                  </a:cubicBezTo>
                  <a:cubicBezTo>
                    <a:pt x="1836" y="5572"/>
                    <a:pt x="1269" y="4971"/>
                    <a:pt x="1702" y="4237"/>
                  </a:cubicBezTo>
                  <a:cubicBezTo>
                    <a:pt x="1769" y="4171"/>
                    <a:pt x="1802" y="4104"/>
                    <a:pt x="1869" y="4037"/>
                  </a:cubicBezTo>
                  <a:cubicBezTo>
                    <a:pt x="2040" y="4086"/>
                    <a:pt x="2211" y="4117"/>
                    <a:pt x="2408" y="4117"/>
                  </a:cubicBezTo>
                  <a:cubicBezTo>
                    <a:pt x="2480" y="4117"/>
                    <a:pt x="2556" y="4113"/>
                    <a:pt x="2636" y="4104"/>
                  </a:cubicBezTo>
                  <a:cubicBezTo>
                    <a:pt x="3337" y="4104"/>
                    <a:pt x="4171" y="3804"/>
                    <a:pt x="4271" y="3403"/>
                  </a:cubicBezTo>
                  <a:cubicBezTo>
                    <a:pt x="4304" y="3303"/>
                    <a:pt x="4304" y="3070"/>
                    <a:pt x="4004" y="2903"/>
                  </a:cubicBezTo>
                  <a:cubicBezTo>
                    <a:pt x="3861" y="2840"/>
                    <a:pt x="3695" y="2810"/>
                    <a:pt x="3517" y="2810"/>
                  </a:cubicBezTo>
                  <a:cubicBezTo>
                    <a:pt x="2946" y="2810"/>
                    <a:pt x="2244" y="3113"/>
                    <a:pt x="1736" y="3570"/>
                  </a:cubicBezTo>
                  <a:cubicBezTo>
                    <a:pt x="1435" y="3437"/>
                    <a:pt x="1135" y="3170"/>
                    <a:pt x="1002" y="2736"/>
                  </a:cubicBezTo>
                  <a:cubicBezTo>
                    <a:pt x="501" y="968"/>
                    <a:pt x="2236" y="435"/>
                    <a:pt x="2303" y="435"/>
                  </a:cubicBezTo>
                  <a:cubicBezTo>
                    <a:pt x="2436" y="401"/>
                    <a:pt x="2469" y="268"/>
                    <a:pt x="2469" y="168"/>
                  </a:cubicBezTo>
                  <a:cubicBezTo>
                    <a:pt x="2436" y="34"/>
                    <a:pt x="2303" y="1"/>
                    <a:pt x="220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06" name="Google Shape;3406;p36"/>
            <p:cNvSpPr/>
            <p:nvPr/>
          </p:nvSpPr>
          <p:spPr>
            <a:xfrm>
              <a:off x="17440950" y="4152425"/>
              <a:ext cx="244375" cy="310400"/>
            </a:xfrm>
            <a:custGeom>
              <a:avLst/>
              <a:gdLst/>
              <a:ahLst/>
              <a:cxnLst/>
              <a:rect l="l" t="t" r="r" b="b"/>
              <a:pathLst>
                <a:path w="9775" h="12416" extrusionOk="0">
                  <a:moveTo>
                    <a:pt x="2561" y="0"/>
                  </a:moveTo>
                  <a:cubicBezTo>
                    <a:pt x="2469" y="0"/>
                    <a:pt x="2369" y="87"/>
                    <a:pt x="2369" y="174"/>
                  </a:cubicBezTo>
                  <a:cubicBezTo>
                    <a:pt x="1769" y="3109"/>
                    <a:pt x="1" y="11982"/>
                    <a:pt x="468" y="12382"/>
                  </a:cubicBezTo>
                  <a:cubicBezTo>
                    <a:pt x="501" y="12382"/>
                    <a:pt x="535" y="12416"/>
                    <a:pt x="601" y="12416"/>
                  </a:cubicBezTo>
                  <a:cubicBezTo>
                    <a:pt x="868" y="12416"/>
                    <a:pt x="1635" y="11748"/>
                    <a:pt x="5338" y="7479"/>
                  </a:cubicBezTo>
                  <a:cubicBezTo>
                    <a:pt x="7506" y="4977"/>
                    <a:pt x="9674" y="2408"/>
                    <a:pt x="9674" y="2375"/>
                  </a:cubicBezTo>
                  <a:cubicBezTo>
                    <a:pt x="9775" y="2308"/>
                    <a:pt x="9741" y="2175"/>
                    <a:pt x="9674" y="2108"/>
                  </a:cubicBezTo>
                  <a:cubicBezTo>
                    <a:pt x="9629" y="2063"/>
                    <a:pt x="9577" y="2045"/>
                    <a:pt x="9528" y="2045"/>
                  </a:cubicBezTo>
                  <a:cubicBezTo>
                    <a:pt x="9468" y="2045"/>
                    <a:pt x="9411" y="2072"/>
                    <a:pt x="9374" y="2108"/>
                  </a:cubicBezTo>
                  <a:cubicBezTo>
                    <a:pt x="6506" y="5544"/>
                    <a:pt x="1869" y="10915"/>
                    <a:pt x="768" y="11882"/>
                  </a:cubicBezTo>
                  <a:cubicBezTo>
                    <a:pt x="835" y="10481"/>
                    <a:pt x="1969" y="4210"/>
                    <a:pt x="2770" y="240"/>
                  </a:cubicBezTo>
                  <a:cubicBezTo>
                    <a:pt x="2803" y="140"/>
                    <a:pt x="2703" y="40"/>
                    <a:pt x="2603" y="7"/>
                  </a:cubicBezTo>
                  <a:cubicBezTo>
                    <a:pt x="2589" y="2"/>
                    <a:pt x="2575" y="0"/>
                    <a:pt x="256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07" name="Google Shape;3407;p36"/>
            <p:cNvSpPr/>
            <p:nvPr/>
          </p:nvSpPr>
          <p:spPr>
            <a:xfrm>
              <a:off x="17400925" y="3945625"/>
              <a:ext cx="313875" cy="251050"/>
            </a:xfrm>
            <a:custGeom>
              <a:avLst/>
              <a:gdLst/>
              <a:ahLst/>
              <a:cxnLst/>
              <a:rect l="l" t="t" r="r" b="b"/>
              <a:pathLst>
                <a:path w="12555" h="10042" extrusionOk="0">
                  <a:moveTo>
                    <a:pt x="2699" y="0"/>
                  </a:moveTo>
                  <a:cubicBezTo>
                    <a:pt x="2297" y="0"/>
                    <a:pt x="1820" y="480"/>
                    <a:pt x="1268" y="1774"/>
                  </a:cubicBezTo>
                  <a:cubicBezTo>
                    <a:pt x="1268" y="1774"/>
                    <a:pt x="1" y="7612"/>
                    <a:pt x="3537" y="9580"/>
                  </a:cubicBezTo>
                  <a:cubicBezTo>
                    <a:pt x="4112" y="9900"/>
                    <a:pt x="4694" y="10041"/>
                    <a:pt x="5268" y="10041"/>
                  </a:cubicBezTo>
                  <a:cubicBezTo>
                    <a:pt x="9114" y="10041"/>
                    <a:pt x="12555" y="3690"/>
                    <a:pt x="10842" y="2441"/>
                  </a:cubicBezTo>
                  <a:cubicBezTo>
                    <a:pt x="10535" y="2212"/>
                    <a:pt x="10254" y="2116"/>
                    <a:pt x="9998" y="2116"/>
                  </a:cubicBezTo>
                  <a:cubicBezTo>
                    <a:pt x="8615" y="2116"/>
                    <a:pt x="7973" y="4943"/>
                    <a:pt x="7973" y="4943"/>
                  </a:cubicBezTo>
                  <a:cubicBezTo>
                    <a:pt x="7973" y="4943"/>
                    <a:pt x="8182" y="1034"/>
                    <a:pt x="7188" y="1034"/>
                  </a:cubicBezTo>
                  <a:cubicBezTo>
                    <a:pt x="7132" y="1034"/>
                    <a:pt x="7071" y="1047"/>
                    <a:pt x="7006" y="1074"/>
                  </a:cubicBezTo>
                  <a:cubicBezTo>
                    <a:pt x="5772" y="1541"/>
                    <a:pt x="4404" y="3942"/>
                    <a:pt x="4404" y="3942"/>
                  </a:cubicBezTo>
                  <a:cubicBezTo>
                    <a:pt x="4404" y="3942"/>
                    <a:pt x="3854" y="0"/>
                    <a:pt x="269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08" name="Google Shape;3408;p36"/>
            <p:cNvSpPr/>
            <p:nvPr/>
          </p:nvSpPr>
          <p:spPr>
            <a:xfrm>
              <a:off x="17434300" y="4050200"/>
              <a:ext cx="206825" cy="103250"/>
            </a:xfrm>
            <a:custGeom>
              <a:avLst/>
              <a:gdLst/>
              <a:ahLst/>
              <a:cxnLst/>
              <a:rect l="l" t="t" r="r" b="b"/>
              <a:pathLst>
                <a:path w="8273" h="4130" extrusionOk="0">
                  <a:moveTo>
                    <a:pt x="2735" y="2561"/>
                  </a:moveTo>
                  <a:cubicBezTo>
                    <a:pt x="2769" y="2761"/>
                    <a:pt x="2769" y="2962"/>
                    <a:pt x="2735" y="3062"/>
                  </a:cubicBezTo>
                  <a:cubicBezTo>
                    <a:pt x="2735" y="3062"/>
                    <a:pt x="2735" y="3028"/>
                    <a:pt x="2702" y="3028"/>
                  </a:cubicBezTo>
                  <a:cubicBezTo>
                    <a:pt x="2669" y="2895"/>
                    <a:pt x="2702" y="2761"/>
                    <a:pt x="2735" y="2561"/>
                  </a:cubicBezTo>
                  <a:close/>
                  <a:moveTo>
                    <a:pt x="5704" y="2862"/>
                  </a:moveTo>
                  <a:cubicBezTo>
                    <a:pt x="5704" y="3329"/>
                    <a:pt x="5571" y="3629"/>
                    <a:pt x="5437" y="3695"/>
                  </a:cubicBezTo>
                  <a:cubicBezTo>
                    <a:pt x="5430" y="3699"/>
                    <a:pt x="5422" y="3701"/>
                    <a:pt x="5415" y="3701"/>
                  </a:cubicBezTo>
                  <a:cubicBezTo>
                    <a:pt x="5350" y="3701"/>
                    <a:pt x="5267" y="3588"/>
                    <a:pt x="5237" y="3529"/>
                  </a:cubicBezTo>
                  <a:cubicBezTo>
                    <a:pt x="5204" y="3462"/>
                    <a:pt x="5204" y="3329"/>
                    <a:pt x="5337" y="3195"/>
                  </a:cubicBezTo>
                  <a:cubicBezTo>
                    <a:pt x="5404" y="3095"/>
                    <a:pt x="5537" y="2962"/>
                    <a:pt x="5704" y="2862"/>
                  </a:cubicBezTo>
                  <a:close/>
                  <a:moveTo>
                    <a:pt x="1357" y="1"/>
                  </a:moveTo>
                  <a:cubicBezTo>
                    <a:pt x="1293" y="1"/>
                    <a:pt x="1230" y="9"/>
                    <a:pt x="1168" y="26"/>
                  </a:cubicBezTo>
                  <a:cubicBezTo>
                    <a:pt x="400" y="193"/>
                    <a:pt x="67" y="1427"/>
                    <a:pt x="33" y="1561"/>
                  </a:cubicBezTo>
                  <a:cubicBezTo>
                    <a:pt x="0" y="1694"/>
                    <a:pt x="67" y="1794"/>
                    <a:pt x="167" y="1827"/>
                  </a:cubicBezTo>
                  <a:cubicBezTo>
                    <a:pt x="190" y="1833"/>
                    <a:pt x="213" y="1836"/>
                    <a:pt x="234" y="1836"/>
                  </a:cubicBezTo>
                  <a:cubicBezTo>
                    <a:pt x="334" y="1836"/>
                    <a:pt x="406" y="1776"/>
                    <a:pt x="434" y="1694"/>
                  </a:cubicBezTo>
                  <a:cubicBezTo>
                    <a:pt x="500" y="1394"/>
                    <a:pt x="801" y="527"/>
                    <a:pt x="1268" y="426"/>
                  </a:cubicBezTo>
                  <a:cubicBezTo>
                    <a:pt x="1287" y="423"/>
                    <a:pt x="1308" y="421"/>
                    <a:pt x="1329" y="421"/>
                  </a:cubicBezTo>
                  <a:cubicBezTo>
                    <a:pt x="1521" y="421"/>
                    <a:pt x="1761" y="560"/>
                    <a:pt x="2001" y="860"/>
                  </a:cubicBezTo>
                  <a:cubicBezTo>
                    <a:pt x="2302" y="1194"/>
                    <a:pt x="2502" y="1561"/>
                    <a:pt x="2602" y="1894"/>
                  </a:cubicBezTo>
                  <a:cubicBezTo>
                    <a:pt x="2335" y="2328"/>
                    <a:pt x="2202" y="2795"/>
                    <a:pt x="2335" y="3162"/>
                  </a:cubicBezTo>
                  <a:cubicBezTo>
                    <a:pt x="2368" y="3262"/>
                    <a:pt x="2468" y="3562"/>
                    <a:pt x="2735" y="3595"/>
                  </a:cubicBezTo>
                  <a:cubicBezTo>
                    <a:pt x="2802" y="3595"/>
                    <a:pt x="2935" y="3595"/>
                    <a:pt x="3069" y="3362"/>
                  </a:cubicBezTo>
                  <a:cubicBezTo>
                    <a:pt x="3202" y="3128"/>
                    <a:pt x="3236" y="2595"/>
                    <a:pt x="3069" y="1961"/>
                  </a:cubicBezTo>
                  <a:cubicBezTo>
                    <a:pt x="3336" y="1594"/>
                    <a:pt x="3736" y="1227"/>
                    <a:pt x="4170" y="1060"/>
                  </a:cubicBezTo>
                  <a:cubicBezTo>
                    <a:pt x="4331" y="989"/>
                    <a:pt x="4478" y="955"/>
                    <a:pt x="4610" y="955"/>
                  </a:cubicBezTo>
                  <a:cubicBezTo>
                    <a:pt x="4914" y="955"/>
                    <a:pt x="5141" y="1135"/>
                    <a:pt x="5304" y="1461"/>
                  </a:cubicBezTo>
                  <a:cubicBezTo>
                    <a:pt x="5504" y="1794"/>
                    <a:pt x="5604" y="2128"/>
                    <a:pt x="5637" y="2428"/>
                  </a:cubicBezTo>
                  <a:cubicBezTo>
                    <a:pt x="5371" y="2561"/>
                    <a:pt x="5137" y="2761"/>
                    <a:pt x="5004" y="2928"/>
                  </a:cubicBezTo>
                  <a:cubicBezTo>
                    <a:pt x="4703" y="3329"/>
                    <a:pt x="4803" y="3629"/>
                    <a:pt x="4870" y="3762"/>
                  </a:cubicBezTo>
                  <a:cubicBezTo>
                    <a:pt x="5037" y="4029"/>
                    <a:pt x="5237" y="4129"/>
                    <a:pt x="5404" y="4129"/>
                  </a:cubicBezTo>
                  <a:cubicBezTo>
                    <a:pt x="5504" y="4129"/>
                    <a:pt x="5571" y="4096"/>
                    <a:pt x="5637" y="4062"/>
                  </a:cubicBezTo>
                  <a:cubicBezTo>
                    <a:pt x="5971" y="3896"/>
                    <a:pt x="6171" y="3329"/>
                    <a:pt x="6104" y="2661"/>
                  </a:cubicBezTo>
                  <a:cubicBezTo>
                    <a:pt x="6397" y="2515"/>
                    <a:pt x="6744" y="2422"/>
                    <a:pt x="7040" y="2422"/>
                  </a:cubicBezTo>
                  <a:cubicBezTo>
                    <a:pt x="7148" y="2422"/>
                    <a:pt x="7249" y="2434"/>
                    <a:pt x="7339" y="2461"/>
                  </a:cubicBezTo>
                  <a:cubicBezTo>
                    <a:pt x="7672" y="2561"/>
                    <a:pt x="7839" y="2795"/>
                    <a:pt x="7872" y="3162"/>
                  </a:cubicBezTo>
                  <a:cubicBezTo>
                    <a:pt x="7872" y="3295"/>
                    <a:pt x="7972" y="3362"/>
                    <a:pt x="8106" y="3362"/>
                  </a:cubicBezTo>
                  <a:cubicBezTo>
                    <a:pt x="8206" y="3362"/>
                    <a:pt x="8273" y="3262"/>
                    <a:pt x="8273" y="3128"/>
                  </a:cubicBezTo>
                  <a:cubicBezTo>
                    <a:pt x="8239" y="2595"/>
                    <a:pt x="7939" y="2228"/>
                    <a:pt x="7472" y="2061"/>
                  </a:cubicBezTo>
                  <a:cubicBezTo>
                    <a:pt x="7338" y="2030"/>
                    <a:pt x="7194" y="2015"/>
                    <a:pt x="7045" y="2015"/>
                  </a:cubicBezTo>
                  <a:cubicBezTo>
                    <a:pt x="6714" y="2015"/>
                    <a:pt x="6360" y="2090"/>
                    <a:pt x="6038" y="2228"/>
                  </a:cubicBezTo>
                  <a:cubicBezTo>
                    <a:pt x="5971" y="1928"/>
                    <a:pt x="5871" y="1594"/>
                    <a:pt x="5704" y="1294"/>
                  </a:cubicBezTo>
                  <a:cubicBezTo>
                    <a:pt x="5442" y="794"/>
                    <a:pt x="5062" y="532"/>
                    <a:pt x="4598" y="532"/>
                  </a:cubicBezTo>
                  <a:cubicBezTo>
                    <a:pt x="4412" y="532"/>
                    <a:pt x="4213" y="574"/>
                    <a:pt x="4003" y="660"/>
                  </a:cubicBezTo>
                  <a:cubicBezTo>
                    <a:pt x="3636" y="827"/>
                    <a:pt x="3236" y="1127"/>
                    <a:pt x="2902" y="1494"/>
                  </a:cubicBezTo>
                  <a:cubicBezTo>
                    <a:pt x="2769" y="1194"/>
                    <a:pt x="2602" y="893"/>
                    <a:pt x="2335" y="560"/>
                  </a:cubicBezTo>
                  <a:cubicBezTo>
                    <a:pt x="2003" y="200"/>
                    <a:pt x="1670" y="1"/>
                    <a:pt x="135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09" name="Google Shape;3409;p36"/>
            <p:cNvSpPr/>
            <p:nvPr/>
          </p:nvSpPr>
          <p:spPr>
            <a:xfrm>
              <a:off x="17522675" y="4089600"/>
              <a:ext cx="302750" cy="262925"/>
            </a:xfrm>
            <a:custGeom>
              <a:avLst/>
              <a:gdLst/>
              <a:ahLst/>
              <a:cxnLst/>
              <a:rect l="l" t="t" r="r" b="b"/>
              <a:pathLst>
                <a:path w="12110" h="10517" extrusionOk="0">
                  <a:moveTo>
                    <a:pt x="6429" y="1"/>
                  </a:moveTo>
                  <a:cubicBezTo>
                    <a:pt x="6048" y="1"/>
                    <a:pt x="5482" y="182"/>
                    <a:pt x="4671" y="618"/>
                  </a:cubicBezTo>
                  <a:cubicBezTo>
                    <a:pt x="4671" y="618"/>
                    <a:pt x="1" y="4388"/>
                    <a:pt x="1535" y="8157"/>
                  </a:cubicBezTo>
                  <a:cubicBezTo>
                    <a:pt x="2236" y="9878"/>
                    <a:pt x="3887" y="10516"/>
                    <a:pt x="5662" y="10516"/>
                  </a:cubicBezTo>
                  <a:cubicBezTo>
                    <a:pt x="8704" y="10516"/>
                    <a:pt x="12110" y="8640"/>
                    <a:pt x="11709" y="7123"/>
                  </a:cubicBezTo>
                  <a:cubicBezTo>
                    <a:pt x="11507" y="6369"/>
                    <a:pt x="11045" y="6112"/>
                    <a:pt x="10509" y="6112"/>
                  </a:cubicBezTo>
                  <a:cubicBezTo>
                    <a:pt x="9361" y="6112"/>
                    <a:pt x="7873" y="7290"/>
                    <a:pt x="7873" y="7290"/>
                  </a:cubicBezTo>
                  <a:cubicBezTo>
                    <a:pt x="7873" y="7290"/>
                    <a:pt x="10809" y="4054"/>
                    <a:pt x="9574" y="3654"/>
                  </a:cubicBezTo>
                  <a:cubicBezTo>
                    <a:pt x="9383" y="3599"/>
                    <a:pt x="9163" y="3575"/>
                    <a:pt x="8926" y="3575"/>
                  </a:cubicBezTo>
                  <a:cubicBezTo>
                    <a:pt x="7591" y="3575"/>
                    <a:pt x="5738" y="4321"/>
                    <a:pt x="5738" y="4321"/>
                  </a:cubicBezTo>
                  <a:cubicBezTo>
                    <a:pt x="5738" y="4321"/>
                    <a:pt x="8289" y="1"/>
                    <a:pt x="64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0" name="Google Shape;3410;p36"/>
            <p:cNvSpPr/>
            <p:nvPr/>
          </p:nvSpPr>
          <p:spPr>
            <a:xfrm>
              <a:off x="17575225" y="4169675"/>
              <a:ext cx="147625" cy="176400"/>
            </a:xfrm>
            <a:custGeom>
              <a:avLst/>
              <a:gdLst/>
              <a:ahLst/>
              <a:cxnLst/>
              <a:rect l="l" t="t" r="r" b="b"/>
              <a:pathLst>
                <a:path w="5905" h="7056" extrusionOk="0">
                  <a:moveTo>
                    <a:pt x="1635" y="3086"/>
                  </a:moveTo>
                  <a:lnTo>
                    <a:pt x="1635" y="3086"/>
                  </a:lnTo>
                  <a:cubicBezTo>
                    <a:pt x="1501" y="3253"/>
                    <a:pt x="1401" y="3386"/>
                    <a:pt x="1301" y="3453"/>
                  </a:cubicBezTo>
                  <a:cubicBezTo>
                    <a:pt x="1301" y="3453"/>
                    <a:pt x="1301" y="3420"/>
                    <a:pt x="1301" y="3420"/>
                  </a:cubicBezTo>
                  <a:cubicBezTo>
                    <a:pt x="1368" y="3286"/>
                    <a:pt x="1468" y="3186"/>
                    <a:pt x="1635" y="3086"/>
                  </a:cubicBezTo>
                  <a:close/>
                  <a:moveTo>
                    <a:pt x="3736" y="5154"/>
                  </a:moveTo>
                  <a:cubicBezTo>
                    <a:pt x="3470" y="5521"/>
                    <a:pt x="3169" y="5655"/>
                    <a:pt x="3036" y="5655"/>
                  </a:cubicBezTo>
                  <a:cubicBezTo>
                    <a:pt x="2936" y="5621"/>
                    <a:pt x="2969" y="5454"/>
                    <a:pt x="2969" y="5388"/>
                  </a:cubicBezTo>
                  <a:cubicBezTo>
                    <a:pt x="2969" y="5288"/>
                    <a:pt x="3069" y="5221"/>
                    <a:pt x="3236" y="5188"/>
                  </a:cubicBezTo>
                  <a:cubicBezTo>
                    <a:pt x="3336" y="5154"/>
                    <a:pt x="3436" y="5154"/>
                    <a:pt x="3570" y="5154"/>
                  </a:cubicBezTo>
                  <a:close/>
                  <a:moveTo>
                    <a:pt x="1573" y="1"/>
                  </a:moveTo>
                  <a:cubicBezTo>
                    <a:pt x="932" y="1"/>
                    <a:pt x="216" y="535"/>
                    <a:pt x="134" y="618"/>
                  </a:cubicBezTo>
                  <a:cubicBezTo>
                    <a:pt x="34" y="684"/>
                    <a:pt x="0" y="818"/>
                    <a:pt x="67" y="885"/>
                  </a:cubicBezTo>
                  <a:cubicBezTo>
                    <a:pt x="132" y="949"/>
                    <a:pt x="196" y="986"/>
                    <a:pt x="261" y="986"/>
                  </a:cubicBezTo>
                  <a:cubicBezTo>
                    <a:pt x="296" y="986"/>
                    <a:pt x="332" y="975"/>
                    <a:pt x="367" y="951"/>
                  </a:cubicBezTo>
                  <a:cubicBezTo>
                    <a:pt x="561" y="785"/>
                    <a:pt x="1145" y="435"/>
                    <a:pt x="1567" y="435"/>
                  </a:cubicBezTo>
                  <a:cubicBezTo>
                    <a:pt x="1654" y="435"/>
                    <a:pt x="1734" y="450"/>
                    <a:pt x="1802" y="484"/>
                  </a:cubicBezTo>
                  <a:cubicBezTo>
                    <a:pt x="2002" y="584"/>
                    <a:pt x="2102" y="851"/>
                    <a:pt x="2135" y="1285"/>
                  </a:cubicBezTo>
                  <a:cubicBezTo>
                    <a:pt x="2135" y="1752"/>
                    <a:pt x="2069" y="2152"/>
                    <a:pt x="1935" y="2486"/>
                  </a:cubicBezTo>
                  <a:cubicBezTo>
                    <a:pt x="1435" y="2652"/>
                    <a:pt x="1068" y="2919"/>
                    <a:pt x="934" y="3286"/>
                  </a:cubicBezTo>
                  <a:cubicBezTo>
                    <a:pt x="901" y="3386"/>
                    <a:pt x="768" y="3687"/>
                    <a:pt x="968" y="3853"/>
                  </a:cubicBezTo>
                  <a:cubicBezTo>
                    <a:pt x="989" y="3896"/>
                    <a:pt x="1050" y="3938"/>
                    <a:pt x="1151" y="3938"/>
                  </a:cubicBezTo>
                  <a:cubicBezTo>
                    <a:pt x="1210" y="3938"/>
                    <a:pt x="1282" y="3923"/>
                    <a:pt x="1368" y="3887"/>
                  </a:cubicBezTo>
                  <a:cubicBezTo>
                    <a:pt x="1635" y="3787"/>
                    <a:pt x="2002" y="3386"/>
                    <a:pt x="2269" y="2819"/>
                  </a:cubicBezTo>
                  <a:cubicBezTo>
                    <a:pt x="2512" y="2744"/>
                    <a:pt x="2787" y="2701"/>
                    <a:pt x="3058" y="2701"/>
                  </a:cubicBezTo>
                  <a:cubicBezTo>
                    <a:pt x="3270" y="2701"/>
                    <a:pt x="3480" y="2727"/>
                    <a:pt x="3670" y="2786"/>
                  </a:cubicBezTo>
                  <a:cubicBezTo>
                    <a:pt x="4237" y="2953"/>
                    <a:pt x="4437" y="3286"/>
                    <a:pt x="4337" y="3820"/>
                  </a:cubicBezTo>
                  <a:cubicBezTo>
                    <a:pt x="4237" y="4187"/>
                    <a:pt x="4137" y="4520"/>
                    <a:pt x="3970" y="4754"/>
                  </a:cubicBezTo>
                  <a:cubicBezTo>
                    <a:pt x="3846" y="4740"/>
                    <a:pt x="3721" y="4732"/>
                    <a:pt x="3602" y="4732"/>
                  </a:cubicBezTo>
                  <a:cubicBezTo>
                    <a:pt x="3432" y="4732"/>
                    <a:pt x="3273" y="4748"/>
                    <a:pt x="3136" y="4787"/>
                  </a:cubicBezTo>
                  <a:cubicBezTo>
                    <a:pt x="2669" y="4887"/>
                    <a:pt x="2569" y="5188"/>
                    <a:pt x="2536" y="5321"/>
                  </a:cubicBezTo>
                  <a:cubicBezTo>
                    <a:pt x="2502" y="5788"/>
                    <a:pt x="2702" y="6022"/>
                    <a:pt x="2936" y="6055"/>
                  </a:cubicBezTo>
                  <a:cubicBezTo>
                    <a:pt x="2973" y="6061"/>
                    <a:pt x="3010" y="6064"/>
                    <a:pt x="3047" y="6064"/>
                  </a:cubicBezTo>
                  <a:cubicBezTo>
                    <a:pt x="3421" y="6064"/>
                    <a:pt x="3840" y="5766"/>
                    <a:pt x="4203" y="5221"/>
                  </a:cubicBezTo>
                  <a:cubicBezTo>
                    <a:pt x="4637" y="5354"/>
                    <a:pt x="5071" y="5588"/>
                    <a:pt x="5271" y="5888"/>
                  </a:cubicBezTo>
                  <a:cubicBezTo>
                    <a:pt x="5471" y="6155"/>
                    <a:pt x="5438" y="6422"/>
                    <a:pt x="5237" y="6755"/>
                  </a:cubicBezTo>
                  <a:cubicBezTo>
                    <a:pt x="5171" y="6822"/>
                    <a:pt x="5204" y="6956"/>
                    <a:pt x="5304" y="7022"/>
                  </a:cubicBezTo>
                  <a:cubicBezTo>
                    <a:pt x="5338" y="7056"/>
                    <a:pt x="5371" y="7056"/>
                    <a:pt x="5404" y="7056"/>
                  </a:cubicBezTo>
                  <a:cubicBezTo>
                    <a:pt x="5471" y="7056"/>
                    <a:pt x="5538" y="7022"/>
                    <a:pt x="5604" y="6989"/>
                  </a:cubicBezTo>
                  <a:cubicBezTo>
                    <a:pt x="5905" y="6522"/>
                    <a:pt x="5905" y="6055"/>
                    <a:pt x="5604" y="5655"/>
                  </a:cubicBezTo>
                  <a:cubicBezTo>
                    <a:pt x="5371" y="5288"/>
                    <a:pt x="4904" y="5021"/>
                    <a:pt x="4404" y="4854"/>
                  </a:cubicBezTo>
                  <a:cubicBezTo>
                    <a:pt x="4537" y="4587"/>
                    <a:pt x="4637" y="4254"/>
                    <a:pt x="4737" y="3920"/>
                  </a:cubicBezTo>
                  <a:cubicBezTo>
                    <a:pt x="4904" y="3153"/>
                    <a:pt x="4570" y="2619"/>
                    <a:pt x="3803" y="2386"/>
                  </a:cubicBezTo>
                  <a:cubicBezTo>
                    <a:pt x="3589" y="2314"/>
                    <a:pt x="3345" y="2281"/>
                    <a:pt x="3089" y="2281"/>
                  </a:cubicBezTo>
                  <a:cubicBezTo>
                    <a:pt x="2867" y="2281"/>
                    <a:pt x="2634" y="2306"/>
                    <a:pt x="2402" y="2352"/>
                  </a:cubicBezTo>
                  <a:cubicBezTo>
                    <a:pt x="2502" y="2019"/>
                    <a:pt x="2569" y="1652"/>
                    <a:pt x="2536" y="1251"/>
                  </a:cubicBezTo>
                  <a:cubicBezTo>
                    <a:pt x="2502" y="651"/>
                    <a:pt x="2335" y="251"/>
                    <a:pt x="1968" y="84"/>
                  </a:cubicBezTo>
                  <a:cubicBezTo>
                    <a:pt x="1845" y="25"/>
                    <a:pt x="1711" y="1"/>
                    <a:pt x="157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1" name="Google Shape;3411;p36"/>
            <p:cNvSpPr/>
            <p:nvPr/>
          </p:nvSpPr>
          <p:spPr>
            <a:xfrm>
              <a:off x="17324200" y="4173425"/>
              <a:ext cx="174325" cy="164325"/>
            </a:xfrm>
            <a:custGeom>
              <a:avLst/>
              <a:gdLst/>
              <a:ahLst/>
              <a:cxnLst/>
              <a:rect l="l" t="t" r="r" b="b"/>
              <a:pathLst>
                <a:path w="6973" h="6573" extrusionOk="0">
                  <a:moveTo>
                    <a:pt x="2436" y="1"/>
                  </a:moveTo>
                  <a:lnTo>
                    <a:pt x="2436" y="1"/>
                  </a:lnTo>
                  <a:cubicBezTo>
                    <a:pt x="1" y="4170"/>
                    <a:pt x="5838" y="6572"/>
                    <a:pt x="5838" y="6572"/>
                  </a:cubicBezTo>
                  <a:cubicBezTo>
                    <a:pt x="6972" y="2503"/>
                    <a:pt x="2437" y="1"/>
                    <a:pt x="2436" y="1"/>
                  </a:cubicBezTo>
                  <a:close/>
                </a:path>
              </a:pathLst>
            </a:custGeom>
            <a:solidFill>
              <a:srgbClr val="86B9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2" name="Google Shape;3412;p36"/>
            <p:cNvSpPr/>
            <p:nvPr/>
          </p:nvSpPr>
          <p:spPr>
            <a:xfrm>
              <a:off x="17063200" y="4320200"/>
              <a:ext cx="583775" cy="566375"/>
            </a:xfrm>
            <a:custGeom>
              <a:avLst/>
              <a:gdLst/>
              <a:ahLst/>
              <a:cxnLst/>
              <a:rect l="l" t="t" r="r" b="b"/>
              <a:pathLst>
                <a:path w="23351" h="22655" extrusionOk="0">
                  <a:moveTo>
                    <a:pt x="11542" y="1"/>
                  </a:moveTo>
                  <a:cubicBezTo>
                    <a:pt x="11542" y="1"/>
                    <a:pt x="10674" y="2102"/>
                    <a:pt x="11208" y="3169"/>
                  </a:cubicBezTo>
                  <a:cubicBezTo>
                    <a:pt x="11742" y="4237"/>
                    <a:pt x="0" y="12710"/>
                    <a:pt x="1501" y="14911"/>
                  </a:cubicBezTo>
                  <a:cubicBezTo>
                    <a:pt x="3036" y="17079"/>
                    <a:pt x="10975" y="21716"/>
                    <a:pt x="14277" y="22617"/>
                  </a:cubicBezTo>
                  <a:cubicBezTo>
                    <a:pt x="14371" y="22642"/>
                    <a:pt x="14463" y="22655"/>
                    <a:pt x="14555" y="22655"/>
                  </a:cubicBezTo>
                  <a:cubicBezTo>
                    <a:pt x="17713" y="22655"/>
                    <a:pt x="19981" y="8073"/>
                    <a:pt x="19981" y="8073"/>
                  </a:cubicBezTo>
                  <a:cubicBezTo>
                    <a:pt x="19981" y="8073"/>
                    <a:pt x="23350" y="6572"/>
                    <a:pt x="22883" y="5805"/>
                  </a:cubicBezTo>
                  <a:cubicBezTo>
                    <a:pt x="22416" y="5004"/>
                    <a:pt x="11542" y="1"/>
                    <a:pt x="11542" y="1"/>
                  </a:cubicBezTo>
                  <a:close/>
                </a:path>
              </a:pathLst>
            </a:custGeom>
            <a:solidFill>
              <a:srgbClr val="ECD6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3" name="Google Shape;3413;p36"/>
            <p:cNvSpPr/>
            <p:nvPr/>
          </p:nvSpPr>
          <p:spPr>
            <a:xfrm>
              <a:off x="16769650" y="4460450"/>
              <a:ext cx="548750" cy="321150"/>
            </a:xfrm>
            <a:custGeom>
              <a:avLst/>
              <a:gdLst/>
              <a:ahLst/>
              <a:cxnLst/>
              <a:rect l="l" t="t" r="r" b="b"/>
              <a:pathLst>
                <a:path w="21950" h="12846" extrusionOk="0">
                  <a:moveTo>
                    <a:pt x="9532" y="0"/>
                  </a:moveTo>
                  <a:cubicBezTo>
                    <a:pt x="5724" y="0"/>
                    <a:pt x="2234" y="1690"/>
                    <a:pt x="1101" y="6933"/>
                  </a:cubicBezTo>
                  <a:cubicBezTo>
                    <a:pt x="1101" y="6933"/>
                    <a:pt x="0" y="12037"/>
                    <a:pt x="5504" y="12770"/>
                  </a:cubicBezTo>
                  <a:cubicBezTo>
                    <a:pt x="5892" y="12821"/>
                    <a:pt x="6293" y="12846"/>
                    <a:pt x="6705" y="12846"/>
                  </a:cubicBezTo>
                  <a:cubicBezTo>
                    <a:pt x="13040" y="12846"/>
                    <a:pt x="21949" y="7140"/>
                    <a:pt x="21949" y="5198"/>
                  </a:cubicBezTo>
                  <a:cubicBezTo>
                    <a:pt x="21949" y="3967"/>
                    <a:pt x="15367" y="0"/>
                    <a:pt x="953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4" name="Google Shape;3414;p36"/>
            <p:cNvSpPr/>
            <p:nvPr/>
          </p:nvSpPr>
          <p:spPr>
            <a:xfrm>
              <a:off x="17440125" y="4518775"/>
              <a:ext cx="131775" cy="170875"/>
            </a:xfrm>
            <a:custGeom>
              <a:avLst/>
              <a:gdLst/>
              <a:ahLst/>
              <a:cxnLst/>
              <a:rect l="l" t="t" r="r" b="b"/>
              <a:pathLst>
                <a:path w="5271" h="6835" extrusionOk="0">
                  <a:moveTo>
                    <a:pt x="1887" y="1"/>
                  </a:moveTo>
                  <a:cubicBezTo>
                    <a:pt x="1828" y="1"/>
                    <a:pt x="1793" y="18"/>
                    <a:pt x="1768" y="30"/>
                  </a:cubicBezTo>
                  <a:cubicBezTo>
                    <a:pt x="1702" y="63"/>
                    <a:pt x="1568" y="163"/>
                    <a:pt x="1635" y="430"/>
                  </a:cubicBezTo>
                  <a:cubicBezTo>
                    <a:pt x="1735" y="1031"/>
                    <a:pt x="2302" y="1898"/>
                    <a:pt x="2836" y="2598"/>
                  </a:cubicBezTo>
                  <a:cubicBezTo>
                    <a:pt x="2257" y="2233"/>
                    <a:pt x="1622" y="1923"/>
                    <a:pt x="1212" y="1923"/>
                  </a:cubicBezTo>
                  <a:cubicBezTo>
                    <a:pt x="1173" y="1923"/>
                    <a:pt x="1136" y="1926"/>
                    <a:pt x="1101" y="1931"/>
                  </a:cubicBezTo>
                  <a:cubicBezTo>
                    <a:pt x="935" y="1965"/>
                    <a:pt x="834" y="2065"/>
                    <a:pt x="801" y="2131"/>
                  </a:cubicBezTo>
                  <a:cubicBezTo>
                    <a:pt x="501" y="2565"/>
                    <a:pt x="1235" y="3499"/>
                    <a:pt x="1935" y="4233"/>
                  </a:cubicBezTo>
                  <a:cubicBezTo>
                    <a:pt x="1499" y="4067"/>
                    <a:pt x="1037" y="3939"/>
                    <a:pt x="678" y="3939"/>
                  </a:cubicBezTo>
                  <a:cubicBezTo>
                    <a:pt x="460" y="3939"/>
                    <a:pt x="281" y="3986"/>
                    <a:pt x="167" y="4100"/>
                  </a:cubicBezTo>
                  <a:cubicBezTo>
                    <a:pt x="1" y="4266"/>
                    <a:pt x="1" y="4533"/>
                    <a:pt x="167" y="4833"/>
                  </a:cubicBezTo>
                  <a:cubicBezTo>
                    <a:pt x="634" y="5801"/>
                    <a:pt x="2302" y="6835"/>
                    <a:pt x="3603" y="6835"/>
                  </a:cubicBezTo>
                  <a:cubicBezTo>
                    <a:pt x="3737" y="6835"/>
                    <a:pt x="3903" y="6801"/>
                    <a:pt x="4037" y="6768"/>
                  </a:cubicBezTo>
                  <a:cubicBezTo>
                    <a:pt x="4737" y="6635"/>
                    <a:pt x="5171" y="6068"/>
                    <a:pt x="5238" y="5234"/>
                  </a:cubicBezTo>
                  <a:cubicBezTo>
                    <a:pt x="5238" y="5100"/>
                    <a:pt x="5171" y="5000"/>
                    <a:pt x="5037" y="5000"/>
                  </a:cubicBezTo>
                  <a:cubicBezTo>
                    <a:pt x="4937" y="5000"/>
                    <a:pt x="4837" y="5067"/>
                    <a:pt x="4837" y="5200"/>
                  </a:cubicBezTo>
                  <a:cubicBezTo>
                    <a:pt x="4771" y="5867"/>
                    <a:pt x="4470" y="6268"/>
                    <a:pt x="3937" y="6368"/>
                  </a:cubicBezTo>
                  <a:cubicBezTo>
                    <a:pt x="3830" y="6391"/>
                    <a:pt x="3715" y="6401"/>
                    <a:pt x="3596" y="6401"/>
                  </a:cubicBezTo>
                  <a:cubicBezTo>
                    <a:pt x="2492" y="6401"/>
                    <a:pt x="956" y="5480"/>
                    <a:pt x="534" y="4667"/>
                  </a:cubicBezTo>
                  <a:cubicBezTo>
                    <a:pt x="468" y="4466"/>
                    <a:pt x="468" y="4400"/>
                    <a:pt x="468" y="4400"/>
                  </a:cubicBezTo>
                  <a:cubicBezTo>
                    <a:pt x="494" y="4366"/>
                    <a:pt x="557" y="4350"/>
                    <a:pt x="650" y="4350"/>
                  </a:cubicBezTo>
                  <a:cubicBezTo>
                    <a:pt x="1020" y="4350"/>
                    <a:pt x="1869" y="4607"/>
                    <a:pt x="2803" y="5034"/>
                  </a:cubicBezTo>
                  <a:cubicBezTo>
                    <a:pt x="2829" y="5042"/>
                    <a:pt x="2856" y="5047"/>
                    <a:pt x="2882" y="5047"/>
                  </a:cubicBezTo>
                  <a:cubicBezTo>
                    <a:pt x="2954" y="5047"/>
                    <a:pt x="3021" y="5016"/>
                    <a:pt x="3069" y="4967"/>
                  </a:cubicBezTo>
                  <a:cubicBezTo>
                    <a:pt x="3136" y="4867"/>
                    <a:pt x="3103" y="4767"/>
                    <a:pt x="3036" y="4700"/>
                  </a:cubicBezTo>
                  <a:cubicBezTo>
                    <a:pt x="1835" y="3599"/>
                    <a:pt x="1035" y="2532"/>
                    <a:pt x="1168" y="2332"/>
                  </a:cubicBezTo>
                  <a:cubicBezTo>
                    <a:pt x="1184" y="2329"/>
                    <a:pt x="1201" y="2328"/>
                    <a:pt x="1219" y="2328"/>
                  </a:cubicBezTo>
                  <a:cubicBezTo>
                    <a:pt x="1701" y="2328"/>
                    <a:pt x="3001" y="3155"/>
                    <a:pt x="3837" y="3766"/>
                  </a:cubicBezTo>
                  <a:cubicBezTo>
                    <a:pt x="3882" y="3796"/>
                    <a:pt x="3927" y="3812"/>
                    <a:pt x="3969" y="3812"/>
                  </a:cubicBezTo>
                  <a:cubicBezTo>
                    <a:pt x="4020" y="3812"/>
                    <a:pt x="4067" y="3788"/>
                    <a:pt x="4103" y="3733"/>
                  </a:cubicBezTo>
                  <a:cubicBezTo>
                    <a:pt x="4204" y="3666"/>
                    <a:pt x="4204" y="3532"/>
                    <a:pt x="4103" y="3466"/>
                  </a:cubicBezTo>
                  <a:cubicBezTo>
                    <a:pt x="3603" y="2899"/>
                    <a:pt x="2269" y="1331"/>
                    <a:pt x="2069" y="464"/>
                  </a:cubicBezTo>
                  <a:lnTo>
                    <a:pt x="2069" y="464"/>
                  </a:lnTo>
                  <a:cubicBezTo>
                    <a:pt x="2536" y="730"/>
                    <a:pt x="3837" y="1965"/>
                    <a:pt x="4871" y="3099"/>
                  </a:cubicBezTo>
                  <a:cubicBezTo>
                    <a:pt x="4921" y="3149"/>
                    <a:pt x="4979" y="3174"/>
                    <a:pt x="5033" y="3174"/>
                  </a:cubicBezTo>
                  <a:cubicBezTo>
                    <a:pt x="5088" y="3174"/>
                    <a:pt x="5138" y="3149"/>
                    <a:pt x="5171" y="3099"/>
                  </a:cubicBezTo>
                  <a:cubicBezTo>
                    <a:pt x="5271" y="3032"/>
                    <a:pt x="5271" y="2899"/>
                    <a:pt x="5171" y="2799"/>
                  </a:cubicBezTo>
                  <a:cubicBezTo>
                    <a:pt x="2862" y="327"/>
                    <a:pt x="2146" y="1"/>
                    <a:pt x="188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5" name="Google Shape;3415;p36"/>
            <p:cNvSpPr/>
            <p:nvPr/>
          </p:nvSpPr>
          <p:spPr>
            <a:xfrm>
              <a:off x="17240825" y="4512225"/>
              <a:ext cx="113425" cy="130725"/>
            </a:xfrm>
            <a:custGeom>
              <a:avLst/>
              <a:gdLst/>
              <a:ahLst/>
              <a:cxnLst/>
              <a:rect l="l" t="t" r="r" b="b"/>
              <a:pathLst>
                <a:path w="4537" h="5229" extrusionOk="0">
                  <a:moveTo>
                    <a:pt x="3144" y="1"/>
                  </a:moveTo>
                  <a:cubicBezTo>
                    <a:pt x="2005" y="1"/>
                    <a:pt x="448" y="518"/>
                    <a:pt x="200" y="592"/>
                  </a:cubicBezTo>
                  <a:cubicBezTo>
                    <a:pt x="100" y="626"/>
                    <a:pt x="34" y="759"/>
                    <a:pt x="100" y="859"/>
                  </a:cubicBezTo>
                  <a:cubicBezTo>
                    <a:pt x="126" y="961"/>
                    <a:pt x="190" y="1004"/>
                    <a:pt x="279" y="1004"/>
                  </a:cubicBezTo>
                  <a:cubicBezTo>
                    <a:pt x="306" y="1004"/>
                    <a:pt x="336" y="1000"/>
                    <a:pt x="367" y="992"/>
                  </a:cubicBezTo>
                  <a:cubicBezTo>
                    <a:pt x="1124" y="724"/>
                    <a:pt x="2327" y="420"/>
                    <a:pt x="3154" y="420"/>
                  </a:cubicBezTo>
                  <a:cubicBezTo>
                    <a:pt x="3457" y="420"/>
                    <a:pt x="3709" y="460"/>
                    <a:pt x="3870" y="559"/>
                  </a:cubicBezTo>
                  <a:cubicBezTo>
                    <a:pt x="3636" y="859"/>
                    <a:pt x="1935" y="1359"/>
                    <a:pt x="434" y="1660"/>
                  </a:cubicBezTo>
                  <a:cubicBezTo>
                    <a:pt x="300" y="1660"/>
                    <a:pt x="234" y="1760"/>
                    <a:pt x="267" y="1893"/>
                  </a:cubicBezTo>
                  <a:cubicBezTo>
                    <a:pt x="267" y="1993"/>
                    <a:pt x="367" y="2060"/>
                    <a:pt x="467" y="2060"/>
                  </a:cubicBezTo>
                  <a:cubicBezTo>
                    <a:pt x="2135" y="2060"/>
                    <a:pt x="3703" y="2227"/>
                    <a:pt x="4036" y="2460"/>
                  </a:cubicBezTo>
                  <a:cubicBezTo>
                    <a:pt x="3669" y="2660"/>
                    <a:pt x="2168" y="2827"/>
                    <a:pt x="867" y="2894"/>
                  </a:cubicBezTo>
                  <a:cubicBezTo>
                    <a:pt x="767" y="2894"/>
                    <a:pt x="667" y="2994"/>
                    <a:pt x="667" y="3094"/>
                  </a:cubicBezTo>
                  <a:cubicBezTo>
                    <a:pt x="667" y="3194"/>
                    <a:pt x="734" y="3294"/>
                    <a:pt x="834" y="3294"/>
                  </a:cubicBezTo>
                  <a:cubicBezTo>
                    <a:pt x="1468" y="3361"/>
                    <a:pt x="3169" y="3661"/>
                    <a:pt x="3603" y="4195"/>
                  </a:cubicBezTo>
                  <a:cubicBezTo>
                    <a:pt x="3669" y="4295"/>
                    <a:pt x="3669" y="4362"/>
                    <a:pt x="3669" y="4428"/>
                  </a:cubicBezTo>
                  <a:cubicBezTo>
                    <a:pt x="3636" y="4562"/>
                    <a:pt x="3503" y="4695"/>
                    <a:pt x="3236" y="4762"/>
                  </a:cubicBezTo>
                  <a:cubicBezTo>
                    <a:pt x="3063" y="4808"/>
                    <a:pt x="2863" y="4830"/>
                    <a:pt x="2650" y="4830"/>
                  </a:cubicBezTo>
                  <a:cubicBezTo>
                    <a:pt x="1791" y="4830"/>
                    <a:pt x="721" y="4482"/>
                    <a:pt x="400" y="4028"/>
                  </a:cubicBezTo>
                  <a:cubicBezTo>
                    <a:pt x="364" y="3973"/>
                    <a:pt x="307" y="3948"/>
                    <a:pt x="246" y="3948"/>
                  </a:cubicBezTo>
                  <a:cubicBezTo>
                    <a:pt x="197" y="3948"/>
                    <a:pt x="145" y="3965"/>
                    <a:pt x="100" y="3995"/>
                  </a:cubicBezTo>
                  <a:cubicBezTo>
                    <a:pt x="0" y="4061"/>
                    <a:pt x="0" y="4195"/>
                    <a:pt x="67" y="4261"/>
                  </a:cubicBezTo>
                  <a:cubicBezTo>
                    <a:pt x="501" y="4862"/>
                    <a:pt x="1735" y="5229"/>
                    <a:pt x="2669" y="5229"/>
                  </a:cubicBezTo>
                  <a:cubicBezTo>
                    <a:pt x="2936" y="5229"/>
                    <a:pt x="3169" y="5229"/>
                    <a:pt x="3369" y="5162"/>
                  </a:cubicBezTo>
                  <a:cubicBezTo>
                    <a:pt x="3936" y="4995"/>
                    <a:pt x="4070" y="4662"/>
                    <a:pt x="4070" y="4462"/>
                  </a:cubicBezTo>
                  <a:cubicBezTo>
                    <a:pt x="4103" y="4295"/>
                    <a:pt x="4036" y="4095"/>
                    <a:pt x="3903" y="3928"/>
                  </a:cubicBezTo>
                  <a:cubicBezTo>
                    <a:pt x="3636" y="3594"/>
                    <a:pt x="3036" y="3361"/>
                    <a:pt x="2435" y="3194"/>
                  </a:cubicBezTo>
                  <a:cubicBezTo>
                    <a:pt x="3403" y="3094"/>
                    <a:pt x="4337" y="2894"/>
                    <a:pt x="4470" y="2594"/>
                  </a:cubicBezTo>
                  <a:cubicBezTo>
                    <a:pt x="4537" y="2494"/>
                    <a:pt x="4537" y="2360"/>
                    <a:pt x="4470" y="2260"/>
                  </a:cubicBezTo>
                  <a:cubicBezTo>
                    <a:pt x="4237" y="1926"/>
                    <a:pt x="3102" y="1760"/>
                    <a:pt x="2068" y="1693"/>
                  </a:cubicBezTo>
                  <a:cubicBezTo>
                    <a:pt x="3169" y="1393"/>
                    <a:pt x="4203" y="1026"/>
                    <a:pt x="4303" y="626"/>
                  </a:cubicBezTo>
                  <a:cubicBezTo>
                    <a:pt x="4303" y="525"/>
                    <a:pt x="4303" y="359"/>
                    <a:pt x="4103" y="225"/>
                  </a:cubicBezTo>
                  <a:cubicBezTo>
                    <a:pt x="3881" y="63"/>
                    <a:pt x="3537" y="1"/>
                    <a:pt x="314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6" name="Google Shape;3416;p36"/>
            <p:cNvSpPr/>
            <p:nvPr/>
          </p:nvSpPr>
          <p:spPr>
            <a:xfrm>
              <a:off x="16744625" y="4683475"/>
              <a:ext cx="404475" cy="103750"/>
            </a:xfrm>
            <a:custGeom>
              <a:avLst/>
              <a:gdLst/>
              <a:ahLst/>
              <a:cxnLst/>
              <a:rect l="l" t="t" r="r" b="b"/>
              <a:pathLst>
                <a:path w="16179" h="4150" extrusionOk="0">
                  <a:moveTo>
                    <a:pt x="247" y="0"/>
                  </a:moveTo>
                  <a:cubicBezTo>
                    <a:pt x="197" y="0"/>
                    <a:pt x="146" y="17"/>
                    <a:pt x="101" y="47"/>
                  </a:cubicBezTo>
                  <a:cubicBezTo>
                    <a:pt x="1" y="113"/>
                    <a:pt x="1" y="247"/>
                    <a:pt x="67" y="347"/>
                  </a:cubicBezTo>
                  <a:cubicBezTo>
                    <a:pt x="134" y="414"/>
                    <a:pt x="1602" y="2215"/>
                    <a:pt x="4304" y="3316"/>
                  </a:cubicBezTo>
                  <a:cubicBezTo>
                    <a:pt x="5405" y="3783"/>
                    <a:pt x="6839" y="4150"/>
                    <a:pt x="8507" y="4150"/>
                  </a:cubicBezTo>
                  <a:cubicBezTo>
                    <a:pt x="10642" y="4150"/>
                    <a:pt x="13177" y="3583"/>
                    <a:pt x="16045" y="1881"/>
                  </a:cubicBezTo>
                  <a:cubicBezTo>
                    <a:pt x="16146" y="1815"/>
                    <a:pt x="16179" y="1715"/>
                    <a:pt x="16112" y="1614"/>
                  </a:cubicBezTo>
                  <a:cubicBezTo>
                    <a:pt x="16062" y="1539"/>
                    <a:pt x="15993" y="1502"/>
                    <a:pt x="15920" y="1502"/>
                  </a:cubicBezTo>
                  <a:cubicBezTo>
                    <a:pt x="15895" y="1502"/>
                    <a:pt x="15870" y="1506"/>
                    <a:pt x="15845" y="1514"/>
                  </a:cubicBezTo>
                  <a:cubicBezTo>
                    <a:pt x="13083" y="3130"/>
                    <a:pt x="10641" y="3707"/>
                    <a:pt x="8561" y="3707"/>
                  </a:cubicBezTo>
                  <a:cubicBezTo>
                    <a:pt x="3383" y="3707"/>
                    <a:pt x="449" y="128"/>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7" name="Google Shape;3417;p36"/>
            <p:cNvSpPr/>
            <p:nvPr/>
          </p:nvSpPr>
          <p:spPr>
            <a:xfrm>
              <a:off x="16924750" y="4481825"/>
              <a:ext cx="301075" cy="39375"/>
            </a:xfrm>
            <a:custGeom>
              <a:avLst/>
              <a:gdLst/>
              <a:ahLst/>
              <a:cxnLst/>
              <a:rect l="l" t="t" r="r" b="b"/>
              <a:pathLst>
                <a:path w="12043" h="1575" extrusionOk="0">
                  <a:moveTo>
                    <a:pt x="4423" y="0"/>
                  </a:moveTo>
                  <a:cubicBezTo>
                    <a:pt x="2222" y="0"/>
                    <a:pt x="373" y="126"/>
                    <a:pt x="201" y="140"/>
                  </a:cubicBezTo>
                  <a:cubicBezTo>
                    <a:pt x="101" y="140"/>
                    <a:pt x="1" y="240"/>
                    <a:pt x="34" y="340"/>
                  </a:cubicBezTo>
                  <a:cubicBezTo>
                    <a:pt x="34" y="474"/>
                    <a:pt x="134" y="541"/>
                    <a:pt x="234" y="541"/>
                  </a:cubicBezTo>
                  <a:cubicBezTo>
                    <a:pt x="279" y="541"/>
                    <a:pt x="2172" y="417"/>
                    <a:pt x="4425" y="417"/>
                  </a:cubicBezTo>
                  <a:cubicBezTo>
                    <a:pt x="7271" y="417"/>
                    <a:pt x="10689" y="614"/>
                    <a:pt x="11676" y="1508"/>
                  </a:cubicBezTo>
                  <a:cubicBezTo>
                    <a:pt x="11709" y="1541"/>
                    <a:pt x="11776" y="1575"/>
                    <a:pt x="11809" y="1575"/>
                  </a:cubicBezTo>
                  <a:cubicBezTo>
                    <a:pt x="11876" y="1575"/>
                    <a:pt x="11943" y="1541"/>
                    <a:pt x="11976" y="1508"/>
                  </a:cubicBezTo>
                  <a:cubicBezTo>
                    <a:pt x="12043" y="1408"/>
                    <a:pt x="12043" y="1274"/>
                    <a:pt x="11943" y="1208"/>
                  </a:cubicBezTo>
                  <a:cubicBezTo>
                    <a:pt x="10860" y="220"/>
                    <a:pt x="7333" y="0"/>
                    <a:pt x="442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8" name="Google Shape;3418;p36"/>
            <p:cNvSpPr/>
            <p:nvPr/>
          </p:nvSpPr>
          <p:spPr>
            <a:xfrm>
              <a:off x="16929750" y="5052400"/>
              <a:ext cx="328600" cy="152625"/>
            </a:xfrm>
            <a:custGeom>
              <a:avLst/>
              <a:gdLst/>
              <a:ahLst/>
              <a:cxnLst/>
              <a:rect l="l" t="t" r="r" b="b"/>
              <a:pathLst>
                <a:path w="13144" h="6105" extrusionOk="0">
                  <a:moveTo>
                    <a:pt x="335" y="0"/>
                  </a:moveTo>
                  <a:cubicBezTo>
                    <a:pt x="201" y="0"/>
                    <a:pt x="101" y="100"/>
                    <a:pt x="101" y="200"/>
                  </a:cubicBezTo>
                  <a:cubicBezTo>
                    <a:pt x="101" y="300"/>
                    <a:pt x="1" y="2702"/>
                    <a:pt x="2069" y="4403"/>
                  </a:cubicBezTo>
                  <a:cubicBezTo>
                    <a:pt x="3403" y="5537"/>
                    <a:pt x="5338" y="6105"/>
                    <a:pt x="7807" y="6105"/>
                  </a:cubicBezTo>
                  <a:cubicBezTo>
                    <a:pt x="9308" y="6105"/>
                    <a:pt x="11042" y="5904"/>
                    <a:pt x="12977" y="5471"/>
                  </a:cubicBezTo>
                  <a:cubicBezTo>
                    <a:pt x="13077" y="5437"/>
                    <a:pt x="13144" y="5337"/>
                    <a:pt x="13144" y="5237"/>
                  </a:cubicBezTo>
                  <a:cubicBezTo>
                    <a:pt x="13116" y="5127"/>
                    <a:pt x="13043" y="5062"/>
                    <a:pt x="12942" y="5062"/>
                  </a:cubicBezTo>
                  <a:cubicBezTo>
                    <a:pt x="12922" y="5062"/>
                    <a:pt x="12900" y="5065"/>
                    <a:pt x="12877" y="5070"/>
                  </a:cubicBezTo>
                  <a:cubicBezTo>
                    <a:pt x="10974" y="5495"/>
                    <a:pt x="9279" y="5706"/>
                    <a:pt x="7796" y="5706"/>
                  </a:cubicBezTo>
                  <a:cubicBezTo>
                    <a:pt x="5432" y="5706"/>
                    <a:pt x="3607" y="5169"/>
                    <a:pt x="2336" y="4103"/>
                  </a:cubicBezTo>
                  <a:cubicBezTo>
                    <a:pt x="435" y="2502"/>
                    <a:pt x="501" y="267"/>
                    <a:pt x="501" y="234"/>
                  </a:cubicBezTo>
                  <a:cubicBezTo>
                    <a:pt x="535" y="134"/>
                    <a:pt x="435" y="34"/>
                    <a:pt x="33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9" name="Google Shape;3419;p36"/>
            <p:cNvSpPr/>
            <p:nvPr/>
          </p:nvSpPr>
          <p:spPr>
            <a:xfrm>
              <a:off x="16959775" y="4544550"/>
              <a:ext cx="49225" cy="15850"/>
            </a:xfrm>
            <a:custGeom>
              <a:avLst/>
              <a:gdLst/>
              <a:ahLst/>
              <a:cxnLst/>
              <a:rect l="l" t="t" r="r" b="b"/>
              <a:pathLst>
                <a:path w="1969" h="634" extrusionOk="0">
                  <a:moveTo>
                    <a:pt x="1224" y="1"/>
                  </a:moveTo>
                  <a:cubicBezTo>
                    <a:pt x="747" y="1"/>
                    <a:pt x="233" y="189"/>
                    <a:pt x="168" y="233"/>
                  </a:cubicBezTo>
                  <a:cubicBezTo>
                    <a:pt x="34" y="267"/>
                    <a:pt x="1" y="400"/>
                    <a:pt x="34" y="500"/>
                  </a:cubicBezTo>
                  <a:cubicBezTo>
                    <a:pt x="68" y="567"/>
                    <a:pt x="134" y="633"/>
                    <a:pt x="234" y="633"/>
                  </a:cubicBezTo>
                  <a:cubicBezTo>
                    <a:pt x="268" y="633"/>
                    <a:pt x="268" y="633"/>
                    <a:pt x="301" y="600"/>
                  </a:cubicBezTo>
                  <a:cubicBezTo>
                    <a:pt x="531" y="531"/>
                    <a:pt x="952" y="414"/>
                    <a:pt x="1267" y="414"/>
                  </a:cubicBezTo>
                  <a:cubicBezTo>
                    <a:pt x="1409" y="414"/>
                    <a:pt x="1530" y="438"/>
                    <a:pt x="1602" y="500"/>
                  </a:cubicBezTo>
                  <a:cubicBezTo>
                    <a:pt x="1635" y="550"/>
                    <a:pt x="1685" y="575"/>
                    <a:pt x="1740" y="575"/>
                  </a:cubicBezTo>
                  <a:cubicBezTo>
                    <a:pt x="1794" y="575"/>
                    <a:pt x="1852" y="550"/>
                    <a:pt x="1902" y="500"/>
                  </a:cubicBezTo>
                  <a:cubicBezTo>
                    <a:pt x="1969" y="433"/>
                    <a:pt x="1969" y="300"/>
                    <a:pt x="1869" y="200"/>
                  </a:cubicBezTo>
                  <a:cubicBezTo>
                    <a:pt x="1709" y="52"/>
                    <a:pt x="1472" y="1"/>
                    <a:pt x="122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0" name="Google Shape;3420;p36"/>
            <p:cNvSpPr/>
            <p:nvPr/>
          </p:nvSpPr>
          <p:spPr>
            <a:xfrm>
              <a:off x="16910575" y="4525375"/>
              <a:ext cx="50075" cy="15850"/>
            </a:xfrm>
            <a:custGeom>
              <a:avLst/>
              <a:gdLst/>
              <a:ahLst/>
              <a:cxnLst/>
              <a:rect l="l" t="t" r="r" b="b"/>
              <a:pathLst>
                <a:path w="2003" h="634" extrusionOk="0">
                  <a:moveTo>
                    <a:pt x="1241" y="1"/>
                  </a:moveTo>
                  <a:cubicBezTo>
                    <a:pt x="762" y="1"/>
                    <a:pt x="255" y="189"/>
                    <a:pt x="168" y="233"/>
                  </a:cubicBezTo>
                  <a:cubicBezTo>
                    <a:pt x="67" y="266"/>
                    <a:pt x="1" y="400"/>
                    <a:pt x="67" y="500"/>
                  </a:cubicBezTo>
                  <a:cubicBezTo>
                    <a:pt x="101" y="567"/>
                    <a:pt x="168" y="633"/>
                    <a:pt x="234" y="633"/>
                  </a:cubicBezTo>
                  <a:cubicBezTo>
                    <a:pt x="268" y="633"/>
                    <a:pt x="301" y="633"/>
                    <a:pt x="334" y="600"/>
                  </a:cubicBezTo>
                  <a:cubicBezTo>
                    <a:pt x="601" y="511"/>
                    <a:pt x="987" y="407"/>
                    <a:pt x="1273" y="407"/>
                  </a:cubicBezTo>
                  <a:cubicBezTo>
                    <a:pt x="1417" y="407"/>
                    <a:pt x="1535" y="433"/>
                    <a:pt x="1602" y="500"/>
                  </a:cubicBezTo>
                  <a:cubicBezTo>
                    <a:pt x="1652" y="550"/>
                    <a:pt x="1710" y="575"/>
                    <a:pt x="1765" y="575"/>
                  </a:cubicBezTo>
                  <a:cubicBezTo>
                    <a:pt x="1819" y="575"/>
                    <a:pt x="1869" y="550"/>
                    <a:pt x="1902" y="500"/>
                  </a:cubicBezTo>
                  <a:cubicBezTo>
                    <a:pt x="2002" y="433"/>
                    <a:pt x="1969" y="300"/>
                    <a:pt x="1902" y="200"/>
                  </a:cubicBezTo>
                  <a:cubicBezTo>
                    <a:pt x="1731" y="51"/>
                    <a:pt x="1490" y="1"/>
                    <a:pt x="124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1" name="Google Shape;3421;p36"/>
            <p:cNvSpPr/>
            <p:nvPr/>
          </p:nvSpPr>
          <p:spPr>
            <a:xfrm>
              <a:off x="17024825" y="4521625"/>
              <a:ext cx="49225" cy="15425"/>
            </a:xfrm>
            <a:custGeom>
              <a:avLst/>
              <a:gdLst/>
              <a:ahLst/>
              <a:cxnLst/>
              <a:rect l="l" t="t" r="r" b="b"/>
              <a:pathLst>
                <a:path w="1969" h="617" extrusionOk="0">
                  <a:moveTo>
                    <a:pt x="1233" y="1"/>
                  </a:moveTo>
                  <a:cubicBezTo>
                    <a:pt x="757" y="1"/>
                    <a:pt x="255" y="194"/>
                    <a:pt x="167" y="216"/>
                  </a:cubicBezTo>
                  <a:cubicBezTo>
                    <a:pt x="67" y="250"/>
                    <a:pt x="1" y="383"/>
                    <a:pt x="34" y="483"/>
                  </a:cubicBezTo>
                  <a:cubicBezTo>
                    <a:pt x="67" y="583"/>
                    <a:pt x="167" y="616"/>
                    <a:pt x="234" y="616"/>
                  </a:cubicBezTo>
                  <a:lnTo>
                    <a:pt x="301" y="616"/>
                  </a:lnTo>
                  <a:cubicBezTo>
                    <a:pt x="579" y="509"/>
                    <a:pt x="954" y="416"/>
                    <a:pt x="1240" y="416"/>
                  </a:cubicBezTo>
                  <a:cubicBezTo>
                    <a:pt x="1399" y="416"/>
                    <a:pt x="1530" y="445"/>
                    <a:pt x="1602" y="516"/>
                  </a:cubicBezTo>
                  <a:cubicBezTo>
                    <a:pt x="1647" y="546"/>
                    <a:pt x="1692" y="563"/>
                    <a:pt x="1737" y="563"/>
                  </a:cubicBezTo>
                  <a:cubicBezTo>
                    <a:pt x="1792" y="563"/>
                    <a:pt x="1847" y="538"/>
                    <a:pt x="1902" y="483"/>
                  </a:cubicBezTo>
                  <a:cubicBezTo>
                    <a:pt x="1969" y="416"/>
                    <a:pt x="1969" y="283"/>
                    <a:pt x="1902" y="216"/>
                  </a:cubicBezTo>
                  <a:cubicBezTo>
                    <a:pt x="1729" y="55"/>
                    <a:pt x="1485" y="1"/>
                    <a:pt x="123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2" name="Google Shape;3422;p36"/>
            <p:cNvSpPr/>
            <p:nvPr/>
          </p:nvSpPr>
          <p:spPr>
            <a:xfrm>
              <a:off x="17049025" y="4571700"/>
              <a:ext cx="49225" cy="16225"/>
            </a:xfrm>
            <a:custGeom>
              <a:avLst/>
              <a:gdLst/>
              <a:ahLst/>
              <a:cxnLst/>
              <a:rect l="l" t="t" r="r" b="b"/>
              <a:pathLst>
                <a:path w="1969" h="649" extrusionOk="0">
                  <a:moveTo>
                    <a:pt x="1223" y="1"/>
                  </a:moveTo>
                  <a:cubicBezTo>
                    <a:pt x="744" y="1"/>
                    <a:pt x="221" y="204"/>
                    <a:pt x="133" y="248"/>
                  </a:cubicBezTo>
                  <a:cubicBezTo>
                    <a:pt x="33" y="281"/>
                    <a:pt x="0" y="381"/>
                    <a:pt x="33" y="515"/>
                  </a:cubicBezTo>
                  <a:cubicBezTo>
                    <a:pt x="67" y="582"/>
                    <a:pt x="133" y="648"/>
                    <a:pt x="234" y="648"/>
                  </a:cubicBezTo>
                  <a:cubicBezTo>
                    <a:pt x="234" y="648"/>
                    <a:pt x="267" y="615"/>
                    <a:pt x="300" y="615"/>
                  </a:cubicBezTo>
                  <a:cubicBezTo>
                    <a:pt x="523" y="526"/>
                    <a:pt x="923" y="422"/>
                    <a:pt x="1234" y="422"/>
                  </a:cubicBezTo>
                  <a:cubicBezTo>
                    <a:pt x="1390" y="422"/>
                    <a:pt x="1523" y="448"/>
                    <a:pt x="1601" y="515"/>
                  </a:cubicBezTo>
                  <a:cubicBezTo>
                    <a:pt x="1631" y="560"/>
                    <a:pt x="1675" y="578"/>
                    <a:pt x="1720" y="578"/>
                  </a:cubicBezTo>
                  <a:cubicBezTo>
                    <a:pt x="1775" y="578"/>
                    <a:pt x="1831" y="551"/>
                    <a:pt x="1868" y="515"/>
                  </a:cubicBezTo>
                  <a:cubicBezTo>
                    <a:pt x="1968" y="415"/>
                    <a:pt x="1968" y="281"/>
                    <a:pt x="1868" y="215"/>
                  </a:cubicBezTo>
                  <a:cubicBezTo>
                    <a:pt x="1709" y="55"/>
                    <a:pt x="1472" y="1"/>
                    <a:pt x="122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3" name="Google Shape;3423;p36"/>
            <p:cNvSpPr/>
            <p:nvPr/>
          </p:nvSpPr>
          <p:spPr>
            <a:xfrm>
              <a:off x="17089875" y="4533300"/>
              <a:ext cx="49225" cy="15425"/>
            </a:xfrm>
            <a:custGeom>
              <a:avLst/>
              <a:gdLst/>
              <a:ahLst/>
              <a:cxnLst/>
              <a:rect l="l" t="t" r="r" b="b"/>
              <a:pathLst>
                <a:path w="1969" h="617" extrusionOk="0">
                  <a:moveTo>
                    <a:pt x="1216" y="1"/>
                  </a:moveTo>
                  <a:cubicBezTo>
                    <a:pt x="741" y="1"/>
                    <a:pt x="233" y="194"/>
                    <a:pt x="167" y="216"/>
                  </a:cubicBezTo>
                  <a:cubicBezTo>
                    <a:pt x="34" y="283"/>
                    <a:pt x="1" y="383"/>
                    <a:pt x="34" y="483"/>
                  </a:cubicBezTo>
                  <a:cubicBezTo>
                    <a:pt x="67" y="583"/>
                    <a:pt x="134" y="616"/>
                    <a:pt x="234" y="616"/>
                  </a:cubicBezTo>
                  <a:lnTo>
                    <a:pt x="301" y="616"/>
                  </a:lnTo>
                  <a:cubicBezTo>
                    <a:pt x="523" y="527"/>
                    <a:pt x="923" y="409"/>
                    <a:pt x="1235" y="409"/>
                  </a:cubicBezTo>
                  <a:cubicBezTo>
                    <a:pt x="1390" y="409"/>
                    <a:pt x="1524" y="439"/>
                    <a:pt x="1602" y="516"/>
                  </a:cubicBezTo>
                  <a:cubicBezTo>
                    <a:pt x="1635" y="550"/>
                    <a:pt x="1685" y="566"/>
                    <a:pt x="1739" y="566"/>
                  </a:cubicBezTo>
                  <a:cubicBezTo>
                    <a:pt x="1793" y="566"/>
                    <a:pt x="1852" y="550"/>
                    <a:pt x="1902" y="516"/>
                  </a:cubicBezTo>
                  <a:cubicBezTo>
                    <a:pt x="1969" y="416"/>
                    <a:pt x="1969" y="283"/>
                    <a:pt x="1869" y="216"/>
                  </a:cubicBezTo>
                  <a:cubicBezTo>
                    <a:pt x="1707" y="55"/>
                    <a:pt x="1466" y="1"/>
                    <a:pt x="1216"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4" name="Google Shape;3424;p36"/>
            <p:cNvSpPr/>
            <p:nvPr/>
          </p:nvSpPr>
          <p:spPr>
            <a:xfrm>
              <a:off x="16976450" y="4577075"/>
              <a:ext cx="49225" cy="15850"/>
            </a:xfrm>
            <a:custGeom>
              <a:avLst/>
              <a:gdLst/>
              <a:ahLst/>
              <a:cxnLst/>
              <a:rect l="l" t="t" r="r" b="b"/>
              <a:pathLst>
                <a:path w="1969" h="634" extrusionOk="0">
                  <a:moveTo>
                    <a:pt x="1223" y="1"/>
                  </a:moveTo>
                  <a:cubicBezTo>
                    <a:pt x="744" y="1"/>
                    <a:pt x="222" y="189"/>
                    <a:pt x="134" y="233"/>
                  </a:cubicBezTo>
                  <a:cubicBezTo>
                    <a:pt x="34" y="266"/>
                    <a:pt x="1" y="400"/>
                    <a:pt x="34" y="500"/>
                  </a:cubicBezTo>
                  <a:cubicBezTo>
                    <a:pt x="68" y="567"/>
                    <a:pt x="134" y="633"/>
                    <a:pt x="234" y="633"/>
                  </a:cubicBezTo>
                  <a:lnTo>
                    <a:pt x="301" y="633"/>
                  </a:lnTo>
                  <a:cubicBezTo>
                    <a:pt x="524" y="544"/>
                    <a:pt x="924" y="426"/>
                    <a:pt x="1235" y="426"/>
                  </a:cubicBezTo>
                  <a:cubicBezTo>
                    <a:pt x="1391" y="426"/>
                    <a:pt x="1524" y="455"/>
                    <a:pt x="1602" y="533"/>
                  </a:cubicBezTo>
                  <a:cubicBezTo>
                    <a:pt x="1632" y="563"/>
                    <a:pt x="1676" y="580"/>
                    <a:pt x="1720" y="580"/>
                  </a:cubicBezTo>
                  <a:cubicBezTo>
                    <a:pt x="1775" y="580"/>
                    <a:pt x="1832" y="555"/>
                    <a:pt x="1869" y="500"/>
                  </a:cubicBezTo>
                  <a:cubicBezTo>
                    <a:pt x="1969" y="433"/>
                    <a:pt x="1969" y="300"/>
                    <a:pt x="1869" y="200"/>
                  </a:cubicBezTo>
                  <a:cubicBezTo>
                    <a:pt x="1709" y="52"/>
                    <a:pt x="1472" y="1"/>
                    <a:pt x="122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5" name="Google Shape;3425;p36"/>
            <p:cNvSpPr/>
            <p:nvPr/>
          </p:nvSpPr>
          <p:spPr>
            <a:xfrm>
              <a:off x="16898075" y="4565000"/>
              <a:ext cx="49225" cy="15400"/>
            </a:xfrm>
            <a:custGeom>
              <a:avLst/>
              <a:gdLst/>
              <a:ahLst/>
              <a:cxnLst/>
              <a:rect l="l" t="t" r="r" b="b"/>
              <a:pathLst>
                <a:path w="1969" h="616" extrusionOk="0">
                  <a:moveTo>
                    <a:pt x="1224" y="1"/>
                  </a:moveTo>
                  <a:cubicBezTo>
                    <a:pt x="756" y="1"/>
                    <a:pt x="255" y="194"/>
                    <a:pt x="167" y="216"/>
                  </a:cubicBezTo>
                  <a:cubicBezTo>
                    <a:pt x="67" y="249"/>
                    <a:pt x="0" y="383"/>
                    <a:pt x="34" y="483"/>
                  </a:cubicBezTo>
                  <a:cubicBezTo>
                    <a:pt x="67" y="583"/>
                    <a:pt x="167" y="616"/>
                    <a:pt x="234" y="616"/>
                  </a:cubicBezTo>
                  <a:lnTo>
                    <a:pt x="301" y="616"/>
                  </a:lnTo>
                  <a:cubicBezTo>
                    <a:pt x="523" y="527"/>
                    <a:pt x="923" y="408"/>
                    <a:pt x="1235" y="408"/>
                  </a:cubicBezTo>
                  <a:cubicBezTo>
                    <a:pt x="1390" y="408"/>
                    <a:pt x="1524" y="438"/>
                    <a:pt x="1602" y="516"/>
                  </a:cubicBezTo>
                  <a:cubicBezTo>
                    <a:pt x="1635" y="549"/>
                    <a:pt x="1685" y="566"/>
                    <a:pt x="1739" y="566"/>
                  </a:cubicBezTo>
                  <a:cubicBezTo>
                    <a:pt x="1793" y="566"/>
                    <a:pt x="1852" y="549"/>
                    <a:pt x="1902" y="516"/>
                  </a:cubicBezTo>
                  <a:cubicBezTo>
                    <a:pt x="1968" y="416"/>
                    <a:pt x="1968" y="282"/>
                    <a:pt x="1868" y="216"/>
                  </a:cubicBezTo>
                  <a:cubicBezTo>
                    <a:pt x="1707" y="54"/>
                    <a:pt x="1470" y="1"/>
                    <a:pt x="122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6" name="Google Shape;3426;p36"/>
            <p:cNvSpPr/>
            <p:nvPr/>
          </p:nvSpPr>
          <p:spPr>
            <a:xfrm>
              <a:off x="17443450" y="5176425"/>
              <a:ext cx="22550" cy="46950"/>
            </a:xfrm>
            <a:custGeom>
              <a:avLst/>
              <a:gdLst/>
              <a:ahLst/>
              <a:cxnLst/>
              <a:rect l="l" t="t" r="r" b="b"/>
              <a:pathLst>
                <a:path w="902" h="1878" extrusionOk="0">
                  <a:moveTo>
                    <a:pt x="500" y="1"/>
                  </a:moveTo>
                  <a:cubicBezTo>
                    <a:pt x="479" y="1"/>
                    <a:pt x="458" y="4"/>
                    <a:pt x="435" y="9"/>
                  </a:cubicBezTo>
                  <a:cubicBezTo>
                    <a:pt x="335" y="9"/>
                    <a:pt x="268" y="109"/>
                    <a:pt x="268" y="243"/>
                  </a:cubicBezTo>
                  <a:cubicBezTo>
                    <a:pt x="335" y="576"/>
                    <a:pt x="368" y="1344"/>
                    <a:pt x="101" y="1510"/>
                  </a:cubicBezTo>
                  <a:cubicBezTo>
                    <a:pt x="1" y="1577"/>
                    <a:pt x="1" y="1711"/>
                    <a:pt x="68" y="1811"/>
                  </a:cubicBezTo>
                  <a:cubicBezTo>
                    <a:pt x="101" y="1877"/>
                    <a:pt x="168" y="1877"/>
                    <a:pt x="234" y="1877"/>
                  </a:cubicBezTo>
                  <a:cubicBezTo>
                    <a:pt x="268" y="1877"/>
                    <a:pt x="301" y="1877"/>
                    <a:pt x="335" y="1844"/>
                  </a:cubicBezTo>
                  <a:cubicBezTo>
                    <a:pt x="902" y="1477"/>
                    <a:pt x="701" y="310"/>
                    <a:pt x="701" y="176"/>
                  </a:cubicBezTo>
                  <a:cubicBezTo>
                    <a:pt x="674" y="66"/>
                    <a:pt x="600" y="1"/>
                    <a:pt x="50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7" name="Google Shape;3427;p36"/>
            <p:cNvSpPr/>
            <p:nvPr/>
          </p:nvSpPr>
          <p:spPr>
            <a:xfrm>
              <a:off x="17471825" y="5132450"/>
              <a:ext cx="22525" cy="47550"/>
            </a:xfrm>
            <a:custGeom>
              <a:avLst/>
              <a:gdLst/>
              <a:ahLst/>
              <a:cxnLst/>
              <a:rect l="l" t="t" r="r" b="b"/>
              <a:pathLst>
                <a:path w="901" h="1902" extrusionOk="0">
                  <a:moveTo>
                    <a:pt x="467" y="0"/>
                  </a:moveTo>
                  <a:cubicBezTo>
                    <a:pt x="367" y="34"/>
                    <a:pt x="267" y="134"/>
                    <a:pt x="300" y="234"/>
                  </a:cubicBezTo>
                  <a:cubicBezTo>
                    <a:pt x="367" y="668"/>
                    <a:pt x="367" y="1368"/>
                    <a:pt x="134" y="1535"/>
                  </a:cubicBezTo>
                  <a:cubicBezTo>
                    <a:pt x="33" y="1602"/>
                    <a:pt x="0" y="1735"/>
                    <a:pt x="67" y="1802"/>
                  </a:cubicBezTo>
                  <a:cubicBezTo>
                    <a:pt x="134" y="1868"/>
                    <a:pt x="167" y="1902"/>
                    <a:pt x="234" y="1902"/>
                  </a:cubicBezTo>
                  <a:cubicBezTo>
                    <a:pt x="300" y="1902"/>
                    <a:pt x="334" y="1902"/>
                    <a:pt x="367" y="1868"/>
                  </a:cubicBezTo>
                  <a:cubicBezTo>
                    <a:pt x="901" y="1502"/>
                    <a:pt x="734" y="301"/>
                    <a:pt x="701" y="167"/>
                  </a:cubicBezTo>
                  <a:cubicBezTo>
                    <a:pt x="701" y="67"/>
                    <a:pt x="567" y="0"/>
                    <a:pt x="46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8" name="Google Shape;3428;p36"/>
            <p:cNvSpPr/>
            <p:nvPr/>
          </p:nvSpPr>
          <p:spPr>
            <a:xfrm>
              <a:off x="17452625" y="5244875"/>
              <a:ext cx="22550" cy="47725"/>
            </a:xfrm>
            <a:custGeom>
              <a:avLst/>
              <a:gdLst/>
              <a:ahLst/>
              <a:cxnLst/>
              <a:rect l="l" t="t" r="r" b="b"/>
              <a:pathLst>
                <a:path w="902" h="1909" extrusionOk="0">
                  <a:moveTo>
                    <a:pt x="486" y="0"/>
                  </a:moveTo>
                  <a:cubicBezTo>
                    <a:pt x="470" y="0"/>
                    <a:pt x="452" y="2"/>
                    <a:pt x="435" y="7"/>
                  </a:cubicBezTo>
                  <a:cubicBezTo>
                    <a:pt x="334" y="7"/>
                    <a:pt x="268" y="140"/>
                    <a:pt x="268" y="240"/>
                  </a:cubicBezTo>
                  <a:cubicBezTo>
                    <a:pt x="334" y="574"/>
                    <a:pt x="368" y="1341"/>
                    <a:pt x="101" y="1508"/>
                  </a:cubicBezTo>
                  <a:cubicBezTo>
                    <a:pt x="34" y="1574"/>
                    <a:pt x="1" y="1708"/>
                    <a:pt x="68" y="1808"/>
                  </a:cubicBezTo>
                  <a:cubicBezTo>
                    <a:pt x="101" y="1875"/>
                    <a:pt x="168" y="1908"/>
                    <a:pt x="234" y="1908"/>
                  </a:cubicBezTo>
                  <a:cubicBezTo>
                    <a:pt x="268" y="1908"/>
                    <a:pt x="301" y="1875"/>
                    <a:pt x="334" y="1875"/>
                  </a:cubicBezTo>
                  <a:cubicBezTo>
                    <a:pt x="902" y="1474"/>
                    <a:pt x="701" y="307"/>
                    <a:pt x="701" y="173"/>
                  </a:cubicBezTo>
                  <a:cubicBezTo>
                    <a:pt x="673" y="87"/>
                    <a:pt x="594" y="0"/>
                    <a:pt x="486"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9" name="Google Shape;3429;p36"/>
            <p:cNvSpPr/>
            <p:nvPr/>
          </p:nvSpPr>
          <p:spPr>
            <a:xfrm>
              <a:off x="17407600" y="5185650"/>
              <a:ext cx="22550" cy="47725"/>
            </a:xfrm>
            <a:custGeom>
              <a:avLst/>
              <a:gdLst/>
              <a:ahLst/>
              <a:cxnLst/>
              <a:rect l="l" t="t" r="r" b="b"/>
              <a:pathLst>
                <a:path w="902" h="1909" extrusionOk="0">
                  <a:moveTo>
                    <a:pt x="509" y="1"/>
                  </a:moveTo>
                  <a:cubicBezTo>
                    <a:pt x="495" y="1"/>
                    <a:pt x="481" y="3"/>
                    <a:pt x="468" y="7"/>
                  </a:cubicBezTo>
                  <a:cubicBezTo>
                    <a:pt x="368" y="41"/>
                    <a:pt x="267" y="141"/>
                    <a:pt x="301" y="241"/>
                  </a:cubicBezTo>
                  <a:cubicBezTo>
                    <a:pt x="368" y="674"/>
                    <a:pt x="368" y="1375"/>
                    <a:pt x="134" y="1542"/>
                  </a:cubicBezTo>
                  <a:cubicBezTo>
                    <a:pt x="34" y="1575"/>
                    <a:pt x="1" y="1709"/>
                    <a:pt x="67" y="1809"/>
                  </a:cubicBezTo>
                  <a:cubicBezTo>
                    <a:pt x="134" y="1875"/>
                    <a:pt x="201" y="1909"/>
                    <a:pt x="234" y="1909"/>
                  </a:cubicBezTo>
                  <a:cubicBezTo>
                    <a:pt x="301" y="1909"/>
                    <a:pt x="334" y="1909"/>
                    <a:pt x="368" y="1875"/>
                  </a:cubicBezTo>
                  <a:cubicBezTo>
                    <a:pt x="901" y="1475"/>
                    <a:pt x="734" y="308"/>
                    <a:pt x="701" y="174"/>
                  </a:cubicBezTo>
                  <a:cubicBezTo>
                    <a:pt x="701" y="87"/>
                    <a:pt x="601" y="1"/>
                    <a:pt x="50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0" name="Google Shape;3430;p36"/>
            <p:cNvSpPr/>
            <p:nvPr/>
          </p:nvSpPr>
          <p:spPr>
            <a:xfrm>
              <a:off x="17435950" y="5111600"/>
              <a:ext cx="22550" cy="47550"/>
            </a:xfrm>
            <a:custGeom>
              <a:avLst/>
              <a:gdLst/>
              <a:ahLst/>
              <a:cxnLst/>
              <a:rect l="l" t="t" r="r" b="b"/>
              <a:pathLst>
                <a:path w="902" h="1902" extrusionOk="0">
                  <a:moveTo>
                    <a:pt x="468" y="1"/>
                  </a:moveTo>
                  <a:cubicBezTo>
                    <a:pt x="334" y="34"/>
                    <a:pt x="268" y="134"/>
                    <a:pt x="268" y="234"/>
                  </a:cubicBezTo>
                  <a:cubicBezTo>
                    <a:pt x="368" y="668"/>
                    <a:pt x="334" y="1368"/>
                    <a:pt x="101" y="1535"/>
                  </a:cubicBezTo>
                  <a:cubicBezTo>
                    <a:pt x="34" y="1602"/>
                    <a:pt x="1" y="1735"/>
                    <a:pt x="67" y="1835"/>
                  </a:cubicBezTo>
                  <a:cubicBezTo>
                    <a:pt x="101" y="1869"/>
                    <a:pt x="168" y="1902"/>
                    <a:pt x="234" y="1902"/>
                  </a:cubicBezTo>
                  <a:cubicBezTo>
                    <a:pt x="268" y="1902"/>
                    <a:pt x="334" y="1902"/>
                    <a:pt x="368" y="1869"/>
                  </a:cubicBezTo>
                  <a:cubicBezTo>
                    <a:pt x="901" y="1502"/>
                    <a:pt x="701" y="301"/>
                    <a:pt x="701" y="167"/>
                  </a:cubicBezTo>
                  <a:cubicBezTo>
                    <a:pt x="668" y="67"/>
                    <a:pt x="568" y="1"/>
                    <a:pt x="46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1" name="Google Shape;3431;p36"/>
            <p:cNvSpPr/>
            <p:nvPr/>
          </p:nvSpPr>
          <p:spPr>
            <a:xfrm>
              <a:off x="16835525" y="5354050"/>
              <a:ext cx="168475" cy="98650"/>
            </a:xfrm>
            <a:custGeom>
              <a:avLst/>
              <a:gdLst/>
              <a:ahLst/>
              <a:cxnLst/>
              <a:rect l="l" t="t" r="r" b="b"/>
              <a:pathLst>
                <a:path w="6739" h="3946" extrusionOk="0">
                  <a:moveTo>
                    <a:pt x="1179" y="1"/>
                  </a:moveTo>
                  <a:cubicBezTo>
                    <a:pt x="1091" y="1"/>
                    <a:pt x="995" y="61"/>
                    <a:pt x="968" y="143"/>
                  </a:cubicBezTo>
                  <a:cubicBezTo>
                    <a:pt x="668" y="977"/>
                    <a:pt x="1" y="2912"/>
                    <a:pt x="668" y="3245"/>
                  </a:cubicBezTo>
                  <a:cubicBezTo>
                    <a:pt x="730" y="3286"/>
                    <a:pt x="791" y="3315"/>
                    <a:pt x="869" y="3315"/>
                  </a:cubicBezTo>
                  <a:cubicBezTo>
                    <a:pt x="917" y="3315"/>
                    <a:pt x="971" y="3304"/>
                    <a:pt x="1035" y="3279"/>
                  </a:cubicBezTo>
                  <a:cubicBezTo>
                    <a:pt x="1335" y="3212"/>
                    <a:pt x="1668" y="2812"/>
                    <a:pt x="2002" y="2378"/>
                  </a:cubicBezTo>
                  <a:lnTo>
                    <a:pt x="2002" y="2378"/>
                  </a:lnTo>
                  <a:cubicBezTo>
                    <a:pt x="1902" y="2878"/>
                    <a:pt x="1869" y="3312"/>
                    <a:pt x="2069" y="3545"/>
                  </a:cubicBezTo>
                  <a:cubicBezTo>
                    <a:pt x="2120" y="3623"/>
                    <a:pt x="2252" y="3700"/>
                    <a:pt x="2448" y="3700"/>
                  </a:cubicBezTo>
                  <a:cubicBezTo>
                    <a:pt x="2506" y="3700"/>
                    <a:pt x="2568" y="3694"/>
                    <a:pt x="2636" y="3679"/>
                  </a:cubicBezTo>
                  <a:cubicBezTo>
                    <a:pt x="3270" y="3512"/>
                    <a:pt x="3803" y="2878"/>
                    <a:pt x="4204" y="2278"/>
                  </a:cubicBezTo>
                  <a:lnTo>
                    <a:pt x="4204" y="2278"/>
                  </a:lnTo>
                  <a:cubicBezTo>
                    <a:pt x="4137" y="2878"/>
                    <a:pt x="4170" y="3512"/>
                    <a:pt x="4504" y="3779"/>
                  </a:cubicBezTo>
                  <a:cubicBezTo>
                    <a:pt x="4604" y="3879"/>
                    <a:pt x="4737" y="3946"/>
                    <a:pt x="4937" y="3946"/>
                  </a:cubicBezTo>
                  <a:cubicBezTo>
                    <a:pt x="5071" y="3946"/>
                    <a:pt x="5238" y="3912"/>
                    <a:pt x="5404" y="3846"/>
                  </a:cubicBezTo>
                  <a:cubicBezTo>
                    <a:pt x="6505" y="3379"/>
                    <a:pt x="6705" y="810"/>
                    <a:pt x="6739" y="510"/>
                  </a:cubicBezTo>
                  <a:cubicBezTo>
                    <a:pt x="6739" y="376"/>
                    <a:pt x="6672" y="276"/>
                    <a:pt x="6539" y="276"/>
                  </a:cubicBezTo>
                  <a:cubicBezTo>
                    <a:pt x="6405" y="276"/>
                    <a:pt x="6338" y="376"/>
                    <a:pt x="6305" y="476"/>
                  </a:cubicBezTo>
                  <a:cubicBezTo>
                    <a:pt x="6272" y="1210"/>
                    <a:pt x="5972" y="3145"/>
                    <a:pt x="5238" y="3445"/>
                  </a:cubicBezTo>
                  <a:cubicBezTo>
                    <a:pt x="5127" y="3500"/>
                    <a:pt x="5027" y="3525"/>
                    <a:pt x="4949" y="3525"/>
                  </a:cubicBezTo>
                  <a:cubicBezTo>
                    <a:pt x="4884" y="3525"/>
                    <a:pt x="4834" y="3509"/>
                    <a:pt x="4804" y="3479"/>
                  </a:cubicBezTo>
                  <a:cubicBezTo>
                    <a:pt x="4470" y="3178"/>
                    <a:pt x="4604" y="1911"/>
                    <a:pt x="4804" y="1110"/>
                  </a:cubicBezTo>
                  <a:cubicBezTo>
                    <a:pt x="4837" y="977"/>
                    <a:pt x="4771" y="877"/>
                    <a:pt x="4671" y="843"/>
                  </a:cubicBezTo>
                  <a:cubicBezTo>
                    <a:pt x="4653" y="838"/>
                    <a:pt x="4635" y="835"/>
                    <a:pt x="4618" y="835"/>
                  </a:cubicBezTo>
                  <a:cubicBezTo>
                    <a:pt x="4536" y="835"/>
                    <a:pt x="4459" y="895"/>
                    <a:pt x="4404" y="977"/>
                  </a:cubicBezTo>
                  <a:cubicBezTo>
                    <a:pt x="4404" y="977"/>
                    <a:pt x="3570" y="3012"/>
                    <a:pt x="2536" y="3279"/>
                  </a:cubicBezTo>
                  <a:cubicBezTo>
                    <a:pt x="2514" y="3279"/>
                    <a:pt x="2462" y="3293"/>
                    <a:pt x="2420" y="3293"/>
                  </a:cubicBezTo>
                  <a:cubicBezTo>
                    <a:pt x="2399" y="3293"/>
                    <a:pt x="2380" y="3290"/>
                    <a:pt x="2369" y="3279"/>
                  </a:cubicBezTo>
                  <a:cubicBezTo>
                    <a:pt x="2169" y="3045"/>
                    <a:pt x="2536" y="1777"/>
                    <a:pt x="3003" y="710"/>
                  </a:cubicBezTo>
                  <a:cubicBezTo>
                    <a:pt x="3069" y="610"/>
                    <a:pt x="3003" y="510"/>
                    <a:pt x="2903" y="443"/>
                  </a:cubicBezTo>
                  <a:cubicBezTo>
                    <a:pt x="2878" y="435"/>
                    <a:pt x="2853" y="431"/>
                    <a:pt x="2828" y="431"/>
                  </a:cubicBezTo>
                  <a:cubicBezTo>
                    <a:pt x="2755" y="431"/>
                    <a:pt x="2686" y="468"/>
                    <a:pt x="2636" y="543"/>
                  </a:cubicBezTo>
                  <a:cubicBezTo>
                    <a:pt x="1987" y="1775"/>
                    <a:pt x="1150" y="2881"/>
                    <a:pt x="889" y="2881"/>
                  </a:cubicBezTo>
                  <a:cubicBezTo>
                    <a:pt x="882" y="2881"/>
                    <a:pt x="874" y="2880"/>
                    <a:pt x="868" y="2878"/>
                  </a:cubicBezTo>
                  <a:cubicBezTo>
                    <a:pt x="668" y="2778"/>
                    <a:pt x="901" y="1544"/>
                    <a:pt x="1368" y="310"/>
                  </a:cubicBezTo>
                  <a:cubicBezTo>
                    <a:pt x="1402" y="176"/>
                    <a:pt x="1335" y="76"/>
                    <a:pt x="1235" y="9"/>
                  </a:cubicBezTo>
                  <a:cubicBezTo>
                    <a:pt x="1217" y="4"/>
                    <a:pt x="1198" y="1"/>
                    <a:pt x="117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2" name="Google Shape;3432;p36"/>
            <p:cNvSpPr/>
            <p:nvPr/>
          </p:nvSpPr>
          <p:spPr>
            <a:xfrm>
              <a:off x="17319200" y="5354050"/>
              <a:ext cx="168475" cy="98650"/>
            </a:xfrm>
            <a:custGeom>
              <a:avLst/>
              <a:gdLst/>
              <a:ahLst/>
              <a:cxnLst/>
              <a:rect l="l" t="t" r="r" b="b"/>
              <a:pathLst>
                <a:path w="6739" h="3946" extrusionOk="0">
                  <a:moveTo>
                    <a:pt x="5591" y="1"/>
                  </a:moveTo>
                  <a:cubicBezTo>
                    <a:pt x="5573" y="1"/>
                    <a:pt x="5556" y="4"/>
                    <a:pt x="5538" y="9"/>
                  </a:cubicBezTo>
                  <a:cubicBezTo>
                    <a:pt x="5405" y="76"/>
                    <a:pt x="5371" y="176"/>
                    <a:pt x="5405" y="310"/>
                  </a:cubicBezTo>
                  <a:cubicBezTo>
                    <a:pt x="5872" y="1544"/>
                    <a:pt x="6105" y="2778"/>
                    <a:pt x="5872" y="2878"/>
                  </a:cubicBezTo>
                  <a:cubicBezTo>
                    <a:pt x="5865" y="2880"/>
                    <a:pt x="5858" y="2881"/>
                    <a:pt x="5850" y="2881"/>
                  </a:cubicBezTo>
                  <a:cubicBezTo>
                    <a:pt x="5591" y="2881"/>
                    <a:pt x="4785" y="1775"/>
                    <a:pt x="4137" y="543"/>
                  </a:cubicBezTo>
                  <a:cubicBezTo>
                    <a:pt x="4087" y="468"/>
                    <a:pt x="3999" y="431"/>
                    <a:pt x="3917" y="431"/>
                  </a:cubicBezTo>
                  <a:cubicBezTo>
                    <a:pt x="3889" y="431"/>
                    <a:pt x="3862" y="435"/>
                    <a:pt x="3837" y="443"/>
                  </a:cubicBezTo>
                  <a:cubicBezTo>
                    <a:pt x="3737" y="510"/>
                    <a:pt x="3703" y="610"/>
                    <a:pt x="3737" y="743"/>
                  </a:cubicBezTo>
                  <a:cubicBezTo>
                    <a:pt x="4204" y="1777"/>
                    <a:pt x="4571" y="3045"/>
                    <a:pt x="4371" y="3279"/>
                  </a:cubicBezTo>
                  <a:cubicBezTo>
                    <a:pt x="4371" y="3290"/>
                    <a:pt x="4359" y="3293"/>
                    <a:pt x="4343" y="3293"/>
                  </a:cubicBezTo>
                  <a:cubicBezTo>
                    <a:pt x="4311" y="3293"/>
                    <a:pt x="4259" y="3279"/>
                    <a:pt x="4237" y="3279"/>
                  </a:cubicBezTo>
                  <a:cubicBezTo>
                    <a:pt x="3203" y="3012"/>
                    <a:pt x="2336" y="977"/>
                    <a:pt x="2336" y="977"/>
                  </a:cubicBezTo>
                  <a:cubicBezTo>
                    <a:pt x="2308" y="895"/>
                    <a:pt x="2213" y="835"/>
                    <a:pt x="2124" y="835"/>
                  </a:cubicBezTo>
                  <a:cubicBezTo>
                    <a:pt x="2105" y="835"/>
                    <a:pt x="2087" y="838"/>
                    <a:pt x="2069" y="843"/>
                  </a:cubicBezTo>
                  <a:cubicBezTo>
                    <a:pt x="1969" y="877"/>
                    <a:pt x="1902" y="977"/>
                    <a:pt x="1935" y="1110"/>
                  </a:cubicBezTo>
                  <a:cubicBezTo>
                    <a:pt x="2169" y="1911"/>
                    <a:pt x="2302" y="3178"/>
                    <a:pt x="1969" y="3479"/>
                  </a:cubicBezTo>
                  <a:cubicBezTo>
                    <a:pt x="1924" y="3509"/>
                    <a:pt x="1872" y="3525"/>
                    <a:pt x="1808" y="3525"/>
                  </a:cubicBezTo>
                  <a:cubicBezTo>
                    <a:pt x="1729" y="3525"/>
                    <a:pt x="1630" y="3500"/>
                    <a:pt x="1502" y="3445"/>
                  </a:cubicBezTo>
                  <a:cubicBezTo>
                    <a:pt x="768" y="3145"/>
                    <a:pt x="501" y="1210"/>
                    <a:pt x="434" y="476"/>
                  </a:cubicBezTo>
                  <a:cubicBezTo>
                    <a:pt x="434" y="376"/>
                    <a:pt x="334" y="276"/>
                    <a:pt x="201" y="276"/>
                  </a:cubicBezTo>
                  <a:cubicBezTo>
                    <a:pt x="101" y="276"/>
                    <a:pt x="1" y="376"/>
                    <a:pt x="34" y="510"/>
                  </a:cubicBezTo>
                  <a:cubicBezTo>
                    <a:pt x="34" y="810"/>
                    <a:pt x="268" y="3379"/>
                    <a:pt x="1335" y="3846"/>
                  </a:cubicBezTo>
                  <a:cubicBezTo>
                    <a:pt x="1535" y="3912"/>
                    <a:pt x="1669" y="3946"/>
                    <a:pt x="1802" y="3946"/>
                  </a:cubicBezTo>
                  <a:cubicBezTo>
                    <a:pt x="2002" y="3946"/>
                    <a:pt x="2136" y="3879"/>
                    <a:pt x="2236" y="3779"/>
                  </a:cubicBezTo>
                  <a:cubicBezTo>
                    <a:pt x="2569" y="3512"/>
                    <a:pt x="2603" y="2878"/>
                    <a:pt x="2569" y="2278"/>
                  </a:cubicBezTo>
                  <a:lnTo>
                    <a:pt x="2569" y="2278"/>
                  </a:lnTo>
                  <a:cubicBezTo>
                    <a:pt x="2970" y="2878"/>
                    <a:pt x="3503" y="3512"/>
                    <a:pt x="4137" y="3679"/>
                  </a:cubicBezTo>
                  <a:cubicBezTo>
                    <a:pt x="4205" y="3694"/>
                    <a:pt x="4266" y="3700"/>
                    <a:pt x="4320" y="3700"/>
                  </a:cubicBezTo>
                  <a:cubicBezTo>
                    <a:pt x="4509" y="3700"/>
                    <a:pt x="4627" y="3623"/>
                    <a:pt x="4704" y="3545"/>
                  </a:cubicBezTo>
                  <a:cubicBezTo>
                    <a:pt x="4904" y="3312"/>
                    <a:pt x="4871" y="2878"/>
                    <a:pt x="4771" y="2378"/>
                  </a:cubicBezTo>
                  <a:lnTo>
                    <a:pt x="4771" y="2378"/>
                  </a:lnTo>
                  <a:cubicBezTo>
                    <a:pt x="5104" y="2812"/>
                    <a:pt x="5438" y="3212"/>
                    <a:pt x="5738" y="3279"/>
                  </a:cubicBezTo>
                  <a:cubicBezTo>
                    <a:pt x="5789" y="3304"/>
                    <a:pt x="5840" y="3315"/>
                    <a:pt x="5887" y="3315"/>
                  </a:cubicBezTo>
                  <a:cubicBezTo>
                    <a:pt x="5964" y="3315"/>
                    <a:pt x="6031" y="3286"/>
                    <a:pt x="6072" y="3245"/>
                  </a:cubicBezTo>
                  <a:cubicBezTo>
                    <a:pt x="6739" y="2912"/>
                    <a:pt x="6105" y="977"/>
                    <a:pt x="5805" y="143"/>
                  </a:cubicBezTo>
                  <a:cubicBezTo>
                    <a:pt x="5750" y="61"/>
                    <a:pt x="5673" y="1"/>
                    <a:pt x="559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3" name="Google Shape;3433;p36"/>
            <p:cNvSpPr/>
            <p:nvPr/>
          </p:nvSpPr>
          <p:spPr>
            <a:xfrm>
              <a:off x="17415950" y="4231775"/>
              <a:ext cx="54225" cy="103450"/>
            </a:xfrm>
            <a:custGeom>
              <a:avLst/>
              <a:gdLst/>
              <a:ahLst/>
              <a:cxnLst/>
              <a:rect l="l" t="t" r="r" b="b"/>
              <a:pathLst>
                <a:path w="2169" h="4138" extrusionOk="0">
                  <a:moveTo>
                    <a:pt x="215" y="0"/>
                  </a:moveTo>
                  <a:cubicBezTo>
                    <a:pt x="175" y="0"/>
                    <a:pt x="136" y="11"/>
                    <a:pt x="100" y="35"/>
                  </a:cubicBezTo>
                  <a:cubicBezTo>
                    <a:pt x="0" y="102"/>
                    <a:pt x="0" y="235"/>
                    <a:pt x="67" y="335"/>
                  </a:cubicBezTo>
                  <a:cubicBezTo>
                    <a:pt x="67" y="369"/>
                    <a:pt x="1635" y="2737"/>
                    <a:pt x="1735" y="3971"/>
                  </a:cubicBezTo>
                  <a:cubicBezTo>
                    <a:pt x="1735" y="4071"/>
                    <a:pt x="1835" y="4138"/>
                    <a:pt x="1935" y="4138"/>
                  </a:cubicBezTo>
                  <a:lnTo>
                    <a:pt x="1968" y="4138"/>
                  </a:lnTo>
                  <a:cubicBezTo>
                    <a:pt x="2068" y="4138"/>
                    <a:pt x="2168" y="4038"/>
                    <a:pt x="2168" y="3938"/>
                  </a:cubicBezTo>
                  <a:cubicBezTo>
                    <a:pt x="2035" y="2604"/>
                    <a:pt x="467" y="202"/>
                    <a:pt x="400" y="102"/>
                  </a:cubicBezTo>
                  <a:cubicBezTo>
                    <a:pt x="357" y="37"/>
                    <a:pt x="286" y="0"/>
                    <a:pt x="21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4" name="Google Shape;3434;p36"/>
            <p:cNvSpPr/>
            <p:nvPr/>
          </p:nvSpPr>
          <p:spPr>
            <a:xfrm>
              <a:off x="17613575" y="4746300"/>
              <a:ext cx="135950" cy="408700"/>
            </a:xfrm>
            <a:custGeom>
              <a:avLst/>
              <a:gdLst/>
              <a:ahLst/>
              <a:cxnLst/>
              <a:rect l="l" t="t" r="r" b="b"/>
              <a:pathLst>
                <a:path w="5438" h="16348" extrusionOk="0">
                  <a:moveTo>
                    <a:pt x="1016" y="1"/>
                  </a:moveTo>
                  <a:cubicBezTo>
                    <a:pt x="977" y="1"/>
                    <a:pt x="937" y="12"/>
                    <a:pt x="901" y="35"/>
                  </a:cubicBezTo>
                  <a:cubicBezTo>
                    <a:pt x="801" y="69"/>
                    <a:pt x="768" y="202"/>
                    <a:pt x="835" y="302"/>
                  </a:cubicBezTo>
                  <a:cubicBezTo>
                    <a:pt x="868" y="369"/>
                    <a:pt x="4938" y="7674"/>
                    <a:pt x="34" y="16047"/>
                  </a:cubicBezTo>
                  <a:cubicBezTo>
                    <a:pt x="1" y="16147"/>
                    <a:pt x="34" y="16280"/>
                    <a:pt x="134" y="16314"/>
                  </a:cubicBezTo>
                  <a:cubicBezTo>
                    <a:pt x="168" y="16347"/>
                    <a:pt x="201" y="16347"/>
                    <a:pt x="234" y="16347"/>
                  </a:cubicBezTo>
                  <a:cubicBezTo>
                    <a:pt x="301" y="16347"/>
                    <a:pt x="368" y="16314"/>
                    <a:pt x="401" y="16247"/>
                  </a:cubicBezTo>
                  <a:cubicBezTo>
                    <a:pt x="5438" y="7674"/>
                    <a:pt x="1235" y="169"/>
                    <a:pt x="1202" y="102"/>
                  </a:cubicBezTo>
                  <a:cubicBezTo>
                    <a:pt x="1159" y="38"/>
                    <a:pt x="1088" y="1"/>
                    <a:pt x="1016" y="1"/>
                  </a:cubicBezTo>
                  <a:close/>
                </a:path>
              </a:pathLst>
            </a:custGeom>
            <a:solidFill>
              <a:srgbClr val="FE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5" name="Google Shape;3435;p36"/>
            <p:cNvSpPr/>
            <p:nvPr/>
          </p:nvSpPr>
          <p:spPr>
            <a:xfrm>
              <a:off x="17718650" y="4749600"/>
              <a:ext cx="155975" cy="448750"/>
            </a:xfrm>
            <a:custGeom>
              <a:avLst/>
              <a:gdLst/>
              <a:ahLst/>
              <a:cxnLst/>
              <a:rect l="l" t="t" r="r" b="b"/>
              <a:pathLst>
                <a:path w="6239" h="17950" extrusionOk="0">
                  <a:moveTo>
                    <a:pt x="258" y="1"/>
                  </a:moveTo>
                  <a:cubicBezTo>
                    <a:pt x="216" y="1"/>
                    <a:pt x="172" y="11"/>
                    <a:pt x="134" y="37"/>
                  </a:cubicBezTo>
                  <a:cubicBezTo>
                    <a:pt x="34" y="104"/>
                    <a:pt x="1" y="237"/>
                    <a:pt x="68" y="304"/>
                  </a:cubicBezTo>
                  <a:cubicBezTo>
                    <a:pt x="134" y="404"/>
                    <a:pt x="5805" y="8910"/>
                    <a:pt x="3870" y="17683"/>
                  </a:cubicBezTo>
                  <a:cubicBezTo>
                    <a:pt x="3837" y="17783"/>
                    <a:pt x="3904" y="17916"/>
                    <a:pt x="4037" y="17950"/>
                  </a:cubicBezTo>
                  <a:lnTo>
                    <a:pt x="4070" y="17950"/>
                  </a:lnTo>
                  <a:cubicBezTo>
                    <a:pt x="4170" y="17950"/>
                    <a:pt x="4237" y="17883"/>
                    <a:pt x="4271" y="17783"/>
                  </a:cubicBezTo>
                  <a:cubicBezTo>
                    <a:pt x="6239" y="8843"/>
                    <a:pt x="468" y="170"/>
                    <a:pt x="434" y="70"/>
                  </a:cubicBezTo>
                  <a:cubicBezTo>
                    <a:pt x="393" y="29"/>
                    <a:pt x="327" y="1"/>
                    <a:pt x="258" y="1"/>
                  </a:cubicBezTo>
                  <a:close/>
                </a:path>
              </a:pathLst>
            </a:custGeom>
            <a:solidFill>
              <a:srgbClr val="FE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6" name="Google Shape;3436;p36"/>
            <p:cNvSpPr/>
            <p:nvPr/>
          </p:nvSpPr>
          <p:spPr>
            <a:xfrm>
              <a:off x="17801225" y="4716475"/>
              <a:ext cx="245200" cy="340100"/>
            </a:xfrm>
            <a:custGeom>
              <a:avLst/>
              <a:gdLst/>
              <a:ahLst/>
              <a:cxnLst/>
              <a:rect l="l" t="t" r="r" b="b"/>
              <a:pathLst>
                <a:path w="9808" h="13604" extrusionOk="0">
                  <a:moveTo>
                    <a:pt x="244" y="1"/>
                  </a:moveTo>
                  <a:cubicBezTo>
                    <a:pt x="164" y="1"/>
                    <a:pt x="82" y="56"/>
                    <a:pt x="34" y="128"/>
                  </a:cubicBezTo>
                  <a:cubicBezTo>
                    <a:pt x="0" y="228"/>
                    <a:pt x="34" y="361"/>
                    <a:pt x="134" y="395"/>
                  </a:cubicBezTo>
                  <a:cubicBezTo>
                    <a:pt x="234" y="428"/>
                    <a:pt x="9273" y="4798"/>
                    <a:pt x="9374" y="13404"/>
                  </a:cubicBezTo>
                  <a:cubicBezTo>
                    <a:pt x="9374" y="13504"/>
                    <a:pt x="9474" y="13604"/>
                    <a:pt x="9607" y="13604"/>
                  </a:cubicBezTo>
                  <a:cubicBezTo>
                    <a:pt x="9707" y="13604"/>
                    <a:pt x="9807" y="13504"/>
                    <a:pt x="9807" y="13370"/>
                  </a:cubicBezTo>
                  <a:cubicBezTo>
                    <a:pt x="9674" y="4531"/>
                    <a:pt x="434" y="61"/>
                    <a:pt x="334" y="28"/>
                  </a:cubicBezTo>
                  <a:cubicBezTo>
                    <a:pt x="306" y="9"/>
                    <a:pt x="275" y="1"/>
                    <a:pt x="244" y="1"/>
                  </a:cubicBezTo>
                  <a:close/>
                </a:path>
              </a:pathLst>
            </a:custGeom>
            <a:solidFill>
              <a:srgbClr val="FE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7" name="Google Shape;3437;p36"/>
            <p:cNvSpPr/>
            <p:nvPr/>
          </p:nvSpPr>
          <p:spPr>
            <a:xfrm>
              <a:off x="17831250" y="4637100"/>
              <a:ext cx="311075" cy="129275"/>
            </a:xfrm>
            <a:custGeom>
              <a:avLst/>
              <a:gdLst/>
              <a:ahLst/>
              <a:cxnLst/>
              <a:rect l="l" t="t" r="r" b="b"/>
              <a:pathLst>
                <a:path w="12443" h="5171" extrusionOk="0">
                  <a:moveTo>
                    <a:pt x="234" y="0"/>
                  </a:moveTo>
                  <a:cubicBezTo>
                    <a:pt x="133" y="0"/>
                    <a:pt x="33" y="67"/>
                    <a:pt x="0" y="200"/>
                  </a:cubicBezTo>
                  <a:cubicBezTo>
                    <a:pt x="0" y="301"/>
                    <a:pt x="100" y="401"/>
                    <a:pt x="200" y="434"/>
                  </a:cubicBezTo>
                  <a:cubicBezTo>
                    <a:pt x="300" y="434"/>
                    <a:pt x="10141" y="1635"/>
                    <a:pt x="12042" y="5071"/>
                  </a:cubicBezTo>
                  <a:cubicBezTo>
                    <a:pt x="12075" y="5137"/>
                    <a:pt x="12142" y="5171"/>
                    <a:pt x="12209" y="5171"/>
                  </a:cubicBezTo>
                  <a:cubicBezTo>
                    <a:pt x="12242" y="5171"/>
                    <a:pt x="12275" y="5171"/>
                    <a:pt x="12309" y="5137"/>
                  </a:cubicBezTo>
                  <a:cubicBezTo>
                    <a:pt x="12409" y="5104"/>
                    <a:pt x="12442" y="4971"/>
                    <a:pt x="12409" y="4870"/>
                  </a:cubicBezTo>
                  <a:cubicBezTo>
                    <a:pt x="10407" y="1268"/>
                    <a:pt x="667" y="67"/>
                    <a:pt x="234" y="0"/>
                  </a:cubicBezTo>
                  <a:close/>
                </a:path>
              </a:pathLst>
            </a:custGeom>
            <a:solidFill>
              <a:srgbClr val="FE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8" name="Google Shape;3438;p36"/>
            <p:cNvSpPr/>
            <p:nvPr/>
          </p:nvSpPr>
          <p:spPr>
            <a:xfrm>
              <a:off x="17831250" y="4507050"/>
              <a:ext cx="251850" cy="51675"/>
            </a:xfrm>
            <a:custGeom>
              <a:avLst/>
              <a:gdLst/>
              <a:ahLst/>
              <a:cxnLst/>
              <a:rect l="l" t="t" r="r" b="b"/>
              <a:pathLst>
                <a:path w="10074" h="2067" extrusionOk="0">
                  <a:moveTo>
                    <a:pt x="5290" y="0"/>
                  </a:moveTo>
                  <a:cubicBezTo>
                    <a:pt x="2759" y="0"/>
                    <a:pt x="324" y="807"/>
                    <a:pt x="167" y="866"/>
                  </a:cubicBezTo>
                  <a:cubicBezTo>
                    <a:pt x="33" y="899"/>
                    <a:pt x="0" y="1033"/>
                    <a:pt x="33" y="1133"/>
                  </a:cubicBezTo>
                  <a:cubicBezTo>
                    <a:pt x="61" y="1215"/>
                    <a:pt x="133" y="1275"/>
                    <a:pt x="233" y="1275"/>
                  </a:cubicBezTo>
                  <a:cubicBezTo>
                    <a:pt x="254" y="1275"/>
                    <a:pt x="277" y="1272"/>
                    <a:pt x="300" y="1266"/>
                  </a:cubicBezTo>
                  <a:cubicBezTo>
                    <a:pt x="340" y="1246"/>
                    <a:pt x="2808" y="421"/>
                    <a:pt x="5316" y="421"/>
                  </a:cubicBezTo>
                  <a:cubicBezTo>
                    <a:pt x="6986" y="421"/>
                    <a:pt x="8674" y="787"/>
                    <a:pt x="9674" y="2000"/>
                  </a:cubicBezTo>
                  <a:cubicBezTo>
                    <a:pt x="9740" y="2033"/>
                    <a:pt x="9774" y="2067"/>
                    <a:pt x="9840" y="2067"/>
                  </a:cubicBezTo>
                  <a:cubicBezTo>
                    <a:pt x="9907" y="2067"/>
                    <a:pt x="9940" y="2067"/>
                    <a:pt x="9974" y="2033"/>
                  </a:cubicBezTo>
                  <a:cubicBezTo>
                    <a:pt x="10074" y="1933"/>
                    <a:pt x="10074" y="1833"/>
                    <a:pt x="10007" y="1733"/>
                  </a:cubicBezTo>
                  <a:cubicBezTo>
                    <a:pt x="8892" y="398"/>
                    <a:pt x="7068" y="0"/>
                    <a:pt x="5290" y="0"/>
                  </a:cubicBezTo>
                  <a:close/>
                </a:path>
              </a:pathLst>
            </a:custGeom>
            <a:solidFill>
              <a:srgbClr val="FE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9" name="Google Shape;3439;p36"/>
            <p:cNvSpPr/>
            <p:nvPr/>
          </p:nvSpPr>
          <p:spPr>
            <a:xfrm>
              <a:off x="17405925" y="3762325"/>
              <a:ext cx="132625" cy="137600"/>
            </a:xfrm>
            <a:custGeom>
              <a:avLst/>
              <a:gdLst/>
              <a:ahLst/>
              <a:cxnLst/>
              <a:rect l="l" t="t" r="r" b="b"/>
              <a:pathLst>
                <a:path w="5305" h="5504" extrusionOk="0">
                  <a:moveTo>
                    <a:pt x="4316" y="0"/>
                  </a:moveTo>
                  <a:cubicBezTo>
                    <a:pt x="3126" y="0"/>
                    <a:pt x="443" y="1616"/>
                    <a:pt x="134" y="1801"/>
                  </a:cubicBezTo>
                  <a:cubicBezTo>
                    <a:pt x="34" y="1868"/>
                    <a:pt x="1" y="2001"/>
                    <a:pt x="68" y="2101"/>
                  </a:cubicBezTo>
                  <a:cubicBezTo>
                    <a:pt x="89" y="2166"/>
                    <a:pt x="152" y="2203"/>
                    <a:pt x="221" y="2203"/>
                  </a:cubicBezTo>
                  <a:cubicBezTo>
                    <a:pt x="259" y="2203"/>
                    <a:pt x="299" y="2191"/>
                    <a:pt x="334" y="2168"/>
                  </a:cubicBezTo>
                  <a:cubicBezTo>
                    <a:pt x="1504" y="1460"/>
                    <a:pt x="3499" y="411"/>
                    <a:pt x="4271" y="411"/>
                  </a:cubicBezTo>
                  <a:cubicBezTo>
                    <a:pt x="4335" y="411"/>
                    <a:pt x="4391" y="418"/>
                    <a:pt x="4437" y="433"/>
                  </a:cubicBezTo>
                  <a:cubicBezTo>
                    <a:pt x="4504" y="467"/>
                    <a:pt x="4504" y="467"/>
                    <a:pt x="4537" y="500"/>
                  </a:cubicBezTo>
                  <a:cubicBezTo>
                    <a:pt x="4804" y="1100"/>
                    <a:pt x="4104" y="3736"/>
                    <a:pt x="3603" y="5237"/>
                  </a:cubicBezTo>
                  <a:cubicBezTo>
                    <a:pt x="3570" y="5337"/>
                    <a:pt x="3603" y="5437"/>
                    <a:pt x="3737" y="5504"/>
                  </a:cubicBezTo>
                  <a:lnTo>
                    <a:pt x="3804" y="5504"/>
                  </a:lnTo>
                  <a:cubicBezTo>
                    <a:pt x="3870" y="5504"/>
                    <a:pt x="3970" y="5437"/>
                    <a:pt x="4004" y="5370"/>
                  </a:cubicBezTo>
                  <a:cubicBezTo>
                    <a:pt x="4137" y="4936"/>
                    <a:pt x="5305" y="1301"/>
                    <a:pt x="4904" y="333"/>
                  </a:cubicBezTo>
                  <a:cubicBezTo>
                    <a:pt x="4838" y="200"/>
                    <a:pt x="4738" y="100"/>
                    <a:pt x="4571" y="33"/>
                  </a:cubicBezTo>
                  <a:cubicBezTo>
                    <a:pt x="4497" y="11"/>
                    <a:pt x="4411" y="0"/>
                    <a:pt x="4316" y="0"/>
                  </a:cubicBezTo>
                  <a:close/>
                </a:path>
              </a:pathLst>
            </a:custGeom>
            <a:solidFill>
              <a:srgbClr val="FE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0" name="Google Shape;3440;p36"/>
            <p:cNvSpPr/>
            <p:nvPr/>
          </p:nvSpPr>
          <p:spPr>
            <a:xfrm>
              <a:off x="16885575" y="3603850"/>
              <a:ext cx="106750" cy="120950"/>
            </a:xfrm>
            <a:custGeom>
              <a:avLst/>
              <a:gdLst/>
              <a:ahLst/>
              <a:cxnLst/>
              <a:rect l="l" t="t" r="r" b="b"/>
              <a:pathLst>
                <a:path w="4270" h="4838" extrusionOk="0">
                  <a:moveTo>
                    <a:pt x="1635" y="1"/>
                  </a:moveTo>
                  <a:cubicBezTo>
                    <a:pt x="1034" y="134"/>
                    <a:pt x="434" y="2569"/>
                    <a:pt x="0" y="4604"/>
                  </a:cubicBezTo>
                  <a:cubicBezTo>
                    <a:pt x="0" y="4704"/>
                    <a:pt x="67" y="4838"/>
                    <a:pt x="167" y="4838"/>
                  </a:cubicBezTo>
                  <a:lnTo>
                    <a:pt x="234" y="4838"/>
                  </a:lnTo>
                  <a:cubicBezTo>
                    <a:pt x="334" y="4838"/>
                    <a:pt x="400" y="4771"/>
                    <a:pt x="434" y="4671"/>
                  </a:cubicBezTo>
                  <a:cubicBezTo>
                    <a:pt x="801" y="2869"/>
                    <a:pt x="1368" y="835"/>
                    <a:pt x="1668" y="468"/>
                  </a:cubicBezTo>
                  <a:cubicBezTo>
                    <a:pt x="2235" y="1302"/>
                    <a:pt x="3836" y="4070"/>
                    <a:pt x="3869" y="4104"/>
                  </a:cubicBezTo>
                  <a:cubicBezTo>
                    <a:pt x="3913" y="4168"/>
                    <a:pt x="3970" y="4205"/>
                    <a:pt x="4031" y="4205"/>
                  </a:cubicBezTo>
                  <a:cubicBezTo>
                    <a:pt x="4065" y="4205"/>
                    <a:pt x="4101" y="4194"/>
                    <a:pt x="4136" y="4170"/>
                  </a:cubicBezTo>
                  <a:cubicBezTo>
                    <a:pt x="4236" y="4104"/>
                    <a:pt x="4270" y="3970"/>
                    <a:pt x="4236" y="3870"/>
                  </a:cubicBezTo>
                  <a:cubicBezTo>
                    <a:pt x="4170" y="3770"/>
                    <a:pt x="2502" y="968"/>
                    <a:pt x="1968" y="167"/>
                  </a:cubicBezTo>
                  <a:cubicBezTo>
                    <a:pt x="1835" y="1"/>
                    <a:pt x="1701" y="1"/>
                    <a:pt x="1635" y="1"/>
                  </a:cubicBezTo>
                  <a:close/>
                </a:path>
              </a:pathLst>
            </a:custGeom>
            <a:solidFill>
              <a:srgbClr val="FE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7229792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par>
                          <p:cTn id="16" fill="hold">
                            <p:stCondLst>
                              <p:cond delay="1000"/>
                            </p:stCondLst>
                            <p:childTnLst>
                              <p:par>
                                <p:cTn id="17" presetID="10" presetClass="entr" presetSubtype="0" fill="hold" grpId="0" nodeType="afterEffect">
                                  <p:stCondLst>
                                    <p:cond delay="0"/>
                                  </p:stCondLst>
                                  <p:iterate type="lt">
                                    <p:tmPct val="0"/>
                                  </p:iterate>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34" presetClass="emph" presetSubtype="0" fill="hold" grpId="1" nodeType="withEffect">
                                  <p:stCondLst>
                                    <p:cond delay="0"/>
                                  </p:stCondLst>
                                  <p:iterate type="lt">
                                    <p:tmPct val="10000"/>
                                  </p:iterate>
                                  <p:childTnLst>
                                    <p:animMotion origin="layout" path="M 0.0 0.0 L 0.0 -0.07213" pathEditMode="relative" ptsTypes="">
                                      <p:cBhvr>
                                        <p:cTn id="21" dur="250" accel="50000" decel="50000" autoRev="1" fill="hold">
                                          <p:stCondLst>
                                            <p:cond delay="0"/>
                                          </p:stCondLst>
                                        </p:cTn>
                                        <p:tgtEl>
                                          <p:spTgt spid="12"/>
                                        </p:tgtEl>
                                        <p:attrNameLst>
                                          <p:attrName>ppt_x</p:attrName>
                                          <p:attrName>ppt_y</p:attrName>
                                        </p:attrNameLst>
                                      </p:cBhvr>
                                    </p:animMotion>
                                    <p:animRot by="1500000">
                                      <p:cBhvr>
                                        <p:cTn id="22" dur="125" fill="hold">
                                          <p:stCondLst>
                                            <p:cond delay="0"/>
                                          </p:stCondLst>
                                        </p:cTn>
                                        <p:tgtEl>
                                          <p:spTgt spid="12"/>
                                        </p:tgtEl>
                                        <p:attrNameLst>
                                          <p:attrName>r</p:attrName>
                                        </p:attrNameLst>
                                      </p:cBhvr>
                                    </p:animRot>
                                    <p:animRot by="-1500000">
                                      <p:cBhvr>
                                        <p:cTn id="23" dur="125" fill="hold">
                                          <p:stCondLst>
                                            <p:cond delay="125"/>
                                          </p:stCondLst>
                                        </p:cTn>
                                        <p:tgtEl>
                                          <p:spTgt spid="12"/>
                                        </p:tgtEl>
                                        <p:attrNameLst>
                                          <p:attrName>r</p:attrName>
                                        </p:attrNameLst>
                                      </p:cBhvr>
                                    </p:animRot>
                                    <p:animRot by="-1500000">
                                      <p:cBhvr>
                                        <p:cTn id="24" dur="125" fill="hold">
                                          <p:stCondLst>
                                            <p:cond delay="250"/>
                                          </p:stCondLst>
                                        </p:cTn>
                                        <p:tgtEl>
                                          <p:spTgt spid="12"/>
                                        </p:tgtEl>
                                        <p:attrNameLst>
                                          <p:attrName>r</p:attrName>
                                        </p:attrNameLst>
                                      </p:cBhvr>
                                    </p:animRot>
                                    <p:animRot by="1500000">
                                      <p:cBhvr>
                                        <p:cTn id="25" dur="125" fill="hold">
                                          <p:stCondLst>
                                            <p:cond delay="375"/>
                                          </p:stCondLst>
                                        </p:cTn>
                                        <p:tgtEl>
                                          <p:spTgt spid="12"/>
                                        </p:tgtEl>
                                        <p:attrNameLst>
                                          <p:attrName>r</p:attrName>
                                        </p:attrNameLst>
                                      </p:cBhvr>
                                    </p:animRot>
                                  </p:childTnLst>
                                </p:cTn>
                              </p:par>
                            </p:childTnLst>
                          </p:cTn>
                        </p:par>
                        <p:par>
                          <p:cTn id="26" fill="hold">
                            <p:stCondLst>
                              <p:cond delay="2650"/>
                            </p:stCondLst>
                            <p:childTnLst>
                              <p:par>
                                <p:cTn id="27" presetID="14" presetClass="entr" presetSubtype="10" fill="hold" grpId="0" nodeType="afterEffect">
                                  <p:stCondLst>
                                    <p:cond delay="0"/>
                                  </p:stCondLst>
                                  <p:iterate type="lt">
                                    <p:tmPct val="0"/>
                                  </p:iterate>
                                  <p:childTnLst>
                                    <p:set>
                                      <p:cBhvr>
                                        <p:cTn id="28" dur="1" fill="hold">
                                          <p:stCondLst>
                                            <p:cond delay="0"/>
                                          </p:stCondLst>
                                        </p:cTn>
                                        <p:tgtEl>
                                          <p:spTgt spid="13"/>
                                        </p:tgtEl>
                                        <p:attrNameLst>
                                          <p:attrName>style.visibility</p:attrName>
                                        </p:attrNameLst>
                                      </p:cBhvr>
                                      <p:to>
                                        <p:strVal val="visible"/>
                                      </p:to>
                                    </p:set>
                                    <p:animEffect transition="in" filter="randombar(horizontal)">
                                      <p:cBhvr>
                                        <p:cTn id="29" dur="500"/>
                                        <p:tgtEl>
                                          <p:spTgt spid="13"/>
                                        </p:tgtEl>
                                      </p:cBhvr>
                                    </p:animEffect>
                                  </p:childTnLst>
                                </p:cTn>
                              </p:par>
                            </p:childTnLst>
                          </p:cTn>
                        </p:par>
                        <p:par>
                          <p:cTn id="30" fill="hold">
                            <p:stCondLst>
                              <p:cond delay="3150"/>
                            </p:stCondLst>
                            <p:childTnLst>
                              <p:par>
                                <p:cTn id="31" presetID="34" presetClass="emph" presetSubtype="0" fill="hold" grpId="1" nodeType="afterEffect">
                                  <p:stCondLst>
                                    <p:cond delay="0"/>
                                  </p:stCondLst>
                                  <p:iterate type="lt">
                                    <p:tmPct val="10000"/>
                                  </p:iterate>
                                  <p:childTnLst>
                                    <p:animMotion origin="layout" path="M 0.0 0.0 L 0.0 -0.07213" pathEditMode="relative" ptsTypes="">
                                      <p:cBhvr>
                                        <p:cTn id="32" dur="250" accel="50000" decel="50000" autoRev="1" fill="hold">
                                          <p:stCondLst>
                                            <p:cond delay="0"/>
                                          </p:stCondLst>
                                        </p:cTn>
                                        <p:tgtEl>
                                          <p:spTgt spid="13"/>
                                        </p:tgtEl>
                                        <p:attrNameLst>
                                          <p:attrName>ppt_x</p:attrName>
                                          <p:attrName>ppt_y</p:attrName>
                                        </p:attrNameLst>
                                      </p:cBhvr>
                                    </p:animMotion>
                                    <p:animRot by="1500000">
                                      <p:cBhvr>
                                        <p:cTn id="33" dur="125" fill="hold">
                                          <p:stCondLst>
                                            <p:cond delay="0"/>
                                          </p:stCondLst>
                                        </p:cTn>
                                        <p:tgtEl>
                                          <p:spTgt spid="13"/>
                                        </p:tgtEl>
                                        <p:attrNameLst>
                                          <p:attrName>r</p:attrName>
                                        </p:attrNameLst>
                                      </p:cBhvr>
                                    </p:animRot>
                                    <p:animRot by="-1500000">
                                      <p:cBhvr>
                                        <p:cTn id="34" dur="125" fill="hold">
                                          <p:stCondLst>
                                            <p:cond delay="125"/>
                                          </p:stCondLst>
                                        </p:cTn>
                                        <p:tgtEl>
                                          <p:spTgt spid="13"/>
                                        </p:tgtEl>
                                        <p:attrNameLst>
                                          <p:attrName>r</p:attrName>
                                        </p:attrNameLst>
                                      </p:cBhvr>
                                    </p:animRot>
                                    <p:animRot by="-1500000">
                                      <p:cBhvr>
                                        <p:cTn id="35" dur="125" fill="hold">
                                          <p:stCondLst>
                                            <p:cond delay="250"/>
                                          </p:stCondLst>
                                        </p:cTn>
                                        <p:tgtEl>
                                          <p:spTgt spid="13"/>
                                        </p:tgtEl>
                                        <p:attrNameLst>
                                          <p:attrName>r</p:attrName>
                                        </p:attrNameLst>
                                      </p:cBhvr>
                                    </p:animRot>
                                    <p:animRot by="1500000">
                                      <p:cBhvr>
                                        <p:cTn id="36" dur="125" fill="hold">
                                          <p:stCondLst>
                                            <p:cond delay="375"/>
                                          </p:stCondLst>
                                        </p:cTn>
                                        <p:tgtEl>
                                          <p:spTgt spid="13"/>
                                        </p:tgtEl>
                                        <p:attrNameLst>
                                          <p:attrName>r</p:attrName>
                                        </p:attrNameLst>
                                      </p:cBhvr>
                                    </p:animRot>
                                  </p:childTnLst>
                                </p:cTn>
                              </p:par>
                            </p:childTnLst>
                          </p:cTn>
                        </p:par>
                        <p:par>
                          <p:cTn id="37" fill="hold">
                            <p:stCondLst>
                              <p:cond delay="4200"/>
                            </p:stCondLst>
                            <p:childTnLst>
                              <p:par>
                                <p:cTn id="38" presetID="50" presetClass="entr" presetSubtype="0" decel="100000" fill="hold" nodeType="after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1000" fill="hold"/>
                                        <p:tgtEl>
                                          <p:spTgt spid="17"/>
                                        </p:tgtEl>
                                        <p:attrNameLst>
                                          <p:attrName>ppt_w</p:attrName>
                                        </p:attrNameLst>
                                      </p:cBhvr>
                                      <p:tavLst>
                                        <p:tav tm="0">
                                          <p:val>
                                            <p:strVal val="#ppt_w+.3"/>
                                          </p:val>
                                        </p:tav>
                                        <p:tav tm="100000">
                                          <p:val>
                                            <p:strVal val="#ppt_w"/>
                                          </p:val>
                                        </p:tav>
                                      </p:tavLst>
                                    </p:anim>
                                    <p:anim calcmode="lin" valueType="num">
                                      <p:cBhvr>
                                        <p:cTn id="41" dur="1000" fill="hold"/>
                                        <p:tgtEl>
                                          <p:spTgt spid="17"/>
                                        </p:tgtEl>
                                        <p:attrNameLst>
                                          <p:attrName>ppt_h</p:attrName>
                                        </p:attrNameLst>
                                      </p:cBhvr>
                                      <p:tavLst>
                                        <p:tav tm="0">
                                          <p:val>
                                            <p:strVal val="#ppt_h"/>
                                          </p:val>
                                        </p:tav>
                                        <p:tav tm="100000">
                                          <p:val>
                                            <p:strVal val="#ppt_h"/>
                                          </p:val>
                                        </p:tav>
                                      </p:tavLst>
                                    </p:anim>
                                    <p:animEffect transition="in" filter="fade">
                                      <p:cBhvr>
                                        <p:cTn id="42"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2" grpId="1"/>
      <p:bldP spid="13" grpId="0"/>
      <p:bldP spid="13"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grpSp>
        <p:nvGrpSpPr>
          <p:cNvPr id="3915" name="Google Shape;3915;p40"/>
          <p:cNvGrpSpPr/>
          <p:nvPr/>
        </p:nvGrpSpPr>
        <p:grpSpPr>
          <a:xfrm flipH="1">
            <a:off x="7236850" y="402550"/>
            <a:ext cx="742200" cy="726400"/>
            <a:chOff x="1892125" y="660850"/>
            <a:chExt cx="742200" cy="726400"/>
          </a:xfrm>
        </p:grpSpPr>
        <p:sp>
          <p:nvSpPr>
            <p:cNvPr id="3916" name="Google Shape;3916;p40"/>
            <p:cNvSpPr/>
            <p:nvPr/>
          </p:nvSpPr>
          <p:spPr>
            <a:xfrm>
              <a:off x="1892125" y="660850"/>
              <a:ext cx="742200" cy="726400"/>
            </a:xfrm>
            <a:custGeom>
              <a:avLst/>
              <a:gdLst/>
              <a:ahLst/>
              <a:cxnLst/>
              <a:rect l="l" t="t" r="r" b="b"/>
              <a:pathLst>
                <a:path w="29688" h="29056" extrusionOk="0">
                  <a:moveTo>
                    <a:pt x="8606" y="1"/>
                  </a:moveTo>
                  <a:cubicBezTo>
                    <a:pt x="8173" y="1"/>
                    <a:pt x="7806" y="101"/>
                    <a:pt x="7439" y="234"/>
                  </a:cubicBezTo>
                  <a:cubicBezTo>
                    <a:pt x="5804" y="835"/>
                    <a:pt x="5004" y="1902"/>
                    <a:pt x="4670" y="2736"/>
                  </a:cubicBezTo>
                  <a:cubicBezTo>
                    <a:pt x="3803" y="2803"/>
                    <a:pt x="3002" y="3237"/>
                    <a:pt x="2468" y="3937"/>
                  </a:cubicBezTo>
                  <a:cubicBezTo>
                    <a:pt x="1334" y="5305"/>
                    <a:pt x="1601" y="7239"/>
                    <a:pt x="1868" y="8507"/>
                  </a:cubicBezTo>
                  <a:lnTo>
                    <a:pt x="2135" y="9508"/>
                  </a:lnTo>
                  <a:cubicBezTo>
                    <a:pt x="1668" y="9608"/>
                    <a:pt x="1268" y="9775"/>
                    <a:pt x="934" y="10108"/>
                  </a:cubicBezTo>
                  <a:cubicBezTo>
                    <a:pt x="367" y="10575"/>
                    <a:pt x="33" y="11242"/>
                    <a:pt x="33" y="11976"/>
                  </a:cubicBezTo>
                  <a:cubicBezTo>
                    <a:pt x="0" y="15746"/>
                    <a:pt x="2035" y="23218"/>
                    <a:pt x="10207" y="25352"/>
                  </a:cubicBezTo>
                  <a:cubicBezTo>
                    <a:pt x="10541" y="25586"/>
                    <a:pt x="10874" y="25719"/>
                    <a:pt x="11308" y="25753"/>
                  </a:cubicBezTo>
                  <a:cubicBezTo>
                    <a:pt x="11341" y="25986"/>
                    <a:pt x="11475" y="26253"/>
                    <a:pt x="11608" y="26487"/>
                  </a:cubicBezTo>
                  <a:cubicBezTo>
                    <a:pt x="11608" y="26820"/>
                    <a:pt x="11675" y="27154"/>
                    <a:pt x="11842" y="27487"/>
                  </a:cubicBezTo>
                  <a:cubicBezTo>
                    <a:pt x="12309" y="28455"/>
                    <a:pt x="13276" y="29055"/>
                    <a:pt x="14310" y="29055"/>
                  </a:cubicBezTo>
                  <a:cubicBezTo>
                    <a:pt x="14711" y="29055"/>
                    <a:pt x="15111" y="28955"/>
                    <a:pt x="15444" y="28788"/>
                  </a:cubicBezTo>
                  <a:cubicBezTo>
                    <a:pt x="16278" y="28421"/>
                    <a:pt x="17012" y="27921"/>
                    <a:pt x="17646" y="27421"/>
                  </a:cubicBezTo>
                  <a:cubicBezTo>
                    <a:pt x="17779" y="27587"/>
                    <a:pt x="17946" y="27754"/>
                    <a:pt x="18146" y="27854"/>
                  </a:cubicBezTo>
                  <a:cubicBezTo>
                    <a:pt x="18613" y="28221"/>
                    <a:pt x="19180" y="28421"/>
                    <a:pt x="19781" y="28421"/>
                  </a:cubicBezTo>
                  <a:cubicBezTo>
                    <a:pt x="20648" y="28421"/>
                    <a:pt x="21449" y="27988"/>
                    <a:pt x="21949" y="27320"/>
                  </a:cubicBezTo>
                  <a:cubicBezTo>
                    <a:pt x="22516" y="26553"/>
                    <a:pt x="22983" y="25719"/>
                    <a:pt x="23317" y="24885"/>
                  </a:cubicBezTo>
                  <a:lnTo>
                    <a:pt x="23317" y="24819"/>
                  </a:lnTo>
                  <a:cubicBezTo>
                    <a:pt x="23850" y="23418"/>
                    <a:pt x="23984" y="22050"/>
                    <a:pt x="23650" y="20749"/>
                  </a:cubicBezTo>
                  <a:cubicBezTo>
                    <a:pt x="23550" y="20449"/>
                    <a:pt x="23483" y="20149"/>
                    <a:pt x="23350" y="19882"/>
                  </a:cubicBezTo>
                  <a:cubicBezTo>
                    <a:pt x="24151" y="18481"/>
                    <a:pt x="24784" y="16946"/>
                    <a:pt x="25185" y="15312"/>
                  </a:cubicBezTo>
                  <a:cubicBezTo>
                    <a:pt x="25452" y="14945"/>
                    <a:pt x="25618" y="14511"/>
                    <a:pt x="25685" y="14078"/>
                  </a:cubicBezTo>
                  <a:cubicBezTo>
                    <a:pt x="25718" y="13744"/>
                    <a:pt x="25718" y="13411"/>
                    <a:pt x="25652" y="13110"/>
                  </a:cubicBezTo>
                  <a:cubicBezTo>
                    <a:pt x="25785" y="12310"/>
                    <a:pt x="25818" y="11476"/>
                    <a:pt x="25818" y="10742"/>
                  </a:cubicBezTo>
                  <a:lnTo>
                    <a:pt x="28354" y="8907"/>
                  </a:lnTo>
                  <a:cubicBezTo>
                    <a:pt x="29288" y="8207"/>
                    <a:pt x="29688" y="7039"/>
                    <a:pt x="29388" y="5938"/>
                  </a:cubicBezTo>
                  <a:cubicBezTo>
                    <a:pt x="29121" y="4871"/>
                    <a:pt x="28153" y="4070"/>
                    <a:pt x="27053" y="3937"/>
                  </a:cubicBezTo>
                  <a:lnTo>
                    <a:pt x="23784" y="3603"/>
                  </a:lnTo>
                  <a:cubicBezTo>
                    <a:pt x="23217" y="2936"/>
                    <a:pt x="22616" y="2403"/>
                    <a:pt x="21882" y="2002"/>
                  </a:cubicBezTo>
                  <a:cubicBezTo>
                    <a:pt x="20715" y="1335"/>
                    <a:pt x="19614" y="1068"/>
                    <a:pt x="18513" y="1068"/>
                  </a:cubicBezTo>
                  <a:cubicBezTo>
                    <a:pt x="16378" y="1068"/>
                    <a:pt x="14944" y="2169"/>
                    <a:pt x="13977" y="3670"/>
                  </a:cubicBezTo>
                  <a:cubicBezTo>
                    <a:pt x="10841" y="1"/>
                    <a:pt x="9207" y="1"/>
                    <a:pt x="8606" y="1"/>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40"/>
            <p:cNvSpPr/>
            <p:nvPr/>
          </p:nvSpPr>
          <p:spPr>
            <a:xfrm>
              <a:off x="2359125" y="1121700"/>
              <a:ext cx="73400" cy="186325"/>
            </a:xfrm>
            <a:custGeom>
              <a:avLst/>
              <a:gdLst/>
              <a:ahLst/>
              <a:cxnLst/>
              <a:rect l="l" t="t" r="r" b="b"/>
              <a:pathLst>
                <a:path w="2936" h="7453" extrusionOk="0">
                  <a:moveTo>
                    <a:pt x="235" y="1"/>
                  </a:moveTo>
                  <a:cubicBezTo>
                    <a:pt x="140" y="1"/>
                    <a:pt x="58" y="38"/>
                    <a:pt x="33" y="114"/>
                  </a:cubicBezTo>
                  <a:cubicBezTo>
                    <a:pt x="0" y="214"/>
                    <a:pt x="33" y="347"/>
                    <a:pt x="133" y="380"/>
                  </a:cubicBezTo>
                  <a:cubicBezTo>
                    <a:pt x="133" y="447"/>
                    <a:pt x="1768" y="1214"/>
                    <a:pt x="2168" y="2949"/>
                  </a:cubicBezTo>
                  <a:cubicBezTo>
                    <a:pt x="2468" y="4183"/>
                    <a:pt x="2035" y="5617"/>
                    <a:pt x="934" y="7119"/>
                  </a:cubicBezTo>
                  <a:cubicBezTo>
                    <a:pt x="834" y="7185"/>
                    <a:pt x="867" y="7319"/>
                    <a:pt x="967" y="7385"/>
                  </a:cubicBezTo>
                  <a:cubicBezTo>
                    <a:pt x="1001" y="7452"/>
                    <a:pt x="1034" y="7452"/>
                    <a:pt x="1101" y="7452"/>
                  </a:cubicBezTo>
                  <a:cubicBezTo>
                    <a:pt x="1168" y="7452"/>
                    <a:pt x="1201" y="7452"/>
                    <a:pt x="1301" y="7319"/>
                  </a:cubicBezTo>
                  <a:cubicBezTo>
                    <a:pt x="2468" y="5684"/>
                    <a:pt x="2935" y="4183"/>
                    <a:pt x="2602" y="2815"/>
                  </a:cubicBezTo>
                  <a:cubicBezTo>
                    <a:pt x="2168" y="947"/>
                    <a:pt x="434" y="47"/>
                    <a:pt x="334" y="13"/>
                  </a:cubicBezTo>
                  <a:cubicBezTo>
                    <a:pt x="300" y="5"/>
                    <a:pt x="267" y="1"/>
                    <a:pt x="2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40"/>
            <p:cNvSpPr/>
            <p:nvPr/>
          </p:nvSpPr>
          <p:spPr>
            <a:xfrm>
              <a:off x="2243200" y="1148025"/>
              <a:ext cx="102600" cy="175000"/>
            </a:xfrm>
            <a:custGeom>
              <a:avLst/>
              <a:gdLst/>
              <a:ahLst/>
              <a:cxnLst/>
              <a:rect l="l" t="t" r="r" b="b"/>
              <a:pathLst>
                <a:path w="4104" h="7000" extrusionOk="0">
                  <a:moveTo>
                    <a:pt x="2805" y="1"/>
                  </a:moveTo>
                  <a:cubicBezTo>
                    <a:pt x="2759" y="1"/>
                    <a:pt x="2711" y="19"/>
                    <a:pt x="2669" y="61"/>
                  </a:cubicBezTo>
                  <a:cubicBezTo>
                    <a:pt x="2602" y="128"/>
                    <a:pt x="2569" y="261"/>
                    <a:pt x="2636" y="328"/>
                  </a:cubicBezTo>
                  <a:cubicBezTo>
                    <a:pt x="2636" y="328"/>
                    <a:pt x="3670" y="1829"/>
                    <a:pt x="3236" y="3497"/>
                  </a:cubicBezTo>
                  <a:cubicBezTo>
                    <a:pt x="2902" y="4765"/>
                    <a:pt x="1835" y="5799"/>
                    <a:pt x="134" y="6599"/>
                  </a:cubicBezTo>
                  <a:cubicBezTo>
                    <a:pt x="67" y="6666"/>
                    <a:pt x="0" y="6766"/>
                    <a:pt x="67" y="6866"/>
                  </a:cubicBezTo>
                  <a:cubicBezTo>
                    <a:pt x="100" y="6966"/>
                    <a:pt x="167" y="7000"/>
                    <a:pt x="267" y="7000"/>
                  </a:cubicBezTo>
                  <a:cubicBezTo>
                    <a:pt x="301" y="7000"/>
                    <a:pt x="301" y="7000"/>
                    <a:pt x="267" y="6966"/>
                  </a:cubicBezTo>
                  <a:cubicBezTo>
                    <a:pt x="2102" y="6132"/>
                    <a:pt x="3203" y="4998"/>
                    <a:pt x="3603" y="3630"/>
                  </a:cubicBezTo>
                  <a:cubicBezTo>
                    <a:pt x="4103" y="1762"/>
                    <a:pt x="3003" y="161"/>
                    <a:pt x="2969" y="95"/>
                  </a:cubicBezTo>
                  <a:cubicBezTo>
                    <a:pt x="2930" y="36"/>
                    <a:pt x="2869" y="1"/>
                    <a:pt x="280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40"/>
            <p:cNvSpPr/>
            <p:nvPr/>
          </p:nvSpPr>
          <p:spPr>
            <a:xfrm>
              <a:off x="2436675" y="811275"/>
              <a:ext cx="130100" cy="98125"/>
            </a:xfrm>
            <a:custGeom>
              <a:avLst/>
              <a:gdLst/>
              <a:ahLst/>
              <a:cxnLst/>
              <a:rect l="l" t="t" r="r" b="b"/>
              <a:pathLst>
                <a:path w="5204" h="3925" extrusionOk="0">
                  <a:moveTo>
                    <a:pt x="169" y="0"/>
                  </a:moveTo>
                  <a:cubicBezTo>
                    <a:pt x="95" y="0"/>
                    <a:pt x="34" y="84"/>
                    <a:pt x="34" y="188"/>
                  </a:cubicBezTo>
                  <a:cubicBezTo>
                    <a:pt x="0" y="255"/>
                    <a:pt x="67" y="388"/>
                    <a:pt x="200" y="388"/>
                  </a:cubicBezTo>
                  <a:lnTo>
                    <a:pt x="4403" y="789"/>
                  </a:lnTo>
                  <a:lnTo>
                    <a:pt x="601" y="3557"/>
                  </a:lnTo>
                  <a:cubicBezTo>
                    <a:pt x="534" y="3624"/>
                    <a:pt x="501" y="3758"/>
                    <a:pt x="567" y="3858"/>
                  </a:cubicBezTo>
                  <a:cubicBezTo>
                    <a:pt x="601" y="3891"/>
                    <a:pt x="667" y="3924"/>
                    <a:pt x="734" y="3924"/>
                  </a:cubicBezTo>
                  <a:lnTo>
                    <a:pt x="834" y="3924"/>
                  </a:lnTo>
                  <a:lnTo>
                    <a:pt x="5071" y="855"/>
                  </a:lnTo>
                  <a:cubicBezTo>
                    <a:pt x="5171" y="789"/>
                    <a:pt x="5204" y="722"/>
                    <a:pt x="5171" y="622"/>
                  </a:cubicBezTo>
                  <a:cubicBezTo>
                    <a:pt x="5171" y="555"/>
                    <a:pt x="5071" y="455"/>
                    <a:pt x="5004" y="455"/>
                  </a:cubicBezTo>
                  <a:lnTo>
                    <a:pt x="234" y="22"/>
                  </a:lnTo>
                  <a:cubicBezTo>
                    <a:pt x="212" y="7"/>
                    <a:pt x="190" y="0"/>
                    <a:pt x="16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40"/>
            <p:cNvSpPr/>
            <p:nvPr/>
          </p:nvSpPr>
          <p:spPr>
            <a:xfrm>
              <a:off x="1951325" y="723975"/>
              <a:ext cx="591025" cy="520075"/>
            </a:xfrm>
            <a:custGeom>
              <a:avLst/>
              <a:gdLst/>
              <a:ahLst/>
              <a:cxnLst/>
              <a:rect l="l" t="t" r="r" b="b"/>
              <a:pathLst>
                <a:path w="23641" h="20803" extrusionOk="0">
                  <a:moveTo>
                    <a:pt x="6190" y="0"/>
                  </a:moveTo>
                  <a:cubicBezTo>
                    <a:pt x="6100" y="0"/>
                    <a:pt x="6016" y="14"/>
                    <a:pt x="5938" y="44"/>
                  </a:cubicBezTo>
                  <a:cubicBezTo>
                    <a:pt x="2836" y="1245"/>
                    <a:pt x="5604" y="4281"/>
                    <a:pt x="5604" y="4281"/>
                  </a:cubicBezTo>
                  <a:cubicBezTo>
                    <a:pt x="5604" y="4281"/>
                    <a:pt x="3796" y="2672"/>
                    <a:pt x="2666" y="2672"/>
                  </a:cubicBezTo>
                  <a:cubicBezTo>
                    <a:pt x="1947" y="2672"/>
                    <a:pt x="1502" y="3322"/>
                    <a:pt x="1968" y="5448"/>
                  </a:cubicBezTo>
                  <a:cubicBezTo>
                    <a:pt x="2501" y="7880"/>
                    <a:pt x="3293" y="9247"/>
                    <a:pt x="4112" y="9989"/>
                  </a:cubicBezTo>
                  <a:lnTo>
                    <a:pt x="4112" y="9989"/>
                  </a:lnTo>
                  <a:lnTo>
                    <a:pt x="167" y="9451"/>
                  </a:lnTo>
                  <a:lnTo>
                    <a:pt x="167" y="9451"/>
                  </a:lnTo>
                  <a:cubicBezTo>
                    <a:pt x="167" y="9451"/>
                    <a:pt x="0" y="19325"/>
                    <a:pt x="10308" y="20726"/>
                  </a:cubicBezTo>
                  <a:cubicBezTo>
                    <a:pt x="10699" y="20778"/>
                    <a:pt x="11080" y="20803"/>
                    <a:pt x="11450" y="20803"/>
                  </a:cubicBezTo>
                  <a:cubicBezTo>
                    <a:pt x="20848" y="20803"/>
                    <a:pt x="23641" y="4697"/>
                    <a:pt x="18313" y="1712"/>
                  </a:cubicBezTo>
                  <a:cubicBezTo>
                    <a:pt x="17478" y="1241"/>
                    <a:pt x="16759" y="1043"/>
                    <a:pt x="16141" y="1043"/>
                  </a:cubicBezTo>
                  <a:cubicBezTo>
                    <a:pt x="12913" y="1043"/>
                    <a:pt x="12443" y="6449"/>
                    <a:pt x="12443" y="6449"/>
                  </a:cubicBezTo>
                  <a:cubicBezTo>
                    <a:pt x="12443" y="6449"/>
                    <a:pt x="8093" y="0"/>
                    <a:pt x="61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40"/>
            <p:cNvSpPr/>
            <p:nvPr/>
          </p:nvSpPr>
          <p:spPr>
            <a:xfrm>
              <a:off x="2369950" y="812625"/>
              <a:ext cx="52575" cy="66750"/>
            </a:xfrm>
            <a:custGeom>
              <a:avLst/>
              <a:gdLst/>
              <a:ahLst/>
              <a:cxnLst/>
              <a:rect l="l" t="t" r="r" b="b"/>
              <a:pathLst>
                <a:path w="2103" h="2670" extrusionOk="0">
                  <a:moveTo>
                    <a:pt x="1602" y="1"/>
                  </a:moveTo>
                  <a:cubicBezTo>
                    <a:pt x="1502" y="34"/>
                    <a:pt x="1435" y="134"/>
                    <a:pt x="1435" y="234"/>
                  </a:cubicBezTo>
                  <a:cubicBezTo>
                    <a:pt x="1602" y="1168"/>
                    <a:pt x="1568" y="2136"/>
                    <a:pt x="1402" y="2202"/>
                  </a:cubicBezTo>
                  <a:cubicBezTo>
                    <a:pt x="1235" y="2202"/>
                    <a:pt x="768" y="1569"/>
                    <a:pt x="401" y="801"/>
                  </a:cubicBezTo>
                  <a:cubicBezTo>
                    <a:pt x="351" y="726"/>
                    <a:pt x="282" y="689"/>
                    <a:pt x="195" y="689"/>
                  </a:cubicBezTo>
                  <a:cubicBezTo>
                    <a:pt x="165" y="689"/>
                    <a:pt x="134" y="693"/>
                    <a:pt x="101" y="701"/>
                  </a:cubicBezTo>
                  <a:cubicBezTo>
                    <a:pt x="34" y="801"/>
                    <a:pt x="1" y="902"/>
                    <a:pt x="34" y="1002"/>
                  </a:cubicBezTo>
                  <a:cubicBezTo>
                    <a:pt x="101" y="1235"/>
                    <a:pt x="701" y="2469"/>
                    <a:pt x="1235" y="2636"/>
                  </a:cubicBezTo>
                  <a:cubicBezTo>
                    <a:pt x="1268" y="2669"/>
                    <a:pt x="1335" y="2669"/>
                    <a:pt x="1368" y="2669"/>
                  </a:cubicBezTo>
                  <a:cubicBezTo>
                    <a:pt x="1435" y="2669"/>
                    <a:pt x="1502" y="2669"/>
                    <a:pt x="1602" y="2569"/>
                  </a:cubicBezTo>
                  <a:cubicBezTo>
                    <a:pt x="2102" y="2236"/>
                    <a:pt x="1935" y="801"/>
                    <a:pt x="1869" y="168"/>
                  </a:cubicBezTo>
                  <a:cubicBezTo>
                    <a:pt x="1835" y="34"/>
                    <a:pt x="1735" y="1"/>
                    <a:pt x="160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40"/>
            <p:cNvSpPr/>
            <p:nvPr/>
          </p:nvSpPr>
          <p:spPr>
            <a:xfrm>
              <a:off x="2038875" y="813150"/>
              <a:ext cx="204350" cy="223850"/>
            </a:xfrm>
            <a:custGeom>
              <a:avLst/>
              <a:gdLst/>
              <a:ahLst/>
              <a:cxnLst/>
              <a:rect l="l" t="t" r="r" b="b"/>
              <a:pathLst>
                <a:path w="8174" h="8954" extrusionOk="0">
                  <a:moveTo>
                    <a:pt x="5037" y="0"/>
                  </a:moveTo>
                  <a:cubicBezTo>
                    <a:pt x="4951" y="0"/>
                    <a:pt x="4878" y="31"/>
                    <a:pt x="4804" y="80"/>
                  </a:cubicBezTo>
                  <a:cubicBezTo>
                    <a:pt x="4337" y="514"/>
                    <a:pt x="4604" y="2015"/>
                    <a:pt x="4904" y="3149"/>
                  </a:cubicBezTo>
                  <a:cubicBezTo>
                    <a:pt x="4437" y="2548"/>
                    <a:pt x="3770" y="1915"/>
                    <a:pt x="3237" y="1848"/>
                  </a:cubicBezTo>
                  <a:cubicBezTo>
                    <a:pt x="3003" y="1848"/>
                    <a:pt x="2803" y="1881"/>
                    <a:pt x="2669" y="2015"/>
                  </a:cubicBezTo>
                  <a:cubicBezTo>
                    <a:pt x="2136" y="2482"/>
                    <a:pt x="2669" y="3716"/>
                    <a:pt x="3237" y="4783"/>
                  </a:cubicBezTo>
                  <a:cubicBezTo>
                    <a:pt x="2469" y="4116"/>
                    <a:pt x="1502" y="3349"/>
                    <a:pt x="902" y="3349"/>
                  </a:cubicBezTo>
                  <a:cubicBezTo>
                    <a:pt x="668" y="3349"/>
                    <a:pt x="535" y="3382"/>
                    <a:pt x="435" y="3516"/>
                  </a:cubicBezTo>
                  <a:cubicBezTo>
                    <a:pt x="1" y="3916"/>
                    <a:pt x="435" y="4883"/>
                    <a:pt x="735" y="5451"/>
                  </a:cubicBezTo>
                  <a:cubicBezTo>
                    <a:pt x="1469" y="6885"/>
                    <a:pt x="3270" y="8953"/>
                    <a:pt x="5171" y="8953"/>
                  </a:cubicBezTo>
                  <a:lnTo>
                    <a:pt x="5538" y="8953"/>
                  </a:lnTo>
                  <a:cubicBezTo>
                    <a:pt x="5672" y="8886"/>
                    <a:pt x="5705" y="8820"/>
                    <a:pt x="5705" y="8686"/>
                  </a:cubicBezTo>
                  <a:cubicBezTo>
                    <a:pt x="5672" y="8553"/>
                    <a:pt x="5605" y="8519"/>
                    <a:pt x="5471" y="8519"/>
                  </a:cubicBezTo>
                  <a:cubicBezTo>
                    <a:pt x="5364" y="8535"/>
                    <a:pt x="5257" y="8542"/>
                    <a:pt x="5149" y="8542"/>
                  </a:cubicBezTo>
                  <a:cubicBezTo>
                    <a:pt x="3426" y="8542"/>
                    <a:pt x="1759" y="6601"/>
                    <a:pt x="1068" y="5250"/>
                  </a:cubicBezTo>
                  <a:cubicBezTo>
                    <a:pt x="635" y="4383"/>
                    <a:pt x="601" y="3916"/>
                    <a:pt x="735" y="3816"/>
                  </a:cubicBezTo>
                  <a:cubicBezTo>
                    <a:pt x="768" y="3816"/>
                    <a:pt x="801" y="3749"/>
                    <a:pt x="902" y="3749"/>
                  </a:cubicBezTo>
                  <a:cubicBezTo>
                    <a:pt x="1635" y="3749"/>
                    <a:pt x="3503" y="5551"/>
                    <a:pt x="4137" y="6284"/>
                  </a:cubicBezTo>
                  <a:cubicBezTo>
                    <a:pt x="4195" y="6304"/>
                    <a:pt x="4253" y="6323"/>
                    <a:pt x="4310" y="6323"/>
                  </a:cubicBezTo>
                  <a:cubicBezTo>
                    <a:pt x="4353" y="6323"/>
                    <a:pt x="4395" y="6313"/>
                    <a:pt x="4437" y="6284"/>
                  </a:cubicBezTo>
                  <a:cubicBezTo>
                    <a:pt x="4504" y="6184"/>
                    <a:pt x="4504" y="6051"/>
                    <a:pt x="4471" y="5984"/>
                  </a:cubicBezTo>
                  <a:cubicBezTo>
                    <a:pt x="3470" y="4483"/>
                    <a:pt x="2603" y="2648"/>
                    <a:pt x="2970" y="2315"/>
                  </a:cubicBezTo>
                  <a:cubicBezTo>
                    <a:pt x="3070" y="2248"/>
                    <a:pt x="3103" y="2248"/>
                    <a:pt x="3170" y="2248"/>
                  </a:cubicBezTo>
                  <a:cubicBezTo>
                    <a:pt x="3737" y="2348"/>
                    <a:pt x="4704" y="3516"/>
                    <a:pt x="5238" y="4283"/>
                  </a:cubicBezTo>
                  <a:cubicBezTo>
                    <a:pt x="5262" y="4332"/>
                    <a:pt x="5323" y="4363"/>
                    <a:pt x="5392" y="4363"/>
                  </a:cubicBezTo>
                  <a:cubicBezTo>
                    <a:pt x="5418" y="4363"/>
                    <a:pt x="5445" y="4359"/>
                    <a:pt x="5471" y="4350"/>
                  </a:cubicBezTo>
                  <a:cubicBezTo>
                    <a:pt x="5605" y="4316"/>
                    <a:pt x="5638" y="4183"/>
                    <a:pt x="5605" y="4116"/>
                  </a:cubicBezTo>
                  <a:cubicBezTo>
                    <a:pt x="5105" y="2548"/>
                    <a:pt x="4771" y="714"/>
                    <a:pt x="5038" y="414"/>
                  </a:cubicBezTo>
                  <a:lnTo>
                    <a:pt x="5038" y="414"/>
                  </a:lnTo>
                  <a:cubicBezTo>
                    <a:pt x="5438" y="480"/>
                    <a:pt x="6772" y="2648"/>
                    <a:pt x="7773" y="4650"/>
                  </a:cubicBezTo>
                  <a:cubicBezTo>
                    <a:pt x="7822" y="4699"/>
                    <a:pt x="7907" y="4730"/>
                    <a:pt x="7975" y="4730"/>
                  </a:cubicBezTo>
                  <a:cubicBezTo>
                    <a:pt x="7999" y="4730"/>
                    <a:pt x="8022" y="4726"/>
                    <a:pt x="8040" y="4717"/>
                  </a:cubicBezTo>
                  <a:cubicBezTo>
                    <a:pt x="8140" y="4650"/>
                    <a:pt x="8173" y="4517"/>
                    <a:pt x="8140" y="4416"/>
                  </a:cubicBezTo>
                  <a:cubicBezTo>
                    <a:pt x="7640" y="3416"/>
                    <a:pt x="5938" y="147"/>
                    <a:pt x="5138" y="13"/>
                  </a:cubicBezTo>
                  <a:cubicBezTo>
                    <a:pt x="5102" y="4"/>
                    <a:pt x="5069" y="0"/>
                    <a:pt x="5037"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40"/>
            <p:cNvSpPr/>
            <p:nvPr/>
          </p:nvSpPr>
          <p:spPr>
            <a:xfrm>
              <a:off x="2177325" y="994950"/>
              <a:ext cx="296900" cy="246350"/>
            </a:xfrm>
            <a:custGeom>
              <a:avLst/>
              <a:gdLst/>
              <a:ahLst/>
              <a:cxnLst/>
              <a:rect l="l" t="t" r="r" b="b"/>
              <a:pathLst>
                <a:path w="11876" h="9854" extrusionOk="0">
                  <a:moveTo>
                    <a:pt x="9743" y="1"/>
                  </a:moveTo>
                  <a:cubicBezTo>
                    <a:pt x="7105" y="1"/>
                    <a:pt x="4929" y="705"/>
                    <a:pt x="3303" y="2115"/>
                  </a:cubicBezTo>
                  <a:cubicBezTo>
                    <a:pt x="100" y="4917"/>
                    <a:pt x="0" y="9420"/>
                    <a:pt x="0" y="9620"/>
                  </a:cubicBezTo>
                  <a:cubicBezTo>
                    <a:pt x="0" y="9753"/>
                    <a:pt x="100" y="9854"/>
                    <a:pt x="234" y="9854"/>
                  </a:cubicBezTo>
                  <a:cubicBezTo>
                    <a:pt x="367" y="9854"/>
                    <a:pt x="434" y="9753"/>
                    <a:pt x="434" y="9620"/>
                  </a:cubicBezTo>
                  <a:cubicBezTo>
                    <a:pt x="434" y="9587"/>
                    <a:pt x="467" y="5083"/>
                    <a:pt x="3569" y="2415"/>
                  </a:cubicBezTo>
                  <a:cubicBezTo>
                    <a:pt x="5083" y="1087"/>
                    <a:pt x="7126" y="414"/>
                    <a:pt x="9596" y="414"/>
                  </a:cubicBezTo>
                  <a:cubicBezTo>
                    <a:pt x="10228" y="414"/>
                    <a:pt x="10889" y="458"/>
                    <a:pt x="11575" y="547"/>
                  </a:cubicBezTo>
                  <a:cubicBezTo>
                    <a:pt x="11593" y="551"/>
                    <a:pt x="11610" y="553"/>
                    <a:pt x="11625" y="553"/>
                  </a:cubicBezTo>
                  <a:cubicBezTo>
                    <a:pt x="11726" y="553"/>
                    <a:pt x="11780" y="467"/>
                    <a:pt x="11809" y="380"/>
                  </a:cubicBezTo>
                  <a:cubicBezTo>
                    <a:pt x="11875" y="247"/>
                    <a:pt x="11775" y="113"/>
                    <a:pt x="11642" y="113"/>
                  </a:cubicBezTo>
                  <a:cubicBezTo>
                    <a:pt x="10985" y="38"/>
                    <a:pt x="10352" y="1"/>
                    <a:pt x="9743"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40"/>
            <p:cNvSpPr/>
            <p:nvPr/>
          </p:nvSpPr>
          <p:spPr>
            <a:xfrm>
              <a:off x="2400800" y="1046125"/>
              <a:ext cx="30900" cy="42575"/>
            </a:xfrm>
            <a:custGeom>
              <a:avLst/>
              <a:gdLst/>
              <a:ahLst/>
              <a:cxnLst/>
              <a:rect l="l" t="t" r="r" b="b"/>
              <a:pathLst>
                <a:path w="1236" h="1703" extrusionOk="0">
                  <a:moveTo>
                    <a:pt x="1035" y="1"/>
                  </a:moveTo>
                  <a:cubicBezTo>
                    <a:pt x="968" y="1"/>
                    <a:pt x="835" y="68"/>
                    <a:pt x="835" y="201"/>
                  </a:cubicBezTo>
                  <a:cubicBezTo>
                    <a:pt x="835" y="234"/>
                    <a:pt x="735" y="835"/>
                    <a:pt x="134" y="1335"/>
                  </a:cubicBezTo>
                  <a:cubicBezTo>
                    <a:pt x="34" y="1402"/>
                    <a:pt x="1" y="1535"/>
                    <a:pt x="68" y="1635"/>
                  </a:cubicBezTo>
                  <a:cubicBezTo>
                    <a:pt x="134" y="1669"/>
                    <a:pt x="168" y="1702"/>
                    <a:pt x="268" y="1702"/>
                  </a:cubicBezTo>
                  <a:cubicBezTo>
                    <a:pt x="301" y="1702"/>
                    <a:pt x="334" y="1702"/>
                    <a:pt x="368" y="1635"/>
                  </a:cubicBezTo>
                  <a:cubicBezTo>
                    <a:pt x="1168" y="1035"/>
                    <a:pt x="1235" y="234"/>
                    <a:pt x="1235" y="201"/>
                  </a:cubicBezTo>
                  <a:cubicBezTo>
                    <a:pt x="1235" y="134"/>
                    <a:pt x="1168" y="1"/>
                    <a:pt x="10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40"/>
            <p:cNvSpPr/>
            <p:nvPr/>
          </p:nvSpPr>
          <p:spPr>
            <a:xfrm>
              <a:off x="2339925" y="1061975"/>
              <a:ext cx="31725" cy="42550"/>
            </a:xfrm>
            <a:custGeom>
              <a:avLst/>
              <a:gdLst/>
              <a:ahLst/>
              <a:cxnLst/>
              <a:rect l="l" t="t" r="r" b="b"/>
              <a:pathLst>
                <a:path w="1269" h="1702" extrusionOk="0">
                  <a:moveTo>
                    <a:pt x="1068" y="1"/>
                  </a:moveTo>
                  <a:cubicBezTo>
                    <a:pt x="968" y="1"/>
                    <a:pt x="835" y="67"/>
                    <a:pt x="835" y="201"/>
                  </a:cubicBezTo>
                  <a:cubicBezTo>
                    <a:pt x="835" y="201"/>
                    <a:pt x="801" y="835"/>
                    <a:pt x="134" y="1335"/>
                  </a:cubicBezTo>
                  <a:cubicBezTo>
                    <a:pt x="68" y="1402"/>
                    <a:pt x="1" y="1535"/>
                    <a:pt x="101" y="1602"/>
                  </a:cubicBezTo>
                  <a:cubicBezTo>
                    <a:pt x="134" y="1669"/>
                    <a:pt x="201" y="1702"/>
                    <a:pt x="268" y="1702"/>
                  </a:cubicBezTo>
                  <a:cubicBezTo>
                    <a:pt x="301" y="1702"/>
                    <a:pt x="368" y="1702"/>
                    <a:pt x="401" y="1602"/>
                  </a:cubicBezTo>
                  <a:cubicBezTo>
                    <a:pt x="1168" y="1035"/>
                    <a:pt x="1268" y="234"/>
                    <a:pt x="1268" y="201"/>
                  </a:cubicBezTo>
                  <a:cubicBezTo>
                    <a:pt x="1268" y="101"/>
                    <a:pt x="1168" y="1"/>
                    <a:pt x="106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40"/>
            <p:cNvSpPr/>
            <p:nvPr/>
          </p:nvSpPr>
          <p:spPr>
            <a:xfrm>
              <a:off x="2234850" y="1188425"/>
              <a:ext cx="41725" cy="33700"/>
            </a:xfrm>
            <a:custGeom>
              <a:avLst/>
              <a:gdLst/>
              <a:ahLst/>
              <a:cxnLst/>
              <a:rect l="l" t="t" r="r" b="b"/>
              <a:pathLst>
                <a:path w="1669" h="1348" extrusionOk="0">
                  <a:moveTo>
                    <a:pt x="1427" y="1"/>
                  </a:moveTo>
                  <a:cubicBezTo>
                    <a:pt x="1344" y="1"/>
                    <a:pt x="1260" y="45"/>
                    <a:pt x="1235" y="146"/>
                  </a:cubicBezTo>
                  <a:cubicBezTo>
                    <a:pt x="1235" y="146"/>
                    <a:pt x="968" y="714"/>
                    <a:pt x="168" y="980"/>
                  </a:cubicBezTo>
                  <a:cubicBezTo>
                    <a:pt x="101" y="1014"/>
                    <a:pt x="1" y="1080"/>
                    <a:pt x="68" y="1214"/>
                  </a:cubicBezTo>
                  <a:cubicBezTo>
                    <a:pt x="101" y="1314"/>
                    <a:pt x="168" y="1347"/>
                    <a:pt x="268" y="1347"/>
                  </a:cubicBezTo>
                  <a:lnTo>
                    <a:pt x="334" y="1347"/>
                  </a:lnTo>
                  <a:cubicBezTo>
                    <a:pt x="1302" y="1047"/>
                    <a:pt x="1635" y="347"/>
                    <a:pt x="1635" y="313"/>
                  </a:cubicBezTo>
                  <a:cubicBezTo>
                    <a:pt x="1669" y="180"/>
                    <a:pt x="1635" y="46"/>
                    <a:pt x="1502" y="13"/>
                  </a:cubicBezTo>
                  <a:cubicBezTo>
                    <a:pt x="1478" y="5"/>
                    <a:pt x="1453" y="1"/>
                    <a:pt x="142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40"/>
            <p:cNvSpPr/>
            <p:nvPr/>
          </p:nvSpPr>
          <p:spPr>
            <a:xfrm>
              <a:off x="2358275" y="1122025"/>
              <a:ext cx="30875" cy="42550"/>
            </a:xfrm>
            <a:custGeom>
              <a:avLst/>
              <a:gdLst/>
              <a:ahLst/>
              <a:cxnLst/>
              <a:rect l="l" t="t" r="r" b="b"/>
              <a:pathLst>
                <a:path w="1235" h="1702" extrusionOk="0">
                  <a:moveTo>
                    <a:pt x="1035" y="0"/>
                  </a:moveTo>
                  <a:cubicBezTo>
                    <a:pt x="935" y="0"/>
                    <a:pt x="835" y="101"/>
                    <a:pt x="835" y="201"/>
                  </a:cubicBezTo>
                  <a:cubicBezTo>
                    <a:pt x="835" y="201"/>
                    <a:pt x="768" y="834"/>
                    <a:pt x="101" y="1335"/>
                  </a:cubicBezTo>
                  <a:cubicBezTo>
                    <a:pt x="34" y="1435"/>
                    <a:pt x="1" y="1535"/>
                    <a:pt x="67" y="1635"/>
                  </a:cubicBezTo>
                  <a:cubicBezTo>
                    <a:pt x="134" y="1668"/>
                    <a:pt x="167" y="1702"/>
                    <a:pt x="234" y="1702"/>
                  </a:cubicBezTo>
                  <a:cubicBezTo>
                    <a:pt x="301" y="1702"/>
                    <a:pt x="334" y="1702"/>
                    <a:pt x="368" y="1635"/>
                  </a:cubicBezTo>
                  <a:cubicBezTo>
                    <a:pt x="1168" y="1035"/>
                    <a:pt x="1235" y="267"/>
                    <a:pt x="1235" y="201"/>
                  </a:cubicBezTo>
                  <a:cubicBezTo>
                    <a:pt x="1235"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40"/>
            <p:cNvSpPr/>
            <p:nvPr/>
          </p:nvSpPr>
          <p:spPr>
            <a:xfrm>
              <a:off x="2308250" y="1154550"/>
              <a:ext cx="30875" cy="42550"/>
            </a:xfrm>
            <a:custGeom>
              <a:avLst/>
              <a:gdLst/>
              <a:ahLst/>
              <a:cxnLst/>
              <a:rect l="l" t="t" r="r" b="b"/>
              <a:pathLst>
                <a:path w="1235" h="1702" extrusionOk="0">
                  <a:moveTo>
                    <a:pt x="1034" y="0"/>
                  </a:moveTo>
                  <a:cubicBezTo>
                    <a:pt x="934" y="0"/>
                    <a:pt x="834" y="67"/>
                    <a:pt x="834" y="201"/>
                  </a:cubicBezTo>
                  <a:cubicBezTo>
                    <a:pt x="834" y="201"/>
                    <a:pt x="767" y="834"/>
                    <a:pt x="100" y="1335"/>
                  </a:cubicBezTo>
                  <a:cubicBezTo>
                    <a:pt x="34" y="1401"/>
                    <a:pt x="0" y="1535"/>
                    <a:pt x="67" y="1635"/>
                  </a:cubicBezTo>
                  <a:cubicBezTo>
                    <a:pt x="134" y="1668"/>
                    <a:pt x="167" y="1702"/>
                    <a:pt x="234" y="1702"/>
                  </a:cubicBezTo>
                  <a:cubicBezTo>
                    <a:pt x="300" y="1702"/>
                    <a:pt x="334" y="1668"/>
                    <a:pt x="367" y="1635"/>
                  </a:cubicBezTo>
                  <a:cubicBezTo>
                    <a:pt x="1168" y="1034"/>
                    <a:pt x="1234" y="234"/>
                    <a:pt x="1234" y="201"/>
                  </a:cubicBezTo>
                  <a:cubicBezTo>
                    <a:pt x="1234" y="134"/>
                    <a:pt x="1168" y="0"/>
                    <a:pt x="10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40"/>
            <p:cNvSpPr/>
            <p:nvPr/>
          </p:nvSpPr>
          <p:spPr>
            <a:xfrm>
              <a:off x="2280725" y="1122025"/>
              <a:ext cx="31725" cy="42550"/>
            </a:xfrm>
            <a:custGeom>
              <a:avLst/>
              <a:gdLst/>
              <a:ahLst/>
              <a:cxnLst/>
              <a:rect l="l" t="t" r="r" b="b"/>
              <a:pathLst>
                <a:path w="1269" h="1702" extrusionOk="0">
                  <a:moveTo>
                    <a:pt x="1035" y="0"/>
                  </a:moveTo>
                  <a:cubicBezTo>
                    <a:pt x="968" y="0"/>
                    <a:pt x="834" y="101"/>
                    <a:pt x="834" y="201"/>
                  </a:cubicBezTo>
                  <a:cubicBezTo>
                    <a:pt x="834" y="267"/>
                    <a:pt x="768" y="834"/>
                    <a:pt x="134" y="1335"/>
                  </a:cubicBezTo>
                  <a:cubicBezTo>
                    <a:pt x="34" y="1435"/>
                    <a:pt x="0" y="1535"/>
                    <a:pt x="101" y="1635"/>
                  </a:cubicBezTo>
                  <a:cubicBezTo>
                    <a:pt x="134" y="1668"/>
                    <a:pt x="167" y="1702"/>
                    <a:pt x="267" y="1702"/>
                  </a:cubicBezTo>
                  <a:cubicBezTo>
                    <a:pt x="301" y="1702"/>
                    <a:pt x="334" y="1702"/>
                    <a:pt x="367" y="1635"/>
                  </a:cubicBezTo>
                  <a:cubicBezTo>
                    <a:pt x="1168" y="1035"/>
                    <a:pt x="1268" y="267"/>
                    <a:pt x="1268" y="201"/>
                  </a:cubicBezTo>
                  <a:cubicBezTo>
                    <a:pt x="1268"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40"/>
            <p:cNvSpPr/>
            <p:nvPr/>
          </p:nvSpPr>
          <p:spPr>
            <a:xfrm>
              <a:off x="2236525" y="1283800"/>
              <a:ext cx="64250" cy="10050"/>
            </a:xfrm>
            <a:custGeom>
              <a:avLst/>
              <a:gdLst/>
              <a:ahLst/>
              <a:cxnLst/>
              <a:rect l="l" t="t" r="r" b="b"/>
              <a:pathLst>
                <a:path w="2570" h="402" extrusionOk="0">
                  <a:moveTo>
                    <a:pt x="201" y="1"/>
                  </a:moveTo>
                  <a:cubicBezTo>
                    <a:pt x="67" y="1"/>
                    <a:pt x="1" y="67"/>
                    <a:pt x="1" y="201"/>
                  </a:cubicBezTo>
                  <a:cubicBezTo>
                    <a:pt x="1" y="334"/>
                    <a:pt x="67" y="401"/>
                    <a:pt x="201" y="401"/>
                  </a:cubicBezTo>
                  <a:lnTo>
                    <a:pt x="2369" y="401"/>
                  </a:lnTo>
                  <a:cubicBezTo>
                    <a:pt x="2502" y="401"/>
                    <a:pt x="2569" y="334"/>
                    <a:pt x="2569" y="201"/>
                  </a:cubicBezTo>
                  <a:cubicBezTo>
                    <a:pt x="2569" y="67"/>
                    <a:pt x="2502" y="1"/>
                    <a:pt x="23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40"/>
            <p:cNvSpPr/>
            <p:nvPr/>
          </p:nvSpPr>
          <p:spPr>
            <a:xfrm>
              <a:off x="2368275" y="1250975"/>
              <a:ext cx="51750" cy="28675"/>
            </a:xfrm>
            <a:custGeom>
              <a:avLst/>
              <a:gdLst/>
              <a:ahLst/>
              <a:cxnLst/>
              <a:rect l="l" t="t" r="r" b="b"/>
              <a:pathLst>
                <a:path w="2070" h="1147" extrusionOk="0">
                  <a:moveTo>
                    <a:pt x="1763" y="0"/>
                  </a:moveTo>
                  <a:cubicBezTo>
                    <a:pt x="1733" y="0"/>
                    <a:pt x="1702" y="4"/>
                    <a:pt x="1669" y="13"/>
                  </a:cubicBezTo>
                  <a:lnTo>
                    <a:pt x="134" y="713"/>
                  </a:lnTo>
                  <a:cubicBezTo>
                    <a:pt x="68" y="813"/>
                    <a:pt x="1" y="880"/>
                    <a:pt x="68" y="1014"/>
                  </a:cubicBezTo>
                  <a:cubicBezTo>
                    <a:pt x="101" y="1114"/>
                    <a:pt x="168" y="1147"/>
                    <a:pt x="268" y="1147"/>
                  </a:cubicBezTo>
                  <a:cubicBezTo>
                    <a:pt x="268" y="1147"/>
                    <a:pt x="301" y="1147"/>
                    <a:pt x="335" y="1080"/>
                  </a:cubicBezTo>
                  <a:lnTo>
                    <a:pt x="1902" y="380"/>
                  </a:lnTo>
                  <a:cubicBezTo>
                    <a:pt x="1969" y="313"/>
                    <a:pt x="2069" y="180"/>
                    <a:pt x="1969" y="113"/>
                  </a:cubicBezTo>
                  <a:cubicBezTo>
                    <a:pt x="1919" y="38"/>
                    <a:pt x="1850" y="0"/>
                    <a:pt x="176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Hình ảnh 3" descr="Ảnh có chứa bánh, LEGO, đồ chơi, được trang trí&#10;&#10;Mô tả được tạo tự động">
            <a:extLst>
              <a:ext uri="{FF2B5EF4-FFF2-40B4-BE49-F238E27FC236}">
                <a16:creationId xmlns:a16="http://schemas.microsoft.com/office/drawing/2014/main" xmlns="" id="{6BF5905C-203D-F3FC-CA7A-CD73020A6116}"/>
              </a:ext>
            </a:extLst>
          </p:cNvPr>
          <p:cNvPicPr>
            <a:picLocks noChangeAspect="1"/>
          </p:cNvPicPr>
          <p:nvPr/>
        </p:nvPicPr>
        <p:blipFill>
          <a:blip r:embed="rId4"/>
          <a:stretch>
            <a:fillRect/>
          </a:stretch>
        </p:blipFill>
        <p:spPr>
          <a:xfrm>
            <a:off x="-753795" y="465675"/>
            <a:ext cx="4733090" cy="4733090"/>
          </a:xfrm>
          <a:prstGeom prst="rect">
            <a:avLst/>
          </a:prstGeom>
        </p:spPr>
      </p:pic>
      <p:sp>
        <p:nvSpPr>
          <p:cNvPr id="9" name="Gợn sóng Kép 8">
            <a:extLst>
              <a:ext uri="{FF2B5EF4-FFF2-40B4-BE49-F238E27FC236}">
                <a16:creationId xmlns:a16="http://schemas.microsoft.com/office/drawing/2014/main" xmlns="" id="{5EAC9BF8-1392-5B2F-3CEB-7A5DCE0CA4D0}"/>
              </a:ext>
            </a:extLst>
          </p:cNvPr>
          <p:cNvSpPr/>
          <p:nvPr/>
        </p:nvSpPr>
        <p:spPr>
          <a:xfrm>
            <a:off x="3299791" y="1192075"/>
            <a:ext cx="5255812" cy="3163600"/>
          </a:xfrm>
          <a:prstGeom prst="doubleWav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8">
            <a:extLst>
              <a:ext uri="{FF2B5EF4-FFF2-40B4-BE49-F238E27FC236}">
                <a16:creationId xmlns:a16="http://schemas.microsoft.com/office/drawing/2014/main" xmlns="" id="{AB414FC0-7B85-25F7-E238-FB4B23BC6711}"/>
              </a:ext>
            </a:extLst>
          </p:cNvPr>
          <p:cNvSpPr txBox="1"/>
          <p:nvPr/>
        </p:nvSpPr>
        <p:spPr>
          <a:xfrm>
            <a:off x="3190823" y="1552131"/>
            <a:ext cx="5301171" cy="2308324"/>
          </a:xfrm>
          <a:prstGeom prst="rect">
            <a:avLst/>
          </a:prstGeom>
          <a:noFill/>
        </p:spPr>
        <p:txBody>
          <a:bodyPr wrap="square" rtlCol="0">
            <a:spAutoFit/>
          </a:bodyPr>
          <a:lstStyle/>
          <a:p>
            <a:pPr algn="ctr"/>
            <a:r>
              <a:rPr lang="en-US" sz="7200" dirty="0" err="1">
                <a:ln w="28575">
                  <a:solidFill>
                    <a:schemeClr val="bg1"/>
                  </a:solidFill>
                </a:ln>
                <a:blipFill dpi="0" rotWithShape="1">
                  <a:blip r:embed="rId5">
                    <a:extLst>
                      <a:ext uri="{28A0092B-C50C-407E-A947-70E740481C1C}">
                        <a14:useLocalDpi xmlns:a14="http://schemas.microsoft.com/office/drawing/2010/main" val="0"/>
                      </a:ext>
                    </a:extLst>
                  </a:blip>
                  <a:srcRect/>
                  <a:stretch>
                    <a:fillRect/>
                  </a:stretch>
                </a:blipFill>
                <a:latin typeface="SVN-Hole Hearted" panose="020B0A06020104020203" pitchFamily="34" charset="0"/>
              </a:rPr>
              <a:t>Luyện</a:t>
            </a:r>
            <a:r>
              <a:rPr lang="en-US" sz="7200" dirty="0">
                <a:ln w="28575">
                  <a:solidFill>
                    <a:schemeClr val="bg1"/>
                  </a:solidFill>
                </a:ln>
                <a:blipFill dpi="0" rotWithShape="1">
                  <a:blip r:embed="rId5">
                    <a:extLst>
                      <a:ext uri="{28A0092B-C50C-407E-A947-70E740481C1C}">
                        <a14:useLocalDpi xmlns:a14="http://schemas.microsoft.com/office/drawing/2010/main" val="0"/>
                      </a:ext>
                    </a:extLst>
                  </a:blip>
                  <a:srcRect/>
                  <a:stretch>
                    <a:fillRect/>
                  </a:stretch>
                </a:blipFill>
                <a:latin typeface="SVN-Hole Hearted" panose="020B0A06020104020203" pitchFamily="34" charset="0"/>
              </a:rPr>
              <a:t> </a:t>
            </a:r>
            <a:r>
              <a:rPr lang="en-US" sz="7200" dirty="0" err="1">
                <a:ln w="28575">
                  <a:solidFill>
                    <a:schemeClr val="bg1"/>
                  </a:solidFill>
                </a:ln>
                <a:blipFill dpi="0" rotWithShape="1">
                  <a:blip r:embed="rId5">
                    <a:extLst>
                      <a:ext uri="{28A0092B-C50C-407E-A947-70E740481C1C}">
                        <a14:useLocalDpi xmlns:a14="http://schemas.microsoft.com/office/drawing/2010/main" val="0"/>
                      </a:ext>
                    </a:extLst>
                  </a:blip>
                  <a:srcRect/>
                  <a:stretch>
                    <a:fillRect/>
                  </a:stretch>
                </a:blipFill>
                <a:latin typeface="SVN-Hole Hearted" panose="020B0A06020104020203" pitchFamily="34" charset="0"/>
              </a:rPr>
              <a:t>đọc</a:t>
            </a:r>
            <a:r>
              <a:rPr lang="en-US" sz="7200" dirty="0">
                <a:ln w="28575">
                  <a:solidFill>
                    <a:schemeClr val="bg1"/>
                  </a:solidFill>
                </a:ln>
                <a:blipFill dpi="0" rotWithShape="1">
                  <a:blip r:embed="rId5">
                    <a:extLst>
                      <a:ext uri="{28A0092B-C50C-407E-A947-70E740481C1C}">
                        <a14:useLocalDpi xmlns:a14="http://schemas.microsoft.com/office/drawing/2010/main" val="0"/>
                      </a:ext>
                    </a:extLst>
                  </a:blip>
                  <a:srcRect/>
                  <a:stretch>
                    <a:fillRect/>
                  </a:stretch>
                </a:blipFill>
                <a:latin typeface="SVN-Hole Hearted" panose="020B0A06020104020203" pitchFamily="34" charset="0"/>
              </a:rPr>
              <a:t> </a:t>
            </a:r>
            <a:r>
              <a:rPr lang="en-US" sz="7200" dirty="0" err="1">
                <a:ln w="28575">
                  <a:solidFill>
                    <a:schemeClr val="bg1"/>
                  </a:solidFill>
                </a:ln>
                <a:blipFill dpi="0" rotWithShape="1">
                  <a:blip r:embed="rId6">
                    <a:extLst>
                      <a:ext uri="{28A0092B-C50C-407E-A947-70E740481C1C}">
                        <a14:useLocalDpi xmlns:a14="http://schemas.microsoft.com/office/drawing/2010/main" val="0"/>
                      </a:ext>
                    </a:extLst>
                  </a:blip>
                  <a:srcRect/>
                  <a:stretch>
                    <a:fillRect/>
                  </a:stretch>
                </a:blipFill>
                <a:latin typeface="SVN-Hole Hearted" panose="020B0A06020104020203" pitchFamily="34" charset="0"/>
              </a:rPr>
              <a:t>thành</a:t>
            </a:r>
            <a:r>
              <a:rPr lang="en-US" sz="7200" dirty="0">
                <a:ln w="28575">
                  <a:solidFill>
                    <a:schemeClr val="bg1"/>
                  </a:solidFill>
                </a:ln>
                <a:blipFill dpi="0" rotWithShape="1">
                  <a:blip r:embed="rId6">
                    <a:extLst>
                      <a:ext uri="{28A0092B-C50C-407E-A947-70E740481C1C}">
                        <a14:useLocalDpi xmlns:a14="http://schemas.microsoft.com/office/drawing/2010/main" val="0"/>
                      </a:ext>
                    </a:extLst>
                  </a:blip>
                  <a:srcRect/>
                  <a:stretch>
                    <a:fillRect/>
                  </a:stretch>
                </a:blipFill>
                <a:latin typeface="SVN-Hole Hearted" panose="020B0A06020104020203" pitchFamily="34" charset="0"/>
              </a:rPr>
              <a:t> </a:t>
            </a:r>
            <a:r>
              <a:rPr lang="en-US" sz="7200" dirty="0" err="1">
                <a:ln w="28575">
                  <a:solidFill>
                    <a:schemeClr val="bg1"/>
                  </a:solidFill>
                </a:ln>
                <a:blipFill dpi="0" rotWithShape="1">
                  <a:blip r:embed="rId6">
                    <a:extLst>
                      <a:ext uri="{28A0092B-C50C-407E-A947-70E740481C1C}">
                        <a14:useLocalDpi xmlns:a14="http://schemas.microsoft.com/office/drawing/2010/main" val="0"/>
                      </a:ext>
                    </a:extLst>
                  </a:blip>
                  <a:srcRect/>
                  <a:stretch>
                    <a:fillRect/>
                  </a:stretch>
                </a:blipFill>
                <a:latin typeface="SVN-Hole Hearted" panose="020B0A06020104020203" pitchFamily="34" charset="0"/>
              </a:rPr>
              <a:t>tiếng</a:t>
            </a:r>
            <a:endParaRPr lang="en-US" sz="6600" dirty="0">
              <a:ln w="28575">
                <a:solidFill>
                  <a:schemeClr val="bg1"/>
                </a:solidFill>
              </a:ln>
              <a:blipFill dpi="0" rotWithShape="1">
                <a:blip r:embed="rId6">
                  <a:extLst>
                    <a:ext uri="{28A0092B-C50C-407E-A947-70E740481C1C}">
                      <a14:useLocalDpi xmlns:a14="http://schemas.microsoft.com/office/drawing/2010/main" val="0"/>
                    </a:ext>
                  </a:extLst>
                </a:blip>
                <a:srcRect/>
                <a:stretch>
                  <a:fillRect/>
                </a:stretch>
              </a:blipFill>
              <a:latin typeface="SVN-Hole Hearted" panose="020B0A06020104020203" pitchFamily="34" charset="0"/>
            </a:endParaRPr>
          </a:p>
        </p:txBody>
      </p:sp>
    </p:spTree>
    <p:extLst>
      <p:ext uri="{BB962C8B-B14F-4D97-AF65-F5344CB8AC3E}">
        <p14:creationId xmlns:p14="http://schemas.microsoft.com/office/powerpoint/2010/main" val="2576513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50" presetClass="entr" presetSubtype="0" decel="100000" fill="hold" grpId="1" nodeType="afterEffect">
                                  <p:stCondLst>
                                    <p:cond delay="0"/>
                                  </p:stCondLst>
                                  <p:iterate type="lt">
                                    <p:tmPct val="0"/>
                                  </p:iterate>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strVal val="#ppt_w+.3"/>
                                          </p:val>
                                        </p:tav>
                                        <p:tav tm="100000">
                                          <p:val>
                                            <p:strVal val="#ppt_w"/>
                                          </p:val>
                                        </p:tav>
                                      </p:tavLst>
                                    </p:anim>
                                    <p:anim calcmode="lin" valueType="num">
                                      <p:cBhvr>
                                        <p:cTn id="12" dur="1000" fill="hold"/>
                                        <p:tgtEl>
                                          <p:spTgt spid="5"/>
                                        </p:tgtEl>
                                        <p:attrNameLst>
                                          <p:attrName>ppt_h</p:attrName>
                                        </p:attrNameLst>
                                      </p:cBhvr>
                                      <p:tavLst>
                                        <p:tav tm="0">
                                          <p:val>
                                            <p:strVal val="#ppt_h"/>
                                          </p:val>
                                        </p:tav>
                                        <p:tav tm="100000">
                                          <p:val>
                                            <p:strVal val="#ppt_h"/>
                                          </p:val>
                                        </p:tav>
                                      </p:tavLst>
                                    </p:anim>
                                    <p:animEffect transition="in" filter="fade">
                                      <p:cBhvr>
                                        <p:cTn id="13" dur="1000"/>
                                        <p:tgtEl>
                                          <p:spTgt spid="5"/>
                                        </p:tgtEl>
                                      </p:cBhvr>
                                    </p:animEffect>
                                  </p:childTnLst>
                                </p:cTn>
                              </p:par>
                              <p:par>
                                <p:cTn id="14" presetID="34" presetClass="emph" presetSubtype="0" repeatCount="2000" fill="hold" grpId="0" nodeType="withEffect">
                                  <p:stCondLst>
                                    <p:cond delay="0"/>
                                  </p:stCondLst>
                                  <p:iterate type="lt">
                                    <p:tmPct val="10000"/>
                                  </p:iterate>
                                  <p:childTnLst>
                                    <p:animMotion origin="layout" path="M 4.72222E-6 -4.5679E-6 L 4.72222E-6 -0.07222 " pathEditMode="relative" rAng="0" ptsTypes="AA">
                                      <p:cBhvr>
                                        <p:cTn id="15" dur="250" accel="50000" decel="50000" autoRev="1" fill="hold">
                                          <p:stCondLst>
                                            <p:cond delay="0"/>
                                          </p:stCondLst>
                                        </p:cTn>
                                        <p:tgtEl>
                                          <p:spTgt spid="5"/>
                                        </p:tgtEl>
                                        <p:attrNameLst>
                                          <p:attrName>ppt_x</p:attrName>
                                          <p:attrName>ppt_y</p:attrName>
                                        </p:attrNameLst>
                                      </p:cBhvr>
                                      <p:rCtr x="0" y="-3611"/>
                                    </p:animMotion>
                                    <p:animRot by="1500000">
                                      <p:cBhvr>
                                        <p:cTn id="16" dur="125" fill="hold">
                                          <p:stCondLst>
                                            <p:cond delay="0"/>
                                          </p:stCondLst>
                                        </p:cTn>
                                        <p:tgtEl>
                                          <p:spTgt spid="5"/>
                                        </p:tgtEl>
                                        <p:attrNameLst>
                                          <p:attrName>r</p:attrName>
                                        </p:attrNameLst>
                                      </p:cBhvr>
                                    </p:animRot>
                                    <p:animRot by="-1500000">
                                      <p:cBhvr>
                                        <p:cTn id="17" dur="125" fill="hold">
                                          <p:stCondLst>
                                            <p:cond delay="125"/>
                                          </p:stCondLst>
                                        </p:cTn>
                                        <p:tgtEl>
                                          <p:spTgt spid="5"/>
                                        </p:tgtEl>
                                        <p:attrNameLst>
                                          <p:attrName>r</p:attrName>
                                        </p:attrNameLst>
                                      </p:cBhvr>
                                    </p:animRot>
                                    <p:animRot by="-1500000">
                                      <p:cBhvr>
                                        <p:cTn id="18" dur="125" fill="hold">
                                          <p:stCondLst>
                                            <p:cond delay="250"/>
                                          </p:stCondLst>
                                        </p:cTn>
                                        <p:tgtEl>
                                          <p:spTgt spid="5"/>
                                        </p:tgtEl>
                                        <p:attrNameLst>
                                          <p:attrName>r</p:attrName>
                                        </p:attrNameLst>
                                      </p:cBhvr>
                                    </p:animRot>
                                    <p:animRot by="1500000">
                                      <p:cBhvr>
                                        <p:cTn id="19"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p:bldP spid="5" grpId="1"/>
    </p:bldLst>
  </p:timing>
</p:sld>
</file>

<file path=ppt/theme/theme1.xml><?xml version="1.0" encoding="utf-8"?>
<a:theme xmlns:a="http://schemas.openxmlformats.org/drawingml/2006/main" name="It's Springtime! MK Plan by Slidesgo">
  <a:themeElements>
    <a:clrScheme name="Simple Light">
      <a:dk1>
        <a:srgbClr val="FFFFFF"/>
      </a:dk1>
      <a:lt1>
        <a:srgbClr val="261D2A"/>
      </a:lt1>
      <a:dk2>
        <a:srgbClr val="4597CE"/>
      </a:dk2>
      <a:lt2>
        <a:srgbClr val="A9CF54"/>
      </a:lt2>
      <a:accent1>
        <a:srgbClr val="EDD674"/>
      </a:accent1>
      <a:accent2>
        <a:srgbClr val="F7AE54"/>
      </a:accent2>
      <a:accent3>
        <a:srgbClr val="F088A2"/>
      </a:accent3>
      <a:accent4>
        <a:srgbClr val="CA5673"/>
      </a:accent4>
      <a:accent5>
        <a:srgbClr val="A56D96"/>
      </a:accent5>
      <a:accent6>
        <a:srgbClr val="89B542"/>
      </a:accent6>
      <a:hlink>
        <a:srgbClr val="261D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605</TotalTime>
  <Words>1459</Words>
  <Application>Microsoft Office PowerPoint</Application>
  <PresentationFormat>On-screen Show (16:9)</PresentationFormat>
  <Paragraphs>192</Paragraphs>
  <Slides>49</Slides>
  <Notes>41</Notes>
  <HiddenSlides>0</HiddenSlides>
  <MMClips>1</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49</vt:i4>
      </vt:variant>
    </vt:vector>
  </HeadingPairs>
  <TitlesOfParts>
    <vt:vector size="69" baseType="lpstr">
      <vt:lpstr>Tahoma</vt:lpstr>
      <vt:lpstr>MV Boli</vt:lpstr>
      <vt:lpstr>UTM Duepuntozero</vt:lpstr>
      <vt:lpstr>UVN Da Lat</vt:lpstr>
      <vt:lpstr>Calibri</vt:lpstr>
      <vt:lpstr>Wingdings</vt:lpstr>
      <vt:lpstr>SVN-Hole Hearted</vt:lpstr>
      <vt:lpstr>UVN Banh Mi</vt:lpstr>
      <vt:lpstr>#9Slide05 Pattaya</vt:lpstr>
      <vt:lpstr>UTM Edwardian</vt:lpstr>
      <vt:lpstr>Times New Roman</vt:lpstr>
      <vt:lpstr>#9Slide05 SVNClementine</vt:lpstr>
      <vt:lpstr>Changa One</vt:lpstr>
      <vt:lpstr>UTM Avo</vt:lpstr>
      <vt:lpstr>Arial</vt:lpstr>
      <vt:lpstr>#9Slide07 Crocante</vt:lpstr>
      <vt:lpstr>等线</vt:lpstr>
      <vt:lpstr>SVN-Poky's</vt:lpstr>
      <vt:lpstr>UTM Cookies</vt:lpstr>
      <vt:lpstr>It's Springtime! MK Plan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dc:creator>
  <dc:description>9Slide.vn</dc:description>
  <cp:lastModifiedBy>HP</cp:lastModifiedBy>
  <cp:revision>10</cp:revision>
  <dcterms:modified xsi:type="dcterms:W3CDTF">2024-11-29T07:44:03Z</dcterms:modified>
  <cp:category>9Slide.vn</cp:category>
</cp:coreProperties>
</file>