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312" r:id="rId3"/>
    <p:sldId id="525" r:id="rId4"/>
    <p:sldId id="318" r:id="rId5"/>
    <p:sldId id="319" r:id="rId6"/>
    <p:sldId id="324" r:id="rId7"/>
    <p:sldId id="325" r:id="rId8"/>
    <p:sldId id="500" r:id="rId9"/>
    <p:sldId id="477" r:id="rId10"/>
    <p:sldId id="478" r:id="rId11"/>
    <p:sldId id="479" r:id="rId12"/>
    <p:sldId id="527" r:id="rId13"/>
    <p:sldId id="528" r:id="rId14"/>
    <p:sldId id="529" r:id="rId15"/>
    <p:sldId id="530" r:id="rId16"/>
    <p:sldId id="489" r:id="rId17"/>
    <p:sldId id="518" r:id="rId18"/>
    <p:sldId id="509" r:id="rId19"/>
    <p:sldId id="512" r:id="rId20"/>
    <p:sldId id="531" r:id="rId21"/>
    <p:sldId id="496" r:id="rId22"/>
    <p:sldId id="519" r:id="rId23"/>
    <p:sldId id="522" r:id="rId24"/>
    <p:sldId id="523" r:id="rId25"/>
    <p:sldId id="5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B"/>
    <a:srgbClr val="99EFA1"/>
    <a:srgbClr val="95DDF3"/>
    <a:srgbClr val="DFED9B"/>
    <a:srgbClr val="8D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90545" autoAdjust="0"/>
  </p:normalViewPr>
  <p:slideViewPr>
    <p:cSldViewPr snapToGrid="0">
      <p:cViewPr varScale="1">
        <p:scale>
          <a:sx n="88" d="100"/>
          <a:sy n="88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8C036-694F-4B93-989C-8327CC49618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809FD-304F-47D9-9FC0-C8963BB20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7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Thầy cô kick chuột vào Các chữ ABCD khi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6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Thầy cô kick chuột vào Các chữ ABCD khi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8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Thầy cô kick chuột vào Các chữ ABCD khi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2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Thầy cô kick chuột vào Các chữ ABCD khi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6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84A1CF-0843-9321-32CA-9662495F2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>
          <a:xfrm>
            <a:off x="0" y="0"/>
            <a:ext cx="12192000" cy="69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4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093AF-682B-5FE1-B13B-EB071453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C825F1-24E6-193E-6E03-11A57F8BF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3D46BB-8ADC-C208-98DA-E87DD87E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D3789A-5D6C-D8BC-AC86-BFB23BD1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27FD7B-FAA1-73F3-B02F-0418DE67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3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B983D2-22E0-74AC-0FFE-94BFB3C78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D640DD-C796-5ADB-C9F3-8C1671EA2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8D6872-8591-9BAB-8A6A-E532320C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75C466-0351-0BD1-ED1E-66033A09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D7FDE-61C0-2389-BC3F-7A8E1F75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4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A9D56B2-60EC-6CF8-A8E8-ECCC18651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01BD021-6B73-9A7E-B847-60E600E18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65C76E7-7586-DBDF-6291-A94C3E60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FCEE-043D-4C40-BD14-9ADD73C128F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28A8F6C-E35C-7649-3FB7-95F9DA02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B4ACE26-FAF8-FEC5-A05A-F301F872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DFDC-2AFC-4295-BD20-1A41DD78C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CD645-A3D2-C328-C4C4-14E19924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4ECDA2-E653-E35F-CB36-885A8559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C5598B-1A8D-C4AE-26BD-844E30B9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0458F-15E1-38E0-9416-889A4FDD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38E84D-3258-31DA-DABD-3CBD826C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6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65B29-F369-5422-78CA-B66F341E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72DDAD-9647-56C3-5C59-E19D687AC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BD716E-791C-8799-E365-A22DD21A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BBC611-1DF9-FCC8-25E1-E5AE2F32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4F164-3DE2-9C24-E8D9-7D8A5A70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C8D30-2EEF-7D6B-6B0E-CC482945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3A7B1-ACF9-BB3E-2151-DF32F8BE3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28D609-04AB-CDE8-4EBB-B5DAB8AD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FD3F7D-792E-BCB4-B289-A0F5F373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BB194D-0506-2AD1-F1F6-2CED4048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1F68AB-BD2A-153C-02C0-3EEFCCA2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36D22-C56B-9299-4751-D7100192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5BA3EF-CA20-89E4-DE58-6A39BE3B6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D8A34A-3501-C717-3E45-1F91FF54E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964CCE-8F81-C835-B615-4AB9955C6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5C5457-DA6D-0080-1411-94749DD85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7C20FA-DCFE-40E3-8F70-CE3BD9F5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65F7C8-A1B4-BF01-86C3-DFCD4747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63369E-0B9D-2BB6-FEA7-8281DBB6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DDA52-4B8A-F93E-3322-EC2D1B1A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0AD59D-3F2E-4EB6-1B92-197B587D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FE4BB3-A843-E9D3-B135-D7F8DDED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94D779-9E42-26F9-BAFB-5AD37EBE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23DEB91-2C08-456F-8E0E-123E56B2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D879DF-22C8-E1CF-5EE2-7D423E1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B0E683-F1FB-04B8-7268-1D7C124E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B3E6B-37FC-0F9F-097F-64AD4D99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DFCF49-7320-6292-4E15-7C1753270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B2B4EC-4AF2-9558-AEAA-C2426EBD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9484F5-1A5A-813B-BBE3-A2D48495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0BCD91-27E1-64E4-5FC6-5CED5CFD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FDA404-1B35-25F8-98F8-7177281A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4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F80B4-90D3-7D32-98DA-7075662C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A41F08-B0DD-2F4A-FD12-762AACE630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BC1F2B-B169-FA63-5B4E-0D60CD193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528D76-66D0-3FC4-03EF-718ACDB5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8AD9C-2E9E-4383-B2F7-9B0F441A0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98F46B-4539-7729-1407-227F82AC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FB9D95-9F3D-4173-4471-7701C912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D69D1-A893-47DF-B520-5EAC4F6F6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FDC58CC-2677-0685-F5DD-FD3D0EDD75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247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BF6F00E6-BB0C-3EFD-C74A-62AF1BAA1786}"/>
              </a:ext>
            </a:extLst>
          </p:cNvPr>
          <p:cNvGrpSpPr/>
          <p:nvPr/>
        </p:nvGrpSpPr>
        <p:grpSpPr>
          <a:xfrm>
            <a:off x="214167" y="-158562"/>
            <a:ext cx="11763666" cy="1023358"/>
            <a:chOff x="286527" y="-292848"/>
            <a:chExt cx="11763666" cy="1023358"/>
          </a:xfrm>
        </p:grpSpPr>
        <p:sp>
          <p:nvSpPr>
            <p:cNvPr id="13" name="Hộp Văn bản 22">
              <a:extLst>
                <a:ext uri="{FF2B5EF4-FFF2-40B4-BE49-F238E27FC236}">
                  <a16:creationId xmlns:a16="http://schemas.microsoft.com/office/drawing/2014/main" xmlns="" id="{C62F6635-7B8D-3E78-149E-6A993BCEB2B1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1F01DFF5-6B11-3AB5-454F-7F96106C2BF4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 w="2540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</a:rPr>
                <a:t>Thứ … ngày … tháng … năm …</a:t>
              </a:r>
              <a:endParaRPr kumimoji="0" lang="en-US" altLang="zh-CN" sz="4400" b="0" i="0" u="none" strike="noStrike" kern="1200" cap="none" spc="0" normalizeH="0" baseline="0" noProof="0" dirty="0">
                <a:ln w="254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427CD7-3139-E723-2D6D-32BAFD7F3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/>
        </p:blipFill>
        <p:spPr>
          <a:xfrm>
            <a:off x="-861651" y="2569535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79D114-AFE8-BD64-AB2B-38023754FD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B3CB81-67F1-C836-52E4-585C3E778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67" y="1015076"/>
            <a:ext cx="11979678" cy="3828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4D432C-C71A-F9D9-402E-D74BC19E9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609" y="5446884"/>
            <a:ext cx="459678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652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4DF76BE-3517-E4CB-38B1-C610C04AADDC}"/>
              </a:ext>
            </a:extLst>
          </p:cNvPr>
          <p:cNvGrpSpPr/>
          <p:nvPr/>
        </p:nvGrpSpPr>
        <p:grpSpPr>
          <a:xfrm>
            <a:off x="3551350" y="466028"/>
            <a:ext cx="6265124" cy="1332424"/>
            <a:chOff x="2132441" y="2194583"/>
            <a:chExt cx="7490244" cy="1332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6BB013-463B-F706-EDE0-3DFA7C68FD37}"/>
                </a:ext>
              </a:extLst>
            </p:cNvPr>
            <p:cNvSpPr txBox="1"/>
            <p:nvPr/>
          </p:nvSpPr>
          <p:spPr>
            <a:xfrm>
              <a:off x="2199631" y="2203568"/>
              <a:ext cx="742305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>
                  <a:ln w="76200">
                    <a:solidFill>
                      <a:srgbClr val="FFCC99"/>
                    </a:solidFill>
                  </a:ln>
                  <a:solidFill>
                    <a:srgbClr val="FFCC99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HOẠT ĐỘNG 1 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1963FBA-8AFC-653D-5178-6BDAC5CCFE85}"/>
                </a:ext>
              </a:extLst>
            </p:cNvPr>
            <p:cNvSpPr txBox="1"/>
            <p:nvPr/>
          </p:nvSpPr>
          <p:spPr>
            <a:xfrm>
              <a:off x="2132441" y="2194583"/>
              <a:ext cx="71436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HOẠT ĐỘNG 1 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006F7D-6331-DFC0-2AEA-264A97500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35" b="77796" l="13560" r="40282">
                        <a14:foregroundMark x1="23171" y1="25555" x2="29079" y2="26847"/>
                        <a14:foregroundMark x1="14050" y1="45377" x2="14203" y2="47759"/>
                        <a14:foregroundMark x1="13897" y1="42229" x2="13897" y2="42229"/>
                        <a14:foregroundMark x1="25712" y1="23335" x2="27242" y2="24061"/>
                        <a14:foregroundMark x1="14050" y1="41663" x2="14754" y2="44449"/>
                        <a14:foregroundMark x1="14478" y1="41098" x2="14478" y2="42592"/>
                        <a14:foregroundMark x1="14050" y1="41663" x2="13621" y2="42794"/>
                        <a14:foregroundMark x1="20355" y1="77594" x2="23324" y2="72790"/>
                        <a14:foregroundMark x1="31619" y1="77796" x2="27518" y2="72790"/>
                        <a14:foregroundMark x1="27518" y1="72790" x2="27518" y2="72790"/>
                        <a14:foregroundMark x1="29630" y1="48526" x2="29905" y2="59830"/>
                        <a14:foregroundMark x1="23600" y1="51312" x2="23600" y2="63504"/>
                        <a14:foregroundMark x1="14203" y1="50182" x2="14203" y2="50182"/>
                        <a14:foregroundMark x1="19573" y1="48798" x2="22896" y2="49536"/>
                        <a14:foregroundMark x1="16713" y1="48163" x2="18436" y2="48546"/>
                        <a14:foregroundMark x1="22896" y1="49536" x2="38751" y2="39201"/>
                        <a14:foregroundMark x1="38751" y1="39201" x2="38904" y2="38716"/>
                        <a14:foregroundMark x1="37925" y1="35567" x2="38629" y2="35729"/>
                        <a14:foregroundMark x1="26538" y1="41300" x2="26538" y2="41300"/>
                        <a14:foregroundMark x1="26263" y1="40008" x2="25559" y2="41461"/>
                        <a14:foregroundMark x1="27946" y1="38514" x2="25436" y2="40937"/>
                        <a14:foregroundMark x1="33425" y1="44086" x2="27640" y2="49818"/>
                        <a14:foregroundMark x1="27640" y1="49818" x2="30334" y2="59709"/>
                        <a14:foregroundMark x1="30334" y1="59709" x2="22681" y2="61688"/>
                        <a14:foregroundMark x1="22681" y1="61688" x2="22222" y2="54582"/>
                        <a14:foregroundMark x1="20643" y1="53352" x2="16988" y2="50505"/>
                        <a14:foregroundMark x1="16988" y1="50505" x2="16866" y2="50182"/>
                        <a14:foregroundMark x1="30334" y1="49818" x2="32017" y2="61284"/>
                        <a14:foregroundMark x1="31038" y1="47396" x2="36639" y2="42673"/>
                        <a14:foregroundMark x1="36639" y1="42673" x2="36945" y2="42027"/>
                        <a14:backgroundMark x1="19682" y1="48890" x2="19682" y2="48890"/>
                        <a14:backgroundMark x1="19529" y1="49092" x2="19376" y2="48325"/>
                        <a14:backgroundMark x1="21641" y1="53129" x2="21059" y2="54461"/>
                        <a14:backgroundMark x1="18549" y1="48325" x2="20233" y2="48526"/>
                        <a14:backgroundMark x1="19529" y1="48890" x2="19957" y2="48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21299" r="56319" b="18148"/>
          <a:stretch/>
        </p:blipFill>
        <p:spPr>
          <a:xfrm>
            <a:off x="-154715" y="2252869"/>
            <a:ext cx="3483490" cy="4785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A8794A-AA1D-1846-0F70-44276BBF4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74" b="77513" l="63147" r="90144">
                        <a14:foregroundMark x1="73615" y1="23375" x2="77778" y2="24182"/>
                        <a14:foregroundMark x1="74594" y1="21114" x2="75451" y2="21276"/>
                        <a14:foregroundMark x1="63147" y1="44409" x2="64616" y2="45216"/>
                        <a14:foregroundMark x1="64371" y1="41502" x2="64249" y2="46023"/>
                        <a14:foregroundMark x1="71442" y1="33791" x2="72788" y2="37990"/>
                        <a14:foregroundMark x1="77288" y1="34437" x2="78880" y2="39443"/>
                        <a14:foregroundMark x1="78268" y1="33468" x2="79247" y2="38635"/>
                        <a14:foregroundMark x1="73370" y1="38958" x2="75819" y2="40573"/>
                        <a14:foregroundMark x1="73737" y1="39604" x2="75696" y2="41502"/>
                        <a14:foregroundMark x1="63759" y1="41058" x2="64004" y2="42309"/>
                        <a14:foregroundMark x1="64004" y1="45539" x2="64126" y2="48930"/>
                        <a14:foregroundMark x1="72054" y1="77352" x2="75696" y2="73274"/>
                        <a14:foregroundMark x1="75696" y1="73274" x2="75574" y2="73193"/>
                        <a14:foregroundMark x1="84236" y1="77513" x2="80073" y2="75414"/>
                        <a14:foregroundMark x1="66697" y1="49859" x2="72360" y2="48203"/>
                        <a14:foregroundMark x1="72360" y1="48203" x2="72146" y2="59790"/>
                        <a14:foregroundMark x1="72146" y1="59790" x2="77196" y2="64352"/>
                        <a14:foregroundMark x1="77196" y1="64352" x2="78910" y2="57610"/>
                        <a14:foregroundMark x1="78910" y1="57610" x2="77931" y2="48446"/>
                        <a14:foregroundMark x1="77931" y1="48446" x2="82492" y2="48688"/>
                        <a14:foregroundMark x1="82492" y1="48688" x2="83624" y2="53250"/>
                        <a14:foregroundMark x1="65718" y1="49415" x2="65718" y2="49415"/>
                        <a14:foregroundMark x1="66085" y1="49536" x2="69115" y2="51474"/>
                        <a14:foregroundMark x1="66208" y1="47961" x2="70462" y2="50020"/>
                        <a14:foregroundMark x1="74105" y1="47315" x2="73493" y2="62414"/>
                        <a14:foregroundMark x1="72421" y1="47315" x2="80808" y2="48446"/>
                        <a14:foregroundMark x1="79492" y1="45862" x2="83930" y2="51433"/>
                        <a14:foregroundMark x1="83930" y1="51433" x2="80563" y2="54219"/>
                        <a14:foregroundMark x1="78880" y1="45539" x2="83471" y2="48446"/>
                        <a14:foregroundMark x1="83471" y1="48446" x2="80318" y2="54057"/>
                        <a14:foregroundMark x1="80073" y1="59023" x2="81512" y2="65079"/>
                        <a14:foregroundMark x1="81512" y1="65079" x2="81543" y2="65159"/>
                        <a14:foregroundMark x1="71564" y1="65927" x2="79553" y2="62132"/>
                        <a14:foregroundMark x1="79553" y1="62132" x2="74594" y2="59629"/>
                        <a14:foregroundMark x1="74594" y1="59629" x2="72238" y2="51110"/>
                        <a14:foregroundMark x1="72238" y1="51110" x2="74962" y2="45620"/>
                        <a14:foregroundMark x1="74962" y1="45620" x2="81451" y2="46387"/>
                        <a14:foregroundMark x1="81451" y1="46387" x2="84053" y2="52321"/>
                        <a14:foregroundMark x1="84053" y1="52321" x2="79186" y2="54703"/>
                        <a14:foregroundMark x1="79186" y1="54703" x2="78757" y2="54703"/>
                        <a14:foregroundMark x1="68258" y1="51151" x2="74013" y2="46104"/>
                        <a14:foregroundMark x1="74013" y1="46104" x2="79278" y2="45943"/>
                        <a14:foregroundMark x1="79278" y1="45943" x2="84573" y2="49536"/>
                        <a14:foregroundMark x1="84573" y1="49536" x2="80931" y2="54865"/>
                        <a14:foregroundMark x1="80931" y1="54865" x2="80931" y2="54865"/>
                        <a14:foregroundMark x1="72421" y1="45055" x2="70401" y2="50787"/>
                        <a14:foregroundMark x1="70401" y1="50787" x2="69850" y2="51312"/>
                        <a14:foregroundMark x1="68381" y1="51635" x2="70830" y2="52119"/>
                        <a14:foregroundMark x1="79614" y1="45700" x2="83502" y2="49051"/>
                        <a14:foregroundMark x1="83502" y1="49051" x2="81543" y2="54219"/>
                        <a14:foregroundMark x1="82277" y1="53734" x2="85950" y2="51958"/>
                        <a14:foregroundMark x1="79829" y1="44570" x2="84083" y2="47961"/>
                        <a14:foregroundMark x1="84083" y1="47961" x2="84604" y2="54057"/>
                        <a14:foregroundMark x1="84604" y1="54057" x2="81665" y2="54865"/>
                        <a14:foregroundMark x1="79614" y1="45700" x2="77778" y2="44893"/>
                        <a14:foregroundMark x1="78390" y1="44570" x2="80073" y2="44893"/>
                        <a14:foregroundMark x1="84971" y1="51474" x2="85216" y2="54380"/>
                        <a14:foregroundMark x1="84971" y1="50989" x2="85338" y2="54219"/>
                        <a14:foregroundMark x1="85828" y1="51797" x2="84971" y2="50989"/>
                        <a14:foregroundMark x1="81298" y1="58862" x2="80808" y2="64352"/>
                        <a14:foregroundMark x1="79369" y1="67057" x2="81237" y2="60476"/>
                        <a14:foregroundMark x1="81237" y1="60476" x2="81175" y2="60153"/>
                        <a14:foregroundMark x1="72299" y1="61445" x2="75727" y2="66895"/>
                        <a14:foregroundMark x1="75727" y1="66895" x2="80441" y2="66451"/>
                        <a14:foregroundMark x1="80441" y1="66451" x2="81390" y2="59225"/>
                        <a14:foregroundMark x1="81390" y1="59225" x2="80931" y2="54865"/>
                        <a14:foregroundMark x1="71687" y1="61445" x2="73615" y2="65927"/>
                        <a14:foregroundMark x1="71197" y1="66734" x2="71564" y2="65927"/>
                        <a14:foregroundMark x1="71319" y1="66895" x2="73156" y2="66895"/>
                        <a14:foregroundMark x1="81420" y1="65482" x2="80563" y2="59830"/>
                        <a14:foregroundMark x1="82032" y1="66411" x2="81543" y2="59023"/>
                        <a14:foregroundMark x1="86165" y1="52119" x2="85093" y2="52442"/>
                        <a14:foregroundMark x1="86042" y1="53411" x2="85950" y2="53250"/>
                        <a14:foregroundMark x1="86042" y1="52442" x2="86042" y2="52442"/>
                        <a14:foregroundMark x1="79338" y1="73727" x2="79215" y2="74859"/>
                        <a14:foregroundMark x1="79215" y1="74212" x2="79828" y2="75303"/>
                        <a14:foregroundMark x1="83599" y1="45756" x2="84580" y2="4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20015" r="6497" b="19432"/>
          <a:stretch/>
        </p:blipFill>
        <p:spPr>
          <a:xfrm>
            <a:off x="9244536" y="2219930"/>
            <a:ext cx="3483490" cy="4785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4ABE7DE-0A46-E05E-20A9-14F3DF76E0E4}"/>
              </a:ext>
            </a:extLst>
          </p:cNvPr>
          <p:cNvGrpSpPr/>
          <p:nvPr/>
        </p:nvGrpSpPr>
        <p:grpSpPr>
          <a:xfrm>
            <a:off x="2386016" y="1739016"/>
            <a:ext cx="7908867" cy="4154985"/>
            <a:chOff x="-1213348" y="1317792"/>
            <a:chExt cx="5696514" cy="41549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8CDDC18-0DA7-8214-93A5-ACCD7333AD98}"/>
                </a:ext>
              </a:extLst>
            </p:cNvPr>
            <p:cNvSpPr txBox="1"/>
            <p:nvPr/>
          </p:nvSpPr>
          <p:spPr>
            <a:xfrm>
              <a:off x="-1213348" y="1317793"/>
              <a:ext cx="5661567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41300">
                    <a:solidFill>
                      <a:prstClr val="white"/>
                    </a:solidFill>
                  </a:ln>
                  <a:solidFill>
                    <a:srgbClr val="FDCF01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Tìm hiểu ứng dụng vật dẫn điện, vật cách điện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A282CDB-4F85-25F2-F21E-DACF79786A2A}"/>
                </a:ext>
              </a:extLst>
            </p:cNvPr>
            <p:cNvSpPr txBox="1"/>
            <p:nvPr/>
          </p:nvSpPr>
          <p:spPr>
            <a:xfrm>
              <a:off x="-1178401" y="1317792"/>
              <a:ext cx="5661567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 w="6032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Tìm hiểu ứng dụng vật dẫn điện, vật cách điện </a:t>
              </a:r>
              <a:endParaRPr kumimoji="0" lang="en-US" sz="6600" b="1" i="0" u="none" strike="noStrike" kern="1200" cap="none" spc="0" normalizeH="0" baseline="0" noProof="0" dirty="0">
                <a:ln w="6032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2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9737" y="54773"/>
            <a:ext cx="11872526" cy="67484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0591C3-4542-03C5-728B-1931F23E26C8}"/>
              </a:ext>
            </a:extLst>
          </p:cNvPr>
          <p:cNvSpPr txBox="1"/>
          <p:nvPr/>
        </p:nvSpPr>
        <p:spPr>
          <a:xfrm>
            <a:off x="536028" y="480287"/>
            <a:ext cx="110516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0" u="none" strike="noStrike" baseline="0"/>
              <a:t>■ Các bộ phận được đánh dấu (bằng các chữ cái nhỏ) trong các vật</a:t>
            </a:r>
            <a:r>
              <a:rPr lang="en-US" sz="3000" b="0" u="none" strike="noStrike" baseline="0"/>
              <a:t> </a:t>
            </a:r>
            <a:r>
              <a:rPr lang="vi-VN" sz="3000" b="0" u="none" strike="noStrike" baseline="0"/>
              <a:t>dụng dưới đây làm bằng vật dẫn điện hay vật cách điện?</a:t>
            </a:r>
          </a:p>
          <a:p>
            <a:pPr algn="just"/>
            <a:r>
              <a:rPr lang="vi-VN" sz="3000" b="0" u="none" strike="noStrike" baseline="0"/>
              <a:t>■ Giải thích tại sao các bộ phận đó phải làm bằng vật dẫn điện hoặc</a:t>
            </a:r>
            <a:r>
              <a:rPr lang="en-US" sz="3000" b="0" u="none" strike="noStrike" baseline="0"/>
              <a:t> </a:t>
            </a:r>
            <a:r>
              <a:rPr lang="vi-VN" sz="3000" b="0" u="none" strike="noStrike" baseline="0"/>
              <a:t>vật cách điện.</a:t>
            </a:r>
            <a:endParaRPr kumimoji="0" lang="vi-VN" sz="3000" b="1" u="none" strike="noStrike" kern="1200" cap="none" spc="0" normalizeH="0" baseline="0" noProof="0">
              <a:ln w="12700">
                <a:solidFill>
                  <a:srgbClr val="0070C0"/>
                </a:solidFill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3BB3E-F298-FFC9-69D9-2BF3CB4F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65" y="2056672"/>
            <a:ext cx="7252137" cy="42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3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9737" y="54773"/>
            <a:ext cx="11872526" cy="6748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3BB3E-F298-FFC9-69D9-2BF3CB4FF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65" b="50520"/>
          <a:stretch/>
        </p:blipFill>
        <p:spPr>
          <a:xfrm>
            <a:off x="3941379" y="421052"/>
            <a:ext cx="3742058" cy="21379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7EF30D9-1C6F-9FC4-E8B2-4291A650FC61}"/>
              </a:ext>
            </a:extLst>
          </p:cNvPr>
          <p:cNvCxnSpPr>
            <a:cxnSpLocks/>
          </p:cNvCxnSpPr>
          <p:nvPr/>
        </p:nvCxnSpPr>
        <p:spPr>
          <a:xfrm>
            <a:off x="5812408" y="2558963"/>
            <a:ext cx="0" cy="39206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C1032AB-8951-B292-FCFF-5B56E90767EF}"/>
              </a:ext>
            </a:extLst>
          </p:cNvPr>
          <p:cNvSpPr/>
          <p:nvPr/>
        </p:nvSpPr>
        <p:spPr>
          <a:xfrm>
            <a:off x="105629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CÁCH ĐIỆN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FF14935-9942-D183-A9F7-AA9B85E1BDD7}"/>
              </a:ext>
            </a:extLst>
          </p:cNvPr>
          <p:cNvSpPr/>
          <p:nvPr/>
        </p:nvSpPr>
        <p:spPr>
          <a:xfrm>
            <a:off x="795145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DẪN ĐIỆN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DF50E77-CD9D-305C-E3D1-3B17DEDBA8EB}"/>
              </a:ext>
            </a:extLst>
          </p:cNvPr>
          <p:cNvCxnSpPr>
            <a:stCxn id="5" idx="3"/>
          </p:cNvCxnSpPr>
          <p:nvPr/>
        </p:nvCxnSpPr>
        <p:spPr>
          <a:xfrm flipV="1">
            <a:off x="3673366" y="993228"/>
            <a:ext cx="1434662" cy="5002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537F548-B40B-DF05-6425-80E2AC88AD8E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524704" y="1493497"/>
            <a:ext cx="3426746" cy="1776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CEFFDC-8B19-D108-9957-8D47DC209789}"/>
              </a:ext>
            </a:extLst>
          </p:cNvPr>
          <p:cNvSpPr/>
          <p:nvPr/>
        </p:nvSpPr>
        <p:spPr>
          <a:xfrm>
            <a:off x="747549" y="2743590"/>
            <a:ext cx="4545067" cy="31233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do: </a:t>
            </a:r>
            <a:r>
              <a:rPr lang="vi-VN" sz="3200" b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 cách dòng điện với bên ngoài, giúp đảm bảo an toàn, không bị điện giật khi phải cầm, nắm phích cắm điện.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96CB36E-E9EC-19C6-AFEA-6BCE99B62552}"/>
              </a:ext>
            </a:extLst>
          </p:cNvPr>
          <p:cNvSpPr/>
          <p:nvPr/>
        </p:nvSpPr>
        <p:spPr>
          <a:xfrm>
            <a:off x="6400220" y="2743590"/>
            <a:ext cx="4545067" cy="31233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do: 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dòng điện từ ổ điện (nguồn điện) đi qua, đến các thiết bị điện giúp các thiết bị này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4030166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9737" y="54773"/>
            <a:ext cx="11872526" cy="6748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3BB3E-F298-FFC9-69D9-2BF3CB4FF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4" t="520" r="-910" b="50000"/>
          <a:stretch/>
        </p:blipFill>
        <p:spPr>
          <a:xfrm>
            <a:off x="4035146" y="421052"/>
            <a:ext cx="3783697" cy="21379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7EF30D9-1C6F-9FC4-E8B2-4291A650FC61}"/>
              </a:ext>
            </a:extLst>
          </p:cNvPr>
          <p:cNvCxnSpPr>
            <a:cxnSpLocks/>
          </p:cNvCxnSpPr>
          <p:nvPr/>
        </p:nvCxnSpPr>
        <p:spPr>
          <a:xfrm>
            <a:off x="6096000" y="2558963"/>
            <a:ext cx="0" cy="39206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C1032AB-8951-B292-FCFF-5B56E90767EF}"/>
              </a:ext>
            </a:extLst>
          </p:cNvPr>
          <p:cNvSpPr/>
          <p:nvPr/>
        </p:nvSpPr>
        <p:spPr>
          <a:xfrm>
            <a:off x="105629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CÁCH ĐIỆN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FF14935-9942-D183-A9F7-AA9B85E1BDD7}"/>
              </a:ext>
            </a:extLst>
          </p:cNvPr>
          <p:cNvSpPr/>
          <p:nvPr/>
        </p:nvSpPr>
        <p:spPr>
          <a:xfrm>
            <a:off x="795145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DẪN ĐIỆN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DF50E77-CD9D-305C-E3D1-3B17DEDBA8E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673366" y="1303979"/>
            <a:ext cx="2617076" cy="18951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537F548-B40B-DF05-6425-80E2AC88AD8E}"/>
              </a:ext>
            </a:extLst>
          </p:cNvPr>
          <p:cNvCxnSpPr>
            <a:cxnSpLocks/>
          </p:cNvCxnSpPr>
          <p:nvPr/>
        </p:nvCxnSpPr>
        <p:spPr>
          <a:xfrm flipH="1" flipV="1">
            <a:off x="4240551" y="669629"/>
            <a:ext cx="3752536" cy="4497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CEFFDC-8B19-D108-9957-8D47DC209789}"/>
              </a:ext>
            </a:extLst>
          </p:cNvPr>
          <p:cNvSpPr/>
          <p:nvPr/>
        </p:nvSpPr>
        <p:spPr>
          <a:xfrm>
            <a:off x="619911" y="2672616"/>
            <a:ext cx="5213315" cy="36933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(b): Lí do: Ngăn cách dòng điện với bên ngoài, giúp đảm bảo an toàn, không bị điện giật khi chạm vào dây dẫn.</a:t>
            </a:r>
          </a:p>
          <a:p>
            <a:pPr marL="50165" marR="43180" lvl="0" algn="just"/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(c): Lí do: Ngăn cách dòng điện với bên ngoài, giúp đảm bảo an toàn, không bị điện giật khi chạm vào dây dẫn.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96CB36E-E9EC-19C6-AFEA-6BCE99B62552}"/>
              </a:ext>
            </a:extLst>
          </p:cNvPr>
          <p:cNvSpPr/>
          <p:nvPr/>
        </p:nvSpPr>
        <p:spPr>
          <a:xfrm>
            <a:off x="6400220" y="2743590"/>
            <a:ext cx="4545067" cy="31233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do: 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dòng điện đi qua, giúp nối các bộ phận trong mạch điện, dẫn điện từ nguồn đến các thiết bị máy móc..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2C81B63-A484-E8D8-C173-41A9FDE6DD6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673366" y="1493497"/>
            <a:ext cx="3540092" cy="17160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383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9737" y="54773"/>
            <a:ext cx="11872526" cy="6748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3BB3E-F298-FFC9-69D9-2BF3CB4FF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4" t="47891" r="50938" b="-1"/>
          <a:stretch/>
        </p:blipFill>
        <p:spPr>
          <a:xfrm>
            <a:off x="3956958" y="421052"/>
            <a:ext cx="3752536" cy="2251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C1032AB-8951-B292-FCFF-5B56E90767EF}"/>
              </a:ext>
            </a:extLst>
          </p:cNvPr>
          <p:cNvSpPr/>
          <p:nvPr/>
        </p:nvSpPr>
        <p:spPr>
          <a:xfrm>
            <a:off x="105629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CÁCH ĐIỆN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FF14935-9942-D183-A9F7-AA9B85E1BDD7}"/>
              </a:ext>
            </a:extLst>
          </p:cNvPr>
          <p:cNvSpPr/>
          <p:nvPr/>
        </p:nvSpPr>
        <p:spPr>
          <a:xfrm>
            <a:off x="795145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DẪN ĐIỆN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DF50E77-CD9D-305C-E3D1-3B17DEDBA8E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673366" y="1364018"/>
            <a:ext cx="1103586" cy="1294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CEFFDC-8B19-D108-9957-8D47DC209789}"/>
              </a:ext>
            </a:extLst>
          </p:cNvPr>
          <p:cNvSpPr/>
          <p:nvPr/>
        </p:nvSpPr>
        <p:spPr>
          <a:xfrm>
            <a:off x="887925" y="3028844"/>
            <a:ext cx="10132172" cy="30652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3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(a): Lí do: Ngăn cách dòng điện với bên ngoài, giúp đảm bảo an toàn, không bị điện giật khi cầm, nắm tay xách của bình đun nước. 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165" marR="43180" lvl="0" algn="just"/>
            <a:endParaRPr lang="en-US" sz="3000" b="1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165" marR="43180" lvl="0" algn="just"/>
            <a:r>
              <a:rPr lang="vi-VN" sz="3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(b): Lí do: Ngăn cách dòng điện với bên ngoài, giúp đảm bảo an toàn, không bị điện giật khi chạm vào dây dẫn.</a:t>
            </a: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264CBBF-5E55-0208-B633-62808C908942}"/>
              </a:ext>
            </a:extLst>
          </p:cNvPr>
          <p:cNvCxnSpPr>
            <a:cxnSpLocks/>
          </p:cNvCxnSpPr>
          <p:nvPr/>
        </p:nvCxnSpPr>
        <p:spPr>
          <a:xfrm flipV="1">
            <a:off x="3563007" y="1049144"/>
            <a:ext cx="3907580" cy="1294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34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9737" y="54773"/>
            <a:ext cx="11872526" cy="6748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3BB3E-F298-FFC9-69D9-2BF3CB4FF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6" t="47956" r="1587" b="-1709"/>
          <a:stretch/>
        </p:blipFill>
        <p:spPr>
          <a:xfrm>
            <a:off x="3815256" y="421052"/>
            <a:ext cx="3657595" cy="23225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7EF30D9-1C6F-9FC4-E8B2-4291A650FC61}"/>
              </a:ext>
            </a:extLst>
          </p:cNvPr>
          <p:cNvCxnSpPr>
            <a:cxnSpLocks/>
          </p:cNvCxnSpPr>
          <p:nvPr/>
        </p:nvCxnSpPr>
        <p:spPr>
          <a:xfrm>
            <a:off x="5812408" y="2558963"/>
            <a:ext cx="0" cy="39206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C1032AB-8951-B292-FCFF-5B56E90767EF}"/>
              </a:ext>
            </a:extLst>
          </p:cNvPr>
          <p:cNvSpPr/>
          <p:nvPr/>
        </p:nvSpPr>
        <p:spPr>
          <a:xfrm>
            <a:off x="105629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CÁCH ĐIỆN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FF14935-9942-D183-A9F7-AA9B85E1BDD7}"/>
              </a:ext>
            </a:extLst>
          </p:cNvPr>
          <p:cNvSpPr/>
          <p:nvPr/>
        </p:nvSpPr>
        <p:spPr>
          <a:xfrm>
            <a:off x="7951450" y="993228"/>
            <a:ext cx="2617076" cy="1000537"/>
          </a:xfrm>
          <a:prstGeom prst="roundRect">
            <a:avLst>
              <a:gd name="adj" fmla="val 4503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DẪN ĐIỆN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DF50E77-CD9D-305C-E3D1-3B17DEDBA8EB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673366" y="1493497"/>
            <a:ext cx="1876096" cy="17764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537F548-B40B-DF05-6425-80E2AC88AD8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334374" y="804041"/>
            <a:ext cx="2617076" cy="6894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1CEFFDC-8B19-D108-9957-8D47DC209789}"/>
              </a:ext>
            </a:extLst>
          </p:cNvPr>
          <p:cNvSpPr/>
          <p:nvPr/>
        </p:nvSpPr>
        <p:spPr>
          <a:xfrm>
            <a:off x="747549" y="2743590"/>
            <a:ext cx="4545067" cy="31233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do: </a:t>
            </a:r>
            <a:r>
              <a:rPr lang="vi-VN" sz="3200" b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 cách dòng điện với bên ngoài, giúp đảm bảo an toàn, không bị điện giật khi cầm, nắm tay xách của bàn là. 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96CB36E-E9EC-19C6-AFEA-6BCE99B62552}"/>
              </a:ext>
            </a:extLst>
          </p:cNvPr>
          <p:cNvSpPr/>
          <p:nvPr/>
        </p:nvSpPr>
        <p:spPr>
          <a:xfrm>
            <a:off x="6400220" y="2743590"/>
            <a:ext cx="4545067" cy="312338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do: 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dòng điện từ ổ điện (nguồn điện) đi qua, đến bàn là giúp bàn là hoạt động.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40A23969-7DC9-D979-3365-AA816CBC60F7}"/>
              </a:ext>
            </a:extLst>
          </p:cNvPr>
          <p:cNvGrpSpPr/>
          <p:nvPr/>
        </p:nvGrpSpPr>
        <p:grpSpPr>
          <a:xfrm flipV="1">
            <a:off x="2275367" y="469900"/>
            <a:ext cx="9397824" cy="6196712"/>
            <a:chOff x="692006" y="116442"/>
            <a:chExt cx="11176173" cy="2919244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xmlns="" id="{37A49D64-04E6-1B8B-9818-DE5FCA69AE5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xmlns="" id="{8E4B375E-6243-5D9D-5182-2372270BB12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6A8E87-3547-9CEF-E978-EA2C912D3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B0861D-4247-6071-B8CA-7F97DB13B06F}"/>
              </a:ext>
            </a:extLst>
          </p:cNvPr>
          <p:cNvSpPr txBox="1"/>
          <p:nvPr/>
        </p:nvSpPr>
        <p:spPr>
          <a:xfrm>
            <a:off x="2966662" y="1530409"/>
            <a:ext cx="80981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vật dẫn điện được sử dụng để nối các bộ phận trong mạch điện, dẫn điện từ nguồn đến các thiết bị máy móc,…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vật cách điện được sử dụng để ngăn cách dòng điện với bên ngoài, đảm bảo an toàn cho việc sử dụng điện,…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50FC14-5163-A723-7265-7F900E43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904" y="564559"/>
            <a:ext cx="3738000" cy="11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9091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482389-C206-4B44-D5B9-734BFED3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/>
        </p:blipFill>
        <p:spPr>
          <a:xfrm>
            <a:off x="-220337" y="2365137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A9A0A6-AB5F-AD2C-CEC9-5FEC2BC9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9813B7-0E26-7DAD-5F21-2BFC46A3E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3" y="1343987"/>
            <a:ext cx="8791194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897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2400" y="54773"/>
            <a:ext cx="11872526" cy="67484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0591C3-4542-03C5-728B-1931F23E26C8}"/>
              </a:ext>
            </a:extLst>
          </p:cNvPr>
          <p:cNvSpPr txBox="1"/>
          <p:nvPr/>
        </p:nvSpPr>
        <p:spPr>
          <a:xfrm>
            <a:off x="1225997" y="588111"/>
            <a:ext cx="9725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Xử lí tình huống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sẽ trả lời với các bạn như thế nào trong mỗi tình huống dưới đây?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5C868B-E772-B7E4-ED62-584CA9120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5" y="2691109"/>
            <a:ext cx="4979911" cy="3289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09643B-5FAD-26A9-F4F4-4F2F99FA7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4" y="2503594"/>
            <a:ext cx="5135231" cy="34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29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2400" y="54773"/>
            <a:ext cx="11872526" cy="6748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3823F3-D70A-4C18-546D-9A5649932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9" y="665959"/>
            <a:ext cx="4979911" cy="32892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B19597-B229-6056-4814-C8F16211CFDF}"/>
              </a:ext>
            </a:extLst>
          </p:cNvPr>
          <p:cNvSpPr/>
          <p:nvPr/>
        </p:nvSpPr>
        <p:spPr>
          <a:xfrm>
            <a:off x="6216669" y="1192161"/>
            <a:ext cx="5208075" cy="22368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3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bạn nữ thấy bố mang găng tay khi sửa điện và bạn đang hỏi bố vì sao bố phải sử dụng găng tay.</a:t>
            </a: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E0050C6-4E38-0ED1-707B-648CE599B0E4}"/>
              </a:ext>
            </a:extLst>
          </p:cNvPr>
          <p:cNvSpPr/>
          <p:nvPr/>
        </p:nvSpPr>
        <p:spPr>
          <a:xfrm>
            <a:off x="1062341" y="4202378"/>
            <a:ext cx="10308655" cy="17527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sử dụng găng tay để đảm bảo an toàn khi sửa chữa điện vì găng tay là </a:t>
            </a:r>
            <a:r>
              <a:rPr lang="vi-VN" sz="4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vật cách điện.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3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482389-C206-4B44-D5B9-734BFED3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/>
        </p:blipFill>
        <p:spPr>
          <a:xfrm>
            <a:off x="-220337" y="2365137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A9A0A6-AB5F-AD2C-CEC9-5FEC2BC9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8DF867-02B2-6DAC-C562-48C464F1A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7"/>
          <a:stretch/>
        </p:blipFill>
        <p:spPr>
          <a:xfrm>
            <a:off x="3752687" y="203924"/>
            <a:ext cx="5260668" cy="3316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516ED6-F2CC-BE04-4C1F-D1D8B6B7D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6" r="-152"/>
          <a:stretch/>
        </p:blipFill>
        <p:spPr>
          <a:xfrm>
            <a:off x="3533173" y="2893533"/>
            <a:ext cx="6197046" cy="33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8669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C319E2-E19B-B103-FE94-C08355B84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2400" y="54773"/>
            <a:ext cx="11872526" cy="6748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B19597-B229-6056-4814-C8F16211CFDF}"/>
              </a:ext>
            </a:extLst>
          </p:cNvPr>
          <p:cNvSpPr/>
          <p:nvPr/>
        </p:nvSpPr>
        <p:spPr>
          <a:xfrm>
            <a:off x="6216669" y="1192161"/>
            <a:ext cx="5208075" cy="22368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3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bạn nam đang chỉ vào các nút bấm của quạt điện và đố mẹ vì sao các nút bấm này được làm bằng nhựa.</a:t>
            </a: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E0050C6-4E38-0ED1-707B-648CE599B0E4}"/>
              </a:ext>
            </a:extLst>
          </p:cNvPr>
          <p:cNvSpPr/>
          <p:nvPr/>
        </p:nvSpPr>
        <p:spPr>
          <a:xfrm>
            <a:off x="1062341" y="4202378"/>
            <a:ext cx="10308655" cy="20545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 marR="43180" lvl="0" algn="just"/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nút bấm của quạt điện được làm bằng nhựa để đảm bảo an toàn cho người dùng vì các nút nhựa là </a:t>
            </a:r>
            <a:r>
              <a:rPr lang="vi-VN" sz="4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vật cách điện.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D33571-2399-F0E4-85AD-E2555C7BB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" y="601116"/>
            <a:ext cx="5135231" cy="34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1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249B5C-DDB7-E207-823F-A9B0BDE5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2762370" y="81143"/>
            <a:ext cx="9342631" cy="6776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1516B6-4B69-31B7-5447-91AFFCE4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14A0E5-D623-1950-D590-C8A6B9C53A0A}"/>
              </a:ext>
            </a:extLst>
          </p:cNvPr>
          <p:cNvSpPr txBox="1"/>
          <p:nvPr/>
        </p:nvSpPr>
        <p:spPr>
          <a:xfrm>
            <a:off x="3478605" y="978123"/>
            <a:ext cx="80932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• Các vật dẫn điện được sử dụng để nối các bộ phận</a:t>
            </a:r>
            <a:r>
              <a:rPr lang="en-US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trong mạch điện, dẫn điện từ nguồn đến các</a:t>
            </a:r>
            <a:r>
              <a:rPr lang="en-US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thiết bị máy móc,…</a:t>
            </a:r>
          </a:p>
          <a:p>
            <a:pPr lvl="0" algn="just">
              <a:defRPr/>
            </a:pP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• Các vật cách điện được sử dụng để ngăn cách</a:t>
            </a:r>
            <a:r>
              <a:rPr lang="en-US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dòng điện với bên ngoài, đảm bảo an toàn cho</a:t>
            </a:r>
            <a:r>
              <a:rPr lang="en-US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việc sử dụng điện,…</a:t>
            </a:r>
            <a:endParaRPr kumimoji="0" lang="en-US" sz="3600" b="0" i="0" u="none" strike="noStrike" kern="1200" cap="none" spc="0" normalizeH="0" baseline="0" noProof="0">
              <a:ln w="1905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51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40A23969-7DC9-D979-3365-AA816CBC60F7}"/>
              </a:ext>
            </a:extLst>
          </p:cNvPr>
          <p:cNvGrpSpPr/>
          <p:nvPr/>
        </p:nvGrpSpPr>
        <p:grpSpPr>
          <a:xfrm flipV="1">
            <a:off x="3262548" y="1181309"/>
            <a:ext cx="8357951" cy="5499324"/>
            <a:chOff x="692006" y="116442"/>
            <a:chExt cx="11176173" cy="2919244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xmlns="" id="{37A49D64-04E6-1B8B-9818-DE5FCA69AE5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xmlns="" id="{8E4B375E-6243-5D9D-5182-2372270BB12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DCAA08-51A0-B071-2C1D-D3DDF3C67F97}"/>
              </a:ext>
            </a:extLst>
          </p:cNvPr>
          <p:cNvSpPr txBox="1"/>
          <p:nvPr/>
        </p:nvSpPr>
        <p:spPr>
          <a:xfrm>
            <a:off x="4630285" y="3016864"/>
            <a:ext cx="7441387" cy="2097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130" lvl="0" indent="-9017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• Vật dẫn điện</a:t>
            </a:r>
          </a:p>
          <a:p>
            <a:pPr marL="90170" marR="24130" lvl="0" indent="-9017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• Vật cách điện</a:t>
            </a:r>
            <a:endParaRPr kumimoji="0" lang="en-US" sz="5400" b="1" i="0" u="none" strike="noStrike" kern="1200" cap="none" spc="0" normalizeH="0" baseline="0" noProof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6A8E87-3547-9CEF-E978-EA2C912D3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433538-6007-5703-5ABA-4706EAA07398}"/>
              </a:ext>
            </a:extLst>
          </p:cNvPr>
          <p:cNvSpPr txBox="1"/>
          <p:nvPr/>
        </p:nvSpPr>
        <p:spPr>
          <a:xfrm>
            <a:off x="6096000" y="1861827"/>
            <a:ext cx="3428177" cy="890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130" lvl="0" indent="-9017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KHOÁ</a:t>
            </a:r>
          </a:p>
        </p:txBody>
      </p:sp>
    </p:spTree>
    <p:extLst>
      <p:ext uri="{BB962C8B-B14F-4D97-AF65-F5344CB8AC3E}">
        <p14:creationId xmlns:p14="http://schemas.microsoft.com/office/powerpoint/2010/main" val="25055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>
            <a:extLst>
              <a:ext uri="{FF2B5EF4-FFF2-40B4-BE49-F238E27FC236}">
                <a16:creationId xmlns:a16="http://schemas.microsoft.com/office/drawing/2014/main" xmlns="" id="{E85AE140-5F9E-A8AA-724D-8F9EEE2D8312}"/>
              </a:ext>
            </a:extLst>
          </p:cNvPr>
          <p:cNvGrpSpPr/>
          <p:nvPr/>
        </p:nvGrpSpPr>
        <p:grpSpPr>
          <a:xfrm>
            <a:off x="938139" y="1458000"/>
            <a:ext cx="5209048" cy="5400000"/>
            <a:chOff x="938139" y="1458000"/>
            <a:chExt cx="5209048" cy="5400000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xmlns="" id="{DBC24C7B-C930-71AA-841A-788C8C08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" r="1768"/>
            <a:stretch/>
          </p:blipFill>
          <p:spPr>
            <a:xfrm>
              <a:off x="938139" y="1458000"/>
              <a:ext cx="5209048" cy="5400000"/>
            </a:xfrm>
            <a:prstGeom prst="rect">
              <a:avLst/>
            </a:prstGeom>
          </p:spPr>
        </p:pic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xmlns="" id="{C4C9E1A5-1521-C2EF-77E6-7AFCB35A9AF8}"/>
                </a:ext>
              </a:extLst>
            </p:cNvPr>
            <p:cNvGrpSpPr/>
            <p:nvPr/>
          </p:nvGrpSpPr>
          <p:grpSpPr>
            <a:xfrm>
              <a:off x="1832663" y="5589106"/>
              <a:ext cx="3420000" cy="1080000"/>
              <a:chOff x="43728" y="-780150"/>
              <a:chExt cx="6118973" cy="1080000"/>
            </a:xfrm>
          </p:grpSpPr>
          <p:sp>
            <p:nvSpPr>
              <p:cNvPr id="22" name="Rectangle: Rounded Corners 5">
                <a:extLst>
                  <a:ext uri="{FF2B5EF4-FFF2-40B4-BE49-F238E27FC236}">
                    <a16:creationId xmlns:a16="http://schemas.microsoft.com/office/drawing/2014/main" xmlns="" id="{7CAE37D6-6463-B0D8-1AE1-C5A1D96F20C8}"/>
                  </a:ext>
                </a:extLst>
              </p:cNvPr>
              <p:cNvSpPr/>
              <p:nvPr/>
            </p:nvSpPr>
            <p:spPr>
              <a:xfrm>
                <a:off x="43728" y="-780150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xmlns="" id="{29EDED88-5EE1-89C0-B080-AE1498E390CB}"/>
                  </a:ext>
                </a:extLst>
              </p:cNvPr>
              <p:cNvSpPr txBox="1"/>
              <p:nvPr/>
            </p:nvSpPr>
            <p:spPr>
              <a:xfrm>
                <a:off x="495816" y="-742179"/>
                <a:ext cx="5214795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rất</a:t>
                </a:r>
                <a:r>
                  <a:rPr kumimoji="0" lang="en-US" sz="5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383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4" name="Group 19">
            <a:extLst>
              <a:ext uri="{FF2B5EF4-FFF2-40B4-BE49-F238E27FC236}">
                <a16:creationId xmlns:a16="http://schemas.microsoft.com/office/drawing/2014/main" xmlns="" id="{FDE49140-E527-F444-9838-C6C935E6DC15}"/>
              </a:ext>
            </a:extLst>
          </p:cNvPr>
          <p:cNvGrpSpPr/>
          <p:nvPr/>
        </p:nvGrpSpPr>
        <p:grpSpPr>
          <a:xfrm>
            <a:off x="6399867" y="1818000"/>
            <a:ext cx="4117235" cy="5040000"/>
            <a:chOff x="7136626" y="1818000"/>
            <a:chExt cx="4117235" cy="5040000"/>
          </a:xfrm>
        </p:grpSpPr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B5962273-3603-9F90-92F3-D780CBAB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4" r="9154"/>
            <a:stretch/>
          </p:blipFill>
          <p:spPr>
            <a:xfrm>
              <a:off x="7136626" y="1818000"/>
              <a:ext cx="4117235" cy="5040000"/>
            </a:xfrm>
            <a:prstGeom prst="rect">
              <a:avLst/>
            </a:prstGeom>
          </p:spPr>
        </p:pic>
        <p:grpSp>
          <p:nvGrpSpPr>
            <p:cNvPr id="26" name="Group 13">
              <a:extLst>
                <a:ext uri="{FF2B5EF4-FFF2-40B4-BE49-F238E27FC236}">
                  <a16:creationId xmlns:a16="http://schemas.microsoft.com/office/drawing/2014/main" xmlns="" id="{85B66C99-71D3-FD27-7574-5D9FA12B1FFB}"/>
                </a:ext>
              </a:extLst>
            </p:cNvPr>
            <p:cNvGrpSpPr/>
            <p:nvPr/>
          </p:nvGrpSpPr>
          <p:grpSpPr>
            <a:xfrm>
              <a:off x="7833861" y="5551134"/>
              <a:ext cx="3420000" cy="1080000"/>
              <a:chOff x="1447360" y="-727767"/>
              <a:chExt cx="6118973" cy="1080000"/>
            </a:xfrm>
          </p:grpSpPr>
          <p:sp>
            <p:nvSpPr>
              <p:cNvPr id="27" name="Rectangle: Rounded Corners 5">
                <a:extLst>
                  <a:ext uri="{FF2B5EF4-FFF2-40B4-BE49-F238E27FC236}">
                    <a16:creationId xmlns:a16="http://schemas.microsoft.com/office/drawing/2014/main" xmlns="" id="{54063331-3131-48C7-93D8-0D082DE4C275}"/>
                  </a:ext>
                </a:extLst>
              </p:cNvPr>
              <p:cNvSpPr/>
              <p:nvPr/>
            </p:nvSpPr>
            <p:spPr>
              <a:xfrm>
                <a:off x="1447360" y="-727767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DDEE"/>
              </a:solidFill>
              <a:ln w="38100" cap="flat" cmpd="sng" algn="ctr">
                <a:solidFill>
                  <a:srgbClr val="FF0066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TextBox 47">
                <a:extLst>
                  <a:ext uri="{FF2B5EF4-FFF2-40B4-BE49-F238E27FC236}">
                    <a16:creationId xmlns:a16="http://schemas.microsoft.com/office/drawing/2014/main" xmlns="" id="{A4998052-AB68-4451-BC60-3B245938E88C}"/>
                  </a:ext>
                </a:extLst>
              </p:cNvPr>
              <p:cNvSpPr txBox="1"/>
              <p:nvPr/>
            </p:nvSpPr>
            <p:spPr>
              <a:xfrm>
                <a:off x="2353306" y="-703564"/>
                <a:ext cx="4463751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444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444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E7F543-504C-B8FB-F9E2-E7976553C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67" y="278606"/>
            <a:ext cx="12192000" cy="16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CD37D8E-D104-39C0-544B-92A0A7AABB8C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E1494B6C-F20A-C054-E7FB-76DB7517D010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10EA3047-8E6D-19EB-F562-6C5BAA35685C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5FAD8B11-A793-37BD-99A4-D2958C48D3D3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ACAEB71A-8206-5F59-07E2-80B67BAB5AB4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51">
            <a:extLst>
              <a:ext uri="{FF2B5EF4-FFF2-40B4-BE49-F238E27FC236}">
                <a16:creationId xmlns:a16="http://schemas.microsoft.com/office/drawing/2014/main" xmlns="" id="{43062563-E3C0-59AB-D905-B188D9D9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2" name="Picture 52">
            <a:extLst>
              <a:ext uri="{FF2B5EF4-FFF2-40B4-BE49-F238E27FC236}">
                <a16:creationId xmlns:a16="http://schemas.microsoft.com/office/drawing/2014/main" xmlns="" id="{CC6B2025-8D58-9511-7EEE-837C6F2A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5" name="Picture 53">
            <a:extLst>
              <a:ext uri="{FF2B5EF4-FFF2-40B4-BE49-F238E27FC236}">
                <a16:creationId xmlns:a16="http://schemas.microsoft.com/office/drawing/2014/main" xmlns="" id="{994D56FE-0605-59AC-3971-B06C154D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6" name="Picture 54">
            <a:extLst>
              <a:ext uri="{FF2B5EF4-FFF2-40B4-BE49-F238E27FC236}">
                <a16:creationId xmlns:a16="http://schemas.microsoft.com/office/drawing/2014/main" xmlns="" id="{DE539918-44D2-30C5-F055-021971B43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192961-C343-A77C-7E72-636DDC63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59" y="180908"/>
            <a:ext cx="610872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uiExpand="1" build="p"/>
      <p:bldP spid="4" grpId="0" uiExpand="1" build="p"/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B968D9-6EEC-2DF9-F892-2D7E91B9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6" y="1572607"/>
            <a:ext cx="11156647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F78AA99-FE66-4F57-AAF3-B1340139B011}"/>
              </a:ext>
            </a:extLst>
          </p:cNvPr>
          <p:cNvSpPr/>
          <p:nvPr/>
        </p:nvSpPr>
        <p:spPr>
          <a:xfrm>
            <a:off x="-326574" y="116116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3" name="Picture 7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A79C0C35-50C8-40A5-A0D4-1FD8F9F96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00" y="1365377"/>
            <a:ext cx="5696537" cy="5376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56" y="316834"/>
            <a:ext cx="1476171" cy="66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084" y="-47572"/>
            <a:ext cx="1716405" cy="852763"/>
          </a:xfrm>
          <a:prstGeom prst="rect">
            <a:avLst/>
          </a:prstGeom>
        </p:spPr>
      </p:pic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DA78519-8F93-41E5-AEA5-6E46A38FD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r="25277"/>
          <a:stretch/>
        </p:blipFill>
        <p:spPr>
          <a:xfrm>
            <a:off x="466665" y="441441"/>
            <a:ext cx="3417521" cy="67785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831F254-7690-4573-BFAD-EFA67FE5200B}"/>
              </a:ext>
            </a:extLst>
          </p:cNvPr>
          <p:cNvGrpSpPr/>
          <p:nvPr/>
        </p:nvGrpSpPr>
        <p:grpSpPr>
          <a:xfrm>
            <a:off x="2924168" y="265448"/>
            <a:ext cx="7545201" cy="1967622"/>
            <a:chOff x="2307196" y="1344448"/>
            <a:chExt cx="5658901" cy="147571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8145CDAD-6CDB-47DB-AF29-76DB37E1B007}"/>
                </a:ext>
              </a:extLst>
            </p:cNvPr>
            <p:cNvSpPr/>
            <p:nvPr/>
          </p:nvSpPr>
          <p:spPr>
            <a:xfrm>
              <a:off x="2307196" y="1344448"/>
              <a:ext cx="5650942" cy="1475717"/>
            </a:xfrm>
            <a:prstGeom prst="wedgeRoundRectCallout">
              <a:avLst>
                <a:gd name="adj1" fmla="val -54720"/>
                <a:gd name="adj2" fmla="val 30673"/>
                <a:gd name="adj3" fmla="val 16667"/>
              </a:avLst>
            </a:prstGeom>
            <a:solidFill>
              <a:srgbClr val="C4E6E4"/>
            </a:solidFill>
            <a:ln w="38100">
              <a:solidFill>
                <a:srgbClr val="84CA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B96EEA0-F772-4DC6-BD0E-F58FB291EB03}"/>
                </a:ext>
              </a:extLst>
            </p:cNvPr>
            <p:cNvSpPr txBox="1"/>
            <p:nvPr/>
          </p:nvSpPr>
          <p:spPr>
            <a:xfrm>
              <a:off x="2371452" y="1387827"/>
              <a:ext cx="5594645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7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nhỏ hãy giúp chú phân biệt vật liệu cách điện và dẫn điện để làm trang bị và dụng cụ sửa chữa nhé!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B348E1-F7CA-43CB-993B-0DCDAE602B71}"/>
              </a:ext>
            </a:extLst>
          </p:cNvPr>
          <p:cNvGrpSpPr/>
          <p:nvPr/>
        </p:nvGrpSpPr>
        <p:grpSpPr>
          <a:xfrm>
            <a:off x="2934780" y="234761"/>
            <a:ext cx="7545203" cy="1967622"/>
            <a:chOff x="2303216" y="3096678"/>
            <a:chExt cx="5658902" cy="1475717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xmlns="" id="{BC9CC309-7087-4712-AB88-BB9D065F3863}"/>
                </a:ext>
              </a:extLst>
            </p:cNvPr>
            <p:cNvSpPr/>
            <p:nvPr/>
          </p:nvSpPr>
          <p:spPr>
            <a:xfrm>
              <a:off x="2303216" y="3096678"/>
              <a:ext cx="5650942" cy="1475717"/>
            </a:xfrm>
            <a:prstGeom prst="wedgeRoundRectCallout">
              <a:avLst>
                <a:gd name="adj1" fmla="val -54877"/>
                <a:gd name="adj2" fmla="val 32739"/>
                <a:gd name="adj3" fmla="val 16667"/>
              </a:avLst>
            </a:prstGeom>
            <a:solidFill>
              <a:srgbClr val="C4E6E4"/>
            </a:solidFill>
            <a:ln w="38100">
              <a:solidFill>
                <a:srgbClr val="84CA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230D8B0-B23F-4EA2-933C-4C5E2DE3BEE2}"/>
                </a:ext>
              </a:extLst>
            </p:cNvPr>
            <p:cNvSpPr txBox="1"/>
            <p:nvPr/>
          </p:nvSpPr>
          <p:spPr>
            <a:xfrm>
              <a:off x="2371453" y="3142040"/>
              <a:ext cx="5590665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733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 làm một số đồ trang bị bảo vệ và dụng cụ sửa điện, chú thợ điện cần tìm các vật liệu cần thiết.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1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CB9D62A-9033-4D6A-AE1C-BCB20EC38F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tretch>
            <a:fillRect/>
          </a:stretch>
        </p:blipFill>
        <p:spPr>
          <a:xfrm>
            <a:off x="0" y="11680"/>
            <a:ext cx="12192000" cy="6834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图片 6">
            <a:extLst>
              <a:ext uri="{FF2B5EF4-FFF2-40B4-BE49-F238E27FC236}">
                <a16:creationId xmlns:a16="http://schemas.microsoft.com/office/drawing/2014/main" xmlns="" id="{D5C964BC-5A0B-4B9C-8D0E-BE73BD8D4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7" y="-80163"/>
            <a:ext cx="11908811" cy="6607211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4F1F93E-3B79-4F6A-A9D4-3ABEF86E258F}"/>
              </a:ext>
            </a:extLst>
          </p:cNvPr>
          <p:cNvSpPr/>
          <p:nvPr/>
        </p:nvSpPr>
        <p:spPr>
          <a:xfrm>
            <a:off x="2863975" y="656936"/>
            <a:ext cx="6301491" cy="1175149"/>
          </a:xfrm>
          <a:custGeom>
            <a:avLst/>
            <a:gdLst>
              <a:gd name="connsiteX0" fmla="*/ 0 w 6301491"/>
              <a:gd name="connsiteY0" fmla="*/ 195862 h 1175149"/>
              <a:gd name="connsiteX1" fmla="*/ 195862 w 6301491"/>
              <a:gd name="connsiteY1" fmla="*/ 0 h 1175149"/>
              <a:gd name="connsiteX2" fmla="*/ 675210 w 6301491"/>
              <a:gd name="connsiteY2" fmla="*/ 0 h 1175149"/>
              <a:gd name="connsiteX3" fmla="*/ 1213655 w 6301491"/>
              <a:gd name="connsiteY3" fmla="*/ 0 h 1175149"/>
              <a:gd name="connsiteX4" fmla="*/ 1929394 w 6301491"/>
              <a:gd name="connsiteY4" fmla="*/ 0 h 1175149"/>
              <a:gd name="connsiteX5" fmla="*/ 2467839 w 6301491"/>
              <a:gd name="connsiteY5" fmla="*/ 0 h 1175149"/>
              <a:gd name="connsiteX6" fmla="*/ 2947187 w 6301491"/>
              <a:gd name="connsiteY6" fmla="*/ 0 h 1175149"/>
              <a:gd name="connsiteX7" fmla="*/ 3426535 w 6301491"/>
              <a:gd name="connsiteY7" fmla="*/ 0 h 1175149"/>
              <a:gd name="connsiteX8" fmla="*/ 4201371 w 6301491"/>
              <a:gd name="connsiteY8" fmla="*/ 0 h 1175149"/>
              <a:gd name="connsiteX9" fmla="*/ 4917109 w 6301491"/>
              <a:gd name="connsiteY9" fmla="*/ 0 h 1175149"/>
              <a:gd name="connsiteX10" fmla="*/ 6105629 w 6301491"/>
              <a:gd name="connsiteY10" fmla="*/ 0 h 1175149"/>
              <a:gd name="connsiteX11" fmla="*/ 6301491 w 6301491"/>
              <a:gd name="connsiteY11" fmla="*/ 195862 h 1175149"/>
              <a:gd name="connsiteX12" fmla="*/ 6301491 w 6301491"/>
              <a:gd name="connsiteY12" fmla="*/ 564072 h 1175149"/>
              <a:gd name="connsiteX13" fmla="*/ 6301491 w 6301491"/>
              <a:gd name="connsiteY13" fmla="*/ 979287 h 1175149"/>
              <a:gd name="connsiteX14" fmla="*/ 6105629 w 6301491"/>
              <a:gd name="connsiteY14" fmla="*/ 1175149 h 1175149"/>
              <a:gd name="connsiteX15" fmla="*/ 5567184 w 6301491"/>
              <a:gd name="connsiteY15" fmla="*/ 1175149 h 1175149"/>
              <a:gd name="connsiteX16" fmla="*/ 4792347 w 6301491"/>
              <a:gd name="connsiteY16" fmla="*/ 1175149 h 1175149"/>
              <a:gd name="connsiteX17" fmla="*/ 4135707 w 6301491"/>
              <a:gd name="connsiteY17" fmla="*/ 1175149 h 1175149"/>
              <a:gd name="connsiteX18" fmla="*/ 3538164 w 6301491"/>
              <a:gd name="connsiteY18" fmla="*/ 1175149 h 1175149"/>
              <a:gd name="connsiteX19" fmla="*/ 2763327 w 6301491"/>
              <a:gd name="connsiteY19" fmla="*/ 1175149 h 1175149"/>
              <a:gd name="connsiteX20" fmla="*/ 1988491 w 6301491"/>
              <a:gd name="connsiteY20" fmla="*/ 1175149 h 1175149"/>
              <a:gd name="connsiteX21" fmla="*/ 1450046 w 6301491"/>
              <a:gd name="connsiteY21" fmla="*/ 1175149 h 1175149"/>
              <a:gd name="connsiteX22" fmla="*/ 970698 w 6301491"/>
              <a:gd name="connsiteY22" fmla="*/ 1175149 h 1175149"/>
              <a:gd name="connsiteX23" fmla="*/ 195862 w 6301491"/>
              <a:gd name="connsiteY23" fmla="*/ 1175149 h 1175149"/>
              <a:gd name="connsiteX24" fmla="*/ 0 w 6301491"/>
              <a:gd name="connsiteY24" fmla="*/ 979287 h 1175149"/>
              <a:gd name="connsiteX25" fmla="*/ 0 w 6301491"/>
              <a:gd name="connsiteY25" fmla="*/ 603243 h 1175149"/>
              <a:gd name="connsiteX26" fmla="*/ 0 w 6301491"/>
              <a:gd name="connsiteY26" fmla="*/ 195862 h 117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1491" h="1175149" fill="none" extrusionOk="0">
                <a:moveTo>
                  <a:pt x="0" y="195862"/>
                </a:moveTo>
                <a:cubicBezTo>
                  <a:pt x="5934" y="102040"/>
                  <a:pt x="84159" y="-8426"/>
                  <a:pt x="195862" y="0"/>
                </a:cubicBezTo>
                <a:cubicBezTo>
                  <a:pt x="294760" y="-11013"/>
                  <a:pt x="460830" y="12299"/>
                  <a:pt x="675210" y="0"/>
                </a:cubicBezTo>
                <a:cubicBezTo>
                  <a:pt x="889590" y="-12299"/>
                  <a:pt x="1101331" y="-23649"/>
                  <a:pt x="1213655" y="0"/>
                </a:cubicBezTo>
                <a:cubicBezTo>
                  <a:pt x="1325979" y="23649"/>
                  <a:pt x="1748498" y="-18185"/>
                  <a:pt x="1929394" y="0"/>
                </a:cubicBezTo>
                <a:cubicBezTo>
                  <a:pt x="2110290" y="18185"/>
                  <a:pt x="2310591" y="3083"/>
                  <a:pt x="2467839" y="0"/>
                </a:cubicBezTo>
                <a:cubicBezTo>
                  <a:pt x="2625088" y="-3083"/>
                  <a:pt x="2758065" y="4929"/>
                  <a:pt x="2947187" y="0"/>
                </a:cubicBezTo>
                <a:cubicBezTo>
                  <a:pt x="3136309" y="-4929"/>
                  <a:pt x="3297088" y="8922"/>
                  <a:pt x="3426535" y="0"/>
                </a:cubicBezTo>
                <a:cubicBezTo>
                  <a:pt x="3555982" y="-8922"/>
                  <a:pt x="3934367" y="-21527"/>
                  <a:pt x="4201371" y="0"/>
                </a:cubicBezTo>
                <a:cubicBezTo>
                  <a:pt x="4468375" y="21527"/>
                  <a:pt x="4716279" y="-29287"/>
                  <a:pt x="4917109" y="0"/>
                </a:cubicBezTo>
                <a:cubicBezTo>
                  <a:pt x="5117939" y="29287"/>
                  <a:pt x="5563371" y="25395"/>
                  <a:pt x="6105629" y="0"/>
                </a:cubicBezTo>
                <a:cubicBezTo>
                  <a:pt x="6206060" y="6889"/>
                  <a:pt x="6302818" y="99404"/>
                  <a:pt x="6301491" y="195862"/>
                </a:cubicBezTo>
                <a:cubicBezTo>
                  <a:pt x="6290295" y="356227"/>
                  <a:pt x="6301941" y="456193"/>
                  <a:pt x="6301491" y="564072"/>
                </a:cubicBezTo>
                <a:cubicBezTo>
                  <a:pt x="6301042" y="671951"/>
                  <a:pt x="6304610" y="789838"/>
                  <a:pt x="6301491" y="979287"/>
                </a:cubicBezTo>
                <a:cubicBezTo>
                  <a:pt x="6300138" y="1077150"/>
                  <a:pt x="6196160" y="1188446"/>
                  <a:pt x="6105629" y="1175149"/>
                </a:cubicBezTo>
                <a:cubicBezTo>
                  <a:pt x="5862689" y="1172274"/>
                  <a:pt x="5780305" y="1165326"/>
                  <a:pt x="5567184" y="1175149"/>
                </a:cubicBezTo>
                <a:cubicBezTo>
                  <a:pt x="5354064" y="1184972"/>
                  <a:pt x="5090699" y="1160872"/>
                  <a:pt x="4792347" y="1175149"/>
                </a:cubicBezTo>
                <a:cubicBezTo>
                  <a:pt x="4493995" y="1189426"/>
                  <a:pt x="4301179" y="1198679"/>
                  <a:pt x="4135707" y="1175149"/>
                </a:cubicBezTo>
                <a:cubicBezTo>
                  <a:pt x="3970235" y="1151619"/>
                  <a:pt x="3726813" y="1203331"/>
                  <a:pt x="3538164" y="1175149"/>
                </a:cubicBezTo>
                <a:cubicBezTo>
                  <a:pt x="3349515" y="1146967"/>
                  <a:pt x="3082180" y="1190647"/>
                  <a:pt x="2763327" y="1175149"/>
                </a:cubicBezTo>
                <a:cubicBezTo>
                  <a:pt x="2444474" y="1159651"/>
                  <a:pt x="2238423" y="1175111"/>
                  <a:pt x="1988491" y="1175149"/>
                </a:cubicBezTo>
                <a:cubicBezTo>
                  <a:pt x="1738559" y="1175187"/>
                  <a:pt x="1680033" y="1158237"/>
                  <a:pt x="1450046" y="1175149"/>
                </a:cubicBezTo>
                <a:cubicBezTo>
                  <a:pt x="1220060" y="1192061"/>
                  <a:pt x="1156238" y="1176583"/>
                  <a:pt x="970698" y="1175149"/>
                </a:cubicBezTo>
                <a:cubicBezTo>
                  <a:pt x="785158" y="1173715"/>
                  <a:pt x="437517" y="1193125"/>
                  <a:pt x="195862" y="1175149"/>
                </a:cubicBezTo>
                <a:cubicBezTo>
                  <a:pt x="88309" y="1163502"/>
                  <a:pt x="-19738" y="1103861"/>
                  <a:pt x="0" y="979287"/>
                </a:cubicBezTo>
                <a:cubicBezTo>
                  <a:pt x="6438" y="885812"/>
                  <a:pt x="18492" y="716358"/>
                  <a:pt x="0" y="603243"/>
                </a:cubicBezTo>
                <a:cubicBezTo>
                  <a:pt x="-18492" y="490128"/>
                  <a:pt x="-6418" y="281626"/>
                  <a:pt x="0" y="195862"/>
                </a:cubicBezTo>
                <a:close/>
              </a:path>
              <a:path w="6301491" h="1175149" stroke="0" extrusionOk="0">
                <a:moveTo>
                  <a:pt x="0" y="195862"/>
                </a:moveTo>
                <a:cubicBezTo>
                  <a:pt x="694" y="96722"/>
                  <a:pt x="109558" y="6617"/>
                  <a:pt x="195862" y="0"/>
                </a:cubicBezTo>
                <a:cubicBezTo>
                  <a:pt x="492644" y="6190"/>
                  <a:pt x="607742" y="23635"/>
                  <a:pt x="852503" y="0"/>
                </a:cubicBezTo>
                <a:cubicBezTo>
                  <a:pt x="1097264" y="-23635"/>
                  <a:pt x="1359870" y="-24206"/>
                  <a:pt x="1627339" y="0"/>
                </a:cubicBezTo>
                <a:cubicBezTo>
                  <a:pt x="1894808" y="24206"/>
                  <a:pt x="2147861" y="1590"/>
                  <a:pt x="2402175" y="0"/>
                </a:cubicBezTo>
                <a:cubicBezTo>
                  <a:pt x="2656489" y="-1590"/>
                  <a:pt x="2771605" y="-12189"/>
                  <a:pt x="3058816" y="0"/>
                </a:cubicBezTo>
                <a:cubicBezTo>
                  <a:pt x="3346027" y="12189"/>
                  <a:pt x="3419513" y="-23207"/>
                  <a:pt x="3656359" y="0"/>
                </a:cubicBezTo>
                <a:cubicBezTo>
                  <a:pt x="3893205" y="23207"/>
                  <a:pt x="4243025" y="-29155"/>
                  <a:pt x="4431195" y="0"/>
                </a:cubicBezTo>
                <a:cubicBezTo>
                  <a:pt x="4619365" y="29155"/>
                  <a:pt x="4725596" y="5163"/>
                  <a:pt x="4969640" y="0"/>
                </a:cubicBezTo>
                <a:cubicBezTo>
                  <a:pt x="5213685" y="-5163"/>
                  <a:pt x="5792245" y="43535"/>
                  <a:pt x="6105629" y="0"/>
                </a:cubicBezTo>
                <a:cubicBezTo>
                  <a:pt x="6217499" y="-9359"/>
                  <a:pt x="6289051" y="64661"/>
                  <a:pt x="6301491" y="195862"/>
                </a:cubicBezTo>
                <a:cubicBezTo>
                  <a:pt x="6319740" y="376974"/>
                  <a:pt x="6301443" y="460929"/>
                  <a:pt x="6301491" y="564072"/>
                </a:cubicBezTo>
                <a:cubicBezTo>
                  <a:pt x="6301540" y="667215"/>
                  <a:pt x="6282937" y="802078"/>
                  <a:pt x="6301491" y="979287"/>
                </a:cubicBezTo>
                <a:cubicBezTo>
                  <a:pt x="6277529" y="1079338"/>
                  <a:pt x="6207989" y="1160993"/>
                  <a:pt x="6105629" y="1175149"/>
                </a:cubicBezTo>
                <a:cubicBezTo>
                  <a:pt x="5814746" y="1199682"/>
                  <a:pt x="5727215" y="1172593"/>
                  <a:pt x="5508086" y="1175149"/>
                </a:cubicBezTo>
                <a:cubicBezTo>
                  <a:pt x="5288957" y="1177705"/>
                  <a:pt x="5133777" y="1165727"/>
                  <a:pt x="4910543" y="1175149"/>
                </a:cubicBezTo>
                <a:cubicBezTo>
                  <a:pt x="4687309" y="1184571"/>
                  <a:pt x="4393862" y="1182490"/>
                  <a:pt x="4253902" y="1175149"/>
                </a:cubicBezTo>
                <a:cubicBezTo>
                  <a:pt x="4113942" y="1167808"/>
                  <a:pt x="3699734" y="1178770"/>
                  <a:pt x="3538164" y="1175149"/>
                </a:cubicBezTo>
                <a:cubicBezTo>
                  <a:pt x="3376594" y="1171528"/>
                  <a:pt x="3146253" y="1160774"/>
                  <a:pt x="2940620" y="1175149"/>
                </a:cubicBezTo>
                <a:cubicBezTo>
                  <a:pt x="2734987" y="1189524"/>
                  <a:pt x="2460016" y="1164092"/>
                  <a:pt x="2283980" y="1175149"/>
                </a:cubicBezTo>
                <a:cubicBezTo>
                  <a:pt x="2107944" y="1186206"/>
                  <a:pt x="1895699" y="1150327"/>
                  <a:pt x="1509144" y="1175149"/>
                </a:cubicBezTo>
                <a:cubicBezTo>
                  <a:pt x="1122589" y="1199971"/>
                  <a:pt x="1123645" y="1197572"/>
                  <a:pt x="970698" y="1175149"/>
                </a:cubicBezTo>
                <a:cubicBezTo>
                  <a:pt x="817751" y="1152726"/>
                  <a:pt x="399682" y="1147191"/>
                  <a:pt x="195862" y="1175149"/>
                </a:cubicBezTo>
                <a:cubicBezTo>
                  <a:pt x="84114" y="1172538"/>
                  <a:pt x="19459" y="1093792"/>
                  <a:pt x="0" y="979287"/>
                </a:cubicBezTo>
                <a:cubicBezTo>
                  <a:pt x="-8219" y="811023"/>
                  <a:pt x="-14027" y="770125"/>
                  <a:pt x="0" y="603243"/>
                </a:cubicBezTo>
                <a:cubicBezTo>
                  <a:pt x="14027" y="436361"/>
                  <a:pt x="-3227" y="337662"/>
                  <a:pt x="0" y="19586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597247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A3C686F-D4C2-4791-B964-F8ACF07B8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03" y="4343400"/>
            <a:ext cx="5252143" cy="12652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78D747-B9D4-4550-B877-FAB106ED7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" y="2502392"/>
            <a:ext cx="5064464" cy="1246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3B4A24D-F525-4CA2-A70A-E70F4D13F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1" y="2502392"/>
            <a:ext cx="5311816" cy="1307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EDFCFC4-4E22-477E-901B-CD506F2D2E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" y="4465604"/>
            <a:ext cx="5103920" cy="1229613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A0B4B98-3E49-493F-AF6D-0D549E17C4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3619" y="319850"/>
            <a:ext cx="837185" cy="837185"/>
          </a:xfrm>
          <a:prstGeom prst="rect">
            <a:avLst/>
          </a:prstGeom>
        </p:spPr>
      </p:pic>
      <p:pic>
        <p:nvPicPr>
          <p:cNvPr id="5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6DCB9E4-3BF4-4BBB-9468-42315C15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5877232"/>
            <a:ext cx="649817" cy="64981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D97D93-1FF1-4B0B-9C7B-251959EEB073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9F3A21-C72A-40F1-BED4-263F3C04DAA5}"/>
              </a:ext>
            </a:extLst>
          </p:cNvPr>
          <p:cNvSpPr txBox="1"/>
          <p:nvPr/>
        </p:nvSpPr>
        <p:spPr>
          <a:xfrm>
            <a:off x="-2163233" y="483344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5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1B097EA-F6D7-4CFF-AD45-4948B9972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1798201"/>
            <a:ext cx="649817" cy="649817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6C0D5867-1A84-4D62-BDB7-C3F3197B6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639048" y="6527048"/>
            <a:ext cx="2616952" cy="261695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010D88C-D2FA-4626-B65A-26767F5FF9D6}"/>
              </a:ext>
            </a:extLst>
          </p:cNvPr>
          <p:cNvSpPr/>
          <p:nvPr/>
        </p:nvSpPr>
        <p:spPr>
          <a:xfrm>
            <a:off x="3161639" y="787894"/>
            <a:ext cx="5869556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Vật dẫn điện là gì ?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BA23982-04D7-4BEE-8419-5EE12812E56C}"/>
              </a:ext>
            </a:extLst>
          </p:cNvPr>
          <p:cNvSpPr/>
          <p:nvPr/>
        </p:nvSpPr>
        <p:spPr>
          <a:xfrm>
            <a:off x="1360581" y="2592885"/>
            <a:ext cx="3909972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cho dòng điện chạy qua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A842BE8-3F78-4191-ABB5-3C6B9BA21A61}"/>
              </a:ext>
            </a:extLst>
          </p:cNvPr>
          <p:cNvSpPr/>
          <p:nvPr/>
        </p:nvSpPr>
        <p:spPr>
          <a:xfrm>
            <a:off x="1396590" y="4718139"/>
            <a:ext cx="4503989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cứng và sáng bóng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C93C497-F054-4870-A6D2-C316F2201379}"/>
              </a:ext>
            </a:extLst>
          </p:cNvPr>
          <p:cNvSpPr/>
          <p:nvPr/>
        </p:nvSpPr>
        <p:spPr>
          <a:xfrm>
            <a:off x="7118149" y="2615291"/>
            <a:ext cx="4094633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không cho dòng điện chạy qua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64809A-449B-4AA4-961B-53A25B7F00F0}"/>
              </a:ext>
            </a:extLst>
          </p:cNvPr>
          <p:cNvSpPr/>
          <p:nvPr/>
        </p:nvSpPr>
        <p:spPr>
          <a:xfrm>
            <a:off x="7049160" y="4598387"/>
            <a:ext cx="4457309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mềm và sáng bóng</a:t>
            </a:r>
          </a:p>
        </p:txBody>
      </p:sp>
      <p:pic>
        <p:nvPicPr>
          <p:cNvPr id="6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ECD0FD8-6346-4E2B-8560-380BBE19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9986" y="6709124"/>
            <a:ext cx="649817" cy="649817"/>
          </a:xfrm>
          <a:prstGeom prst="rect">
            <a:avLst/>
          </a:prstGeom>
        </p:spPr>
      </p:pic>
      <p:pic>
        <p:nvPicPr>
          <p:cNvPr id="7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486E357B-5A4A-43DB-A80F-4AEA35A3D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50580" y="7540953"/>
            <a:ext cx="649817" cy="649817"/>
          </a:xfrm>
          <a:prstGeom prst="rect">
            <a:avLst/>
          </a:prstGeom>
        </p:spPr>
      </p:pic>
      <p:pic>
        <p:nvPicPr>
          <p:cNvPr id="6146" name="Picture 2" descr="Check free icon">
            <a:extLst>
              <a:ext uri="{FF2B5EF4-FFF2-40B4-BE49-F238E27FC236}">
                <a16:creationId xmlns:a16="http://schemas.microsoft.com/office/drawing/2014/main" xmlns="" id="{D745E149-ABB9-4A86-BD0C-372F89E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05" y="2770225"/>
            <a:ext cx="1137920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cel free icon">
            <a:extLst>
              <a:ext uri="{FF2B5EF4-FFF2-40B4-BE49-F238E27FC236}">
                <a16:creationId xmlns:a16="http://schemas.microsoft.com/office/drawing/2014/main" xmlns="" id="{25396826-E270-4F74-B10A-6DB61AB3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420" y="5264880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ancel free icon">
            <a:extLst>
              <a:ext uri="{FF2B5EF4-FFF2-40B4-BE49-F238E27FC236}">
                <a16:creationId xmlns:a16="http://schemas.microsoft.com/office/drawing/2014/main" xmlns="" id="{1EE449D4-E2B5-4DD5-9330-D7DA7EA8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40" y="5308164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ancel free icon">
            <a:extLst>
              <a:ext uri="{FF2B5EF4-FFF2-40B4-BE49-F238E27FC236}">
                <a16:creationId xmlns:a16="http://schemas.microsoft.com/office/drawing/2014/main" xmlns="" id="{8E13EE6E-161F-467E-B639-4CFFE83C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45" y="3223444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43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CB9D62A-9033-4D6A-AE1C-BCB20EC38F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tretch>
            <a:fillRect/>
          </a:stretch>
        </p:blipFill>
        <p:spPr>
          <a:xfrm>
            <a:off x="0" y="11680"/>
            <a:ext cx="12192000" cy="6834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图片 6">
            <a:extLst>
              <a:ext uri="{FF2B5EF4-FFF2-40B4-BE49-F238E27FC236}">
                <a16:creationId xmlns:a16="http://schemas.microsoft.com/office/drawing/2014/main" xmlns="" id="{D5C964BC-5A0B-4B9C-8D0E-BE73BD8D4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7" y="-80163"/>
            <a:ext cx="11908811" cy="6607211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4F1F93E-3B79-4F6A-A9D4-3ABEF86E258F}"/>
              </a:ext>
            </a:extLst>
          </p:cNvPr>
          <p:cNvSpPr/>
          <p:nvPr/>
        </p:nvSpPr>
        <p:spPr>
          <a:xfrm>
            <a:off x="762001" y="656936"/>
            <a:ext cx="10532903" cy="1175149"/>
          </a:xfrm>
          <a:custGeom>
            <a:avLst/>
            <a:gdLst>
              <a:gd name="connsiteX0" fmla="*/ 0 w 10532903"/>
              <a:gd name="connsiteY0" fmla="*/ 195862 h 1175149"/>
              <a:gd name="connsiteX1" fmla="*/ 195862 w 10532903"/>
              <a:gd name="connsiteY1" fmla="*/ 0 h 1175149"/>
              <a:gd name="connsiteX2" fmla="*/ 1074764 w 10532903"/>
              <a:gd name="connsiteY2" fmla="*/ 0 h 1175149"/>
              <a:gd name="connsiteX3" fmla="*/ 1953666 w 10532903"/>
              <a:gd name="connsiteY3" fmla="*/ 0 h 1175149"/>
              <a:gd name="connsiteX4" fmla="*/ 2832569 w 10532903"/>
              <a:gd name="connsiteY4" fmla="*/ 0 h 1175149"/>
              <a:gd name="connsiteX5" fmla="*/ 3508647 w 10532903"/>
              <a:gd name="connsiteY5" fmla="*/ 0 h 1175149"/>
              <a:gd name="connsiteX6" fmla="*/ 4083314 w 10532903"/>
              <a:gd name="connsiteY6" fmla="*/ 0 h 1175149"/>
              <a:gd name="connsiteX7" fmla="*/ 4962216 w 10532903"/>
              <a:gd name="connsiteY7" fmla="*/ 0 h 1175149"/>
              <a:gd name="connsiteX8" fmla="*/ 5841118 w 10532903"/>
              <a:gd name="connsiteY8" fmla="*/ 0 h 1175149"/>
              <a:gd name="connsiteX9" fmla="*/ 6314373 w 10532903"/>
              <a:gd name="connsiteY9" fmla="*/ 0 h 1175149"/>
              <a:gd name="connsiteX10" fmla="*/ 6686217 w 10532903"/>
              <a:gd name="connsiteY10" fmla="*/ 0 h 1175149"/>
              <a:gd name="connsiteX11" fmla="*/ 7463707 w 10532903"/>
              <a:gd name="connsiteY11" fmla="*/ 0 h 1175149"/>
              <a:gd name="connsiteX12" fmla="*/ 8139786 w 10532903"/>
              <a:gd name="connsiteY12" fmla="*/ 0 h 1175149"/>
              <a:gd name="connsiteX13" fmla="*/ 8815864 w 10532903"/>
              <a:gd name="connsiteY13" fmla="*/ 0 h 1175149"/>
              <a:gd name="connsiteX14" fmla="*/ 9390531 w 10532903"/>
              <a:gd name="connsiteY14" fmla="*/ 0 h 1175149"/>
              <a:gd name="connsiteX15" fmla="*/ 10337041 w 10532903"/>
              <a:gd name="connsiteY15" fmla="*/ 0 h 1175149"/>
              <a:gd name="connsiteX16" fmla="*/ 10532903 w 10532903"/>
              <a:gd name="connsiteY16" fmla="*/ 195862 h 1175149"/>
              <a:gd name="connsiteX17" fmla="*/ 10532903 w 10532903"/>
              <a:gd name="connsiteY17" fmla="*/ 603243 h 1175149"/>
              <a:gd name="connsiteX18" fmla="*/ 10532903 w 10532903"/>
              <a:gd name="connsiteY18" fmla="*/ 979287 h 1175149"/>
              <a:gd name="connsiteX19" fmla="*/ 10337041 w 10532903"/>
              <a:gd name="connsiteY19" fmla="*/ 1175149 h 1175149"/>
              <a:gd name="connsiteX20" fmla="*/ 9559551 w 10532903"/>
              <a:gd name="connsiteY20" fmla="*/ 1175149 h 1175149"/>
              <a:gd name="connsiteX21" fmla="*/ 8984884 w 10532903"/>
              <a:gd name="connsiteY21" fmla="*/ 1175149 h 1175149"/>
              <a:gd name="connsiteX22" fmla="*/ 8207393 w 10532903"/>
              <a:gd name="connsiteY22" fmla="*/ 1175149 h 1175149"/>
              <a:gd name="connsiteX23" fmla="*/ 7632727 w 10532903"/>
              <a:gd name="connsiteY23" fmla="*/ 1175149 h 1175149"/>
              <a:gd name="connsiteX24" fmla="*/ 7058060 w 10532903"/>
              <a:gd name="connsiteY24" fmla="*/ 1175149 h 1175149"/>
              <a:gd name="connsiteX25" fmla="*/ 6686217 w 10532903"/>
              <a:gd name="connsiteY25" fmla="*/ 1175149 h 1175149"/>
              <a:gd name="connsiteX26" fmla="*/ 5807314 w 10532903"/>
              <a:gd name="connsiteY26" fmla="*/ 1175149 h 1175149"/>
              <a:gd name="connsiteX27" fmla="*/ 5131236 w 10532903"/>
              <a:gd name="connsiteY27" fmla="*/ 1175149 h 1175149"/>
              <a:gd name="connsiteX28" fmla="*/ 4657981 w 10532903"/>
              <a:gd name="connsiteY28" fmla="*/ 1175149 h 1175149"/>
              <a:gd name="connsiteX29" fmla="*/ 4184726 w 10532903"/>
              <a:gd name="connsiteY29" fmla="*/ 1175149 h 1175149"/>
              <a:gd name="connsiteX30" fmla="*/ 3610059 w 10532903"/>
              <a:gd name="connsiteY30" fmla="*/ 1175149 h 1175149"/>
              <a:gd name="connsiteX31" fmla="*/ 3035392 w 10532903"/>
              <a:gd name="connsiteY31" fmla="*/ 1175149 h 1175149"/>
              <a:gd name="connsiteX32" fmla="*/ 2359314 w 10532903"/>
              <a:gd name="connsiteY32" fmla="*/ 1175149 h 1175149"/>
              <a:gd name="connsiteX33" fmla="*/ 1886059 w 10532903"/>
              <a:gd name="connsiteY33" fmla="*/ 1175149 h 1175149"/>
              <a:gd name="connsiteX34" fmla="*/ 1412803 w 10532903"/>
              <a:gd name="connsiteY34" fmla="*/ 1175149 h 1175149"/>
              <a:gd name="connsiteX35" fmla="*/ 939548 w 10532903"/>
              <a:gd name="connsiteY35" fmla="*/ 1175149 h 1175149"/>
              <a:gd name="connsiteX36" fmla="*/ 195862 w 10532903"/>
              <a:gd name="connsiteY36" fmla="*/ 1175149 h 1175149"/>
              <a:gd name="connsiteX37" fmla="*/ 0 w 10532903"/>
              <a:gd name="connsiteY37" fmla="*/ 979287 h 1175149"/>
              <a:gd name="connsiteX38" fmla="*/ 0 w 10532903"/>
              <a:gd name="connsiteY38" fmla="*/ 611077 h 1175149"/>
              <a:gd name="connsiteX39" fmla="*/ 0 w 10532903"/>
              <a:gd name="connsiteY39" fmla="*/ 195862 h 117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32903" h="1175149" fill="none" extrusionOk="0">
                <a:moveTo>
                  <a:pt x="0" y="195862"/>
                </a:moveTo>
                <a:cubicBezTo>
                  <a:pt x="15403" y="82695"/>
                  <a:pt x="105076" y="-12817"/>
                  <a:pt x="195862" y="0"/>
                </a:cubicBezTo>
                <a:cubicBezTo>
                  <a:pt x="535245" y="19928"/>
                  <a:pt x="810854" y="23773"/>
                  <a:pt x="1074764" y="0"/>
                </a:cubicBezTo>
                <a:cubicBezTo>
                  <a:pt x="1338674" y="-23773"/>
                  <a:pt x="1585541" y="-22174"/>
                  <a:pt x="1953666" y="0"/>
                </a:cubicBezTo>
                <a:cubicBezTo>
                  <a:pt x="2321791" y="22174"/>
                  <a:pt x="2414731" y="11443"/>
                  <a:pt x="2832569" y="0"/>
                </a:cubicBezTo>
                <a:cubicBezTo>
                  <a:pt x="3250407" y="-11443"/>
                  <a:pt x="3343181" y="-2993"/>
                  <a:pt x="3508647" y="0"/>
                </a:cubicBezTo>
                <a:cubicBezTo>
                  <a:pt x="3674113" y="2993"/>
                  <a:pt x="3925477" y="-7361"/>
                  <a:pt x="4083314" y="0"/>
                </a:cubicBezTo>
                <a:cubicBezTo>
                  <a:pt x="4241151" y="7361"/>
                  <a:pt x="4764644" y="-27936"/>
                  <a:pt x="4962216" y="0"/>
                </a:cubicBezTo>
                <a:cubicBezTo>
                  <a:pt x="5159788" y="27936"/>
                  <a:pt x="5474702" y="-16972"/>
                  <a:pt x="5841118" y="0"/>
                </a:cubicBezTo>
                <a:cubicBezTo>
                  <a:pt x="6207534" y="16972"/>
                  <a:pt x="6161048" y="13486"/>
                  <a:pt x="6314373" y="0"/>
                </a:cubicBezTo>
                <a:cubicBezTo>
                  <a:pt x="6467699" y="-13486"/>
                  <a:pt x="6540581" y="5582"/>
                  <a:pt x="6686217" y="0"/>
                </a:cubicBezTo>
                <a:cubicBezTo>
                  <a:pt x="6831853" y="-5582"/>
                  <a:pt x="7203233" y="33923"/>
                  <a:pt x="7463707" y="0"/>
                </a:cubicBezTo>
                <a:cubicBezTo>
                  <a:pt x="7724181" y="-33923"/>
                  <a:pt x="7925986" y="33764"/>
                  <a:pt x="8139786" y="0"/>
                </a:cubicBezTo>
                <a:cubicBezTo>
                  <a:pt x="8353586" y="-33764"/>
                  <a:pt x="8630810" y="-15446"/>
                  <a:pt x="8815864" y="0"/>
                </a:cubicBezTo>
                <a:cubicBezTo>
                  <a:pt x="9000918" y="15446"/>
                  <a:pt x="9131232" y="21523"/>
                  <a:pt x="9390531" y="0"/>
                </a:cubicBezTo>
                <a:cubicBezTo>
                  <a:pt x="9649830" y="-21523"/>
                  <a:pt x="9891305" y="610"/>
                  <a:pt x="10337041" y="0"/>
                </a:cubicBezTo>
                <a:cubicBezTo>
                  <a:pt x="10430477" y="3814"/>
                  <a:pt x="10550724" y="95359"/>
                  <a:pt x="10532903" y="195862"/>
                </a:cubicBezTo>
                <a:cubicBezTo>
                  <a:pt x="10536055" y="342734"/>
                  <a:pt x="10536120" y="482034"/>
                  <a:pt x="10532903" y="603243"/>
                </a:cubicBezTo>
                <a:cubicBezTo>
                  <a:pt x="10529686" y="724452"/>
                  <a:pt x="10537661" y="803021"/>
                  <a:pt x="10532903" y="979287"/>
                </a:cubicBezTo>
                <a:cubicBezTo>
                  <a:pt x="10531750" y="1062707"/>
                  <a:pt x="10432968" y="1192431"/>
                  <a:pt x="10337041" y="1175149"/>
                </a:cubicBezTo>
                <a:cubicBezTo>
                  <a:pt x="10078209" y="1137739"/>
                  <a:pt x="9796278" y="1147350"/>
                  <a:pt x="9559551" y="1175149"/>
                </a:cubicBezTo>
                <a:cubicBezTo>
                  <a:pt x="9322824" y="1202949"/>
                  <a:pt x="9126678" y="1171374"/>
                  <a:pt x="8984884" y="1175149"/>
                </a:cubicBezTo>
                <a:cubicBezTo>
                  <a:pt x="8843090" y="1178924"/>
                  <a:pt x="8367396" y="1206486"/>
                  <a:pt x="8207393" y="1175149"/>
                </a:cubicBezTo>
                <a:cubicBezTo>
                  <a:pt x="8047390" y="1143812"/>
                  <a:pt x="7758783" y="1177186"/>
                  <a:pt x="7632727" y="1175149"/>
                </a:cubicBezTo>
                <a:cubicBezTo>
                  <a:pt x="7506671" y="1173112"/>
                  <a:pt x="7343272" y="1159842"/>
                  <a:pt x="7058060" y="1175149"/>
                </a:cubicBezTo>
                <a:cubicBezTo>
                  <a:pt x="6772848" y="1190456"/>
                  <a:pt x="6803714" y="1180926"/>
                  <a:pt x="6686217" y="1175149"/>
                </a:cubicBezTo>
                <a:cubicBezTo>
                  <a:pt x="6568720" y="1169372"/>
                  <a:pt x="6136295" y="1171253"/>
                  <a:pt x="5807314" y="1175149"/>
                </a:cubicBezTo>
                <a:cubicBezTo>
                  <a:pt x="5478333" y="1179045"/>
                  <a:pt x="5317305" y="1190322"/>
                  <a:pt x="5131236" y="1175149"/>
                </a:cubicBezTo>
                <a:cubicBezTo>
                  <a:pt x="4945167" y="1159976"/>
                  <a:pt x="4765946" y="1188853"/>
                  <a:pt x="4657981" y="1175149"/>
                </a:cubicBezTo>
                <a:cubicBezTo>
                  <a:pt x="4550016" y="1161445"/>
                  <a:pt x="4326561" y="1183708"/>
                  <a:pt x="4184726" y="1175149"/>
                </a:cubicBezTo>
                <a:cubicBezTo>
                  <a:pt x="4042892" y="1166590"/>
                  <a:pt x="3825917" y="1196295"/>
                  <a:pt x="3610059" y="1175149"/>
                </a:cubicBezTo>
                <a:cubicBezTo>
                  <a:pt x="3394201" y="1154003"/>
                  <a:pt x="3289643" y="1154769"/>
                  <a:pt x="3035392" y="1175149"/>
                </a:cubicBezTo>
                <a:cubicBezTo>
                  <a:pt x="2781141" y="1195529"/>
                  <a:pt x="2513203" y="1142956"/>
                  <a:pt x="2359314" y="1175149"/>
                </a:cubicBezTo>
                <a:cubicBezTo>
                  <a:pt x="2205425" y="1207342"/>
                  <a:pt x="2072861" y="1183118"/>
                  <a:pt x="1886059" y="1175149"/>
                </a:cubicBezTo>
                <a:cubicBezTo>
                  <a:pt x="1699258" y="1167180"/>
                  <a:pt x="1587661" y="1160876"/>
                  <a:pt x="1412803" y="1175149"/>
                </a:cubicBezTo>
                <a:cubicBezTo>
                  <a:pt x="1237945" y="1189422"/>
                  <a:pt x="1039932" y="1196436"/>
                  <a:pt x="939548" y="1175149"/>
                </a:cubicBezTo>
                <a:cubicBezTo>
                  <a:pt x="839164" y="1153862"/>
                  <a:pt x="530368" y="1208544"/>
                  <a:pt x="195862" y="1175149"/>
                </a:cubicBezTo>
                <a:cubicBezTo>
                  <a:pt x="98923" y="1199373"/>
                  <a:pt x="-3066" y="1066738"/>
                  <a:pt x="0" y="979287"/>
                </a:cubicBezTo>
                <a:cubicBezTo>
                  <a:pt x="15287" y="835218"/>
                  <a:pt x="5333" y="770998"/>
                  <a:pt x="0" y="611077"/>
                </a:cubicBezTo>
                <a:cubicBezTo>
                  <a:pt x="-5333" y="451156"/>
                  <a:pt x="112" y="384608"/>
                  <a:pt x="0" y="195862"/>
                </a:cubicBezTo>
                <a:close/>
              </a:path>
              <a:path w="10532903" h="1175149" stroke="0" extrusionOk="0">
                <a:moveTo>
                  <a:pt x="0" y="195862"/>
                </a:moveTo>
                <a:cubicBezTo>
                  <a:pt x="694" y="96722"/>
                  <a:pt x="109558" y="6617"/>
                  <a:pt x="195862" y="0"/>
                </a:cubicBezTo>
                <a:cubicBezTo>
                  <a:pt x="488591" y="-13745"/>
                  <a:pt x="598288" y="11548"/>
                  <a:pt x="871941" y="0"/>
                </a:cubicBezTo>
                <a:cubicBezTo>
                  <a:pt x="1145594" y="-11548"/>
                  <a:pt x="1382496" y="-13374"/>
                  <a:pt x="1750843" y="0"/>
                </a:cubicBezTo>
                <a:cubicBezTo>
                  <a:pt x="2119190" y="13374"/>
                  <a:pt x="2434079" y="3419"/>
                  <a:pt x="2629745" y="0"/>
                </a:cubicBezTo>
                <a:cubicBezTo>
                  <a:pt x="2825411" y="-3419"/>
                  <a:pt x="2968749" y="-22329"/>
                  <a:pt x="3305824" y="0"/>
                </a:cubicBezTo>
                <a:cubicBezTo>
                  <a:pt x="3642899" y="22329"/>
                  <a:pt x="3729681" y="25489"/>
                  <a:pt x="3880490" y="0"/>
                </a:cubicBezTo>
                <a:cubicBezTo>
                  <a:pt x="4031299" y="-25489"/>
                  <a:pt x="4332568" y="35680"/>
                  <a:pt x="4759393" y="0"/>
                </a:cubicBezTo>
                <a:cubicBezTo>
                  <a:pt x="5186218" y="-35680"/>
                  <a:pt x="5057358" y="613"/>
                  <a:pt x="5232648" y="0"/>
                </a:cubicBezTo>
                <a:cubicBezTo>
                  <a:pt x="5407939" y="-613"/>
                  <a:pt x="5755368" y="-28695"/>
                  <a:pt x="6111550" y="0"/>
                </a:cubicBezTo>
                <a:cubicBezTo>
                  <a:pt x="6467732" y="28695"/>
                  <a:pt x="6737834" y="13122"/>
                  <a:pt x="6990452" y="0"/>
                </a:cubicBezTo>
                <a:cubicBezTo>
                  <a:pt x="7243070" y="-13122"/>
                  <a:pt x="7176774" y="16370"/>
                  <a:pt x="7362295" y="0"/>
                </a:cubicBezTo>
                <a:cubicBezTo>
                  <a:pt x="7547816" y="-16370"/>
                  <a:pt x="7911452" y="11805"/>
                  <a:pt x="8139786" y="0"/>
                </a:cubicBezTo>
                <a:cubicBezTo>
                  <a:pt x="8368120" y="-11805"/>
                  <a:pt x="8469775" y="1753"/>
                  <a:pt x="8714452" y="0"/>
                </a:cubicBezTo>
                <a:cubicBezTo>
                  <a:pt x="8959129" y="-1753"/>
                  <a:pt x="9119090" y="4158"/>
                  <a:pt x="9390531" y="0"/>
                </a:cubicBezTo>
                <a:cubicBezTo>
                  <a:pt x="9661972" y="-4158"/>
                  <a:pt x="10109348" y="37457"/>
                  <a:pt x="10337041" y="0"/>
                </a:cubicBezTo>
                <a:cubicBezTo>
                  <a:pt x="10447131" y="21778"/>
                  <a:pt x="10535565" y="92008"/>
                  <a:pt x="10532903" y="195862"/>
                </a:cubicBezTo>
                <a:cubicBezTo>
                  <a:pt x="10545945" y="327260"/>
                  <a:pt x="10535768" y="477164"/>
                  <a:pt x="10532903" y="579740"/>
                </a:cubicBezTo>
                <a:cubicBezTo>
                  <a:pt x="10530038" y="682316"/>
                  <a:pt x="10549739" y="835603"/>
                  <a:pt x="10532903" y="979287"/>
                </a:cubicBezTo>
                <a:cubicBezTo>
                  <a:pt x="10536660" y="1082849"/>
                  <a:pt x="10450349" y="1183153"/>
                  <a:pt x="10337041" y="1175149"/>
                </a:cubicBezTo>
                <a:cubicBezTo>
                  <a:pt x="9911996" y="1153615"/>
                  <a:pt x="9774191" y="1148677"/>
                  <a:pt x="9458139" y="1175149"/>
                </a:cubicBezTo>
                <a:cubicBezTo>
                  <a:pt x="9142087" y="1201621"/>
                  <a:pt x="9156843" y="1170748"/>
                  <a:pt x="8984884" y="1175149"/>
                </a:cubicBezTo>
                <a:cubicBezTo>
                  <a:pt x="8812926" y="1179550"/>
                  <a:pt x="8483737" y="1136967"/>
                  <a:pt x="8207393" y="1175149"/>
                </a:cubicBezTo>
                <a:cubicBezTo>
                  <a:pt x="7931049" y="1213331"/>
                  <a:pt x="7879473" y="1194298"/>
                  <a:pt x="7734138" y="1175149"/>
                </a:cubicBezTo>
                <a:cubicBezTo>
                  <a:pt x="7588804" y="1156000"/>
                  <a:pt x="7471411" y="1184426"/>
                  <a:pt x="7362295" y="1175149"/>
                </a:cubicBezTo>
                <a:cubicBezTo>
                  <a:pt x="7253179" y="1165872"/>
                  <a:pt x="7153581" y="1170208"/>
                  <a:pt x="6990452" y="1175149"/>
                </a:cubicBezTo>
                <a:cubicBezTo>
                  <a:pt x="6827323" y="1180090"/>
                  <a:pt x="6588068" y="1193226"/>
                  <a:pt x="6212962" y="1175149"/>
                </a:cubicBezTo>
                <a:cubicBezTo>
                  <a:pt x="5837856" y="1157073"/>
                  <a:pt x="5820890" y="1168445"/>
                  <a:pt x="5638295" y="1175149"/>
                </a:cubicBezTo>
                <a:cubicBezTo>
                  <a:pt x="5455700" y="1181853"/>
                  <a:pt x="5386627" y="1170409"/>
                  <a:pt x="5165040" y="1175149"/>
                </a:cubicBezTo>
                <a:cubicBezTo>
                  <a:pt x="4943453" y="1179889"/>
                  <a:pt x="4849992" y="1147791"/>
                  <a:pt x="4590373" y="1175149"/>
                </a:cubicBezTo>
                <a:cubicBezTo>
                  <a:pt x="4330754" y="1202507"/>
                  <a:pt x="4287373" y="1189464"/>
                  <a:pt x="4117118" y="1175149"/>
                </a:cubicBezTo>
                <a:cubicBezTo>
                  <a:pt x="3946864" y="1160834"/>
                  <a:pt x="3633758" y="1151821"/>
                  <a:pt x="3339627" y="1175149"/>
                </a:cubicBezTo>
                <a:cubicBezTo>
                  <a:pt x="3045496" y="1198477"/>
                  <a:pt x="3073252" y="1193385"/>
                  <a:pt x="2866372" y="1175149"/>
                </a:cubicBezTo>
                <a:cubicBezTo>
                  <a:pt x="2659492" y="1156913"/>
                  <a:pt x="2633890" y="1192962"/>
                  <a:pt x="2494529" y="1175149"/>
                </a:cubicBezTo>
                <a:cubicBezTo>
                  <a:pt x="2355168" y="1157336"/>
                  <a:pt x="2203058" y="1163451"/>
                  <a:pt x="2122686" y="1175149"/>
                </a:cubicBezTo>
                <a:cubicBezTo>
                  <a:pt x="2042314" y="1186847"/>
                  <a:pt x="1514948" y="1197377"/>
                  <a:pt x="1243784" y="1175149"/>
                </a:cubicBezTo>
                <a:cubicBezTo>
                  <a:pt x="972620" y="1152921"/>
                  <a:pt x="639947" y="1129850"/>
                  <a:pt x="195862" y="1175149"/>
                </a:cubicBezTo>
                <a:cubicBezTo>
                  <a:pt x="92690" y="1181020"/>
                  <a:pt x="553" y="1111053"/>
                  <a:pt x="0" y="979287"/>
                </a:cubicBezTo>
                <a:cubicBezTo>
                  <a:pt x="89" y="811565"/>
                  <a:pt x="1517" y="782770"/>
                  <a:pt x="0" y="595409"/>
                </a:cubicBezTo>
                <a:cubicBezTo>
                  <a:pt x="-1517" y="408048"/>
                  <a:pt x="-14341" y="285798"/>
                  <a:pt x="0" y="19586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597247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A3C686F-D4C2-4791-B964-F8ACF07B8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03" y="4343400"/>
            <a:ext cx="5252143" cy="12652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78D747-B9D4-4550-B877-FAB106ED7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" y="2502392"/>
            <a:ext cx="5064464" cy="1246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3B4A24D-F525-4CA2-A70A-E70F4D13F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1" y="2502392"/>
            <a:ext cx="5311816" cy="1307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EDFCFC4-4E22-477E-901B-CD506F2D2E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" y="4465604"/>
            <a:ext cx="5103920" cy="1229613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A0B4B98-3E49-493F-AF6D-0D549E17C4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3619" y="319850"/>
            <a:ext cx="837185" cy="837185"/>
          </a:xfrm>
          <a:prstGeom prst="rect">
            <a:avLst/>
          </a:prstGeom>
        </p:spPr>
      </p:pic>
      <p:pic>
        <p:nvPicPr>
          <p:cNvPr id="5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6DCB9E4-3BF4-4BBB-9468-42315C15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5877232"/>
            <a:ext cx="649817" cy="64981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D97D93-1FF1-4B0B-9C7B-251959EEB073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9F3A21-C72A-40F1-BED4-263F3C04DAA5}"/>
              </a:ext>
            </a:extLst>
          </p:cNvPr>
          <p:cNvSpPr txBox="1"/>
          <p:nvPr/>
        </p:nvSpPr>
        <p:spPr>
          <a:xfrm>
            <a:off x="-2163233" y="483344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5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1B097EA-F6D7-4CFF-AD45-4948B9972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1798201"/>
            <a:ext cx="649817" cy="649817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6C0D5867-1A84-4D62-BDB7-C3F3197B6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639048" y="6527048"/>
            <a:ext cx="2616952" cy="261695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010D88C-D2FA-4626-B65A-26767F5FF9D6}"/>
              </a:ext>
            </a:extLst>
          </p:cNvPr>
          <p:cNvSpPr/>
          <p:nvPr/>
        </p:nvSpPr>
        <p:spPr>
          <a:xfrm>
            <a:off x="896061" y="787894"/>
            <a:ext cx="10400732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Đâu là vật dẫn điện trong các vật sau: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BA23982-04D7-4BEE-8419-5EE12812E56C}"/>
              </a:ext>
            </a:extLst>
          </p:cNvPr>
          <p:cNvSpPr/>
          <p:nvPr/>
        </p:nvSpPr>
        <p:spPr>
          <a:xfrm>
            <a:off x="1373991" y="2715997"/>
            <a:ext cx="3909972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4267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Ghế nhựa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A842BE8-3F78-4191-ABB5-3C6B9BA21A61}"/>
              </a:ext>
            </a:extLst>
          </p:cNvPr>
          <p:cNvSpPr/>
          <p:nvPr/>
        </p:nvSpPr>
        <p:spPr>
          <a:xfrm>
            <a:off x="2592528" y="4718139"/>
            <a:ext cx="2112117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267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Dây giày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C93C497-F054-4870-A6D2-C316F2201379}"/>
              </a:ext>
            </a:extLst>
          </p:cNvPr>
          <p:cNvSpPr/>
          <p:nvPr/>
        </p:nvSpPr>
        <p:spPr>
          <a:xfrm>
            <a:off x="7064816" y="2757033"/>
            <a:ext cx="4094633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4267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Thanh gỗ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64809A-449B-4AA4-961B-53A25B7F00F0}"/>
              </a:ext>
            </a:extLst>
          </p:cNvPr>
          <p:cNvSpPr/>
          <p:nvPr/>
        </p:nvSpPr>
        <p:spPr>
          <a:xfrm>
            <a:off x="8067868" y="4598387"/>
            <a:ext cx="2419893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267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Thanh sắt</a:t>
            </a:r>
          </a:p>
        </p:txBody>
      </p:sp>
      <p:pic>
        <p:nvPicPr>
          <p:cNvPr id="6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ECD0FD8-6346-4E2B-8560-380BBE19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9986" y="6709124"/>
            <a:ext cx="649817" cy="649817"/>
          </a:xfrm>
          <a:prstGeom prst="rect">
            <a:avLst/>
          </a:prstGeom>
        </p:spPr>
      </p:pic>
      <p:pic>
        <p:nvPicPr>
          <p:cNvPr id="7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486E357B-5A4A-43DB-A80F-4AEA35A3D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50580" y="7540953"/>
            <a:ext cx="649817" cy="649817"/>
          </a:xfrm>
          <a:prstGeom prst="rect">
            <a:avLst/>
          </a:prstGeom>
        </p:spPr>
      </p:pic>
      <p:pic>
        <p:nvPicPr>
          <p:cNvPr id="6146" name="Picture 2" descr="Check free icon">
            <a:extLst>
              <a:ext uri="{FF2B5EF4-FFF2-40B4-BE49-F238E27FC236}">
                <a16:creationId xmlns:a16="http://schemas.microsoft.com/office/drawing/2014/main" xmlns="" id="{D745E149-ABB9-4A86-BD0C-372F89E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009" y="4480315"/>
            <a:ext cx="1137920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cel free icon">
            <a:extLst>
              <a:ext uri="{FF2B5EF4-FFF2-40B4-BE49-F238E27FC236}">
                <a16:creationId xmlns:a16="http://schemas.microsoft.com/office/drawing/2014/main" xmlns="" id="{25396826-E270-4F74-B10A-6DB61AB3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54" y="2805861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ancel free icon">
            <a:extLst>
              <a:ext uri="{FF2B5EF4-FFF2-40B4-BE49-F238E27FC236}">
                <a16:creationId xmlns:a16="http://schemas.microsoft.com/office/drawing/2014/main" xmlns="" id="{1EE449D4-E2B5-4DD5-9330-D7DA7EA8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54" y="4754638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ancel free icon">
            <a:extLst>
              <a:ext uri="{FF2B5EF4-FFF2-40B4-BE49-F238E27FC236}">
                <a16:creationId xmlns:a16="http://schemas.microsoft.com/office/drawing/2014/main" xmlns="" id="{8E13EE6E-161F-467E-B639-4CFFE83C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806" y="2791478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15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CB9D62A-9033-4D6A-AE1C-BCB20EC38F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tretch>
            <a:fillRect/>
          </a:stretch>
        </p:blipFill>
        <p:spPr>
          <a:xfrm>
            <a:off x="0" y="11680"/>
            <a:ext cx="12192000" cy="6834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图片 6">
            <a:extLst>
              <a:ext uri="{FF2B5EF4-FFF2-40B4-BE49-F238E27FC236}">
                <a16:creationId xmlns:a16="http://schemas.microsoft.com/office/drawing/2014/main" xmlns="" id="{D5C964BC-5A0B-4B9C-8D0E-BE73BD8D4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7" y="-80163"/>
            <a:ext cx="11908811" cy="6607211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4F1F93E-3B79-4F6A-A9D4-3ABEF86E258F}"/>
              </a:ext>
            </a:extLst>
          </p:cNvPr>
          <p:cNvSpPr/>
          <p:nvPr/>
        </p:nvSpPr>
        <p:spPr>
          <a:xfrm>
            <a:off x="2863975" y="656936"/>
            <a:ext cx="6301491" cy="1175149"/>
          </a:xfrm>
          <a:custGeom>
            <a:avLst/>
            <a:gdLst>
              <a:gd name="connsiteX0" fmla="*/ 0 w 6301491"/>
              <a:gd name="connsiteY0" fmla="*/ 195862 h 1175149"/>
              <a:gd name="connsiteX1" fmla="*/ 195862 w 6301491"/>
              <a:gd name="connsiteY1" fmla="*/ 0 h 1175149"/>
              <a:gd name="connsiteX2" fmla="*/ 675210 w 6301491"/>
              <a:gd name="connsiteY2" fmla="*/ 0 h 1175149"/>
              <a:gd name="connsiteX3" fmla="*/ 1213655 w 6301491"/>
              <a:gd name="connsiteY3" fmla="*/ 0 h 1175149"/>
              <a:gd name="connsiteX4" fmla="*/ 1929394 w 6301491"/>
              <a:gd name="connsiteY4" fmla="*/ 0 h 1175149"/>
              <a:gd name="connsiteX5" fmla="*/ 2467839 w 6301491"/>
              <a:gd name="connsiteY5" fmla="*/ 0 h 1175149"/>
              <a:gd name="connsiteX6" fmla="*/ 2947187 w 6301491"/>
              <a:gd name="connsiteY6" fmla="*/ 0 h 1175149"/>
              <a:gd name="connsiteX7" fmla="*/ 3426535 w 6301491"/>
              <a:gd name="connsiteY7" fmla="*/ 0 h 1175149"/>
              <a:gd name="connsiteX8" fmla="*/ 4201371 w 6301491"/>
              <a:gd name="connsiteY8" fmla="*/ 0 h 1175149"/>
              <a:gd name="connsiteX9" fmla="*/ 4917109 w 6301491"/>
              <a:gd name="connsiteY9" fmla="*/ 0 h 1175149"/>
              <a:gd name="connsiteX10" fmla="*/ 6105629 w 6301491"/>
              <a:gd name="connsiteY10" fmla="*/ 0 h 1175149"/>
              <a:gd name="connsiteX11" fmla="*/ 6301491 w 6301491"/>
              <a:gd name="connsiteY11" fmla="*/ 195862 h 1175149"/>
              <a:gd name="connsiteX12" fmla="*/ 6301491 w 6301491"/>
              <a:gd name="connsiteY12" fmla="*/ 564072 h 1175149"/>
              <a:gd name="connsiteX13" fmla="*/ 6301491 w 6301491"/>
              <a:gd name="connsiteY13" fmla="*/ 979287 h 1175149"/>
              <a:gd name="connsiteX14" fmla="*/ 6105629 w 6301491"/>
              <a:gd name="connsiteY14" fmla="*/ 1175149 h 1175149"/>
              <a:gd name="connsiteX15" fmla="*/ 5567184 w 6301491"/>
              <a:gd name="connsiteY15" fmla="*/ 1175149 h 1175149"/>
              <a:gd name="connsiteX16" fmla="*/ 4792347 w 6301491"/>
              <a:gd name="connsiteY16" fmla="*/ 1175149 h 1175149"/>
              <a:gd name="connsiteX17" fmla="*/ 4135707 w 6301491"/>
              <a:gd name="connsiteY17" fmla="*/ 1175149 h 1175149"/>
              <a:gd name="connsiteX18" fmla="*/ 3538164 w 6301491"/>
              <a:gd name="connsiteY18" fmla="*/ 1175149 h 1175149"/>
              <a:gd name="connsiteX19" fmla="*/ 2763327 w 6301491"/>
              <a:gd name="connsiteY19" fmla="*/ 1175149 h 1175149"/>
              <a:gd name="connsiteX20" fmla="*/ 1988491 w 6301491"/>
              <a:gd name="connsiteY20" fmla="*/ 1175149 h 1175149"/>
              <a:gd name="connsiteX21" fmla="*/ 1450046 w 6301491"/>
              <a:gd name="connsiteY21" fmla="*/ 1175149 h 1175149"/>
              <a:gd name="connsiteX22" fmla="*/ 970698 w 6301491"/>
              <a:gd name="connsiteY22" fmla="*/ 1175149 h 1175149"/>
              <a:gd name="connsiteX23" fmla="*/ 195862 w 6301491"/>
              <a:gd name="connsiteY23" fmla="*/ 1175149 h 1175149"/>
              <a:gd name="connsiteX24" fmla="*/ 0 w 6301491"/>
              <a:gd name="connsiteY24" fmla="*/ 979287 h 1175149"/>
              <a:gd name="connsiteX25" fmla="*/ 0 w 6301491"/>
              <a:gd name="connsiteY25" fmla="*/ 603243 h 1175149"/>
              <a:gd name="connsiteX26" fmla="*/ 0 w 6301491"/>
              <a:gd name="connsiteY26" fmla="*/ 195862 h 117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1491" h="1175149" fill="none" extrusionOk="0">
                <a:moveTo>
                  <a:pt x="0" y="195862"/>
                </a:moveTo>
                <a:cubicBezTo>
                  <a:pt x="5934" y="102040"/>
                  <a:pt x="84159" y="-8426"/>
                  <a:pt x="195862" y="0"/>
                </a:cubicBezTo>
                <a:cubicBezTo>
                  <a:pt x="294760" y="-11013"/>
                  <a:pt x="460830" y="12299"/>
                  <a:pt x="675210" y="0"/>
                </a:cubicBezTo>
                <a:cubicBezTo>
                  <a:pt x="889590" y="-12299"/>
                  <a:pt x="1101331" y="-23649"/>
                  <a:pt x="1213655" y="0"/>
                </a:cubicBezTo>
                <a:cubicBezTo>
                  <a:pt x="1325979" y="23649"/>
                  <a:pt x="1748498" y="-18185"/>
                  <a:pt x="1929394" y="0"/>
                </a:cubicBezTo>
                <a:cubicBezTo>
                  <a:pt x="2110290" y="18185"/>
                  <a:pt x="2310591" y="3083"/>
                  <a:pt x="2467839" y="0"/>
                </a:cubicBezTo>
                <a:cubicBezTo>
                  <a:pt x="2625088" y="-3083"/>
                  <a:pt x="2758065" y="4929"/>
                  <a:pt x="2947187" y="0"/>
                </a:cubicBezTo>
                <a:cubicBezTo>
                  <a:pt x="3136309" y="-4929"/>
                  <a:pt x="3297088" y="8922"/>
                  <a:pt x="3426535" y="0"/>
                </a:cubicBezTo>
                <a:cubicBezTo>
                  <a:pt x="3555982" y="-8922"/>
                  <a:pt x="3934367" y="-21527"/>
                  <a:pt x="4201371" y="0"/>
                </a:cubicBezTo>
                <a:cubicBezTo>
                  <a:pt x="4468375" y="21527"/>
                  <a:pt x="4716279" y="-29287"/>
                  <a:pt x="4917109" y="0"/>
                </a:cubicBezTo>
                <a:cubicBezTo>
                  <a:pt x="5117939" y="29287"/>
                  <a:pt x="5563371" y="25395"/>
                  <a:pt x="6105629" y="0"/>
                </a:cubicBezTo>
                <a:cubicBezTo>
                  <a:pt x="6206060" y="6889"/>
                  <a:pt x="6302818" y="99404"/>
                  <a:pt x="6301491" y="195862"/>
                </a:cubicBezTo>
                <a:cubicBezTo>
                  <a:pt x="6290295" y="356227"/>
                  <a:pt x="6301941" y="456193"/>
                  <a:pt x="6301491" y="564072"/>
                </a:cubicBezTo>
                <a:cubicBezTo>
                  <a:pt x="6301042" y="671951"/>
                  <a:pt x="6304610" y="789838"/>
                  <a:pt x="6301491" y="979287"/>
                </a:cubicBezTo>
                <a:cubicBezTo>
                  <a:pt x="6300138" y="1077150"/>
                  <a:pt x="6196160" y="1188446"/>
                  <a:pt x="6105629" y="1175149"/>
                </a:cubicBezTo>
                <a:cubicBezTo>
                  <a:pt x="5862689" y="1172274"/>
                  <a:pt x="5780305" y="1165326"/>
                  <a:pt x="5567184" y="1175149"/>
                </a:cubicBezTo>
                <a:cubicBezTo>
                  <a:pt x="5354064" y="1184972"/>
                  <a:pt x="5090699" y="1160872"/>
                  <a:pt x="4792347" y="1175149"/>
                </a:cubicBezTo>
                <a:cubicBezTo>
                  <a:pt x="4493995" y="1189426"/>
                  <a:pt x="4301179" y="1198679"/>
                  <a:pt x="4135707" y="1175149"/>
                </a:cubicBezTo>
                <a:cubicBezTo>
                  <a:pt x="3970235" y="1151619"/>
                  <a:pt x="3726813" y="1203331"/>
                  <a:pt x="3538164" y="1175149"/>
                </a:cubicBezTo>
                <a:cubicBezTo>
                  <a:pt x="3349515" y="1146967"/>
                  <a:pt x="3082180" y="1190647"/>
                  <a:pt x="2763327" y="1175149"/>
                </a:cubicBezTo>
                <a:cubicBezTo>
                  <a:pt x="2444474" y="1159651"/>
                  <a:pt x="2238423" y="1175111"/>
                  <a:pt x="1988491" y="1175149"/>
                </a:cubicBezTo>
                <a:cubicBezTo>
                  <a:pt x="1738559" y="1175187"/>
                  <a:pt x="1680033" y="1158237"/>
                  <a:pt x="1450046" y="1175149"/>
                </a:cubicBezTo>
                <a:cubicBezTo>
                  <a:pt x="1220060" y="1192061"/>
                  <a:pt x="1156238" y="1176583"/>
                  <a:pt x="970698" y="1175149"/>
                </a:cubicBezTo>
                <a:cubicBezTo>
                  <a:pt x="785158" y="1173715"/>
                  <a:pt x="437517" y="1193125"/>
                  <a:pt x="195862" y="1175149"/>
                </a:cubicBezTo>
                <a:cubicBezTo>
                  <a:pt x="88309" y="1163502"/>
                  <a:pt x="-19738" y="1103861"/>
                  <a:pt x="0" y="979287"/>
                </a:cubicBezTo>
                <a:cubicBezTo>
                  <a:pt x="6438" y="885812"/>
                  <a:pt x="18492" y="716358"/>
                  <a:pt x="0" y="603243"/>
                </a:cubicBezTo>
                <a:cubicBezTo>
                  <a:pt x="-18492" y="490128"/>
                  <a:pt x="-6418" y="281626"/>
                  <a:pt x="0" y="195862"/>
                </a:cubicBezTo>
                <a:close/>
              </a:path>
              <a:path w="6301491" h="1175149" stroke="0" extrusionOk="0">
                <a:moveTo>
                  <a:pt x="0" y="195862"/>
                </a:moveTo>
                <a:cubicBezTo>
                  <a:pt x="694" y="96722"/>
                  <a:pt x="109558" y="6617"/>
                  <a:pt x="195862" y="0"/>
                </a:cubicBezTo>
                <a:cubicBezTo>
                  <a:pt x="492644" y="6190"/>
                  <a:pt x="607742" y="23635"/>
                  <a:pt x="852503" y="0"/>
                </a:cubicBezTo>
                <a:cubicBezTo>
                  <a:pt x="1097264" y="-23635"/>
                  <a:pt x="1359870" y="-24206"/>
                  <a:pt x="1627339" y="0"/>
                </a:cubicBezTo>
                <a:cubicBezTo>
                  <a:pt x="1894808" y="24206"/>
                  <a:pt x="2147861" y="1590"/>
                  <a:pt x="2402175" y="0"/>
                </a:cubicBezTo>
                <a:cubicBezTo>
                  <a:pt x="2656489" y="-1590"/>
                  <a:pt x="2771605" y="-12189"/>
                  <a:pt x="3058816" y="0"/>
                </a:cubicBezTo>
                <a:cubicBezTo>
                  <a:pt x="3346027" y="12189"/>
                  <a:pt x="3419513" y="-23207"/>
                  <a:pt x="3656359" y="0"/>
                </a:cubicBezTo>
                <a:cubicBezTo>
                  <a:pt x="3893205" y="23207"/>
                  <a:pt x="4243025" y="-29155"/>
                  <a:pt x="4431195" y="0"/>
                </a:cubicBezTo>
                <a:cubicBezTo>
                  <a:pt x="4619365" y="29155"/>
                  <a:pt x="4725596" y="5163"/>
                  <a:pt x="4969640" y="0"/>
                </a:cubicBezTo>
                <a:cubicBezTo>
                  <a:pt x="5213685" y="-5163"/>
                  <a:pt x="5792245" y="43535"/>
                  <a:pt x="6105629" y="0"/>
                </a:cubicBezTo>
                <a:cubicBezTo>
                  <a:pt x="6217499" y="-9359"/>
                  <a:pt x="6289051" y="64661"/>
                  <a:pt x="6301491" y="195862"/>
                </a:cubicBezTo>
                <a:cubicBezTo>
                  <a:pt x="6319740" y="376974"/>
                  <a:pt x="6301443" y="460929"/>
                  <a:pt x="6301491" y="564072"/>
                </a:cubicBezTo>
                <a:cubicBezTo>
                  <a:pt x="6301540" y="667215"/>
                  <a:pt x="6282937" y="802078"/>
                  <a:pt x="6301491" y="979287"/>
                </a:cubicBezTo>
                <a:cubicBezTo>
                  <a:pt x="6277529" y="1079338"/>
                  <a:pt x="6207989" y="1160993"/>
                  <a:pt x="6105629" y="1175149"/>
                </a:cubicBezTo>
                <a:cubicBezTo>
                  <a:pt x="5814746" y="1199682"/>
                  <a:pt x="5727215" y="1172593"/>
                  <a:pt x="5508086" y="1175149"/>
                </a:cubicBezTo>
                <a:cubicBezTo>
                  <a:pt x="5288957" y="1177705"/>
                  <a:pt x="5133777" y="1165727"/>
                  <a:pt x="4910543" y="1175149"/>
                </a:cubicBezTo>
                <a:cubicBezTo>
                  <a:pt x="4687309" y="1184571"/>
                  <a:pt x="4393862" y="1182490"/>
                  <a:pt x="4253902" y="1175149"/>
                </a:cubicBezTo>
                <a:cubicBezTo>
                  <a:pt x="4113942" y="1167808"/>
                  <a:pt x="3699734" y="1178770"/>
                  <a:pt x="3538164" y="1175149"/>
                </a:cubicBezTo>
                <a:cubicBezTo>
                  <a:pt x="3376594" y="1171528"/>
                  <a:pt x="3146253" y="1160774"/>
                  <a:pt x="2940620" y="1175149"/>
                </a:cubicBezTo>
                <a:cubicBezTo>
                  <a:pt x="2734987" y="1189524"/>
                  <a:pt x="2460016" y="1164092"/>
                  <a:pt x="2283980" y="1175149"/>
                </a:cubicBezTo>
                <a:cubicBezTo>
                  <a:pt x="2107944" y="1186206"/>
                  <a:pt x="1895699" y="1150327"/>
                  <a:pt x="1509144" y="1175149"/>
                </a:cubicBezTo>
                <a:cubicBezTo>
                  <a:pt x="1122589" y="1199971"/>
                  <a:pt x="1123645" y="1197572"/>
                  <a:pt x="970698" y="1175149"/>
                </a:cubicBezTo>
                <a:cubicBezTo>
                  <a:pt x="817751" y="1152726"/>
                  <a:pt x="399682" y="1147191"/>
                  <a:pt x="195862" y="1175149"/>
                </a:cubicBezTo>
                <a:cubicBezTo>
                  <a:pt x="84114" y="1172538"/>
                  <a:pt x="19459" y="1093792"/>
                  <a:pt x="0" y="979287"/>
                </a:cubicBezTo>
                <a:cubicBezTo>
                  <a:pt x="-8219" y="811023"/>
                  <a:pt x="-14027" y="770125"/>
                  <a:pt x="0" y="603243"/>
                </a:cubicBezTo>
                <a:cubicBezTo>
                  <a:pt x="14027" y="436361"/>
                  <a:pt x="-3227" y="337662"/>
                  <a:pt x="0" y="19586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597247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A3C686F-D4C2-4791-B964-F8ACF07B8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03" y="4343400"/>
            <a:ext cx="5252143" cy="12652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78D747-B9D4-4550-B877-FAB106ED7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" y="2502392"/>
            <a:ext cx="5064464" cy="1246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3B4A24D-F525-4CA2-A70A-E70F4D13F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1" y="2502392"/>
            <a:ext cx="5311816" cy="1307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EDFCFC4-4E22-477E-901B-CD506F2D2E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" y="4465604"/>
            <a:ext cx="5103920" cy="1229613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A0B4B98-3E49-493F-AF6D-0D549E17C4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3619" y="319850"/>
            <a:ext cx="837185" cy="837185"/>
          </a:xfrm>
          <a:prstGeom prst="rect">
            <a:avLst/>
          </a:prstGeom>
        </p:spPr>
      </p:pic>
      <p:pic>
        <p:nvPicPr>
          <p:cNvPr id="5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6DCB9E4-3BF4-4BBB-9468-42315C15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5877232"/>
            <a:ext cx="649817" cy="64981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D97D93-1FF1-4B0B-9C7B-251959EEB073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9F3A21-C72A-40F1-BED4-263F3C04DAA5}"/>
              </a:ext>
            </a:extLst>
          </p:cNvPr>
          <p:cNvSpPr txBox="1"/>
          <p:nvPr/>
        </p:nvSpPr>
        <p:spPr>
          <a:xfrm>
            <a:off x="-2163233" y="483344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5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1B097EA-F6D7-4CFF-AD45-4948B9972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1798201"/>
            <a:ext cx="649817" cy="649817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6C0D5867-1A84-4D62-BDB7-C3F3197B6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639048" y="6527048"/>
            <a:ext cx="2616952" cy="261695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010D88C-D2FA-4626-B65A-26767F5FF9D6}"/>
              </a:ext>
            </a:extLst>
          </p:cNvPr>
          <p:cNvSpPr/>
          <p:nvPr/>
        </p:nvSpPr>
        <p:spPr>
          <a:xfrm>
            <a:off x="3068668" y="787894"/>
            <a:ext cx="605550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Vật cách điện là gì ?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BA23982-04D7-4BEE-8419-5EE12812E56C}"/>
              </a:ext>
            </a:extLst>
          </p:cNvPr>
          <p:cNvSpPr/>
          <p:nvPr/>
        </p:nvSpPr>
        <p:spPr>
          <a:xfrm>
            <a:off x="1360581" y="2592885"/>
            <a:ext cx="3909972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cho dòng điện chạy qua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A842BE8-3F78-4191-ABB5-3C6B9BA21A61}"/>
              </a:ext>
            </a:extLst>
          </p:cNvPr>
          <p:cNvSpPr/>
          <p:nvPr/>
        </p:nvSpPr>
        <p:spPr>
          <a:xfrm>
            <a:off x="1388671" y="4718139"/>
            <a:ext cx="451982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cứng và sáng bóng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C93C497-F054-4870-A6D2-C316F2201379}"/>
              </a:ext>
            </a:extLst>
          </p:cNvPr>
          <p:cNvSpPr/>
          <p:nvPr/>
        </p:nvSpPr>
        <p:spPr>
          <a:xfrm>
            <a:off x="7118149" y="2615291"/>
            <a:ext cx="4094633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không cho dòng điện chạy qua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64809A-449B-4AA4-961B-53A25B7F00F0}"/>
              </a:ext>
            </a:extLst>
          </p:cNvPr>
          <p:cNvSpPr/>
          <p:nvPr/>
        </p:nvSpPr>
        <p:spPr>
          <a:xfrm>
            <a:off x="7582961" y="4598387"/>
            <a:ext cx="3389711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 vật mềm và dẻo</a:t>
            </a:r>
          </a:p>
        </p:txBody>
      </p:sp>
      <p:pic>
        <p:nvPicPr>
          <p:cNvPr id="6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ECD0FD8-6346-4E2B-8560-380BBE19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9986" y="6709124"/>
            <a:ext cx="649817" cy="649817"/>
          </a:xfrm>
          <a:prstGeom prst="rect">
            <a:avLst/>
          </a:prstGeom>
        </p:spPr>
      </p:pic>
      <p:pic>
        <p:nvPicPr>
          <p:cNvPr id="7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486E357B-5A4A-43DB-A80F-4AEA35A3D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50580" y="7540953"/>
            <a:ext cx="649817" cy="649817"/>
          </a:xfrm>
          <a:prstGeom prst="rect">
            <a:avLst/>
          </a:prstGeom>
        </p:spPr>
      </p:pic>
      <p:pic>
        <p:nvPicPr>
          <p:cNvPr id="6146" name="Picture 2" descr="Check free icon">
            <a:extLst>
              <a:ext uri="{FF2B5EF4-FFF2-40B4-BE49-F238E27FC236}">
                <a16:creationId xmlns:a16="http://schemas.microsoft.com/office/drawing/2014/main" xmlns="" id="{D745E149-ABB9-4A86-BD0C-372F89E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2869444"/>
            <a:ext cx="1137920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cel free icon">
            <a:extLst>
              <a:ext uri="{FF2B5EF4-FFF2-40B4-BE49-F238E27FC236}">
                <a16:creationId xmlns:a16="http://schemas.microsoft.com/office/drawing/2014/main" xmlns="" id="{25396826-E270-4F74-B10A-6DB61AB3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77" y="3232289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ancel free icon">
            <a:extLst>
              <a:ext uri="{FF2B5EF4-FFF2-40B4-BE49-F238E27FC236}">
                <a16:creationId xmlns:a16="http://schemas.microsoft.com/office/drawing/2014/main" xmlns="" id="{1EE449D4-E2B5-4DD5-9330-D7DA7EA8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49" y="5385576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ancel free icon">
            <a:extLst>
              <a:ext uri="{FF2B5EF4-FFF2-40B4-BE49-F238E27FC236}">
                <a16:creationId xmlns:a16="http://schemas.microsoft.com/office/drawing/2014/main" xmlns="" id="{8E13EE6E-161F-467E-B639-4CFFE83C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33" y="5207166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49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CB9D62A-9033-4D6A-AE1C-BCB20EC38F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tretch>
            <a:fillRect/>
          </a:stretch>
        </p:blipFill>
        <p:spPr>
          <a:xfrm>
            <a:off x="0" y="11680"/>
            <a:ext cx="12192000" cy="6834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图片 6">
            <a:extLst>
              <a:ext uri="{FF2B5EF4-FFF2-40B4-BE49-F238E27FC236}">
                <a16:creationId xmlns:a16="http://schemas.microsoft.com/office/drawing/2014/main" xmlns="" id="{D5C964BC-5A0B-4B9C-8D0E-BE73BD8D4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7" y="-80163"/>
            <a:ext cx="11908811" cy="6607211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4F1F93E-3B79-4F6A-A9D4-3ABEF86E258F}"/>
              </a:ext>
            </a:extLst>
          </p:cNvPr>
          <p:cNvSpPr/>
          <p:nvPr/>
        </p:nvSpPr>
        <p:spPr>
          <a:xfrm>
            <a:off x="843280" y="656936"/>
            <a:ext cx="10586720" cy="1175149"/>
          </a:xfrm>
          <a:custGeom>
            <a:avLst/>
            <a:gdLst>
              <a:gd name="connsiteX0" fmla="*/ 0 w 10586720"/>
              <a:gd name="connsiteY0" fmla="*/ 195862 h 1175149"/>
              <a:gd name="connsiteX1" fmla="*/ 195862 w 10586720"/>
              <a:gd name="connsiteY1" fmla="*/ 0 h 1175149"/>
              <a:gd name="connsiteX2" fmla="*/ 1079428 w 10586720"/>
              <a:gd name="connsiteY2" fmla="*/ 0 h 1175149"/>
              <a:gd name="connsiteX3" fmla="*/ 1962995 w 10586720"/>
              <a:gd name="connsiteY3" fmla="*/ 0 h 1175149"/>
              <a:gd name="connsiteX4" fmla="*/ 2846561 w 10586720"/>
              <a:gd name="connsiteY4" fmla="*/ 0 h 1175149"/>
              <a:gd name="connsiteX5" fmla="*/ 3526227 w 10586720"/>
              <a:gd name="connsiteY5" fmla="*/ 0 h 1175149"/>
              <a:gd name="connsiteX6" fmla="*/ 4103944 w 10586720"/>
              <a:gd name="connsiteY6" fmla="*/ 0 h 1175149"/>
              <a:gd name="connsiteX7" fmla="*/ 4987510 w 10586720"/>
              <a:gd name="connsiteY7" fmla="*/ 0 h 1175149"/>
              <a:gd name="connsiteX8" fmla="*/ 5871076 w 10586720"/>
              <a:gd name="connsiteY8" fmla="*/ 0 h 1175149"/>
              <a:gd name="connsiteX9" fmla="*/ 6346843 w 10586720"/>
              <a:gd name="connsiteY9" fmla="*/ 0 h 1175149"/>
              <a:gd name="connsiteX10" fmla="*/ 6720659 w 10586720"/>
              <a:gd name="connsiteY10" fmla="*/ 0 h 1175149"/>
              <a:gd name="connsiteX11" fmla="*/ 7502276 w 10586720"/>
              <a:gd name="connsiteY11" fmla="*/ 0 h 1175149"/>
              <a:gd name="connsiteX12" fmla="*/ 8181942 w 10586720"/>
              <a:gd name="connsiteY12" fmla="*/ 0 h 1175149"/>
              <a:gd name="connsiteX13" fmla="*/ 8861609 w 10586720"/>
              <a:gd name="connsiteY13" fmla="*/ 0 h 1175149"/>
              <a:gd name="connsiteX14" fmla="*/ 9439325 w 10586720"/>
              <a:gd name="connsiteY14" fmla="*/ 0 h 1175149"/>
              <a:gd name="connsiteX15" fmla="*/ 10390858 w 10586720"/>
              <a:gd name="connsiteY15" fmla="*/ 0 h 1175149"/>
              <a:gd name="connsiteX16" fmla="*/ 10586720 w 10586720"/>
              <a:gd name="connsiteY16" fmla="*/ 195862 h 1175149"/>
              <a:gd name="connsiteX17" fmla="*/ 10586720 w 10586720"/>
              <a:gd name="connsiteY17" fmla="*/ 603243 h 1175149"/>
              <a:gd name="connsiteX18" fmla="*/ 10586720 w 10586720"/>
              <a:gd name="connsiteY18" fmla="*/ 979287 h 1175149"/>
              <a:gd name="connsiteX19" fmla="*/ 10390858 w 10586720"/>
              <a:gd name="connsiteY19" fmla="*/ 1175149 h 1175149"/>
              <a:gd name="connsiteX20" fmla="*/ 9609242 w 10586720"/>
              <a:gd name="connsiteY20" fmla="*/ 1175149 h 1175149"/>
              <a:gd name="connsiteX21" fmla="*/ 9031525 w 10586720"/>
              <a:gd name="connsiteY21" fmla="*/ 1175149 h 1175149"/>
              <a:gd name="connsiteX22" fmla="*/ 8249909 w 10586720"/>
              <a:gd name="connsiteY22" fmla="*/ 1175149 h 1175149"/>
              <a:gd name="connsiteX23" fmla="*/ 7672192 w 10586720"/>
              <a:gd name="connsiteY23" fmla="*/ 1175149 h 1175149"/>
              <a:gd name="connsiteX24" fmla="*/ 7094476 w 10586720"/>
              <a:gd name="connsiteY24" fmla="*/ 1175149 h 1175149"/>
              <a:gd name="connsiteX25" fmla="*/ 6720659 w 10586720"/>
              <a:gd name="connsiteY25" fmla="*/ 1175149 h 1175149"/>
              <a:gd name="connsiteX26" fmla="*/ 5837093 w 10586720"/>
              <a:gd name="connsiteY26" fmla="*/ 1175149 h 1175149"/>
              <a:gd name="connsiteX27" fmla="*/ 5157427 w 10586720"/>
              <a:gd name="connsiteY27" fmla="*/ 1175149 h 1175149"/>
              <a:gd name="connsiteX28" fmla="*/ 4681660 w 10586720"/>
              <a:gd name="connsiteY28" fmla="*/ 1175149 h 1175149"/>
              <a:gd name="connsiteX29" fmla="*/ 4205894 w 10586720"/>
              <a:gd name="connsiteY29" fmla="*/ 1175149 h 1175149"/>
              <a:gd name="connsiteX30" fmla="*/ 3628177 w 10586720"/>
              <a:gd name="connsiteY30" fmla="*/ 1175149 h 1175149"/>
              <a:gd name="connsiteX31" fmla="*/ 3050461 w 10586720"/>
              <a:gd name="connsiteY31" fmla="*/ 1175149 h 1175149"/>
              <a:gd name="connsiteX32" fmla="*/ 2370794 w 10586720"/>
              <a:gd name="connsiteY32" fmla="*/ 1175149 h 1175149"/>
              <a:gd name="connsiteX33" fmla="*/ 1895028 w 10586720"/>
              <a:gd name="connsiteY33" fmla="*/ 1175149 h 1175149"/>
              <a:gd name="connsiteX34" fmla="*/ 1419262 w 10586720"/>
              <a:gd name="connsiteY34" fmla="*/ 1175149 h 1175149"/>
              <a:gd name="connsiteX35" fmla="*/ 943495 w 10586720"/>
              <a:gd name="connsiteY35" fmla="*/ 1175149 h 1175149"/>
              <a:gd name="connsiteX36" fmla="*/ 195862 w 10586720"/>
              <a:gd name="connsiteY36" fmla="*/ 1175149 h 1175149"/>
              <a:gd name="connsiteX37" fmla="*/ 0 w 10586720"/>
              <a:gd name="connsiteY37" fmla="*/ 979287 h 1175149"/>
              <a:gd name="connsiteX38" fmla="*/ 0 w 10586720"/>
              <a:gd name="connsiteY38" fmla="*/ 611077 h 1175149"/>
              <a:gd name="connsiteX39" fmla="*/ 0 w 10586720"/>
              <a:gd name="connsiteY39" fmla="*/ 195862 h 117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86720" h="1175149" fill="none" extrusionOk="0">
                <a:moveTo>
                  <a:pt x="0" y="195862"/>
                </a:moveTo>
                <a:cubicBezTo>
                  <a:pt x="15403" y="82695"/>
                  <a:pt x="105076" y="-12817"/>
                  <a:pt x="195862" y="0"/>
                </a:cubicBezTo>
                <a:cubicBezTo>
                  <a:pt x="511468" y="-12987"/>
                  <a:pt x="890924" y="-28288"/>
                  <a:pt x="1079428" y="0"/>
                </a:cubicBezTo>
                <a:cubicBezTo>
                  <a:pt x="1267932" y="28288"/>
                  <a:pt x="1540271" y="-3731"/>
                  <a:pt x="1962995" y="0"/>
                </a:cubicBezTo>
                <a:cubicBezTo>
                  <a:pt x="2385719" y="3731"/>
                  <a:pt x="2647210" y="7397"/>
                  <a:pt x="2846561" y="0"/>
                </a:cubicBezTo>
                <a:cubicBezTo>
                  <a:pt x="3045912" y="-7397"/>
                  <a:pt x="3256089" y="1021"/>
                  <a:pt x="3526227" y="0"/>
                </a:cubicBezTo>
                <a:cubicBezTo>
                  <a:pt x="3796365" y="-1021"/>
                  <a:pt x="3909038" y="-25023"/>
                  <a:pt x="4103944" y="0"/>
                </a:cubicBezTo>
                <a:cubicBezTo>
                  <a:pt x="4298850" y="25023"/>
                  <a:pt x="4620019" y="2095"/>
                  <a:pt x="4987510" y="0"/>
                </a:cubicBezTo>
                <a:cubicBezTo>
                  <a:pt x="5355001" y="-2095"/>
                  <a:pt x="5489895" y="15744"/>
                  <a:pt x="5871076" y="0"/>
                </a:cubicBezTo>
                <a:cubicBezTo>
                  <a:pt x="6252257" y="-15744"/>
                  <a:pt x="6113798" y="2456"/>
                  <a:pt x="6346843" y="0"/>
                </a:cubicBezTo>
                <a:cubicBezTo>
                  <a:pt x="6579888" y="-2456"/>
                  <a:pt x="6603040" y="12150"/>
                  <a:pt x="6720659" y="0"/>
                </a:cubicBezTo>
                <a:cubicBezTo>
                  <a:pt x="6838278" y="-12150"/>
                  <a:pt x="7252303" y="-563"/>
                  <a:pt x="7502276" y="0"/>
                </a:cubicBezTo>
                <a:cubicBezTo>
                  <a:pt x="7752249" y="563"/>
                  <a:pt x="8035724" y="16864"/>
                  <a:pt x="8181942" y="0"/>
                </a:cubicBezTo>
                <a:cubicBezTo>
                  <a:pt x="8328160" y="-16864"/>
                  <a:pt x="8698426" y="-5486"/>
                  <a:pt x="8861609" y="0"/>
                </a:cubicBezTo>
                <a:cubicBezTo>
                  <a:pt x="9024792" y="5486"/>
                  <a:pt x="9265599" y="-20915"/>
                  <a:pt x="9439325" y="0"/>
                </a:cubicBezTo>
                <a:cubicBezTo>
                  <a:pt x="9613051" y="20915"/>
                  <a:pt x="10092604" y="10344"/>
                  <a:pt x="10390858" y="0"/>
                </a:cubicBezTo>
                <a:cubicBezTo>
                  <a:pt x="10484294" y="3814"/>
                  <a:pt x="10604541" y="95359"/>
                  <a:pt x="10586720" y="195862"/>
                </a:cubicBezTo>
                <a:cubicBezTo>
                  <a:pt x="10589872" y="342734"/>
                  <a:pt x="10589937" y="482034"/>
                  <a:pt x="10586720" y="603243"/>
                </a:cubicBezTo>
                <a:cubicBezTo>
                  <a:pt x="10583503" y="724452"/>
                  <a:pt x="10591478" y="803021"/>
                  <a:pt x="10586720" y="979287"/>
                </a:cubicBezTo>
                <a:cubicBezTo>
                  <a:pt x="10585567" y="1062707"/>
                  <a:pt x="10486785" y="1192431"/>
                  <a:pt x="10390858" y="1175149"/>
                </a:cubicBezTo>
                <a:cubicBezTo>
                  <a:pt x="10088726" y="1158852"/>
                  <a:pt x="9986820" y="1187418"/>
                  <a:pt x="9609242" y="1175149"/>
                </a:cubicBezTo>
                <a:cubicBezTo>
                  <a:pt x="9231664" y="1162880"/>
                  <a:pt x="9205056" y="1164852"/>
                  <a:pt x="9031525" y="1175149"/>
                </a:cubicBezTo>
                <a:cubicBezTo>
                  <a:pt x="8857994" y="1185446"/>
                  <a:pt x="8584003" y="1157115"/>
                  <a:pt x="8249909" y="1175149"/>
                </a:cubicBezTo>
                <a:cubicBezTo>
                  <a:pt x="7915815" y="1193183"/>
                  <a:pt x="7813295" y="1195115"/>
                  <a:pt x="7672192" y="1175149"/>
                </a:cubicBezTo>
                <a:cubicBezTo>
                  <a:pt x="7531089" y="1155183"/>
                  <a:pt x="7300318" y="1174203"/>
                  <a:pt x="7094476" y="1175149"/>
                </a:cubicBezTo>
                <a:cubicBezTo>
                  <a:pt x="6888634" y="1176095"/>
                  <a:pt x="6821573" y="1172913"/>
                  <a:pt x="6720659" y="1175149"/>
                </a:cubicBezTo>
                <a:cubicBezTo>
                  <a:pt x="6619745" y="1177385"/>
                  <a:pt x="6072407" y="1176491"/>
                  <a:pt x="5837093" y="1175149"/>
                </a:cubicBezTo>
                <a:cubicBezTo>
                  <a:pt x="5601779" y="1173807"/>
                  <a:pt x="5297318" y="1173188"/>
                  <a:pt x="5157427" y="1175149"/>
                </a:cubicBezTo>
                <a:cubicBezTo>
                  <a:pt x="5017536" y="1177110"/>
                  <a:pt x="4836472" y="1172185"/>
                  <a:pt x="4681660" y="1175149"/>
                </a:cubicBezTo>
                <a:cubicBezTo>
                  <a:pt x="4526848" y="1178113"/>
                  <a:pt x="4386487" y="1187084"/>
                  <a:pt x="4205894" y="1175149"/>
                </a:cubicBezTo>
                <a:cubicBezTo>
                  <a:pt x="4025301" y="1163214"/>
                  <a:pt x="3896579" y="1193256"/>
                  <a:pt x="3628177" y="1175149"/>
                </a:cubicBezTo>
                <a:cubicBezTo>
                  <a:pt x="3359775" y="1157042"/>
                  <a:pt x="3331288" y="1164315"/>
                  <a:pt x="3050461" y="1175149"/>
                </a:cubicBezTo>
                <a:cubicBezTo>
                  <a:pt x="2769634" y="1185983"/>
                  <a:pt x="2533301" y="1170992"/>
                  <a:pt x="2370794" y="1175149"/>
                </a:cubicBezTo>
                <a:cubicBezTo>
                  <a:pt x="2208287" y="1179306"/>
                  <a:pt x="2103463" y="1186276"/>
                  <a:pt x="1895028" y="1175149"/>
                </a:cubicBezTo>
                <a:cubicBezTo>
                  <a:pt x="1686593" y="1164022"/>
                  <a:pt x="1586061" y="1182392"/>
                  <a:pt x="1419262" y="1175149"/>
                </a:cubicBezTo>
                <a:cubicBezTo>
                  <a:pt x="1252463" y="1167906"/>
                  <a:pt x="1064531" y="1174768"/>
                  <a:pt x="943495" y="1175149"/>
                </a:cubicBezTo>
                <a:cubicBezTo>
                  <a:pt x="822459" y="1175530"/>
                  <a:pt x="357049" y="1173046"/>
                  <a:pt x="195862" y="1175149"/>
                </a:cubicBezTo>
                <a:cubicBezTo>
                  <a:pt x="98923" y="1199373"/>
                  <a:pt x="-3066" y="1066738"/>
                  <a:pt x="0" y="979287"/>
                </a:cubicBezTo>
                <a:cubicBezTo>
                  <a:pt x="15287" y="835218"/>
                  <a:pt x="5333" y="770998"/>
                  <a:pt x="0" y="611077"/>
                </a:cubicBezTo>
                <a:cubicBezTo>
                  <a:pt x="-5333" y="451156"/>
                  <a:pt x="112" y="384608"/>
                  <a:pt x="0" y="195862"/>
                </a:cubicBezTo>
                <a:close/>
              </a:path>
              <a:path w="10586720" h="1175149" stroke="0" extrusionOk="0">
                <a:moveTo>
                  <a:pt x="0" y="195862"/>
                </a:moveTo>
                <a:cubicBezTo>
                  <a:pt x="694" y="96722"/>
                  <a:pt x="109558" y="6617"/>
                  <a:pt x="195862" y="0"/>
                </a:cubicBezTo>
                <a:cubicBezTo>
                  <a:pt x="420897" y="11665"/>
                  <a:pt x="547093" y="1310"/>
                  <a:pt x="875528" y="0"/>
                </a:cubicBezTo>
                <a:cubicBezTo>
                  <a:pt x="1203963" y="-1310"/>
                  <a:pt x="1487388" y="-32636"/>
                  <a:pt x="1759095" y="0"/>
                </a:cubicBezTo>
                <a:cubicBezTo>
                  <a:pt x="2030802" y="32636"/>
                  <a:pt x="2306618" y="-35114"/>
                  <a:pt x="2642661" y="0"/>
                </a:cubicBezTo>
                <a:cubicBezTo>
                  <a:pt x="2978704" y="35114"/>
                  <a:pt x="3122574" y="-18078"/>
                  <a:pt x="3322327" y="0"/>
                </a:cubicBezTo>
                <a:cubicBezTo>
                  <a:pt x="3522080" y="18078"/>
                  <a:pt x="3652656" y="-22609"/>
                  <a:pt x="3900044" y="0"/>
                </a:cubicBezTo>
                <a:cubicBezTo>
                  <a:pt x="4147432" y="22609"/>
                  <a:pt x="4395923" y="-13102"/>
                  <a:pt x="4783610" y="0"/>
                </a:cubicBezTo>
                <a:cubicBezTo>
                  <a:pt x="5171297" y="13102"/>
                  <a:pt x="5083254" y="-17925"/>
                  <a:pt x="5259377" y="0"/>
                </a:cubicBezTo>
                <a:cubicBezTo>
                  <a:pt x="5435500" y="17925"/>
                  <a:pt x="5888133" y="-29154"/>
                  <a:pt x="6142943" y="0"/>
                </a:cubicBezTo>
                <a:cubicBezTo>
                  <a:pt x="6397753" y="29154"/>
                  <a:pt x="6636151" y="-15106"/>
                  <a:pt x="7026509" y="0"/>
                </a:cubicBezTo>
                <a:cubicBezTo>
                  <a:pt x="7416867" y="15106"/>
                  <a:pt x="7316137" y="-5678"/>
                  <a:pt x="7400326" y="0"/>
                </a:cubicBezTo>
                <a:cubicBezTo>
                  <a:pt x="7484515" y="5678"/>
                  <a:pt x="8008415" y="-35160"/>
                  <a:pt x="8181942" y="0"/>
                </a:cubicBezTo>
                <a:cubicBezTo>
                  <a:pt x="8355469" y="35160"/>
                  <a:pt x="8484885" y="10084"/>
                  <a:pt x="8759659" y="0"/>
                </a:cubicBezTo>
                <a:cubicBezTo>
                  <a:pt x="9034433" y="-10084"/>
                  <a:pt x="9129894" y="-24526"/>
                  <a:pt x="9439325" y="0"/>
                </a:cubicBezTo>
                <a:cubicBezTo>
                  <a:pt x="9748756" y="24526"/>
                  <a:pt x="10053545" y="-37730"/>
                  <a:pt x="10390858" y="0"/>
                </a:cubicBezTo>
                <a:cubicBezTo>
                  <a:pt x="10500948" y="21778"/>
                  <a:pt x="10589382" y="92008"/>
                  <a:pt x="10586720" y="195862"/>
                </a:cubicBezTo>
                <a:cubicBezTo>
                  <a:pt x="10599762" y="327260"/>
                  <a:pt x="10589585" y="477164"/>
                  <a:pt x="10586720" y="579740"/>
                </a:cubicBezTo>
                <a:cubicBezTo>
                  <a:pt x="10583855" y="682316"/>
                  <a:pt x="10603556" y="835603"/>
                  <a:pt x="10586720" y="979287"/>
                </a:cubicBezTo>
                <a:cubicBezTo>
                  <a:pt x="10590477" y="1082849"/>
                  <a:pt x="10504166" y="1183153"/>
                  <a:pt x="10390858" y="1175149"/>
                </a:cubicBezTo>
                <a:cubicBezTo>
                  <a:pt x="10092515" y="1181486"/>
                  <a:pt x="9695545" y="1160269"/>
                  <a:pt x="9507292" y="1175149"/>
                </a:cubicBezTo>
                <a:cubicBezTo>
                  <a:pt x="9319039" y="1190029"/>
                  <a:pt x="9262072" y="1176461"/>
                  <a:pt x="9031525" y="1175149"/>
                </a:cubicBezTo>
                <a:cubicBezTo>
                  <a:pt x="8800978" y="1173837"/>
                  <a:pt x="8490418" y="1143982"/>
                  <a:pt x="8249909" y="1175149"/>
                </a:cubicBezTo>
                <a:cubicBezTo>
                  <a:pt x="8009400" y="1206316"/>
                  <a:pt x="7947943" y="1179073"/>
                  <a:pt x="7774142" y="1175149"/>
                </a:cubicBezTo>
                <a:cubicBezTo>
                  <a:pt x="7600341" y="1171225"/>
                  <a:pt x="7561797" y="1167332"/>
                  <a:pt x="7400326" y="1175149"/>
                </a:cubicBezTo>
                <a:cubicBezTo>
                  <a:pt x="7238855" y="1182966"/>
                  <a:pt x="7209042" y="1179064"/>
                  <a:pt x="7026509" y="1175149"/>
                </a:cubicBezTo>
                <a:cubicBezTo>
                  <a:pt x="6843976" y="1171234"/>
                  <a:pt x="6485899" y="1174514"/>
                  <a:pt x="6244893" y="1175149"/>
                </a:cubicBezTo>
                <a:cubicBezTo>
                  <a:pt x="6003887" y="1175784"/>
                  <a:pt x="5858654" y="1147129"/>
                  <a:pt x="5667177" y="1175149"/>
                </a:cubicBezTo>
                <a:cubicBezTo>
                  <a:pt x="5475700" y="1203169"/>
                  <a:pt x="5327841" y="1188661"/>
                  <a:pt x="5191410" y="1175149"/>
                </a:cubicBezTo>
                <a:cubicBezTo>
                  <a:pt x="5054979" y="1161637"/>
                  <a:pt x="4788537" y="1147249"/>
                  <a:pt x="4613694" y="1175149"/>
                </a:cubicBezTo>
                <a:cubicBezTo>
                  <a:pt x="4438851" y="1203049"/>
                  <a:pt x="4328682" y="1168452"/>
                  <a:pt x="4137927" y="1175149"/>
                </a:cubicBezTo>
                <a:cubicBezTo>
                  <a:pt x="3947172" y="1181846"/>
                  <a:pt x="3635507" y="1181478"/>
                  <a:pt x="3356311" y="1175149"/>
                </a:cubicBezTo>
                <a:cubicBezTo>
                  <a:pt x="3077115" y="1168820"/>
                  <a:pt x="3098046" y="1173059"/>
                  <a:pt x="2880544" y="1175149"/>
                </a:cubicBezTo>
                <a:cubicBezTo>
                  <a:pt x="2663042" y="1177239"/>
                  <a:pt x="2588822" y="1157303"/>
                  <a:pt x="2506728" y="1175149"/>
                </a:cubicBezTo>
                <a:cubicBezTo>
                  <a:pt x="2424634" y="1192995"/>
                  <a:pt x="2271253" y="1162479"/>
                  <a:pt x="2132911" y="1175149"/>
                </a:cubicBezTo>
                <a:cubicBezTo>
                  <a:pt x="1994569" y="1187819"/>
                  <a:pt x="1629798" y="1194940"/>
                  <a:pt x="1249345" y="1175149"/>
                </a:cubicBezTo>
                <a:cubicBezTo>
                  <a:pt x="868892" y="1155358"/>
                  <a:pt x="469921" y="1125259"/>
                  <a:pt x="195862" y="1175149"/>
                </a:cubicBezTo>
                <a:cubicBezTo>
                  <a:pt x="92690" y="1181020"/>
                  <a:pt x="553" y="1111053"/>
                  <a:pt x="0" y="979287"/>
                </a:cubicBezTo>
                <a:cubicBezTo>
                  <a:pt x="89" y="811565"/>
                  <a:pt x="1517" y="782770"/>
                  <a:pt x="0" y="595409"/>
                </a:cubicBezTo>
                <a:cubicBezTo>
                  <a:pt x="-1517" y="408048"/>
                  <a:pt x="-14341" y="285798"/>
                  <a:pt x="0" y="19586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597247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A3C686F-D4C2-4791-B964-F8ACF07B8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03" y="4343400"/>
            <a:ext cx="5252143" cy="12652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78D747-B9D4-4550-B877-FAB106ED7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" y="2502392"/>
            <a:ext cx="5064464" cy="1246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3B4A24D-F525-4CA2-A70A-E70F4D13F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1" y="2502392"/>
            <a:ext cx="5311816" cy="1307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EDFCFC4-4E22-477E-901B-CD506F2D2E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" y="4465604"/>
            <a:ext cx="5103920" cy="1229613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A0B4B98-3E49-493F-AF6D-0D549E17C4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3619" y="319850"/>
            <a:ext cx="837185" cy="837185"/>
          </a:xfrm>
          <a:prstGeom prst="rect">
            <a:avLst/>
          </a:prstGeom>
        </p:spPr>
      </p:pic>
      <p:pic>
        <p:nvPicPr>
          <p:cNvPr id="5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6DCB9E4-3BF4-4BBB-9468-42315C15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5877232"/>
            <a:ext cx="649817" cy="64981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D97D93-1FF1-4B0B-9C7B-251959EEB073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9F3A21-C72A-40F1-BED4-263F3C04DAA5}"/>
              </a:ext>
            </a:extLst>
          </p:cNvPr>
          <p:cNvSpPr txBox="1"/>
          <p:nvPr/>
        </p:nvSpPr>
        <p:spPr>
          <a:xfrm>
            <a:off x="-2163233" y="483344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5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1B097EA-F6D7-4CFF-AD45-4948B9972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0016" y="1798201"/>
            <a:ext cx="649817" cy="649817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6C0D5867-1A84-4D62-BDB7-C3F3197B6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639048" y="6527048"/>
            <a:ext cx="2616952" cy="261695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010D88C-D2FA-4626-B65A-26767F5FF9D6}"/>
              </a:ext>
            </a:extLst>
          </p:cNvPr>
          <p:cNvSpPr/>
          <p:nvPr/>
        </p:nvSpPr>
        <p:spPr>
          <a:xfrm>
            <a:off x="893912" y="787893"/>
            <a:ext cx="1040502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Dòng nào dưới đây gồm các vật cách điện: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BA23982-04D7-4BEE-8419-5EE12812E56C}"/>
              </a:ext>
            </a:extLst>
          </p:cNvPr>
          <p:cNvSpPr/>
          <p:nvPr/>
        </p:nvSpPr>
        <p:spPr>
          <a:xfrm>
            <a:off x="1368182" y="2766233"/>
            <a:ext cx="4378937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Thủy tinh, đồng, cao su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A842BE8-3F78-4191-ABB5-3C6B9BA21A61}"/>
              </a:ext>
            </a:extLst>
          </p:cNvPr>
          <p:cNvSpPr/>
          <p:nvPr/>
        </p:nvSpPr>
        <p:spPr>
          <a:xfrm>
            <a:off x="1574628" y="4718139"/>
            <a:ext cx="4147930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Thủy tinh, nhựa, cao su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C93C497-F054-4870-A6D2-C316F2201379}"/>
              </a:ext>
            </a:extLst>
          </p:cNvPr>
          <p:cNvSpPr/>
          <p:nvPr/>
        </p:nvSpPr>
        <p:spPr>
          <a:xfrm>
            <a:off x="7006389" y="2796849"/>
            <a:ext cx="4094633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Cao su, sắt, nhựa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64809A-449B-4AA4-961B-53A25B7F00F0}"/>
              </a:ext>
            </a:extLst>
          </p:cNvPr>
          <p:cNvSpPr/>
          <p:nvPr/>
        </p:nvSpPr>
        <p:spPr>
          <a:xfrm>
            <a:off x="7479572" y="4598387"/>
            <a:ext cx="3596497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Nhựa, cao su, nhôm</a:t>
            </a:r>
          </a:p>
        </p:txBody>
      </p:sp>
      <p:pic>
        <p:nvPicPr>
          <p:cNvPr id="6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ECD0FD8-6346-4E2B-8560-380BBE19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9986" y="6709124"/>
            <a:ext cx="649817" cy="649817"/>
          </a:xfrm>
          <a:prstGeom prst="rect">
            <a:avLst/>
          </a:prstGeom>
        </p:spPr>
      </p:pic>
      <p:pic>
        <p:nvPicPr>
          <p:cNvPr id="7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486E357B-5A4A-43DB-A80F-4AEA35A3D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50580" y="7540953"/>
            <a:ext cx="649817" cy="649817"/>
          </a:xfrm>
          <a:prstGeom prst="rect">
            <a:avLst/>
          </a:prstGeom>
        </p:spPr>
      </p:pic>
      <p:pic>
        <p:nvPicPr>
          <p:cNvPr id="6146" name="Picture 2" descr="Check free icon">
            <a:extLst>
              <a:ext uri="{FF2B5EF4-FFF2-40B4-BE49-F238E27FC236}">
                <a16:creationId xmlns:a16="http://schemas.microsoft.com/office/drawing/2014/main" xmlns="" id="{D745E149-ABB9-4A86-BD0C-372F89E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16" y="5101301"/>
            <a:ext cx="1137920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cel free icon">
            <a:extLst>
              <a:ext uri="{FF2B5EF4-FFF2-40B4-BE49-F238E27FC236}">
                <a16:creationId xmlns:a16="http://schemas.microsoft.com/office/drawing/2014/main" xmlns="" id="{25396826-E270-4F74-B10A-6DB61AB3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02" y="3299672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ancel free icon">
            <a:extLst>
              <a:ext uri="{FF2B5EF4-FFF2-40B4-BE49-F238E27FC236}">
                <a16:creationId xmlns:a16="http://schemas.microsoft.com/office/drawing/2014/main" xmlns="" id="{1EE449D4-E2B5-4DD5-9330-D7DA7EA8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20" y="3266441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ancel free icon">
            <a:extLst>
              <a:ext uri="{FF2B5EF4-FFF2-40B4-BE49-F238E27FC236}">
                <a16:creationId xmlns:a16="http://schemas.microsoft.com/office/drawing/2014/main" xmlns="" id="{8E13EE6E-161F-467E-B639-4CFFE83C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305" y="5207166"/>
            <a:ext cx="802969" cy="8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06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BF6F00E6-BB0C-3EFD-C74A-62AF1BAA1786}"/>
              </a:ext>
            </a:extLst>
          </p:cNvPr>
          <p:cNvGrpSpPr/>
          <p:nvPr/>
        </p:nvGrpSpPr>
        <p:grpSpPr>
          <a:xfrm>
            <a:off x="214167" y="-158562"/>
            <a:ext cx="11763666" cy="1023358"/>
            <a:chOff x="286527" y="-292848"/>
            <a:chExt cx="11763666" cy="1023358"/>
          </a:xfrm>
        </p:grpSpPr>
        <p:sp>
          <p:nvSpPr>
            <p:cNvPr id="13" name="Hộp Văn bản 22">
              <a:extLst>
                <a:ext uri="{FF2B5EF4-FFF2-40B4-BE49-F238E27FC236}">
                  <a16:creationId xmlns:a16="http://schemas.microsoft.com/office/drawing/2014/main" xmlns="" id="{C62F6635-7B8D-3E78-149E-6A993BCEB2B1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1F01DFF5-6B11-3AB5-454F-7F96106C2BF4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 w="2540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  <a:endParaRPr kumimoji="0" lang="en-US" altLang="zh-CN" sz="4400" b="0" i="0" u="none" strike="noStrike" kern="1200" cap="none" spc="0" normalizeH="0" baseline="0" noProof="0" dirty="0">
                <a:ln w="254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xmlns="" id="{FCD056BF-6539-7CD4-2177-499B4CE17DAA}"/>
              </a:ext>
            </a:extLst>
          </p:cNvPr>
          <p:cNvSpPr txBox="1"/>
          <p:nvPr/>
        </p:nvSpPr>
        <p:spPr>
          <a:xfrm>
            <a:off x="3799964" y="5387989"/>
            <a:ext cx="4592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(2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4000" b="1" i="0" u="none" strike="noStrike" kern="1200" cap="none" spc="0" normalizeH="0" baseline="0" noProof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427CD7-3139-E723-2D6D-32BAFD7F3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/>
        </p:blipFill>
        <p:spPr>
          <a:xfrm>
            <a:off x="-861651" y="2569535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79D114-AFE8-BD64-AB2B-38023754FD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B3CB81-67F1-C836-52E4-585C3E778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67" y="1015076"/>
            <a:ext cx="11979678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35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482389-C206-4B44-D5B9-734BFED3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6" b="71377" l="49943" r="92519">
                        <a14:foregroundMark x1="49943" y1="47558" x2="52856" y2="47719"/>
                        <a14:foregroundMark x1="50343" y1="52402" x2="51742" y2="49818"/>
                        <a14:foregroundMark x1="72901" y1="49697" x2="71987" y2="45297"/>
                        <a14:foregroundMark x1="72387" y1="41340" x2="72587" y2="41744"/>
                        <a14:foregroundMark x1="72787" y1="39483" x2="72787" y2="39483"/>
                        <a14:foregroundMark x1="73786" y1="37061" x2="73786" y2="37061"/>
                        <a14:foregroundMark x1="61079" y1="27856" x2="63364" y2="28300"/>
                        <a14:foregroundMark x1="51142" y1="41461" x2="51142" y2="41461"/>
                        <a14:foregroundMark x1="50143" y1="43319" x2="50143" y2="43319"/>
                        <a14:foregroundMark x1="59366" y1="71377" x2="61565" y2="61728"/>
                        <a14:foregroundMark x1="66077" y1="70650" x2="65277" y2="63423"/>
                        <a14:foregroundMark x1="65277" y1="63423" x2="65477" y2="63020"/>
                        <a14:foregroundMark x1="65191" y1="61324" x2="64477" y2="67622"/>
                        <a14:foregroundMark x1="64477" y1="67622" x2="64877" y2="68268"/>
                        <a14:foregroundMark x1="55368" y1="34235" x2="56653" y2="35083"/>
                        <a14:foregroundMark x1="51114" y1="45216" x2="51114" y2="45216"/>
                        <a14:foregroundMark x1="50257" y1="42996" x2="50257" y2="42996"/>
                        <a14:foregroundMark x1="50999" y1="44772" x2="49971" y2="4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1" t="23618" r="23279" b="23668"/>
          <a:stretch/>
        </p:blipFill>
        <p:spPr>
          <a:xfrm>
            <a:off x="-220337" y="2365137"/>
            <a:ext cx="3844887" cy="48949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A9A0A6-AB5F-AD2C-CEC9-5FEC2BC9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>
            <a:off x="9562642" y="2610998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653223-8023-6590-04C2-DDF4A4C66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397"/>
          <a:stretch/>
        </p:blipFill>
        <p:spPr>
          <a:xfrm>
            <a:off x="2898264" y="642943"/>
            <a:ext cx="6471672" cy="277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2021CA-D0EA-98B4-5F27-43319AC80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032698" y="3422716"/>
            <a:ext cx="6523338" cy="27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453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2360</TotalTime>
  <Words>944</Words>
  <Application>Microsoft Office PowerPoint</Application>
  <PresentationFormat>Widescreen</PresentationFormat>
  <Paragraphs>95</Paragraphs>
  <Slides>25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微软雅黑</vt:lpstr>
      <vt:lpstr>#9Slide05 SVNClementine</vt:lpstr>
      <vt:lpstr>Aptos</vt:lpstr>
      <vt:lpstr>Arial</vt:lpstr>
      <vt:lpstr>Calibri</vt:lpstr>
      <vt:lpstr>Calibri Light</vt:lpstr>
      <vt:lpstr>Coiny</vt:lpstr>
      <vt:lpstr>等线</vt:lpstr>
      <vt:lpstr>iCiel Pony</vt:lpstr>
      <vt:lpstr>Times New Roman</vt:lpstr>
      <vt:lpstr>UTM Avo</vt:lpstr>
      <vt:lpstr>印品黑体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HP</cp:lastModifiedBy>
  <cp:revision>29</cp:revision>
  <dcterms:created xsi:type="dcterms:W3CDTF">2023-08-01T09:19:19Z</dcterms:created>
  <dcterms:modified xsi:type="dcterms:W3CDTF">2024-10-17T13:13:52Z</dcterms:modified>
  <cp:category>9Slide.vn</cp:category>
</cp:coreProperties>
</file>