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bw700"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6" r:id="rId2"/>
    <p:sldId id="257" r:id="rId3"/>
    <p:sldId id="258" r:id="rId4"/>
    <p:sldId id="259" r:id="rId5"/>
    <p:sldId id="261" r:id="rId6"/>
    <p:sldId id="262" r:id="rId7"/>
    <p:sldId id="260" r:id="rId8"/>
    <p:sldId id="264" r:id="rId9"/>
    <p:sldId id="299" r:id="rId10"/>
    <p:sldId id="298" r:id="rId11"/>
    <p:sldId id="287" r:id="rId12"/>
    <p:sldId id="300" r:id="rId13"/>
    <p:sldId id="271" r:id="rId14"/>
    <p:sldId id="301" r:id="rId15"/>
    <p:sldId id="274" r:id="rId16"/>
    <p:sldId id="281" r:id="rId17"/>
    <p:sldId id="286" r:id="rId18"/>
    <p:sldId id="302" r:id="rId19"/>
    <p:sldId id="288" r:id="rId20"/>
    <p:sldId id="304" r:id="rId21"/>
    <p:sldId id="303" r:id="rId22"/>
    <p:sldId id="305" r:id="rId23"/>
    <p:sldId id="307" r:id="rId24"/>
    <p:sldId id="308" r:id="rId25"/>
    <p:sldId id="309" r:id="rId26"/>
    <p:sldId id="311" r:id="rId27"/>
    <p:sldId id="310" r:id="rId28"/>
    <p:sldId id="293" r:id="rId29"/>
    <p:sldId id="296" r:id="rId30"/>
  </p:sldIdLst>
  <p:sldSz cx="12192000" cy="6858000"/>
  <p:notesSz cx="6858000" cy="9144000"/>
  <p:embeddedFontLst>
    <p:embeddedFont>
      <p:font typeface="LNTH-LuoLuoNotangYuanTi 1" panose="020B0604020202020204" charset="-128"/>
      <p:regular r:id="rId31"/>
    </p:embeddedFont>
    <p:embeddedFont>
      <p:font typeface="SVN-Poky's" panose="020B0604020202020204" charset="0"/>
      <p:regular r:id="rId32"/>
    </p:embeddedFont>
    <p:embeddedFont>
      <p:font typeface="#9Slide05 SVNClementine" panose="020F0502020204030203" charset="0"/>
      <p:regular r:id="rId33"/>
    </p:embeddedFont>
    <p:embeddedFont>
      <p:font typeface="#9Slide07 SVNRevolution" panose="02040603050506020204" charset="0"/>
      <p:regular r:id="rId34"/>
    </p:embeddedFont>
    <p:embeddedFont>
      <p:font typeface="Calibri" panose="020F0502020204030204" pitchFamily="34" charset="0"/>
      <p:regular r:id="rId35"/>
      <p:bold r:id="rId36"/>
      <p:italic r:id="rId37"/>
      <p:boldItalic r:id="rId38"/>
    </p:embeddedFont>
    <p:embeddedFont>
      <p:font typeface="Myriad Pro" panose="020B0503030403020204" charset="0"/>
      <p:regular r:id="rId39"/>
      <p:bold r:id="rId40"/>
      <p:italic r:id="rId41"/>
      <p:boldItalic r:id="rId42"/>
    </p:embeddedFont>
    <p:embeddedFont>
      <p:font typeface="#9Slide07 SVNBeachwood Sans" charset="0"/>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66FFFF"/>
    <a:srgbClr val="DCEEFC"/>
    <a:srgbClr val="CCFFFF"/>
    <a:srgbClr val="FF0066"/>
    <a:srgbClr val="FFFF66"/>
    <a:srgbClr val="00FF00"/>
    <a:srgbClr val="66FF99"/>
    <a:srgbClr val="00FF99"/>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494"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BF0D37-1A9B-16A9-0D54-E8DA4648C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194BE4D-B00D-394C-B0A7-7C0F64C431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D360731-36C0-C66A-5C9C-9B2808B2BE21}"/>
              </a:ext>
            </a:extLst>
          </p:cNvPr>
          <p:cNvSpPr>
            <a:spLocks noGrp="1"/>
          </p:cNvSpPr>
          <p:nvPr>
            <p:ph type="dt" sz="half" idx="10"/>
          </p:nvPr>
        </p:nvSpPr>
        <p:spPr/>
        <p:txBody>
          <a:bodyPr/>
          <a:lstStyle/>
          <a:p>
            <a:fld id="{6057374A-A392-4E55-AA20-46E2B8E3F000}" type="datetimeFigureOut">
              <a:rPr lang="en-US" smtClean="0"/>
              <a:t>11/29/2024</a:t>
            </a:fld>
            <a:endParaRPr lang="en-US"/>
          </a:p>
        </p:txBody>
      </p:sp>
      <p:sp>
        <p:nvSpPr>
          <p:cNvPr id="5" name="Footer Placeholder 4">
            <a:extLst>
              <a:ext uri="{FF2B5EF4-FFF2-40B4-BE49-F238E27FC236}">
                <a16:creationId xmlns="" xmlns:a16="http://schemas.microsoft.com/office/drawing/2014/main" id="{A716595F-DBA5-6C43-E520-25755082A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BA8CED-41B3-6065-481F-D87A8335E0E3}"/>
              </a:ext>
            </a:extLst>
          </p:cNvPr>
          <p:cNvSpPr>
            <a:spLocks noGrp="1"/>
          </p:cNvSpPr>
          <p:nvPr>
            <p:ph type="sldNum" sz="quarter" idx="12"/>
          </p:nvPr>
        </p:nvSpPr>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3404808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D4DD72-C5E3-9C4E-4848-F10F40AADD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3D6491F-325A-DB4C-A493-2440B38E7B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2C7339E-A84F-4B01-4282-16C0BC614354}"/>
              </a:ext>
            </a:extLst>
          </p:cNvPr>
          <p:cNvSpPr>
            <a:spLocks noGrp="1"/>
          </p:cNvSpPr>
          <p:nvPr>
            <p:ph type="dt" sz="half" idx="10"/>
          </p:nvPr>
        </p:nvSpPr>
        <p:spPr/>
        <p:txBody>
          <a:bodyPr/>
          <a:lstStyle/>
          <a:p>
            <a:fld id="{6057374A-A392-4E55-AA20-46E2B8E3F000}" type="datetimeFigureOut">
              <a:rPr lang="en-US" smtClean="0"/>
              <a:t>11/29/2024</a:t>
            </a:fld>
            <a:endParaRPr lang="en-US"/>
          </a:p>
        </p:txBody>
      </p:sp>
      <p:sp>
        <p:nvSpPr>
          <p:cNvPr id="5" name="Footer Placeholder 4">
            <a:extLst>
              <a:ext uri="{FF2B5EF4-FFF2-40B4-BE49-F238E27FC236}">
                <a16:creationId xmlns="" xmlns:a16="http://schemas.microsoft.com/office/drawing/2014/main" id="{5A6B1A06-DE00-E7E8-57BE-F74322A7FA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B936F26-3229-7769-E10C-D66CB9E45D13}"/>
              </a:ext>
            </a:extLst>
          </p:cNvPr>
          <p:cNvSpPr>
            <a:spLocks noGrp="1"/>
          </p:cNvSpPr>
          <p:nvPr>
            <p:ph type="sldNum" sz="quarter" idx="12"/>
          </p:nvPr>
        </p:nvSpPr>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461062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4EE52B5-5E01-DBD8-1E56-959D9A98A3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3D396B8-3570-B1ED-2C70-A759A15C9B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9203714-DA8E-670B-6898-0D77119B3CF7}"/>
              </a:ext>
            </a:extLst>
          </p:cNvPr>
          <p:cNvSpPr>
            <a:spLocks noGrp="1"/>
          </p:cNvSpPr>
          <p:nvPr>
            <p:ph type="dt" sz="half" idx="10"/>
          </p:nvPr>
        </p:nvSpPr>
        <p:spPr/>
        <p:txBody>
          <a:bodyPr/>
          <a:lstStyle/>
          <a:p>
            <a:fld id="{6057374A-A392-4E55-AA20-46E2B8E3F000}" type="datetimeFigureOut">
              <a:rPr lang="en-US" smtClean="0"/>
              <a:t>11/29/2024</a:t>
            </a:fld>
            <a:endParaRPr lang="en-US"/>
          </a:p>
        </p:txBody>
      </p:sp>
      <p:sp>
        <p:nvSpPr>
          <p:cNvPr id="5" name="Footer Placeholder 4">
            <a:extLst>
              <a:ext uri="{FF2B5EF4-FFF2-40B4-BE49-F238E27FC236}">
                <a16:creationId xmlns="" xmlns:a16="http://schemas.microsoft.com/office/drawing/2014/main" id="{F9E8CE64-8F22-7839-25C7-7FFD00593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18040C2-0234-104B-EF0A-152685608378}"/>
              </a:ext>
            </a:extLst>
          </p:cNvPr>
          <p:cNvSpPr>
            <a:spLocks noGrp="1"/>
          </p:cNvSpPr>
          <p:nvPr>
            <p:ph type="sldNum" sz="quarter" idx="12"/>
          </p:nvPr>
        </p:nvSpPr>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1840783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CA5D8C-4A43-823A-D321-4A58E6D24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38A0B07-5A30-F4E2-A41A-827638D3E5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C99ACF-68F7-35CA-2569-09343624EB42}"/>
              </a:ext>
            </a:extLst>
          </p:cNvPr>
          <p:cNvSpPr>
            <a:spLocks noGrp="1"/>
          </p:cNvSpPr>
          <p:nvPr>
            <p:ph type="dt" sz="half" idx="10"/>
          </p:nvPr>
        </p:nvSpPr>
        <p:spPr/>
        <p:txBody>
          <a:bodyPr/>
          <a:lstStyle/>
          <a:p>
            <a:fld id="{6057374A-A392-4E55-AA20-46E2B8E3F000}" type="datetimeFigureOut">
              <a:rPr lang="en-US" smtClean="0"/>
              <a:t>11/29/2024</a:t>
            </a:fld>
            <a:endParaRPr lang="en-US"/>
          </a:p>
        </p:txBody>
      </p:sp>
      <p:sp>
        <p:nvSpPr>
          <p:cNvPr id="5" name="Footer Placeholder 4">
            <a:extLst>
              <a:ext uri="{FF2B5EF4-FFF2-40B4-BE49-F238E27FC236}">
                <a16:creationId xmlns="" xmlns:a16="http://schemas.microsoft.com/office/drawing/2014/main" id="{7F0AB4B8-7273-1FBC-6F70-D55F8AAB8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DFB58F0-FAD3-5160-48D4-5E389D449C72}"/>
              </a:ext>
            </a:extLst>
          </p:cNvPr>
          <p:cNvSpPr>
            <a:spLocks noGrp="1"/>
          </p:cNvSpPr>
          <p:nvPr>
            <p:ph type="sldNum" sz="quarter" idx="12"/>
          </p:nvPr>
        </p:nvSpPr>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4026257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5024AC-0D5B-6C7E-204F-48C6EBB8F4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4E2F1E8-A0A7-6146-52C8-89328B8F50D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4EF956B-34FE-C6F4-CB8A-83697C84BD8B}"/>
              </a:ext>
            </a:extLst>
          </p:cNvPr>
          <p:cNvSpPr>
            <a:spLocks noGrp="1"/>
          </p:cNvSpPr>
          <p:nvPr>
            <p:ph type="dt" sz="half" idx="10"/>
          </p:nvPr>
        </p:nvSpPr>
        <p:spPr/>
        <p:txBody>
          <a:bodyPr/>
          <a:lstStyle/>
          <a:p>
            <a:fld id="{6057374A-A392-4E55-AA20-46E2B8E3F000}" type="datetimeFigureOut">
              <a:rPr lang="en-US" smtClean="0"/>
              <a:t>11/29/2024</a:t>
            </a:fld>
            <a:endParaRPr lang="en-US"/>
          </a:p>
        </p:txBody>
      </p:sp>
      <p:sp>
        <p:nvSpPr>
          <p:cNvPr id="5" name="Footer Placeholder 4">
            <a:extLst>
              <a:ext uri="{FF2B5EF4-FFF2-40B4-BE49-F238E27FC236}">
                <a16:creationId xmlns="" xmlns:a16="http://schemas.microsoft.com/office/drawing/2014/main" id="{B2392E58-9A6D-47C6-98AD-AF0CCFBD9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7B9F24A-8371-C266-A2B5-72185CB112B8}"/>
              </a:ext>
            </a:extLst>
          </p:cNvPr>
          <p:cNvSpPr>
            <a:spLocks noGrp="1"/>
          </p:cNvSpPr>
          <p:nvPr>
            <p:ph type="sldNum" sz="quarter" idx="12"/>
          </p:nvPr>
        </p:nvSpPr>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3458551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7CAF59-21FE-7EC2-CA45-D7AE48D96E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E2B66A2-41AE-CB44-B03A-F516621D80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163A7BD-93ED-32E5-A931-754D5B4B04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1588B5D-0ED2-7828-A651-D298286EE92C}"/>
              </a:ext>
            </a:extLst>
          </p:cNvPr>
          <p:cNvSpPr>
            <a:spLocks noGrp="1"/>
          </p:cNvSpPr>
          <p:nvPr>
            <p:ph type="dt" sz="half" idx="10"/>
          </p:nvPr>
        </p:nvSpPr>
        <p:spPr/>
        <p:txBody>
          <a:bodyPr/>
          <a:lstStyle/>
          <a:p>
            <a:fld id="{6057374A-A392-4E55-AA20-46E2B8E3F000}" type="datetimeFigureOut">
              <a:rPr lang="en-US" smtClean="0"/>
              <a:t>11/29/2024</a:t>
            </a:fld>
            <a:endParaRPr lang="en-US"/>
          </a:p>
        </p:txBody>
      </p:sp>
      <p:sp>
        <p:nvSpPr>
          <p:cNvPr id="6" name="Footer Placeholder 5">
            <a:extLst>
              <a:ext uri="{FF2B5EF4-FFF2-40B4-BE49-F238E27FC236}">
                <a16:creationId xmlns="" xmlns:a16="http://schemas.microsoft.com/office/drawing/2014/main" id="{21BB37A8-AAB0-6285-EE32-0E07BB851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93D213E-67BB-0F3D-EEAB-A11102003284}"/>
              </a:ext>
            </a:extLst>
          </p:cNvPr>
          <p:cNvSpPr>
            <a:spLocks noGrp="1"/>
          </p:cNvSpPr>
          <p:nvPr>
            <p:ph type="sldNum" sz="quarter" idx="12"/>
          </p:nvPr>
        </p:nvSpPr>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4131589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420E39-1886-D01A-0172-B6E16275DF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0935AA2-1F18-8A39-99EF-8915C88375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813702C-DAC8-0425-33CA-CDD4A731A4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4509E27-B027-2175-9EDA-6E12037799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1682053-239D-2A5D-FCBE-A0536FFE09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10CE38F-CB57-12B9-C55C-E9400841D29E}"/>
              </a:ext>
            </a:extLst>
          </p:cNvPr>
          <p:cNvSpPr>
            <a:spLocks noGrp="1"/>
          </p:cNvSpPr>
          <p:nvPr>
            <p:ph type="dt" sz="half" idx="10"/>
          </p:nvPr>
        </p:nvSpPr>
        <p:spPr/>
        <p:txBody>
          <a:bodyPr/>
          <a:lstStyle/>
          <a:p>
            <a:fld id="{6057374A-A392-4E55-AA20-46E2B8E3F000}" type="datetimeFigureOut">
              <a:rPr lang="en-US" smtClean="0"/>
              <a:t>11/29/2024</a:t>
            </a:fld>
            <a:endParaRPr lang="en-US"/>
          </a:p>
        </p:txBody>
      </p:sp>
      <p:sp>
        <p:nvSpPr>
          <p:cNvPr id="8" name="Footer Placeholder 7">
            <a:extLst>
              <a:ext uri="{FF2B5EF4-FFF2-40B4-BE49-F238E27FC236}">
                <a16:creationId xmlns="" xmlns:a16="http://schemas.microsoft.com/office/drawing/2014/main" id="{5C5A9CCD-6DB4-D932-3821-CAB92FBC00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FB0345B-166B-4AFE-91F1-63051883BB29}"/>
              </a:ext>
            </a:extLst>
          </p:cNvPr>
          <p:cNvSpPr>
            <a:spLocks noGrp="1"/>
          </p:cNvSpPr>
          <p:nvPr>
            <p:ph type="sldNum" sz="quarter" idx="12"/>
          </p:nvPr>
        </p:nvSpPr>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4002524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5740ED-D6E2-8B31-D3C6-E6F081264B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F7A97319-C801-E908-FEF6-928075EC39D7}"/>
              </a:ext>
            </a:extLst>
          </p:cNvPr>
          <p:cNvSpPr>
            <a:spLocks noGrp="1"/>
          </p:cNvSpPr>
          <p:nvPr>
            <p:ph type="dt" sz="half" idx="10"/>
          </p:nvPr>
        </p:nvSpPr>
        <p:spPr/>
        <p:txBody>
          <a:bodyPr/>
          <a:lstStyle/>
          <a:p>
            <a:fld id="{6057374A-A392-4E55-AA20-46E2B8E3F000}" type="datetimeFigureOut">
              <a:rPr lang="en-US" smtClean="0"/>
              <a:t>11/29/2024</a:t>
            </a:fld>
            <a:endParaRPr lang="en-US"/>
          </a:p>
        </p:txBody>
      </p:sp>
      <p:sp>
        <p:nvSpPr>
          <p:cNvPr id="4" name="Footer Placeholder 3">
            <a:extLst>
              <a:ext uri="{FF2B5EF4-FFF2-40B4-BE49-F238E27FC236}">
                <a16:creationId xmlns="" xmlns:a16="http://schemas.microsoft.com/office/drawing/2014/main" id="{740392EE-7EEC-B372-CF47-AF561E6A50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D41BB2F-C032-A9AC-F448-9B870FDCF87F}"/>
              </a:ext>
            </a:extLst>
          </p:cNvPr>
          <p:cNvSpPr>
            <a:spLocks noGrp="1"/>
          </p:cNvSpPr>
          <p:nvPr>
            <p:ph type="sldNum" sz="quarter" idx="12"/>
          </p:nvPr>
        </p:nvSpPr>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4023650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319ACF5-B2C1-5785-66DB-81075C5B2EBD}"/>
              </a:ext>
            </a:extLst>
          </p:cNvPr>
          <p:cNvSpPr>
            <a:spLocks noGrp="1"/>
          </p:cNvSpPr>
          <p:nvPr>
            <p:ph type="dt" sz="half" idx="10"/>
          </p:nvPr>
        </p:nvSpPr>
        <p:spPr/>
        <p:txBody>
          <a:bodyPr/>
          <a:lstStyle/>
          <a:p>
            <a:fld id="{6057374A-A392-4E55-AA20-46E2B8E3F000}" type="datetimeFigureOut">
              <a:rPr lang="en-US" smtClean="0"/>
              <a:t>11/29/2024</a:t>
            </a:fld>
            <a:endParaRPr lang="en-US"/>
          </a:p>
        </p:txBody>
      </p:sp>
      <p:sp>
        <p:nvSpPr>
          <p:cNvPr id="3" name="Footer Placeholder 2">
            <a:extLst>
              <a:ext uri="{FF2B5EF4-FFF2-40B4-BE49-F238E27FC236}">
                <a16:creationId xmlns="" xmlns:a16="http://schemas.microsoft.com/office/drawing/2014/main" id="{75C4A284-1C9E-4C5C-D371-0531439444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3699D83-7A31-E396-E2D7-D8F99BB0CD66}"/>
              </a:ext>
            </a:extLst>
          </p:cNvPr>
          <p:cNvSpPr>
            <a:spLocks noGrp="1"/>
          </p:cNvSpPr>
          <p:nvPr>
            <p:ph type="sldNum" sz="quarter" idx="12"/>
          </p:nvPr>
        </p:nvSpPr>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113363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3DEB50-8831-4866-DB8E-38738A42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CF834E4-8ACA-149F-AE3F-5FE57C5A35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21AFE1B-3969-46AA-6884-3C5A3ADE9B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D401E63-E617-F35B-08B6-5E00832BC820}"/>
              </a:ext>
            </a:extLst>
          </p:cNvPr>
          <p:cNvSpPr>
            <a:spLocks noGrp="1"/>
          </p:cNvSpPr>
          <p:nvPr>
            <p:ph type="dt" sz="half" idx="10"/>
          </p:nvPr>
        </p:nvSpPr>
        <p:spPr/>
        <p:txBody>
          <a:bodyPr/>
          <a:lstStyle/>
          <a:p>
            <a:fld id="{6057374A-A392-4E55-AA20-46E2B8E3F000}" type="datetimeFigureOut">
              <a:rPr lang="en-US" smtClean="0"/>
              <a:t>11/29/2024</a:t>
            </a:fld>
            <a:endParaRPr lang="en-US"/>
          </a:p>
        </p:txBody>
      </p:sp>
      <p:sp>
        <p:nvSpPr>
          <p:cNvPr id="6" name="Footer Placeholder 5">
            <a:extLst>
              <a:ext uri="{FF2B5EF4-FFF2-40B4-BE49-F238E27FC236}">
                <a16:creationId xmlns="" xmlns:a16="http://schemas.microsoft.com/office/drawing/2014/main" id="{613A7BE3-7987-886F-1142-F891A3036B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2918707-AACD-1671-AB70-2DEEC9D2F9BD}"/>
              </a:ext>
            </a:extLst>
          </p:cNvPr>
          <p:cNvSpPr>
            <a:spLocks noGrp="1"/>
          </p:cNvSpPr>
          <p:nvPr>
            <p:ph type="sldNum" sz="quarter" idx="12"/>
          </p:nvPr>
        </p:nvSpPr>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1600701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1AD05E-CF98-CCBB-762C-6723B5B702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31E3C83-ADBB-AA8F-9527-9220AA77F7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98356DD-DAF2-2D81-984A-7B5B487A0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A02C135-9A6F-148C-9AFD-12F276B52328}"/>
              </a:ext>
            </a:extLst>
          </p:cNvPr>
          <p:cNvSpPr>
            <a:spLocks noGrp="1"/>
          </p:cNvSpPr>
          <p:nvPr>
            <p:ph type="dt" sz="half" idx="10"/>
          </p:nvPr>
        </p:nvSpPr>
        <p:spPr/>
        <p:txBody>
          <a:bodyPr/>
          <a:lstStyle/>
          <a:p>
            <a:fld id="{6057374A-A392-4E55-AA20-46E2B8E3F000}" type="datetimeFigureOut">
              <a:rPr lang="en-US" smtClean="0"/>
              <a:t>11/29/2024</a:t>
            </a:fld>
            <a:endParaRPr lang="en-US"/>
          </a:p>
        </p:txBody>
      </p:sp>
      <p:sp>
        <p:nvSpPr>
          <p:cNvPr id="6" name="Footer Placeholder 5">
            <a:extLst>
              <a:ext uri="{FF2B5EF4-FFF2-40B4-BE49-F238E27FC236}">
                <a16:creationId xmlns="" xmlns:a16="http://schemas.microsoft.com/office/drawing/2014/main" id="{E320B817-B251-0FE8-E761-15D06CC98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B7240CE-68B6-2FD4-30D6-5C75CCD4F426}"/>
              </a:ext>
            </a:extLst>
          </p:cNvPr>
          <p:cNvSpPr>
            <a:spLocks noGrp="1"/>
          </p:cNvSpPr>
          <p:nvPr>
            <p:ph type="sldNum" sz="quarter" idx="12"/>
          </p:nvPr>
        </p:nvSpPr>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2891735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 xmlns:a16="http://schemas.microsoft.com/office/drawing/2014/main" id="{D51C0268-789D-836D-F106-15926380733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6A74626E-E951-2572-15ED-E57C59E55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0087D9E-A623-DA08-A846-367D5723E6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50732C8-60C2-03F5-4D8F-B90304C6FE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057374A-A392-4E55-AA20-46E2B8E3F000}" type="datetimeFigureOut">
              <a:rPr lang="en-US" smtClean="0"/>
              <a:t>11/29/2024</a:t>
            </a:fld>
            <a:endParaRPr lang="en-US"/>
          </a:p>
        </p:txBody>
      </p:sp>
      <p:sp>
        <p:nvSpPr>
          <p:cNvPr id="5" name="Footer Placeholder 4">
            <a:extLst>
              <a:ext uri="{FF2B5EF4-FFF2-40B4-BE49-F238E27FC236}">
                <a16:creationId xmlns="" xmlns:a16="http://schemas.microsoft.com/office/drawing/2014/main" id="{005F5048-F0F7-AE31-511F-DDBF46CABC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 xmlns:a16="http://schemas.microsoft.com/office/drawing/2014/main" id="{0B2824B2-2553-6494-2115-2059D186EA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8482A21-D3D2-491C-87CF-90FA3D741348}" type="slidenum">
              <a:rPr lang="en-US" smtClean="0"/>
              <a:t>‹#›</a:t>
            </a:fld>
            <a:endParaRPr lang="en-US"/>
          </a:p>
        </p:txBody>
      </p:sp>
      <p:sp>
        <p:nvSpPr>
          <p:cNvPr id="7" name="Freeform 12">
            <a:extLst>
              <a:ext uri="{FF2B5EF4-FFF2-40B4-BE49-F238E27FC236}">
                <a16:creationId xmlns="" xmlns:a16="http://schemas.microsoft.com/office/drawing/2014/main" id="{B79DA5C5-CFD1-AA09-8700-4BA4D95B3686}"/>
              </a:ext>
            </a:extLst>
          </p:cNvPr>
          <p:cNvSpPr/>
          <p:nvPr userDrawn="1"/>
        </p:nvSpPr>
        <p:spPr>
          <a:xfrm>
            <a:off x="-76200" y="0"/>
            <a:ext cx="12268200" cy="6858000"/>
          </a:xfrm>
          <a:custGeom>
            <a:avLst/>
            <a:gdLst/>
            <a:ahLst/>
            <a:cxnLst/>
            <a:rect l="l" t="t" r="r" b="b"/>
            <a:pathLst>
              <a:path w="7315200" h="3108960">
                <a:moveTo>
                  <a:pt x="0" y="0"/>
                </a:moveTo>
                <a:lnTo>
                  <a:pt x="7315200" y="0"/>
                </a:lnTo>
                <a:lnTo>
                  <a:pt x="7315200" y="3108960"/>
                </a:lnTo>
                <a:lnTo>
                  <a:pt x="0" y="310896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3724543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bw700"/></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7.jfif"/></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fif"/><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f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f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jpg"/><Relationship Id="rId7" Type="http://schemas.microsoft.com/office/2007/relationships/hdphoto" Target="../media/hdphoto4.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7.svg"/><Relationship Id="rId4" Type="http://schemas.openxmlformats.org/officeDocument/2006/relationships/image" Target="../media/image23.png"/><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fif"/><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f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f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jf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f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f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fif"/><Relationship Id="rId1" Type="http://schemas.openxmlformats.org/officeDocument/2006/relationships/slideLayout" Target="../slideLayouts/slideLayout2.xml"/><Relationship Id="rId5" Type="http://schemas.openxmlformats.org/officeDocument/2006/relationships/image" Target="../media/image12.emf"/><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fif"/><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66FB4010-ADA2-544B-112A-28BD4AE5D3C1}"/>
              </a:ext>
            </a:extLst>
          </p:cNvPr>
          <p:cNvSpPr/>
          <p:nvPr/>
        </p:nvSpPr>
        <p:spPr>
          <a:xfrm>
            <a:off x="0" y="-19030"/>
            <a:ext cx="7647094" cy="6892019"/>
          </a:xfrm>
          <a:custGeom>
            <a:avLst/>
            <a:gdLst>
              <a:gd name="connsiteX0" fmla="*/ 0 w 7576457"/>
              <a:gd name="connsiteY0" fmla="*/ 0 h 6872989"/>
              <a:gd name="connsiteX1" fmla="*/ 7576457 w 7576457"/>
              <a:gd name="connsiteY1" fmla="*/ 0 h 6872989"/>
              <a:gd name="connsiteX2" fmla="*/ 7576457 w 7576457"/>
              <a:gd name="connsiteY2" fmla="*/ 6872989 h 6872989"/>
              <a:gd name="connsiteX3" fmla="*/ 0 w 7576457"/>
              <a:gd name="connsiteY3" fmla="*/ 6872989 h 6872989"/>
              <a:gd name="connsiteX4" fmla="*/ 0 w 7576457"/>
              <a:gd name="connsiteY4" fmla="*/ 0 h 6872989"/>
              <a:gd name="connsiteX0" fmla="*/ 0 w 7576457"/>
              <a:gd name="connsiteY0" fmla="*/ 0 h 6872989"/>
              <a:gd name="connsiteX1" fmla="*/ 7560128 w 7576457"/>
              <a:gd name="connsiteY1" fmla="*/ 16329 h 6872989"/>
              <a:gd name="connsiteX2" fmla="*/ 7576457 w 7576457"/>
              <a:gd name="connsiteY2" fmla="*/ 6872989 h 6872989"/>
              <a:gd name="connsiteX3" fmla="*/ 0 w 7576457"/>
              <a:gd name="connsiteY3" fmla="*/ 6872989 h 6872989"/>
              <a:gd name="connsiteX4" fmla="*/ 0 w 7576457"/>
              <a:gd name="connsiteY4" fmla="*/ 0 h 6872989"/>
              <a:gd name="connsiteX0" fmla="*/ 0 w 7576457"/>
              <a:gd name="connsiteY0" fmla="*/ 0 h 6872989"/>
              <a:gd name="connsiteX1" fmla="*/ 7560128 w 7576457"/>
              <a:gd name="connsiteY1" fmla="*/ 16329 h 6872989"/>
              <a:gd name="connsiteX2" fmla="*/ 7576457 w 7576457"/>
              <a:gd name="connsiteY2" fmla="*/ 6872989 h 6872989"/>
              <a:gd name="connsiteX3" fmla="*/ 0 w 7576457"/>
              <a:gd name="connsiteY3" fmla="*/ 6872989 h 6872989"/>
              <a:gd name="connsiteX4" fmla="*/ 0 w 7576457"/>
              <a:gd name="connsiteY4" fmla="*/ 0 h 6872989"/>
              <a:gd name="connsiteX0" fmla="*/ 0 w 9851575"/>
              <a:gd name="connsiteY0" fmla="*/ 0 h 6872989"/>
              <a:gd name="connsiteX1" fmla="*/ 7560128 w 9851575"/>
              <a:gd name="connsiteY1" fmla="*/ 16329 h 6872989"/>
              <a:gd name="connsiteX2" fmla="*/ 7576457 w 9851575"/>
              <a:gd name="connsiteY2" fmla="*/ 6872989 h 6872989"/>
              <a:gd name="connsiteX3" fmla="*/ 0 w 9851575"/>
              <a:gd name="connsiteY3" fmla="*/ 6872989 h 6872989"/>
              <a:gd name="connsiteX4" fmla="*/ 0 w 9851575"/>
              <a:gd name="connsiteY4" fmla="*/ 0 h 6872989"/>
              <a:gd name="connsiteX0" fmla="*/ 0 w 9851575"/>
              <a:gd name="connsiteY0" fmla="*/ 0 h 6872989"/>
              <a:gd name="connsiteX1" fmla="*/ 7560128 w 9851575"/>
              <a:gd name="connsiteY1" fmla="*/ 16329 h 6872989"/>
              <a:gd name="connsiteX2" fmla="*/ 7576457 w 9851575"/>
              <a:gd name="connsiteY2" fmla="*/ 6872989 h 6872989"/>
              <a:gd name="connsiteX3" fmla="*/ 0 w 9851575"/>
              <a:gd name="connsiteY3" fmla="*/ 6872989 h 6872989"/>
              <a:gd name="connsiteX4" fmla="*/ 0 w 9851575"/>
              <a:gd name="connsiteY4" fmla="*/ 0 h 6872989"/>
              <a:gd name="connsiteX0" fmla="*/ 0 w 10040260"/>
              <a:gd name="connsiteY0" fmla="*/ 0 h 6872989"/>
              <a:gd name="connsiteX1" fmla="*/ 7560128 w 10040260"/>
              <a:gd name="connsiteY1" fmla="*/ 16329 h 6872989"/>
              <a:gd name="connsiteX2" fmla="*/ 7576457 w 10040260"/>
              <a:gd name="connsiteY2" fmla="*/ 6872989 h 6872989"/>
              <a:gd name="connsiteX3" fmla="*/ 0 w 10040260"/>
              <a:gd name="connsiteY3" fmla="*/ 6872989 h 6872989"/>
              <a:gd name="connsiteX4" fmla="*/ 0 w 10040260"/>
              <a:gd name="connsiteY4" fmla="*/ 0 h 6872989"/>
              <a:gd name="connsiteX0" fmla="*/ 0 w 10110034"/>
              <a:gd name="connsiteY0" fmla="*/ 0 h 6872989"/>
              <a:gd name="connsiteX1" fmla="*/ 7560128 w 10110034"/>
              <a:gd name="connsiteY1" fmla="*/ 16329 h 6872989"/>
              <a:gd name="connsiteX2" fmla="*/ 7837714 w 10110034"/>
              <a:gd name="connsiteY2" fmla="*/ 6856661 h 6872989"/>
              <a:gd name="connsiteX3" fmla="*/ 0 w 10110034"/>
              <a:gd name="connsiteY3" fmla="*/ 6872989 h 6872989"/>
              <a:gd name="connsiteX4" fmla="*/ 0 w 10110034"/>
              <a:gd name="connsiteY4" fmla="*/ 0 h 687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0034" h="6872989">
                <a:moveTo>
                  <a:pt x="0" y="0"/>
                </a:moveTo>
                <a:lnTo>
                  <a:pt x="7560128" y="16329"/>
                </a:lnTo>
                <a:cubicBezTo>
                  <a:pt x="13133614" y="3983725"/>
                  <a:pt x="7832271" y="4571108"/>
                  <a:pt x="7837714" y="6856661"/>
                </a:cubicBezTo>
                <a:lnTo>
                  <a:pt x="0" y="6872989"/>
                </a:lnTo>
                <a:lnTo>
                  <a:pt x="0" y="0"/>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9C3D31BF-1B36-4F49-1808-0DCE4C75BA4C}"/>
              </a:ext>
            </a:extLst>
          </p:cNvPr>
          <p:cNvSpPr txBox="1"/>
          <p:nvPr/>
        </p:nvSpPr>
        <p:spPr>
          <a:xfrm>
            <a:off x="1971204" y="2287077"/>
            <a:ext cx="3492708" cy="830997"/>
          </a:xfrm>
          <a:prstGeom prst="rect">
            <a:avLst/>
          </a:prstGeom>
          <a:noFill/>
        </p:spPr>
        <p:txBody>
          <a:bodyPr wrap="square" rtlCol="0">
            <a:spAutoFit/>
          </a:bodyPr>
          <a:lstStyle/>
          <a:p>
            <a:r>
              <a:rPr lang="en-US" sz="4800" b="1" u="sng" dirty="0" err="1">
                <a:solidFill>
                  <a:srgbClr val="FF0000"/>
                </a:solidFill>
                <a:latin typeface="UTM Edwardian" panose="02040603050506020204" pitchFamily="18" charset="0"/>
              </a:rPr>
              <a:t>Bài</a:t>
            </a:r>
            <a:r>
              <a:rPr lang="en-US" sz="4800" b="1" u="sng" dirty="0">
                <a:solidFill>
                  <a:srgbClr val="FF0000"/>
                </a:solidFill>
                <a:latin typeface="UTM Edwardian" panose="02040603050506020204" pitchFamily="18" charset="0"/>
              </a:rPr>
              <a:t>  4 - </a:t>
            </a:r>
            <a:r>
              <a:rPr lang="en-US" sz="4800" b="1" u="sng" dirty="0" err="1">
                <a:solidFill>
                  <a:srgbClr val="FF0000"/>
                </a:solidFill>
                <a:latin typeface="UTM Edwardian" panose="02040603050506020204" pitchFamily="18" charset="0"/>
              </a:rPr>
              <a:t>tiết</a:t>
            </a:r>
            <a:r>
              <a:rPr lang="en-US" sz="4800" b="1" u="sng" dirty="0">
                <a:solidFill>
                  <a:srgbClr val="FF0000"/>
                </a:solidFill>
                <a:latin typeface="UTM Edwardian" panose="02040603050506020204" pitchFamily="18" charset="0"/>
              </a:rPr>
              <a:t> 1</a:t>
            </a:r>
          </a:p>
        </p:txBody>
      </p:sp>
      <p:grpSp>
        <p:nvGrpSpPr>
          <p:cNvPr id="12" name="Group 11">
            <a:extLst>
              <a:ext uri="{FF2B5EF4-FFF2-40B4-BE49-F238E27FC236}">
                <a16:creationId xmlns="" xmlns:a16="http://schemas.microsoft.com/office/drawing/2014/main" id="{9FC8B1E5-7573-5BA6-CDBD-498380238120}"/>
              </a:ext>
            </a:extLst>
          </p:cNvPr>
          <p:cNvGrpSpPr/>
          <p:nvPr/>
        </p:nvGrpSpPr>
        <p:grpSpPr>
          <a:xfrm>
            <a:off x="99934" y="3191969"/>
            <a:ext cx="7131313" cy="1729104"/>
            <a:chOff x="74950" y="3055554"/>
            <a:chExt cx="9193656" cy="1729104"/>
          </a:xfrm>
        </p:grpSpPr>
        <p:sp>
          <p:nvSpPr>
            <p:cNvPr id="11" name="TextBox 10">
              <a:extLst>
                <a:ext uri="{FF2B5EF4-FFF2-40B4-BE49-F238E27FC236}">
                  <a16:creationId xmlns="" xmlns:a16="http://schemas.microsoft.com/office/drawing/2014/main" id="{53C22FCD-5D69-2EEB-C074-B1E40F4B44A8}"/>
                </a:ext>
              </a:extLst>
            </p:cNvPr>
            <p:cNvSpPr txBox="1"/>
            <p:nvPr/>
          </p:nvSpPr>
          <p:spPr>
            <a:xfrm>
              <a:off x="74950" y="3102081"/>
              <a:ext cx="9121516" cy="1682577"/>
            </a:xfrm>
            <a:prstGeom prst="rect">
              <a:avLst/>
            </a:prstGeom>
            <a:noFill/>
            <a:ln>
              <a:noFill/>
            </a:ln>
            <a:effectLst>
              <a:glow rad="2286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w="381000">
                    <a:solidFill>
                      <a:schemeClr val="bg1"/>
                    </a:solidFill>
                  </a:ln>
                  <a:solidFill>
                    <a:srgbClr val="66FF33"/>
                  </a:solidFill>
                  <a:effectLst/>
                  <a:uLnTx/>
                  <a:uFillTx/>
                  <a:latin typeface="SVN-Gretoon" panose="02040603050506020204" pitchFamily="18" charset="0"/>
                </a:rPr>
                <a:t>THỰC HÀNH THIẾT KẾ NHÀ ĐỒ CHƠI</a:t>
              </a:r>
            </a:p>
          </p:txBody>
        </p:sp>
        <p:sp>
          <p:nvSpPr>
            <p:cNvPr id="10" name="TextBox 9">
              <a:extLst>
                <a:ext uri="{FF2B5EF4-FFF2-40B4-BE49-F238E27FC236}">
                  <a16:creationId xmlns="" xmlns:a16="http://schemas.microsoft.com/office/drawing/2014/main" id="{D017D4F3-F7CF-05C6-383F-BFCEDBDF7276}"/>
                </a:ext>
              </a:extLst>
            </p:cNvPr>
            <p:cNvSpPr txBox="1"/>
            <p:nvPr/>
          </p:nvSpPr>
          <p:spPr>
            <a:xfrm>
              <a:off x="147090" y="3055554"/>
              <a:ext cx="9121516" cy="1682577"/>
            </a:xfrm>
            <a:prstGeom prst="rect">
              <a:avLst/>
            </a:prstGeom>
            <a:noFill/>
            <a:ln>
              <a:noFill/>
            </a:ln>
            <a:effectLst>
              <a:glow rad="2286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w="12700">
                    <a:solidFill>
                      <a:schemeClr val="tx1"/>
                    </a:solidFill>
                  </a:ln>
                  <a:solidFill>
                    <a:srgbClr val="66FF33"/>
                  </a:solidFill>
                  <a:effectLst/>
                  <a:uLnTx/>
                  <a:uFillTx/>
                  <a:latin typeface="SVN-Gretoon" panose="02040603050506020204" pitchFamily="18" charset="0"/>
                </a:rPr>
                <a:t>THỰC HÀNH THIẾT KẾ NHÀ ĐỒ CHƠI</a:t>
              </a:r>
            </a:p>
          </p:txBody>
        </p:sp>
      </p:grpSp>
      <p:sp>
        <p:nvSpPr>
          <p:cNvPr id="8" name="TextBox 7">
            <a:extLst>
              <a:ext uri="{FF2B5EF4-FFF2-40B4-BE49-F238E27FC236}">
                <a16:creationId xmlns="" xmlns:a16="http://schemas.microsoft.com/office/drawing/2014/main" id="{8D666C48-2743-F9C9-3915-AE619C5EA442}"/>
              </a:ext>
            </a:extLst>
          </p:cNvPr>
          <p:cNvSpPr txBox="1"/>
          <p:nvPr/>
        </p:nvSpPr>
        <p:spPr>
          <a:xfrm>
            <a:off x="861932" y="1307649"/>
            <a:ext cx="5711253" cy="1015663"/>
          </a:xfrm>
          <a:prstGeom prst="rect">
            <a:avLst/>
          </a:prstGeom>
          <a:noFill/>
        </p:spPr>
        <p:txBody>
          <a:bodyPr wrap="square" rtlCol="0">
            <a:prstTxWarp prst="textWave4">
              <a:avLst/>
            </a:prstTxWarp>
            <a:spAutoFit/>
          </a:bodyPr>
          <a:lstStyle/>
          <a:p>
            <a:r>
              <a:rPr lang="en-US" sz="6000">
                <a:ln>
                  <a:solidFill>
                    <a:schemeClr val="tx1"/>
                  </a:solidFill>
                </a:ln>
                <a:solidFill>
                  <a:srgbClr val="FF7C80"/>
                </a:solidFill>
                <a:latin typeface="SVN-Apple" panose="02040603050506020204" pitchFamily="18" charset="0"/>
              </a:rPr>
              <a:t>CÔNG NGHỆ</a:t>
            </a:r>
          </a:p>
        </p:txBody>
      </p:sp>
      <p:sp>
        <p:nvSpPr>
          <p:cNvPr id="6" name="TextBox 5">
            <a:extLst>
              <a:ext uri="{FF2B5EF4-FFF2-40B4-BE49-F238E27FC236}">
                <a16:creationId xmlns="" xmlns:a16="http://schemas.microsoft.com/office/drawing/2014/main" id="{7EF9A9C4-98F9-5CFE-3916-3BC3CB2F2F5B}"/>
              </a:ext>
            </a:extLst>
          </p:cNvPr>
          <p:cNvSpPr txBox="1"/>
          <p:nvPr/>
        </p:nvSpPr>
        <p:spPr>
          <a:xfrm>
            <a:off x="281158" y="523219"/>
            <a:ext cx="671559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UTM Edwardian" panose="02040603050506020204" pitchFamily="18" charset="0"/>
              </a:rPr>
              <a:t>Thứ</a:t>
            </a:r>
            <a:r>
              <a:rPr kumimoji="0" lang="en-US" sz="4400" b="1" i="0" u="none" strike="noStrike" kern="1200" cap="none" spc="0" normalizeH="0" baseline="0" noProof="0" dirty="0">
                <a:ln>
                  <a:noFill/>
                </a:ln>
                <a:solidFill>
                  <a:prstClr val="black"/>
                </a:solidFill>
                <a:effectLst/>
                <a:uLnTx/>
                <a:uFillTx/>
                <a:latin typeface="UTM Edwardian" panose="02040603050506020204" pitchFamily="18" charset="0"/>
              </a:rPr>
              <a:t> … </a:t>
            </a:r>
            <a:r>
              <a:rPr kumimoji="0" lang="en-US" sz="4400" b="1" i="0" u="none" strike="noStrike" kern="1200" cap="none" spc="0" normalizeH="0" baseline="0" noProof="0" dirty="0" err="1">
                <a:ln>
                  <a:noFill/>
                </a:ln>
                <a:solidFill>
                  <a:prstClr val="black"/>
                </a:solidFill>
                <a:effectLst/>
                <a:uLnTx/>
                <a:uFillTx/>
                <a:latin typeface="UTM Edwardian" panose="02040603050506020204" pitchFamily="18" charset="0"/>
              </a:rPr>
              <a:t>ngày</a:t>
            </a:r>
            <a:r>
              <a:rPr kumimoji="0" lang="en-US" sz="4400" b="1" i="0" u="none" strike="noStrike" kern="1200" cap="none" spc="0" normalizeH="0" baseline="0" noProof="0" dirty="0">
                <a:ln>
                  <a:noFill/>
                </a:ln>
                <a:solidFill>
                  <a:prstClr val="black"/>
                </a:solidFill>
                <a:effectLst/>
                <a:uLnTx/>
                <a:uFillTx/>
                <a:latin typeface="UTM Edwardian" panose="02040603050506020204" pitchFamily="18" charset="0"/>
              </a:rPr>
              <a:t> … </a:t>
            </a:r>
            <a:r>
              <a:rPr kumimoji="0" lang="en-US" sz="4400" b="1" i="0" u="none" strike="noStrike" kern="1200" cap="none" spc="0" normalizeH="0" baseline="0" noProof="0" dirty="0" err="1">
                <a:ln>
                  <a:noFill/>
                </a:ln>
                <a:solidFill>
                  <a:prstClr val="black"/>
                </a:solidFill>
                <a:effectLst/>
                <a:uLnTx/>
                <a:uFillTx/>
                <a:latin typeface="UTM Edwardian" panose="02040603050506020204" pitchFamily="18" charset="0"/>
              </a:rPr>
              <a:t>tháng</a:t>
            </a:r>
            <a:r>
              <a:rPr kumimoji="0" lang="en-US" sz="4400" b="1" i="0" u="none" strike="noStrike" kern="1200" cap="none" spc="0" normalizeH="0" baseline="0" noProof="0" dirty="0">
                <a:ln>
                  <a:noFill/>
                </a:ln>
                <a:solidFill>
                  <a:prstClr val="black"/>
                </a:solidFill>
                <a:effectLst/>
                <a:uLnTx/>
                <a:uFillTx/>
                <a:latin typeface="UTM Edwardian" panose="02040603050506020204" pitchFamily="18" charset="0"/>
              </a:rPr>
              <a:t> … </a:t>
            </a:r>
            <a:r>
              <a:rPr kumimoji="0" lang="en-US" sz="4400" b="1" i="0" u="none" strike="noStrike" kern="1200" cap="none" spc="0" normalizeH="0" baseline="0" noProof="0" dirty="0" err="1">
                <a:ln>
                  <a:noFill/>
                </a:ln>
                <a:solidFill>
                  <a:prstClr val="black"/>
                </a:solidFill>
                <a:effectLst/>
                <a:uLnTx/>
                <a:uFillTx/>
                <a:latin typeface="UTM Edwardian" panose="02040603050506020204" pitchFamily="18" charset="0"/>
              </a:rPr>
              <a:t>năm</a:t>
            </a:r>
            <a:r>
              <a:rPr kumimoji="0" lang="en-US" sz="4400" b="1" i="0" u="none" strike="noStrike" kern="1200" cap="none" spc="0" normalizeH="0" baseline="0" noProof="0" dirty="0">
                <a:ln>
                  <a:noFill/>
                </a:ln>
                <a:solidFill>
                  <a:prstClr val="black"/>
                </a:solidFill>
                <a:effectLst/>
                <a:uLnTx/>
                <a:uFillTx/>
                <a:latin typeface="UTM Edwardian" panose="02040603050506020204" pitchFamily="18" charset="0"/>
              </a:rPr>
              <a:t> …</a:t>
            </a:r>
          </a:p>
        </p:txBody>
      </p:sp>
      <p:pic>
        <p:nvPicPr>
          <p:cNvPr id="22" name="Picture 21" descr="A cartoon flower with a smiling face&#10;&#10;Description automatically generated">
            <a:extLst>
              <a:ext uri="{FF2B5EF4-FFF2-40B4-BE49-F238E27FC236}">
                <a16:creationId xmlns="" xmlns:a16="http://schemas.microsoft.com/office/drawing/2014/main" id="{BEF10F7E-0128-4056-A450-EEE9A8C3AF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3489" y="4620986"/>
            <a:ext cx="1478975" cy="2241055"/>
          </a:xfrm>
          <a:prstGeom prst="rect">
            <a:avLst/>
          </a:prstGeom>
        </p:spPr>
      </p:pic>
    </p:spTree>
    <p:extLst>
      <p:ext uri="{BB962C8B-B14F-4D97-AF65-F5344CB8AC3E}">
        <p14:creationId xmlns:p14="http://schemas.microsoft.com/office/powerpoint/2010/main" val="25068361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2" presetClass="entr" presetSubtype="8" fill="hold" grpId="0" nodeType="withEffect">
                                  <p:stCondLst>
                                    <p:cond delay="150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5" presetClass="entr" presetSubtype="10" fill="hold" nodeType="withEffect">
                                  <p:stCondLst>
                                    <p:cond delay="250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DF000B-F8F2-A58A-8527-A186A53C79A3}"/>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 xmlns:a16="http://schemas.microsoft.com/office/drawing/2014/main" id="{45B3D3BC-1064-805D-D7D6-00E3FA29B585}"/>
              </a:ext>
            </a:extLst>
          </p:cNvPr>
          <p:cNvSpPr/>
          <p:nvPr/>
        </p:nvSpPr>
        <p:spPr>
          <a:xfrm>
            <a:off x="0" y="221105"/>
            <a:ext cx="12192000" cy="6415790"/>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a:extLst>
              <a:ext uri="{FF2B5EF4-FFF2-40B4-BE49-F238E27FC236}">
                <a16:creationId xmlns="" xmlns:a16="http://schemas.microsoft.com/office/drawing/2014/main" id="{0AE0BBAA-7688-FD8B-485B-CF71C5B7F71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65702" y1="42687" x2="65780" y2="43262"/>
                        <a14:foregroundMark x1="63475" y1="26241" x2="65540" y2="41492"/>
                        <a14:foregroundMark x1="62879" y1="42574" x2="64100" y2="44308"/>
                        <a14:foregroundMark x1="54255" y1="30319" x2="62599" y2="42176"/>
                        <a14:foregroundMark x1="60284" y1="32624" x2="63830" y2="41489"/>
                        <a14:foregroundMark x1="59157" y1="47552" x2="57270" y2="50000"/>
                        <a14:foregroundMark x1="63830" y1="41489" x2="62577" y2="43115"/>
                        <a14:foregroundMark x1="59355" y1="42897" x2="62057" y2="33688"/>
                        <a14:foregroundMark x1="57270" y1="50000" x2="57907" y2="47830"/>
                        <a14:foregroundMark x1="66305" y1="41390" x2="67730" y2="43972"/>
                        <a14:foregroundMark x1="62057" y1="33688" x2="65936" y2="40719"/>
                        <a14:foregroundMark x1="66318" y1="39972" x2="63475" y2="31915"/>
                        <a14:foregroundMark x1="67730" y1="43972" x2="66570" y2="40684"/>
                        <a14:foregroundMark x1="63475" y1="31915" x2="66386" y2="39839"/>
                        <a14:foregroundMark x1="51369" y1="22155" x2="51155" y2="21897"/>
                        <a14:foregroundMark x1="66252" y1="40102" x2="51373" y2="22160"/>
                        <a14:foregroundMark x1="46791" y1="50300" x2="47340" y2="51418"/>
                        <a14:foregroundMark x1="43722" y1="44055" x2="46413" y2="49531"/>
                        <a14:foregroundMark x1="48759" y1="37234" x2="54346" y2="44010"/>
                        <a14:foregroundMark x1="61818" y1="44474" x2="62057" y2="44681"/>
                        <a14:foregroundMark x1="46267" y1="30997" x2="59867" y2="42783"/>
                        <a14:foregroundMark x1="52837" y1="29433" x2="79610" y2="40957"/>
                        <a14:foregroundMark x1="64362" y1="25355" x2="71809" y2="38121"/>
                        <a14:foregroundMark x1="69858" y1="26596" x2="77305" y2="39007"/>
                        <a14:foregroundMark x1="72695" y1="45922" x2="72695" y2="45567"/>
                        <a14:foregroundMark x1="70390" y1="45922" x2="73227" y2="53723"/>
                        <a14:foregroundMark x1="67199" y1="49645" x2="67199" y2="51418"/>
                        <a14:foregroundMark x1="57092" y1="26596" x2="64362" y2="35461"/>
                        <a14:foregroundMark x1="44681" y1="30319" x2="44681" y2="30319"/>
                        <a14:foregroundMark x1="47872" y1="25355" x2="42730" y2="35816"/>
                        <a14:foregroundMark x1="47340" y1="25355" x2="47340" y2="25355"/>
                        <a14:foregroundMark x1="40957" y1="34929" x2="41489" y2="43617"/>
                        <a14:foregroundMark x1="58865" y1="35461" x2="66312" y2="53369"/>
                        <a14:foregroundMark x1="51596" y1="36702" x2="54255" y2="53723"/>
                        <a14:foregroundMark x1="61170" y1="44149" x2="64007" y2="56028"/>
                        <a14:foregroundMark x1="64007" y1="56028" x2="64007" y2="56028"/>
                        <a14:foregroundMark x1="65780" y1="41312" x2="72163" y2="47872"/>
                        <a14:foregroundMark x1="65248" y1="38121" x2="71277" y2="43262"/>
                        <a14:foregroundMark x1="55674" y1="45035" x2="57979" y2="48759"/>
                        <a14:foregroundMark x1="55674" y1="51950" x2="62589" y2="56560"/>
                        <a14:foregroundMark x1="48227" y1="46454" x2="51950" y2="51064"/>
                        <a14:backgroundMark x1="46986" y1="21986" x2="46986" y2="21986"/>
                        <a14:backgroundMark x1="47872" y1="19326" x2="45567" y2="22518"/>
                        <a14:backgroundMark x1="44149" y1="22518" x2="52482" y2="19326"/>
                        <a14:backgroundMark x1="52482" y1="19326" x2="52837" y2="18794"/>
                        <a14:backgroundMark x1="45567" y1="21986" x2="45932" y2="24469"/>
                        <a14:backgroundMark x1="44187" y1="25355" x2="44009" y2="26381"/>
                        <a14:backgroundMark x1="44681" y1="22518" x2="44187" y2="25355"/>
                        <a14:backgroundMark x1="40562" y1="33395" x2="38652" y2="32092"/>
                        <a14:backgroundMark x1="40940" y1="43651" x2="40957" y2="44149"/>
                        <a14:backgroundMark x1="40426" y1="28546" x2="40589" y2="33340"/>
                        <a14:backgroundMark x1="37956" y1="35255" x2="36348" y2="38121"/>
                        <a14:backgroundMark x1="40426" y1="30851" x2="38038" y2="35107"/>
                        <a14:backgroundMark x1="35461" y1="32092" x2="35461" y2="32092"/>
                      </a14:backgroundRemoval>
                    </a14:imgEffect>
                  </a14:imgLayer>
                </a14:imgProps>
              </a:ext>
              <a:ext uri="{28A0092B-C50C-407E-A947-70E740481C1C}">
                <a14:useLocalDpi xmlns:a14="http://schemas.microsoft.com/office/drawing/2010/main" val="0"/>
              </a:ext>
            </a:extLst>
          </a:blip>
          <a:srcRect l="10130" t="8251" r="9824" b="12162"/>
          <a:stretch/>
        </p:blipFill>
        <p:spPr bwMode="auto">
          <a:xfrm rot="20663483">
            <a:off x="139691" y="342090"/>
            <a:ext cx="1211324" cy="12043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Giáo Dục, Học Tập, Học Sinh, Kiến Thức, Học Nhóm, Tải hình PNG 187 -  Free.Vector6.com">
            <a:extLst>
              <a:ext uri="{FF2B5EF4-FFF2-40B4-BE49-F238E27FC236}">
                <a16:creationId xmlns="" xmlns:a16="http://schemas.microsoft.com/office/drawing/2014/main" id="{F4F333E4-3727-C873-5921-8DBDA2C1AF2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596"/>
          <a:stretch/>
        </p:blipFill>
        <p:spPr bwMode="auto">
          <a:xfrm>
            <a:off x="745353" y="526071"/>
            <a:ext cx="9133065" cy="6130595"/>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 xmlns:a16="http://schemas.microsoft.com/office/drawing/2014/main" id="{BEE7E389-4F02-9B2D-3EFF-B8E0D4229C61}"/>
              </a:ext>
            </a:extLst>
          </p:cNvPr>
          <p:cNvGrpSpPr/>
          <p:nvPr/>
        </p:nvGrpSpPr>
        <p:grpSpPr>
          <a:xfrm>
            <a:off x="7757234" y="698009"/>
            <a:ext cx="4242367" cy="1978398"/>
            <a:chOff x="8196577" y="2706505"/>
            <a:chExt cx="4242367" cy="1978398"/>
          </a:xfrm>
        </p:grpSpPr>
        <p:sp>
          <p:nvSpPr>
            <p:cNvPr id="7" name="Speech Bubble: Rectangle with Corners Rounded 6">
              <a:extLst>
                <a:ext uri="{FF2B5EF4-FFF2-40B4-BE49-F238E27FC236}">
                  <a16:creationId xmlns="" xmlns:a16="http://schemas.microsoft.com/office/drawing/2014/main" id="{FF5F2724-25CE-9311-D1F7-E05C4A3A72DD}"/>
                </a:ext>
              </a:extLst>
            </p:cNvPr>
            <p:cNvSpPr/>
            <p:nvPr/>
          </p:nvSpPr>
          <p:spPr>
            <a:xfrm>
              <a:off x="8196577" y="2706505"/>
              <a:ext cx="3763980" cy="1978398"/>
            </a:xfrm>
            <a:prstGeom prst="wedgeRoundRectCallout">
              <a:avLst>
                <a:gd name="adj1" fmla="val -67669"/>
                <a:gd name="adj2" fmla="val 34316"/>
                <a:gd name="adj3" fmla="val 16667"/>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 xmlns:a16="http://schemas.microsoft.com/office/drawing/2014/main" id="{87E1C71F-2811-3A43-B8C1-4FDCDF577085}"/>
                </a:ext>
              </a:extLst>
            </p:cNvPr>
            <p:cNvSpPr txBox="1"/>
            <p:nvPr/>
          </p:nvSpPr>
          <p:spPr>
            <a:xfrm>
              <a:off x="8802663" y="2745911"/>
              <a:ext cx="3636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rPr>
                <a:t>Thảo luận nhóm bốn</a:t>
              </a:r>
            </a:p>
          </p:txBody>
        </p:sp>
      </p:grpSp>
    </p:spTree>
    <p:extLst>
      <p:ext uri="{BB962C8B-B14F-4D97-AF65-F5344CB8AC3E}">
        <p14:creationId xmlns:p14="http://schemas.microsoft.com/office/powerpoint/2010/main" val="28204905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left)">
                                      <p:cBhvr>
                                        <p:cTn id="7" dur="500"/>
                                        <p:tgtEl>
                                          <p:spTgt spid="205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53" presetClass="entr" presetSubtype="52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fltVal val="0.5"/>
                                          </p:val>
                                        </p:tav>
                                        <p:tav tm="100000">
                                          <p:val>
                                            <p:strVal val="#ppt_x"/>
                                          </p:val>
                                        </p:tav>
                                      </p:tavLst>
                                    </p:anim>
                                    <p:anim calcmode="lin" valueType="num">
                                      <p:cBhvr>
                                        <p:cTn id="14" dur="500" fill="hold"/>
                                        <p:tgtEl>
                                          <p:spTgt spid="11"/>
                                        </p:tgtEl>
                                        <p:attrNameLst>
                                          <p:attrName>ppt_y</p:attrName>
                                        </p:attrNameLst>
                                      </p:cBhvr>
                                      <p:tavLst>
                                        <p:tav tm="0">
                                          <p:val>
                                            <p:fltVal val="0.5"/>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 xmlns:a16="http://schemas.microsoft.com/office/drawing/2014/main" id="{0D6B6A75-F9B5-1F29-3465-B0EDDE8266AA}"/>
              </a:ext>
            </a:extLst>
          </p:cNvPr>
          <p:cNvSpPr>
            <a:spLocks noGrp="1"/>
          </p:cNvSpPr>
          <p:nvPr>
            <p:ph type="title" idx="4294967295"/>
          </p:nvPr>
        </p:nvSpPr>
        <p:spPr>
          <a:xfrm>
            <a:off x="1693524" y="-736358"/>
            <a:ext cx="11033125" cy="2962275"/>
          </a:xfrm>
          <a:prstGeom prst="rect">
            <a:avLst/>
          </a:prstGeom>
        </p:spPr>
        <p:txBody>
          <a:bodyPr>
            <a:normAutofit/>
          </a:bodyPr>
          <a:lstStyle/>
          <a:p>
            <a:r>
              <a:rPr lang="en-US" sz="5400" dirty="0">
                <a:solidFill>
                  <a:srgbClr val="FF5050"/>
                </a:solidFill>
                <a:latin typeface="Times New Roman" panose="02020603050405020304" pitchFamily="18" charset="0"/>
                <a:ea typeface="LNTH-LuoLuoNotangYuanTi 1" pitchFamily="2" charset="-128"/>
                <a:cs typeface="Times New Roman" panose="02020603050405020304" pitchFamily="18" charset="0"/>
              </a:rPr>
              <a:t>CHIA SẺ TRƯỚC LỚP</a:t>
            </a:r>
          </a:p>
        </p:txBody>
      </p:sp>
    </p:spTree>
    <p:extLst>
      <p:ext uri="{BB962C8B-B14F-4D97-AF65-F5344CB8AC3E}">
        <p14:creationId xmlns:p14="http://schemas.microsoft.com/office/powerpoint/2010/main" val="1029325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DF000B-F8F2-A58A-8527-A186A53C79A3}"/>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 xmlns:a16="http://schemas.microsoft.com/office/drawing/2014/main" id="{45B3D3BC-1064-805D-D7D6-00E3FA29B585}"/>
              </a:ext>
            </a:extLst>
          </p:cNvPr>
          <p:cNvSpPr/>
          <p:nvPr/>
        </p:nvSpPr>
        <p:spPr>
          <a:xfrm>
            <a:off x="209550" y="367727"/>
            <a:ext cx="11622816" cy="6122545"/>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a:extLst>
              <a:ext uri="{FF2B5EF4-FFF2-40B4-BE49-F238E27FC236}">
                <a16:creationId xmlns="" xmlns:a16="http://schemas.microsoft.com/office/drawing/2014/main" id="{0AE0BBAA-7688-FD8B-485B-CF71C5B7F710}"/>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65702" y1="42687" x2="65780" y2="43262"/>
                        <a14:foregroundMark x1="63475" y1="26241" x2="65540" y2="41492"/>
                        <a14:foregroundMark x1="62879" y1="42574" x2="64100" y2="44308"/>
                        <a14:foregroundMark x1="54255" y1="30319" x2="62599" y2="42176"/>
                        <a14:foregroundMark x1="60284" y1="32624" x2="63830" y2="41489"/>
                        <a14:foregroundMark x1="59157" y1="47552" x2="57270" y2="50000"/>
                        <a14:foregroundMark x1="63830" y1="41489" x2="62577" y2="43115"/>
                        <a14:foregroundMark x1="59355" y1="42897" x2="62057" y2="33688"/>
                        <a14:foregroundMark x1="57270" y1="50000" x2="57907" y2="47830"/>
                        <a14:foregroundMark x1="66305" y1="41390" x2="67730" y2="43972"/>
                        <a14:foregroundMark x1="62057" y1="33688" x2="65936" y2="40719"/>
                        <a14:foregroundMark x1="66318" y1="39972" x2="63475" y2="31915"/>
                        <a14:foregroundMark x1="67730" y1="43972" x2="66570" y2="40684"/>
                        <a14:foregroundMark x1="63475" y1="31915" x2="66386" y2="39839"/>
                        <a14:foregroundMark x1="51369" y1="22155" x2="51155" y2="21897"/>
                        <a14:foregroundMark x1="66252" y1="40102" x2="51373" y2="22160"/>
                        <a14:foregroundMark x1="46791" y1="50300" x2="47340" y2="51418"/>
                        <a14:foregroundMark x1="43722" y1="44055" x2="46413" y2="49531"/>
                        <a14:foregroundMark x1="48759" y1="37234" x2="54346" y2="44010"/>
                        <a14:foregroundMark x1="61818" y1="44474" x2="62057" y2="44681"/>
                        <a14:foregroundMark x1="46267" y1="30997" x2="59867" y2="42783"/>
                        <a14:foregroundMark x1="52837" y1="29433" x2="79610" y2="40957"/>
                        <a14:foregroundMark x1="64362" y1="25355" x2="71809" y2="38121"/>
                        <a14:foregroundMark x1="69858" y1="26596" x2="77305" y2="39007"/>
                        <a14:foregroundMark x1="72695" y1="45922" x2="72695" y2="45567"/>
                        <a14:foregroundMark x1="70390" y1="45922" x2="73227" y2="53723"/>
                        <a14:foregroundMark x1="67199" y1="49645" x2="67199" y2="51418"/>
                        <a14:foregroundMark x1="57092" y1="26596" x2="64362" y2="35461"/>
                        <a14:foregroundMark x1="44681" y1="30319" x2="44681" y2="30319"/>
                        <a14:foregroundMark x1="47872" y1="25355" x2="42730" y2="35816"/>
                        <a14:foregroundMark x1="47340" y1="25355" x2="47340" y2="25355"/>
                        <a14:foregroundMark x1="40957" y1="34929" x2="41489" y2="43617"/>
                        <a14:foregroundMark x1="58865" y1="35461" x2="66312" y2="53369"/>
                        <a14:foregroundMark x1="51596" y1="36702" x2="54255" y2="53723"/>
                        <a14:foregroundMark x1="61170" y1="44149" x2="64007" y2="56028"/>
                        <a14:foregroundMark x1="64007" y1="56028" x2="64007" y2="56028"/>
                        <a14:foregroundMark x1="65780" y1="41312" x2="72163" y2="47872"/>
                        <a14:foregroundMark x1="65248" y1="38121" x2="71277" y2="43262"/>
                        <a14:foregroundMark x1="55674" y1="45035" x2="57979" y2="48759"/>
                        <a14:foregroundMark x1="55674" y1="51950" x2="62589" y2="56560"/>
                        <a14:foregroundMark x1="48227" y1="46454" x2="51950" y2="51064"/>
                        <a14:backgroundMark x1="46986" y1="21986" x2="46986" y2="21986"/>
                        <a14:backgroundMark x1="47872" y1="19326" x2="45567" y2="22518"/>
                        <a14:backgroundMark x1="44149" y1="22518" x2="52482" y2="19326"/>
                        <a14:backgroundMark x1="52482" y1="19326" x2="52837" y2="18794"/>
                        <a14:backgroundMark x1="45567" y1="21986" x2="45932" y2="24469"/>
                        <a14:backgroundMark x1="44187" y1="25355" x2="44009" y2="26381"/>
                        <a14:backgroundMark x1="44681" y1="22518" x2="44187" y2="25355"/>
                        <a14:backgroundMark x1="40562" y1="33395" x2="38652" y2="32092"/>
                        <a14:backgroundMark x1="40940" y1="43651" x2="40957" y2="44149"/>
                        <a14:backgroundMark x1="40426" y1="28546" x2="40589" y2="33340"/>
                        <a14:backgroundMark x1="37956" y1="35255" x2="36348" y2="38121"/>
                        <a14:backgroundMark x1="40426" y1="30851" x2="38038" y2="35107"/>
                        <a14:backgroundMark x1="35461" y1="32092" x2="35461" y2="32092"/>
                      </a14:backgroundRemoval>
                    </a14:imgEffect>
                  </a14:imgLayer>
                </a14:imgProps>
              </a:ext>
              <a:ext uri="{28A0092B-C50C-407E-A947-70E740481C1C}">
                <a14:useLocalDpi xmlns:a14="http://schemas.microsoft.com/office/drawing/2010/main" val="0"/>
              </a:ext>
            </a:extLst>
          </a:blip>
          <a:srcRect l="10130" t="8251" r="9824" b="12162"/>
          <a:stretch/>
        </p:blipFill>
        <p:spPr bwMode="auto">
          <a:xfrm rot="20663483">
            <a:off x="-93088" y="140755"/>
            <a:ext cx="1211324" cy="12043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 xmlns:a16="http://schemas.microsoft.com/office/drawing/2014/main" id="{C99E71C1-8597-631E-ECF6-160B03353782}"/>
              </a:ext>
            </a:extLst>
          </p:cNvPr>
          <p:cNvGraphicFramePr>
            <a:graphicFrameLocks noGrp="1"/>
          </p:cNvGraphicFramePr>
          <p:nvPr>
            <p:extLst>
              <p:ext uri="{D42A27DB-BD31-4B8C-83A1-F6EECF244321}">
                <p14:modId xmlns:p14="http://schemas.microsoft.com/office/powerpoint/2010/main" val="3317202727"/>
              </p:ext>
            </p:extLst>
          </p:nvPr>
        </p:nvGraphicFramePr>
        <p:xfrm>
          <a:off x="953126" y="998465"/>
          <a:ext cx="10000625" cy="4861070"/>
        </p:xfrm>
        <a:graphic>
          <a:graphicData uri="http://schemas.openxmlformats.org/drawingml/2006/table">
            <a:tbl>
              <a:tblPr firstRow="1" firstCol="1" lastRow="1" lastCol="1" bandRow="1" bandCol="1"/>
              <a:tblGrid>
                <a:gridCol w="942901">
                  <a:extLst>
                    <a:ext uri="{9D8B030D-6E8A-4147-A177-3AD203B41FA5}">
                      <a16:colId xmlns="" xmlns:a16="http://schemas.microsoft.com/office/drawing/2014/main" val="235442052"/>
                    </a:ext>
                  </a:extLst>
                </a:gridCol>
                <a:gridCol w="3499163">
                  <a:extLst>
                    <a:ext uri="{9D8B030D-6E8A-4147-A177-3AD203B41FA5}">
                      <a16:colId xmlns="" xmlns:a16="http://schemas.microsoft.com/office/drawing/2014/main" val="884114234"/>
                    </a:ext>
                  </a:extLst>
                </a:gridCol>
                <a:gridCol w="1977160">
                  <a:extLst>
                    <a:ext uri="{9D8B030D-6E8A-4147-A177-3AD203B41FA5}">
                      <a16:colId xmlns="" xmlns:a16="http://schemas.microsoft.com/office/drawing/2014/main" val="2275141791"/>
                    </a:ext>
                  </a:extLst>
                </a:gridCol>
                <a:gridCol w="1790700">
                  <a:extLst>
                    <a:ext uri="{9D8B030D-6E8A-4147-A177-3AD203B41FA5}">
                      <a16:colId xmlns="" xmlns:a16="http://schemas.microsoft.com/office/drawing/2014/main" val="1604841088"/>
                    </a:ext>
                  </a:extLst>
                </a:gridCol>
                <a:gridCol w="1790701">
                  <a:extLst>
                    <a:ext uri="{9D8B030D-6E8A-4147-A177-3AD203B41FA5}">
                      <a16:colId xmlns="" xmlns:a16="http://schemas.microsoft.com/office/drawing/2014/main" val="1652903024"/>
                    </a:ext>
                  </a:extLst>
                </a:gridCol>
              </a:tblGrid>
              <a:tr h="1451300">
                <a:tc rowSpan="2">
                  <a:txBody>
                    <a:bodyPr/>
                    <a:lstStyle/>
                    <a:p>
                      <a:pPr>
                        <a:lnSpc>
                          <a:spcPct val="100000"/>
                        </a:lnSpc>
                        <a:spcBef>
                          <a:spcPts val="875"/>
                        </a:spcBef>
                      </a:pPr>
                      <a:r>
                        <a:rPr lang="vi-VN" sz="3600">
                          <a:effectLst/>
                          <a:latin typeface="Myriad Pro" panose="020B0503030403020204" pitchFamily="34" charset="0"/>
                          <a:ea typeface="Myriad Pro" panose="020B0503030403020204" pitchFamily="34" charset="0"/>
                          <a:cs typeface="Myriad Pro" panose="020B0503030403020204" pitchFamily="34" charset="0"/>
                        </a:rPr>
                        <a:t> </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p>
                      <a:pPr marL="55245">
                        <a:lnSpc>
                          <a:spcPct val="100000"/>
                        </a:lnSpc>
                      </a:pPr>
                      <a:r>
                        <a:rPr lang="vi-VN" sz="3600" b="1" spc="-25">
                          <a:effectLst/>
                          <a:latin typeface="Myriad Pro" panose="020B0503030403020204" pitchFamily="34" charset="0"/>
                          <a:ea typeface="Myriad Pro" panose="020B0503030403020204" pitchFamily="34" charset="0"/>
                          <a:cs typeface="Myriad Pro" panose="020B0503030403020204" pitchFamily="34" charset="0"/>
                        </a:rPr>
                        <a:t>TT</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nSpc>
                          <a:spcPct val="100000"/>
                        </a:lnSpc>
                        <a:spcBef>
                          <a:spcPts val="265"/>
                        </a:spcBef>
                      </a:pPr>
                      <a:r>
                        <a:rPr lang="vi-VN" sz="3600">
                          <a:effectLst/>
                          <a:latin typeface="Myriad Pro" panose="020B0503030403020204" pitchFamily="34" charset="0"/>
                          <a:ea typeface="Myriad Pro" panose="020B0503030403020204" pitchFamily="34" charset="0"/>
                          <a:cs typeface="Myriad Pro" panose="020B0503030403020204" pitchFamily="34" charset="0"/>
                        </a:rPr>
                        <a:t> </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p>
                      <a:pPr marL="332740" indent="-226060">
                        <a:lnSpc>
                          <a:spcPct val="100000"/>
                        </a:lnSpc>
                      </a:pPr>
                      <a:r>
                        <a:rPr lang="vi-VN" sz="3600" b="1">
                          <a:effectLst/>
                          <a:latin typeface="Myriad Pro" panose="020B0503030403020204" pitchFamily="34" charset="0"/>
                          <a:ea typeface="Myriad Pro" panose="020B0503030403020204" pitchFamily="34" charset="0"/>
                          <a:cs typeface="Myriad Pro" panose="020B0503030403020204" pitchFamily="34" charset="0"/>
                        </a:rPr>
                        <a:t>Các</a:t>
                      </a:r>
                      <a:r>
                        <a:rPr lang="vi-VN" sz="3600" b="1" spc="-65">
                          <a:effectLst/>
                          <a:latin typeface="Myriad Pro" panose="020B0503030403020204" pitchFamily="34" charset="0"/>
                          <a:ea typeface="Myriad Pro" panose="020B0503030403020204" pitchFamily="34" charset="0"/>
                          <a:cs typeface="Myriad Pro" panose="020B0503030403020204" pitchFamily="34" charset="0"/>
                        </a:rPr>
                        <a:t> </a:t>
                      </a:r>
                      <a:r>
                        <a:rPr lang="vi-VN" sz="3600" b="1">
                          <a:effectLst/>
                          <a:latin typeface="Myriad Pro" panose="020B0503030403020204" pitchFamily="34" charset="0"/>
                          <a:ea typeface="Myriad Pro" panose="020B0503030403020204" pitchFamily="34" charset="0"/>
                          <a:cs typeface="Myriad Pro" panose="020B0503030403020204" pitchFamily="34" charset="0"/>
                        </a:rPr>
                        <a:t>bộ</a:t>
                      </a:r>
                      <a:r>
                        <a:rPr lang="vi-VN" sz="3600" b="1" spc="-60">
                          <a:effectLst/>
                          <a:latin typeface="Myriad Pro" panose="020B0503030403020204" pitchFamily="34" charset="0"/>
                          <a:ea typeface="Myriad Pro" panose="020B0503030403020204" pitchFamily="34" charset="0"/>
                          <a:cs typeface="Myriad Pro" panose="020B0503030403020204" pitchFamily="34" charset="0"/>
                        </a:rPr>
                        <a:t> </a:t>
                      </a:r>
                      <a:r>
                        <a:rPr lang="vi-VN" sz="3600" b="1">
                          <a:effectLst/>
                          <a:latin typeface="Myriad Pro" panose="020B0503030403020204" pitchFamily="34" charset="0"/>
                          <a:ea typeface="Myriad Pro" panose="020B0503030403020204" pitchFamily="34" charset="0"/>
                          <a:cs typeface="Myriad Pro" panose="020B0503030403020204" pitchFamily="34" charset="0"/>
                        </a:rPr>
                        <a:t>phận </a:t>
                      </a:r>
                      <a:r>
                        <a:rPr lang="vi-VN" sz="3600" b="1" spc="-10">
                          <a:effectLst/>
                          <a:latin typeface="Myriad Pro" panose="020B0503030403020204" pitchFamily="34" charset="0"/>
                          <a:ea typeface="Myriad Pro" panose="020B0503030403020204" pitchFamily="34" charset="0"/>
                          <a:cs typeface="Myriad Pro" panose="020B0503030403020204" pitchFamily="34" charset="0"/>
                        </a:rPr>
                        <a:t>chính</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5405" marR="57150" algn="ctr">
                        <a:lnSpc>
                          <a:spcPct val="100000"/>
                        </a:lnSpc>
                        <a:spcBef>
                          <a:spcPts val="170"/>
                        </a:spcBef>
                        <a:spcAft>
                          <a:spcPts val="0"/>
                        </a:spcAft>
                      </a:pPr>
                      <a:r>
                        <a:rPr lang="vi-VN" sz="3600" b="1" spc="-30">
                          <a:effectLst/>
                          <a:latin typeface="Myriad Pro" panose="020B0503030403020204" pitchFamily="34" charset="0"/>
                          <a:ea typeface="Myriad Pro" panose="020B0503030403020204" pitchFamily="34" charset="0"/>
                          <a:cs typeface="Myriad Pro" panose="020B0503030403020204" pitchFamily="34" charset="0"/>
                        </a:rPr>
                        <a:t>Mô </a:t>
                      </a:r>
                      <a:r>
                        <a:rPr lang="vi-VN" sz="3600" b="1" spc="-20">
                          <a:effectLst/>
                          <a:latin typeface="Myriad Pro" panose="020B0503030403020204" pitchFamily="34" charset="0"/>
                          <a:ea typeface="Myriad Pro" panose="020B0503030403020204" pitchFamily="34" charset="0"/>
                          <a:cs typeface="Myriad Pro" panose="020B0503030403020204" pitchFamily="34" charset="0"/>
                        </a:rPr>
                        <a:t>hình </a:t>
                      </a:r>
                      <a:r>
                        <a:rPr lang="vi-VN" sz="3600" b="1" spc="-50">
                          <a:effectLst/>
                          <a:latin typeface="Myriad Pro" panose="020B0503030403020204" pitchFamily="34" charset="0"/>
                          <a:ea typeface="Myriad Pro" panose="020B0503030403020204" pitchFamily="34" charset="0"/>
                          <a:cs typeface="Myriad Pro" panose="020B0503030403020204" pitchFamily="34" charset="0"/>
                        </a:rPr>
                        <a:t>a</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8895" marR="40640" algn="ctr">
                        <a:lnSpc>
                          <a:spcPct val="100000"/>
                        </a:lnSpc>
                        <a:spcBef>
                          <a:spcPts val="170"/>
                        </a:spcBef>
                        <a:spcAft>
                          <a:spcPts val="0"/>
                        </a:spcAft>
                      </a:pPr>
                      <a:r>
                        <a:rPr lang="vi-VN" sz="3600" b="1" spc="-30">
                          <a:effectLst/>
                          <a:latin typeface="Myriad Pro" panose="020B0503030403020204" pitchFamily="34" charset="0"/>
                          <a:ea typeface="Myriad Pro" panose="020B0503030403020204" pitchFamily="34" charset="0"/>
                          <a:cs typeface="Myriad Pro" panose="020B0503030403020204" pitchFamily="34" charset="0"/>
                        </a:rPr>
                        <a:t>Mô </a:t>
                      </a:r>
                      <a:r>
                        <a:rPr lang="vi-VN" sz="3600" b="1" spc="-20">
                          <a:effectLst/>
                          <a:latin typeface="Myriad Pro" panose="020B0503030403020204" pitchFamily="34" charset="0"/>
                          <a:ea typeface="Myriad Pro" panose="020B0503030403020204" pitchFamily="34" charset="0"/>
                          <a:cs typeface="Myriad Pro" panose="020B0503030403020204" pitchFamily="34" charset="0"/>
                        </a:rPr>
                        <a:t>hình </a:t>
                      </a:r>
                      <a:r>
                        <a:rPr lang="vi-VN" sz="3600" b="1" spc="-50">
                          <a:effectLst/>
                          <a:latin typeface="Myriad Pro" panose="020B0503030403020204" pitchFamily="34" charset="0"/>
                          <a:ea typeface="Myriad Pro" panose="020B0503030403020204" pitchFamily="34" charset="0"/>
                          <a:cs typeface="Myriad Pro" panose="020B0503030403020204" pitchFamily="34" charset="0"/>
                        </a:rPr>
                        <a:t>b</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3180" marR="34925" algn="ctr">
                        <a:lnSpc>
                          <a:spcPct val="100000"/>
                        </a:lnSpc>
                        <a:spcBef>
                          <a:spcPts val="170"/>
                        </a:spcBef>
                        <a:spcAft>
                          <a:spcPts val="0"/>
                        </a:spcAft>
                      </a:pPr>
                      <a:r>
                        <a:rPr lang="vi-VN" sz="3600" b="1" spc="-30">
                          <a:effectLst/>
                          <a:latin typeface="Myriad Pro" panose="020B0503030403020204" pitchFamily="34" charset="0"/>
                          <a:ea typeface="Myriad Pro" panose="020B0503030403020204" pitchFamily="34" charset="0"/>
                          <a:cs typeface="Myriad Pro" panose="020B0503030403020204" pitchFamily="34" charset="0"/>
                        </a:rPr>
                        <a:t>Mô </a:t>
                      </a:r>
                      <a:r>
                        <a:rPr lang="vi-VN" sz="3600" b="1" spc="-20">
                          <a:effectLst/>
                          <a:latin typeface="Myriad Pro" panose="020B0503030403020204" pitchFamily="34" charset="0"/>
                          <a:ea typeface="Myriad Pro" panose="020B0503030403020204" pitchFamily="34" charset="0"/>
                          <a:cs typeface="Myriad Pro" panose="020B0503030403020204" pitchFamily="34" charset="0"/>
                        </a:rPr>
                        <a:t>hình </a:t>
                      </a:r>
                      <a:r>
                        <a:rPr lang="vi-VN" sz="3600" b="1" spc="-50">
                          <a:effectLst/>
                          <a:latin typeface="Myriad Pro" panose="020B0503030403020204" pitchFamily="34" charset="0"/>
                          <a:ea typeface="Myriad Pro" panose="020B0503030403020204" pitchFamily="34" charset="0"/>
                          <a:cs typeface="Myriad Pro" panose="020B0503030403020204" pitchFamily="34" charset="0"/>
                        </a:rPr>
                        <a:t>c</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459948083"/>
                  </a:ext>
                </a:extLst>
              </a:tr>
              <a:tr h="568295">
                <a:tc vMerge="1">
                  <a:txBody>
                    <a:bodyPr/>
                    <a:lstStyle/>
                    <a:p>
                      <a:endParaRPr lang="en-US"/>
                    </a:p>
                  </a:txBody>
                  <a:tcPr/>
                </a:tc>
                <a:tc vMerge="1">
                  <a:txBody>
                    <a:bodyPr/>
                    <a:lstStyle/>
                    <a:p>
                      <a:endParaRPr lang="en-US"/>
                    </a:p>
                  </a:txBody>
                  <a:tcPr/>
                </a:tc>
                <a:tc gridSpan="3">
                  <a:txBody>
                    <a:bodyPr/>
                    <a:lstStyle/>
                    <a:p>
                      <a:pPr marL="377190">
                        <a:lnSpc>
                          <a:spcPct val="100000"/>
                        </a:lnSpc>
                        <a:spcBef>
                          <a:spcPts val="85"/>
                        </a:spcBef>
                        <a:spcAft>
                          <a:spcPts val="0"/>
                        </a:spcAft>
                      </a:pPr>
                      <a:r>
                        <a:rPr lang="vi-VN" sz="3600" b="1">
                          <a:effectLst/>
                          <a:latin typeface="Myriad Pro" panose="020B0503030403020204" pitchFamily="34" charset="0"/>
                          <a:ea typeface="Myriad Pro" panose="020B0503030403020204" pitchFamily="34" charset="0"/>
                          <a:cs typeface="Myriad Pro" panose="020B0503030403020204" pitchFamily="34" charset="0"/>
                        </a:rPr>
                        <a:t>Số</a:t>
                      </a:r>
                      <a:r>
                        <a:rPr lang="vi-VN" sz="3600" b="1" spc="5">
                          <a:effectLst/>
                          <a:latin typeface="Myriad Pro" panose="020B0503030403020204" pitchFamily="34" charset="0"/>
                          <a:ea typeface="Myriad Pro" panose="020B0503030403020204" pitchFamily="34" charset="0"/>
                          <a:cs typeface="Myriad Pro" panose="020B0503030403020204" pitchFamily="34" charset="0"/>
                        </a:rPr>
                        <a:t> </a:t>
                      </a:r>
                      <a:r>
                        <a:rPr lang="vi-VN" sz="3600" b="1" spc="-20">
                          <a:effectLst/>
                          <a:latin typeface="Myriad Pro" panose="020B0503030403020204" pitchFamily="34" charset="0"/>
                          <a:ea typeface="Myriad Pro" panose="020B0503030403020204" pitchFamily="34" charset="0"/>
                          <a:cs typeface="Myriad Pro" panose="020B0503030403020204" pitchFamily="34" charset="0"/>
                        </a:rPr>
                        <a:t>lượng</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377190">
                        <a:lnSpc>
                          <a:spcPct val="100000"/>
                        </a:lnSpc>
                        <a:spcBef>
                          <a:spcPts val="85"/>
                        </a:spcBef>
                        <a:spcAft>
                          <a:spcPts val="0"/>
                        </a:spcAft>
                      </a:pP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169103150"/>
                  </a:ext>
                </a:extLst>
              </a:tr>
              <a:tr h="568295">
                <a:tc>
                  <a:txBody>
                    <a:bodyPr/>
                    <a:lstStyle/>
                    <a:p>
                      <a:pPr marL="5715" algn="ctr">
                        <a:lnSpc>
                          <a:spcPct val="100000"/>
                        </a:lnSpc>
                        <a:spcBef>
                          <a:spcPts val="130"/>
                        </a:spcBef>
                        <a:spcAft>
                          <a:spcPts val="0"/>
                        </a:spcAft>
                      </a:pPr>
                      <a:r>
                        <a:rPr lang="vi-VN" sz="3600" spc="-50">
                          <a:effectLst/>
                          <a:latin typeface="Myriad Pro" panose="020B0503030403020204" pitchFamily="34" charset="0"/>
                          <a:ea typeface="Myriad Pro" panose="020B0503030403020204" pitchFamily="34" charset="0"/>
                          <a:cs typeface="Myriad Pro" panose="020B0503030403020204" pitchFamily="34" charset="0"/>
                        </a:rPr>
                        <a:t>1</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800">
                        <a:lnSpc>
                          <a:spcPct val="100000"/>
                        </a:lnSpc>
                        <a:spcBef>
                          <a:spcPts val="130"/>
                        </a:spcBef>
                        <a:spcAft>
                          <a:spcPts val="0"/>
                        </a:spcAft>
                      </a:pPr>
                      <a:r>
                        <a:rPr lang="vi-VN" sz="3600">
                          <a:effectLst/>
                          <a:latin typeface="Myriad Pro" panose="020B0503030403020204" pitchFamily="34" charset="0"/>
                          <a:ea typeface="Myriad Pro" panose="020B0503030403020204" pitchFamily="34" charset="0"/>
                          <a:cs typeface="Myriad Pro" panose="020B0503030403020204" pitchFamily="34" charset="0"/>
                        </a:rPr>
                        <a:t>Thân</a:t>
                      </a:r>
                      <a:r>
                        <a:rPr lang="vi-VN" sz="3600" spc="-10">
                          <a:effectLst/>
                          <a:latin typeface="Myriad Pro" panose="020B0503030403020204" pitchFamily="34" charset="0"/>
                          <a:ea typeface="Myriad Pro" panose="020B0503030403020204" pitchFamily="34" charset="0"/>
                          <a:cs typeface="Myriad Pro" panose="020B0503030403020204" pitchFamily="34" charset="0"/>
                        </a:rPr>
                        <a:t> </a:t>
                      </a:r>
                      <a:r>
                        <a:rPr lang="vi-VN" sz="3600" spc="-25">
                          <a:effectLst/>
                          <a:latin typeface="Myriad Pro" panose="020B0503030403020204" pitchFamily="34" charset="0"/>
                          <a:ea typeface="Myriad Pro" panose="020B0503030403020204" pitchFamily="34" charset="0"/>
                          <a:cs typeface="Myriad Pro" panose="020B0503030403020204" pitchFamily="34" charset="0"/>
                        </a:rPr>
                        <a:t>nhà</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5405" marR="59055" algn="ctr">
                        <a:lnSpc>
                          <a:spcPct val="100000"/>
                        </a:lnSpc>
                        <a:spcBef>
                          <a:spcPts val="130"/>
                        </a:spcBef>
                        <a:spcAft>
                          <a:spcPts val="0"/>
                        </a:spcAft>
                      </a:pPr>
                      <a:r>
                        <a:rPr lang="vi-VN" sz="3600" spc="-50">
                          <a:effectLst/>
                          <a:latin typeface="Myriad Pro" panose="020B0503030403020204" pitchFamily="34" charset="0"/>
                          <a:ea typeface="Myriad Pro" panose="020B0503030403020204" pitchFamily="34" charset="0"/>
                          <a:cs typeface="Myriad Pro" panose="020B0503030403020204" pitchFamily="34" charset="0"/>
                        </a:rPr>
                        <a:t>1</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8895" marR="41910" algn="ctr">
                        <a:lnSpc>
                          <a:spcPct val="100000"/>
                        </a:lnSpc>
                        <a:spcBef>
                          <a:spcPts val="130"/>
                        </a:spcBef>
                        <a:spcAft>
                          <a:spcPts val="0"/>
                        </a:spcAft>
                      </a:pPr>
                      <a:r>
                        <a:rPr lang="vi-VN" sz="3600" spc="-50">
                          <a:effectLst/>
                          <a:latin typeface="Myriad Pro" panose="020B0503030403020204" pitchFamily="34" charset="0"/>
                          <a:ea typeface="Myriad Pro" panose="020B0503030403020204" pitchFamily="34" charset="0"/>
                          <a:cs typeface="Myriad Pro" panose="020B0503030403020204" pitchFamily="34" charset="0"/>
                        </a:rPr>
                        <a:t>1</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a:txBody>
                    <a:bodyPr/>
                    <a:lstStyle/>
                    <a:p>
                      <a:pPr marL="43180" marR="36830" algn="ctr">
                        <a:lnSpc>
                          <a:spcPct val="100000"/>
                        </a:lnSpc>
                        <a:spcBef>
                          <a:spcPts val="130"/>
                        </a:spcBef>
                        <a:spcAft>
                          <a:spcPts val="0"/>
                        </a:spcAft>
                      </a:pPr>
                      <a:r>
                        <a:rPr lang="vi-VN" sz="3600" spc="-50">
                          <a:effectLst/>
                          <a:latin typeface="Myriad Pro" panose="020B0503030403020204" pitchFamily="34" charset="0"/>
                          <a:ea typeface="Myriad Pro" panose="020B0503030403020204" pitchFamily="34" charset="0"/>
                          <a:cs typeface="Myriad Pro" panose="020B0503030403020204" pitchFamily="34" charset="0"/>
                        </a:rPr>
                        <a:t>1</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04185883"/>
                  </a:ext>
                </a:extLst>
              </a:tr>
              <a:tr h="568295">
                <a:tc>
                  <a:txBody>
                    <a:bodyPr/>
                    <a:lstStyle/>
                    <a:p>
                      <a:pPr marL="5715" algn="ctr">
                        <a:lnSpc>
                          <a:spcPct val="100000"/>
                        </a:lnSpc>
                        <a:spcBef>
                          <a:spcPts val="135"/>
                        </a:spcBef>
                        <a:spcAft>
                          <a:spcPts val="0"/>
                        </a:spcAft>
                      </a:pPr>
                      <a:r>
                        <a:rPr lang="vi-VN" sz="3600" spc="-50">
                          <a:effectLst/>
                          <a:latin typeface="Myriad Pro" panose="020B0503030403020204" pitchFamily="34" charset="0"/>
                          <a:ea typeface="Myriad Pro" panose="020B0503030403020204" pitchFamily="34" charset="0"/>
                          <a:cs typeface="Myriad Pro" panose="020B0503030403020204" pitchFamily="34" charset="0"/>
                        </a:rPr>
                        <a:t>2</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800">
                        <a:lnSpc>
                          <a:spcPct val="100000"/>
                        </a:lnSpc>
                        <a:spcBef>
                          <a:spcPts val="135"/>
                        </a:spcBef>
                        <a:spcAft>
                          <a:spcPts val="0"/>
                        </a:spcAft>
                      </a:pPr>
                      <a:r>
                        <a:rPr lang="vi-VN" sz="3600">
                          <a:effectLst/>
                          <a:latin typeface="Myriad Pro" panose="020B0503030403020204" pitchFamily="34" charset="0"/>
                          <a:ea typeface="Myriad Pro" panose="020B0503030403020204" pitchFamily="34" charset="0"/>
                          <a:cs typeface="Myriad Pro" panose="020B0503030403020204" pitchFamily="34" charset="0"/>
                        </a:rPr>
                        <a:t>Mái</a:t>
                      </a:r>
                      <a:r>
                        <a:rPr lang="vi-VN" sz="3600" spc="5">
                          <a:effectLst/>
                          <a:latin typeface="Myriad Pro" panose="020B0503030403020204" pitchFamily="34" charset="0"/>
                          <a:ea typeface="Myriad Pro" panose="020B0503030403020204" pitchFamily="34" charset="0"/>
                          <a:cs typeface="Myriad Pro" panose="020B0503030403020204" pitchFamily="34" charset="0"/>
                        </a:rPr>
                        <a:t> </a:t>
                      </a:r>
                      <a:r>
                        <a:rPr lang="vi-VN" sz="3600" spc="-25">
                          <a:effectLst/>
                          <a:latin typeface="Myriad Pro" panose="020B0503030403020204" pitchFamily="34" charset="0"/>
                          <a:ea typeface="Myriad Pro" panose="020B0503030403020204" pitchFamily="34" charset="0"/>
                          <a:cs typeface="Myriad Pro" panose="020B0503030403020204" pitchFamily="34" charset="0"/>
                        </a:rPr>
                        <a:t>nhà</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5405" marR="59055" algn="ctr">
                        <a:lnSpc>
                          <a:spcPct val="100000"/>
                        </a:lnSpc>
                        <a:spcBef>
                          <a:spcPts val="135"/>
                        </a:spcBef>
                        <a:spcAft>
                          <a:spcPts val="0"/>
                        </a:spcAft>
                      </a:pPr>
                      <a:r>
                        <a:rPr lang="vi-VN" sz="3600" spc="-50">
                          <a:effectLst/>
                          <a:latin typeface="Myriad Pro" panose="020B0503030403020204" pitchFamily="34" charset="0"/>
                          <a:ea typeface="Myriad Pro" panose="020B0503030403020204" pitchFamily="34" charset="0"/>
                          <a:cs typeface="Myriad Pro" panose="020B0503030403020204" pitchFamily="34" charset="0"/>
                        </a:rPr>
                        <a:t>2</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8895" marR="41910" algn="ctr">
                        <a:lnSpc>
                          <a:spcPct val="100000"/>
                        </a:lnSpc>
                        <a:spcBef>
                          <a:spcPts val="135"/>
                        </a:spcBef>
                        <a:spcAft>
                          <a:spcPts val="0"/>
                        </a:spcAft>
                      </a:pPr>
                      <a:r>
                        <a:rPr lang="vi-VN" sz="3600" spc="-50">
                          <a:effectLst/>
                          <a:latin typeface="Myriad Pro" panose="020B0503030403020204" pitchFamily="34" charset="0"/>
                          <a:ea typeface="Myriad Pro" panose="020B0503030403020204" pitchFamily="34" charset="0"/>
                          <a:cs typeface="Myriad Pro" panose="020B0503030403020204" pitchFamily="34" charset="0"/>
                        </a:rPr>
                        <a:t>2</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3180" marR="36830" algn="ctr">
                        <a:lnSpc>
                          <a:spcPct val="100000"/>
                        </a:lnSpc>
                        <a:spcBef>
                          <a:spcPts val="135"/>
                        </a:spcBef>
                        <a:spcAft>
                          <a:spcPts val="0"/>
                        </a:spcAft>
                      </a:pPr>
                      <a:r>
                        <a:rPr lang="vi-VN" sz="3600" spc="-50">
                          <a:effectLst/>
                          <a:latin typeface="Myriad Pro" panose="020B0503030403020204" pitchFamily="34" charset="0"/>
                          <a:ea typeface="Myriad Pro" panose="020B0503030403020204" pitchFamily="34" charset="0"/>
                          <a:cs typeface="Myriad Pro" panose="020B0503030403020204" pitchFamily="34" charset="0"/>
                        </a:rPr>
                        <a:t>2</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034921154"/>
                  </a:ext>
                </a:extLst>
              </a:tr>
              <a:tr h="568295">
                <a:tc>
                  <a:txBody>
                    <a:bodyPr/>
                    <a:lstStyle/>
                    <a:p>
                      <a:pPr marL="5715" algn="ctr">
                        <a:lnSpc>
                          <a:spcPct val="100000"/>
                        </a:lnSpc>
                        <a:spcBef>
                          <a:spcPts val="135"/>
                        </a:spcBef>
                        <a:spcAft>
                          <a:spcPts val="0"/>
                        </a:spcAft>
                      </a:pPr>
                      <a:r>
                        <a:rPr lang="vi-VN" sz="3600" spc="-50">
                          <a:effectLst/>
                          <a:latin typeface="Myriad Pro" panose="020B0503030403020204" pitchFamily="34" charset="0"/>
                          <a:ea typeface="Myriad Pro" panose="020B0503030403020204" pitchFamily="34" charset="0"/>
                          <a:cs typeface="Myriad Pro" panose="020B0503030403020204" pitchFamily="34" charset="0"/>
                        </a:rPr>
                        <a:t>3</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800">
                        <a:lnSpc>
                          <a:spcPct val="100000"/>
                        </a:lnSpc>
                        <a:spcBef>
                          <a:spcPts val="135"/>
                        </a:spcBef>
                        <a:spcAft>
                          <a:spcPts val="0"/>
                        </a:spcAft>
                      </a:pPr>
                      <a:r>
                        <a:rPr lang="vi-VN" sz="3600">
                          <a:effectLst/>
                          <a:latin typeface="Myriad Pro" panose="020B0503030403020204" pitchFamily="34" charset="0"/>
                          <a:ea typeface="Myriad Pro" panose="020B0503030403020204" pitchFamily="34" charset="0"/>
                          <a:cs typeface="Myriad Pro" panose="020B0503030403020204" pitchFamily="34" charset="0"/>
                        </a:rPr>
                        <a:t>Cửa</a:t>
                      </a:r>
                      <a:r>
                        <a:rPr lang="vi-VN" sz="3600" spc="-15">
                          <a:effectLst/>
                          <a:latin typeface="Myriad Pro" panose="020B0503030403020204" pitchFamily="34" charset="0"/>
                          <a:ea typeface="Myriad Pro" panose="020B0503030403020204" pitchFamily="34" charset="0"/>
                          <a:cs typeface="Myriad Pro" panose="020B0503030403020204" pitchFamily="34" charset="0"/>
                        </a:rPr>
                        <a:t> </a:t>
                      </a:r>
                      <a:r>
                        <a:rPr lang="vi-VN" sz="3600" spc="-10">
                          <a:effectLst/>
                          <a:latin typeface="Myriad Pro" panose="020B0503030403020204" pitchFamily="34" charset="0"/>
                          <a:ea typeface="Myriad Pro" panose="020B0503030403020204" pitchFamily="34" charset="0"/>
                          <a:cs typeface="Myriad Pro" panose="020B0503030403020204" pitchFamily="34" charset="0"/>
                        </a:rPr>
                        <a:t>chính</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5405" marR="59055" algn="ctr">
                        <a:lnSpc>
                          <a:spcPct val="100000"/>
                        </a:lnSpc>
                        <a:spcBef>
                          <a:spcPts val="135"/>
                        </a:spcBef>
                        <a:spcAft>
                          <a:spcPts val="0"/>
                        </a:spcAft>
                      </a:pPr>
                      <a:r>
                        <a:rPr lang="vi-VN" sz="3600" spc="-50">
                          <a:effectLst/>
                          <a:latin typeface="Myriad Pro" panose="020B0503030403020204" pitchFamily="34" charset="0"/>
                          <a:ea typeface="Myriad Pro" panose="020B0503030403020204" pitchFamily="34" charset="0"/>
                          <a:cs typeface="Myriad Pro" panose="020B0503030403020204" pitchFamily="34" charset="0"/>
                        </a:rPr>
                        <a:t>1</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8895" marR="41910" algn="ctr">
                        <a:lnSpc>
                          <a:spcPct val="100000"/>
                        </a:lnSpc>
                        <a:spcBef>
                          <a:spcPts val="135"/>
                        </a:spcBef>
                        <a:spcAft>
                          <a:spcPts val="0"/>
                        </a:spcAft>
                      </a:pPr>
                      <a:r>
                        <a:rPr lang="vi-VN" sz="3600" spc="-50">
                          <a:effectLst/>
                          <a:latin typeface="Myriad Pro" panose="020B0503030403020204" pitchFamily="34" charset="0"/>
                          <a:ea typeface="Myriad Pro" panose="020B0503030403020204" pitchFamily="34" charset="0"/>
                          <a:cs typeface="Myriad Pro" panose="020B0503030403020204" pitchFamily="34" charset="0"/>
                        </a:rPr>
                        <a:t>1</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3180" marR="36830" algn="ctr">
                        <a:lnSpc>
                          <a:spcPct val="100000"/>
                        </a:lnSpc>
                        <a:spcBef>
                          <a:spcPts val="135"/>
                        </a:spcBef>
                        <a:spcAft>
                          <a:spcPts val="0"/>
                        </a:spcAft>
                      </a:pPr>
                      <a:r>
                        <a:rPr lang="vi-VN" sz="3600" spc="-50">
                          <a:effectLst/>
                          <a:latin typeface="Myriad Pro" panose="020B0503030403020204" pitchFamily="34" charset="0"/>
                          <a:ea typeface="Myriad Pro" panose="020B0503030403020204" pitchFamily="34" charset="0"/>
                          <a:cs typeface="Myriad Pro" panose="020B0503030403020204" pitchFamily="34" charset="0"/>
                        </a:rPr>
                        <a:t>1</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76572657"/>
                  </a:ext>
                </a:extLst>
              </a:tr>
              <a:tr h="568295">
                <a:tc>
                  <a:txBody>
                    <a:bodyPr/>
                    <a:lstStyle/>
                    <a:p>
                      <a:pPr marL="5715" algn="ctr">
                        <a:lnSpc>
                          <a:spcPct val="100000"/>
                        </a:lnSpc>
                        <a:spcBef>
                          <a:spcPts val="135"/>
                        </a:spcBef>
                        <a:spcAft>
                          <a:spcPts val="0"/>
                        </a:spcAft>
                      </a:pPr>
                      <a:r>
                        <a:rPr lang="vi-VN" sz="3600" spc="-50">
                          <a:effectLst/>
                          <a:latin typeface="Myriad Pro" panose="020B0503030403020204" pitchFamily="34" charset="0"/>
                          <a:ea typeface="Myriad Pro" panose="020B0503030403020204" pitchFamily="34" charset="0"/>
                          <a:cs typeface="Myriad Pro" panose="020B0503030403020204" pitchFamily="34" charset="0"/>
                        </a:rPr>
                        <a:t>4</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800">
                        <a:lnSpc>
                          <a:spcPct val="100000"/>
                        </a:lnSpc>
                        <a:spcBef>
                          <a:spcPts val="135"/>
                        </a:spcBef>
                        <a:spcAft>
                          <a:spcPts val="0"/>
                        </a:spcAft>
                      </a:pPr>
                      <a:r>
                        <a:rPr lang="vi-VN" sz="3600">
                          <a:effectLst/>
                          <a:latin typeface="Myriad Pro" panose="020B0503030403020204" pitchFamily="34" charset="0"/>
                          <a:ea typeface="Myriad Pro" panose="020B0503030403020204" pitchFamily="34" charset="0"/>
                          <a:cs typeface="Myriad Pro" panose="020B0503030403020204" pitchFamily="34" charset="0"/>
                        </a:rPr>
                        <a:t>Cửa</a:t>
                      </a:r>
                      <a:r>
                        <a:rPr lang="vi-VN" sz="3600" spc="-15">
                          <a:effectLst/>
                          <a:latin typeface="Myriad Pro" panose="020B0503030403020204" pitchFamily="34" charset="0"/>
                          <a:ea typeface="Myriad Pro" panose="020B0503030403020204" pitchFamily="34" charset="0"/>
                          <a:cs typeface="Myriad Pro" panose="020B0503030403020204" pitchFamily="34" charset="0"/>
                        </a:rPr>
                        <a:t> </a:t>
                      </a:r>
                      <a:r>
                        <a:rPr lang="vi-VN" sz="3600" spc="-25">
                          <a:effectLst/>
                          <a:latin typeface="Myriad Pro" panose="020B0503030403020204" pitchFamily="34" charset="0"/>
                          <a:ea typeface="Myriad Pro" panose="020B0503030403020204" pitchFamily="34" charset="0"/>
                          <a:cs typeface="Myriad Pro" panose="020B0503030403020204" pitchFamily="34" charset="0"/>
                        </a:rPr>
                        <a:t>sổ</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5405" marR="59055" algn="ctr">
                        <a:lnSpc>
                          <a:spcPct val="100000"/>
                        </a:lnSpc>
                        <a:spcBef>
                          <a:spcPts val="135"/>
                        </a:spcBef>
                        <a:spcAft>
                          <a:spcPts val="0"/>
                        </a:spcAft>
                      </a:pPr>
                      <a:r>
                        <a:rPr lang="vi-VN" sz="3600" spc="-50">
                          <a:effectLst/>
                          <a:latin typeface="Myriad Pro" panose="020B0503030403020204" pitchFamily="34" charset="0"/>
                          <a:ea typeface="Myriad Pro" panose="020B0503030403020204" pitchFamily="34" charset="0"/>
                          <a:cs typeface="Myriad Pro" panose="020B0503030403020204" pitchFamily="34" charset="0"/>
                        </a:rPr>
                        <a:t>3</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8895" marR="41910" algn="ctr">
                        <a:lnSpc>
                          <a:spcPct val="100000"/>
                        </a:lnSpc>
                        <a:spcBef>
                          <a:spcPts val="135"/>
                        </a:spcBef>
                        <a:spcAft>
                          <a:spcPts val="0"/>
                        </a:spcAft>
                      </a:pPr>
                      <a:r>
                        <a:rPr lang="vi-VN" sz="3600" spc="-50">
                          <a:effectLst/>
                          <a:latin typeface="Myriad Pro" panose="020B0503030403020204" pitchFamily="34" charset="0"/>
                          <a:ea typeface="Myriad Pro" panose="020B0503030403020204" pitchFamily="34" charset="0"/>
                          <a:cs typeface="Myriad Pro" panose="020B0503030403020204" pitchFamily="34" charset="0"/>
                        </a:rPr>
                        <a:t>1</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3180" marR="36830" algn="ctr">
                        <a:lnSpc>
                          <a:spcPct val="100000"/>
                        </a:lnSpc>
                        <a:spcBef>
                          <a:spcPts val="135"/>
                        </a:spcBef>
                        <a:spcAft>
                          <a:spcPts val="0"/>
                        </a:spcAft>
                      </a:pPr>
                      <a:r>
                        <a:rPr lang="vi-VN" sz="3600" spc="-50">
                          <a:effectLst/>
                          <a:latin typeface="Myriad Pro" panose="020B0503030403020204" pitchFamily="34" charset="0"/>
                          <a:ea typeface="Myriad Pro" panose="020B0503030403020204" pitchFamily="34" charset="0"/>
                          <a:cs typeface="Myriad Pro" panose="020B0503030403020204" pitchFamily="34" charset="0"/>
                        </a:rPr>
                        <a:t>1</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88903630"/>
                  </a:ext>
                </a:extLst>
              </a:tr>
              <a:tr h="568295">
                <a:tc>
                  <a:txBody>
                    <a:bodyPr/>
                    <a:lstStyle/>
                    <a:p>
                      <a:pPr marL="5715" algn="ctr">
                        <a:lnSpc>
                          <a:spcPct val="100000"/>
                        </a:lnSpc>
                        <a:spcBef>
                          <a:spcPts val="135"/>
                        </a:spcBef>
                        <a:spcAft>
                          <a:spcPts val="0"/>
                        </a:spcAft>
                      </a:pPr>
                      <a:r>
                        <a:rPr lang="vi-VN" sz="3600" spc="-50">
                          <a:effectLst/>
                          <a:latin typeface="Myriad Pro" panose="020B0503030403020204" pitchFamily="34" charset="0"/>
                          <a:ea typeface="Myriad Pro" panose="020B0503030403020204" pitchFamily="34" charset="0"/>
                          <a:cs typeface="Myriad Pro" panose="020B0503030403020204" pitchFamily="34" charset="0"/>
                        </a:rPr>
                        <a:t>5</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800">
                        <a:lnSpc>
                          <a:spcPct val="100000"/>
                        </a:lnSpc>
                        <a:spcBef>
                          <a:spcPts val="135"/>
                        </a:spcBef>
                        <a:spcAft>
                          <a:spcPts val="0"/>
                        </a:spcAft>
                      </a:pPr>
                      <a:r>
                        <a:rPr lang="vi-VN" sz="3600">
                          <a:effectLst/>
                          <a:latin typeface="Myriad Pro" panose="020B0503030403020204" pitchFamily="34" charset="0"/>
                          <a:ea typeface="Myriad Pro" panose="020B0503030403020204" pitchFamily="34" charset="0"/>
                          <a:cs typeface="Myriad Pro" panose="020B0503030403020204" pitchFamily="34" charset="0"/>
                        </a:rPr>
                        <a:t>Cửa</a:t>
                      </a:r>
                      <a:r>
                        <a:rPr lang="vi-VN" sz="3600" spc="-10">
                          <a:effectLst/>
                          <a:latin typeface="Myriad Pro" panose="020B0503030403020204" pitchFamily="34" charset="0"/>
                          <a:ea typeface="Myriad Pro" panose="020B0503030403020204" pitchFamily="34" charset="0"/>
                          <a:cs typeface="Myriad Pro" panose="020B0503030403020204" pitchFamily="34" charset="0"/>
                        </a:rPr>
                        <a:t> </a:t>
                      </a:r>
                      <a:r>
                        <a:rPr lang="vi-VN" sz="3600">
                          <a:effectLst/>
                          <a:latin typeface="Myriad Pro" panose="020B0503030403020204" pitchFamily="34" charset="0"/>
                          <a:ea typeface="Myriad Pro" panose="020B0503030403020204" pitchFamily="34" charset="0"/>
                          <a:cs typeface="Myriad Pro" panose="020B0503030403020204" pitchFamily="34" charset="0"/>
                        </a:rPr>
                        <a:t>thông</a:t>
                      </a:r>
                      <a:r>
                        <a:rPr lang="vi-VN" sz="3600" spc="-5">
                          <a:effectLst/>
                          <a:latin typeface="Myriad Pro" panose="020B0503030403020204" pitchFamily="34" charset="0"/>
                          <a:ea typeface="Myriad Pro" panose="020B0503030403020204" pitchFamily="34" charset="0"/>
                          <a:cs typeface="Myriad Pro" panose="020B0503030403020204" pitchFamily="34" charset="0"/>
                        </a:rPr>
                        <a:t> </a:t>
                      </a:r>
                      <a:r>
                        <a:rPr lang="vi-VN" sz="3600" spc="-25">
                          <a:effectLst/>
                          <a:latin typeface="Myriad Pro" panose="020B0503030403020204" pitchFamily="34" charset="0"/>
                          <a:ea typeface="Myriad Pro" panose="020B0503030403020204" pitchFamily="34" charset="0"/>
                          <a:cs typeface="Myriad Pro" panose="020B0503030403020204" pitchFamily="34" charset="0"/>
                        </a:rPr>
                        <a:t>gió</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5405" marR="59055" algn="ctr">
                        <a:lnSpc>
                          <a:spcPct val="100000"/>
                        </a:lnSpc>
                        <a:spcBef>
                          <a:spcPts val="135"/>
                        </a:spcBef>
                        <a:spcAft>
                          <a:spcPts val="0"/>
                        </a:spcAft>
                      </a:pPr>
                      <a:r>
                        <a:rPr lang="vi-VN" sz="3600" spc="-50">
                          <a:effectLst/>
                          <a:latin typeface="Myriad Pro" panose="020B0503030403020204" pitchFamily="34" charset="0"/>
                          <a:ea typeface="Myriad Pro" panose="020B0503030403020204" pitchFamily="34" charset="0"/>
                          <a:cs typeface="Myriad Pro" panose="020B0503030403020204" pitchFamily="34" charset="0"/>
                        </a:rPr>
                        <a:t>0</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8895" marR="41910" algn="ctr">
                        <a:lnSpc>
                          <a:spcPct val="100000"/>
                        </a:lnSpc>
                        <a:spcBef>
                          <a:spcPts val="135"/>
                        </a:spcBef>
                        <a:spcAft>
                          <a:spcPts val="0"/>
                        </a:spcAft>
                      </a:pPr>
                      <a:r>
                        <a:rPr lang="vi-VN" sz="3600" spc="-50">
                          <a:effectLst/>
                          <a:latin typeface="Myriad Pro" panose="020B0503030403020204" pitchFamily="34" charset="0"/>
                          <a:ea typeface="Myriad Pro" panose="020B0503030403020204" pitchFamily="34" charset="0"/>
                          <a:cs typeface="Myriad Pro" panose="020B0503030403020204" pitchFamily="34" charset="0"/>
                        </a:rPr>
                        <a:t>1</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3180" marR="36830" algn="ctr">
                        <a:lnSpc>
                          <a:spcPct val="100000"/>
                        </a:lnSpc>
                        <a:spcBef>
                          <a:spcPts val="135"/>
                        </a:spcBef>
                        <a:spcAft>
                          <a:spcPts val="0"/>
                        </a:spcAft>
                      </a:pPr>
                      <a:r>
                        <a:rPr lang="vi-VN" sz="3600" spc="-50">
                          <a:effectLst/>
                          <a:latin typeface="Myriad Pro" panose="020B0503030403020204" pitchFamily="34" charset="0"/>
                          <a:ea typeface="Myriad Pro" panose="020B0503030403020204" pitchFamily="34" charset="0"/>
                          <a:cs typeface="Myriad Pro" panose="020B0503030403020204" pitchFamily="34" charset="0"/>
                        </a:rPr>
                        <a:t>0</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034575264"/>
                  </a:ext>
                </a:extLst>
              </a:tr>
            </a:tbl>
          </a:graphicData>
        </a:graphic>
      </p:graphicFrame>
    </p:spTree>
    <p:extLst>
      <p:ext uri="{BB962C8B-B14F-4D97-AF65-F5344CB8AC3E}">
        <p14:creationId xmlns:p14="http://schemas.microsoft.com/office/powerpoint/2010/main" val="1253807236"/>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85E20EF8-8408-5A0A-ABE4-06E5E4B3AAA9}"/>
              </a:ext>
            </a:extLst>
          </p:cNvPr>
          <p:cNvSpPr/>
          <p:nvPr/>
        </p:nvSpPr>
        <p:spPr>
          <a:xfrm>
            <a:off x="704850" y="895351"/>
            <a:ext cx="10648950" cy="5524500"/>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Picture 13">
            <a:extLst>
              <a:ext uri="{FF2B5EF4-FFF2-40B4-BE49-F238E27FC236}">
                <a16:creationId xmlns="" xmlns:a16="http://schemas.microsoft.com/office/drawing/2014/main" id="{85CC0997-1132-DC25-1FDA-6B2CEBBFE9FC}"/>
              </a:ext>
            </a:extLst>
          </p:cNvPr>
          <p:cNvPicPr>
            <a:picLocks noChangeAspect="1"/>
          </p:cNvPicPr>
          <p:nvPr/>
        </p:nvPicPr>
        <p:blipFill>
          <a:blip r:embed="rId3"/>
          <a:stretch>
            <a:fillRect/>
          </a:stretch>
        </p:blipFill>
        <p:spPr>
          <a:xfrm>
            <a:off x="3505362" y="218636"/>
            <a:ext cx="5047926" cy="1353429"/>
          </a:xfrm>
          <a:prstGeom prst="rect">
            <a:avLst/>
          </a:prstGeom>
        </p:spPr>
      </p:pic>
      <p:sp>
        <p:nvSpPr>
          <p:cNvPr id="15" name="TextBox 14">
            <a:extLst>
              <a:ext uri="{FF2B5EF4-FFF2-40B4-BE49-F238E27FC236}">
                <a16:creationId xmlns="" xmlns:a16="http://schemas.microsoft.com/office/drawing/2014/main" id="{214F29FC-A025-0C90-F244-8712BB1F7710}"/>
              </a:ext>
            </a:extLst>
          </p:cNvPr>
          <p:cNvSpPr txBox="1"/>
          <p:nvPr/>
        </p:nvSpPr>
        <p:spPr>
          <a:xfrm>
            <a:off x="1304925" y="1979747"/>
            <a:ext cx="9582150" cy="3785652"/>
          </a:xfrm>
          <a:prstGeom prst="rect">
            <a:avLst/>
          </a:prstGeom>
          <a:noFill/>
        </p:spPr>
        <p:txBody>
          <a:bodyPr wrap="square" rtlCol="0">
            <a:spAutoFit/>
          </a:bodyPr>
          <a:lstStyle/>
          <a:p>
            <a:pPr algn="just"/>
            <a:r>
              <a:rPr lang="vi-VN" sz="6000" i="1">
                <a:effectLst/>
                <a:latin typeface="Times New Roman" panose="02020603050405020304" pitchFamily="18" charset="0"/>
                <a:ea typeface="Myriad Pro" panose="020B0503030403020204" pitchFamily="34" charset="0"/>
              </a:rPr>
              <a:t>Các bộ phận chính của mô hình nhà đồ chơi gồm có thân nhà, mái nhà, cửa chính, cửa sổ và có thể có cửa thông gió.</a:t>
            </a:r>
            <a:endParaRPr lang="en-US" sz="6000"/>
          </a:p>
        </p:txBody>
      </p:sp>
    </p:spTree>
    <p:extLst>
      <p:ext uri="{BB962C8B-B14F-4D97-AF65-F5344CB8AC3E}">
        <p14:creationId xmlns:p14="http://schemas.microsoft.com/office/powerpoint/2010/main" val="1496765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22">
            <a:extLst>
              <a:ext uri="{FF2B5EF4-FFF2-40B4-BE49-F238E27FC236}">
                <a16:creationId xmlns="" xmlns:a16="http://schemas.microsoft.com/office/drawing/2014/main" id="{BAD42530-37D1-8606-E57F-3C26598F0AAD}"/>
              </a:ext>
            </a:extLst>
          </p:cNvPr>
          <p:cNvSpPr/>
          <p:nvPr/>
        </p:nvSpPr>
        <p:spPr>
          <a:xfrm>
            <a:off x="0" y="-19030"/>
            <a:ext cx="7647094" cy="6892019"/>
          </a:xfrm>
          <a:custGeom>
            <a:avLst/>
            <a:gdLst>
              <a:gd name="connsiteX0" fmla="*/ 0 w 7576457"/>
              <a:gd name="connsiteY0" fmla="*/ 0 h 6872989"/>
              <a:gd name="connsiteX1" fmla="*/ 7576457 w 7576457"/>
              <a:gd name="connsiteY1" fmla="*/ 0 h 6872989"/>
              <a:gd name="connsiteX2" fmla="*/ 7576457 w 7576457"/>
              <a:gd name="connsiteY2" fmla="*/ 6872989 h 6872989"/>
              <a:gd name="connsiteX3" fmla="*/ 0 w 7576457"/>
              <a:gd name="connsiteY3" fmla="*/ 6872989 h 6872989"/>
              <a:gd name="connsiteX4" fmla="*/ 0 w 7576457"/>
              <a:gd name="connsiteY4" fmla="*/ 0 h 6872989"/>
              <a:gd name="connsiteX0" fmla="*/ 0 w 7576457"/>
              <a:gd name="connsiteY0" fmla="*/ 0 h 6872989"/>
              <a:gd name="connsiteX1" fmla="*/ 7560128 w 7576457"/>
              <a:gd name="connsiteY1" fmla="*/ 16329 h 6872989"/>
              <a:gd name="connsiteX2" fmla="*/ 7576457 w 7576457"/>
              <a:gd name="connsiteY2" fmla="*/ 6872989 h 6872989"/>
              <a:gd name="connsiteX3" fmla="*/ 0 w 7576457"/>
              <a:gd name="connsiteY3" fmla="*/ 6872989 h 6872989"/>
              <a:gd name="connsiteX4" fmla="*/ 0 w 7576457"/>
              <a:gd name="connsiteY4" fmla="*/ 0 h 6872989"/>
              <a:gd name="connsiteX0" fmla="*/ 0 w 7576457"/>
              <a:gd name="connsiteY0" fmla="*/ 0 h 6872989"/>
              <a:gd name="connsiteX1" fmla="*/ 7560128 w 7576457"/>
              <a:gd name="connsiteY1" fmla="*/ 16329 h 6872989"/>
              <a:gd name="connsiteX2" fmla="*/ 7576457 w 7576457"/>
              <a:gd name="connsiteY2" fmla="*/ 6872989 h 6872989"/>
              <a:gd name="connsiteX3" fmla="*/ 0 w 7576457"/>
              <a:gd name="connsiteY3" fmla="*/ 6872989 h 6872989"/>
              <a:gd name="connsiteX4" fmla="*/ 0 w 7576457"/>
              <a:gd name="connsiteY4" fmla="*/ 0 h 6872989"/>
              <a:gd name="connsiteX0" fmla="*/ 0 w 9851575"/>
              <a:gd name="connsiteY0" fmla="*/ 0 h 6872989"/>
              <a:gd name="connsiteX1" fmla="*/ 7560128 w 9851575"/>
              <a:gd name="connsiteY1" fmla="*/ 16329 h 6872989"/>
              <a:gd name="connsiteX2" fmla="*/ 7576457 w 9851575"/>
              <a:gd name="connsiteY2" fmla="*/ 6872989 h 6872989"/>
              <a:gd name="connsiteX3" fmla="*/ 0 w 9851575"/>
              <a:gd name="connsiteY3" fmla="*/ 6872989 h 6872989"/>
              <a:gd name="connsiteX4" fmla="*/ 0 w 9851575"/>
              <a:gd name="connsiteY4" fmla="*/ 0 h 6872989"/>
              <a:gd name="connsiteX0" fmla="*/ 0 w 9851575"/>
              <a:gd name="connsiteY0" fmla="*/ 0 h 6872989"/>
              <a:gd name="connsiteX1" fmla="*/ 7560128 w 9851575"/>
              <a:gd name="connsiteY1" fmla="*/ 16329 h 6872989"/>
              <a:gd name="connsiteX2" fmla="*/ 7576457 w 9851575"/>
              <a:gd name="connsiteY2" fmla="*/ 6872989 h 6872989"/>
              <a:gd name="connsiteX3" fmla="*/ 0 w 9851575"/>
              <a:gd name="connsiteY3" fmla="*/ 6872989 h 6872989"/>
              <a:gd name="connsiteX4" fmla="*/ 0 w 9851575"/>
              <a:gd name="connsiteY4" fmla="*/ 0 h 6872989"/>
              <a:gd name="connsiteX0" fmla="*/ 0 w 10040260"/>
              <a:gd name="connsiteY0" fmla="*/ 0 h 6872989"/>
              <a:gd name="connsiteX1" fmla="*/ 7560128 w 10040260"/>
              <a:gd name="connsiteY1" fmla="*/ 16329 h 6872989"/>
              <a:gd name="connsiteX2" fmla="*/ 7576457 w 10040260"/>
              <a:gd name="connsiteY2" fmla="*/ 6872989 h 6872989"/>
              <a:gd name="connsiteX3" fmla="*/ 0 w 10040260"/>
              <a:gd name="connsiteY3" fmla="*/ 6872989 h 6872989"/>
              <a:gd name="connsiteX4" fmla="*/ 0 w 10040260"/>
              <a:gd name="connsiteY4" fmla="*/ 0 h 6872989"/>
              <a:gd name="connsiteX0" fmla="*/ 0 w 10110034"/>
              <a:gd name="connsiteY0" fmla="*/ 0 h 6872989"/>
              <a:gd name="connsiteX1" fmla="*/ 7560128 w 10110034"/>
              <a:gd name="connsiteY1" fmla="*/ 16329 h 6872989"/>
              <a:gd name="connsiteX2" fmla="*/ 7837714 w 10110034"/>
              <a:gd name="connsiteY2" fmla="*/ 6856661 h 6872989"/>
              <a:gd name="connsiteX3" fmla="*/ 0 w 10110034"/>
              <a:gd name="connsiteY3" fmla="*/ 6872989 h 6872989"/>
              <a:gd name="connsiteX4" fmla="*/ 0 w 10110034"/>
              <a:gd name="connsiteY4" fmla="*/ 0 h 687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0034" h="6872989">
                <a:moveTo>
                  <a:pt x="0" y="0"/>
                </a:moveTo>
                <a:lnTo>
                  <a:pt x="7560128" y="16329"/>
                </a:lnTo>
                <a:cubicBezTo>
                  <a:pt x="13133614" y="3983725"/>
                  <a:pt x="7832271" y="4571108"/>
                  <a:pt x="7837714" y="6856661"/>
                </a:cubicBezTo>
                <a:lnTo>
                  <a:pt x="0" y="6872989"/>
                </a:lnTo>
                <a:lnTo>
                  <a:pt x="0" y="0"/>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 xmlns:a16="http://schemas.microsoft.com/office/drawing/2014/main" id="{3AD3F646-2488-6951-1DBB-4E6570817AE5}"/>
              </a:ext>
            </a:extLst>
          </p:cNvPr>
          <p:cNvSpPr txBox="1"/>
          <p:nvPr/>
        </p:nvSpPr>
        <p:spPr>
          <a:xfrm>
            <a:off x="165538" y="1972092"/>
            <a:ext cx="6406712" cy="4154984"/>
          </a:xfrm>
          <a:prstGeom prst="rect">
            <a:avLst/>
          </a:prstGeom>
          <a:noFill/>
        </p:spPr>
        <p:txBody>
          <a:bodyPr wrap="square" rtlCol="0">
            <a:spAutoFit/>
          </a:bodyPr>
          <a:lstStyle/>
          <a:p>
            <a:pPr lvl="0" algn="ctr"/>
            <a:r>
              <a:rPr lang="vi-VN" sz="6600">
                <a:solidFill>
                  <a:srgbClr val="0070C0"/>
                </a:solidFill>
                <a:latin typeface="#9Slide05 SVNClementine" panose="020F0502020204030203" pitchFamily="34" charset="0"/>
              </a:rPr>
              <a:t>Thực hành thiết kế nhà đồ chơi (phần vẽ phác thảo và chuẩn bị vật liệu, dụng cụ)</a:t>
            </a:r>
          </a:p>
        </p:txBody>
      </p:sp>
      <p:sp>
        <p:nvSpPr>
          <p:cNvPr id="5" name="TextBox 4">
            <a:extLst>
              <a:ext uri="{FF2B5EF4-FFF2-40B4-BE49-F238E27FC236}">
                <a16:creationId xmlns="" xmlns:a16="http://schemas.microsoft.com/office/drawing/2014/main" id="{34B59CFD-EDDF-56A3-F879-22D1A603F2DD}"/>
              </a:ext>
            </a:extLst>
          </p:cNvPr>
          <p:cNvSpPr txBox="1"/>
          <p:nvPr/>
        </p:nvSpPr>
        <p:spPr>
          <a:xfrm>
            <a:off x="1153504" y="1184156"/>
            <a:ext cx="5576341" cy="1107996"/>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UTM Mother" panose="02040603050506020204" pitchFamily="18" charset="0"/>
                <a:ea typeface="+mn-ea"/>
                <a:cs typeface="+mn-cs"/>
              </a:rPr>
              <a:t>Hoạt động 2:</a:t>
            </a:r>
          </a:p>
        </p:txBody>
      </p:sp>
    </p:spTree>
    <p:extLst>
      <p:ext uri="{BB962C8B-B14F-4D97-AF65-F5344CB8AC3E}">
        <p14:creationId xmlns:p14="http://schemas.microsoft.com/office/powerpoint/2010/main" val="962618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grpId="0"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5ECA6BEF-AFE5-A238-5B14-C4422A35D56C}"/>
              </a:ext>
            </a:extLst>
          </p:cNvPr>
          <p:cNvSpPr/>
          <p:nvPr/>
        </p:nvSpPr>
        <p:spPr>
          <a:xfrm>
            <a:off x="571500" y="599606"/>
            <a:ext cx="10820400" cy="5658788"/>
          </a:xfrm>
          <a:custGeom>
            <a:avLst/>
            <a:gdLst>
              <a:gd name="connsiteX0" fmla="*/ 0 w 10820400"/>
              <a:gd name="connsiteY0" fmla="*/ 943150 h 5658788"/>
              <a:gd name="connsiteX1" fmla="*/ 943150 w 10820400"/>
              <a:gd name="connsiteY1" fmla="*/ 0 h 5658788"/>
              <a:gd name="connsiteX2" fmla="*/ 9877250 w 10820400"/>
              <a:gd name="connsiteY2" fmla="*/ 0 h 5658788"/>
              <a:gd name="connsiteX3" fmla="*/ 10820400 w 10820400"/>
              <a:gd name="connsiteY3" fmla="*/ 943150 h 5658788"/>
              <a:gd name="connsiteX4" fmla="*/ 10820400 w 10820400"/>
              <a:gd name="connsiteY4" fmla="*/ 4715638 h 5658788"/>
              <a:gd name="connsiteX5" fmla="*/ 9877250 w 10820400"/>
              <a:gd name="connsiteY5" fmla="*/ 5658788 h 5658788"/>
              <a:gd name="connsiteX6" fmla="*/ 943150 w 10820400"/>
              <a:gd name="connsiteY6" fmla="*/ 5658788 h 5658788"/>
              <a:gd name="connsiteX7" fmla="*/ 0 w 10820400"/>
              <a:gd name="connsiteY7" fmla="*/ 4715638 h 5658788"/>
              <a:gd name="connsiteX8" fmla="*/ 0 w 10820400"/>
              <a:gd name="connsiteY8" fmla="*/ 943150 h 565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0400" h="5658788" fill="none" extrusionOk="0">
                <a:moveTo>
                  <a:pt x="0" y="943150"/>
                </a:moveTo>
                <a:cubicBezTo>
                  <a:pt x="-41808" y="366638"/>
                  <a:pt x="400625" y="-87129"/>
                  <a:pt x="943150" y="0"/>
                </a:cubicBezTo>
                <a:cubicBezTo>
                  <a:pt x="3561657" y="-67716"/>
                  <a:pt x="6741760" y="83596"/>
                  <a:pt x="9877250" y="0"/>
                </a:cubicBezTo>
                <a:cubicBezTo>
                  <a:pt x="10420925" y="61124"/>
                  <a:pt x="10858515" y="482024"/>
                  <a:pt x="10820400" y="943150"/>
                </a:cubicBezTo>
                <a:cubicBezTo>
                  <a:pt x="10859036" y="1975449"/>
                  <a:pt x="10897821" y="3833986"/>
                  <a:pt x="10820400" y="4715638"/>
                </a:cubicBezTo>
                <a:cubicBezTo>
                  <a:pt x="10802068" y="5250504"/>
                  <a:pt x="10368148" y="5640813"/>
                  <a:pt x="9877250" y="5658788"/>
                </a:cubicBezTo>
                <a:cubicBezTo>
                  <a:pt x="7090124" y="5563195"/>
                  <a:pt x="3455082" y="5669058"/>
                  <a:pt x="943150" y="5658788"/>
                </a:cubicBezTo>
                <a:cubicBezTo>
                  <a:pt x="416393" y="5609353"/>
                  <a:pt x="-17690" y="5252581"/>
                  <a:pt x="0" y="4715638"/>
                </a:cubicBezTo>
                <a:cubicBezTo>
                  <a:pt x="121966" y="2912351"/>
                  <a:pt x="162182" y="2454670"/>
                  <a:pt x="0" y="943150"/>
                </a:cubicBezTo>
                <a:close/>
              </a:path>
              <a:path w="10820400" h="5658788" stroke="0" extrusionOk="0">
                <a:moveTo>
                  <a:pt x="0" y="943150"/>
                </a:moveTo>
                <a:cubicBezTo>
                  <a:pt x="-73319" y="373601"/>
                  <a:pt x="337077" y="-18039"/>
                  <a:pt x="943150" y="0"/>
                </a:cubicBezTo>
                <a:cubicBezTo>
                  <a:pt x="3342077" y="-18720"/>
                  <a:pt x="8516710" y="87272"/>
                  <a:pt x="9877250" y="0"/>
                </a:cubicBezTo>
                <a:cubicBezTo>
                  <a:pt x="10414366" y="-15368"/>
                  <a:pt x="10758789" y="393226"/>
                  <a:pt x="10820400" y="943150"/>
                </a:cubicBezTo>
                <a:cubicBezTo>
                  <a:pt x="10881733" y="2369931"/>
                  <a:pt x="10664168" y="3158314"/>
                  <a:pt x="10820400" y="4715638"/>
                </a:cubicBezTo>
                <a:cubicBezTo>
                  <a:pt x="10830591" y="5234460"/>
                  <a:pt x="10437577" y="5729179"/>
                  <a:pt x="9877250" y="5658788"/>
                </a:cubicBezTo>
                <a:cubicBezTo>
                  <a:pt x="6850929" y="5673431"/>
                  <a:pt x="2581543" y="5523783"/>
                  <a:pt x="943150" y="5658788"/>
                </a:cubicBezTo>
                <a:cubicBezTo>
                  <a:pt x="387551" y="5669466"/>
                  <a:pt x="42915" y="5192404"/>
                  <a:pt x="0" y="4715638"/>
                </a:cubicBezTo>
                <a:cubicBezTo>
                  <a:pt x="13815" y="3623356"/>
                  <a:pt x="72196" y="2781296"/>
                  <a:pt x="0" y="943150"/>
                </a:cubicBezTo>
                <a:close/>
              </a:path>
            </a:pathLst>
          </a:custGeom>
          <a:solidFill>
            <a:schemeClr val="bg1"/>
          </a:solidFill>
          <a:ln w="28575">
            <a:solidFill>
              <a:srgbClr val="00FF00"/>
            </a:solidFill>
            <a:extLst>
              <a:ext uri="{C807C97D-BFC1-408E-A445-0C87EB9F89A2}">
                <ask:lineSketchStyleProps xmlns="" xmlns:ask="http://schemas.microsoft.com/office/drawing/2018/sketchyshapes" sd="147472205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418D73D6-F0EC-7EDB-9847-E03EBAE220E0}"/>
              </a:ext>
            </a:extLst>
          </p:cNvPr>
          <p:cNvSpPr txBox="1"/>
          <p:nvPr/>
        </p:nvSpPr>
        <p:spPr>
          <a:xfrm>
            <a:off x="1021829" y="909414"/>
            <a:ext cx="10148341" cy="4993355"/>
          </a:xfrm>
          <a:prstGeom prst="rect">
            <a:avLst/>
          </a:prstGeom>
          <a:noFill/>
        </p:spPr>
        <p:txBody>
          <a:bodyPr wrap="square" rtlCol="0">
            <a:spAutoFit/>
          </a:bodyPr>
          <a:lstStyle/>
          <a:p>
            <a:pPr>
              <a:lnSpc>
                <a:spcPct val="150000"/>
              </a:lnSpc>
            </a:pPr>
            <a:r>
              <a:rPr lang="vi-VN" sz="3600"/>
              <a:t>– Mô hình nhà đơn giản, gồm có thân nhà, mái nhà, cửa chính và</a:t>
            </a:r>
            <a:r>
              <a:rPr lang="en-US" sz="3600"/>
              <a:t> </a:t>
            </a:r>
            <a:r>
              <a:rPr lang="vi-VN" sz="3600"/>
              <a:t>cửa sổ.</a:t>
            </a:r>
          </a:p>
          <a:p>
            <a:pPr>
              <a:lnSpc>
                <a:spcPct val="150000"/>
              </a:lnSpc>
            </a:pPr>
            <a:r>
              <a:rPr lang="vi-VN" sz="3600"/>
              <a:t>– Sử dụng vật liệu thân thiện với môi trường.</a:t>
            </a:r>
          </a:p>
          <a:p>
            <a:pPr>
              <a:lnSpc>
                <a:spcPct val="150000"/>
              </a:lnSpc>
            </a:pPr>
            <a:r>
              <a:rPr lang="vi-VN" sz="3600"/>
              <a:t>– Các đường cắt thẳng, chính xác.</a:t>
            </a:r>
          </a:p>
          <a:p>
            <a:pPr>
              <a:lnSpc>
                <a:spcPct val="150000"/>
              </a:lnSpc>
            </a:pPr>
            <a:r>
              <a:rPr lang="vi-VN" sz="3600"/>
              <a:t>– Các mép dán chắc chắn, không cong, vênh.</a:t>
            </a:r>
          </a:p>
          <a:p>
            <a:pPr>
              <a:lnSpc>
                <a:spcPct val="150000"/>
              </a:lnSpc>
            </a:pPr>
            <a:r>
              <a:rPr lang="vi-VN" sz="3600"/>
              <a:t>– Màu sắc hài hoà, cân đối, phù hợp sở thích.</a:t>
            </a:r>
            <a:endParaRPr lang="en-US" sz="3600"/>
          </a:p>
        </p:txBody>
      </p:sp>
      <p:pic>
        <p:nvPicPr>
          <p:cNvPr id="2" name="Picture 1">
            <a:extLst>
              <a:ext uri="{FF2B5EF4-FFF2-40B4-BE49-F238E27FC236}">
                <a16:creationId xmlns="" xmlns:a16="http://schemas.microsoft.com/office/drawing/2014/main" id="{C5FA3062-CFE7-7A27-6BD9-392FB8458E76}"/>
              </a:ext>
            </a:extLst>
          </p:cNvPr>
          <p:cNvPicPr>
            <a:picLocks noChangeAspect="1"/>
          </p:cNvPicPr>
          <p:nvPr/>
        </p:nvPicPr>
        <p:blipFill>
          <a:blip r:embed="rId4"/>
          <a:stretch>
            <a:fillRect/>
          </a:stretch>
        </p:blipFill>
        <p:spPr>
          <a:xfrm>
            <a:off x="2663615" y="50918"/>
            <a:ext cx="7779170" cy="1097375"/>
          </a:xfrm>
          <a:prstGeom prst="rect">
            <a:avLst/>
          </a:prstGeom>
        </p:spPr>
      </p:pic>
    </p:spTree>
    <p:extLst>
      <p:ext uri="{BB962C8B-B14F-4D97-AF65-F5344CB8AC3E}">
        <p14:creationId xmlns:p14="http://schemas.microsoft.com/office/powerpoint/2010/main" val="39064412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45B3D3BC-1064-805D-D7D6-00E3FA29B585}"/>
              </a:ext>
            </a:extLst>
          </p:cNvPr>
          <p:cNvSpPr/>
          <p:nvPr/>
        </p:nvSpPr>
        <p:spPr>
          <a:xfrm>
            <a:off x="199229" y="221105"/>
            <a:ext cx="11793542" cy="6415790"/>
          </a:xfrm>
          <a:prstGeom prst="roundRect">
            <a:avLst/>
          </a:prstGeom>
          <a:solidFill>
            <a:schemeClr val="bg1">
              <a:alpha val="60000"/>
            </a:schemeClr>
          </a:solidFill>
          <a:ln w="190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E7BBF4FD-E467-C21B-A933-2403D8C19010}"/>
              </a:ext>
            </a:extLst>
          </p:cNvPr>
          <p:cNvSpPr txBox="1"/>
          <p:nvPr/>
        </p:nvSpPr>
        <p:spPr>
          <a:xfrm>
            <a:off x="2045375" y="496059"/>
            <a:ext cx="11200420" cy="923330"/>
          </a:xfrm>
          <a:prstGeom prst="rect">
            <a:avLst/>
          </a:prstGeom>
          <a:noFill/>
        </p:spPr>
        <p:txBody>
          <a:bodyPr wrap="square" rtlCol="0">
            <a:spAutoFit/>
          </a:bodyPr>
          <a:lstStyle/>
          <a:p>
            <a:r>
              <a:rPr lang="vi-VN" sz="5400" b="1">
                <a:solidFill>
                  <a:srgbClr val="0070C0"/>
                </a:solidFill>
                <a:latin typeface="#9Slide07 SVNBeachwood Sans" pitchFamily="2" charset="0"/>
              </a:rPr>
              <a:t>2. CÁC BƯỚC THIẾT KẾ NHÀ ĐỒ CHƠI</a:t>
            </a:r>
            <a:endParaRPr lang="en-US" sz="5400" b="1">
              <a:solidFill>
                <a:srgbClr val="0070C0"/>
              </a:solidFill>
              <a:latin typeface="#9Slide07 SVNBeachwood Sans" pitchFamily="2" charset="0"/>
            </a:endParaRPr>
          </a:p>
        </p:txBody>
      </p:sp>
      <p:cxnSp>
        <p:nvCxnSpPr>
          <p:cNvPr id="3" name="Straight Connector 2">
            <a:extLst>
              <a:ext uri="{FF2B5EF4-FFF2-40B4-BE49-F238E27FC236}">
                <a16:creationId xmlns="" xmlns:a16="http://schemas.microsoft.com/office/drawing/2014/main" id="{1A1C797C-C0F0-F006-3520-8A24DEE6BA67}"/>
              </a:ext>
            </a:extLst>
          </p:cNvPr>
          <p:cNvCxnSpPr/>
          <p:nvPr/>
        </p:nvCxnSpPr>
        <p:spPr>
          <a:xfrm>
            <a:off x="-27709" y="1836753"/>
            <a:ext cx="12192000"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4" name="Group 3">
            <a:extLst>
              <a:ext uri="{FF2B5EF4-FFF2-40B4-BE49-F238E27FC236}">
                <a16:creationId xmlns="" xmlns:a16="http://schemas.microsoft.com/office/drawing/2014/main" id="{DE4E4EF4-0D8C-448D-82D9-D841C964A541}"/>
              </a:ext>
            </a:extLst>
          </p:cNvPr>
          <p:cNvGrpSpPr/>
          <p:nvPr/>
        </p:nvGrpSpPr>
        <p:grpSpPr>
          <a:xfrm>
            <a:off x="8700657" y="1972748"/>
            <a:ext cx="3172726" cy="1793732"/>
            <a:chOff x="8420292" y="2029967"/>
            <a:chExt cx="3247689" cy="1793732"/>
          </a:xfrm>
        </p:grpSpPr>
        <p:sp>
          <p:nvSpPr>
            <p:cNvPr id="7" name="Speech Bubble: Rectangle with Corners Rounded 6">
              <a:extLst>
                <a:ext uri="{FF2B5EF4-FFF2-40B4-BE49-F238E27FC236}">
                  <a16:creationId xmlns="" xmlns:a16="http://schemas.microsoft.com/office/drawing/2014/main" id="{FF5F2724-25CE-9311-D1F7-E05C4A3A72DD}"/>
                </a:ext>
              </a:extLst>
            </p:cNvPr>
            <p:cNvSpPr/>
            <p:nvPr/>
          </p:nvSpPr>
          <p:spPr>
            <a:xfrm>
              <a:off x="8420292" y="2029967"/>
              <a:ext cx="3156844" cy="1655342"/>
            </a:xfrm>
            <a:prstGeom prst="wedgeRoundRectCallout">
              <a:avLst>
                <a:gd name="adj1" fmla="val -65249"/>
                <a:gd name="adj2" fmla="val 45258"/>
                <a:gd name="adj3" fmla="val 16667"/>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87E1C71F-2811-3A43-B8C1-4FDCDF577085}"/>
                </a:ext>
              </a:extLst>
            </p:cNvPr>
            <p:cNvSpPr txBox="1"/>
            <p:nvPr/>
          </p:nvSpPr>
          <p:spPr>
            <a:xfrm>
              <a:off x="8654746" y="2069373"/>
              <a:ext cx="3013235" cy="1754326"/>
            </a:xfrm>
            <a:prstGeom prst="rect">
              <a:avLst/>
            </a:prstGeom>
            <a:noFill/>
          </p:spPr>
          <p:txBody>
            <a:bodyPr wrap="square" rtlCol="0">
              <a:spAutoFit/>
            </a:bodyPr>
            <a:lstStyle/>
            <a:p>
              <a:r>
                <a:rPr lang="en-US" sz="5400">
                  <a:solidFill>
                    <a:srgbClr val="FF0000"/>
                  </a:solidFill>
                  <a:latin typeface="#9Slide05 SVNClementine" panose="020F0502020204030203" pitchFamily="34" charset="0"/>
                </a:rPr>
                <a:t>Thảo luận nhóm đôi</a:t>
              </a:r>
            </a:p>
          </p:txBody>
        </p:sp>
      </p:grpSp>
      <p:pic>
        <p:nvPicPr>
          <p:cNvPr id="1032" name="Picture 8">
            <a:extLst>
              <a:ext uri="{FF2B5EF4-FFF2-40B4-BE49-F238E27FC236}">
                <a16:creationId xmlns="" xmlns:a16="http://schemas.microsoft.com/office/drawing/2014/main" id="{AEABFECE-45DB-90B2-E732-E775E88177F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455" b="94909" l="1064" r="94149">
                        <a14:foregroundMark x1="72695" y1="8545" x2="66844" y2="40364"/>
                        <a14:foregroundMark x1="71277" y1="16000" x2="78546" y2="33818"/>
                        <a14:foregroundMark x1="63475" y1="13818" x2="61879" y2="26909"/>
                        <a14:foregroundMark x1="75000" y1="16000" x2="75709" y2="26000"/>
                        <a14:foregroundMark x1="88298" y1="13455" x2="89716" y2="21455"/>
                        <a14:foregroundMark x1="90603" y1="18909" x2="94149" y2="22545"/>
                        <a14:foregroundMark x1="49468" y1="19455" x2="61170" y2="13091"/>
                        <a14:foregroundMark x1="56738" y1="16545" x2="58688" y2="30909"/>
                        <a14:foregroundMark x1="65957" y1="42364" x2="55319" y2="53273"/>
                        <a14:foregroundMark x1="67376" y1="46909" x2="69149" y2="53273"/>
                        <a14:foregroundMark x1="83865" y1="42364" x2="46809" y2="51091"/>
                        <a14:foregroundMark x1="46809" y1="51091" x2="45567" y2="53273"/>
                        <a14:foregroundMark x1="51241" y1="56909" x2="87411" y2="45818"/>
                        <a14:foregroundMark x1="58688" y1="50909" x2="86702" y2="43455"/>
                        <a14:foregroundMark x1="88121" y1="40909" x2="87411" y2="41455"/>
                        <a14:foregroundMark x1="78901" y1="41818" x2="84397" y2="40545"/>
                        <a14:foregroundMark x1="91135" y1="40545" x2="90780" y2="44364"/>
                        <a14:foregroundMark x1="89716" y1="54000" x2="89716" y2="60000"/>
                        <a14:foregroundMark x1="84752" y1="20364" x2="79078" y2="35273"/>
                        <a14:foregroundMark x1="52837" y1="12909" x2="54787" y2="17455"/>
                        <a14:foregroundMark x1="19681" y1="12545" x2="18617" y2="39818"/>
                        <a14:foregroundMark x1="25887" y1="14364" x2="28901" y2="37455"/>
                        <a14:foregroundMark x1="29433" y1="16545" x2="33688" y2="29818"/>
                        <a14:foregroundMark x1="29965" y1="12364" x2="32801" y2="17455"/>
                        <a14:foregroundMark x1="29078" y1="19455" x2="29433" y2="30000"/>
                        <a14:foregroundMark x1="21099" y1="8545" x2="8865" y2="21455"/>
                        <a14:foregroundMark x1="24468" y1="3636" x2="24468" y2="3636"/>
                        <a14:foregroundMark x1="19326" y1="20364" x2="28901" y2="38545"/>
                        <a14:foregroundMark x1="39007" y1="24545" x2="39539" y2="25455"/>
                        <a14:foregroundMark x1="7979" y1="24909" x2="21277" y2="34000"/>
                        <a14:foregroundMark x1="14894" y1="23455" x2="18085" y2="30364"/>
                        <a14:foregroundMark x1="14362" y1="42364" x2="18794" y2="58727"/>
                        <a14:foregroundMark x1="25000" y1="35273" x2="28014" y2="59818"/>
                        <a14:foregroundMark x1="29433" y1="42545" x2="34397" y2="53455"/>
                        <a14:foregroundMark x1="33333" y1="45455" x2="37589" y2="64364"/>
                        <a14:foregroundMark x1="14716" y1="44364" x2="31028" y2="55636"/>
                        <a14:foregroundMark x1="31028" y1="55636" x2="40071" y2="58182"/>
                        <a14:foregroundMark x1="40071" y1="58182" x2="15426" y2="44909"/>
                        <a14:foregroundMark x1="33688" y1="53455" x2="48227" y2="60364"/>
                        <a14:foregroundMark x1="36348" y1="50727" x2="42908" y2="57455"/>
                        <a14:foregroundMark x1="42908" y1="57455" x2="42908" y2="57455"/>
                        <a14:foregroundMark x1="39184" y1="53818" x2="47340" y2="58909"/>
                        <a14:foregroundMark x1="40071" y1="53455" x2="43972" y2="57273"/>
                        <a14:foregroundMark x1="41489" y1="53818" x2="46986" y2="59818"/>
                        <a14:foregroundMark x1="6206" y1="40000" x2="16312" y2="46727"/>
                        <a14:foregroundMark x1="8865" y1="39818" x2="18085" y2="44000"/>
                        <a14:foregroundMark x1="1241" y1="41273" x2="6915" y2="42000"/>
                        <a14:foregroundMark x1="1773" y1="40000" x2="6915" y2="42909"/>
                        <a14:foregroundMark x1="33688" y1="14909" x2="37766" y2="22000"/>
                        <a14:foregroundMark x1="45035" y1="94727" x2="45922" y2="94909"/>
                      </a14:backgroundRemoval>
                    </a14:imgEffect>
                  </a14:imgLayer>
                </a14:imgProps>
              </a:ext>
              <a:ext uri="{28A0092B-C50C-407E-A947-70E740481C1C}">
                <a14:useLocalDpi xmlns:a14="http://schemas.microsoft.com/office/drawing/2010/main" val="0"/>
              </a:ext>
            </a:extLst>
          </a:blip>
          <a:srcRect/>
          <a:stretch>
            <a:fillRect/>
          </a:stretch>
        </p:blipFill>
        <p:spPr bwMode="auto">
          <a:xfrm>
            <a:off x="5927705" y="3299767"/>
            <a:ext cx="3435761" cy="33504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 xmlns:a16="http://schemas.microsoft.com/office/drawing/2014/main" id="{B921C01A-BADD-19DF-2BFB-D04AB24E1DC7}"/>
              </a:ext>
            </a:extLst>
          </p:cNvPr>
          <p:cNvSpPr/>
          <p:nvPr/>
        </p:nvSpPr>
        <p:spPr>
          <a:xfrm>
            <a:off x="816406" y="2763807"/>
            <a:ext cx="4906222" cy="2910857"/>
          </a:xfrm>
          <a:prstGeom prst="roundRect">
            <a:avLst/>
          </a:prstGeom>
          <a:solidFill>
            <a:schemeClr val="accent5">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 xmlns:a16="http://schemas.microsoft.com/office/drawing/2014/main" id="{0D448DD0-61FD-D878-E27B-069C7DFED7C7}"/>
              </a:ext>
            </a:extLst>
          </p:cNvPr>
          <p:cNvSpPr txBox="1"/>
          <p:nvPr/>
        </p:nvSpPr>
        <p:spPr>
          <a:xfrm>
            <a:off x="934456" y="2580419"/>
            <a:ext cx="4670122" cy="3034357"/>
          </a:xfrm>
          <a:prstGeom prst="rect">
            <a:avLst/>
          </a:prstGeom>
          <a:noFill/>
        </p:spPr>
        <p:txBody>
          <a:bodyPr wrap="square" rtlCol="0">
            <a:spAutoFit/>
          </a:bodyPr>
          <a:lstStyle/>
          <a:p>
            <a:pPr algn="just">
              <a:lnSpc>
                <a:spcPct val="150000"/>
              </a:lnSpc>
            </a:pP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các bước thiết kế nhà đồ chơi.</a:t>
            </a:r>
            <a:endParaRPr lang="en-US" sz="4400" dirty="0">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 xmlns:a16="http://schemas.microsoft.com/office/drawing/2014/main" id="{0AE0BBAA-7688-FD8B-485B-CF71C5B7F710}"/>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65702" y1="42687" x2="65780" y2="43262"/>
                        <a14:foregroundMark x1="63475" y1="26241" x2="65540" y2="41492"/>
                        <a14:foregroundMark x1="62879" y1="42574" x2="64100" y2="44308"/>
                        <a14:foregroundMark x1="54255" y1="30319" x2="62599" y2="42176"/>
                        <a14:foregroundMark x1="60284" y1="32624" x2="63830" y2="41489"/>
                        <a14:foregroundMark x1="59157" y1="47552" x2="57270" y2="50000"/>
                        <a14:foregroundMark x1="63830" y1="41489" x2="62577" y2="43115"/>
                        <a14:foregroundMark x1="59355" y1="42897" x2="62057" y2="33688"/>
                        <a14:foregroundMark x1="57270" y1="50000" x2="57907" y2="47830"/>
                        <a14:foregroundMark x1="66305" y1="41390" x2="67730" y2="43972"/>
                        <a14:foregroundMark x1="62057" y1="33688" x2="65936" y2="40719"/>
                        <a14:foregroundMark x1="66318" y1="39972" x2="63475" y2="31915"/>
                        <a14:foregroundMark x1="67730" y1="43972" x2="66570" y2="40684"/>
                        <a14:foregroundMark x1="63475" y1="31915" x2="66386" y2="39839"/>
                        <a14:foregroundMark x1="51369" y1="22155" x2="51155" y2="21897"/>
                        <a14:foregroundMark x1="66252" y1="40102" x2="51373" y2="22160"/>
                        <a14:foregroundMark x1="46791" y1="50300" x2="47340" y2="51418"/>
                        <a14:foregroundMark x1="43722" y1="44055" x2="46413" y2="49531"/>
                        <a14:foregroundMark x1="48759" y1="37234" x2="54346" y2="44010"/>
                        <a14:foregroundMark x1="61818" y1="44474" x2="62057" y2="44681"/>
                        <a14:foregroundMark x1="46267" y1="30997" x2="59867" y2="42783"/>
                        <a14:foregroundMark x1="52837" y1="29433" x2="79610" y2="40957"/>
                        <a14:foregroundMark x1="64362" y1="25355" x2="71809" y2="38121"/>
                        <a14:foregroundMark x1="69858" y1="26596" x2="77305" y2="39007"/>
                        <a14:foregroundMark x1="72695" y1="45922" x2="72695" y2="45567"/>
                        <a14:foregroundMark x1="70390" y1="45922" x2="73227" y2="53723"/>
                        <a14:foregroundMark x1="67199" y1="49645" x2="67199" y2="51418"/>
                        <a14:foregroundMark x1="57092" y1="26596" x2="64362" y2="35461"/>
                        <a14:foregroundMark x1="44681" y1="30319" x2="44681" y2="30319"/>
                        <a14:foregroundMark x1="47872" y1="25355" x2="42730" y2="35816"/>
                        <a14:foregroundMark x1="47340" y1="25355" x2="47340" y2="25355"/>
                        <a14:foregroundMark x1="40957" y1="34929" x2="41489" y2="43617"/>
                        <a14:foregroundMark x1="58865" y1="35461" x2="66312" y2="53369"/>
                        <a14:foregroundMark x1="51596" y1="36702" x2="54255" y2="53723"/>
                        <a14:foregroundMark x1="61170" y1="44149" x2="64007" y2="56028"/>
                        <a14:foregroundMark x1="64007" y1="56028" x2="64007" y2="56028"/>
                        <a14:foregroundMark x1="65780" y1="41312" x2="72163" y2="47872"/>
                        <a14:foregroundMark x1="65248" y1="38121" x2="71277" y2="43262"/>
                        <a14:foregroundMark x1="55674" y1="45035" x2="57979" y2="48759"/>
                        <a14:foregroundMark x1="55674" y1="51950" x2="62589" y2="56560"/>
                        <a14:foregroundMark x1="48227" y1="46454" x2="51950" y2="51064"/>
                        <a14:backgroundMark x1="46986" y1="21986" x2="46986" y2="21986"/>
                        <a14:backgroundMark x1="47872" y1="19326" x2="45567" y2="22518"/>
                        <a14:backgroundMark x1="44149" y1="22518" x2="52482" y2="19326"/>
                        <a14:backgroundMark x1="52482" y1="19326" x2="52837" y2="18794"/>
                        <a14:backgroundMark x1="45567" y1="21986" x2="45932" y2="24469"/>
                        <a14:backgroundMark x1="44187" y1="25355" x2="44009" y2="26381"/>
                        <a14:backgroundMark x1="44681" y1="22518" x2="44187" y2="25355"/>
                        <a14:backgroundMark x1="40562" y1="33395" x2="38652" y2="32092"/>
                        <a14:backgroundMark x1="40940" y1="43651" x2="40957" y2="44149"/>
                        <a14:backgroundMark x1="40426" y1="28546" x2="40589" y2="33340"/>
                        <a14:backgroundMark x1="37956" y1="35255" x2="36348" y2="38121"/>
                        <a14:backgroundMark x1="40426" y1="30851" x2="38038" y2="35107"/>
                        <a14:backgroundMark x1="35461" y1="32092" x2="35461" y2="32092"/>
                      </a14:backgroundRemoval>
                    </a14:imgEffect>
                  </a14:imgLayer>
                </a14:imgProps>
              </a:ext>
              <a:ext uri="{28A0092B-C50C-407E-A947-70E740481C1C}">
                <a14:useLocalDpi xmlns:a14="http://schemas.microsoft.com/office/drawing/2010/main" val="0"/>
              </a:ext>
            </a:extLst>
          </a:blip>
          <a:srcRect l="10130" t="8251" r="9824" b="12162"/>
          <a:stretch/>
        </p:blipFill>
        <p:spPr bwMode="auto">
          <a:xfrm rot="20663483">
            <a:off x="89099" y="2056268"/>
            <a:ext cx="1211324" cy="120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273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250"/>
                                        <p:tgtEl>
                                          <p:spTgt spid="2050"/>
                                        </p:tgtEl>
                                      </p:cBhvr>
                                    </p:animEffect>
                                    <p:anim calcmode="lin" valueType="num">
                                      <p:cBhvr>
                                        <p:cTn id="8" dur="1250" fill="hold"/>
                                        <p:tgtEl>
                                          <p:spTgt spid="2050"/>
                                        </p:tgtEl>
                                        <p:attrNameLst>
                                          <p:attrName>ppt_x</p:attrName>
                                        </p:attrNameLst>
                                      </p:cBhvr>
                                      <p:tavLst>
                                        <p:tav tm="0">
                                          <p:val>
                                            <p:strVal val="#ppt_x"/>
                                          </p:val>
                                        </p:tav>
                                        <p:tav tm="100000">
                                          <p:val>
                                            <p:strVal val="#ppt_x"/>
                                          </p:val>
                                        </p:tav>
                                      </p:tavLst>
                                    </p:anim>
                                    <p:anim calcmode="lin" valueType="num">
                                      <p:cBhvr>
                                        <p:cTn id="9" dur="1250" fill="hold"/>
                                        <p:tgtEl>
                                          <p:spTgt spid="20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250"/>
                                        <p:tgtEl>
                                          <p:spTgt spid="2"/>
                                        </p:tgtEl>
                                      </p:cBhvr>
                                    </p:animEffect>
                                    <p:anim calcmode="lin" valueType="num">
                                      <p:cBhvr>
                                        <p:cTn id="13" dur="1250" fill="hold"/>
                                        <p:tgtEl>
                                          <p:spTgt spid="2"/>
                                        </p:tgtEl>
                                        <p:attrNameLst>
                                          <p:attrName>ppt_x</p:attrName>
                                        </p:attrNameLst>
                                      </p:cBhvr>
                                      <p:tavLst>
                                        <p:tav tm="0">
                                          <p:val>
                                            <p:strVal val="#ppt_x"/>
                                          </p:val>
                                        </p:tav>
                                        <p:tav tm="100000">
                                          <p:val>
                                            <p:strVal val="#ppt_x"/>
                                          </p:val>
                                        </p:tav>
                                      </p:tavLst>
                                    </p:anim>
                                    <p:anim calcmode="lin" valueType="num">
                                      <p:cBhvr>
                                        <p:cTn id="14" dur="125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par>
                          <p:cTn id="15" fill="hold">
                            <p:stCondLst>
                              <p:cond delay="125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Effect transition="in" filter="fade">
                                      <p:cBhvr>
                                        <p:cTn id="20" dur="10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 xmlns:a16="http://schemas.microsoft.com/office/drawing/2014/main" id="{0D6B6A75-F9B5-1F29-3465-B0EDDE8266AA}"/>
              </a:ext>
            </a:extLst>
          </p:cNvPr>
          <p:cNvSpPr>
            <a:spLocks noGrp="1"/>
          </p:cNvSpPr>
          <p:nvPr>
            <p:ph type="title"/>
          </p:nvPr>
        </p:nvSpPr>
        <p:spPr>
          <a:xfrm>
            <a:off x="2714002" y="-760165"/>
            <a:ext cx="11032993" cy="2961993"/>
          </a:xfrm>
        </p:spPr>
        <p:txBody>
          <a:bodyPr>
            <a:normAutofit/>
          </a:bodyPr>
          <a:lstStyle/>
          <a:p>
            <a:r>
              <a:rPr lang="en-US" sz="4000" dirty="0">
                <a:solidFill>
                  <a:srgbClr val="FF5050"/>
                </a:solidFill>
                <a:latin typeface="UTM Flamenco" panose="02040603050506020204" pitchFamily="18" charset="0"/>
                <a:ea typeface="LNTH-LuoLuoNotangYuanTi 1" pitchFamily="2" charset="-128"/>
                <a:cs typeface="LNTH-LuoLuoNotangYuanTi 1" pitchFamily="2" charset="-128"/>
              </a:rPr>
              <a:t>CHIA SẺ TRƯỚC LỚP</a:t>
            </a:r>
          </a:p>
        </p:txBody>
      </p:sp>
    </p:spTree>
    <p:extLst>
      <p:ext uri="{BB962C8B-B14F-4D97-AF65-F5344CB8AC3E}">
        <p14:creationId xmlns:p14="http://schemas.microsoft.com/office/powerpoint/2010/main" val="1580109031"/>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DF000B-F8F2-A58A-8527-A186A53C79A3}"/>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 xmlns:a16="http://schemas.microsoft.com/office/drawing/2014/main" id="{45B3D3BC-1064-805D-D7D6-00E3FA29B585}"/>
              </a:ext>
            </a:extLst>
          </p:cNvPr>
          <p:cNvSpPr/>
          <p:nvPr/>
        </p:nvSpPr>
        <p:spPr>
          <a:xfrm>
            <a:off x="209550" y="367727"/>
            <a:ext cx="11622816" cy="6122545"/>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2">
            <a:extLst>
              <a:ext uri="{FF2B5EF4-FFF2-40B4-BE49-F238E27FC236}">
                <a16:creationId xmlns="" xmlns:a16="http://schemas.microsoft.com/office/drawing/2014/main" id="{0F66C09A-1251-E53D-816F-267B2E9E8BA0}"/>
              </a:ext>
            </a:extLst>
          </p:cNvPr>
          <p:cNvSpPr/>
          <p:nvPr/>
        </p:nvSpPr>
        <p:spPr>
          <a:xfrm>
            <a:off x="359634" y="1116269"/>
            <a:ext cx="11470105" cy="4625461"/>
          </a:xfrm>
          <a:custGeom>
            <a:avLst/>
            <a:gdLst>
              <a:gd name="connsiteX0" fmla="*/ 0 w 11470105"/>
              <a:gd name="connsiteY0" fmla="*/ 770926 h 4625461"/>
              <a:gd name="connsiteX1" fmla="*/ 770926 w 11470105"/>
              <a:gd name="connsiteY1" fmla="*/ 0 h 4625461"/>
              <a:gd name="connsiteX2" fmla="*/ 10699179 w 11470105"/>
              <a:gd name="connsiteY2" fmla="*/ 0 h 4625461"/>
              <a:gd name="connsiteX3" fmla="*/ 11470105 w 11470105"/>
              <a:gd name="connsiteY3" fmla="*/ 770926 h 4625461"/>
              <a:gd name="connsiteX4" fmla="*/ 11470105 w 11470105"/>
              <a:gd name="connsiteY4" fmla="*/ 3854535 h 4625461"/>
              <a:gd name="connsiteX5" fmla="*/ 10699179 w 11470105"/>
              <a:gd name="connsiteY5" fmla="*/ 4625461 h 4625461"/>
              <a:gd name="connsiteX6" fmla="*/ 770926 w 11470105"/>
              <a:gd name="connsiteY6" fmla="*/ 4625461 h 4625461"/>
              <a:gd name="connsiteX7" fmla="*/ 0 w 11470105"/>
              <a:gd name="connsiteY7" fmla="*/ 3854535 h 4625461"/>
              <a:gd name="connsiteX8" fmla="*/ 0 w 11470105"/>
              <a:gd name="connsiteY8" fmla="*/ 770926 h 462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70105" h="4625461" fill="none" extrusionOk="0">
                <a:moveTo>
                  <a:pt x="0" y="770926"/>
                </a:moveTo>
                <a:cubicBezTo>
                  <a:pt x="-7597" y="335047"/>
                  <a:pt x="326920" y="-73428"/>
                  <a:pt x="770926" y="0"/>
                </a:cubicBezTo>
                <a:cubicBezTo>
                  <a:pt x="4474176" y="-67716"/>
                  <a:pt x="6387532" y="83596"/>
                  <a:pt x="10699179" y="0"/>
                </a:cubicBezTo>
                <a:cubicBezTo>
                  <a:pt x="11141125" y="43387"/>
                  <a:pt x="11473581" y="350605"/>
                  <a:pt x="11470105" y="770926"/>
                </a:cubicBezTo>
                <a:cubicBezTo>
                  <a:pt x="11508741" y="1790475"/>
                  <a:pt x="11547526" y="2654810"/>
                  <a:pt x="11470105" y="3854535"/>
                </a:cubicBezTo>
                <a:cubicBezTo>
                  <a:pt x="11410515" y="4325746"/>
                  <a:pt x="11064814" y="4589416"/>
                  <a:pt x="10699179" y="4625461"/>
                </a:cubicBezTo>
                <a:cubicBezTo>
                  <a:pt x="6206637" y="4529868"/>
                  <a:pt x="5132786" y="4635731"/>
                  <a:pt x="770926" y="4625461"/>
                </a:cubicBezTo>
                <a:cubicBezTo>
                  <a:pt x="336168" y="4549775"/>
                  <a:pt x="-46797" y="4322781"/>
                  <a:pt x="0" y="3854535"/>
                </a:cubicBezTo>
                <a:cubicBezTo>
                  <a:pt x="121966" y="3079487"/>
                  <a:pt x="162182" y="1705570"/>
                  <a:pt x="0" y="770926"/>
                </a:cubicBezTo>
                <a:close/>
              </a:path>
              <a:path w="11470105" h="4625461" stroke="0" extrusionOk="0">
                <a:moveTo>
                  <a:pt x="0" y="770926"/>
                </a:moveTo>
                <a:cubicBezTo>
                  <a:pt x="-28094" y="326509"/>
                  <a:pt x="300555" y="-9444"/>
                  <a:pt x="770926" y="0"/>
                </a:cubicBezTo>
                <a:cubicBezTo>
                  <a:pt x="2738862" y="-18720"/>
                  <a:pt x="6683343" y="87272"/>
                  <a:pt x="10699179" y="0"/>
                </a:cubicBezTo>
                <a:cubicBezTo>
                  <a:pt x="11155844" y="-29254"/>
                  <a:pt x="11399153" y="311716"/>
                  <a:pt x="11470105" y="770926"/>
                </a:cubicBezTo>
                <a:cubicBezTo>
                  <a:pt x="11531438" y="1325883"/>
                  <a:pt x="11313873" y="3380130"/>
                  <a:pt x="11470105" y="3854535"/>
                </a:cubicBezTo>
                <a:cubicBezTo>
                  <a:pt x="11506077" y="4273017"/>
                  <a:pt x="11155662" y="4680274"/>
                  <a:pt x="10699179" y="4625461"/>
                </a:cubicBezTo>
                <a:cubicBezTo>
                  <a:pt x="7886721" y="4640104"/>
                  <a:pt x="2148816" y="4490456"/>
                  <a:pt x="770926" y="4625461"/>
                </a:cubicBezTo>
                <a:cubicBezTo>
                  <a:pt x="312566" y="4635486"/>
                  <a:pt x="7611" y="4272481"/>
                  <a:pt x="0" y="3854535"/>
                </a:cubicBezTo>
                <a:cubicBezTo>
                  <a:pt x="13815" y="3417633"/>
                  <a:pt x="72196" y="1821048"/>
                  <a:pt x="0" y="770926"/>
                </a:cubicBezTo>
                <a:close/>
              </a:path>
            </a:pathLst>
          </a:custGeom>
          <a:solidFill>
            <a:schemeClr val="bg1"/>
          </a:solidFill>
          <a:ln w="28575">
            <a:solidFill>
              <a:srgbClr val="00FF00"/>
            </a:solidFill>
            <a:extLst>
              <a:ext uri="{C807C97D-BFC1-408E-A445-0C87EB9F89A2}">
                <ask:lineSketchStyleProps xmlns="" xmlns:ask="http://schemas.microsoft.com/office/drawing/2018/sketchyshapes" sd="147472205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C1611D88-329B-8783-5B23-9364CCC4473D}"/>
              </a:ext>
            </a:extLst>
          </p:cNvPr>
          <p:cNvSpPr txBox="1"/>
          <p:nvPr/>
        </p:nvSpPr>
        <p:spPr>
          <a:xfrm>
            <a:off x="797177" y="1300414"/>
            <a:ext cx="10844464" cy="4020011"/>
          </a:xfrm>
          <a:prstGeom prst="rect">
            <a:avLst/>
          </a:prstGeom>
          <a:noFill/>
        </p:spPr>
        <p:txBody>
          <a:bodyPr wrap="square" rtlCol="0">
            <a:spAutoFit/>
          </a:bodyPr>
          <a:lstStyle/>
          <a:p>
            <a:pPr indent="449263" algn="ctr">
              <a:lnSpc>
                <a:spcPct val="120000"/>
              </a:lnSpc>
            </a:pPr>
            <a:r>
              <a:rPr lang="vi-VN" sz="3600" b="1">
                <a:solidFill>
                  <a:srgbClr val="FF0000"/>
                </a:solidFill>
              </a:rPr>
              <a:t>Các bước thiết kế nhà đồ chơi gồm:</a:t>
            </a:r>
          </a:p>
          <a:p>
            <a:pPr indent="449263" algn="just">
              <a:lnSpc>
                <a:spcPct val="120000"/>
              </a:lnSpc>
            </a:pPr>
            <a:r>
              <a:rPr lang="vi-VN" sz="3600"/>
              <a:t>+ Bước 1. Hình thành ý tưởng về sản phẩm.</a:t>
            </a:r>
          </a:p>
          <a:p>
            <a:pPr indent="449263" algn="just">
              <a:lnSpc>
                <a:spcPct val="120000"/>
              </a:lnSpc>
            </a:pPr>
            <a:r>
              <a:rPr lang="vi-VN" sz="3600"/>
              <a:t>+ Bước 2. Vẽ phác thảo sản phẩm và lựa chọn vật liệu, dụng cụ.</a:t>
            </a:r>
          </a:p>
          <a:p>
            <a:pPr indent="449263" algn="just">
              <a:lnSpc>
                <a:spcPct val="120000"/>
              </a:lnSpc>
            </a:pPr>
            <a:r>
              <a:rPr lang="vi-VN" sz="3600"/>
              <a:t>+ Bước 3. Làm sản phẩm mẫu.</a:t>
            </a:r>
          </a:p>
          <a:p>
            <a:pPr indent="449263" algn="just">
              <a:lnSpc>
                <a:spcPct val="120000"/>
              </a:lnSpc>
            </a:pPr>
            <a:r>
              <a:rPr lang="vi-VN" sz="3600"/>
              <a:t>+ Bước 4. Đánh giá và hoàn thiện sản phẩm.</a:t>
            </a:r>
          </a:p>
        </p:txBody>
      </p:sp>
      <p:pic>
        <p:nvPicPr>
          <p:cNvPr id="9" name="Picture 8">
            <a:extLst>
              <a:ext uri="{FF2B5EF4-FFF2-40B4-BE49-F238E27FC236}">
                <a16:creationId xmlns="" xmlns:a16="http://schemas.microsoft.com/office/drawing/2014/main" id="{A54813D2-6609-0E13-6AA7-24012E390416}"/>
              </a:ext>
            </a:extLst>
          </p:cNvPr>
          <p:cNvPicPr>
            <a:picLocks noChangeAspect="1"/>
          </p:cNvPicPr>
          <p:nvPr/>
        </p:nvPicPr>
        <p:blipFill>
          <a:blip r:embed="rId3"/>
          <a:stretch>
            <a:fillRect/>
          </a:stretch>
        </p:blipFill>
        <p:spPr>
          <a:xfrm rot="737208" flipH="1">
            <a:off x="507914" y="1911137"/>
            <a:ext cx="746622" cy="746622"/>
          </a:xfrm>
          <a:prstGeom prst="rect">
            <a:avLst/>
          </a:prstGeom>
        </p:spPr>
      </p:pic>
      <p:pic>
        <p:nvPicPr>
          <p:cNvPr id="12" name="Picture 11">
            <a:extLst>
              <a:ext uri="{FF2B5EF4-FFF2-40B4-BE49-F238E27FC236}">
                <a16:creationId xmlns="" xmlns:a16="http://schemas.microsoft.com/office/drawing/2014/main" id="{7D3C0C61-275E-0D11-52FE-090DE20A2E20}"/>
              </a:ext>
            </a:extLst>
          </p:cNvPr>
          <p:cNvPicPr>
            <a:picLocks noChangeAspect="1"/>
          </p:cNvPicPr>
          <p:nvPr/>
        </p:nvPicPr>
        <p:blipFill>
          <a:blip r:embed="rId3"/>
          <a:stretch>
            <a:fillRect/>
          </a:stretch>
        </p:blipFill>
        <p:spPr>
          <a:xfrm rot="737208" flipH="1">
            <a:off x="443959" y="2555342"/>
            <a:ext cx="746622" cy="746622"/>
          </a:xfrm>
          <a:prstGeom prst="rect">
            <a:avLst/>
          </a:prstGeom>
        </p:spPr>
      </p:pic>
      <p:pic>
        <p:nvPicPr>
          <p:cNvPr id="13" name="Picture 12">
            <a:extLst>
              <a:ext uri="{FF2B5EF4-FFF2-40B4-BE49-F238E27FC236}">
                <a16:creationId xmlns="" xmlns:a16="http://schemas.microsoft.com/office/drawing/2014/main" id="{3A6B9091-2AA3-765C-B907-075C3B451B29}"/>
              </a:ext>
            </a:extLst>
          </p:cNvPr>
          <p:cNvPicPr>
            <a:picLocks noChangeAspect="1"/>
          </p:cNvPicPr>
          <p:nvPr/>
        </p:nvPicPr>
        <p:blipFill>
          <a:blip r:embed="rId3"/>
          <a:stretch>
            <a:fillRect/>
          </a:stretch>
        </p:blipFill>
        <p:spPr>
          <a:xfrm rot="737208" flipH="1">
            <a:off x="544998" y="3885923"/>
            <a:ext cx="681168" cy="746622"/>
          </a:xfrm>
          <a:prstGeom prst="rect">
            <a:avLst/>
          </a:prstGeom>
        </p:spPr>
      </p:pic>
      <p:pic>
        <p:nvPicPr>
          <p:cNvPr id="14" name="Picture 13">
            <a:extLst>
              <a:ext uri="{FF2B5EF4-FFF2-40B4-BE49-F238E27FC236}">
                <a16:creationId xmlns="" xmlns:a16="http://schemas.microsoft.com/office/drawing/2014/main" id="{81581AF5-DF8D-2776-64DB-06E8C045FDD9}"/>
              </a:ext>
            </a:extLst>
          </p:cNvPr>
          <p:cNvPicPr>
            <a:picLocks noChangeAspect="1"/>
          </p:cNvPicPr>
          <p:nvPr/>
        </p:nvPicPr>
        <p:blipFill>
          <a:blip r:embed="rId3"/>
          <a:stretch>
            <a:fillRect/>
          </a:stretch>
        </p:blipFill>
        <p:spPr>
          <a:xfrm rot="737208" flipH="1">
            <a:off x="508663" y="4760400"/>
            <a:ext cx="681168" cy="746622"/>
          </a:xfrm>
          <a:prstGeom prst="rect">
            <a:avLst/>
          </a:prstGeom>
        </p:spPr>
      </p:pic>
    </p:spTree>
    <p:extLst>
      <p:ext uri="{BB962C8B-B14F-4D97-AF65-F5344CB8AC3E}">
        <p14:creationId xmlns:p14="http://schemas.microsoft.com/office/powerpoint/2010/main" val="278409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
        <p:cNvGrpSpPr/>
        <p:nvPr/>
      </p:nvGrpSpPr>
      <p:grpSpPr>
        <a:xfrm>
          <a:off x="0" y="0"/>
          <a:ext cx="0" cy="0"/>
          <a:chOff x="0" y="0"/>
          <a:chExt cx="0" cy="0"/>
        </a:xfrm>
      </p:grpSpPr>
      <p:sp>
        <p:nvSpPr>
          <p:cNvPr id="2" name="Rectangle 22">
            <a:extLst>
              <a:ext uri="{FF2B5EF4-FFF2-40B4-BE49-F238E27FC236}">
                <a16:creationId xmlns="" xmlns:a16="http://schemas.microsoft.com/office/drawing/2014/main" id="{A18BD8FB-23EB-64C1-0937-AFB8A1EF0B2D}"/>
              </a:ext>
            </a:extLst>
          </p:cNvPr>
          <p:cNvSpPr/>
          <p:nvPr/>
        </p:nvSpPr>
        <p:spPr>
          <a:xfrm>
            <a:off x="0" y="-19030"/>
            <a:ext cx="7647094" cy="6892019"/>
          </a:xfrm>
          <a:custGeom>
            <a:avLst/>
            <a:gdLst>
              <a:gd name="connsiteX0" fmla="*/ 0 w 7576457"/>
              <a:gd name="connsiteY0" fmla="*/ 0 h 6872989"/>
              <a:gd name="connsiteX1" fmla="*/ 7576457 w 7576457"/>
              <a:gd name="connsiteY1" fmla="*/ 0 h 6872989"/>
              <a:gd name="connsiteX2" fmla="*/ 7576457 w 7576457"/>
              <a:gd name="connsiteY2" fmla="*/ 6872989 h 6872989"/>
              <a:gd name="connsiteX3" fmla="*/ 0 w 7576457"/>
              <a:gd name="connsiteY3" fmla="*/ 6872989 h 6872989"/>
              <a:gd name="connsiteX4" fmla="*/ 0 w 7576457"/>
              <a:gd name="connsiteY4" fmla="*/ 0 h 6872989"/>
              <a:gd name="connsiteX0" fmla="*/ 0 w 7576457"/>
              <a:gd name="connsiteY0" fmla="*/ 0 h 6872989"/>
              <a:gd name="connsiteX1" fmla="*/ 7560128 w 7576457"/>
              <a:gd name="connsiteY1" fmla="*/ 16329 h 6872989"/>
              <a:gd name="connsiteX2" fmla="*/ 7576457 w 7576457"/>
              <a:gd name="connsiteY2" fmla="*/ 6872989 h 6872989"/>
              <a:gd name="connsiteX3" fmla="*/ 0 w 7576457"/>
              <a:gd name="connsiteY3" fmla="*/ 6872989 h 6872989"/>
              <a:gd name="connsiteX4" fmla="*/ 0 w 7576457"/>
              <a:gd name="connsiteY4" fmla="*/ 0 h 6872989"/>
              <a:gd name="connsiteX0" fmla="*/ 0 w 7576457"/>
              <a:gd name="connsiteY0" fmla="*/ 0 h 6872989"/>
              <a:gd name="connsiteX1" fmla="*/ 7560128 w 7576457"/>
              <a:gd name="connsiteY1" fmla="*/ 16329 h 6872989"/>
              <a:gd name="connsiteX2" fmla="*/ 7576457 w 7576457"/>
              <a:gd name="connsiteY2" fmla="*/ 6872989 h 6872989"/>
              <a:gd name="connsiteX3" fmla="*/ 0 w 7576457"/>
              <a:gd name="connsiteY3" fmla="*/ 6872989 h 6872989"/>
              <a:gd name="connsiteX4" fmla="*/ 0 w 7576457"/>
              <a:gd name="connsiteY4" fmla="*/ 0 h 6872989"/>
              <a:gd name="connsiteX0" fmla="*/ 0 w 9851575"/>
              <a:gd name="connsiteY0" fmla="*/ 0 h 6872989"/>
              <a:gd name="connsiteX1" fmla="*/ 7560128 w 9851575"/>
              <a:gd name="connsiteY1" fmla="*/ 16329 h 6872989"/>
              <a:gd name="connsiteX2" fmla="*/ 7576457 w 9851575"/>
              <a:gd name="connsiteY2" fmla="*/ 6872989 h 6872989"/>
              <a:gd name="connsiteX3" fmla="*/ 0 w 9851575"/>
              <a:gd name="connsiteY3" fmla="*/ 6872989 h 6872989"/>
              <a:gd name="connsiteX4" fmla="*/ 0 w 9851575"/>
              <a:gd name="connsiteY4" fmla="*/ 0 h 6872989"/>
              <a:gd name="connsiteX0" fmla="*/ 0 w 9851575"/>
              <a:gd name="connsiteY0" fmla="*/ 0 h 6872989"/>
              <a:gd name="connsiteX1" fmla="*/ 7560128 w 9851575"/>
              <a:gd name="connsiteY1" fmla="*/ 16329 h 6872989"/>
              <a:gd name="connsiteX2" fmla="*/ 7576457 w 9851575"/>
              <a:gd name="connsiteY2" fmla="*/ 6872989 h 6872989"/>
              <a:gd name="connsiteX3" fmla="*/ 0 w 9851575"/>
              <a:gd name="connsiteY3" fmla="*/ 6872989 h 6872989"/>
              <a:gd name="connsiteX4" fmla="*/ 0 w 9851575"/>
              <a:gd name="connsiteY4" fmla="*/ 0 h 6872989"/>
              <a:gd name="connsiteX0" fmla="*/ 0 w 10040260"/>
              <a:gd name="connsiteY0" fmla="*/ 0 h 6872989"/>
              <a:gd name="connsiteX1" fmla="*/ 7560128 w 10040260"/>
              <a:gd name="connsiteY1" fmla="*/ 16329 h 6872989"/>
              <a:gd name="connsiteX2" fmla="*/ 7576457 w 10040260"/>
              <a:gd name="connsiteY2" fmla="*/ 6872989 h 6872989"/>
              <a:gd name="connsiteX3" fmla="*/ 0 w 10040260"/>
              <a:gd name="connsiteY3" fmla="*/ 6872989 h 6872989"/>
              <a:gd name="connsiteX4" fmla="*/ 0 w 10040260"/>
              <a:gd name="connsiteY4" fmla="*/ 0 h 6872989"/>
              <a:gd name="connsiteX0" fmla="*/ 0 w 10110034"/>
              <a:gd name="connsiteY0" fmla="*/ 0 h 6872989"/>
              <a:gd name="connsiteX1" fmla="*/ 7560128 w 10110034"/>
              <a:gd name="connsiteY1" fmla="*/ 16329 h 6872989"/>
              <a:gd name="connsiteX2" fmla="*/ 7837714 w 10110034"/>
              <a:gd name="connsiteY2" fmla="*/ 6856661 h 6872989"/>
              <a:gd name="connsiteX3" fmla="*/ 0 w 10110034"/>
              <a:gd name="connsiteY3" fmla="*/ 6872989 h 6872989"/>
              <a:gd name="connsiteX4" fmla="*/ 0 w 10110034"/>
              <a:gd name="connsiteY4" fmla="*/ 0 h 687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0034" h="6872989">
                <a:moveTo>
                  <a:pt x="0" y="0"/>
                </a:moveTo>
                <a:lnTo>
                  <a:pt x="7560128" y="16329"/>
                </a:lnTo>
                <a:cubicBezTo>
                  <a:pt x="13133614" y="3983725"/>
                  <a:pt x="7832271" y="4571108"/>
                  <a:pt x="7837714" y="6856661"/>
                </a:cubicBezTo>
                <a:lnTo>
                  <a:pt x="0" y="6872989"/>
                </a:lnTo>
                <a:lnTo>
                  <a:pt x="0" y="0"/>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959DD469-28B3-0FE6-2803-81DC2CDCBB73}"/>
              </a:ext>
            </a:extLst>
          </p:cNvPr>
          <p:cNvSpPr txBox="1"/>
          <p:nvPr/>
        </p:nvSpPr>
        <p:spPr>
          <a:xfrm>
            <a:off x="669681" y="285770"/>
            <a:ext cx="5273919" cy="5530745"/>
          </a:xfrm>
          <a:prstGeom prst="rect">
            <a:avLst/>
          </a:prstGeom>
          <a:noFill/>
        </p:spPr>
        <p:txBody>
          <a:bodyPr wrap="square" rtlCol="0">
            <a:spAutoFit/>
          </a:bodyPr>
          <a:lstStyle/>
          <a:p>
            <a:pPr algn="ctr">
              <a:lnSpc>
                <a:spcPct val="120000"/>
              </a:lnSpc>
            </a:pPr>
            <a:r>
              <a:rPr lang="vi-VN" sz="6000">
                <a:ln w="254000">
                  <a:solidFill>
                    <a:schemeClr val="bg1"/>
                  </a:solidFill>
                </a:ln>
                <a:solidFill>
                  <a:srgbClr val="FF0000"/>
                </a:solidFill>
                <a:latin typeface="UVN Banh Mi" pitchFamily="2" charset="0"/>
              </a:rPr>
              <a:t>Hình thành ý tưởng; chuẩn bị vật liệu, dụng cụ và vẽ phác thảo nhà đồ chơi</a:t>
            </a:r>
            <a:endParaRPr lang="en-US" sz="6000">
              <a:ln w="254000">
                <a:solidFill>
                  <a:schemeClr val="bg1"/>
                </a:solidFill>
              </a:ln>
              <a:latin typeface="UVN Banh Mi" pitchFamily="2" charset="0"/>
            </a:endParaRPr>
          </a:p>
        </p:txBody>
      </p:sp>
      <p:sp>
        <p:nvSpPr>
          <p:cNvPr id="4" name="TextBox 3">
            <a:extLst>
              <a:ext uri="{FF2B5EF4-FFF2-40B4-BE49-F238E27FC236}">
                <a16:creationId xmlns="" xmlns:a16="http://schemas.microsoft.com/office/drawing/2014/main" id="{33CF9D94-F4BD-E84C-A36A-674C08D92DCB}"/>
              </a:ext>
            </a:extLst>
          </p:cNvPr>
          <p:cNvSpPr txBox="1"/>
          <p:nvPr/>
        </p:nvSpPr>
        <p:spPr>
          <a:xfrm>
            <a:off x="669681" y="285770"/>
            <a:ext cx="5273919" cy="4991303"/>
          </a:xfrm>
          <a:prstGeom prst="rect">
            <a:avLst/>
          </a:prstGeom>
          <a:noFill/>
        </p:spPr>
        <p:txBody>
          <a:bodyPr wrap="square" rtlCol="0">
            <a:spAutoFit/>
          </a:bodyPr>
          <a:lstStyle/>
          <a:p>
            <a:pPr algn="ctr">
              <a:lnSpc>
                <a:spcPct val="120000"/>
              </a:lnSpc>
            </a:pPr>
            <a:r>
              <a:rPr lang="vi-VN" sz="5400" b="1"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Hình thành ý tưởng; chuẩn bị vật liệu, dụng cụ và vẽ phác thảo nhà đồ chơi</a:t>
            </a:r>
            <a:endParaRPr lang="en-US" sz="5400" b="1" dirty="0">
              <a:ln>
                <a:solidFill>
                  <a:sysClr val="windowText" lastClr="000000"/>
                </a:solidFill>
              </a:ln>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2801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 xmlns:a16="http://schemas.microsoft.com/office/drawing/2014/main" id="{CE1E68D5-72C5-573D-1786-33CC472AD9D0}"/>
              </a:ext>
            </a:extLst>
          </p:cNvPr>
          <p:cNvGrpSpPr/>
          <p:nvPr/>
        </p:nvGrpSpPr>
        <p:grpSpPr>
          <a:xfrm>
            <a:off x="3182318" y="0"/>
            <a:ext cx="5827363" cy="2219635"/>
            <a:chOff x="3456122" y="0"/>
            <a:chExt cx="5827363" cy="2219635"/>
          </a:xfrm>
        </p:grpSpPr>
        <p:sp>
          <p:nvSpPr>
            <p:cNvPr id="3" name="Rectangle: Rounded Corners 2">
              <a:extLst>
                <a:ext uri="{FF2B5EF4-FFF2-40B4-BE49-F238E27FC236}">
                  <a16:creationId xmlns="" xmlns:a16="http://schemas.microsoft.com/office/drawing/2014/main" id="{F199F954-59A9-FDE9-71E5-F7F2BB5FBC9D}"/>
                </a:ext>
              </a:extLst>
            </p:cNvPr>
            <p:cNvSpPr/>
            <p:nvPr/>
          </p:nvSpPr>
          <p:spPr>
            <a:xfrm>
              <a:off x="3456122" y="529194"/>
              <a:ext cx="5827363" cy="1518834"/>
            </a:xfrm>
            <a:custGeom>
              <a:avLst/>
              <a:gdLst>
                <a:gd name="connsiteX0" fmla="*/ 0 w 5827363"/>
                <a:gd name="connsiteY0" fmla="*/ 253144 h 1518834"/>
                <a:gd name="connsiteX1" fmla="*/ 253144 w 5827363"/>
                <a:gd name="connsiteY1" fmla="*/ 0 h 1518834"/>
                <a:gd name="connsiteX2" fmla="*/ 844375 w 5827363"/>
                <a:gd name="connsiteY2" fmla="*/ 0 h 1518834"/>
                <a:gd name="connsiteX3" fmla="*/ 1382394 w 5827363"/>
                <a:gd name="connsiteY3" fmla="*/ 0 h 1518834"/>
                <a:gd name="connsiteX4" fmla="*/ 1973625 w 5827363"/>
                <a:gd name="connsiteY4" fmla="*/ 0 h 1518834"/>
                <a:gd name="connsiteX5" fmla="*/ 2458434 w 5827363"/>
                <a:gd name="connsiteY5" fmla="*/ 0 h 1518834"/>
                <a:gd name="connsiteX6" fmla="*/ 3102875 w 5827363"/>
                <a:gd name="connsiteY6" fmla="*/ 0 h 1518834"/>
                <a:gd name="connsiteX7" fmla="*/ 3694106 w 5827363"/>
                <a:gd name="connsiteY7" fmla="*/ 0 h 1518834"/>
                <a:gd name="connsiteX8" fmla="*/ 4125704 w 5827363"/>
                <a:gd name="connsiteY8" fmla="*/ 0 h 1518834"/>
                <a:gd name="connsiteX9" fmla="*/ 4663724 w 5827363"/>
                <a:gd name="connsiteY9" fmla="*/ 0 h 1518834"/>
                <a:gd name="connsiteX10" fmla="*/ 5574219 w 5827363"/>
                <a:gd name="connsiteY10" fmla="*/ 0 h 1518834"/>
                <a:gd name="connsiteX11" fmla="*/ 5827363 w 5827363"/>
                <a:gd name="connsiteY11" fmla="*/ 253144 h 1518834"/>
                <a:gd name="connsiteX12" fmla="*/ 5827363 w 5827363"/>
                <a:gd name="connsiteY12" fmla="*/ 749292 h 1518834"/>
                <a:gd name="connsiteX13" fmla="*/ 5827363 w 5827363"/>
                <a:gd name="connsiteY13" fmla="*/ 1265690 h 1518834"/>
                <a:gd name="connsiteX14" fmla="*/ 5574219 w 5827363"/>
                <a:gd name="connsiteY14" fmla="*/ 1518834 h 1518834"/>
                <a:gd name="connsiteX15" fmla="*/ 5036199 w 5827363"/>
                <a:gd name="connsiteY15" fmla="*/ 1518834 h 1518834"/>
                <a:gd name="connsiteX16" fmla="*/ 4444969 w 5827363"/>
                <a:gd name="connsiteY16" fmla="*/ 1518834 h 1518834"/>
                <a:gd name="connsiteX17" fmla="*/ 3853738 w 5827363"/>
                <a:gd name="connsiteY17" fmla="*/ 1518834 h 1518834"/>
                <a:gd name="connsiteX18" fmla="*/ 3156086 w 5827363"/>
                <a:gd name="connsiteY18" fmla="*/ 1518834 h 1518834"/>
                <a:gd name="connsiteX19" fmla="*/ 2564855 w 5827363"/>
                <a:gd name="connsiteY19" fmla="*/ 1518834 h 1518834"/>
                <a:gd name="connsiteX20" fmla="*/ 2080046 w 5827363"/>
                <a:gd name="connsiteY20" fmla="*/ 1518834 h 1518834"/>
                <a:gd name="connsiteX21" fmla="*/ 1382394 w 5827363"/>
                <a:gd name="connsiteY21" fmla="*/ 1518834 h 1518834"/>
                <a:gd name="connsiteX22" fmla="*/ 844375 w 5827363"/>
                <a:gd name="connsiteY22" fmla="*/ 1518834 h 1518834"/>
                <a:gd name="connsiteX23" fmla="*/ 253144 w 5827363"/>
                <a:gd name="connsiteY23" fmla="*/ 1518834 h 1518834"/>
                <a:gd name="connsiteX24" fmla="*/ 0 w 5827363"/>
                <a:gd name="connsiteY24" fmla="*/ 1265690 h 1518834"/>
                <a:gd name="connsiteX25" fmla="*/ 0 w 5827363"/>
                <a:gd name="connsiteY25" fmla="*/ 779668 h 1518834"/>
                <a:gd name="connsiteX26" fmla="*/ 0 w 5827363"/>
                <a:gd name="connsiteY26" fmla="*/ 253144 h 15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27363" h="1518834" fill="none" extrusionOk="0">
                  <a:moveTo>
                    <a:pt x="0" y="253144"/>
                  </a:moveTo>
                  <a:cubicBezTo>
                    <a:pt x="-1035" y="101816"/>
                    <a:pt x="119133" y="1043"/>
                    <a:pt x="253144" y="0"/>
                  </a:cubicBezTo>
                  <a:cubicBezTo>
                    <a:pt x="476261" y="-70739"/>
                    <a:pt x="621236" y="16397"/>
                    <a:pt x="844375" y="0"/>
                  </a:cubicBezTo>
                  <a:cubicBezTo>
                    <a:pt x="1067514" y="-16397"/>
                    <a:pt x="1267180" y="60983"/>
                    <a:pt x="1382394" y="0"/>
                  </a:cubicBezTo>
                  <a:cubicBezTo>
                    <a:pt x="1497608" y="-60983"/>
                    <a:pt x="1774524" y="19704"/>
                    <a:pt x="1973625" y="0"/>
                  </a:cubicBezTo>
                  <a:cubicBezTo>
                    <a:pt x="2172726" y="-19704"/>
                    <a:pt x="2227179" y="8920"/>
                    <a:pt x="2458434" y="0"/>
                  </a:cubicBezTo>
                  <a:cubicBezTo>
                    <a:pt x="2689689" y="-8920"/>
                    <a:pt x="2885056" y="56622"/>
                    <a:pt x="3102875" y="0"/>
                  </a:cubicBezTo>
                  <a:cubicBezTo>
                    <a:pt x="3320694" y="-56622"/>
                    <a:pt x="3550350" y="11324"/>
                    <a:pt x="3694106" y="0"/>
                  </a:cubicBezTo>
                  <a:cubicBezTo>
                    <a:pt x="3837862" y="-11324"/>
                    <a:pt x="4018339" y="45258"/>
                    <a:pt x="4125704" y="0"/>
                  </a:cubicBezTo>
                  <a:cubicBezTo>
                    <a:pt x="4233069" y="-45258"/>
                    <a:pt x="4508352" y="34023"/>
                    <a:pt x="4663724" y="0"/>
                  </a:cubicBezTo>
                  <a:cubicBezTo>
                    <a:pt x="4819096" y="-34023"/>
                    <a:pt x="5238320" y="70527"/>
                    <a:pt x="5574219" y="0"/>
                  </a:cubicBezTo>
                  <a:cubicBezTo>
                    <a:pt x="5690941" y="-20578"/>
                    <a:pt x="5841742" y="138648"/>
                    <a:pt x="5827363" y="253144"/>
                  </a:cubicBezTo>
                  <a:cubicBezTo>
                    <a:pt x="5854390" y="435488"/>
                    <a:pt x="5774351" y="519860"/>
                    <a:pt x="5827363" y="749292"/>
                  </a:cubicBezTo>
                  <a:cubicBezTo>
                    <a:pt x="5880375" y="978724"/>
                    <a:pt x="5824110" y="1072317"/>
                    <a:pt x="5827363" y="1265690"/>
                  </a:cubicBezTo>
                  <a:cubicBezTo>
                    <a:pt x="5789255" y="1408456"/>
                    <a:pt x="5737189" y="1506670"/>
                    <a:pt x="5574219" y="1518834"/>
                  </a:cubicBezTo>
                  <a:cubicBezTo>
                    <a:pt x="5457617" y="1543583"/>
                    <a:pt x="5153554" y="1467244"/>
                    <a:pt x="5036199" y="1518834"/>
                  </a:cubicBezTo>
                  <a:cubicBezTo>
                    <a:pt x="4918844" y="1570424"/>
                    <a:pt x="4607908" y="1466049"/>
                    <a:pt x="4444969" y="1518834"/>
                  </a:cubicBezTo>
                  <a:cubicBezTo>
                    <a:pt x="4282030" y="1571619"/>
                    <a:pt x="4022109" y="1490026"/>
                    <a:pt x="3853738" y="1518834"/>
                  </a:cubicBezTo>
                  <a:cubicBezTo>
                    <a:pt x="3685367" y="1547642"/>
                    <a:pt x="3351559" y="1496438"/>
                    <a:pt x="3156086" y="1518834"/>
                  </a:cubicBezTo>
                  <a:cubicBezTo>
                    <a:pt x="2960613" y="1541230"/>
                    <a:pt x="2827387" y="1498854"/>
                    <a:pt x="2564855" y="1518834"/>
                  </a:cubicBezTo>
                  <a:cubicBezTo>
                    <a:pt x="2302323" y="1538814"/>
                    <a:pt x="2256166" y="1508016"/>
                    <a:pt x="2080046" y="1518834"/>
                  </a:cubicBezTo>
                  <a:cubicBezTo>
                    <a:pt x="1903926" y="1529652"/>
                    <a:pt x="1724134" y="1473247"/>
                    <a:pt x="1382394" y="1518834"/>
                  </a:cubicBezTo>
                  <a:cubicBezTo>
                    <a:pt x="1040654" y="1564421"/>
                    <a:pt x="982012" y="1478583"/>
                    <a:pt x="844375" y="1518834"/>
                  </a:cubicBezTo>
                  <a:cubicBezTo>
                    <a:pt x="706738" y="1559085"/>
                    <a:pt x="530293" y="1517870"/>
                    <a:pt x="253144" y="1518834"/>
                  </a:cubicBezTo>
                  <a:cubicBezTo>
                    <a:pt x="142636" y="1530680"/>
                    <a:pt x="-21863" y="1382907"/>
                    <a:pt x="0" y="1265690"/>
                  </a:cubicBezTo>
                  <a:cubicBezTo>
                    <a:pt x="-39726" y="1136072"/>
                    <a:pt x="51151" y="887791"/>
                    <a:pt x="0" y="779668"/>
                  </a:cubicBezTo>
                  <a:cubicBezTo>
                    <a:pt x="-51151" y="671545"/>
                    <a:pt x="25548" y="368821"/>
                    <a:pt x="0" y="253144"/>
                  </a:cubicBezTo>
                  <a:close/>
                </a:path>
                <a:path w="5827363" h="1518834" stroke="0" extrusionOk="0">
                  <a:moveTo>
                    <a:pt x="0" y="253144"/>
                  </a:moveTo>
                  <a:cubicBezTo>
                    <a:pt x="9742" y="109185"/>
                    <a:pt x="113005" y="11135"/>
                    <a:pt x="253144" y="0"/>
                  </a:cubicBezTo>
                  <a:cubicBezTo>
                    <a:pt x="417636" y="-95"/>
                    <a:pt x="553750" y="65275"/>
                    <a:pt x="844375" y="0"/>
                  </a:cubicBezTo>
                  <a:cubicBezTo>
                    <a:pt x="1135000" y="-65275"/>
                    <a:pt x="1082418" y="27877"/>
                    <a:pt x="1275973" y="0"/>
                  </a:cubicBezTo>
                  <a:cubicBezTo>
                    <a:pt x="1469528" y="-27877"/>
                    <a:pt x="1778256" y="17793"/>
                    <a:pt x="1973625" y="0"/>
                  </a:cubicBezTo>
                  <a:cubicBezTo>
                    <a:pt x="2168994" y="-17793"/>
                    <a:pt x="2433273" y="13650"/>
                    <a:pt x="2564855" y="0"/>
                  </a:cubicBezTo>
                  <a:cubicBezTo>
                    <a:pt x="2696437" y="-13650"/>
                    <a:pt x="2887766" y="15859"/>
                    <a:pt x="2996454" y="0"/>
                  </a:cubicBezTo>
                  <a:cubicBezTo>
                    <a:pt x="3105142" y="-15859"/>
                    <a:pt x="3341124" y="20785"/>
                    <a:pt x="3640895" y="0"/>
                  </a:cubicBezTo>
                  <a:cubicBezTo>
                    <a:pt x="3940666" y="-20785"/>
                    <a:pt x="3999797" y="26478"/>
                    <a:pt x="4232126" y="0"/>
                  </a:cubicBezTo>
                  <a:cubicBezTo>
                    <a:pt x="4464455" y="-26478"/>
                    <a:pt x="4479677" y="23429"/>
                    <a:pt x="4663724" y="0"/>
                  </a:cubicBezTo>
                  <a:cubicBezTo>
                    <a:pt x="4847771" y="-23429"/>
                    <a:pt x="5138956" y="17922"/>
                    <a:pt x="5574219" y="0"/>
                  </a:cubicBezTo>
                  <a:cubicBezTo>
                    <a:pt x="5688257" y="-21105"/>
                    <a:pt x="5822268" y="117803"/>
                    <a:pt x="5827363" y="253144"/>
                  </a:cubicBezTo>
                  <a:cubicBezTo>
                    <a:pt x="5827914" y="413089"/>
                    <a:pt x="5811569" y="512734"/>
                    <a:pt x="5827363" y="729041"/>
                  </a:cubicBezTo>
                  <a:cubicBezTo>
                    <a:pt x="5843157" y="945348"/>
                    <a:pt x="5823741" y="1047685"/>
                    <a:pt x="5827363" y="1265690"/>
                  </a:cubicBezTo>
                  <a:cubicBezTo>
                    <a:pt x="5844560" y="1434923"/>
                    <a:pt x="5701719" y="1510664"/>
                    <a:pt x="5574219" y="1518834"/>
                  </a:cubicBezTo>
                  <a:cubicBezTo>
                    <a:pt x="5277362" y="1562817"/>
                    <a:pt x="5178099" y="1503484"/>
                    <a:pt x="4876567" y="1518834"/>
                  </a:cubicBezTo>
                  <a:cubicBezTo>
                    <a:pt x="4575035" y="1534184"/>
                    <a:pt x="4430461" y="1496029"/>
                    <a:pt x="4232126" y="1518834"/>
                  </a:cubicBezTo>
                  <a:cubicBezTo>
                    <a:pt x="4033791" y="1541639"/>
                    <a:pt x="3878103" y="1458472"/>
                    <a:pt x="3587684" y="1518834"/>
                  </a:cubicBezTo>
                  <a:cubicBezTo>
                    <a:pt x="3297265" y="1579196"/>
                    <a:pt x="3304154" y="1495336"/>
                    <a:pt x="3156086" y="1518834"/>
                  </a:cubicBezTo>
                  <a:cubicBezTo>
                    <a:pt x="3008018" y="1542332"/>
                    <a:pt x="2750795" y="1462773"/>
                    <a:pt x="2618066" y="1518834"/>
                  </a:cubicBezTo>
                  <a:cubicBezTo>
                    <a:pt x="2485337" y="1574895"/>
                    <a:pt x="2300863" y="1517119"/>
                    <a:pt x="2026836" y="1518834"/>
                  </a:cubicBezTo>
                  <a:cubicBezTo>
                    <a:pt x="1752809" y="1520549"/>
                    <a:pt x="1658747" y="1465506"/>
                    <a:pt x="1435605" y="1518834"/>
                  </a:cubicBezTo>
                  <a:cubicBezTo>
                    <a:pt x="1212463" y="1572162"/>
                    <a:pt x="1035997" y="1485753"/>
                    <a:pt x="897585" y="1518834"/>
                  </a:cubicBezTo>
                  <a:cubicBezTo>
                    <a:pt x="759173" y="1551915"/>
                    <a:pt x="411911" y="1499763"/>
                    <a:pt x="253144" y="1518834"/>
                  </a:cubicBezTo>
                  <a:cubicBezTo>
                    <a:pt x="122076" y="1511644"/>
                    <a:pt x="22807" y="1437512"/>
                    <a:pt x="0" y="1265690"/>
                  </a:cubicBezTo>
                  <a:cubicBezTo>
                    <a:pt x="-43994" y="1161486"/>
                    <a:pt x="13861" y="918722"/>
                    <a:pt x="0" y="789793"/>
                  </a:cubicBezTo>
                  <a:cubicBezTo>
                    <a:pt x="-13861" y="660864"/>
                    <a:pt x="52267" y="382700"/>
                    <a:pt x="0" y="253144"/>
                  </a:cubicBezTo>
                  <a:close/>
                </a:path>
              </a:pathLst>
            </a:custGeom>
            <a:solidFill>
              <a:schemeClr val="bg1"/>
            </a:solidFill>
            <a:ln w="57150">
              <a:extLst>
                <a:ext uri="{C807C97D-BFC1-408E-A445-0C87EB9F89A2}">
                  <ask:lineSketchStyleProps xmlns="" xmlns:ask="http://schemas.microsoft.com/office/drawing/2018/sketchyshapes" sd="790207800">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TextBox 1">
              <a:extLst>
                <a:ext uri="{FF2B5EF4-FFF2-40B4-BE49-F238E27FC236}">
                  <a16:creationId xmlns="" xmlns:a16="http://schemas.microsoft.com/office/drawing/2014/main" id="{392BC5DF-F74E-379F-D389-170C6848E16B}"/>
                </a:ext>
              </a:extLst>
            </p:cNvPr>
            <p:cNvSpPr txBox="1"/>
            <p:nvPr/>
          </p:nvSpPr>
          <p:spPr>
            <a:xfrm>
              <a:off x="4114800" y="357587"/>
              <a:ext cx="4556502" cy="1862048"/>
            </a:xfrm>
            <a:prstGeom prst="rect">
              <a:avLst/>
            </a:prstGeom>
            <a:noFill/>
          </p:spPr>
          <p:txBody>
            <a:bodyPr wrap="square" rtlCol="0">
              <a:spAutoFit/>
            </a:bodyPr>
            <a:lstStyle/>
            <a:p>
              <a:r>
                <a:rPr lang="en-US" sz="11500">
                  <a:solidFill>
                    <a:schemeClr val="accent1">
                      <a:lumMod val="75000"/>
                    </a:schemeClr>
                  </a:solidFill>
                  <a:latin typeface="#9Slide05 SVNClementine" panose="020F0502020204030203" pitchFamily="34" charset="0"/>
                </a:rPr>
                <a:t>Mục tiêu</a:t>
              </a:r>
            </a:p>
          </p:txBody>
        </p:sp>
        <p:grpSp>
          <p:nvGrpSpPr>
            <p:cNvPr id="7" name="Group 6">
              <a:extLst>
                <a:ext uri="{FF2B5EF4-FFF2-40B4-BE49-F238E27FC236}">
                  <a16:creationId xmlns="" xmlns:a16="http://schemas.microsoft.com/office/drawing/2014/main" id="{856C4E7C-A5F7-5167-7E46-301914B3A253}"/>
                </a:ext>
              </a:extLst>
            </p:cNvPr>
            <p:cNvGrpSpPr/>
            <p:nvPr/>
          </p:nvGrpSpPr>
          <p:grpSpPr>
            <a:xfrm>
              <a:off x="3611105" y="0"/>
              <a:ext cx="418454" cy="1038386"/>
              <a:chOff x="3611105" y="0"/>
              <a:chExt cx="418454" cy="1038386"/>
            </a:xfrm>
          </p:grpSpPr>
          <p:cxnSp>
            <p:nvCxnSpPr>
              <p:cNvPr id="5" name="Straight Connector 4">
                <a:extLst>
                  <a:ext uri="{FF2B5EF4-FFF2-40B4-BE49-F238E27FC236}">
                    <a16:creationId xmlns="" xmlns:a16="http://schemas.microsoft.com/office/drawing/2014/main" id="{79D616E6-772F-5327-D6DE-44EF41F53036}"/>
                  </a:ext>
                </a:extLst>
              </p:cNvPr>
              <p:cNvCxnSpPr/>
              <p:nvPr/>
            </p:nvCxnSpPr>
            <p:spPr>
              <a:xfrm>
                <a:off x="3812583" y="0"/>
                <a:ext cx="0" cy="88340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 xmlns:a16="http://schemas.microsoft.com/office/drawing/2014/main" id="{F6665293-F096-C953-5B07-0D687E1E750B}"/>
                  </a:ext>
                </a:extLst>
              </p:cNvPr>
              <p:cNvSpPr/>
              <p:nvPr/>
            </p:nvSpPr>
            <p:spPr>
              <a:xfrm>
                <a:off x="3611105" y="743919"/>
                <a:ext cx="418454" cy="294467"/>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 xmlns:a16="http://schemas.microsoft.com/office/drawing/2014/main" id="{CD38254F-5B05-2D70-8F89-4DCF809CB90D}"/>
                </a:ext>
              </a:extLst>
            </p:cNvPr>
            <p:cNvGrpSpPr/>
            <p:nvPr/>
          </p:nvGrpSpPr>
          <p:grpSpPr>
            <a:xfrm>
              <a:off x="8756543" y="0"/>
              <a:ext cx="418454" cy="1038386"/>
              <a:chOff x="3611105" y="0"/>
              <a:chExt cx="418454" cy="1038386"/>
            </a:xfrm>
          </p:grpSpPr>
          <p:cxnSp>
            <p:nvCxnSpPr>
              <p:cNvPr id="9" name="Straight Connector 8">
                <a:extLst>
                  <a:ext uri="{FF2B5EF4-FFF2-40B4-BE49-F238E27FC236}">
                    <a16:creationId xmlns="" xmlns:a16="http://schemas.microsoft.com/office/drawing/2014/main" id="{D73A1CB5-9913-B901-66B2-06B07129AF95}"/>
                  </a:ext>
                </a:extLst>
              </p:cNvPr>
              <p:cNvCxnSpPr/>
              <p:nvPr/>
            </p:nvCxnSpPr>
            <p:spPr>
              <a:xfrm>
                <a:off x="3812583" y="0"/>
                <a:ext cx="0" cy="88340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 xmlns:a16="http://schemas.microsoft.com/office/drawing/2014/main" id="{C627C33B-4BC6-E3A8-4642-602EEC42181A}"/>
                  </a:ext>
                </a:extLst>
              </p:cNvPr>
              <p:cNvSpPr/>
              <p:nvPr/>
            </p:nvSpPr>
            <p:spPr>
              <a:xfrm>
                <a:off x="3611105" y="743919"/>
                <a:ext cx="418454" cy="294467"/>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a:extLst>
              <a:ext uri="{FF2B5EF4-FFF2-40B4-BE49-F238E27FC236}">
                <a16:creationId xmlns="" xmlns:a16="http://schemas.microsoft.com/office/drawing/2014/main" id="{8DCE47FF-E0B5-497E-B70C-E1D9ACEBB608}"/>
              </a:ext>
            </a:extLst>
          </p:cNvPr>
          <p:cNvGrpSpPr/>
          <p:nvPr/>
        </p:nvGrpSpPr>
        <p:grpSpPr>
          <a:xfrm>
            <a:off x="450467" y="2173152"/>
            <a:ext cx="11337560" cy="2065250"/>
            <a:chOff x="581102" y="2717762"/>
            <a:chExt cx="11337560" cy="1371936"/>
          </a:xfrm>
        </p:grpSpPr>
        <p:pic>
          <p:nvPicPr>
            <p:cNvPr id="12" name="Picture 7">
              <a:extLst>
                <a:ext uri="{FF2B5EF4-FFF2-40B4-BE49-F238E27FC236}">
                  <a16:creationId xmlns="" xmlns:a16="http://schemas.microsoft.com/office/drawing/2014/main" id="{BA2A78D0-8357-CF0D-783A-FB03BC57DD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81102" y="2717762"/>
              <a:ext cx="11337560" cy="1188931"/>
            </a:xfrm>
            <a:prstGeom prst="rect">
              <a:avLst/>
            </a:prstGeom>
          </p:spPr>
        </p:pic>
        <p:sp>
          <p:nvSpPr>
            <p:cNvPr id="13" name="TextBox 12">
              <a:extLst>
                <a:ext uri="{FF2B5EF4-FFF2-40B4-BE49-F238E27FC236}">
                  <a16:creationId xmlns="" xmlns:a16="http://schemas.microsoft.com/office/drawing/2014/main" id="{1E9D2350-950A-3E25-1FF8-F0F3634CF7D7}"/>
                </a:ext>
              </a:extLst>
            </p:cNvPr>
            <p:cNvSpPr txBox="1"/>
            <p:nvPr/>
          </p:nvSpPr>
          <p:spPr>
            <a:xfrm>
              <a:off x="1335889" y="2889369"/>
              <a:ext cx="10417882" cy="1200329"/>
            </a:xfrm>
            <a:prstGeom prst="rect">
              <a:avLst/>
            </a:prstGeom>
            <a:noFill/>
            <a:ln>
              <a:noFill/>
            </a:ln>
          </p:spPr>
          <p:txBody>
            <a:bodyPr wrap="square" rtlCol="0">
              <a:spAutoFit/>
            </a:bodyPr>
            <a:lstStyle/>
            <a:p>
              <a:r>
                <a:rPr lang="vi-VN" sz="3600"/>
                <a:t>Vẽ phác thảo, nêu được ý tưởng thiết kế một sản phẩm công nghệ</a:t>
              </a:r>
              <a:r>
                <a:rPr lang="en-US" sz="3600"/>
                <a:t> </a:t>
              </a:r>
              <a:r>
                <a:rPr lang="vi-VN" sz="3600"/>
                <a:t>đơn giản.</a:t>
              </a:r>
              <a:endParaRPr lang="en-US" sz="3600"/>
            </a:p>
          </p:txBody>
        </p:sp>
      </p:grpSp>
      <p:grpSp>
        <p:nvGrpSpPr>
          <p:cNvPr id="18" name="Group 17">
            <a:extLst>
              <a:ext uri="{FF2B5EF4-FFF2-40B4-BE49-F238E27FC236}">
                <a16:creationId xmlns="" xmlns:a16="http://schemas.microsoft.com/office/drawing/2014/main" id="{9008EEFF-1C29-43A8-E104-5B486BE4BC20}"/>
              </a:ext>
            </a:extLst>
          </p:cNvPr>
          <p:cNvGrpSpPr/>
          <p:nvPr/>
        </p:nvGrpSpPr>
        <p:grpSpPr>
          <a:xfrm>
            <a:off x="450467" y="4295313"/>
            <a:ext cx="11337560" cy="2033493"/>
            <a:chOff x="581102" y="4264246"/>
            <a:chExt cx="11337560" cy="1603081"/>
          </a:xfrm>
        </p:grpSpPr>
        <p:pic>
          <p:nvPicPr>
            <p:cNvPr id="15" name="Picture 7">
              <a:extLst>
                <a:ext uri="{FF2B5EF4-FFF2-40B4-BE49-F238E27FC236}">
                  <a16:creationId xmlns="" xmlns:a16="http://schemas.microsoft.com/office/drawing/2014/main" id="{ECC292FB-D5AA-675E-985F-6D10DF7B64A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81102" y="4264246"/>
              <a:ext cx="11337560" cy="1603081"/>
            </a:xfrm>
            <a:prstGeom prst="rect">
              <a:avLst/>
            </a:prstGeom>
          </p:spPr>
        </p:pic>
        <p:sp>
          <p:nvSpPr>
            <p:cNvPr id="16" name="TextBox 15">
              <a:extLst>
                <a:ext uri="{FF2B5EF4-FFF2-40B4-BE49-F238E27FC236}">
                  <a16:creationId xmlns="" xmlns:a16="http://schemas.microsoft.com/office/drawing/2014/main" id="{C66FF90A-303D-7263-72BC-61696A799A91}"/>
                </a:ext>
              </a:extLst>
            </p:cNvPr>
            <p:cNvSpPr txBox="1"/>
            <p:nvPr/>
          </p:nvSpPr>
          <p:spPr>
            <a:xfrm>
              <a:off x="1500780" y="4417522"/>
              <a:ext cx="10417882" cy="1200329"/>
            </a:xfrm>
            <a:prstGeom prst="rect">
              <a:avLst/>
            </a:prstGeom>
            <a:noFill/>
            <a:ln>
              <a:noFill/>
            </a:ln>
          </p:spPr>
          <p:txBody>
            <a:bodyPr wrap="square" rtlCol="0">
              <a:spAutoFit/>
            </a:bodyPr>
            <a:lstStyle/>
            <a:p>
              <a:r>
                <a:rPr lang="vi-VN" sz="3600"/>
                <a:t>Thiết kế được một sản phẩm thủ công kĩ thuật đơn giản theo</a:t>
              </a:r>
              <a:r>
                <a:rPr lang="en-US" sz="3600"/>
                <a:t> </a:t>
              </a:r>
              <a:r>
                <a:rPr lang="vi-VN" sz="3600"/>
                <a:t>hướng dẫn.</a:t>
              </a:r>
              <a:endParaRPr lang="en-US" sz="3600"/>
            </a:p>
          </p:txBody>
        </p:sp>
      </p:grpSp>
    </p:spTree>
    <p:extLst>
      <p:ext uri="{BB962C8B-B14F-4D97-AF65-F5344CB8AC3E}">
        <p14:creationId xmlns:p14="http://schemas.microsoft.com/office/powerpoint/2010/main" val="9079693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1000"/>
                            </p:stCondLst>
                            <p:childTnLst>
                              <p:par>
                                <p:cTn id="9" presetID="22" presetClass="entr" presetSubtype="8" fill="hold"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75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2250"/>
                            </p:stCondLst>
                            <p:childTnLst>
                              <p:par>
                                <p:cTn id="13" presetID="2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750"/>
                                        <p:tgtEl>
                                          <p:spTgt spid="18"/>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 xmlns:a16="http://schemas.microsoft.com/office/drawing/2014/main" id="{DF568CC5-2E16-A252-F18C-C7C137AD77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53568" y="2268632"/>
            <a:ext cx="10847578" cy="2455767"/>
          </a:xfrm>
          <a:prstGeom prst="rect">
            <a:avLst/>
          </a:prstGeom>
        </p:spPr>
      </p:pic>
      <p:sp>
        <p:nvSpPr>
          <p:cNvPr id="8" name="TextBox 7">
            <a:extLst>
              <a:ext uri="{FF2B5EF4-FFF2-40B4-BE49-F238E27FC236}">
                <a16:creationId xmlns="" xmlns:a16="http://schemas.microsoft.com/office/drawing/2014/main" id="{AA15AC9F-A80B-BDB7-6D08-3DC2C2B3EDAA}"/>
              </a:ext>
            </a:extLst>
          </p:cNvPr>
          <p:cNvSpPr txBox="1"/>
          <p:nvPr/>
        </p:nvSpPr>
        <p:spPr>
          <a:xfrm rot="21946">
            <a:off x="2443839" y="2821071"/>
            <a:ext cx="834710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THẢO</a:t>
            </a:r>
            <a:r>
              <a:rPr kumimoji="0" lang="en-US" sz="6600" b="0" i="0" u="none" strike="noStrike" kern="1200" cap="none" spc="0" normalizeH="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 LUẬN NHÓM ĐÔI</a:t>
            </a:r>
            <a:endParaRPr kumimoji="0" lang="en-US" sz="66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endParaRPr>
          </a:p>
        </p:txBody>
      </p:sp>
      <p:pic>
        <p:nvPicPr>
          <p:cNvPr id="1026" name="Picture 2">
            <a:extLst>
              <a:ext uri="{FF2B5EF4-FFF2-40B4-BE49-F238E27FC236}">
                <a16:creationId xmlns="" xmlns:a16="http://schemas.microsoft.com/office/drawing/2014/main" id="{789AAE2C-C6CF-3D27-9BDE-A060E9C7E27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7305" y1="28843" x2="27305" y2="28843"/>
                        <a14:foregroundMark x1="27305" y1="27116" x2="26950" y2="27116"/>
                        <a14:foregroundMark x1="25000" y1="30225" x2="25000" y2="30225"/>
                        <a14:foregroundMark x1="23050" y1="33851" x2="23050" y2="33851"/>
                      </a14:backgroundRemoval>
                    </a14:imgEffect>
                  </a14:imgLayer>
                </a14:imgProps>
              </a:ext>
              <a:ext uri="{28A0092B-C50C-407E-A947-70E740481C1C}">
                <a14:useLocalDpi xmlns:a14="http://schemas.microsoft.com/office/drawing/2010/main" val="0"/>
              </a:ext>
            </a:extLst>
          </a:blip>
          <a:srcRect l="9686" t="16129" r="16444" b="20985"/>
          <a:stretch/>
        </p:blipFill>
        <p:spPr bwMode="auto">
          <a:xfrm>
            <a:off x="9649016" y="1864791"/>
            <a:ext cx="3056815" cy="26715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 xmlns:a16="http://schemas.microsoft.com/office/drawing/2014/main" id="{7DE5DBE3-E59D-03B3-A214-DA51E6CBAE9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8666" t="14719" r="24432" b="12322"/>
          <a:stretch/>
        </p:blipFill>
        <p:spPr bwMode="auto">
          <a:xfrm rot="20813222" flipH="1">
            <a:off x="515318" y="2467721"/>
            <a:ext cx="2067934" cy="2721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1010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DF000B-F8F2-A58A-8527-A186A53C79A3}"/>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 xmlns:a16="http://schemas.microsoft.com/office/drawing/2014/main" id="{45B3D3BC-1064-805D-D7D6-00E3FA29B585}"/>
              </a:ext>
            </a:extLst>
          </p:cNvPr>
          <p:cNvSpPr/>
          <p:nvPr/>
        </p:nvSpPr>
        <p:spPr>
          <a:xfrm>
            <a:off x="209550" y="367727"/>
            <a:ext cx="11622816" cy="6122545"/>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 xmlns:a16="http://schemas.microsoft.com/office/drawing/2014/main" id="{AE2C7403-0760-510E-C67F-DE5F0EDAA1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935"/>
          <a:stretch/>
        </p:blipFill>
        <p:spPr>
          <a:xfrm>
            <a:off x="865592" y="946140"/>
            <a:ext cx="10347600" cy="4654560"/>
          </a:xfrm>
          <a:prstGeom prst="rect">
            <a:avLst/>
          </a:prstGeom>
        </p:spPr>
      </p:pic>
      <p:pic>
        <p:nvPicPr>
          <p:cNvPr id="10" name="Picture 9">
            <a:extLst>
              <a:ext uri="{FF2B5EF4-FFF2-40B4-BE49-F238E27FC236}">
                <a16:creationId xmlns="" xmlns:a16="http://schemas.microsoft.com/office/drawing/2014/main" id="{8D3ECD78-FE01-8702-BF42-F24CDA3FFAAF}"/>
              </a:ext>
            </a:extLst>
          </p:cNvPr>
          <p:cNvPicPr>
            <a:picLocks noChangeAspect="1"/>
          </p:cNvPicPr>
          <p:nvPr/>
        </p:nvPicPr>
        <p:blipFill>
          <a:blip r:embed="rId4"/>
          <a:stretch>
            <a:fillRect/>
          </a:stretch>
        </p:blipFill>
        <p:spPr>
          <a:xfrm>
            <a:off x="8817338" y="2698464"/>
            <a:ext cx="2129897" cy="2438400"/>
          </a:xfrm>
          <a:prstGeom prst="rect">
            <a:avLst/>
          </a:prstGeom>
        </p:spPr>
      </p:pic>
    </p:spTree>
    <p:extLst>
      <p:ext uri="{BB962C8B-B14F-4D97-AF65-F5344CB8AC3E}">
        <p14:creationId xmlns:p14="http://schemas.microsoft.com/office/powerpoint/2010/main" val="3265274340"/>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DF000B-F8F2-A58A-8527-A186A53C79A3}"/>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 xmlns:a16="http://schemas.microsoft.com/office/drawing/2014/main" id="{45B3D3BC-1064-805D-D7D6-00E3FA29B585}"/>
              </a:ext>
            </a:extLst>
          </p:cNvPr>
          <p:cNvSpPr/>
          <p:nvPr/>
        </p:nvSpPr>
        <p:spPr>
          <a:xfrm>
            <a:off x="209550" y="367727"/>
            <a:ext cx="11622816" cy="6122545"/>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 xmlns:a16="http://schemas.microsoft.com/office/drawing/2014/main" id="{9D38CC2F-1AF4-76E7-4E00-19CDEB6F8AE2}"/>
              </a:ext>
            </a:extLst>
          </p:cNvPr>
          <p:cNvPicPr>
            <a:picLocks noChangeAspect="1"/>
          </p:cNvPicPr>
          <p:nvPr/>
        </p:nvPicPr>
        <p:blipFill>
          <a:blip r:embed="rId3"/>
          <a:stretch>
            <a:fillRect/>
          </a:stretch>
        </p:blipFill>
        <p:spPr>
          <a:xfrm>
            <a:off x="2772710" y="453177"/>
            <a:ext cx="6496495" cy="5998995"/>
          </a:xfrm>
          <a:prstGeom prst="rect">
            <a:avLst/>
          </a:prstGeom>
        </p:spPr>
      </p:pic>
    </p:spTree>
    <p:extLst>
      <p:ext uri="{BB962C8B-B14F-4D97-AF65-F5344CB8AC3E}">
        <p14:creationId xmlns:p14="http://schemas.microsoft.com/office/powerpoint/2010/main" val="2428927935"/>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DF000B-F8F2-A58A-8527-A186A53C79A3}"/>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 xmlns:a16="http://schemas.microsoft.com/office/drawing/2014/main" id="{45B3D3BC-1064-805D-D7D6-00E3FA29B585}"/>
              </a:ext>
            </a:extLst>
          </p:cNvPr>
          <p:cNvSpPr/>
          <p:nvPr/>
        </p:nvSpPr>
        <p:spPr>
          <a:xfrm>
            <a:off x="209550" y="171450"/>
            <a:ext cx="11622816" cy="6515099"/>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 xmlns:a16="http://schemas.microsoft.com/office/drawing/2014/main" id="{338AD592-2F30-5A6E-F8B4-8BFDE0A65611}"/>
              </a:ext>
            </a:extLst>
          </p:cNvPr>
          <p:cNvPicPr>
            <a:picLocks noChangeAspect="1"/>
          </p:cNvPicPr>
          <p:nvPr/>
        </p:nvPicPr>
        <p:blipFill>
          <a:blip r:embed="rId3"/>
          <a:stretch>
            <a:fillRect/>
          </a:stretch>
        </p:blipFill>
        <p:spPr>
          <a:xfrm>
            <a:off x="1121213" y="619124"/>
            <a:ext cx="8900885" cy="5619750"/>
          </a:xfrm>
          <a:prstGeom prst="rect">
            <a:avLst/>
          </a:prstGeom>
        </p:spPr>
      </p:pic>
    </p:spTree>
    <p:extLst>
      <p:ext uri="{BB962C8B-B14F-4D97-AF65-F5344CB8AC3E}">
        <p14:creationId xmlns:p14="http://schemas.microsoft.com/office/powerpoint/2010/main" val="2642123888"/>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DF000B-F8F2-A58A-8527-A186A53C79A3}"/>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 xmlns:a16="http://schemas.microsoft.com/office/drawing/2014/main" id="{45B3D3BC-1064-805D-D7D6-00E3FA29B585}"/>
              </a:ext>
            </a:extLst>
          </p:cNvPr>
          <p:cNvSpPr/>
          <p:nvPr/>
        </p:nvSpPr>
        <p:spPr>
          <a:xfrm>
            <a:off x="209550" y="171450"/>
            <a:ext cx="11622816" cy="6515099"/>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 xmlns:a16="http://schemas.microsoft.com/office/drawing/2014/main" id="{851D8C0F-1DE6-7072-D97B-9A037E46EA73}"/>
              </a:ext>
            </a:extLst>
          </p:cNvPr>
          <p:cNvPicPr>
            <a:picLocks noChangeAspect="1"/>
          </p:cNvPicPr>
          <p:nvPr/>
        </p:nvPicPr>
        <p:blipFill>
          <a:blip r:embed="rId3"/>
          <a:stretch>
            <a:fillRect/>
          </a:stretch>
        </p:blipFill>
        <p:spPr>
          <a:xfrm>
            <a:off x="2202337" y="419099"/>
            <a:ext cx="7787325" cy="6267450"/>
          </a:xfrm>
          <a:prstGeom prst="rect">
            <a:avLst/>
          </a:prstGeom>
        </p:spPr>
      </p:pic>
    </p:spTree>
    <p:extLst>
      <p:ext uri="{BB962C8B-B14F-4D97-AF65-F5344CB8AC3E}">
        <p14:creationId xmlns:p14="http://schemas.microsoft.com/office/powerpoint/2010/main" val="2598448860"/>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
        <p:cNvGrpSpPr/>
        <p:nvPr/>
      </p:nvGrpSpPr>
      <p:grpSpPr>
        <a:xfrm>
          <a:off x="0" y="0"/>
          <a:ext cx="0" cy="0"/>
          <a:chOff x="0" y="0"/>
          <a:chExt cx="0" cy="0"/>
        </a:xfrm>
      </p:grpSpPr>
      <p:sp>
        <p:nvSpPr>
          <p:cNvPr id="2" name="Rectangle 22">
            <a:extLst>
              <a:ext uri="{FF2B5EF4-FFF2-40B4-BE49-F238E27FC236}">
                <a16:creationId xmlns="" xmlns:a16="http://schemas.microsoft.com/office/drawing/2014/main" id="{A18BD8FB-23EB-64C1-0937-AFB8A1EF0B2D}"/>
              </a:ext>
            </a:extLst>
          </p:cNvPr>
          <p:cNvSpPr/>
          <p:nvPr/>
        </p:nvSpPr>
        <p:spPr>
          <a:xfrm>
            <a:off x="0" y="-19030"/>
            <a:ext cx="7647094" cy="6892019"/>
          </a:xfrm>
          <a:custGeom>
            <a:avLst/>
            <a:gdLst>
              <a:gd name="connsiteX0" fmla="*/ 0 w 7576457"/>
              <a:gd name="connsiteY0" fmla="*/ 0 h 6872989"/>
              <a:gd name="connsiteX1" fmla="*/ 7576457 w 7576457"/>
              <a:gd name="connsiteY1" fmla="*/ 0 h 6872989"/>
              <a:gd name="connsiteX2" fmla="*/ 7576457 w 7576457"/>
              <a:gd name="connsiteY2" fmla="*/ 6872989 h 6872989"/>
              <a:gd name="connsiteX3" fmla="*/ 0 w 7576457"/>
              <a:gd name="connsiteY3" fmla="*/ 6872989 h 6872989"/>
              <a:gd name="connsiteX4" fmla="*/ 0 w 7576457"/>
              <a:gd name="connsiteY4" fmla="*/ 0 h 6872989"/>
              <a:gd name="connsiteX0" fmla="*/ 0 w 7576457"/>
              <a:gd name="connsiteY0" fmla="*/ 0 h 6872989"/>
              <a:gd name="connsiteX1" fmla="*/ 7560128 w 7576457"/>
              <a:gd name="connsiteY1" fmla="*/ 16329 h 6872989"/>
              <a:gd name="connsiteX2" fmla="*/ 7576457 w 7576457"/>
              <a:gd name="connsiteY2" fmla="*/ 6872989 h 6872989"/>
              <a:gd name="connsiteX3" fmla="*/ 0 w 7576457"/>
              <a:gd name="connsiteY3" fmla="*/ 6872989 h 6872989"/>
              <a:gd name="connsiteX4" fmla="*/ 0 w 7576457"/>
              <a:gd name="connsiteY4" fmla="*/ 0 h 6872989"/>
              <a:gd name="connsiteX0" fmla="*/ 0 w 7576457"/>
              <a:gd name="connsiteY0" fmla="*/ 0 h 6872989"/>
              <a:gd name="connsiteX1" fmla="*/ 7560128 w 7576457"/>
              <a:gd name="connsiteY1" fmla="*/ 16329 h 6872989"/>
              <a:gd name="connsiteX2" fmla="*/ 7576457 w 7576457"/>
              <a:gd name="connsiteY2" fmla="*/ 6872989 h 6872989"/>
              <a:gd name="connsiteX3" fmla="*/ 0 w 7576457"/>
              <a:gd name="connsiteY3" fmla="*/ 6872989 h 6872989"/>
              <a:gd name="connsiteX4" fmla="*/ 0 w 7576457"/>
              <a:gd name="connsiteY4" fmla="*/ 0 h 6872989"/>
              <a:gd name="connsiteX0" fmla="*/ 0 w 9851575"/>
              <a:gd name="connsiteY0" fmla="*/ 0 h 6872989"/>
              <a:gd name="connsiteX1" fmla="*/ 7560128 w 9851575"/>
              <a:gd name="connsiteY1" fmla="*/ 16329 h 6872989"/>
              <a:gd name="connsiteX2" fmla="*/ 7576457 w 9851575"/>
              <a:gd name="connsiteY2" fmla="*/ 6872989 h 6872989"/>
              <a:gd name="connsiteX3" fmla="*/ 0 w 9851575"/>
              <a:gd name="connsiteY3" fmla="*/ 6872989 h 6872989"/>
              <a:gd name="connsiteX4" fmla="*/ 0 w 9851575"/>
              <a:gd name="connsiteY4" fmla="*/ 0 h 6872989"/>
              <a:gd name="connsiteX0" fmla="*/ 0 w 9851575"/>
              <a:gd name="connsiteY0" fmla="*/ 0 h 6872989"/>
              <a:gd name="connsiteX1" fmla="*/ 7560128 w 9851575"/>
              <a:gd name="connsiteY1" fmla="*/ 16329 h 6872989"/>
              <a:gd name="connsiteX2" fmla="*/ 7576457 w 9851575"/>
              <a:gd name="connsiteY2" fmla="*/ 6872989 h 6872989"/>
              <a:gd name="connsiteX3" fmla="*/ 0 w 9851575"/>
              <a:gd name="connsiteY3" fmla="*/ 6872989 h 6872989"/>
              <a:gd name="connsiteX4" fmla="*/ 0 w 9851575"/>
              <a:gd name="connsiteY4" fmla="*/ 0 h 6872989"/>
              <a:gd name="connsiteX0" fmla="*/ 0 w 10040260"/>
              <a:gd name="connsiteY0" fmla="*/ 0 h 6872989"/>
              <a:gd name="connsiteX1" fmla="*/ 7560128 w 10040260"/>
              <a:gd name="connsiteY1" fmla="*/ 16329 h 6872989"/>
              <a:gd name="connsiteX2" fmla="*/ 7576457 w 10040260"/>
              <a:gd name="connsiteY2" fmla="*/ 6872989 h 6872989"/>
              <a:gd name="connsiteX3" fmla="*/ 0 w 10040260"/>
              <a:gd name="connsiteY3" fmla="*/ 6872989 h 6872989"/>
              <a:gd name="connsiteX4" fmla="*/ 0 w 10040260"/>
              <a:gd name="connsiteY4" fmla="*/ 0 h 6872989"/>
              <a:gd name="connsiteX0" fmla="*/ 0 w 10110034"/>
              <a:gd name="connsiteY0" fmla="*/ 0 h 6872989"/>
              <a:gd name="connsiteX1" fmla="*/ 7560128 w 10110034"/>
              <a:gd name="connsiteY1" fmla="*/ 16329 h 6872989"/>
              <a:gd name="connsiteX2" fmla="*/ 7837714 w 10110034"/>
              <a:gd name="connsiteY2" fmla="*/ 6856661 h 6872989"/>
              <a:gd name="connsiteX3" fmla="*/ 0 w 10110034"/>
              <a:gd name="connsiteY3" fmla="*/ 6872989 h 6872989"/>
              <a:gd name="connsiteX4" fmla="*/ 0 w 10110034"/>
              <a:gd name="connsiteY4" fmla="*/ 0 h 687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0034" h="6872989">
                <a:moveTo>
                  <a:pt x="0" y="0"/>
                </a:moveTo>
                <a:lnTo>
                  <a:pt x="7560128" y="16329"/>
                </a:lnTo>
                <a:cubicBezTo>
                  <a:pt x="13133614" y="3983725"/>
                  <a:pt x="7832271" y="4571108"/>
                  <a:pt x="7837714" y="6856661"/>
                </a:cubicBezTo>
                <a:lnTo>
                  <a:pt x="0" y="6872989"/>
                </a:lnTo>
                <a:lnTo>
                  <a:pt x="0" y="0"/>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 xmlns:a16="http://schemas.microsoft.com/office/drawing/2014/main" id="{959DD469-28B3-0FE6-2803-81DC2CDCBB73}"/>
              </a:ext>
            </a:extLst>
          </p:cNvPr>
          <p:cNvSpPr txBox="1"/>
          <p:nvPr/>
        </p:nvSpPr>
        <p:spPr>
          <a:xfrm>
            <a:off x="669681" y="285770"/>
            <a:ext cx="5273919" cy="4422749"/>
          </a:xfrm>
          <a:prstGeom prst="rect">
            <a:avLst/>
          </a:prstGeom>
          <a:noFill/>
        </p:spPr>
        <p:txBody>
          <a:bodyPr wrap="square" rtlCol="0">
            <a:spAutoFit/>
          </a:bodyPr>
          <a:lstStyle/>
          <a:p>
            <a:pPr lvl="0" algn="ctr">
              <a:lnSpc>
                <a:spcPct val="120000"/>
              </a:lnSpc>
            </a:pPr>
            <a:r>
              <a:rPr lang="vi-VN" sz="6000">
                <a:ln w="254000">
                  <a:solidFill>
                    <a:prstClr val="white"/>
                  </a:solidFill>
                </a:ln>
                <a:solidFill>
                  <a:srgbClr val="FF0000"/>
                </a:solidFill>
                <a:latin typeface="UVN Banh Mi" pitchFamily="2" charset="0"/>
              </a:rPr>
              <a:t>Chuẩn bị vật liệu và dụng cụ để thực hành thiết kế nhà đồ chơi</a:t>
            </a:r>
            <a:endParaRPr kumimoji="0" lang="en-US" sz="6000" b="0" i="0" u="none" strike="noStrike" kern="1200" cap="none" spc="0" normalizeH="0" baseline="0" noProof="0">
              <a:ln w="254000">
                <a:solidFill>
                  <a:prstClr val="white"/>
                </a:solidFill>
              </a:ln>
              <a:solidFill>
                <a:prstClr val="black"/>
              </a:solidFill>
              <a:effectLst/>
              <a:uLnTx/>
              <a:uFillTx/>
              <a:latin typeface="UVN Banh Mi" pitchFamily="2" charset="0"/>
              <a:ea typeface="+mn-ea"/>
              <a:cs typeface="+mn-cs"/>
            </a:endParaRPr>
          </a:p>
        </p:txBody>
      </p:sp>
      <p:sp>
        <p:nvSpPr>
          <p:cNvPr id="4" name="TextBox 3">
            <a:extLst>
              <a:ext uri="{FF2B5EF4-FFF2-40B4-BE49-F238E27FC236}">
                <a16:creationId xmlns="" xmlns:a16="http://schemas.microsoft.com/office/drawing/2014/main" id="{33CF9D94-F4BD-E84C-A36A-674C08D92DCB}"/>
              </a:ext>
            </a:extLst>
          </p:cNvPr>
          <p:cNvSpPr txBox="1"/>
          <p:nvPr/>
        </p:nvSpPr>
        <p:spPr>
          <a:xfrm>
            <a:off x="669681" y="285770"/>
            <a:ext cx="5273919" cy="5535683"/>
          </a:xfrm>
          <a:prstGeom prst="rect">
            <a:avLst/>
          </a:prstGeom>
          <a:noFill/>
        </p:spPr>
        <p:txBody>
          <a:bodyPr wrap="square" rtlCol="0">
            <a:spAutoFit/>
          </a:bodyPr>
          <a:lstStyle/>
          <a:p>
            <a:pPr lvl="0" algn="ctr">
              <a:lnSpc>
                <a:spcPct val="120000"/>
              </a:lnSpc>
            </a:pPr>
            <a:r>
              <a:rPr lang="vi-VN" sz="6000" b="1"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Chuẩn bị vật liệu và dụng cụ để thực hành thiết kế nhà đồ chơi</a:t>
            </a:r>
            <a:endParaRPr kumimoji="0" lang="en-US" sz="6000" b="1" i="0" u="none" strike="noStrike" kern="1200" cap="none" spc="0" normalizeH="0" baseline="0" noProof="0" dirty="0">
              <a:ln>
                <a:solidFill>
                  <a:sysClr val="windowText" lastClr="000000"/>
                </a:solid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811182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03C60680-4112-5149-FD83-2A67A6C49839}"/>
              </a:ext>
            </a:extLst>
          </p:cNvPr>
          <p:cNvSpPr/>
          <p:nvPr/>
        </p:nvSpPr>
        <p:spPr>
          <a:xfrm>
            <a:off x="1676400" y="866775"/>
            <a:ext cx="8460516" cy="5124449"/>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2">
            <a:extLst>
              <a:ext uri="{FF2B5EF4-FFF2-40B4-BE49-F238E27FC236}">
                <a16:creationId xmlns="" xmlns:a16="http://schemas.microsoft.com/office/drawing/2014/main" id="{C1BB9FFC-24BE-89D7-4456-AF03760CB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1047" y="2459666"/>
            <a:ext cx="6535797" cy="29695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C2F86E2B-322A-0B62-6A8A-90BA3C86E9D8}"/>
              </a:ext>
            </a:extLst>
          </p:cNvPr>
          <p:cNvSpPr txBox="1"/>
          <p:nvPr/>
        </p:nvSpPr>
        <p:spPr>
          <a:xfrm>
            <a:off x="3067050" y="1228725"/>
            <a:ext cx="5086350" cy="861774"/>
          </a:xfrm>
          <a:prstGeom prst="rect">
            <a:avLst/>
          </a:prstGeom>
          <a:noFill/>
        </p:spPr>
        <p:txBody>
          <a:bodyPr wrap="square" rtlCol="0">
            <a:spAutoFit/>
          </a:bodyPr>
          <a:lstStyle/>
          <a:p>
            <a:pPr algn="ctr"/>
            <a:r>
              <a:rPr lang="en-US" sz="5000" dirty="0" err="1">
                <a:solidFill>
                  <a:srgbClr val="FF0000"/>
                </a:solidFill>
                <a:latin typeface="Times New Roman" panose="02020603050405020304" pitchFamily="18" charset="0"/>
                <a:cs typeface="Times New Roman" panose="02020603050405020304" pitchFamily="18" charset="0"/>
              </a:rPr>
              <a:t>Thảo</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luận</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nhóm</a:t>
            </a:r>
            <a:r>
              <a:rPr lang="en-US" sz="5000" dirty="0">
                <a:solidFill>
                  <a:srgbClr val="FF0000"/>
                </a:solidFill>
                <a:latin typeface="Times New Roman" panose="02020603050405020304" pitchFamily="18" charset="0"/>
                <a:cs typeface="Times New Roman" panose="02020603050405020304" pitchFamily="18" charset="0"/>
              </a:rPr>
              <a:t> 4</a:t>
            </a:r>
          </a:p>
        </p:txBody>
      </p:sp>
    </p:spTree>
    <p:extLst>
      <p:ext uri="{BB962C8B-B14F-4D97-AF65-F5344CB8AC3E}">
        <p14:creationId xmlns:p14="http://schemas.microsoft.com/office/powerpoint/2010/main" val="321707909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DF000B-F8F2-A58A-8527-A186A53C79A3}"/>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 xmlns:a16="http://schemas.microsoft.com/office/drawing/2014/main" id="{45B3D3BC-1064-805D-D7D6-00E3FA29B585}"/>
              </a:ext>
            </a:extLst>
          </p:cNvPr>
          <p:cNvSpPr/>
          <p:nvPr/>
        </p:nvSpPr>
        <p:spPr>
          <a:xfrm>
            <a:off x="209550" y="171450"/>
            <a:ext cx="11622816" cy="6515099"/>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 xmlns:a16="http://schemas.microsoft.com/office/drawing/2014/main" id="{9B715D85-4FA2-EAB8-F5A6-BF2D384C09D7}"/>
              </a:ext>
            </a:extLst>
          </p:cNvPr>
          <p:cNvPicPr>
            <a:picLocks noChangeAspect="1"/>
          </p:cNvPicPr>
          <p:nvPr/>
        </p:nvPicPr>
        <p:blipFill>
          <a:blip r:embed="rId3"/>
          <a:stretch>
            <a:fillRect/>
          </a:stretch>
        </p:blipFill>
        <p:spPr>
          <a:xfrm>
            <a:off x="2557971" y="171450"/>
            <a:ext cx="7076057" cy="6515099"/>
          </a:xfrm>
          <a:prstGeom prst="rect">
            <a:avLst/>
          </a:prstGeom>
        </p:spPr>
      </p:pic>
    </p:spTree>
    <p:extLst>
      <p:ext uri="{BB962C8B-B14F-4D97-AF65-F5344CB8AC3E}">
        <p14:creationId xmlns:p14="http://schemas.microsoft.com/office/powerpoint/2010/main" val="3283972523"/>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F5A3CDA0-1F16-7A24-1605-F7DA2D6A758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82" b="90000" l="9929" r="89894">
                        <a14:foregroundMark x1="57270" y1="6782" x2="57270" y2="6782"/>
                        <a14:foregroundMark x1="20213" y1="34713" x2="20213" y2="34713"/>
                        <a14:foregroundMark x1="20213" y1="34713" x2="26241" y2="46782"/>
                      </a14:backgroundRemoval>
                    </a14:imgEffect>
                  </a14:imgLayer>
                </a14:imgProps>
              </a:ext>
              <a:ext uri="{28A0092B-C50C-407E-A947-70E740481C1C}">
                <a14:useLocalDpi xmlns:a14="http://schemas.microsoft.com/office/drawing/2010/main" val="0"/>
              </a:ext>
            </a:extLst>
          </a:blip>
          <a:srcRect t="2424" r="12094" b="9819"/>
          <a:stretch/>
        </p:blipFill>
        <p:spPr bwMode="auto">
          <a:xfrm flipH="1">
            <a:off x="397194" y="839586"/>
            <a:ext cx="3908800" cy="60184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61FE1896-78F2-8D7D-03E8-C199B20F3339}"/>
              </a:ext>
            </a:extLst>
          </p:cNvPr>
          <p:cNvSpPr txBox="1"/>
          <p:nvPr/>
        </p:nvSpPr>
        <p:spPr>
          <a:xfrm>
            <a:off x="3568705" y="2023359"/>
            <a:ext cx="5054589" cy="1405641"/>
          </a:xfrm>
          <a:prstGeom prst="rect">
            <a:avLst/>
          </a:prstGeom>
          <a:noFill/>
        </p:spPr>
        <p:txBody>
          <a:bodyPr wrap="none" rtlCol="0">
            <a:spAutoFit/>
          </a:bodyPr>
          <a:lstStyle/>
          <a:p>
            <a:pPr defTabSz="1219139">
              <a:buClr>
                <a:srgbClr val="000000"/>
              </a:buClr>
              <a:defRPr/>
            </a:pPr>
            <a:r>
              <a:rPr lang="en-US" sz="4267" b="1" kern="0" spc="400" dirty="0" err="1">
                <a:ln w="190500">
                  <a:solidFill>
                    <a:schemeClr val="bg1"/>
                  </a:solidFill>
                </a:ln>
                <a:solidFill>
                  <a:schemeClr val="bg1"/>
                </a:solidFill>
                <a:latin typeface="SVN-Poky's" panose="020B0606040200020203" pitchFamily="34" charset="0"/>
                <a:cs typeface="Arial"/>
                <a:sym typeface="Arial"/>
              </a:rPr>
              <a:t>Phần</a:t>
            </a:r>
            <a:r>
              <a:rPr lang="en-US" sz="4267" b="1" kern="0" spc="400" dirty="0">
                <a:ln w="190500">
                  <a:solidFill>
                    <a:schemeClr val="bg1"/>
                  </a:solidFill>
                </a:ln>
                <a:solidFill>
                  <a:schemeClr val="bg1"/>
                </a:solidFill>
                <a:latin typeface="SVN-Poky's" panose="020B0606040200020203" pitchFamily="34" charset="0"/>
                <a:cs typeface="Arial"/>
                <a:sym typeface="Arial"/>
              </a:rPr>
              <a:t> </a:t>
            </a:r>
            <a:r>
              <a:rPr lang="en-US" sz="4267" b="1" kern="0" spc="400" dirty="0" err="1">
                <a:ln w="190500">
                  <a:solidFill>
                    <a:schemeClr val="bg1"/>
                  </a:solidFill>
                </a:ln>
                <a:solidFill>
                  <a:schemeClr val="bg1"/>
                </a:solidFill>
                <a:latin typeface="SVN-Poky's" panose="020B0606040200020203" pitchFamily="34" charset="0"/>
                <a:cs typeface="Arial"/>
                <a:sym typeface="Arial"/>
              </a:rPr>
              <a:t>nhận</a:t>
            </a:r>
            <a:r>
              <a:rPr lang="en-US" sz="4267" b="1" kern="0" spc="400" dirty="0">
                <a:ln w="190500">
                  <a:solidFill>
                    <a:schemeClr val="bg1"/>
                  </a:solidFill>
                </a:ln>
                <a:solidFill>
                  <a:schemeClr val="bg1"/>
                </a:solidFill>
                <a:latin typeface="SVN-Poky's" panose="020B0606040200020203" pitchFamily="34" charset="0"/>
                <a:cs typeface="Arial"/>
                <a:sym typeface="Arial"/>
              </a:rPr>
              <a:t> </a:t>
            </a:r>
            <a:r>
              <a:rPr lang="en-US" sz="4267" b="1" kern="0" spc="400" dirty="0" err="1">
                <a:ln w="190500">
                  <a:solidFill>
                    <a:schemeClr val="bg1"/>
                  </a:solidFill>
                </a:ln>
                <a:solidFill>
                  <a:schemeClr val="bg1"/>
                </a:solidFill>
                <a:latin typeface="SVN-Poky's" panose="020B0606040200020203" pitchFamily="34" charset="0"/>
                <a:cs typeface="Arial"/>
                <a:sym typeface="Arial"/>
              </a:rPr>
              <a:t>xét</a:t>
            </a:r>
            <a:r>
              <a:rPr lang="en-US" sz="4267" b="1" kern="0" spc="400" dirty="0">
                <a:ln w="190500">
                  <a:solidFill>
                    <a:schemeClr val="bg1"/>
                  </a:solidFill>
                </a:ln>
                <a:solidFill>
                  <a:schemeClr val="bg1"/>
                </a:solidFill>
                <a:latin typeface="SVN-Poky's" panose="020B0606040200020203" pitchFamily="34" charset="0"/>
                <a:cs typeface="Arial"/>
                <a:sym typeface="Arial"/>
              </a:rPr>
              <a:t> </a:t>
            </a:r>
          </a:p>
          <a:p>
            <a:pPr defTabSz="1219139">
              <a:buClr>
                <a:srgbClr val="000000"/>
              </a:buClr>
              <a:defRPr/>
            </a:pPr>
            <a:r>
              <a:rPr lang="en-US" sz="4267" b="1" kern="0" spc="400">
                <a:ln w="190500">
                  <a:solidFill>
                    <a:schemeClr val="bg1"/>
                  </a:solidFill>
                </a:ln>
                <a:solidFill>
                  <a:schemeClr val="bg1"/>
                </a:solidFill>
                <a:latin typeface="SVN-Poky's" panose="020B0606040200020203" pitchFamily="34" charset="0"/>
                <a:cs typeface="Arial"/>
                <a:sym typeface="Arial"/>
              </a:rPr>
              <a:t>             Giáo viên</a:t>
            </a:r>
            <a:endParaRPr lang="en-US" sz="4267" b="1" kern="0" spc="400" dirty="0">
              <a:ln w="190500">
                <a:solidFill>
                  <a:schemeClr val="bg1"/>
                </a:solidFill>
              </a:ln>
              <a:solidFill>
                <a:schemeClr val="bg1"/>
              </a:solidFill>
              <a:latin typeface="SVN-Poky's" panose="020B0606040200020203" pitchFamily="34" charset="0"/>
              <a:cs typeface="Arial"/>
              <a:sym typeface="Arial"/>
            </a:endParaRPr>
          </a:p>
        </p:txBody>
      </p:sp>
      <p:sp>
        <p:nvSpPr>
          <p:cNvPr id="6" name="TextBox 5">
            <a:extLst>
              <a:ext uri="{FF2B5EF4-FFF2-40B4-BE49-F238E27FC236}">
                <a16:creationId xmlns="" xmlns:a16="http://schemas.microsoft.com/office/drawing/2014/main" id="{2E5FDC3E-2C13-27D6-9B2C-87524EE0CAC5}"/>
              </a:ext>
            </a:extLst>
          </p:cNvPr>
          <p:cNvSpPr txBox="1"/>
          <p:nvPr/>
        </p:nvSpPr>
        <p:spPr>
          <a:xfrm>
            <a:off x="3568705" y="2023359"/>
            <a:ext cx="5054589" cy="1405641"/>
          </a:xfrm>
          <a:prstGeom prst="rect">
            <a:avLst/>
          </a:prstGeom>
          <a:noFill/>
        </p:spPr>
        <p:txBody>
          <a:bodyPr wrap="none" rtlCol="0">
            <a:spAutoFit/>
          </a:bodyPr>
          <a:lstStyle/>
          <a:p>
            <a:pPr defTabSz="1219139">
              <a:buClr>
                <a:srgbClr val="000000"/>
              </a:buClr>
              <a:defRPr/>
            </a:pPr>
            <a:r>
              <a:rPr lang="en-US" sz="4267" b="1" kern="0" spc="400" dirty="0" err="1">
                <a:ln>
                  <a:solidFill>
                    <a:srgbClr val="FF3399"/>
                  </a:solidFill>
                </a:ln>
                <a:solidFill>
                  <a:srgbClr val="FF3399"/>
                </a:solidFill>
                <a:latin typeface="SVN-Poky's" panose="020B0606040200020203" pitchFamily="34" charset="0"/>
                <a:cs typeface="Arial"/>
                <a:sym typeface="Arial"/>
              </a:rPr>
              <a:t>Phần</a:t>
            </a:r>
            <a:r>
              <a:rPr lang="en-US" sz="4267" b="1" kern="0" spc="400" dirty="0">
                <a:ln>
                  <a:solidFill>
                    <a:sysClr val="windowText" lastClr="000000"/>
                  </a:solidFill>
                </a:ln>
                <a:solidFill>
                  <a:srgbClr val="00B0F0"/>
                </a:solidFill>
                <a:latin typeface="SVN-Poky's" panose="020B0606040200020203" pitchFamily="34" charset="0"/>
                <a:cs typeface="Arial"/>
                <a:sym typeface="Arial"/>
              </a:rPr>
              <a:t> </a:t>
            </a:r>
            <a:r>
              <a:rPr lang="en-US" sz="4267" b="1" kern="0" spc="400" dirty="0" err="1">
                <a:ln>
                  <a:solidFill>
                    <a:schemeClr val="accent2">
                      <a:lumMod val="75000"/>
                    </a:schemeClr>
                  </a:solidFill>
                </a:ln>
                <a:solidFill>
                  <a:srgbClr val="F79646">
                    <a:lumMod val="50000"/>
                  </a:srgbClr>
                </a:solidFill>
                <a:latin typeface="SVN-Poky's" panose="020B0606040200020203" pitchFamily="34" charset="0"/>
                <a:cs typeface="Arial"/>
                <a:sym typeface="Arial"/>
              </a:rPr>
              <a:t>nhận</a:t>
            </a:r>
            <a:r>
              <a:rPr lang="en-US" sz="4267" b="1" kern="0" spc="400" dirty="0">
                <a:ln>
                  <a:solidFill>
                    <a:sysClr val="windowText" lastClr="000000"/>
                  </a:solidFill>
                </a:ln>
                <a:solidFill>
                  <a:srgbClr val="00B0F0"/>
                </a:solidFill>
                <a:latin typeface="SVN-Poky's" panose="020B0606040200020203" pitchFamily="34" charset="0"/>
                <a:cs typeface="Arial"/>
                <a:sym typeface="Arial"/>
              </a:rPr>
              <a:t> </a:t>
            </a:r>
            <a:r>
              <a:rPr lang="en-US" sz="4267" b="1" kern="0" spc="400" dirty="0" err="1">
                <a:ln>
                  <a:solidFill>
                    <a:schemeClr val="accent4"/>
                  </a:solidFill>
                </a:ln>
                <a:solidFill>
                  <a:schemeClr val="accent4"/>
                </a:solidFill>
                <a:latin typeface="SVN-Poky's" panose="020B0606040200020203" pitchFamily="34" charset="0"/>
                <a:cs typeface="Arial"/>
                <a:sym typeface="Arial"/>
              </a:rPr>
              <a:t>xét</a:t>
            </a:r>
            <a:r>
              <a:rPr lang="en-US" sz="4267" b="1" kern="0" spc="400" dirty="0">
                <a:ln>
                  <a:solidFill>
                    <a:sysClr val="windowText" lastClr="000000"/>
                  </a:solidFill>
                </a:ln>
                <a:solidFill>
                  <a:srgbClr val="FFFF00"/>
                </a:solidFill>
                <a:latin typeface="SVN-Poky's" panose="020B0606040200020203" pitchFamily="34" charset="0"/>
                <a:cs typeface="Arial"/>
                <a:sym typeface="Arial"/>
              </a:rPr>
              <a:t> </a:t>
            </a:r>
          </a:p>
          <a:p>
            <a:pPr defTabSz="1219139">
              <a:buClr>
                <a:srgbClr val="000000"/>
              </a:buClr>
              <a:defRPr/>
            </a:pPr>
            <a:r>
              <a:rPr lang="en-US" sz="4267" b="1" kern="0" spc="400">
                <a:ln>
                  <a:solidFill>
                    <a:sysClr val="windowText" lastClr="000000"/>
                  </a:solidFill>
                </a:ln>
                <a:solidFill>
                  <a:srgbClr val="00B0F0"/>
                </a:solidFill>
                <a:latin typeface="SVN-Poky's" panose="020B0606040200020203" pitchFamily="34" charset="0"/>
                <a:cs typeface="Arial"/>
                <a:sym typeface="Arial"/>
              </a:rPr>
              <a:t>             </a:t>
            </a:r>
            <a:r>
              <a:rPr lang="en-US" sz="4267" b="1" kern="0" spc="400">
                <a:ln>
                  <a:solidFill>
                    <a:srgbClr val="FF0000"/>
                  </a:solidFill>
                </a:ln>
                <a:solidFill>
                  <a:srgbClr val="FF0000"/>
                </a:solidFill>
                <a:latin typeface="SVN-Poky's" panose="020B0606040200020203" pitchFamily="34" charset="0"/>
                <a:cs typeface="Arial"/>
                <a:sym typeface="Arial"/>
              </a:rPr>
              <a:t>Giáo</a:t>
            </a:r>
            <a:r>
              <a:rPr lang="en-US" sz="4267" b="1" kern="0" spc="400">
                <a:ln>
                  <a:solidFill>
                    <a:sysClr val="windowText" lastClr="000000"/>
                  </a:solidFill>
                </a:ln>
                <a:solidFill>
                  <a:srgbClr val="00B0F0"/>
                </a:solidFill>
                <a:latin typeface="SVN-Poky's" panose="020B0606040200020203" pitchFamily="34" charset="0"/>
                <a:cs typeface="Arial"/>
                <a:sym typeface="Arial"/>
              </a:rPr>
              <a:t> </a:t>
            </a:r>
            <a:r>
              <a:rPr lang="en-US" sz="4267" b="1" kern="0" spc="400">
                <a:ln>
                  <a:solidFill>
                    <a:srgbClr val="7030A0"/>
                  </a:solidFill>
                </a:ln>
                <a:solidFill>
                  <a:srgbClr val="7030A0"/>
                </a:solidFill>
                <a:latin typeface="SVN-Poky's" panose="020B0606040200020203" pitchFamily="34" charset="0"/>
                <a:cs typeface="Arial"/>
                <a:sym typeface="Arial"/>
              </a:rPr>
              <a:t>viên</a:t>
            </a:r>
            <a:endParaRPr lang="en-US" sz="4267" b="1" kern="0" spc="400" dirty="0">
              <a:ln>
                <a:solidFill>
                  <a:srgbClr val="7030A0"/>
                </a:solidFill>
              </a:ln>
              <a:solidFill>
                <a:srgbClr val="7030A0"/>
              </a:solidFill>
              <a:latin typeface="SVN-Poky's" panose="020B0606040200020203" pitchFamily="34" charset="0"/>
              <a:cs typeface="Arial"/>
              <a:sym typeface="Arial"/>
            </a:endParaRPr>
          </a:p>
        </p:txBody>
      </p:sp>
    </p:spTree>
    <p:extLst>
      <p:ext uri="{BB962C8B-B14F-4D97-AF65-F5344CB8AC3E}">
        <p14:creationId xmlns:p14="http://schemas.microsoft.com/office/powerpoint/2010/main" val="2405372070"/>
      </p:ext>
    </p:extLst>
  </p:cSld>
  <p:clrMapOvr>
    <a:masterClrMapping/>
  </p:clrMapOvr>
  <p:transition spd="slow">
    <p:comb/>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4D2A44E-4C11-D750-5DE7-4E0CE3A32299}"/>
              </a:ext>
            </a:extLst>
          </p:cNvPr>
          <p:cNvSpPr txBox="1"/>
          <p:nvPr/>
        </p:nvSpPr>
        <p:spPr>
          <a:xfrm>
            <a:off x="3784716" y="476484"/>
            <a:ext cx="7772400" cy="3215752"/>
          </a:xfrm>
          <a:prstGeom prst="rect">
            <a:avLst/>
          </a:prstGeom>
          <a:noFill/>
        </p:spPr>
        <p:txBody>
          <a:bodyPr wrap="square" rtlCol="0">
            <a:spAutoFit/>
          </a:bodyPr>
          <a:lstStyle/>
          <a:p>
            <a:pPr>
              <a:lnSpc>
                <a:spcPct val="150000"/>
              </a:lnSpc>
            </a:pPr>
            <a:r>
              <a:rPr lang="en-US" sz="7200">
                <a:solidFill>
                  <a:srgbClr val="7030A0"/>
                </a:solidFill>
                <a:latin typeface="#9Slide07 SVNRevolution" panose="02040603050506020204" pitchFamily="18" charset="0"/>
              </a:rPr>
              <a:t>TẠM BIỆT VÀ HẸN GẶP LẠI</a:t>
            </a:r>
          </a:p>
        </p:txBody>
      </p:sp>
    </p:spTree>
    <p:extLst>
      <p:ext uri="{BB962C8B-B14F-4D97-AF65-F5344CB8AC3E}">
        <p14:creationId xmlns:p14="http://schemas.microsoft.com/office/powerpoint/2010/main" val="7395290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A7C281DB-430D-1C24-6FBF-63EF56BA1173}"/>
              </a:ext>
            </a:extLst>
          </p:cNvPr>
          <p:cNvGrpSpPr/>
          <p:nvPr/>
        </p:nvGrpSpPr>
        <p:grpSpPr>
          <a:xfrm>
            <a:off x="-452740" y="20285"/>
            <a:ext cx="13097480" cy="3200615"/>
            <a:chOff x="-452740" y="190126"/>
            <a:chExt cx="13097480" cy="3200615"/>
          </a:xfrm>
        </p:grpSpPr>
        <p:grpSp>
          <p:nvGrpSpPr>
            <p:cNvPr id="7" name="Nhóm 5">
              <a:extLst>
                <a:ext uri="{FF2B5EF4-FFF2-40B4-BE49-F238E27FC236}">
                  <a16:creationId xmlns="" xmlns:a16="http://schemas.microsoft.com/office/drawing/2014/main" id="{314D01A1-0087-BD95-5637-416D3AEE696E}"/>
                </a:ext>
              </a:extLst>
            </p:cNvPr>
            <p:cNvGrpSpPr/>
            <p:nvPr/>
          </p:nvGrpSpPr>
          <p:grpSpPr>
            <a:xfrm rot="1063868">
              <a:off x="-452740" y="190126"/>
              <a:ext cx="13097480" cy="3200615"/>
              <a:chOff x="1855639" y="5309948"/>
              <a:chExt cx="6706990" cy="1509096"/>
            </a:xfrm>
          </p:grpSpPr>
          <p:sp>
            <p:nvSpPr>
              <p:cNvPr id="8" name="TextBox 12">
                <a:extLst>
                  <a:ext uri="{FF2B5EF4-FFF2-40B4-BE49-F238E27FC236}">
                    <a16:creationId xmlns="" xmlns:a16="http://schemas.microsoft.com/office/drawing/2014/main" id="{639621F3-2B21-004A-6F84-A5D0568C5BE0}"/>
                  </a:ext>
                </a:extLst>
              </p:cNvPr>
              <p:cNvSpPr txBox="1"/>
              <p:nvPr/>
            </p:nvSpPr>
            <p:spPr>
              <a:xfrm rot="20527286">
                <a:off x="1874204" y="5324336"/>
                <a:ext cx="6688425" cy="1494708"/>
              </a:xfrm>
              <a:prstGeom prst="rect">
                <a:avLst/>
              </a:prstGeom>
              <a:noFill/>
            </p:spPr>
            <p:txBody>
              <a:bodyPr wrap="square" rtlCol="0">
                <a:spAutoFit/>
              </a:bodyPr>
              <a:lstStyle/>
              <a:p>
                <a:pPr algn="ctr"/>
                <a:r>
                  <a:rPr lang="vi-VN" sz="20000">
                    <a:ln w="190500">
                      <a:solidFill>
                        <a:schemeClr val="bg1"/>
                      </a:solidFill>
                    </a:ln>
                    <a:latin typeface="UTM Edwardian" panose="02040603050506020204" pitchFamily="18" charset="0"/>
                    <a:ea typeface="LNTH-LuoLuoNotangYuanTi 1" pitchFamily="2" charset="-128"/>
                    <a:cs typeface="LNTH-LuoLuoNotangYuanTi 1" pitchFamily="2" charset="-128"/>
                  </a:rPr>
                  <a:t>Khởi động</a:t>
                </a:r>
                <a:endParaRPr lang="en-US" sz="20000" dirty="0">
                  <a:ln w="190500">
                    <a:solidFill>
                      <a:schemeClr val="bg1"/>
                    </a:solidFill>
                  </a:ln>
                  <a:latin typeface="UTM Edwardian" panose="02040603050506020204" pitchFamily="18" charset="0"/>
                  <a:ea typeface="LNTH-LuoLuoNotangYuanTi 1" pitchFamily="2" charset="-128"/>
                  <a:cs typeface="LNTH-LuoLuoNotangYuanTi 1" pitchFamily="2" charset="-128"/>
                </a:endParaRPr>
              </a:p>
            </p:txBody>
          </p:sp>
          <p:sp>
            <p:nvSpPr>
              <p:cNvPr id="9" name="TextBox 12">
                <a:extLst>
                  <a:ext uri="{FF2B5EF4-FFF2-40B4-BE49-F238E27FC236}">
                    <a16:creationId xmlns="" xmlns:a16="http://schemas.microsoft.com/office/drawing/2014/main" id="{F255B69B-22FB-D7E4-2879-C1210290D4A5}"/>
                  </a:ext>
                </a:extLst>
              </p:cNvPr>
              <p:cNvSpPr txBox="1"/>
              <p:nvPr/>
            </p:nvSpPr>
            <p:spPr>
              <a:xfrm rot="20527286">
                <a:off x="1855639" y="5309948"/>
                <a:ext cx="6688425" cy="1494708"/>
              </a:xfrm>
              <a:prstGeom prst="rect">
                <a:avLst/>
              </a:prstGeom>
              <a:noFill/>
            </p:spPr>
            <p:txBody>
              <a:bodyPr wrap="square" rtlCol="0">
                <a:spAutoFit/>
              </a:bodyPr>
              <a:lstStyle/>
              <a:p>
                <a:pPr algn="ctr"/>
                <a:r>
                  <a:rPr lang="vi-VN" sz="20000" dirty="0">
                    <a:ln w="0"/>
                    <a:solidFill>
                      <a:srgbClr val="C00000"/>
                    </a:solidFill>
                    <a:latin typeface="UTM Edwardian" panose="02040603050506020204" pitchFamily="18" charset="0"/>
                    <a:ea typeface="LNTH-LuoLuoNotangYuanTi 1" pitchFamily="2" charset="-128"/>
                    <a:cs typeface="LNTH-LuoLuoNotangYuanTi 1" pitchFamily="2" charset="-128"/>
                  </a:rPr>
                  <a:t>Khởi động</a:t>
                </a:r>
                <a:endParaRPr lang="en-US" sz="200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grpSp>
        <p:sp>
          <p:nvSpPr>
            <p:cNvPr id="10" name="TextBox 12">
              <a:extLst>
                <a:ext uri="{FF2B5EF4-FFF2-40B4-BE49-F238E27FC236}">
                  <a16:creationId xmlns="" xmlns:a16="http://schemas.microsoft.com/office/drawing/2014/main" id="{6D8D994E-E496-5623-2ECC-04C6E5F84892}"/>
                </a:ext>
              </a:extLst>
            </p:cNvPr>
            <p:cNvSpPr txBox="1"/>
            <p:nvPr/>
          </p:nvSpPr>
          <p:spPr>
            <a:xfrm rot="21591154">
              <a:off x="-447233" y="205384"/>
              <a:ext cx="13061226" cy="3170100"/>
            </a:xfrm>
            <a:prstGeom prst="rect">
              <a:avLst/>
            </a:prstGeom>
            <a:noFill/>
          </p:spPr>
          <p:txBody>
            <a:bodyPr wrap="square" rtlCol="0">
              <a:spAutoFit/>
            </a:bodyPr>
            <a:lstStyle/>
            <a:p>
              <a:pPr algn="ctr"/>
              <a:r>
                <a:rPr lang="vi-VN" sz="20000" dirty="0">
                  <a:ln w="0"/>
                  <a:solidFill>
                    <a:srgbClr val="C00000"/>
                  </a:solidFill>
                  <a:latin typeface="UTM Edwardian" panose="02040603050506020204" pitchFamily="18" charset="0"/>
                  <a:ea typeface="LNTH-LuoLuoNotangYuanTi 1" pitchFamily="2" charset="-128"/>
                  <a:cs typeface="LNTH-LuoLuoNotangYuanTi 1" pitchFamily="2" charset="-128"/>
                </a:rPr>
                <a:t>Khởi động</a:t>
              </a:r>
              <a:endParaRPr lang="en-US" sz="200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8586143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 xmlns:a16="http://schemas.microsoft.com/office/drawing/2014/main" id="{405DB1BE-FB5C-0682-D95C-A0B806DD7718}"/>
              </a:ext>
            </a:extLst>
          </p:cNvPr>
          <p:cNvSpPr/>
          <p:nvPr/>
        </p:nvSpPr>
        <p:spPr>
          <a:xfrm>
            <a:off x="135449" y="18534"/>
            <a:ext cx="7277653" cy="6839466"/>
          </a:xfrm>
          <a:prstGeom prst="roundRect">
            <a:avLst>
              <a:gd name="adj" fmla="val 662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 xmlns:a16="http://schemas.microsoft.com/office/drawing/2014/main" id="{459BF9EA-D936-4C7A-37B0-F2BD1A89CC1F}"/>
              </a:ext>
            </a:extLst>
          </p:cNvPr>
          <p:cNvGrpSpPr/>
          <p:nvPr/>
        </p:nvGrpSpPr>
        <p:grpSpPr>
          <a:xfrm>
            <a:off x="7499393" y="1050324"/>
            <a:ext cx="4376590" cy="5509200"/>
            <a:chOff x="7469422" y="730964"/>
            <a:chExt cx="4376590" cy="5509200"/>
          </a:xfrm>
        </p:grpSpPr>
        <p:sp>
          <p:nvSpPr>
            <p:cNvPr id="15" name="Rectangle: Rounded Corners 14">
              <a:extLst>
                <a:ext uri="{FF2B5EF4-FFF2-40B4-BE49-F238E27FC236}">
                  <a16:creationId xmlns="" xmlns:a16="http://schemas.microsoft.com/office/drawing/2014/main" id="{FDCC0DAF-CC14-87AF-00AC-8E36D3339A4B}"/>
                </a:ext>
              </a:extLst>
            </p:cNvPr>
            <p:cNvSpPr/>
            <p:nvPr/>
          </p:nvSpPr>
          <p:spPr>
            <a:xfrm>
              <a:off x="7661190" y="730964"/>
              <a:ext cx="4184822" cy="5509200"/>
            </a:xfrm>
            <a:prstGeom prst="roundRect">
              <a:avLst/>
            </a:prstGeom>
            <a:solidFill>
              <a:schemeClr val="bg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70D763C4-6560-AD3F-C0BE-298D13953217}"/>
                </a:ext>
              </a:extLst>
            </p:cNvPr>
            <p:cNvSpPr txBox="1"/>
            <p:nvPr/>
          </p:nvSpPr>
          <p:spPr>
            <a:xfrm>
              <a:off x="7469422" y="794808"/>
              <a:ext cx="4184822" cy="2123658"/>
            </a:xfrm>
            <a:prstGeom prst="rect">
              <a:avLst/>
            </a:prstGeom>
            <a:noFill/>
          </p:spPr>
          <p:txBody>
            <a:bodyPr wrap="square" rtlCol="0">
              <a:spAutoFit/>
            </a:bodyPr>
            <a:lstStyle/>
            <a:p>
              <a:pPr algn="ctr"/>
              <a:r>
                <a:rPr lang="en-US" sz="4400" b="1" dirty="0" err="1">
                  <a:solidFill>
                    <a:srgbClr val="002060"/>
                  </a:solidFill>
                  <a:latin typeface="Times New Roman" panose="02020603050405020304" pitchFamily="18" charset="0"/>
                  <a:cs typeface="Times New Roman" panose="02020603050405020304" pitchFamily="18" charset="0"/>
                </a:rPr>
                <a:t>Quan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sát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và</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mô</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tả</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nội</a:t>
              </a:r>
              <a:r>
                <a:rPr lang="en-US" sz="4400" b="1" dirty="0">
                  <a:solidFill>
                    <a:srgbClr val="002060"/>
                  </a:solidFill>
                  <a:latin typeface="Times New Roman" panose="02020603050405020304" pitchFamily="18" charset="0"/>
                  <a:cs typeface="Times New Roman" panose="02020603050405020304" pitchFamily="18" charset="0"/>
                </a:rPr>
                <a:t> dung </a:t>
              </a:r>
              <a:r>
                <a:rPr lang="en-US" sz="4400" b="1" dirty="0" err="1">
                  <a:solidFill>
                    <a:srgbClr val="002060"/>
                  </a:solidFill>
                  <a:latin typeface="Times New Roman" panose="02020603050405020304" pitchFamily="18" charset="0"/>
                  <a:cs typeface="Times New Roman" panose="02020603050405020304" pitchFamily="18" charset="0"/>
                </a:rPr>
                <a:t>bức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tranh</a:t>
              </a:r>
              <a:endParaRPr lang="en-US" sz="4400" b="1" dirty="0">
                <a:solidFill>
                  <a:srgbClr val="002060"/>
                </a:solidFill>
                <a:latin typeface="Times New Roman" panose="02020603050405020304" pitchFamily="18" charset="0"/>
                <a:cs typeface="Times New Roman" panose="02020603050405020304" pitchFamily="18" charset="0"/>
              </a:endParaRPr>
            </a:p>
          </p:txBody>
        </p:sp>
      </p:grpSp>
      <p:pic>
        <p:nvPicPr>
          <p:cNvPr id="3074" name="Picture 2">
            <a:extLst>
              <a:ext uri="{FF2B5EF4-FFF2-40B4-BE49-F238E27FC236}">
                <a16:creationId xmlns="" xmlns:a16="http://schemas.microsoft.com/office/drawing/2014/main" id="{7CB21481-5D9C-4139-6DDD-7C87ED473D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9779" t="14527" r="21913" b="14039"/>
          <a:stretch/>
        </p:blipFill>
        <p:spPr bwMode="auto">
          <a:xfrm rot="494213">
            <a:off x="10295921" y="-190678"/>
            <a:ext cx="1535901" cy="19317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12C00D49-7710-3DA3-514C-52FBDD8A7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785" y="1050324"/>
            <a:ext cx="6308962" cy="5326266"/>
          </a:xfrm>
          <a:prstGeom prst="rect">
            <a:avLst/>
          </a:prstGeom>
        </p:spPr>
      </p:pic>
    </p:spTree>
    <p:extLst>
      <p:ext uri="{BB962C8B-B14F-4D97-AF65-F5344CB8AC3E}">
        <p14:creationId xmlns:p14="http://schemas.microsoft.com/office/powerpoint/2010/main" val="16828955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 xmlns:a16="http://schemas.microsoft.com/office/drawing/2014/main" id="{405DB1BE-FB5C-0682-D95C-A0B806DD7718}"/>
              </a:ext>
            </a:extLst>
          </p:cNvPr>
          <p:cNvSpPr/>
          <p:nvPr/>
        </p:nvSpPr>
        <p:spPr>
          <a:xfrm>
            <a:off x="135449" y="18534"/>
            <a:ext cx="7277653" cy="6839466"/>
          </a:xfrm>
          <a:prstGeom prst="roundRect">
            <a:avLst>
              <a:gd name="adj" fmla="val 662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 xmlns:a16="http://schemas.microsoft.com/office/drawing/2014/main" id="{459BF9EA-D936-4C7A-37B0-F2BD1A89CC1F}"/>
              </a:ext>
            </a:extLst>
          </p:cNvPr>
          <p:cNvGrpSpPr/>
          <p:nvPr/>
        </p:nvGrpSpPr>
        <p:grpSpPr>
          <a:xfrm>
            <a:off x="7281585" y="18534"/>
            <a:ext cx="4774966" cy="2903838"/>
            <a:chOff x="7469422" y="730964"/>
            <a:chExt cx="4376590" cy="5509200"/>
          </a:xfrm>
        </p:grpSpPr>
        <p:sp>
          <p:nvSpPr>
            <p:cNvPr id="15" name="Rectangle: Rounded Corners 14">
              <a:extLst>
                <a:ext uri="{FF2B5EF4-FFF2-40B4-BE49-F238E27FC236}">
                  <a16:creationId xmlns="" xmlns:a16="http://schemas.microsoft.com/office/drawing/2014/main" id="{FDCC0DAF-CC14-87AF-00AC-8E36D3339A4B}"/>
                </a:ext>
              </a:extLst>
            </p:cNvPr>
            <p:cNvSpPr/>
            <p:nvPr/>
          </p:nvSpPr>
          <p:spPr>
            <a:xfrm>
              <a:off x="7661190" y="730964"/>
              <a:ext cx="4184822" cy="5509200"/>
            </a:xfrm>
            <a:prstGeom prst="roundRect">
              <a:avLst/>
            </a:prstGeom>
            <a:solidFill>
              <a:schemeClr val="bg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70D763C4-6560-AD3F-C0BE-298D13953217}"/>
                </a:ext>
              </a:extLst>
            </p:cNvPr>
            <p:cNvSpPr txBox="1"/>
            <p:nvPr/>
          </p:nvSpPr>
          <p:spPr>
            <a:xfrm>
              <a:off x="7469422" y="794807"/>
              <a:ext cx="4184822" cy="2977980"/>
            </a:xfrm>
            <a:prstGeom prst="rect">
              <a:avLst/>
            </a:prstGeom>
            <a:noFill/>
            <a:ln>
              <a:noFill/>
            </a:ln>
          </p:spPr>
          <p:txBody>
            <a:bodyPr wrap="square" rtlCol="0">
              <a:spAutoFit/>
            </a:bodyPr>
            <a:lstStyle/>
            <a:p>
              <a:pPr algn="ctr"/>
              <a:r>
                <a:rPr lang="en-US" sz="4800" b="1" dirty="0" err="1">
                  <a:solidFill>
                    <a:srgbClr val="FF7C80"/>
                  </a:solidFill>
                  <a:latin typeface="Times New Roman" panose="02020603050405020304" pitchFamily="18" charset="0"/>
                  <a:cs typeface="Times New Roman" panose="02020603050405020304" pitchFamily="18" charset="0"/>
                </a:rPr>
                <a:t>Nội</a:t>
              </a:r>
              <a:r>
                <a:rPr lang="en-US" sz="4800" b="1" dirty="0">
                  <a:solidFill>
                    <a:srgbClr val="FF7C80"/>
                  </a:solidFill>
                  <a:latin typeface="Times New Roman" panose="02020603050405020304" pitchFamily="18" charset="0"/>
                  <a:cs typeface="Times New Roman" panose="02020603050405020304" pitchFamily="18" charset="0"/>
                </a:rPr>
                <a:t> dung </a:t>
              </a:r>
              <a:r>
                <a:rPr lang="en-US" sz="4800" b="1" dirty="0" err="1">
                  <a:solidFill>
                    <a:srgbClr val="FF7C80"/>
                  </a:solidFill>
                  <a:latin typeface="Times New Roman" panose="02020603050405020304" pitchFamily="18" charset="0"/>
                  <a:cs typeface="Times New Roman" panose="02020603050405020304" pitchFamily="18" charset="0"/>
                </a:rPr>
                <a:t>bức</a:t>
              </a:r>
              <a:r>
                <a:rPr lang="en-US" sz="4800" b="1" dirty="0">
                  <a:solidFill>
                    <a:srgbClr val="FF7C80"/>
                  </a:solidFill>
                  <a:latin typeface="Times New Roman" panose="02020603050405020304" pitchFamily="18" charset="0"/>
                  <a:cs typeface="Times New Roman" panose="02020603050405020304" pitchFamily="18" charset="0"/>
                </a:rPr>
                <a:t> </a:t>
              </a:r>
              <a:r>
                <a:rPr lang="en-US" sz="4800" b="1" dirty="0" err="1">
                  <a:solidFill>
                    <a:srgbClr val="FF7C80"/>
                  </a:solidFill>
                  <a:latin typeface="Times New Roman" panose="02020603050405020304" pitchFamily="18" charset="0"/>
                  <a:cs typeface="Times New Roman" panose="02020603050405020304" pitchFamily="18" charset="0"/>
                </a:rPr>
                <a:t>tranh</a:t>
              </a:r>
              <a:endParaRPr lang="en-US" sz="4800" b="1" dirty="0">
                <a:solidFill>
                  <a:srgbClr val="FF7C80"/>
                </a:solidFill>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 xmlns:a16="http://schemas.microsoft.com/office/drawing/2014/main" id="{6BBFF3D4-9895-A618-F7E5-3C5831E1C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673" y="939966"/>
            <a:ext cx="6308962" cy="5326266"/>
          </a:xfrm>
          <a:prstGeom prst="rect">
            <a:avLst/>
          </a:prstGeom>
        </p:spPr>
      </p:pic>
      <p:grpSp>
        <p:nvGrpSpPr>
          <p:cNvPr id="2" name="Group 1">
            <a:extLst>
              <a:ext uri="{FF2B5EF4-FFF2-40B4-BE49-F238E27FC236}">
                <a16:creationId xmlns="" xmlns:a16="http://schemas.microsoft.com/office/drawing/2014/main" id="{459C4591-A108-2A4E-1092-F606C11B3126}"/>
              </a:ext>
            </a:extLst>
          </p:cNvPr>
          <p:cNvGrpSpPr/>
          <p:nvPr/>
        </p:nvGrpSpPr>
        <p:grpSpPr>
          <a:xfrm>
            <a:off x="7622326" y="3603099"/>
            <a:ext cx="4052590" cy="2283270"/>
            <a:chOff x="383137" y="858794"/>
            <a:chExt cx="13509049" cy="16914825"/>
          </a:xfrm>
        </p:grpSpPr>
        <p:sp>
          <p:nvSpPr>
            <p:cNvPr id="3" name="Hình chữ nhật: Góc Tròn 6">
              <a:extLst>
                <a:ext uri="{FF2B5EF4-FFF2-40B4-BE49-F238E27FC236}">
                  <a16:creationId xmlns="" xmlns:a16="http://schemas.microsoft.com/office/drawing/2014/main" id="{3F5A6AAD-5236-C9F1-636E-5EAF24543F9F}"/>
                </a:ext>
              </a:extLst>
            </p:cNvPr>
            <p:cNvSpPr/>
            <p:nvPr/>
          </p:nvSpPr>
          <p:spPr>
            <a:xfrm>
              <a:off x="383137" y="858794"/>
              <a:ext cx="13456498" cy="16914825"/>
            </a:xfrm>
            <a:custGeom>
              <a:avLst/>
              <a:gdLst>
                <a:gd name="connsiteX0" fmla="*/ 0 w 4036825"/>
                <a:gd name="connsiteY0" fmla="*/ 380553 h 2283270"/>
                <a:gd name="connsiteX1" fmla="*/ 380553 w 4036825"/>
                <a:gd name="connsiteY1" fmla="*/ 0 h 2283270"/>
                <a:gd name="connsiteX2" fmla="*/ 3656272 w 4036825"/>
                <a:gd name="connsiteY2" fmla="*/ 0 h 2283270"/>
                <a:gd name="connsiteX3" fmla="*/ 4036825 w 4036825"/>
                <a:gd name="connsiteY3" fmla="*/ 380553 h 2283270"/>
                <a:gd name="connsiteX4" fmla="*/ 4036825 w 4036825"/>
                <a:gd name="connsiteY4" fmla="*/ 1902717 h 2283270"/>
                <a:gd name="connsiteX5" fmla="*/ 3656272 w 4036825"/>
                <a:gd name="connsiteY5" fmla="*/ 2283270 h 2283270"/>
                <a:gd name="connsiteX6" fmla="*/ 380553 w 4036825"/>
                <a:gd name="connsiteY6" fmla="*/ 2283270 h 2283270"/>
                <a:gd name="connsiteX7" fmla="*/ 0 w 4036825"/>
                <a:gd name="connsiteY7" fmla="*/ 1902717 h 2283270"/>
                <a:gd name="connsiteX8" fmla="*/ 0 w 4036825"/>
                <a:gd name="connsiteY8" fmla="*/ 380553 h 228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6825" h="2283270" fill="none" extrusionOk="0">
                  <a:moveTo>
                    <a:pt x="0" y="380553"/>
                  </a:moveTo>
                  <a:cubicBezTo>
                    <a:pt x="-36733" y="172663"/>
                    <a:pt x="168898" y="8412"/>
                    <a:pt x="380553" y="0"/>
                  </a:cubicBezTo>
                  <a:cubicBezTo>
                    <a:pt x="959256" y="77600"/>
                    <a:pt x="3130144" y="-27269"/>
                    <a:pt x="3656272" y="0"/>
                  </a:cubicBezTo>
                  <a:cubicBezTo>
                    <a:pt x="3877984" y="-15220"/>
                    <a:pt x="4041300" y="171696"/>
                    <a:pt x="4036825" y="380553"/>
                  </a:cubicBezTo>
                  <a:cubicBezTo>
                    <a:pt x="4135925" y="935275"/>
                    <a:pt x="4079610" y="1395913"/>
                    <a:pt x="4036825" y="1902717"/>
                  </a:cubicBezTo>
                  <a:cubicBezTo>
                    <a:pt x="4027329" y="2109176"/>
                    <a:pt x="3844779" y="2292826"/>
                    <a:pt x="3656272" y="2283270"/>
                  </a:cubicBezTo>
                  <a:cubicBezTo>
                    <a:pt x="3235364" y="2332447"/>
                    <a:pt x="1074627" y="2160568"/>
                    <a:pt x="380553" y="2283270"/>
                  </a:cubicBezTo>
                  <a:cubicBezTo>
                    <a:pt x="166407" y="2313772"/>
                    <a:pt x="-14421" y="2125308"/>
                    <a:pt x="0" y="1902717"/>
                  </a:cubicBezTo>
                  <a:cubicBezTo>
                    <a:pt x="43621" y="1356968"/>
                    <a:pt x="-22810" y="876433"/>
                    <a:pt x="0" y="380553"/>
                  </a:cubicBezTo>
                  <a:close/>
                </a:path>
                <a:path w="4036825" h="2283270" stroke="0" extrusionOk="0">
                  <a:moveTo>
                    <a:pt x="0" y="380553"/>
                  </a:moveTo>
                  <a:cubicBezTo>
                    <a:pt x="5335" y="169769"/>
                    <a:pt x="192587" y="-1482"/>
                    <a:pt x="380553" y="0"/>
                  </a:cubicBezTo>
                  <a:cubicBezTo>
                    <a:pt x="2012892" y="-129276"/>
                    <a:pt x="2431374" y="-77778"/>
                    <a:pt x="3656272" y="0"/>
                  </a:cubicBezTo>
                  <a:cubicBezTo>
                    <a:pt x="3856389" y="-32061"/>
                    <a:pt x="4034204" y="185493"/>
                    <a:pt x="4036825" y="380553"/>
                  </a:cubicBezTo>
                  <a:cubicBezTo>
                    <a:pt x="4048569" y="1100242"/>
                    <a:pt x="4118214" y="1631623"/>
                    <a:pt x="4036825" y="1902717"/>
                  </a:cubicBezTo>
                  <a:cubicBezTo>
                    <a:pt x="4049971" y="2140615"/>
                    <a:pt x="3855533" y="2286979"/>
                    <a:pt x="3656272" y="2283270"/>
                  </a:cubicBezTo>
                  <a:cubicBezTo>
                    <a:pt x="2809771" y="2327490"/>
                    <a:pt x="874412" y="2253888"/>
                    <a:pt x="380553" y="2283270"/>
                  </a:cubicBezTo>
                  <a:cubicBezTo>
                    <a:pt x="165684" y="2265232"/>
                    <a:pt x="-35485" y="2104690"/>
                    <a:pt x="0" y="1902717"/>
                  </a:cubicBezTo>
                  <a:cubicBezTo>
                    <a:pt x="136673" y="1565328"/>
                    <a:pt x="-46442" y="1095497"/>
                    <a:pt x="0" y="380553"/>
                  </a:cubicBezTo>
                  <a:close/>
                </a:path>
              </a:pathLst>
            </a:custGeom>
            <a:solidFill>
              <a:schemeClr val="bg1"/>
            </a:solidFill>
            <a:ln w="76200">
              <a:solidFill>
                <a:srgbClr val="FB85A1"/>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Hộp Văn bản 25">
              <a:extLst>
                <a:ext uri="{FF2B5EF4-FFF2-40B4-BE49-F238E27FC236}">
                  <a16:creationId xmlns="" xmlns:a16="http://schemas.microsoft.com/office/drawing/2014/main" id="{C5A17DE4-42B2-1684-404B-799477963708}"/>
                </a:ext>
              </a:extLst>
            </p:cNvPr>
            <p:cNvSpPr txBox="1"/>
            <p:nvPr/>
          </p:nvSpPr>
          <p:spPr>
            <a:xfrm>
              <a:off x="435685" y="1450632"/>
              <a:ext cx="13456501" cy="14364359"/>
            </a:xfrm>
            <a:prstGeom prst="rect">
              <a:avLst/>
            </a:prstGeom>
            <a:noFill/>
          </p:spPr>
          <p:txBody>
            <a:bodyPr wrap="square">
              <a:spAutoFit/>
            </a:bodyPr>
            <a:lstStyle/>
            <a:p>
              <a:pPr algn="just"/>
              <a:r>
                <a:rPr lang="en-US" sz="4000" dirty="0">
                  <a:latin typeface="Calibri" panose="020F0502020204030204" pitchFamily="34" charset="0"/>
                  <a:cs typeface="Calibri" panose="020F0502020204030204" pitchFamily="34"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chơi</a:t>
              </a:r>
              <a:endParaRPr lang="en-US"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967923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30FC453-1320-5D25-E1CE-77F69C983B1E}"/>
              </a:ext>
            </a:extLst>
          </p:cNvPr>
          <p:cNvGrpSpPr/>
          <p:nvPr/>
        </p:nvGrpSpPr>
        <p:grpSpPr>
          <a:xfrm>
            <a:off x="-346064" y="126878"/>
            <a:ext cx="13063598" cy="3185510"/>
            <a:chOff x="417080" y="-2029706"/>
            <a:chExt cx="13063598" cy="3185510"/>
          </a:xfrm>
        </p:grpSpPr>
        <p:grpSp>
          <p:nvGrpSpPr>
            <p:cNvPr id="7" name="Nhóm 5">
              <a:extLst>
                <a:ext uri="{FF2B5EF4-FFF2-40B4-BE49-F238E27FC236}">
                  <a16:creationId xmlns="" xmlns:a16="http://schemas.microsoft.com/office/drawing/2014/main" id="{314D01A1-0087-BD95-5637-416D3AEE696E}"/>
                </a:ext>
              </a:extLst>
            </p:cNvPr>
            <p:cNvGrpSpPr/>
            <p:nvPr/>
          </p:nvGrpSpPr>
          <p:grpSpPr>
            <a:xfrm rot="1063868">
              <a:off x="417080" y="-2029706"/>
              <a:ext cx="13063598" cy="3177527"/>
              <a:chOff x="1872989" y="5320834"/>
              <a:chExt cx="6689640" cy="1498210"/>
            </a:xfrm>
          </p:grpSpPr>
          <p:sp>
            <p:nvSpPr>
              <p:cNvPr id="8" name="TextBox 12">
                <a:extLst>
                  <a:ext uri="{FF2B5EF4-FFF2-40B4-BE49-F238E27FC236}">
                    <a16:creationId xmlns="" xmlns:a16="http://schemas.microsoft.com/office/drawing/2014/main" id="{639621F3-2B21-004A-6F84-A5D0568C5BE0}"/>
                  </a:ext>
                </a:extLst>
              </p:cNvPr>
              <p:cNvSpPr txBox="1"/>
              <p:nvPr/>
            </p:nvSpPr>
            <p:spPr>
              <a:xfrm rot="20527286">
                <a:off x="1874204" y="5324336"/>
                <a:ext cx="6688425" cy="1494708"/>
              </a:xfrm>
              <a:prstGeom prst="rect">
                <a:avLst/>
              </a:prstGeom>
              <a:noFill/>
            </p:spPr>
            <p:txBody>
              <a:bodyPr wrap="square" rtlCol="0">
                <a:spAutoFit/>
              </a:bodyPr>
              <a:lstStyle/>
              <a:p>
                <a:pPr algn="ctr"/>
                <a:r>
                  <a:rPr lang="en-US" sz="20000">
                    <a:ln w="190500">
                      <a:solidFill>
                        <a:schemeClr val="bg1"/>
                      </a:solidFill>
                    </a:ln>
                    <a:latin typeface="UTM Edwardian" panose="02040603050506020204" pitchFamily="18" charset="0"/>
                    <a:ea typeface="LNTH-LuoLuoNotangYuanTi 1" pitchFamily="2" charset="-128"/>
                    <a:cs typeface="LNTH-LuoLuoNotangYuanTi 1" pitchFamily="2" charset="-128"/>
                  </a:rPr>
                  <a:t>Khám phá</a:t>
                </a:r>
                <a:endParaRPr lang="en-US" sz="20000" dirty="0">
                  <a:ln w="190500">
                    <a:solidFill>
                      <a:schemeClr val="bg1"/>
                    </a:solidFill>
                  </a:ln>
                  <a:latin typeface="UTM Edwardian" panose="02040603050506020204" pitchFamily="18" charset="0"/>
                  <a:ea typeface="LNTH-LuoLuoNotangYuanTi 1" pitchFamily="2" charset="-128"/>
                  <a:cs typeface="LNTH-LuoLuoNotangYuanTi 1" pitchFamily="2" charset="-128"/>
                </a:endParaRPr>
              </a:p>
            </p:txBody>
          </p:sp>
          <p:sp>
            <p:nvSpPr>
              <p:cNvPr id="9" name="TextBox 12">
                <a:extLst>
                  <a:ext uri="{FF2B5EF4-FFF2-40B4-BE49-F238E27FC236}">
                    <a16:creationId xmlns="" xmlns:a16="http://schemas.microsoft.com/office/drawing/2014/main" id="{F255B69B-22FB-D7E4-2879-C1210290D4A5}"/>
                  </a:ext>
                </a:extLst>
              </p:cNvPr>
              <p:cNvSpPr txBox="1"/>
              <p:nvPr/>
            </p:nvSpPr>
            <p:spPr>
              <a:xfrm rot="20527286">
                <a:off x="1872989" y="5320834"/>
                <a:ext cx="6688425" cy="1494708"/>
              </a:xfrm>
              <a:prstGeom prst="rect">
                <a:avLst/>
              </a:prstGeom>
              <a:noFill/>
            </p:spPr>
            <p:txBody>
              <a:bodyPr wrap="square" rtlCol="0">
                <a:spAutoFit/>
              </a:bodyPr>
              <a:lstStyle/>
              <a:p>
                <a:pPr algn="ctr"/>
                <a:r>
                  <a:rPr lang="en-US" sz="20000">
                    <a:ln w="0"/>
                    <a:solidFill>
                      <a:srgbClr val="C00000"/>
                    </a:solidFill>
                    <a:latin typeface="UTM Edwardian" panose="02040603050506020204" pitchFamily="18" charset="0"/>
                    <a:ea typeface="LNTH-LuoLuoNotangYuanTi 1" pitchFamily="2" charset="-128"/>
                    <a:cs typeface="LNTH-LuoLuoNotangYuanTi 1" pitchFamily="2" charset="-128"/>
                  </a:rPr>
                  <a:t>Khám phá</a:t>
                </a:r>
                <a:endParaRPr lang="en-US" sz="200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grpSp>
        <p:sp>
          <p:nvSpPr>
            <p:cNvPr id="10" name="TextBox 12">
              <a:extLst>
                <a:ext uri="{FF2B5EF4-FFF2-40B4-BE49-F238E27FC236}">
                  <a16:creationId xmlns="" xmlns:a16="http://schemas.microsoft.com/office/drawing/2014/main" id="{6D8D994E-E496-5623-2ECC-04C6E5F84892}"/>
                </a:ext>
              </a:extLst>
            </p:cNvPr>
            <p:cNvSpPr txBox="1"/>
            <p:nvPr/>
          </p:nvSpPr>
          <p:spPr>
            <a:xfrm rot="21591154">
              <a:off x="418262" y="-2014296"/>
              <a:ext cx="13061226" cy="3170100"/>
            </a:xfrm>
            <a:prstGeom prst="rect">
              <a:avLst/>
            </a:prstGeom>
            <a:noFill/>
          </p:spPr>
          <p:txBody>
            <a:bodyPr wrap="square" rtlCol="0">
              <a:spAutoFit/>
            </a:bodyPr>
            <a:lstStyle/>
            <a:p>
              <a:pPr algn="ctr"/>
              <a:r>
                <a:rPr lang="en-US" sz="20000">
                  <a:ln w="0"/>
                  <a:solidFill>
                    <a:srgbClr val="C00000"/>
                  </a:solidFill>
                  <a:latin typeface="UTM Edwardian" panose="02040603050506020204" pitchFamily="18" charset="0"/>
                  <a:ea typeface="LNTH-LuoLuoNotangYuanTi 1" pitchFamily="2" charset="-128"/>
                  <a:cs typeface="LNTH-LuoLuoNotangYuanTi 1" pitchFamily="2" charset="-128"/>
                </a:rPr>
                <a:t>Khám phá</a:t>
              </a:r>
              <a:endParaRPr lang="en-US" sz="200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9076306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22">
            <a:extLst>
              <a:ext uri="{FF2B5EF4-FFF2-40B4-BE49-F238E27FC236}">
                <a16:creationId xmlns="" xmlns:a16="http://schemas.microsoft.com/office/drawing/2014/main" id="{BAD42530-37D1-8606-E57F-3C26598F0AAD}"/>
              </a:ext>
            </a:extLst>
          </p:cNvPr>
          <p:cNvSpPr/>
          <p:nvPr/>
        </p:nvSpPr>
        <p:spPr>
          <a:xfrm>
            <a:off x="0" y="-19030"/>
            <a:ext cx="7647094" cy="6892019"/>
          </a:xfrm>
          <a:custGeom>
            <a:avLst/>
            <a:gdLst>
              <a:gd name="connsiteX0" fmla="*/ 0 w 7576457"/>
              <a:gd name="connsiteY0" fmla="*/ 0 h 6872989"/>
              <a:gd name="connsiteX1" fmla="*/ 7576457 w 7576457"/>
              <a:gd name="connsiteY1" fmla="*/ 0 h 6872989"/>
              <a:gd name="connsiteX2" fmla="*/ 7576457 w 7576457"/>
              <a:gd name="connsiteY2" fmla="*/ 6872989 h 6872989"/>
              <a:gd name="connsiteX3" fmla="*/ 0 w 7576457"/>
              <a:gd name="connsiteY3" fmla="*/ 6872989 h 6872989"/>
              <a:gd name="connsiteX4" fmla="*/ 0 w 7576457"/>
              <a:gd name="connsiteY4" fmla="*/ 0 h 6872989"/>
              <a:gd name="connsiteX0" fmla="*/ 0 w 7576457"/>
              <a:gd name="connsiteY0" fmla="*/ 0 h 6872989"/>
              <a:gd name="connsiteX1" fmla="*/ 7560128 w 7576457"/>
              <a:gd name="connsiteY1" fmla="*/ 16329 h 6872989"/>
              <a:gd name="connsiteX2" fmla="*/ 7576457 w 7576457"/>
              <a:gd name="connsiteY2" fmla="*/ 6872989 h 6872989"/>
              <a:gd name="connsiteX3" fmla="*/ 0 w 7576457"/>
              <a:gd name="connsiteY3" fmla="*/ 6872989 h 6872989"/>
              <a:gd name="connsiteX4" fmla="*/ 0 w 7576457"/>
              <a:gd name="connsiteY4" fmla="*/ 0 h 6872989"/>
              <a:gd name="connsiteX0" fmla="*/ 0 w 7576457"/>
              <a:gd name="connsiteY0" fmla="*/ 0 h 6872989"/>
              <a:gd name="connsiteX1" fmla="*/ 7560128 w 7576457"/>
              <a:gd name="connsiteY1" fmla="*/ 16329 h 6872989"/>
              <a:gd name="connsiteX2" fmla="*/ 7576457 w 7576457"/>
              <a:gd name="connsiteY2" fmla="*/ 6872989 h 6872989"/>
              <a:gd name="connsiteX3" fmla="*/ 0 w 7576457"/>
              <a:gd name="connsiteY3" fmla="*/ 6872989 h 6872989"/>
              <a:gd name="connsiteX4" fmla="*/ 0 w 7576457"/>
              <a:gd name="connsiteY4" fmla="*/ 0 h 6872989"/>
              <a:gd name="connsiteX0" fmla="*/ 0 w 9851575"/>
              <a:gd name="connsiteY0" fmla="*/ 0 h 6872989"/>
              <a:gd name="connsiteX1" fmla="*/ 7560128 w 9851575"/>
              <a:gd name="connsiteY1" fmla="*/ 16329 h 6872989"/>
              <a:gd name="connsiteX2" fmla="*/ 7576457 w 9851575"/>
              <a:gd name="connsiteY2" fmla="*/ 6872989 h 6872989"/>
              <a:gd name="connsiteX3" fmla="*/ 0 w 9851575"/>
              <a:gd name="connsiteY3" fmla="*/ 6872989 h 6872989"/>
              <a:gd name="connsiteX4" fmla="*/ 0 w 9851575"/>
              <a:gd name="connsiteY4" fmla="*/ 0 h 6872989"/>
              <a:gd name="connsiteX0" fmla="*/ 0 w 9851575"/>
              <a:gd name="connsiteY0" fmla="*/ 0 h 6872989"/>
              <a:gd name="connsiteX1" fmla="*/ 7560128 w 9851575"/>
              <a:gd name="connsiteY1" fmla="*/ 16329 h 6872989"/>
              <a:gd name="connsiteX2" fmla="*/ 7576457 w 9851575"/>
              <a:gd name="connsiteY2" fmla="*/ 6872989 h 6872989"/>
              <a:gd name="connsiteX3" fmla="*/ 0 w 9851575"/>
              <a:gd name="connsiteY3" fmla="*/ 6872989 h 6872989"/>
              <a:gd name="connsiteX4" fmla="*/ 0 w 9851575"/>
              <a:gd name="connsiteY4" fmla="*/ 0 h 6872989"/>
              <a:gd name="connsiteX0" fmla="*/ 0 w 10040260"/>
              <a:gd name="connsiteY0" fmla="*/ 0 h 6872989"/>
              <a:gd name="connsiteX1" fmla="*/ 7560128 w 10040260"/>
              <a:gd name="connsiteY1" fmla="*/ 16329 h 6872989"/>
              <a:gd name="connsiteX2" fmla="*/ 7576457 w 10040260"/>
              <a:gd name="connsiteY2" fmla="*/ 6872989 h 6872989"/>
              <a:gd name="connsiteX3" fmla="*/ 0 w 10040260"/>
              <a:gd name="connsiteY3" fmla="*/ 6872989 h 6872989"/>
              <a:gd name="connsiteX4" fmla="*/ 0 w 10040260"/>
              <a:gd name="connsiteY4" fmla="*/ 0 h 6872989"/>
              <a:gd name="connsiteX0" fmla="*/ 0 w 10110034"/>
              <a:gd name="connsiteY0" fmla="*/ 0 h 6872989"/>
              <a:gd name="connsiteX1" fmla="*/ 7560128 w 10110034"/>
              <a:gd name="connsiteY1" fmla="*/ 16329 h 6872989"/>
              <a:gd name="connsiteX2" fmla="*/ 7837714 w 10110034"/>
              <a:gd name="connsiteY2" fmla="*/ 6856661 h 6872989"/>
              <a:gd name="connsiteX3" fmla="*/ 0 w 10110034"/>
              <a:gd name="connsiteY3" fmla="*/ 6872989 h 6872989"/>
              <a:gd name="connsiteX4" fmla="*/ 0 w 10110034"/>
              <a:gd name="connsiteY4" fmla="*/ 0 h 687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0034" h="6872989">
                <a:moveTo>
                  <a:pt x="0" y="0"/>
                </a:moveTo>
                <a:lnTo>
                  <a:pt x="7560128" y="16329"/>
                </a:lnTo>
                <a:cubicBezTo>
                  <a:pt x="13133614" y="3983725"/>
                  <a:pt x="7832271" y="4571108"/>
                  <a:pt x="7837714" y="6856661"/>
                </a:cubicBezTo>
                <a:lnTo>
                  <a:pt x="0" y="6872989"/>
                </a:lnTo>
                <a:lnTo>
                  <a:pt x="0" y="0"/>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3AD3F646-2488-6951-1DBB-4E6570817AE5}"/>
              </a:ext>
            </a:extLst>
          </p:cNvPr>
          <p:cNvSpPr txBox="1"/>
          <p:nvPr/>
        </p:nvSpPr>
        <p:spPr>
          <a:xfrm>
            <a:off x="165538" y="1972092"/>
            <a:ext cx="6406712" cy="3139321"/>
          </a:xfrm>
          <a:prstGeom prst="rect">
            <a:avLst/>
          </a:prstGeom>
          <a:noFill/>
        </p:spPr>
        <p:txBody>
          <a:bodyPr wrap="square" rtlCol="0">
            <a:spAutoFit/>
          </a:bodyPr>
          <a:lstStyle/>
          <a:p>
            <a:pPr algn="ctr"/>
            <a:r>
              <a:rPr lang="vi-VN" sz="6600">
                <a:solidFill>
                  <a:srgbClr val="0070C0"/>
                </a:solidFill>
                <a:latin typeface="#9Slide05 SVNClementine" panose="020F0502020204030203" pitchFamily="34" charset="0"/>
              </a:rPr>
              <a:t>Nêu được các bộ phận chính của mô hình nhà đồ chơi</a:t>
            </a:r>
            <a:endParaRPr lang="en-US" sz="6600">
              <a:solidFill>
                <a:srgbClr val="0070C0"/>
              </a:solidFill>
              <a:latin typeface="#9Slide05 SVNClementine" panose="020F0502020204030203" pitchFamily="34" charset="0"/>
            </a:endParaRPr>
          </a:p>
        </p:txBody>
      </p:sp>
      <p:sp>
        <p:nvSpPr>
          <p:cNvPr id="5" name="TextBox 4">
            <a:extLst>
              <a:ext uri="{FF2B5EF4-FFF2-40B4-BE49-F238E27FC236}">
                <a16:creationId xmlns="" xmlns:a16="http://schemas.microsoft.com/office/drawing/2014/main" id="{34B59CFD-EDDF-56A3-F879-22D1A603F2DD}"/>
              </a:ext>
            </a:extLst>
          </p:cNvPr>
          <p:cNvSpPr txBox="1"/>
          <p:nvPr/>
        </p:nvSpPr>
        <p:spPr>
          <a:xfrm>
            <a:off x="1153504" y="1184156"/>
            <a:ext cx="5576341" cy="1107996"/>
          </a:xfrm>
          <a:prstGeom prst="rect">
            <a:avLst/>
          </a:prstGeom>
          <a:noFill/>
        </p:spPr>
        <p:txBody>
          <a:bodyPr wrap="square" rtlCol="0">
            <a:prstTxWarp prst="textArchUp">
              <a:avLst/>
            </a:prstTxWarp>
            <a:spAutoFit/>
          </a:bodyPr>
          <a:lstStyle/>
          <a:p>
            <a:r>
              <a:rPr lang="en-US" sz="6600">
                <a:solidFill>
                  <a:srgbClr val="FF0000"/>
                </a:solidFill>
                <a:latin typeface="UTM Mother" panose="02040603050506020204" pitchFamily="18" charset="0"/>
              </a:rPr>
              <a:t>Hoạt động 1:</a:t>
            </a:r>
          </a:p>
        </p:txBody>
      </p:sp>
    </p:spTree>
    <p:extLst>
      <p:ext uri="{BB962C8B-B14F-4D97-AF65-F5344CB8AC3E}">
        <p14:creationId xmlns:p14="http://schemas.microsoft.com/office/powerpoint/2010/main" val="21853511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grpId="0"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DF000B-F8F2-A58A-8527-A186A53C79A3}"/>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45B3D3BC-1064-805D-D7D6-00E3FA29B585}"/>
              </a:ext>
            </a:extLst>
          </p:cNvPr>
          <p:cNvSpPr/>
          <p:nvPr/>
        </p:nvSpPr>
        <p:spPr>
          <a:xfrm>
            <a:off x="0" y="221105"/>
            <a:ext cx="12192000" cy="6415790"/>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D48E033A-1851-83B6-ECD2-6E9609316882}"/>
              </a:ext>
            </a:extLst>
          </p:cNvPr>
          <p:cNvSpPr txBox="1"/>
          <p:nvPr/>
        </p:nvSpPr>
        <p:spPr>
          <a:xfrm>
            <a:off x="915455" y="321976"/>
            <a:ext cx="10908683" cy="2708114"/>
          </a:xfrm>
          <a:prstGeom prst="rect">
            <a:avLst/>
          </a:prstGeom>
          <a:noFill/>
        </p:spPr>
        <p:txBody>
          <a:bodyPr wrap="square" rtlCol="0">
            <a:spAutoFit/>
          </a:bodyPr>
          <a:lstStyle/>
          <a:p>
            <a:pPr>
              <a:lnSpc>
                <a:spcPct val="120000"/>
              </a:lnSpc>
            </a:pPr>
            <a:r>
              <a:rPr lang="vi-VN" sz="3600"/>
              <a:t>Em hãy quan sát các mô hình nhà đồ chơi có trong hình sau, lựa chọn một mô hình mà em muốn thiết kế, xác định các bộ phận chính của mô hình và hoàn thành bảng theo mẫu gợi ý dưới đây.</a:t>
            </a:r>
            <a:endParaRPr lang="en-US" sz="3600"/>
          </a:p>
        </p:txBody>
      </p:sp>
      <p:pic>
        <p:nvPicPr>
          <p:cNvPr id="2050" name="Picture 2">
            <a:extLst>
              <a:ext uri="{FF2B5EF4-FFF2-40B4-BE49-F238E27FC236}">
                <a16:creationId xmlns="" xmlns:a16="http://schemas.microsoft.com/office/drawing/2014/main" id="{0AE0BBAA-7688-FD8B-485B-CF71C5B7F710}"/>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65702" y1="42687" x2="65780" y2="43262"/>
                        <a14:foregroundMark x1="63475" y1="26241" x2="65540" y2="41492"/>
                        <a14:foregroundMark x1="62879" y1="42574" x2="64100" y2="44308"/>
                        <a14:foregroundMark x1="54255" y1="30319" x2="62599" y2="42176"/>
                        <a14:foregroundMark x1="60284" y1="32624" x2="63830" y2="41489"/>
                        <a14:foregroundMark x1="59157" y1="47552" x2="57270" y2="50000"/>
                        <a14:foregroundMark x1="63830" y1="41489" x2="62577" y2="43115"/>
                        <a14:foregroundMark x1="59355" y1="42897" x2="62057" y2="33688"/>
                        <a14:foregroundMark x1="57270" y1="50000" x2="57907" y2="47830"/>
                        <a14:foregroundMark x1="66305" y1="41390" x2="67730" y2="43972"/>
                        <a14:foregroundMark x1="62057" y1="33688" x2="65936" y2="40719"/>
                        <a14:foregroundMark x1="66318" y1="39972" x2="63475" y2="31915"/>
                        <a14:foregroundMark x1="67730" y1="43972" x2="66570" y2="40684"/>
                        <a14:foregroundMark x1="63475" y1="31915" x2="66386" y2="39839"/>
                        <a14:foregroundMark x1="51369" y1="22155" x2="51155" y2="21897"/>
                        <a14:foregroundMark x1="66252" y1="40102" x2="51373" y2="22160"/>
                        <a14:foregroundMark x1="46791" y1="50300" x2="47340" y2="51418"/>
                        <a14:foregroundMark x1="43722" y1="44055" x2="46413" y2="49531"/>
                        <a14:foregroundMark x1="48759" y1="37234" x2="54346" y2="44010"/>
                        <a14:foregroundMark x1="61818" y1="44474" x2="62057" y2="44681"/>
                        <a14:foregroundMark x1="46267" y1="30997" x2="59867" y2="42783"/>
                        <a14:foregroundMark x1="52837" y1="29433" x2="79610" y2="40957"/>
                        <a14:foregroundMark x1="64362" y1="25355" x2="71809" y2="38121"/>
                        <a14:foregroundMark x1="69858" y1="26596" x2="77305" y2="39007"/>
                        <a14:foregroundMark x1="72695" y1="45922" x2="72695" y2="45567"/>
                        <a14:foregroundMark x1="70390" y1="45922" x2="73227" y2="53723"/>
                        <a14:foregroundMark x1="67199" y1="49645" x2="67199" y2="51418"/>
                        <a14:foregroundMark x1="57092" y1="26596" x2="64362" y2="35461"/>
                        <a14:foregroundMark x1="44681" y1="30319" x2="44681" y2="30319"/>
                        <a14:foregroundMark x1="47872" y1="25355" x2="42730" y2="35816"/>
                        <a14:foregroundMark x1="47340" y1="25355" x2="47340" y2="25355"/>
                        <a14:foregroundMark x1="40957" y1="34929" x2="41489" y2="43617"/>
                        <a14:foregroundMark x1="58865" y1="35461" x2="66312" y2="53369"/>
                        <a14:foregroundMark x1="51596" y1="36702" x2="54255" y2="53723"/>
                        <a14:foregroundMark x1="61170" y1="44149" x2="64007" y2="56028"/>
                        <a14:foregroundMark x1="64007" y1="56028" x2="64007" y2="56028"/>
                        <a14:foregroundMark x1="65780" y1="41312" x2="72163" y2="47872"/>
                        <a14:foregroundMark x1="65248" y1="38121" x2="71277" y2="43262"/>
                        <a14:foregroundMark x1="55674" y1="45035" x2="57979" y2="48759"/>
                        <a14:foregroundMark x1="55674" y1="51950" x2="62589" y2="56560"/>
                        <a14:foregroundMark x1="48227" y1="46454" x2="51950" y2="51064"/>
                        <a14:backgroundMark x1="46986" y1="21986" x2="46986" y2="21986"/>
                        <a14:backgroundMark x1="47872" y1="19326" x2="45567" y2="22518"/>
                        <a14:backgroundMark x1="44149" y1="22518" x2="52482" y2="19326"/>
                        <a14:backgroundMark x1="52482" y1="19326" x2="52837" y2="18794"/>
                        <a14:backgroundMark x1="45567" y1="21986" x2="45932" y2="24469"/>
                        <a14:backgroundMark x1="44187" y1="25355" x2="44009" y2="26381"/>
                        <a14:backgroundMark x1="44681" y1="22518" x2="44187" y2="25355"/>
                        <a14:backgroundMark x1="40562" y1="33395" x2="38652" y2="32092"/>
                        <a14:backgroundMark x1="40940" y1="43651" x2="40957" y2="44149"/>
                        <a14:backgroundMark x1="40426" y1="28546" x2="40589" y2="33340"/>
                        <a14:backgroundMark x1="37956" y1="35255" x2="36348" y2="38121"/>
                        <a14:backgroundMark x1="40426" y1="30851" x2="38038" y2="35107"/>
                        <a14:backgroundMark x1="35461" y1="32092" x2="35461" y2="32092"/>
                      </a14:backgroundRemoval>
                    </a14:imgEffect>
                  </a14:imgLayer>
                </a14:imgProps>
              </a:ext>
              <a:ext uri="{28A0092B-C50C-407E-A947-70E740481C1C}">
                <a14:useLocalDpi xmlns:a14="http://schemas.microsoft.com/office/drawing/2010/main" val="0"/>
              </a:ext>
            </a:extLst>
          </a:blip>
          <a:srcRect l="10130" t="8251" r="9824" b="12162"/>
          <a:stretch/>
        </p:blipFill>
        <p:spPr bwMode="auto">
          <a:xfrm rot="20663483">
            <a:off x="-147934" y="140755"/>
            <a:ext cx="1211324" cy="12043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 xmlns:a16="http://schemas.microsoft.com/office/drawing/2014/main" id="{69D767AD-409F-35CF-C356-6F2FE36350EC}"/>
              </a:ext>
            </a:extLst>
          </p:cNvPr>
          <p:cNvPicPr>
            <a:picLocks noChangeAspect="1"/>
          </p:cNvPicPr>
          <p:nvPr/>
        </p:nvPicPr>
        <p:blipFill>
          <a:blip r:embed="rId5"/>
          <a:stretch>
            <a:fillRect/>
          </a:stretch>
        </p:blipFill>
        <p:spPr>
          <a:xfrm>
            <a:off x="1443624" y="3030090"/>
            <a:ext cx="9304751" cy="3288503"/>
          </a:xfrm>
          <a:prstGeom prst="rect">
            <a:avLst/>
          </a:prstGeom>
        </p:spPr>
      </p:pic>
    </p:spTree>
    <p:extLst>
      <p:ext uri="{BB962C8B-B14F-4D97-AF65-F5344CB8AC3E}">
        <p14:creationId xmlns:p14="http://schemas.microsoft.com/office/powerpoint/2010/main" val="1396595452"/>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DF000B-F8F2-A58A-8527-A186A53C79A3}"/>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 xmlns:a16="http://schemas.microsoft.com/office/drawing/2014/main" id="{45B3D3BC-1064-805D-D7D6-00E3FA29B585}"/>
              </a:ext>
            </a:extLst>
          </p:cNvPr>
          <p:cNvSpPr/>
          <p:nvPr/>
        </p:nvSpPr>
        <p:spPr>
          <a:xfrm>
            <a:off x="209550" y="367727"/>
            <a:ext cx="11622816" cy="6122545"/>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a:extLst>
              <a:ext uri="{FF2B5EF4-FFF2-40B4-BE49-F238E27FC236}">
                <a16:creationId xmlns="" xmlns:a16="http://schemas.microsoft.com/office/drawing/2014/main" id="{0AE0BBAA-7688-FD8B-485B-CF71C5B7F710}"/>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65702" y1="42687" x2="65780" y2="43262"/>
                        <a14:foregroundMark x1="63475" y1="26241" x2="65540" y2="41492"/>
                        <a14:foregroundMark x1="62879" y1="42574" x2="64100" y2="44308"/>
                        <a14:foregroundMark x1="54255" y1="30319" x2="62599" y2="42176"/>
                        <a14:foregroundMark x1="60284" y1="32624" x2="63830" y2="41489"/>
                        <a14:foregroundMark x1="59157" y1="47552" x2="57270" y2="50000"/>
                        <a14:foregroundMark x1="63830" y1="41489" x2="62577" y2="43115"/>
                        <a14:foregroundMark x1="59355" y1="42897" x2="62057" y2="33688"/>
                        <a14:foregroundMark x1="57270" y1="50000" x2="57907" y2="47830"/>
                        <a14:foregroundMark x1="66305" y1="41390" x2="67730" y2="43972"/>
                        <a14:foregroundMark x1="62057" y1="33688" x2="65936" y2="40719"/>
                        <a14:foregroundMark x1="66318" y1="39972" x2="63475" y2="31915"/>
                        <a14:foregroundMark x1="67730" y1="43972" x2="66570" y2="40684"/>
                        <a14:foregroundMark x1="63475" y1="31915" x2="66386" y2="39839"/>
                        <a14:foregroundMark x1="51369" y1="22155" x2="51155" y2="21897"/>
                        <a14:foregroundMark x1="66252" y1="40102" x2="51373" y2="22160"/>
                        <a14:foregroundMark x1="46791" y1="50300" x2="47340" y2="51418"/>
                        <a14:foregroundMark x1="43722" y1="44055" x2="46413" y2="49531"/>
                        <a14:foregroundMark x1="48759" y1="37234" x2="54346" y2="44010"/>
                        <a14:foregroundMark x1="61818" y1="44474" x2="62057" y2="44681"/>
                        <a14:foregroundMark x1="46267" y1="30997" x2="59867" y2="42783"/>
                        <a14:foregroundMark x1="52837" y1="29433" x2="79610" y2="40957"/>
                        <a14:foregroundMark x1="64362" y1="25355" x2="71809" y2="38121"/>
                        <a14:foregroundMark x1="69858" y1="26596" x2="77305" y2="39007"/>
                        <a14:foregroundMark x1="72695" y1="45922" x2="72695" y2="45567"/>
                        <a14:foregroundMark x1="70390" y1="45922" x2="73227" y2="53723"/>
                        <a14:foregroundMark x1="67199" y1="49645" x2="67199" y2="51418"/>
                        <a14:foregroundMark x1="57092" y1="26596" x2="64362" y2="35461"/>
                        <a14:foregroundMark x1="44681" y1="30319" x2="44681" y2="30319"/>
                        <a14:foregroundMark x1="47872" y1="25355" x2="42730" y2="35816"/>
                        <a14:foregroundMark x1="47340" y1="25355" x2="47340" y2="25355"/>
                        <a14:foregroundMark x1="40957" y1="34929" x2="41489" y2="43617"/>
                        <a14:foregroundMark x1="58865" y1="35461" x2="66312" y2="53369"/>
                        <a14:foregroundMark x1="51596" y1="36702" x2="54255" y2="53723"/>
                        <a14:foregroundMark x1="61170" y1="44149" x2="64007" y2="56028"/>
                        <a14:foregroundMark x1="64007" y1="56028" x2="64007" y2="56028"/>
                        <a14:foregroundMark x1="65780" y1="41312" x2="72163" y2="47872"/>
                        <a14:foregroundMark x1="65248" y1="38121" x2="71277" y2="43262"/>
                        <a14:foregroundMark x1="55674" y1="45035" x2="57979" y2="48759"/>
                        <a14:foregroundMark x1="55674" y1="51950" x2="62589" y2="56560"/>
                        <a14:foregroundMark x1="48227" y1="46454" x2="51950" y2="51064"/>
                        <a14:backgroundMark x1="46986" y1="21986" x2="46986" y2="21986"/>
                        <a14:backgroundMark x1="47872" y1="19326" x2="45567" y2="22518"/>
                        <a14:backgroundMark x1="44149" y1="22518" x2="52482" y2="19326"/>
                        <a14:backgroundMark x1="52482" y1="19326" x2="52837" y2="18794"/>
                        <a14:backgroundMark x1="45567" y1="21986" x2="45932" y2="24469"/>
                        <a14:backgroundMark x1="44187" y1="25355" x2="44009" y2="26381"/>
                        <a14:backgroundMark x1="44681" y1="22518" x2="44187" y2="25355"/>
                        <a14:backgroundMark x1="40562" y1="33395" x2="38652" y2="32092"/>
                        <a14:backgroundMark x1="40940" y1="43651" x2="40957" y2="44149"/>
                        <a14:backgroundMark x1="40426" y1="28546" x2="40589" y2="33340"/>
                        <a14:backgroundMark x1="37956" y1="35255" x2="36348" y2="38121"/>
                        <a14:backgroundMark x1="40426" y1="30851" x2="38038" y2="35107"/>
                        <a14:backgroundMark x1="35461" y1="32092" x2="35461" y2="32092"/>
                      </a14:backgroundRemoval>
                    </a14:imgEffect>
                  </a14:imgLayer>
                </a14:imgProps>
              </a:ext>
              <a:ext uri="{28A0092B-C50C-407E-A947-70E740481C1C}">
                <a14:useLocalDpi xmlns:a14="http://schemas.microsoft.com/office/drawing/2010/main" val="0"/>
              </a:ext>
            </a:extLst>
          </a:blip>
          <a:srcRect l="10130" t="8251" r="9824" b="12162"/>
          <a:stretch/>
        </p:blipFill>
        <p:spPr bwMode="auto">
          <a:xfrm rot="20663483">
            <a:off x="-93088" y="140755"/>
            <a:ext cx="1211324" cy="12043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 xmlns:a16="http://schemas.microsoft.com/office/drawing/2014/main" id="{F6AB4B41-94F6-D8D8-46FF-E009E2C6A0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209" y="824266"/>
            <a:ext cx="10419641" cy="5195533"/>
          </a:xfrm>
          <a:prstGeom prst="rect">
            <a:avLst/>
          </a:prstGeom>
        </p:spPr>
      </p:pic>
    </p:spTree>
    <p:extLst>
      <p:ext uri="{BB962C8B-B14F-4D97-AF65-F5344CB8AC3E}">
        <p14:creationId xmlns:p14="http://schemas.microsoft.com/office/powerpoint/2010/main" val="1015349727"/>
      </p:ext>
    </p:extLst>
  </p:cSld>
  <p:clrMapOvr>
    <a:masterClrMapping/>
  </p:clrMapOvr>
  <p:transition spd="slow">
    <p:randomBar dir="vert"/>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889</TotalTime>
  <Words>518</Words>
  <Application>Microsoft Office PowerPoint</Application>
  <PresentationFormat>Widescreen</PresentationFormat>
  <Paragraphs>83</Paragraphs>
  <Slides>29</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29</vt:i4>
      </vt:variant>
    </vt:vector>
  </HeadingPairs>
  <TitlesOfParts>
    <vt:vector size="47" baseType="lpstr">
      <vt:lpstr>LNTH-LuoLuoNotangYuanTi 1</vt:lpstr>
      <vt:lpstr>Aptos Display</vt:lpstr>
      <vt:lpstr>Arial</vt:lpstr>
      <vt:lpstr>UTM Flamenco</vt:lpstr>
      <vt:lpstr>SVN-Poky's</vt:lpstr>
      <vt:lpstr>#9Slide05 SVNClementine</vt:lpstr>
      <vt:lpstr>#9Slide07 SVNRevolution</vt:lpstr>
      <vt:lpstr>UTM Mother</vt:lpstr>
      <vt:lpstr>Aptos</vt:lpstr>
      <vt:lpstr>SVN-Gretoon</vt:lpstr>
      <vt:lpstr>UTM Edwardian</vt:lpstr>
      <vt:lpstr>Calibri</vt:lpstr>
      <vt:lpstr>Times New Roman</vt:lpstr>
      <vt:lpstr>SVN-Apple</vt:lpstr>
      <vt:lpstr>Myriad Pro</vt:lpstr>
      <vt:lpstr>#9Slide07 SVNBeachwood Sans</vt:lpstr>
      <vt:lpstr>UVN Banh Mi</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CHIA SẺ TRƯỚC LỚP</vt:lpstr>
      <vt:lpstr>PowerPoint Presentation</vt:lpstr>
      <vt:lpstr>PowerPoint Presentation</vt:lpstr>
      <vt:lpstr>PowerPoint Presentation</vt:lpstr>
      <vt:lpstr>PowerPoint Presentation</vt:lpstr>
      <vt:lpstr>PowerPoint Presentation</vt:lpstr>
      <vt:lpstr>CHIA SẺ TRƯỚC LỚP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HP</cp:lastModifiedBy>
  <cp:revision>46</cp:revision>
  <dcterms:created xsi:type="dcterms:W3CDTF">2023-07-08T01:13:32Z</dcterms:created>
  <dcterms:modified xsi:type="dcterms:W3CDTF">2024-11-29T07:36:48Z</dcterms:modified>
  <cp:category>9Slide.vn</cp:category>
</cp:coreProperties>
</file>