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4"/>
  </p:notesMasterIdLst>
  <p:sldIdLst>
    <p:sldId id="533" r:id="rId2"/>
    <p:sldId id="532" r:id="rId3"/>
    <p:sldId id="535" r:id="rId4"/>
    <p:sldId id="537" r:id="rId5"/>
    <p:sldId id="539" r:id="rId6"/>
    <p:sldId id="541" r:id="rId7"/>
    <p:sldId id="543" r:id="rId8"/>
    <p:sldId id="545" r:id="rId9"/>
    <p:sldId id="549" r:id="rId10"/>
    <p:sldId id="548" r:id="rId11"/>
    <p:sldId id="547" r:id="rId12"/>
    <p:sldId id="410" r:id="rId13"/>
  </p:sldIdLst>
  <p:sldSz cx="12192000" cy="6858000"/>
  <p:notesSz cx="6858000" cy="9144000"/>
  <p:embeddedFontLst>
    <p:embeddedFont>
      <p:font typeface="Calibri" pitchFamily="34" charset="0"/>
      <p:regular r:id="rId15"/>
      <p:bold r:id="rId16"/>
      <p:italic r:id="rId17"/>
      <p:boldItalic r:id="rId18"/>
    </p:embeddedFont>
    <p:embeddedFont>
      <p:font typeface="Calibri Light" charset="0"/>
      <p:regular r:id="rId19"/>
      <p:italic r:id="rId2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66"/>
    <a:srgbClr val="FFE3A9"/>
    <a:srgbClr val="FFE2A6"/>
    <a:srgbClr val="FF6600"/>
    <a:srgbClr val="CC00FF"/>
    <a:srgbClr val="00FF00"/>
    <a:srgbClr val="FF00FF"/>
    <a:srgbClr val="CCFF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15" autoAdjust="0"/>
    <p:restoredTop sz="94364" autoAdjust="0"/>
  </p:normalViewPr>
  <p:slideViewPr>
    <p:cSldViewPr snapToGrid="0">
      <p:cViewPr varScale="1">
        <p:scale>
          <a:sx n="74" d="100"/>
          <a:sy n="74" d="100"/>
        </p:scale>
        <p:origin x="-37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86126D-36CC-4394-977F-4F104E5B41AE}" type="datetimeFigureOut">
              <a:rPr lang="en-US" smtClean="0"/>
              <a:t>11/29/2024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BD57C5-88EB-45E5-BBFC-39302A9853B2}" type="slidenum">
              <a:rPr lang="en-US" smtClean="0"/>
              <a:t>‹#›</a:t>
            </a:fld>
            <a:endParaRPr lang="en-US"/>
          </a:p>
        </p:txBody>
      </p:sp>
    </p:spTree>
    <p:extLst>
      <p:ext uri="{BB962C8B-B14F-4D97-AF65-F5344CB8AC3E}">
        <p14:creationId xmlns:p14="http://schemas.microsoft.com/office/powerpoint/2010/main" val="1289392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6ABD190-56AD-4C55-BBCA-1554B872117B}" type="datetimeFigureOut">
              <a:rPr lang="en-US" smtClean="0"/>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3620387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ABD190-56AD-4C55-BBCA-1554B872117B}" type="datetimeFigureOut">
              <a:rPr lang="en-US" smtClean="0"/>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2734814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ABD190-56AD-4C55-BBCA-1554B872117B}" type="datetimeFigureOut">
              <a:rPr lang="en-US" smtClean="0"/>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3166908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ABD190-56AD-4C55-BBCA-1554B872117B}" type="datetimeFigureOut">
              <a:rPr lang="en-US" smtClean="0"/>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1569854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6ABD190-56AD-4C55-BBCA-1554B872117B}" type="datetimeFigureOut">
              <a:rPr lang="en-US" smtClean="0"/>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3363335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ABD190-56AD-4C55-BBCA-1554B872117B}" type="datetimeFigureOut">
              <a:rPr lang="en-US" smtClean="0"/>
              <a:t>11/29/2024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2878069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6ABD190-56AD-4C55-BBCA-1554B872117B}" type="datetimeFigureOut">
              <a:rPr lang="en-US" smtClean="0"/>
              <a:t>11/29/2024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3004680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ABD190-56AD-4C55-BBCA-1554B872117B}" type="datetimeFigureOut">
              <a:rPr lang="en-US" smtClean="0"/>
              <a:t>11/29/2024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629980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ABD190-56AD-4C55-BBCA-1554B872117B}" type="datetimeFigureOut">
              <a:rPr lang="en-US" smtClean="0"/>
              <a:t>11/29/2024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57866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6ABD190-56AD-4C55-BBCA-1554B872117B}" type="datetimeFigureOut">
              <a:rPr lang="en-US" smtClean="0"/>
              <a:t>11/29/2024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23831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6ABD190-56AD-4C55-BBCA-1554B872117B}" type="datetimeFigureOut">
              <a:rPr lang="en-US" smtClean="0"/>
              <a:t>11/29/2024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2287274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ABD190-56AD-4C55-BBCA-1554B872117B}" type="datetimeFigureOut">
              <a:rPr lang="en-US" smtClean="0"/>
              <a:t>11/29/2024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F674BA-2DE0-4D90-8561-25BA31F62F13}" type="slidenum">
              <a:rPr lang="en-US" smtClean="0"/>
              <a:t>‹#›</a:t>
            </a:fld>
            <a:endParaRPr lang="en-US"/>
          </a:p>
        </p:txBody>
      </p:sp>
    </p:spTree>
    <p:extLst>
      <p:ext uri="{BB962C8B-B14F-4D97-AF65-F5344CB8AC3E}">
        <p14:creationId xmlns:p14="http://schemas.microsoft.com/office/powerpoint/2010/main" val="1935911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09600" y="665018"/>
            <a:ext cx="4978400" cy="15240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6600" b="1" dirty="0">
                <a:solidFill>
                  <a:schemeClr val="bg1"/>
                </a:solidFill>
                <a:latin typeface="Tmies New Roman"/>
              </a:rPr>
              <a:t>rèm cửa</a:t>
            </a:r>
          </a:p>
        </p:txBody>
      </p:sp>
      <p:sp>
        <p:nvSpPr>
          <p:cNvPr id="6" name="Rectangle 5"/>
          <p:cNvSpPr/>
          <p:nvPr/>
        </p:nvSpPr>
        <p:spPr>
          <a:xfrm>
            <a:off x="6502400" y="581891"/>
            <a:ext cx="5181600" cy="15240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6000" b="1" dirty="0">
                <a:solidFill>
                  <a:srgbClr val="C00000"/>
                </a:solidFill>
                <a:latin typeface="Tmies New Roman"/>
              </a:rPr>
              <a:t>gói ghém</a:t>
            </a:r>
          </a:p>
        </p:txBody>
      </p:sp>
      <p:sp>
        <p:nvSpPr>
          <p:cNvPr id="8" name="Rectangle 7"/>
          <p:cNvSpPr/>
          <p:nvPr/>
        </p:nvSpPr>
        <p:spPr>
          <a:xfrm>
            <a:off x="0" y="2895600"/>
            <a:ext cx="12192000" cy="15240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r>
              <a:rPr lang="en-US" sz="4800" b="1" dirty="0" smtClean="0">
                <a:solidFill>
                  <a:srgbClr val="0000FF"/>
                </a:solidFill>
                <a:latin typeface="Times New Roman" pitchFamily="18" charset="0"/>
                <a:cs typeface="Times New Roman" pitchFamily="18" charset="0"/>
              </a:rPr>
              <a:t>Ngày tết, bé phụ mẹ giặt rèm cửa.</a:t>
            </a:r>
            <a:endParaRPr lang="en-US" sz="4800" b="1" dirty="0">
              <a:solidFill>
                <a:srgbClr val="0000FF"/>
              </a:solidFill>
              <a:latin typeface="Times New Roman" pitchFamily="18" charset="0"/>
              <a:cs typeface="Times New Roman" pitchFamily="18" charset="0"/>
            </a:endParaRPr>
          </a:p>
        </p:txBody>
      </p:sp>
      <p:sp>
        <p:nvSpPr>
          <p:cNvPr id="10" name="Rectangle 9"/>
          <p:cNvSpPr/>
          <p:nvPr/>
        </p:nvSpPr>
        <p:spPr>
          <a:xfrm>
            <a:off x="0" y="4800600"/>
            <a:ext cx="12192000" cy="15240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r>
              <a:rPr lang="en-US" sz="4800" b="1" dirty="0" smtClean="0">
                <a:solidFill>
                  <a:srgbClr val="0000FF"/>
                </a:solidFill>
                <a:latin typeface="Times New Roman" pitchFamily="18" charset="0"/>
                <a:cs typeface="Times New Roman" pitchFamily="18" charset="0"/>
              </a:rPr>
              <a:t>Chủ nhật, hai chị em cùng mẹ về quê thăm ông bà.  </a:t>
            </a:r>
            <a:endParaRPr lang="en-US" sz="48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3196157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1000" fill="hold"/>
                                        <p:tgtEl>
                                          <p:spTgt spid="6"/>
                                        </p:tgtEl>
                                        <p:attrNameLst>
                                          <p:attrName>ppt_w</p:attrName>
                                        </p:attrNameLst>
                                      </p:cBhvr>
                                      <p:tavLst>
                                        <p:tav tm="0">
                                          <p:val>
                                            <p:fltVal val="0"/>
                                          </p:val>
                                        </p:tav>
                                        <p:tav tm="100000">
                                          <p:val>
                                            <p:strVal val="#ppt_w"/>
                                          </p:val>
                                        </p:tav>
                                      </p:tavLst>
                                    </p:anim>
                                    <p:anim calcmode="lin" valueType="num">
                                      <p:cBhvr>
                                        <p:cTn id="26" dur="1000" fill="hold"/>
                                        <p:tgtEl>
                                          <p:spTgt spid="6"/>
                                        </p:tgtEl>
                                        <p:attrNameLst>
                                          <p:attrName>ppt_h</p:attrName>
                                        </p:attrNameLst>
                                      </p:cBhvr>
                                      <p:tavLst>
                                        <p:tav tm="0">
                                          <p:val>
                                            <p:fltVal val="0"/>
                                          </p:val>
                                        </p:tav>
                                        <p:tav tm="100000">
                                          <p:val>
                                            <p:strVal val="#ppt_h"/>
                                          </p:val>
                                        </p:tav>
                                      </p:tavLst>
                                    </p:anim>
                                    <p:anim calcmode="lin" valueType="num">
                                      <p:cBhvr>
                                        <p:cTn id="27" dur="1000" fill="hold"/>
                                        <p:tgtEl>
                                          <p:spTgt spid="6"/>
                                        </p:tgtEl>
                                        <p:attrNameLst>
                                          <p:attrName>style.rotation</p:attrName>
                                        </p:attrNameLst>
                                      </p:cBhvr>
                                      <p:tavLst>
                                        <p:tav tm="0">
                                          <p:val>
                                            <p:fltVal val="90"/>
                                          </p:val>
                                        </p:tav>
                                        <p:tav tm="100000">
                                          <p:val>
                                            <p:fltVal val="0"/>
                                          </p:val>
                                        </p:tav>
                                      </p:tavLst>
                                    </p:anim>
                                    <p:animEffect transition="in" filter="fade">
                                      <p:cBhvr>
                                        <p:cTn id="28" dur="10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Effect transition="in" filter="fade">
                                      <p:cBhvr>
                                        <p:cTn id="35" dur="500"/>
                                        <p:tgtEl>
                                          <p:spTgt spid="8"/>
                                        </p:tgtEl>
                                      </p:cBhvr>
                                    </p:animEffect>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wipe(down)">
                                      <p:cBhvr>
                                        <p:cTn id="40" dur="580">
                                          <p:stCondLst>
                                            <p:cond delay="0"/>
                                          </p:stCondLst>
                                        </p:cTn>
                                        <p:tgtEl>
                                          <p:spTgt spid="10"/>
                                        </p:tgtEl>
                                      </p:cBhvr>
                                    </p:animEffect>
                                    <p:anim calcmode="lin" valueType="num">
                                      <p:cBhvr>
                                        <p:cTn id="41"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46" dur="26">
                                          <p:stCondLst>
                                            <p:cond delay="650"/>
                                          </p:stCondLst>
                                        </p:cTn>
                                        <p:tgtEl>
                                          <p:spTgt spid="10"/>
                                        </p:tgtEl>
                                      </p:cBhvr>
                                      <p:to x="100000" y="60000"/>
                                    </p:animScale>
                                    <p:animScale>
                                      <p:cBhvr>
                                        <p:cTn id="47" dur="166" decel="50000">
                                          <p:stCondLst>
                                            <p:cond delay="676"/>
                                          </p:stCondLst>
                                        </p:cTn>
                                        <p:tgtEl>
                                          <p:spTgt spid="10"/>
                                        </p:tgtEl>
                                      </p:cBhvr>
                                      <p:to x="100000" y="100000"/>
                                    </p:animScale>
                                    <p:animScale>
                                      <p:cBhvr>
                                        <p:cTn id="48" dur="26">
                                          <p:stCondLst>
                                            <p:cond delay="1312"/>
                                          </p:stCondLst>
                                        </p:cTn>
                                        <p:tgtEl>
                                          <p:spTgt spid="10"/>
                                        </p:tgtEl>
                                      </p:cBhvr>
                                      <p:to x="100000" y="80000"/>
                                    </p:animScale>
                                    <p:animScale>
                                      <p:cBhvr>
                                        <p:cTn id="49" dur="166" decel="50000">
                                          <p:stCondLst>
                                            <p:cond delay="1338"/>
                                          </p:stCondLst>
                                        </p:cTn>
                                        <p:tgtEl>
                                          <p:spTgt spid="10"/>
                                        </p:tgtEl>
                                      </p:cBhvr>
                                      <p:to x="100000" y="100000"/>
                                    </p:animScale>
                                    <p:animScale>
                                      <p:cBhvr>
                                        <p:cTn id="50" dur="26">
                                          <p:stCondLst>
                                            <p:cond delay="1642"/>
                                          </p:stCondLst>
                                        </p:cTn>
                                        <p:tgtEl>
                                          <p:spTgt spid="10"/>
                                        </p:tgtEl>
                                      </p:cBhvr>
                                      <p:to x="100000" y="90000"/>
                                    </p:animScale>
                                    <p:animScale>
                                      <p:cBhvr>
                                        <p:cTn id="51" dur="166" decel="50000">
                                          <p:stCondLst>
                                            <p:cond delay="1668"/>
                                          </p:stCondLst>
                                        </p:cTn>
                                        <p:tgtEl>
                                          <p:spTgt spid="10"/>
                                        </p:tgtEl>
                                      </p:cBhvr>
                                      <p:to x="100000" y="100000"/>
                                    </p:animScale>
                                    <p:animScale>
                                      <p:cBhvr>
                                        <p:cTn id="52" dur="26">
                                          <p:stCondLst>
                                            <p:cond delay="1808"/>
                                          </p:stCondLst>
                                        </p:cTn>
                                        <p:tgtEl>
                                          <p:spTgt spid="10"/>
                                        </p:tgtEl>
                                      </p:cBhvr>
                                      <p:to x="100000" y="95000"/>
                                    </p:animScale>
                                    <p:animScale>
                                      <p:cBhvr>
                                        <p:cTn id="53" dur="166" decel="50000">
                                          <p:stCondLst>
                                            <p:cond delay="1834"/>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1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304800" y="2743200"/>
            <a:ext cx="2641601" cy="1193770"/>
          </a:xfrm>
          <a:prstGeom prst="fram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solidFill>
                <a:schemeClr val="tx1"/>
              </a:solidFill>
            </a:endParaRPr>
          </a:p>
        </p:txBody>
      </p:sp>
      <p:sp>
        <p:nvSpPr>
          <p:cNvPr id="5" name="TextBox 4"/>
          <p:cNvSpPr txBox="1"/>
          <p:nvPr/>
        </p:nvSpPr>
        <p:spPr>
          <a:xfrm>
            <a:off x="507997" y="2832254"/>
            <a:ext cx="2235203" cy="1015663"/>
          </a:xfrm>
          <a:prstGeom prst="rect">
            <a:avLst/>
          </a:prstGeom>
          <a:noFill/>
        </p:spPr>
        <p:txBody>
          <a:bodyPr wrap="square" rtlCol="0">
            <a:spAutoFit/>
          </a:bodyPr>
          <a:lstStyle/>
          <a:p>
            <a:pPr algn="ctr"/>
            <a:r>
              <a:rPr lang="en-US" sz="6000" b="1" dirty="0" smtClean="0">
                <a:solidFill>
                  <a:srgbClr val="C00000"/>
                </a:solidFill>
                <a:latin typeface="Tmies New Roman"/>
              </a:rPr>
              <a:t>ơm</a:t>
            </a:r>
            <a:endParaRPr lang="en-US" sz="6000" b="1" dirty="0">
              <a:solidFill>
                <a:srgbClr val="C00000"/>
              </a:solidFill>
              <a:latin typeface="Tmies New Roman"/>
            </a:endParaRPr>
          </a:p>
        </p:txBody>
      </p:sp>
      <p:cxnSp>
        <p:nvCxnSpPr>
          <p:cNvPr id="7" name="Straight Arrow Connector 6"/>
          <p:cNvCxnSpPr>
            <a:endCxn id="10" idx="3"/>
          </p:cNvCxnSpPr>
          <p:nvPr/>
        </p:nvCxnSpPr>
        <p:spPr>
          <a:xfrm flipV="1">
            <a:off x="2946401" y="1465532"/>
            <a:ext cx="3014012" cy="1874552"/>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
        <p:nvSpPr>
          <p:cNvPr id="10" name="Oval 9"/>
          <p:cNvSpPr/>
          <p:nvPr/>
        </p:nvSpPr>
        <p:spPr>
          <a:xfrm>
            <a:off x="4978400" y="34635"/>
            <a:ext cx="6705600" cy="16764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6600" b="1" dirty="0">
                <a:solidFill>
                  <a:srgbClr val="C00000"/>
                </a:solidFill>
                <a:latin typeface="Times New Roman" pitchFamily="18" charset="0"/>
                <a:cs typeface="Times New Roman" pitchFamily="18" charset="0"/>
              </a:rPr>
              <a:t>ă</a:t>
            </a:r>
            <a:r>
              <a:rPr lang="en-US" sz="6600" b="1" dirty="0" smtClean="0">
                <a:solidFill>
                  <a:srgbClr val="C00000"/>
                </a:solidFill>
                <a:latin typeface="Times New Roman" pitchFamily="18" charset="0"/>
                <a:cs typeface="Times New Roman" pitchFamily="18" charset="0"/>
              </a:rPr>
              <a:t>n cơm</a:t>
            </a:r>
            <a:endParaRPr lang="en-US" sz="6600" b="1" dirty="0">
              <a:solidFill>
                <a:srgbClr val="C00000"/>
              </a:solidFill>
              <a:latin typeface="Times New Roman" pitchFamily="18" charset="0"/>
              <a:cs typeface="Times New Roman" pitchFamily="18" charset="0"/>
            </a:endParaRPr>
          </a:p>
        </p:txBody>
      </p:sp>
      <p:sp>
        <p:nvSpPr>
          <p:cNvPr id="12" name="Oval 11"/>
          <p:cNvSpPr/>
          <p:nvPr/>
        </p:nvSpPr>
        <p:spPr>
          <a:xfrm>
            <a:off x="5340381" y="2521551"/>
            <a:ext cx="6343619" cy="154943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6000" b="1" dirty="0" smtClean="0">
                <a:solidFill>
                  <a:srgbClr val="6600CC"/>
                </a:solidFill>
                <a:latin typeface="Times New Roman" pitchFamily="18" charset="0"/>
                <a:cs typeface="Times New Roman" pitchFamily="18" charset="0"/>
              </a:rPr>
              <a:t>sáng sớm</a:t>
            </a:r>
            <a:endParaRPr lang="en-US" sz="6000" b="1" dirty="0">
              <a:solidFill>
                <a:srgbClr val="6600CC"/>
              </a:solidFill>
              <a:latin typeface="Times New Roman" pitchFamily="18" charset="0"/>
              <a:cs typeface="Times New Roman" pitchFamily="18" charset="0"/>
            </a:endParaRPr>
          </a:p>
        </p:txBody>
      </p:sp>
      <p:cxnSp>
        <p:nvCxnSpPr>
          <p:cNvPr id="14" name="Straight Arrow Connector 13"/>
          <p:cNvCxnSpPr>
            <a:endCxn id="12" idx="2"/>
          </p:cNvCxnSpPr>
          <p:nvPr/>
        </p:nvCxnSpPr>
        <p:spPr>
          <a:xfrm flipV="1">
            <a:off x="2946400" y="3296266"/>
            <a:ext cx="2393981" cy="43818"/>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
        <p:nvSpPr>
          <p:cNvPr id="21" name="Oval 20"/>
          <p:cNvSpPr/>
          <p:nvPr/>
        </p:nvSpPr>
        <p:spPr>
          <a:xfrm>
            <a:off x="5340381" y="4897582"/>
            <a:ext cx="6343619" cy="16002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3200" b="1" dirty="0" smtClean="0">
                <a:solidFill>
                  <a:srgbClr val="0000FF"/>
                </a:solidFill>
                <a:latin typeface="Tmies New Roman"/>
              </a:rPr>
              <a:t>mùi thơm</a:t>
            </a:r>
            <a:endParaRPr lang="en-US" sz="3200" b="1" dirty="0">
              <a:solidFill>
                <a:srgbClr val="0000FF"/>
              </a:solidFill>
              <a:latin typeface="Tmies New Roman"/>
            </a:endParaRPr>
          </a:p>
        </p:txBody>
      </p:sp>
      <p:cxnSp>
        <p:nvCxnSpPr>
          <p:cNvPr id="23" name="Straight Arrow Connector 22"/>
          <p:cNvCxnSpPr/>
          <p:nvPr/>
        </p:nvCxnSpPr>
        <p:spPr>
          <a:xfrm>
            <a:off x="2946400" y="3340086"/>
            <a:ext cx="2393981" cy="2451115"/>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2382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26"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80">
                                          <p:stCondLst>
                                            <p:cond delay="0"/>
                                          </p:stCondLst>
                                        </p:cTn>
                                        <p:tgtEl>
                                          <p:spTgt spid="10"/>
                                        </p:tgtEl>
                                      </p:cBhvr>
                                    </p:animEffect>
                                    <p:anim calcmode="lin" valueType="num">
                                      <p:cBhvr>
                                        <p:cTn id="18"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23" dur="26">
                                          <p:stCondLst>
                                            <p:cond delay="650"/>
                                          </p:stCondLst>
                                        </p:cTn>
                                        <p:tgtEl>
                                          <p:spTgt spid="10"/>
                                        </p:tgtEl>
                                      </p:cBhvr>
                                      <p:to x="100000" y="60000"/>
                                    </p:animScale>
                                    <p:animScale>
                                      <p:cBhvr>
                                        <p:cTn id="24" dur="166" decel="50000">
                                          <p:stCondLst>
                                            <p:cond delay="676"/>
                                          </p:stCondLst>
                                        </p:cTn>
                                        <p:tgtEl>
                                          <p:spTgt spid="10"/>
                                        </p:tgtEl>
                                      </p:cBhvr>
                                      <p:to x="100000" y="100000"/>
                                    </p:animScale>
                                    <p:animScale>
                                      <p:cBhvr>
                                        <p:cTn id="25" dur="26">
                                          <p:stCondLst>
                                            <p:cond delay="1312"/>
                                          </p:stCondLst>
                                        </p:cTn>
                                        <p:tgtEl>
                                          <p:spTgt spid="10"/>
                                        </p:tgtEl>
                                      </p:cBhvr>
                                      <p:to x="100000" y="80000"/>
                                    </p:animScale>
                                    <p:animScale>
                                      <p:cBhvr>
                                        <p:cTn id="26" dur="166" decel="50000">
                                          <p:stCondLst>
                                            <p:cond delay="1338"/>
                                          </p:stCondLst>
                                        </p:cTn>
                                        <p:tgtEl>
                                          <p:spTgt spid="10"/>
                                        </p:tgtEl>
                                      </p:cBhvr>
                                      <p:to x="100000" y="100000"/>
                                    </p:animScale>
                                    <p:animScale>
                                      <p:cBhvr>
                                        <p:cTn id="27" dur="26">
                                          <p:stCondLst>
                                            <p:cond delay="1642"/>
                                          </p:stCondLst>
                                        </p:cTn>
                                        <p:tgtEl>
                                          <p:spTgt spid="10"/>
                                        </p:tgtEl>
                                      </p:cBhvr>
                                      <p:to x="100000" y="90000"/>
                                    </p:animScale>
                                    <p:animScale>
                                      <p:cBhvr>
                                        <p:cTn id="28" dur="166" decel="50000">
                                          <p:stCondLst>
                                            <p:cond delay="1668"/>
                                          </p:stCondLst>
                                        </p:cTn>
                                        <p:tgtEl>
                                          <p:spTgt spid="10"/>
                                        </p:tgtEl>
                                      </p:cBhvr>
                                      <p:to x="100000" y="100000"/>
                                    </p:animScale>
                                    <p:animScale>
                                      <p:cBhvr>
                                        <p:cTn id="29" dur="26">
                                          <p:stCondLst>
                                            <p:cond delay="1808"/>
                                          </p:stCondLst>
                                        </p:cTn>
                                        <p:tgtEl>
                                          <p:spTgt spid="10"/>
                                        </p:tgtEl>
                                      </p:cBhvr>
                                      <p:to x="100000" y="95000"/>
                                    </p:animScale>
                                    <p:animScale>
                                      <p:cBhvr>
                                        <p:cTn id="30" dur="166" decel="50000">
                                          <p:stCondLst>
                                            <p:cond delay="1834"/>
                                          </p:stCondLst>
                                        </p:cTn>
                                        <p:tgtEl>
                                          <p:spTgt spid="10"/>
                                        </p:tgtEl>
                                      </p:cBhvr>
                                      <p:to x="100000" y="100000"/>
                                    </p:animScale>
                                  </p:childTnLst>
                                </p:cTn>
                              </p:par>
                              <p:par>
                                <p:cTn id="31" presetID="26" presetClass="entr" presetSubtype="0" fill="hold" nodeType="with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down)">
                                      <p:cBhvr>
                                        <p:cTn id="33" dur="580">
                                          <p:stCondLst>
                                            <p:cond delay="0"/>
                                          </p:stCondLst>
                                        </p:cTn>
                                        <p:tgtEl>
                                          <p:spTgt spid="7"/>
                                        </p:tgtEl>
                                      </p:cBhvr>
                                    </p:animEffect>
                                    <p:anim calcmode="lin" valueType="num">
                                      <p:cBhvr>
                                        <p:cTn id="34"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9" dur="26">
                                          <p:stCondLst>
                                            <p:cond delay="650"/>
                                          </p:stCondLst>
                                        </p:cTn>
                                        <p:tgtEl>
                                          <p:spTgt spid="7"/>
                                        </p:tgtEl>
                                      </p:cBhvr>
                                      <p:to x="100000" y="60000"/>
                                    </p:animScale>
                                    <p:animScale>
                                      <p:cBhvr>
                                        <p:cTn id="40" dur="166" decel="50000">
                                          <p:stCondLst>
                                            <p:cond delay="676"/>
                                          </p:stCondLst>
                                        </p:cTn>
                                        <p:tgtEl>
                                          <p:spTgt spid="7"/>
                                        </p:tgtEl>
                                      </p:cBhvr>
                                      <p:to x="100000" y="100000"/>
                                    </p:animScale>
                                    <p:animScale>
                                      <p:cBhvr>
                                        <p:cTn id="41" dur="26">
                                          <p:stCondLst>
                                            <p:cond delay="1312"/>
                                          </p:stCondLst>
                                        </p:cTn>
                                        <p:tgtEl>
                                          <p:spTgt spid="7"/>
                                        </p:tgtEl>
                                      </p:cBhvr>
                                      <p:to x="100000" y="80000"/>
                                    </p:animScale>
                                    <p:animScale>
                                      <p:cBhvr>
                                        <p:cTn id="42" dur="166" decel="50000">
                                          <p:stCondLst>
                                            <p:cond delay="1338"/>
                                          </p:stCondLst>
                                        </p:cTn>
                                        <p:tgtEl>
                                          <p:spTgt spid="7"/>
                                        </p:tgtEl>
                                      </p:cBhvr>
                                      <p:to x="100000" y="100000"/>
                                    </p:animScale>
                                    <p:animScale>
                                      <p:cBhvr>
                                        <p:cTn id="43" dur="26">
                                          <p:stCondLst>
                                            <p:cond delay="1642"/>
                                          </p:stCondLst>
                                        </p:cTn>
                                        <p:tgtEl>
                                          <p:spTgt spid="7"/>
                                        </p:tgtEl>
                                      </p:cBhvr>
                                      <p:to x="100000" y="90000"/>
                                    </p:animScale>
                                    <p:animScale>
                                      <p:cBhvr>
                                        <p:cTn id="44" dur="166" decel="50000">
                                          <p:stCondLst>
                                            <p:cond delay="1668"/>
                                          </p:stCondLst>
                                        </p:cTn>
                                        <p:tgtEl>
                                          <p:spTgt spid="7"/>
                                        </p:tgtEl>
                                      </p:cBhvr>
                                      <p:to x="100000" y="100000"/>
                                    </p:animScale>
                                    <p:animScale>
                                      <p:cBhvr>
                                        <p:cTn id="45" dur="26">
                                          <p:stCondLst>
                                            <p:cond delay="1808"/>
                                          </p:stCondLst>
                                        </p:cTn>
                                        <p:tgtEl>
                                          <p:spTgt spid="7"/>
                                        </p:tgtEl>
                                      </p:cBhvr>
                                      <p:to x="100000" y="95000"/>
                                    </p:animScale>
                                    <p:animScale>
                                      <p:cBhvr>
                                        <p:cTn id="46" dur="166" decel="50000">
                                          <p:stCondLst>
                                            <p:cond delay="1834"/>
                                          </p:stCondLst>
                                        </p:cTn>
                                        <p:tgtEl>
                                          <p:spTgt spid="7"/>
                                        </p:tgtEl>
                                      </p:cBhvr>
                                      <p:to x="100000" y="100000"/>
                                    </p:animScale>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additive="base">
                                        <p:cTn id="51" dur="500" fill="hold"/>
                                        <p:tgtEl>
                                          <p:spTgt spid="14"/>
                                        </p:tgtEl>
                                        <p:attrNameLst>
                                          <p:attrName>ppt_x</p:attrName>
                                        </p:attrNameLst>
                                      </p:cBhvr>
                                      <p:tavLst>
                                        <p:tav tm="0">
                                          <p:val>
                                            <p:strVal val="#ppt_x"/>
                                          </p:val>
                                        </p:tav>
                                        <p:tav tm="100000">
                                          <p:val>
                                            <p:strVal val="#ppt_x"/>
                                          </p:val>
                                        </p:tav>
                                      </p:tavLst>
                                    </p:anim>
                                    <p:anim calcmode="lin" valueType="num">
                                      <p:cBhvr additive="base">
                                        <p:cTn id="52" dur="500" fill="hold"/>
                                        <p:tgtEl>
                                          <p:spTgt spid="14"/>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wipe(down)">
                                      <p:cBhvr>
                                        <p:cTn id="61" dur="580">
                                          <p:stCondLst>
                                            <p:cond delay="0"/>
                                          </p:stCondLst>
                                        </p:cTn>
                                        <p:tgtEl>
                                          <p:spTgt spid="23"/>
                                        </p:tgtEl>
                                      </p:cBhvr>
                                    </p:animEffect>
                                    <p:anim calcmode="lin" valueType="num">
                                      <p:cBhvr>
                                        <p:cTn id="62" dur="1822" tmFilter="0,0; 0.14,0.36; 0.43,0.73; 0.71,0.91; 1.0,1.0">
                                          <p:stCondLst>
                                            <p:cond delay="0"/>
                                          </p:stCondLst>
                                        </p:cTn>
                                        <p:tgtEl>
                                          <p:spTgt spid="23"/>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3"/>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3"/>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3"/>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3"/>
                                        </p:tgtEl>
                                        <p:attrNameLst>
                                          <p:attrName>ppt_y</p:attrName>
                                        </p:attrNameLst>
                                      </p:cBhvr>
                                      <p:tavLst>
                                        <p:tav tm="0" fmla="#ppt_y-sin(pi*$)/81">
                                          <p:val>
                                            <p:fltVal val="0"/>
                                          </p:val>
                                        </p:tav>
                                        <p:tav tm="100000">
                                          <p:val>
                                            <p:fltVal val="1"/>
                                          </p:val>
                                        </p:tav>
                                      </p:tavLst>
                                    </p:anim>
                                    <p:animScale>
                                      <p:cBhvr>
                                        <p:cTn id="67" dur="26">
                                          <p:stCondLst>
                                            <p:cond delay="650"/>
                                          </p:stCondLst>
                                        </p:cTn>
                                        <p:tgtEl>
                                          <p:spTgt spid="23"/>
                                        </p:tgtEl>
                                      </p:cBhvr>
                                      <p:to x="100000" y="60000"/>
                                    </p:animScale>
                                    <p:animScale>
                                      <p:cBhvr>
                                        <p:cTn id="68" dur="166" decel="50000">
                                          <p:stCondLst>
                                            <p:cond delay="676"/>
                                          </p:stCondLst>
                                        </p:cTn>
                                        <p:tgtEl>
                                          <p:spTgt spid="23"/>
                                        </p:tgtEl>
                                      </p:cBhvr>
                                      <p:to x="100000" y="100000"/>
                                    </p:animScale>
                                    <p:animScale>
                                      <p:cBhvr>
                                        <p:cTn id="69" dur="26">
                                          <p:stCondLst>
                                            <p:cond delay="1312"/>
                                          </p:stCondLst>
                                        </p:cTn>
                                        <p:tgtEl>
                                          <p:spTgt spid="23"/>
                                        </p:tgtEl>
                                      </p:cBhvr>
                                      <p:to x="100000" y="80000"/>
                                    </p:animScale>
                                    <p:animScale>
                                      <p:cBhvr>
                                        <p:cTn id="70" dur="166" decel="50000">
                                          <p:stCondLst>
                                            <p:cond delay="1338"/>
                                          </p:stCondLst>
                                        </p:cTn>
                                        <p:tgtEl>
                                          <p:spTgt spid="23"/>
                                        </p:tgtEl>
                                      </p:cBhvr>
                                      <p:to x="100000" y="100000"/>
                                    </p:animScale>
                                    <p:animScale>
                                      <p:cBhvr>
                                        <p:cTn id="71" dur="26">
                                          <p:stCondLst>
                                            <p:cond delay="1642"/>
                                          </p:stCondLst>
                                        </p:cTn>
                                        <p:tgtEl>
                                          <p:spTgt spid="23"/>
                                        </p:tgtEl>
                                      </p:cBhvr>
                                      <p:to x="100000" y="90000"/>
                                    </p:animScale>
                                    <p:animScale>
                                      <p:cBhvr>
                                        <p:cTn id="72" dur="166" decel="50000">
                                          <p:stCondLst>
                                            <p:cond delay="1668"/>
                                          </p:stCondLst>
                                        </p:cTn>
                                        <p:tgtEl>
                                          <p:spTgt spid="23"/>
                                        </p:tgtEl>
                                      </p:cBhvr>
                                      <p:to x="100000" y="100000"/>
                                    </p:animScale>
                                    <p:animScale>
                                      <p:cBhvr>
                                        <p:cTn id="73" dur="26">
                                          <p:stCondLst>
                                            <p:cond delay="1808"/>
                                          </p:stCondLst>
                                        </p:cTn>
                                        <p:tgtEl>
                                          <p:spTgt spid="23"/>
                                        </p:tgtEl>
                                      </p:cBhvr>
                                      <p:to x="100000" y="95000"/>
                                    </p:animScale>
                                    <p:animScale>
                                      <p:cBhvr>
                                        <p:cTn id="74" dur="166" decel="50000">
                                          <p:stCondLst>
                                            <p:cond delay="1834"/>
                                          </p:stCondLst>
                                        </p:cTn>
                                        <p:tgtEl>
                                          <p:spTgt spid="23"/>
                                        </p:tgtEl>
                                      </p:cBhvr>
                                      <p:to x="100000" y="100000"/>
                                    </p:animScale>
                                  </p:childTnLst>
                                </p:cTn>
                              </p:par>
                              <p:par>
                                <p:cTn id="75" presetID="26" presetClass="entr" presetSubtype="0" fill="hold" grpId="0" nodeType="with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wipe(down)">
                                      <p:cBhvr>
                                        <p:cTn id="77" dur="580">
                                          <p:stCondLst>
                                            <p:cond delay="0"/>
                                          </p:stCondLst>
                                        </p:cTn>
                                        <p:tgtEl>
                                          <p:spTgt spid="21"/>
                                        </p:tgtEl>
                                      </p:cBhvr>
                                    </p:animEffect>
                                    <p:anim calcmode="lin" valueType="num">
                                      <p:cBhvr>
                                        <p:cTn id="78"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83" dur="26">
                                          <p:stCondLst>
                                            <p:cond delay="650"/>
                                          </p:stCondLst>
                                        </p:cTn>
                                        <p:tgtEl>
                                          <p:spTgt spid="21"/>
                                        </p:tgtEl>
                                      </p:cBhvr>
                                      <p:to x="100000" y="60000"/>
                                    </p:animScale>
                                    <p:animScale>
                                      <p:cBhvr>
                                        <p:cTn id="84" dur="166" decel="50000">
                                          <p:stCondLst>
                                            <p:cond delay="676"/>
                                          </p:stCondLst>
                                        </p:cTn>
                                        <p:tgtEl>
                                          <p:spTgt spid="21"/>
                                        </p:tgtEl>
                                      </p:cBhvr>
                                      <p:to x="100000" y="100000"/>
                                    </p:animScale>
                                    <p:animScale>
                                      <p:cBhvr>
                                        <p:cTn id="85" dur="26">
                                          <p:stCondLst>
                                            <p:cond delay="1312"/>
                                          </p:stCondLst>
                                        </p:cTn>
                                        <p:tgtEl>
                                          <p:spTgt spid="21"/>
                                        </p:tgtEl>
                                      </p:cBhvr>
                                      <p:to x="100000" y="80000"/>
                                    </p:animScale>
                                    <p:animScale>
                                      <p:cBhvr>
                                        <p:cTn id="86" dur="166" decel="50000">
                                          <p:stCondLst>
                                            <p:cond delay="1338"/>
                                          </p:stCondLst>
                                        </p:cTn>
                                        <p:tgtEl>
                                          <p:spTgt spid="21"/>
                                        </p:tgtEl>
                                      </p:cBhvr>
                                      <p:to x="100000" y="100000"/>
                                    </p:animScale>
                                    <p:animScale>
                                      <p:cBhvr>
                                        <p:cTn id="87" dur="26">
                                          <p:stCondLst>
                                            <p:cond delay="1642"/>
                                          </p:stCondLst>
                                        </p:cTn>
                                        <p:tgtEl>
                                          <p:spTgt spid="21"/>
                                        </p:tgtEl>
                                      </p:cBhvr>
                                      <p:to x="100000" y="90000"/>
                                    </p:animScale>
                                    <p:animScale>
                                      <p:cBhvr>
                                        <p:cTn id="88" dur="166" decel="50000">
                                          <p:stCondLst>
                                            <p:cond delay="1668"/>
                                          </p:stCondLst>
                                        </p:cTn>
                                        <p:tgtEl>
                                          <p:spTgt spid="21"/>
                                        </p:tgtEl>
                                      </p:cBhvr>
                                      <p:to x="100000" y="100000"/>
                                    </p:animScale>
                                    <p:animScale>
                                      <p:cBhvr>
                                        <p:cTn id="89" dur="26">
                                          <p:stCondLst>
                                            <p:cond delay="1808"/>
                                          </p:stCondLst>
                                        </p:cTn>
                                        <p:tgtEl>
                                          <p:spTgt spid="21"/>
                                        </p:tgtEl>
                                      </p:cBhvr>
                                      <p:to x="100000" y="95000"/>
                                    </p:animScale>
                                    <p:animScale>
                                      <p:cBhvr>
                                        <p:cTn id="90" dur="166" decel="50000">
                                          <p:stCondLst>
                                            <p:cond delay="1834"/>
                                          </p:stCondLst>
                                        </p:cTn>
                                        <p:tgtEl>
                                          <p:spTgt spid="2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10" grpId="0" animBg="1"/>
      <p:bldP spid="12" grpId="0" animBg="1"/>
      <p:bldP spid="2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304800" y="2743200"/>
            <a:ext cx="2641601" cy="1193770"/>
          </a:xfrm>
          <a:prstGeom prst="fram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solidFill>
                <a:schemeClr val="tx1"/>
              </a:solidFill>
            </a:endParaRPr>
          </a:p>
        </p:txBody>
      </p:sp>
      <p:sp>
        <p:nvSpPr>
          <p:cNvPr id="5" name="TextBox 4"/>
          <p:cNvSpPr txBox="1"/>
          <p:nvPr/>
        </p:nvSpPr>
        <p:spPr>
          <a:xfrm>
            <a:off x="507997" y="2832254"/>
            <a:ext cx="2235203" cy="1015663"/>
          </a:xfrm>
          <a:prstGeom prst="rect">
            <a:avLst/>
          </a:prstGeom>
          <a:noFill/>
        </p:spPr>
        <p:txBody>
          <a:bodyPr wrap="square" rtlCol="0">
            <a:spAutoFit/>
          </a:bodyPr>
          <a:lstStyle/>
          <a:p>
            <a:pPr algn="ctr"/>
            <a:r>
              <a:rPr lang="en-US" sz="6000" b="1" dirty="0" smtClean="0">
                <a:solidFill>
                  <a:srgbClr val="C00000"/>
                </a:solidFill>
                <a:latin typeface="Tmies New Roman"/>
              </a:rPr>
              <a:t>ôm</a:t>
            </a:r>
            <a:endParaRPr lang="en-US" sz="6000" b="1" dirty="0">
              <a:solidFill>
                <a:srgbClr val="C00000"/>
              </a:solidFill>
              <a:latin typeface="Tmies New Roman"/>
            </a:endParaRPr>
          </a:p>
        </p:txBody>
      </p:sp>
      <p:cxnSp>
        <p:nvCxnSpPr>
          <p:cNvPr id="7" name="Straight Arrow Connector 6"/>
          <p:cNvCxnSpPr>
            <a:endCxn id="10" idx="3"/>
          </p:cNvCxnSpPr>
          <p:nvPr/>
        </p:nvCxnSpPr>
        <p:spPr>
          <a:xfrm flipV="1">
            <a:off x="2946401" y="1465532"/>
            <a:ext cx="3014012" cy="1874552"/>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
        <p:nvSpPr>
          <p:cNvPr id="10" name="Oval 9"/>
          <p:cNvSpPr/>
          <p:nvPr/>
        </p:nvSpPr>
        <p:spPr>
          <a:xfrm>
            <a:off x="4978400" y="34635"/>
            <a:ext cx="6705600" cy="16764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6600" b="1" dirty="0" smtClean="0">
                <a:solidFill>
                  <a:srgbClr val="C00000"/>
                </a:solidFill>
                <a:latin typeface="Times New Roman" pitchFamily="18" charset="0"/>
                <a:cs typeface="Times New Roman" pitchFamily="18" charset="0"/>
              </a:rPr>
              <a:t>con tôm</a:t>
            </a:r>
            <a:endParaRPr lang="en-US" sz="6600" b="1" dirty="0">
              <a:solidFill>
                <a:srgbClr val="C00000"/>
              </a:solidFill>
              <a:latin typeface="Times New Roman" pitchFamily="18" charset="0"/>
              <a:cs typeface="Times New Roman" pitchFamily="18" charset="0"/>
            </a:endParaRPr>
          </a:p>
        </p:txBody>
      </p:sp>
      <p:sp>
        <p:nvSpPr>
          <p:cNvPr id="12" name="Oval 11"/>
          <p:cNvSpPr/>
          <p:nvPr/>
        </p:nvSpPr>
        <p:spPr>
          <a:xfrm>
            <a:off x="5340381" y="2521551"/>
            <a:ext cx="6343619" cy="154943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6000" b="1" dirty="0" smtClean="0">
                <a:solidFill>
                  <a:srgbClr val="6600CC"/>
                </a:solidFill>
                <a:latin typeface="Times New Roman" pitchFamily="18" charset="0"/>
                <a:cs typeface="Times New Roman" pitchFamily="18" charset="0"/>
              </a:rPr>
              <a:t>chó đốm</a:t>
            </a:r>
            <a:endParaRPr lang="en-US" sz="6000" b="1" dirty="0">
              <a:solidFill>
                <a:srgbClr val="6600CC"/>
              </a:solidFill>
              <a:latin typeface="Times New Roman" pitchFamily="18" charset="0"/>
              <a:cs typeface="Times New Roman" pitchFamily="18" charset="0"/>
            </a:endParaRPr>
          </a:p>
        </p:txBody>
      </p:sp>
      <p:cxnSp>
        <p:nvCxnSpPr>
          <p:cNvPr id="14" name="Straight Arrow Connector 13"/>
          <p:cNvCxnSpPr>
            <a:endCxn id="12" idx="2"/>
          </p:cNvCxnSpPr>
          <p:nvPr/>
        </p:nvCxnSpPr>
        <p:spPr>
          <a:xfrm flipV="1">
            <a:off x="2946400" y="3296266"/>
            <a:ext cx="2393981" cy="43818"/>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
        <p:nvSpPr>
          <p:cNvPr id="21" name="Oval 20"/>
          <p:cNvSpPr/>
          <p:nvPr/>
        </p:nvSpPr>
        <p:spPr>
          <a:xfrm>
            <a:off x="5340381" y="4897582"/>
            <a:ext cx="6343619" cy="16002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3200" b="1" dirty="0" smtClean="0">
                <a:solidFill>
                  <a:srgbClr val="0000FF"/>
                </a:solidFill>
                <a:latin typeface="Tmies New Roman"/>
              </a:rPr>
              <a:t>quả chôm chôm</a:t>
            </a:r>
            <a:endParaRPr lang="en-US" sz="3200" b="1" dirty="0">
              <a:solidFill>
                <a:srgbClr val="0000FF"/>
              </a:solidFill>
              <a:latin typeface="Tmies New Roman"/>
            </a:endParaRPr>
          </a:p>
        </p:txBody>
      </p:sp>
      <p:cxnSp>
        <p:nvCxnSpPr>
          <p:cNvPr id="23" name="Straight Arrow Connector 22"/>
          <p:cNvCxnSpPr/>
          <p:nvPr/>
        </p:nvCxnSpPr>
        <p:spPr>
          <a:xfrm>
            <a:off x="2946400" y="3340086"/>
            <a:ext cx="2393981" cy="2451115"/>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104056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26"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80">
                                          <p:stCondLst>
                                            <p:cond delay="0"/>
                                          </p:stCondLst>
                                        </p:cTn>
                                        <p:tgtEl>
                                          <p:spTgt spid="10"/>
                                        </p:tgtEl>
                                      </p:cBhvr>
                                    </p:animEffect>
                                    <p:anim calcmode="lin" valueType="num">
                                      <p:cBhvr>
                                        <p:cTn id="18"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23" dur="26">
                                          <p:stCondLst>
                                            <p:cond delay="650"/>
                                          </p:stCondLst>
                                        </p:cTn>
                                        <p:tgtEl>
                                          <p:spTgt spid="10"/>
                                        </p:tgtEl>
                                      </p:cBhvr>
                                      <p:to x="100000" y="60000"/>
                                    </p:animScale>
                                    <p:animScale>
                                      <p:cBhvr>
                                        <p:cTn id="24" dur="166" decel="50000">
                                          <p:stCondLst>
                                            <p:cond delay="676"/>
                                          </p:stCondLst>
                                        </p:cTn>
                                        <p:tgtEl>
                                          <p:spTgt spid="10"/>
                                        </p:tgtEl>
                                      </p:cBhvr>
                                      <p:to x="100000" y="100000"/>
                                    </p:animScale>
                                    <p:animScale>
                                      <p:cBhvr>
                                        <p:cTn id="25" dur="26">
                                          <p:stCondLst>
                                            <p:cond delay="1312"/>
                                          </p:stCondLst>
                                        </p:cTn>
                                        <p:tgtEl>
                                          <p:spTgt spid="10"/>
                                        </p:tgtEl>
                                      </p:cBhvr>
                                      <p:to x="100000" y="80000"/>
                                    </p:animScale>
                                    <p:animScale>
                                      <p:cBhvr>
                                        <p:cTn id="26" dur="166" decel="50000">
                                          <p:stCondLst>
                                            <p:cond delay="1338"/>
                                          </p:stCondLst>
                                        </p:cTn>
                                        <p:tgtEl>
                                          <p:spTgt spid="10"/>
                                        </p:tgtEl>
                                      </p:cBhvr>
                                      <p:to x="100000" y="100000"/>
                                    </p:animScale>
                                    <p:animScale>
                                      <p:cBhvr>
                                        <p:cTn id="27" dur="26">
                                          <p:stCondLst>
                                            <p:cond delay="1642"/>
                                          </p:stCondLst>
                                        </p:cTn>
                                        <p:tgtEl>
                                          <p:spTgt spid="10"/>
                                        </p:tgtEl>
                                      </p:cBhvr>
                                      <p:to x="100000" y="90000"/>
                                    </p:animScale>
                                    <p:animScale>
                                      <p:cBhvr>
                                        <p:cTn id="28" dur="166" decel="50000">
                                          <p:stCondLst>
                                            <p:cond delay="1668"/>
                                          </p:stCondLst>
                                        </p:cTn>
                                        <p:tgtEl>
                                          <p:spTgt spid="10"/>
                                        </p:tgtEl>
                                      </p:cBhvr>
                                      <p:to x="100000" y="100000"/>
                                    </p:animScale>
                                    <p:animScale>
                                      <p:cBhvr>
                                        <p:cTn id="29" dur="26">
                                          <p:stCondLst>
                                            <p:cond delay="1808"/>
                                          </p:stCondLst>
                                        </p:cTn>
                                        <p:tgtEl>
                                          <p:spTgt spid="10"/>
                                        </p:tgtEl>
                                      </p:cBhvr>
                                      <p:to x="100000" y="95000"/>
                                    </p:animScale>
                                    <p:animScale>
                                      <p:cBhvr>
                                        <p:cTn id="30" dur="166" decel="50000">
                                          <p:stCondLst>
                                            <p:cond delay="1834"/>
                                          </p:stCondLst>
                                        </p:cTn>
                                        <p:tgtEl>
                                          <p:spTgt spid="10"/>
                                        </p:tgtEl>
                                      </p:cBhvr>
                                      <p:to x="100000" y="100000"/>
                                    </p:animScale>
                                  </p:childTnLst>
                                </p:cTn>
                              </p:par>
                              <p:par>
                                <p:cTn id="31" presetID="26" presetClass="entr" presetSubtype="0" fill="hold" nodeType="with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down)">
                                      <p:cBhvr>
                                        <p:cTn id="33" dur="580">
                                          <p:stCondLst>
                                            <p:cond delay="0"/>
                                          </p:stCondLst>
                                        </p:cTn>
                                        <p:tgtEl>
                                          <p:spTgt spid="7"/>
                                        </p:tgtEl>
                                      </p:cBhvr>
                                    </p:animEffect>
                                    <p:anim calcmode="lin" valueType="num">
                                      <p:cBhvr>
                                        <p:cTn id="34"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9" dur="26">
                                          <p:stCondLst>
                                            <p:cond delay="650"/>
                                          </p:stCondLst>
                                        </p:cTn>
                                        <p:tgtEl>
                                          <p:spTgt spid="7"/>
                                        </p:tgtEl>
                                      </p:cBhvr>
                                      <p:to x="100000" y="60000"/>
                                    </p:animScale>
                                    <p:animScale>
                                      <p:cBhvr>
                                        <p:cTn id="40" dur="166" decel="50000">
                                          <p:stCondLst>
                                            <p:cond delay="676"/>
                                          </p:stCondLst>
                                        </p:cTn>
                                        <p:tgtEl>
                                          <p:spTgt spid="7"/>
                                        </p:tgtEl>
                                      </p:cBhvr>
                                      <p:to x="100000" y="100000"/>
                                    </p:animScale>
                                    <p:animScale>
                                      <p:cBhvr>
                                        <p:cTn id="41" dur="26">
                                          <p:stCondLst>
                                            <p:cond delay="1312"/>
                                          </p:stCondLst>
                                        </p:cTn>
                                        <p:tgtEl>
                                          <p:spTgt spid="7"/>
                                        </p:tgtEl>
                                      </p:cBhvr>
                                      <p:to x="100000" y="80000"/>
                                    </p:animScale>
                                    <p:animScale>
                                      <p:cBhvr>
                                        <p:cTn id="42" dur="166" decel="50000">
                                          <p:stCondLst>
                                            <p:cond delay="1338"/>
                                          </p:stCondLst>
                                        </p:cTn>
                                        <p:tgtEl>
                                          <p:spTgt spid="7"/>
                                        </p:tgtEl>
                                      </p:cBhvr>
                                      <p:to x="100000" y="100000"/>
                                    </p:animScale>
                                    <p:animScale>
                                      <p:cBhvr>
                                        <p:cTn id="43" dur="26">
                                          <p:stCondLst>
                                            <p:cond delay="1642"/>
                                          </p:stCondLst>
                                        </p:cTn>
                                        <p:tgtEl>
                                          <p:spTgt spid="7"/>
                                        </p:tgtEl>
                                      </p:cBhvr>
                                      <p:to x="100000" y="90000"/>
                                    </p:animScale>
                                    <p:animScale>
                                      <p:cBhvr>
                                        <p:cTn id="44" dur="166" decel="50000">
                                          <p:stCondLst>
                                            <p:cond delay="1668"/>
                                          </p:stCondLst>
                                        </p:cTn>
                                        <p:tgtEl>
                                          <p:spTgt spid="7"/>
                                        </p:tgtEl>
                                      </p:cBhvr>
                                      <p:to x="100000" y="100000"/>
                                    </p:animScale>
                                    <p:animScale>
                                      <p:cBhvr>
                                        <p:cTn id="45" dur="26">
                                          <p:stCondLst>
                                            <p:cond delay="1808"/>
                                          </p:stCondLst>
                                        </p:cTn>
                                        <p:tgtEl>
                                          <p:spTgt spid="7"/>
                                        </p:tgtEl>
                                      </p:cBhvr>
                                      <p:to x="100000" y="95000"/>
                                    </p:animScale>
                                    <p:animScale>
                                      <p:cBhvr>
                                        <p:cTn id="46" dur="166" decel="50000">
                                          <p:stCondLst>
                                            <p:cond delay="1834"/>
                                          </p:stCondLst>
                                        </p:cTn>
                                        <p:tgtEl>
                                          <p:spTgt spid="7"/>
                                        </p:tgtEl>
                                      </p:cBhvr>
                                      <p:to x="100000" y="100000"/>
                                    </p:animScale>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additive="base">
                                        <p:cTn id="51" dur="500" fill="hold"/>
                                        <p:tgtEl>
                                          <p:spTgt spid="14"/>
                                        </p:tgtEl>
                                        <p:attrNameLst>
                                          <p:attrName>ppt_x</p:attrName>
                                        </p:attrNameLst>
                                      </p:cBhvr>
                                      <p:tavLst>
                                        <p:tav tm="0">
                                          <p:val>
                                            <p:strVal val="#ppt_x"/>
                                          </p:val>
                                        </p:tav>
                                        <p:tav tm="100000">
                                          <p:val>
                                            <p:strVal val="#ppt_x"/>
                                          </p:val>
                                        </p:tav>
                                      </p:tavLst>
                                    </p:anim>
                                    <p:anim calcmode="lin" valueType="num">
                                      <p:cBhvr additive="base">
                                        <p:cTn id="52" dur="500" fill="hold"/>
                                        <p:tgtEl>
                                          <p:spTgt spid="14"/>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wipe(down)">
                                      <p:cBhvr>
                                        <p:cTn id="61" dur="580">
                                          <p:stCondLst>
                                            <p:cond delay="0"/>
                                          </p:stCondLst>
                                        </p:cTn>
                                        <p:tgtEl>
                                          <p:spTgt spid="23"/>
                                        </p:tgtEl>
                                      </p:cBhvr>
                                    </p:animEffect>
                                    <p:anim calcmode="lin" valueType="num">
                                      <p:cBhvr>
                                        <p:cTn id="62" dur="1822" tmFilter="0,0; 0.14,0.36; 0.43,0.73; 0.71,0.91; 1.0,1.0">
                                          <p:stCondLst>
                                            <p:cond delay="0"/>
                                          </p:stCondLst>
                                        </p:cTn>
                                        <p:tgtEl>
                                          <p:spTgt spid="23"/>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3"/>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3"/>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3"/>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3"/>
                                        </p:tgtEl>
                                        <p:attrNameLst>
                                          <p:attrName>ppt_y</p:attrName>
                                        </p:attrNameLst>
                                      </p:cBhvr>
                                      <p:tavLst>
                                        <p:tav tm="0" fmla="#ppt_y-sin(pi*$)/81">
                                          <p:val>
                                            <p:fltVal val="0"/>
                                          </p:val>
                                        </p:tav>
                                        <p:tav tm="100000">
                                          <p:val>
                                            <p:fltVal val="1"/>
                                          </p:val>
                                        </p:tav>
                                      </p:tavLst>
                                    </p:anim>
                                    <p:animScale>
                                      <p:cBhvr>
                                        <p:cTn id="67" dur="26">
                                          <p:stCondLst>
                                            <p:cond delay="650"/>
                                          </p:stCondLst>
                                        </p:cTn>
                                        <p:tgtEl>
                                          <p:spTgt spid="23"/>
                                        </p:tgtEl>
                                      </p:cBhvr>
                                      <p:to x="100000" y="60000"/>
                                    </p:animScale>
                                    <p:animScale>
                                      <p:cBhvr>
                                        <p:cTn id="68" dur="166" decel="50000">
                                          <p:stCondLst>
                                            <p:cond delay="676"/>
                                          </p:stCondLst>
                                        </p:cTn>
                                        <p:tgtEl>
                                          <p:spTgt spid="23"/>
                                        </p:tgtEl>
                                      </p:cBhvr>
                                      <p:to x="100000" y="100000"/>
                                    </p:animScale>
                                    <p:animScale>
                                      <p:cBhvr>
                                        <p:cTn id="69" dur="26">
                                          <p:stCondLst>
                                            <p:cond delay="1312"/>
                                          </p:stCondLst>
                                        </p:cTn>
                                        <p:tgtEl>
                                          <p:spTgt spid="23"/>
                                        </p:tgtEl>
                                      </p:cBhvr>
                                      <p:to x="100000" y="80000"/>
                                    </p:animScale>
                                    <p:animScale>
                                      <p:cBhvr>
                                        <p:cTn id="70" dur="166" decel="50000">
                                          <p:stCondLst>
                                            <p:cond delay="1338"/>
                                          </p:stCondLst>
                                        </p:cTn>
                                        <p:tgtEl>
                                          <p:spTgt spid="23"/>
                                        </p:tgtEl>
                                      </p:cBhvr>
                                      <p:to x="100000" y="100000"/>
                                    </p:animScale>
                                    <p:animScale>
                                      <p:cBhvr>
                                        <p:cTn id="71" dur="26">
                                          <p:stCondLst>
                                            <p:cond delay="1642"/>
                                          </p:stCondLst>
                                        </p:cTn>
                                        <p:tgtEl>
                                          <p:spTgt spid="23"/>
                                        </p:tgtEl>
                                      </p:cBhvr>
                                      <p:to x="100000" y="90000"/>
                                    </p:animScale>
                                    <p:animScale>
                                      <p:cBhvr>
                                        <p:cTn id="72" dur="166" decel="50000">
                                          <p:stCondLst>
                                            <p:cond delay="1668"/>
                                          </p:stCondLst>
                                        </p:cTn>
                                        <p:tgtEl>
                                          <p:spTgt spid="23"/>
                                        </p:tgtEl>
                                      </p:cBhvr>
                                      <p:to x="100000" y="100000"/>
                                    </p:animScale>
                                    <p:animScale>
                                      <p:cBhvr>
                                        <p:cTn id="73" dur="26">
                                          <p:stCondLst>
                                            <p:cond delay="1808"/>
                                          </p:stCondLst>
                                        </p:cTn>
                                        <p:tgtEl>
                                          <p:spTgt spid="23"/>
                                        </p:tgtEl>
                                      </p:cBhvr>
                                      <p:to x="100000" y="95000"/>
                                    </p:animScale>
                                    <p:animScale>
                                      <p:cBhvr>
                                        <p:cTn id="74" dur="166" decel="50000">
                                          <p:stCondLst>
                                            <p:cond delay="1834"/>
                                          </p:stCondLst>
                                        </p:cTn>
                                        <p:tgtEl>
                                          <p:spTgt spid="23"/>
                                        </p:tgtEl>
                                      </p:cBhvr>
                                      <p:to x="100000" y="100000"/>
                                    </p:animScale>
                                  </p:childTnLst>
                                </p:cTn>
                              </p:par>
                              <p:par>
                                <p:cTn id="75" presetID="26" presetClass="entr" presetSubtype="0" fill="hold" grpId="0" nodeType="with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wipe(down)">
                                      <p:cBhvr>
                                        <p:cTn id="77" dur="580">
                                          <p:stCondLst>
                                            <p:cond delay="0"/>
                                          </p:stCondLst>
                                        </p:cTn>
                                        <p:tgtEl>
                                          <p:spTgt spid="21"/>
                                        </p:tgtEl>
                                      </p:cBhvr>
                                    </p:animEffect>
                                    <p:anim calcmode="lin" valueType="num">
                                      <p:cBhvr>
                                        <p:cTn id="78"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83" dur="26">
                                          <p:stCondLst>
                                            <p:cond delay="650"/>
                                          </p:stCondLst>
                                        </p:cTn>
                                        <p:tgtEl>
                                          <p:spTgt spid="21"/>
                                        </p:tgtEl>
                                      </p:cBhvr>
                                      <p:to x="100000" y="60000"/>
                                    </p:animScale>
                                    <p:animScale>
                                      <p:cBhvr>
                                        <p:cTn id="84" dur="166" decel="50000">
                                          <p:stCondLst>
                                            <p:cond delay="676"/>
                                          </p:stCondLst>
                                        </p:cTn>
                                        <p:tgtEl>
                                          <p:spTgt spid="21"/>
                                        </p:tgtEl>
                                      </p:cBhvr>
                                      <p:to x="100000" y="100000"/>
                                    </p:animScale>
                                    <p:animScale>
                                      <p:cBhvr>
                                        <p:cTn id="85" dur="26">
                                          <p:stCondLst>
                                            <p:cond delay="1312"/>
                                          </p:stCondLst>
                                        </p:cTn>
                                        <p:tgtEl>
                                          <p:spTgt spid="21"/>
                                        </p:tgtEl>
                                      </p:cBhvr>
                                      <p:to x="100000" y="80000"/>
                                    </p:animScale>
                                    <p:animScale>
                                      <p:cBhvr>
                                        <p:cTn id="86" dur="166" decel="50000">
                                          <p:stCondLst>
                                            <p:cond delay="1338"/>
                                          </p:stCondLst>
                                        </p:cTn>
                                        <p:tgtEl>
                                          <p:spTgt spid="21"/>
                                        </p:tgtEl>
                                      </p:cBhvr>
                                      <p:to x="100000" y="100000"/>
                                    </p:animScale>
                                    <p:animScale>
                                      <p:cBhvr>
                                        <p:cTn id="87" dur="26">
                                          <p:stCondLst>
                                            <p:cond delay="1642"/>
                                          </p:stCondLst>
                                        </p:cTn>
                                        <p:tgtEl>
                                          <p:spTgt spid="21"/>
                                        </p:tgtEl>
                                      </p:cBhvr>
                                      <p:to x="100000" y="90000"/>
                                    </p:animScale>
                                    <p:animScale>
                                      <p:cBhvr>
                                        <p:cTn id="88" dur="166" decel="50000">
                                          <p:stCondLst>
                                            <p:cond delay="1668"/>
                                          </p:stCondLst>
                                        </p:cTn>
                                        <p:tgtEl>
                                          <p:spTgt spid="21"/>
                                        </p:tgtEl>
                                      </p:cBhvr>
                                      <p:to x="100000" y="100000"/>
                                    </p:animScale>
                                    <p:animScale>
                                      <p:cBhvr>
                                        <p:cTn id="89" dur="26">
                                          <p:stCondLst>
                                            <p:cond delay="1808"/>
                                          </p:stCondLst>
                                        </p:cTn>
                                        <p:tgtEl>
                                          <p:spTgt spid="21"/>
                                        </p:tgtEl>
                                      </p:cBhvr>
                                      <p:to x="100000" y="95000"/>
                                    </p:animScale>
                                    <p:animScale>
                                      <p:cBhvr>
                                        <p:cTn id="90" dur="166" decel="50000">
                                          <p:stCondLst>
                                            <p:cond delay="1834"/>
                                          </p:stCondLst>
                                        </p:cTn>
                                        <p:tgtEl>
                                          <p:spTgt spid="2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10" grpId="0" animBg="1"/>
      <p:bldP spid="12" grpId="0" animBg="1"/>
      <p:bldP spid="2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p:txBody>
          <a:bodyPr/>
          <a:lstStyle/>
          <a:p>
            <a:pPr eaLnBrk="1" hangingPunct="1"/>
            <a:endParaRPr lang="en-US" smtClean="0"/>
          </a:p>
        </p:txBody>
      </p:sp>
      <p:pic>
        <p:nvPicPr>
          <p:cNvPr id="2051" name="Picture 9" descr="hoa đẹp nhất thế giới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45"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203200" y="2362200"/>
            <a:ext cx="11988800" cy="1107996"/>
          </a:xfrm>
          <a:prstGeom prst="rect">
            <a:avLst/>
          </a:prstGeom>
          <a:noFill/>
        </p:spPr>
        <p:txBody>
          <a:bodyPr wrap="square" rtlCol="0">
            <a:spAutoFit/>
          </a:bodyPr>
          <a:lstStyle/>
          <a:p>
            <a:pPr algn="ctr"/>
            <a:r>
              <a:rPr lang="en-US" sz="6600" b="1" dirty="0" smtClean="0">
                <a:solidFill>
                  <a:srgbClr val="FF0000"/>
                </a:solidFill>
              </a:rPr>
              <a:t>Chúc các em ngủ ngon</a:t>
            </a:r>
            <a:r>
              <a:rPr lang="en-US" sz="6000" b="1" dirty="0" smtClean="0">
                <a:solidFill>
                  <a:srgbClr val="FF0000"/>
                </a:solidFill>
              </a:rPr>
              <a:t>. </a:t>
            </a:r>
            <a:endParaRPr lang="en-US" sz="6000" b="1" dirty="0">
              <a:solidFill>
                <a:srgbClr val="FF0000"/>
              </a:solidFill>
            </a:endParaRPr>
          </a:p>
        </p:txBody>
      </p:sp>
    </p:spTree>
    <p:extLst>
      <p:ext uri="{BB962C8B-B14F-4D97-AF65-F5344CB8AC3E}">
        <p14:creationId xmlns:p14="http://schemas.microsoft.com/office/powerpoint/2010/main" val="3198452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nodeType="clickEffect">
                                  <p:stCondLst>
                                    <p:cond delay="0"/>
                                  </p:stCondLst>
                                  <p:childTnLst>
                                    <p:animClr clrSpc="hsl" dir="cw">
                                      <p:cBhvr override="childStyle">
                                        <p:cTn id="6" dur="500" fill="hold"/>
                                        <p:tgtEl>
                                          <p:spTgt spid="2051"/>
                                        </p:tgtEl>
                                        <p:attrNameLst>
                                          <p:attrName>style.color</p:attrName>
                                        </p:attrNameLst>
                                      </p:cBhvr>
                                      <p:by>
                                        <p:hsl h="0" s="-12549" l="-25098"/>
                                      </p:by>
                                    </p:animClr>
                                    <p:animClr clrSpc="hsl" dir="cw">
                                      <p:cBhvr>
                                        <p:cTn id="7" dur="500" fill="hold"/>
                                        <p:tgtEl>
                                          <p:spTgt spid="2051"/>
                                        </p:tgtEl>
                                        <p:attrNameLst>
                                          <p:attrName>fillcolor</p:attrName>
                                        </p:attrNameLst>
                                      </p:cBhvr>
                                      <p:by>
                                        <p:hsl h="0" s="-12549" l="-25098"/>
                                      </p:by>
                                    </p:animClr>
                                    <p:animClr clrSpc="hsl" dir="cw">
                                      <p:cBhvr>
                                        <p:cTn id="8" dur="500" fill="hold"/>
                                        <p:tgtEl>
                                          <p:spTgt spid="2051"/>
                                        </p:tgtEl>
                                        <p:attrNameLst>
                                          <p:attrName>stroke.color</p:attrName>
                                        </p:attrNameLst>
                                      </p:cBhvr>
                                      <p:by>
                                        <p:hsl h="0" s="-12549" l="-25098"/>
                                      </p:by>
                                    </p:animClr>
                                    <p:set>
                                      <p:cBhvr>
                                        <p:cTn id="9" dur="500" fill="hold"/>
                                        <p:tgtEl>
                                          <p:spTgt spid="2051"/>
                                        </p:tgtEl>
                                        <p:attrNameLst>
                                          <p:attrName>fill.type</p:attrName>
                                        </p:attrNameLst>
                                      </p:cBhvr>
                                      <p:to>
                                        <p:strVal val="solid"/>
                                      </p:to>
                                    </p:set>
                                  </p:childTnLst>
                                </p:cTn>
                              </p:par>
                              <p:par>
                                <p:cTn id="10" presetID="24" presetClass="emph" presetSubtype="0" fill="hold" grpId="0" nodeType="withEffect">
                                  <p:stCondLst>
                                    <p:cond delay="0"/>
                                  </p:stCondLst>
                                  <p:childTnLst>
                                    <p:animClr clrSpc="hsl" dir="cw">
                                      <p:cBhvr override="childStyle">
                                        <p:cTn id="11" dur="500" fill="hold"/>
                                        <p:tgtEl>
                                          <p:spTgt spid="5"/>
                                        </p:tgtEl>
                                        <p:attrNameLst>
                                          <p:attrName>style.color</p:attrName>
                                        </p:attrNameLst>
                                      </p:cBhvr>
                                      <p:by>
                                        <p:hsl h="0" s="-12549" l="-25098"/>
                                      </p:by>
                                    </p:animClr>
                                    <p:animClr clrSpc="hsl" dir="cw">
                                      <p:cBhvr>
                                        <p:cTn id="12" dur="500" fill="hold"/>
                                        <p:tgtEl>
                                          <p:spTgt spid="5"/>
                                        </p:tgtEl>
                                        <p:attrNameLst>
                                          <p:attrName>fillcolor</p:attrName>
                                        </p:attrNameLst>
                                      </p:cBhvr>
                                      <p:by>
                                        <p:hsl h="0" s="-12549" l="-25098"/>
                                      </p:by>
                                    </p:animClr>
                                    <p:animClr clrSpc="hsl" dir="cw">
                                      <p:cBhvr>
                                        <p:cTn id="13" dur="500" fill="hold"/>
                                        <p:tgtEl>
                                          <p:spTgt spid="5"/>
                                        </p:tgtEl>
                                        <p:attrNameLst>
                                          <p:attrName>stroke.color</p:attrName>
                                        </p:attrNameLst>
                                      </p:cBhvr>
                                      <p:by>
                                        <p:hsl h="0" s="-12549" l="-25098"/>
                                      </p:by>
                                    </p:animClr>
                                    <p:set>
                                      <p:cBhvr>
                                        <p:cTn id="14" dur="500" fill="hold"/>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28801" y="185305"/>
            <a:ext cx="3220607" cy="10668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6600" b="1" dirty="0" smtClean="0">
                <a:solidFill>
                  <a:srgbClr val="0000FF"/>
                </a:solidFill>
                <a:latin typeface="Tmies New Roman"/>
              </a:rPr>
              <a:t>em</a:t>
            </a:r>
            <a:endParaRPr lang="en-US" sz="6600" b="1" dirty="0">
              <a:solidFill>
                <a:srgbClr val="0000FF"/>
              </a:solidFill>
              <a:latin typeface="Tmies New Roman"/>
            </a:endParaRPr>
          </a:p>
        </p:txBody>
      </p:sp>
      <p:sp>
        <p:nvSpPr>
          <p:cNvPr id="3" name="Regular Pentagon 2"/>
          <p:cNvSpPr/>
          <p:nvPr/>
        </p:nvSpPr>
        <p:spPr>
          <a:xfrm>
            <a:off x="407124" y="1340427"/>
            <a:ext cx="6381603" cy="1600200"/>
          </a:xfrm>
          <a:prstGeom prst="pentagon">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5400" b="1" dirty="0" smtClean="0">
                <a:solidFill>
                  <a:srgbClr val="663300"/>
                </a:solidFill>
                <a:latin typeface="Times New Roman" pitchFamily="18" charset="0"/>
                <a:cs typeface="Times New Roman" pitchFamily="18" charset="0"/>
              </a:rPr>
              <a:t>sao đêm </a:t>
            </a:r>
            <a:endParaRPr lang="en-US" sz="5400" b="1" dirty="0">
              <a:solidFill>
                <a:srgbClr val="663300"/>
              </a:solidFill>
              <a:latin typeface="Times New Roman" pitchFamily="18" charset="0"/>
              <a:cs typeface="Times New Roman" pitchFamily="18" charset="0"/>
            </a:endParaRPr>
          </a:p>
        </p:txBody>
      </p:sp>
      <p:sp>
        <p:nvSpPr>
          <p:cNvPr id="13" name="Regular Pentagon 12"/>
          <p:cNvSpPr/>
          <p:nvPr/>
        </p:nvSpPr>
        <p:spPr>
          <a:xfrm>
            <a:off x="4673600" y="2667000"/>
            <a:ext cx="7498485" cy="1828800"/>
          </a:xfrm>
          <a:prstGeom prst="pentagon">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5400" b="1" dirty="0" smtClean="0">
                <a:solidFill>
                  <a:srgbClr val="663300"/>
                </a:solidFill>
                <a:latin typeface="Times New Roman" pitchFamily="18" charset="0"/>
                <a:cs typeface="Times New Roman" pitchFamily="18" charset="0"/>
              </a:rPr>
              <a:t>que kem</a:t>
            </a:r>
            <a:endParaRPr lang="en-US" sz="5400" b="1" dirty="0">
              <a:solidFill>
                <a:srgbClr val="663300"/>
              </a:solidFill>
              <a:latin typeface="Times New Roman" pitchFamily="18" charset="0"/>
              <a:cs typeface="Times New Roman" pitchFamily="18" charset="0"/>
            </a:endParaRPr>
          </a:p>
        </p:txBody>
      </p:sp>
      <p:sp>
        <p:nvSpPr>
          <p:cNvPr id="8" name="Regular Pentagon 7"/>
          <p:cNvSpPr/>
          <p:nvPr/>
        </p:nvSpPr>
        <p:spPr>
          <a:xfrm>
            <a:off x="1884219" y="4648201"/>
            <a:ext cx="8671504" cy="1620979"/>
          </a:xfrm>
          <a:prstGeom prst="pentagon">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6000" b="1" dirty="0" smtClean="0">
                <a:solidFill>
                  <a:schemeClr val="bg1"/>
                </a:solidFill>
                <a:latin typeface="Tmies New Roman"/>
              </a:rPr>
              <a:t>chị em</a:t>
            </a:r>
            <a:endParaRPr lang="en-US" sz="6000" b="1" dirty="0">
              <a:solidFill>
                <a:schemeClr val="bg1"/>
              </a:solidFill>
              <a:latin typeface="Tmies New Roman"/>
            </a:endParaRPr>
          </a:p>
        </p:txBody>
      </p:sp>
      <p:sp>
        <p:nvSpPr>
          <p:cNvPr id="7" name="Rectangle 6"/>
          <p:cNvSpPr/>
          <p:nvPr/>
        </p:nvSpPr>
        <p:spPr>
          <a:xfrm>
            <a:off x="6604001" y="162792"/>
            <a:ext cx="3119007" cy="1097973"/>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6600" b="1" dirty="0" smtClean="0">
                <a:solidFill>
                  <a:srgbClr val="0000FF"/>
                </a:solidFill>
                <a:latin typeface="Tmies New Roman"/>
              </a:rPr>
              <a:t>êm</a:t>
            </a:r>
            <a:endParaRPr lang="en-US" sz="6600" b="1" dirty="0">
              <a:solidFill>
                <a:srgbClr val="0000FF"/>
              </a:solidFill>
              <a:latin typeface="Tmies New Roman"/>
            </a:endParaRPr>
          </a:p>
        </p:txBody>
      </p:sp>
    </p:spTree>
    <p:extLst>
      <p:ext uri="{BB962C8B-B14F-4D97-AF65-F5344CB8AC3E}">
        <p14:creationId xmlns:p14="http://schemas.microsoft.com/office/powerpoint/2010/main" val="246800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p:cTn id="25" dur="500" fill="hold"/>
                                        <p:tgtEl>
                                          <p:spTgt spid="13"/>
                                        </p:tgtEl>
                                        <p:attrNameLst>
                                          <p:attrName>ppt_w</p:attrName>
                                        </p:attrNameLst>
                                      </p:cBhvr>
                                      <p:tavLst>
                                        <p:tav tm="0">
                                          <p:val>
                                            <p:fltVal val="0"/>
                                          </p:val>
                                        </p:tav>
                                        <p:tav tm="100000">
                                          <p:val>
                                            <p:strVal val="#ppt_w"/>
                                          </p:val>
                                        </p:tav>
                                      </p:tavLst>
                                    </p:anim>
                                    <p:anim calcmode="lin" valueType="num">
                                      <p:cBhvr>
                                        <p:cTn id="26" dur="500" fill="hold"/>
                                        <p:tgtEl>
                                          <p:spTgt spid="13"/>
                                        </p:tgtEl>
                                        <p:attrNameLst>
                                          <p:attrName>ppt_h</p:attrName>
                                        </p:attrNameLst>
                                      </p:cBhvr>
                                      <p:tavLst>
                                        <p:tav tm="0">
                                          <p:val>
                                            <p:fltVal val="0"/>
                                          </p:val>
                                        </p:tav>
                                        <p:tav tm="100000">
                                          <p:val>
                                            <p:strVal val="#ppt_h"/>
                                          </p:val>
                                        </p:tav>
                                      </p:tavLst>
                                    </p:anim>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31"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1000" fill="hold"/>
                                        <p:tgtEl>
                                          <p:spTgt spid="8"/>
                                        </p:tgtEl>
                                        <p:attrNameLst>
                                          <p:attrName>ppt_w</p:attrName>
                                        </p:attrNameLst>
                                      </p:cBhvr>
                                      <p:tavLst>
                                        <p:tav tm="0">
                                          <p:val>
                                            <p:fltVal val="0"/>
                                          </p:val>
                                        </p:tav>
                                        <p:tav tm="100000">
                                          <p:val>
                                            <p:strVal val="#ppt_w"/>
                                          </p:val>
                                        </p:tav>
                                      </p:tavLst>
                                    </p:anim>
                                    <p:anim calcmode="lin" valueType="num">
                                      <p:cBhvr>
                                        <p:cTn id="33" dur="1000" fill="hold"/>
                                        <p:tgtEl>
                                          <p:spTgt spid="8"/>
                                        </p:tgtEl>
                                        <p:attrNameLst>
                                          <p:attrName>ppt_h</p:attrName>
                                        </p:attrNameLst>
                                      </p:cBhvr>
                                      <p:tavLst>
                                        <p:tav tm="0">
                                          <p:val>
                                            <p:fltVal val="0"/>
                                          </p:val>
                                        </p:tav>
                                        <p:tav tm="100000">
                                          <p:val>
                                            <p:strVal val="#ppt_h"/>
                                          </p:val>
                                        </p:tav>
                                      </p:tavLst>
                                    </p:anim>
                                    <p:anim calcmode="lin" valueType="num">
                                      <p:cBhvr>
                                        <p:cTn id="34" dur="1000" fill="hold"/>
                                        <p:tgtEl>
                                          <p:spTgt spid="8"/>
                                        </p:tgtEl>
                                        <p:attrNameLst>
                                          <p:attrName>style.rotation</p:attrName>
                                        </p:attrNameLst>
                                      </p:cBhvr>
                                      <p:tavLst>
                                        <p:tav tm="0">
                                          <p:val>
                                            <p:fltVal val="90"/>
                                          </p:val>
                                        </p:tav>
                                        <p:tav tm="100000">
                                          <p:val>
                                            <p:fltVal val="0"/>
                                          </p:val>
                                        </p:tav>
                                      </p:tavLst>
                                    </p:anim>
                                    <p:animEffect transition="in" filter="fade">
                                      <p:cBhvr>
                                        <p:cTn id="3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animBg="1"/>
      <p:bldP spid="13" grpId="0" animBg="1"/>
      <p:bldP spid="8"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09600" y="665018"/>
            <a:ext cx="4978400" cy="15240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6600" b="1" dirty="0">
                <a:solidFill>
                  <a:schemeClr val="bg1"/>
                </a:solidFill>
                <a:latin typeface="Tmies New Roman"/>
              </a:rPr>
              <a:t>rèm cửa</a:t>
            </a:r>
          </a:p>
        </p:txBody>
      </p:sp>
      <p:sp>
        <p:nvSpPr>
          <p:cNvPr id="6" name="Rectangle 5"/>
          <p:cNvSpPr/>
          <p:nvPr/>
        </p:nvSpPr>
        <p:spPr>
          <a:xfrm>
            <a:off x="6502400" y="581891"/>
            <a:ext cx="5181600" cy="15240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6000" b="1" dirty="0">
                <a:solidFill>
                  <a:srgbClr val="C00000"/>
                </a:solidFill>
                <a:latin typeface="Tmies New Roman"/>
              </a:rPr>
              <a:t>gói ghém</a:t>
            </a:r>
          </a:p>
        </p:txBody>
      </p:sp>
      <p:sp>
        <p:nvSpPr>
          <p:cNvPr id="8" name="Rectangle 7"/>
          <p:cNvSpPr/>
          <p:nvPr/>
        </p:nvSpPr>
        <p:spPr>
          <a:xfrm>
            <a:off x="0" y="2895600"/>
            <a:ext cx="12192000" cy="1524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4800" b="1" dirty="0" smtClean="0">
                <a:solidFill>
                  <a:srgbClr val="0000FF"/>
                </a:solidFill>
                <a:latin typeface="Times New Roman" pitchFamily="18" charset="0"/>
                <a:cs typeface="Times New Roman" pitchFamily="18" charset="0"/>
              </a:rPr>
              <a:t>Ngày tết, bé phụ mẹ giặt rèm cửa.</a:t>
            </a:r>
            <a:endParaRPr lang="en-US" sz="4800" b="1" dirty="0">
              <a:solidFill>
                <a:srgbClr val="0000FF"/>
              </a:solidFill>
              <a:latin typeface="Times New Roman" pitchFamily="18" charset="0"/>
              <a:cs typeface="Times New Roman" pitchFamily="18" charset="0"/>
            </a:endParaRPr>
          </a:p>
        </p:txBody>
      </p:sp>
      <p:sp>
        <p:nvSpPr>
          <p:cNvPr id="10" name="Rectangle 9"/>
          <p:cNvSpPr/>
          <p:nvPr/>
        </p:nvSpPr>
        <p:spPr>
          <a:xfrm>
            <a:off x="0" y="4800600"/>
            <a:ext cx="12192000" cy="15240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r>
              <a:rPr lang="en-US" sz="4800" b="1" dirty="0" smtClean="0">
                <a:solidFill>
                  <a:srgbClr val="0000FF"/>
                </a:solidFill>
                <a:latin typeface="Times New Roman" pitchFamily="18" charset="0"/>
                <a:cs typeface="Times New Roman" pitchFamily="18" charset="0"/>
              </a:rPr>
              <a:t>Chủ nhật, hai chị em cùng mẹ về quê thăm ông bà.  </a:t>
            </a:r>
            <a:endParaRPr lang="en-US" sz="48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3401023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1000" fill="hold"/>
                                        <p:tgtEl>
                                          <p:spTgt spid="6"/>
                                        </p:tgtEl>
                                        <p:attrNameLst>
                                          <p:attrName>ppt_w</p:attrName>
                                        </p:attrNameLst>
                                      </p:cBhvr>
                                      <p:tavLst>
                                        <p:tav tm="0">
                                          <p:val>
                                            <p:fltVal val="0"/>
                                          </p:val>
                                        </p:tav>
                                        <p:tav tm="100000">
                                          <p:val>
                                            <p:strVal val="#ppt_w"/>
                                          </p:val>
                                        </p:tav>
                                      </p:tavLst>
                                    </p:anim>
                                    <p:anim calcmode="lin" valueType="num">
                                      <p:cBhvr>
                                        <p:cTn id="26" dur="1000" fill="hold"/>
                                        <p:tgtEl>
                                          <p:spTgt spid="6"/>
                                        </p:tgtEl>
                                        <p:attrNameLst>
                                          <p:attrName>ppt_h</p:attrName>
                                        </p:attrNameLst>
                                      </p:cBhvr>
                                      <p:tavLst>
                                        <p:tav tm="0">
                                          <p:val>
                                            <p:fltVal val="0"/>
                                          </p:val>
                                        </p:tav>
                                        <p:tav tm="100000">
                                          <p:val>
                                            <p:strVal val="#ppt_h"/>
                                          </p:val>
                                        </p:tav>
                                      </p:tavLst>
                                    </p:anim>
                                    <p:anim calcmode="lin" valueType="num">
                                      <p:cBhvr>
                                        <p:cTn id="27" dur="1000" fill="hold"/>
                                        <p:tgtEl>
                                          <p:spTgt spid="6"/>
                                        </p:tgtEl>
                                        <p:attrNameLst>
                                          <p:attrName>style.rotation</p:attrName>
                                        </p:attrNameLst>
                                      </p:cBhvr>
                                      <p:tavLst>
                                        <p:tav tm="0">
                                          <p:val>
                                            <p:fltVal val="90"/>
                                          </p:val>
                                        </p:tav>
                                        <p:tav tm="100000">
                                          <p:val>
                                            <p:fltVal val="0"/>
                                          </p:val>
                                        </p:tav>
                                      </p:tavLst>
                                    </p:anim>
                                    <p:animEffect transition="in" filter="fade">
                                      <p:cBhvr>
                                        <p:cTn id="28" dur="10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Effect transition="in" filter="fade">
                                      <p:cBhvr>
                                        <p:cTn id="35" dur="500"/>
                                        <p:tgtEl>
                                          <p:spTgt spid="8"/>
                                        </p:tgtEl>
                                      </p:cBhvr>
                                    </p:animEffect>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wipe(down)">
                                      <p:cBhvr>
                                        <p:cTn id="40" dur="580">
                                          <p:stCondLst>
                                            <p:cond delay="0"/>
                                          </p:stCondLst>
                                        </p:cTn>
                                        <p:tgtEl>
                                          <p:spTgt spid="10"/>
                                        </p:tgtEl>
                                      </p:cBhvr>
                                    </p:animEffect>
                                    <p:anim calcmode="lin" valueType="num">
                                      <p:cBhvr>
                                        <p:cTn id="41"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46" dur="26">
                                          <p:stCondLst>
                                            <p:cond delay="650"/>
                                          </p:stCondLst>
                                        </p:cTn>
                                        <p:tgtEl>
                                          <p:spTgt spid="10"/>
                                        </p:tgtEl>
                                      </p:cBhvr>
                                      <p:to x="100000" y="60000"/>
                                    </p:animScale>
                                    <p:animScale>
                                      <p:cBhvr>
                                        <p:cTn id="47" dur="166" decel="50000">
                                          <p:stCondLst>
                                            <p:cond delay="676"/>
                                          </p:stCondLst>
                                        </p:cTn>
                                        <p:tgtEl>
                                          <p:spTgt spid="10"/>
                                        </p:tgtEl>
                                      </p:cBhvr>
                                      <p:to x="100000" y="100000"/>
                                    </p:animScale>
                                    <p:animScale>
                                      <p:cBhvr>
                                        <p:cTn id="48" dur="26">
                                          <p:stCondLst>
                                            <p:cond delay="1312"/>
                                          </p:stCondLst>
                                        </p:cTn>
                                        <p:tgtEl>
                                          <p:spTgt spid="10"/>
                                        </p:tgtEl>
                                      </p:cBhvr>
                                      <p:to x="100000" y="80000"/>
                                    </p:animScale>
                                    <p:animScale>
                                      <p:cBhvr>
                                        <p:cTn id="49" dur="166" decel="50000">
                                          <p:stCondLst>
                                            <p:cond delay="1338"/>
                                          </p:stCondLst>
                                        </p:cTn>
                                        <p:tgtEl>
                                          <p:spTgt spid="10"/>
                                        </p:tgtEl>
                                      </p:cBhvr>
                                      <p:to x="100000" y="100000"/>
                                    </p:animScale>
                                    <p:animScale>
                                      <p:cBhvr>
                                        <p:cTn id="50" dur="26">
                                          <p:stCondLst>
                                            <p:cond delay="1642"/>
                                          </p:stCondLst>
                                        </p:cTn>
                                        <p:tgtEl>
                                          <p:spTgt spid="10"/>
                                        </p:tgtEl>
                                      </p:cBhvr>
                                      <p:to x="100000" y="90000"/>
                                    </p:animScale>
                                    <p:animScale>
                                      <p:cBhvr>
                                        <p:cTn id="51" dur="166" decel="50000">
                                          <p:stCondLst>
                                            <p:cond delay="1668"/>
                                          </p:stCondLst>
                                        </p:cTn>
                                        <p:tgtEl>
                                          <p:spTgt spid="10"/>
                                        </p:tgtEl>
                                      </p:cBhvr>
                                      <p:to x="100000" y="100000"/>
                                    </p:animScale>
                                    <p:animScale>
                                      <p:cBhvr>
                                        <p:cTn id="52" dur="26">
                                          <p:stCondLst>
                                            <p:cond delay="1808"/>
                                          </p:stCondLst>
                                        </p:cTn>
                                        <p:tgtEl>
                                          <p:spTgt spid="10"/>
                                        </p:tgtEl>
                                      </p:cBhvr>
                                      <p:to x="100000" y="95000"/>
                                    </p:animScale>
                                    <p:animScale>
                                      <p:cBhvr>
                                        <p:cTn id="53" dur="166" decel="50000">
                                          <p:stCondLst>
                                            <p:cond delay="1834"/>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11200" y="164812"/>
            <a:ext cx="10871200" cy="1569660"/>
          </a:xfrm>
          <a:prstGeom prst="rect">
            <a:avLst/>
          </a:prstGeom>
          <a:noFill/>
        </p:spPr>
        <p:txBody>
          <a:bodyPr wrap="square" rtlCol="0">
            <a:spAutoFit/>
          </a:bodyPr>
          <a:lstStyle/>
          <a:p>
            <a:pPr algn="ctr"/>
            <a:r>
              <a:rPr lang="en-US" sz="3200" b="1" dirty="0" smtClean="0">
                <a:latin typeface="Times New Roman" pitchFamily="18" charset="0"/>
                <a:cs typeface="Times New Roman" pitchFamily="18" charset="0"/>
              </a:rPr>
              <a:t>Thứ tư, ngày  29 tháng 11  </a:t>
            </a:r>
            <a:r>
              <a:rPr lang="en-US" sz="3200" b="1" smtClean="0">
                <a:latin typeface="Times New Roman" pitchFamily="18" charset="0"/>
                <a:cs typeface="Times New Roman" pitchFamily="18" charset="0"/>
              </a:rPr>
              <a:t>năm </a:t>
            </a:r>
            <a:r>
              <a:rPr lang="en-US" sz="3200" b="1" smtClean="0">
                <a:latin typeface="Times New Roman" pitchFamily="18" charset="0"/>
                <a:cs typeface="Times New Roman" pitchFamily="18" charset="0"/>
              </a:rPr>
              <a:t>2024</a:t>
            </a:r>
            <a:endParaRPr lang="en-US" sz="3200" b="1" dirty="0" smtClean="0">
              <a:latin typeface="Times New Roman" pitchFamily="18" charset="0"/>
              <a:cs typeface="Times New Roman" pitchFamily="18" charset="0"/>
            </a:endParaRPr>
          </a:p>
          <a:p>
            <a:pPr algn="ctr"/>
            <a:r>
              <a:rPr lang="en-US" sz="3200" b="1" u="sng" dirty="0" smtClean="0">
                <a:latin typeface="Times New Roman" pitchFamily="18" charset="0"/>
                <a:cs typeface="Times New Roman" pitchFamily="18" charset="0"/>
              </a:rPr>
              <a:t>Tiếng Việt</a:t>
            </a:r>
          </a:p>
          <a:p>
            <a:pPr algn="ctr"/>
            <a:r>
              <a:rPr lang="en-US" sz="3200" b="1" dirty="0" smtClean="0"/>
              <a:t>Bài 3: </a:t>
            </a:r>
            <a:r>
              <a:rPr lang="en-US" sz="3200" b="1" dirty="0" smtClean="0">
                <a:solidFill>
                  <a:srgbClr val="FF0000"/>
                </a:solidFill>
              </a:rPr>
              <a:t>am – ăm- âm </a:t>
            </a:r>
            <a:endParaRPr lang="en-US" sz="3200" b="1" dirty="0">
              <a:solidFill>
                <a:srgbClr val="FF0000"/>
              </a:solidFill>
            </a:endParaRPr>
          </a:p>
        </p:txBody>
      </p:sp>
      <p:sp>
        <p:nvSpPr>
          <p:cNvPr id="3" name="Rectangle 2"/>
          <p:cNvSpPr/>
          <p:nvPr/>
        </p:nvSpPr>
        <p:spPr>
          <a:xfrm>
            <a:off x="729673" y="2057400"/>
            <a:ext cx="2641600" cy="762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smtClean="0">
                <a:solidFill>
                  <a:srgbClr val="C00000"/>
                </a:solidFill>
                <a:latin typeface="Tmies New Roman"/>
              </a:rPr>
              <a:t>om</a:t>
            </a:r>
            <a:endParaRPr lang="en-US" sz="5400" b="1" dirty="0">
              <a:solidFill>
                <a:srgbClr val="C00000"/>
              </a:solidFill>
              <a:latin typeface="Tmies New Roman"/>
            </a:endParaRPr>
          </a:p>
        </p:txBody>
      </p:sp>
      <p:sp>
        <p:nvSpPr>
          <p:cNvPr id="15" name="Rectangle 14"/>
          <p:cNvSpPr/>
          <p:nvPr/>
        </p:nvSpPr>
        <p:spPr>
          <a:xfrm>
            <a:off x="-1" y="2819401"/>
            <a:ext cx="2133600" cy="95596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a:solidFill>
                  <a:srgbClr val="0000FF"/>
                </a:solidFill>
                <a:latin typeface="Tmies New Roman"/>
              </a:rPr>
              <a:t>đ</a:t>
            </a:r>
          </a:p>
        </p:txBody>
      </p:sp>
      <p:sp>
        <p:nvSpPr>
          <p:cNvPr id="16" name="Rectangle 15"/>
          <p:cNvSpPr/>
          <p:nvPr/>
        </p:nvSpPr>
        <p:spPr>
          <a:xfrm>
            <a:off x="1727202" y="2819400"/>
            <a:ext cx="2031999" cy="94903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smtClean="0">
                <a:solidFill>
                  <a:srgbClr val="C00000"/>
                </a:solidFill>
                <a:latin typeface="Tmies New Roman"/>
              </a:rPr>
              <a:t>om</a:t>
            </a:r>
            <a:endParaRPr lang="en-US" sz="5400" b="1" dirty="0">
              <a:solidFill>
                <a:srgbClr val="C00000"/>
              </a:solidFill>
              <a:latin typeface="Tmies New Roman"/>
            </a:endParaRPr>
          </a:p>
        </p:txBody>
      </p:sp>
      <p:sp>
        <p:nvSpPr>
          <p:cNvPr id="17" name="Rectangle 16"/>
          <p:cNvSpPr/>
          <p:nvPr/>
        </p:nvSpPr>
        <p:spPr>
          <a:xfrm>
            <a:off x="-46179" y="3775363"/>
            <a:ext cx="3805380" cy="87283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smtClean="0">
                <a:solidFill>
                  <a:srgbClr val="0000FF"/>
                </a:solidFill>
                <a:latin typeface="Tmies New Roman"/>
              </a:rPr>
              <a:t>đ</a:t>
            </a:r>
            <a:r>
              <a:rPr lang="en-US" sz="5400" b="1" dirty="0" smtClean="0">
                <a:solidFill>
                  <a:srgbClr val="C00000"/>
                </a:solidFill>
                <a:latin typeface="Tmies New Roman"/>
              </a:rPr>
              <a:t>óm</a:t>
            </a:r>
            <a:endParaRPr lang="en-US" sz="5400" b="1" dirty="0">
              <a:solidFill>
                <a:srgbClr val="C00000"/>
              </a:solidFill>
              <a:latin typeface="Tmies New Roman"/>
            </a:endParaRPr>
          </a:p>
        </p:txBody>
      </p:sp>
      <p:sp>
        <p:nvSpPr>
          <p:cNvPr id="18" name="Rectangle 17"/>
          <p:cNvSpPr/>
          <p:nvPr/>
        </p:nvSpPr>
        <p:spPr>
          <a:xfrm>
            <a:off x="-46179" y="4648199"/>
            <a:ext cx="3759201" cy="9906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4400" b="1" dirty="0" smtClean="0">
                <a:solidFill>
                  <a:srgbClr val="0000FF"/>
                </a:solidFill>
                <a:latin typeface="Tmies New Roman"/>
              </a:rPr>
              <a:t> </a:t>
            </a:r>
            <a:r>
              <a:rPr lang="en-US" sz="4000" b="1" dirty="0" smtClean="0">
                <a:solidFill>
                  <a:srgbClr val="0000FF"/>
                </a:solidFill>
                <a:latin typeface="Tmies New Roman"/>
              </a:rPr>
              <a:t>đ</a:t>
            </a:r>
            <a:r>
              <a:rPr lang="en-US" sz="4000" b="1" dirty="0" smtClean="0">
                <a:solidFill>
                  <a:srgbClr val="C00000"/>
                </a:solidFill>
                <a:latin typeface="Tmies New Roman"/>
              </a:rPr>
              <a:t>om </a:t>
            </a:r>
            <a:r>
              <a:rPr lang="en-US" sz="4000" b="1" dirty="0" smtClean="0">
                <a:solidFill>
                  <a:srgbClr val="0000FF"/>
                </a:solidFill>
                <a:latin typeface="Tmies New Roman"/>
              </a:rPr>
              <a:t>đ</a:t>
            </a:r>
            <a:r>
              <a:rPr lang="en-US" sz="4000" b="1" dirty="0" smtClean="0">
                <a:solidFill>
                  <a:srgbClr val="C00000"/>
                </a:solidFill>
                <a:latin typeface="Tmies New Roman"/>
              </a:rPr>
              <a:t>óm </a:t>
            </a:r>
            <a:endParaRPr lang="en-US" sz="4000" b="1" dirty="0">
              <a:solidFill>
                <a:srgbClr val="C00000"/>
              </a:solidFill>
              <a:latin typeface="Tmies New Roman"/>
            </a:endParaRPr>
          </a:p>
        </p:txBody>
      </p:sp>
      <p:sp>
        <p:nvSpPr>
          <p:cNvPr id="19" name="Rectangle 18"/>
          <p:cNvSpPr/>
          <p:nvPr/>
        </p:nvSpPr>
        <p:spPr>
          <a:xfrm>
            <a:off x="4682831" y="2057401"/>
            <a:ext cx="2641600" cy="762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a:solidFill>
                  <a:srgbClr val="C00000"/>
                </a:solidFill>
                <a:latin typeface="Tmies New Roman"/>
              </a:rPr>
              <a:t>ô</a:t>
            </a:r>
            <a:r>
              <a:rPr lang="en-US" sz="5400" b="1" dirty="0" smtClean="0">
                <a:solidFill>
                  <a:srgbClr val="C00000"/>
                </a:solidFill>
                <a:latin typeface="Tmies New Roman"/>
              </a:rPr>
              <a:t>m</a:t>
            </a:r>
            <a:endParaRPr lang="en-US" sz="5400" b="1" dirty="0">
              <a:solidFill>
                <a:srgbClr val="C00000"/>
              </a:solidFill>
              <a:latin typeface="Tmies New Roman"/>
            </a:endParaRPr>
          </a:p>
        </p:txBody>
      </p:sp>
      <p:sp>
        <p:nvSpPr>
          <p:cNvPr id="20" name="Rectangle 19"/>
          <p:cNvSpPr/>
          <p:nvPr/>
        </p:nvSpPr>
        <p:spPr>
          <a:xfrm>
            <a:off x="3962402" y="2819400"/>
            <a:ext cx="2041229" cy="94903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smtClean="0">
                <a:solidFill>
                  <a:srgbClr val="0000FF"/>
                </a:solidFill>
                <a:latin typeface="Tmies New Roman"/>
              </a:rPr>
              <a:t>t</a:t>
            </a:r>
            <a:endParaRPr lang="en-US" sz="5400" b="1" dirty="0">
              <a:solidFill>
                <a:srgbClr val="0000FF"/>
              </a:solidFill>
              <a:latin typeface="Tmies New Roman"/>
            </a:endParaRPr>
          </a:p>
        </p:txBody>
      </p:sp>
      <p:sp>
        <p:nvSpPr>
          <p:cNvPr id="21" name="Rectangle 20"/>
          <p:cNvSpPr/>
          <p:nvPr/>
        </p:nvSpPr>
        <p:spPr>
          <a:xfrm>
            <a:off x="6003631" y="2819402"/>
            <a:ext cx="2184407" cy="93518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a:solidFill>
                  <a:srgbClr val="C00000"/>
                </a:solidFill>
                <a:latin typeface="Tmies New Roman"/>
              </a:rPr>
              <a:t>ô</a:t>
            </a:r>
            <a:r>
              <a:rPr lang="en-US" sz="5400" b="1" dirty="0" smtClean="0">
                <a:solidFill>
                  <a:srgbClr val="C00000"/>
                </a:solidFill>
                <a:latin typeface="Tmies New Roman"/>
              </a:rPr>
              <a:t>m</a:t>
            </a:r>
            <a:endParaRPr lang="en-US" sz="5400" b="1" dirty="0">
              <a:solidFill>
                <a:srgbClr val="C00000"/>
              </a:solidFill>
              <a:latin typeface="Tmies New Roman"/>
            </a:endParaRPr>
          </a:p>
        </p:txBody>
      </p:sp>
      <p:sp>
        <p:nvSpPr>
          <p:cNvPr id="22" name="Rectangle 21"/>
          <p:cNvSpPr/>
          <p:nvPr/>
        </p:nvSpPr>
        <p:spPr>
          <a:xfrm>
            <a:off x="3943930" y="3747654"/>
            <a:ext cx="4244108" cy="87283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smtClean="0">
                <a:solidFill>
                  <a:srgbClr val="0000FF"/>
                </a:solidFill>
                <a:latin typeface="Tmies New Roman"/>
              </a:rPr>
              <a:t>t</a:t>
            </a:r>
            <a:r>
              <a:rPr lang="en-US" sz="5400" b="1" dirty="0" smtClean="0">
                <a:solidFill>
                  <a:srgbClr val="C00000"/>
                </a:solidFill>
                <a:latin typeface="Tmies New Roman"/>
              </a:rPr>
              <a:t>ôm</a:t>
            </a:r>
            <a:endParaRPr lang="en-US" sz="5400" b="1" dirty="0">
              <a:solidFill>
                <a:srgbClr val="C00000"/>
              </a:solidFill>
              <a:latin typeface="Tmies New Roman"/>
            </a:endParaRPr>
          </a:p>
        </p:txBody>
      </p:sp>
      <p:sp>
        <p:nvSpPr>
          <p:cNvPr id="23" name="Rectangle 22"/>
          <p:cNvSpPr/>
          <p:nvPr/>
        </p:nvSpPr>
        <p:spPr>
          <a:xfrm>
            <a:off x="3962402" y="4641269"/>
            <a:ext cx="4244108" cy="99753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smtClean="0">
                <a:solidFill>
                  <a:srgbClr val="0000FF"/>
                </a:solidFill>
                <a:latin typeface="Tmies New Roman"/>
              </a:rPr>
              <a:t>con t</a:t>
            </a:r>
            <a:r>
              <a:rPr lang="en-US" sz="5400" b="1" dirty="0" smtClean="0">
                <a:solidFill>
                  <a:srgbClr val="C00000"/>
                </a:solidFill>
                <a:latin typeface="Tmies New Roman"/>
              </a:rPr>
              <a:t>ôm</a:t>
            </a:r>
            <a:endParaRPr lang="en-US" sz="5400" b="1" dirty="0">
              <a:solidFill>
                <a:srgbClr val="C00000"/>
              </a:solidFill>
              <a:latin typeface="Tmies New Roman"/>
            </a:endParaRPr>
          </a:p>
        </p:txBody>
      </p:sp>
      <p:sp>
        <p:nvSpPr>
          <p:cNvPr id="25" name="Rectangle 24"/>
          <p:cNvSpPr/>
          <p:nvPr/>
        </p:nvSpPr>
        <p:spPr>
          <a:xfrm>
            <a:off x="8746836" y="2057401"/>
            <a:ext cx="2641600" cy="762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a:solidFill>
                  <a:srgbClr val="C00000"/>
                </a:solidFill>
                <a:latin typeface="Tmies New Roman"/>
              </a:rPr>
              <a:t>ơ</a:t>
            </a:r>
            <a:r>
              <a:rPr lang="en-US" sz="5400" b="1" dirty="0" smtClean="0">
                <a:solidFill>
                  <a:srgbClr val="C00000"/>
                </a:solidFill>
                <a:latin typeface="Tmies New Roman"/>
              </a:rPr>
              <a:t>m</a:t>
            </a:r>
            <a:endParaRPr lang="en-US" sz="5400" b="1" dirty="0">
              <a:solidFill>
                <a:srgbClr val="C00000"/>
              </a:solidFill>
              <a:latin typeface="Tmies New Roman"/>
            </a:endParaRPr>
          </a:p>
        </p:txBody>
      </p:sp>
      <p:sp>
        <p:nvSpPr>
          <p:cNvPr id="26" name="Rectangle 25"/>
          <p:cNvSpPr/>
          <p:nvPr/>
        </p:nvSpPr>
        <p:spPr>
          <a:xfrm>
            <a:off x="10261600" y="2833256"/>
            <a:ext cx="1893456" cy="93518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a:solidFill>
                  <a:srgbClr val="C00000"/>
                </a:solidFill>
                <a:latin typeface="Tmies New Roman"/>
              </a:rPr>
              <a:t>ơ</a:t>
            </a:r>
            <a:r>
              <a:rPr lang="en-US" sz="5400" b="1" dirty="0" smtClean="0">
                <a:solidFill>
                  <a:srgbClr val="C00000"/>
                </a:solidFill>
                <a:latin typeface="Tmies New Roman"/>
              </a:rPr>
              <a:t>m</a:t>
            </a:r>
            <a:endParaRPr lang="en-US" sz="5400" b="1" dirty="0">
              <a:solidFill>
                <a:srgbClr val="C00000"/>
              </a:solidFill>
              <a:latin typeface="Tmies New Roman"/>
            </a:endParaRPr>
          </a:p>
        </p:txBody>
      </p:sp>
      <p:sp>
        <p:nvSpPr>
          <p:cNvPr id="27" name="Rectangle 26"/>
          <p:cNvSpPr/>
          <p:nvPr/>
        </p:nvSpPr>
        <p:spPr>
          <a:xfrm>
            <a:off x="8432800" y="2819401"/>
            <a:ext cx="1828800" cy="93518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smtClean="0">
                <a:solidFill>
                  <a:srgbClr val="0000FF"/>
                </a:solidFill>
                <a:latin typeface="Tmies New Roman"/>
              </a:rPr>
              <a:t>r</a:t>
            </a:r>
            <a:endParaRPr lang="en-US" sz="5400" b="1" dirty="0">
              <a:solidFill>
                <a:srgbClr val="0000FF"/>
              </a:solidFill>
              <a:latin typeface="Tmies New Roman"/>
            </a:endParaRPr>
          </a:p>
        </p:txBody>
      </p:sp>
      <p:sp>
        <p:nvSpPr>
          <p:cNvPr id="28" name="Rectangle 27"/>
          <p:cNvSpPr/>
          <p:nvPr/>
        </p:nvSpPr>
        <p:spPr>
          <a:xfrm>
            <a:off x="8432801" y="3719944"/>
            <a:ext cx="3759199" cy="87283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smtClean="0">
                <a:solidFill>
                  <a:srgbClr val="0000FF"/>
                </a:solidFill>
                <a:latin typeface="Tmies New Roman"/>
              </a:rPr>
              <a:t>r</a:t>
            </a:r>
            <a:r>
              <a:rPr lang="en-US" sz="5400" b="1" dirty="0" smtClean="0">
                <a:solidFill>
                  <a:srgbClr val="C00000"/>
                </a:solidFill>
                <a:latin typeface="Tmies New Roman"/>
              </a:rPr>
              <a:t>ơm</a:t>
            </a:r>
            <a:endParaRPr lang="en-US" sz="5400" b="1" dirty="0">
              <a:solidFill>
                <a:srgbClr val="C00000"/>
              </a:solidFill>
              <a:latin typeface="Tmies New Roman"/>
            </a:endParaRPr>
          </a:p>
        </p:txBody>
      </p:sp>
      <p:sp>
        <p:nvSpPr>
          <p:cNvPr id="29" name="Rectangle 28"/>
          <p:cNvSpPr/>
          <p:nvPr/>
        </p:nvSpPr>
        <p:spPr>
          <a:xfrm>
            <a:off x="8432801" y="4592779"/>
            <a:ext cx="3759199" cy="104602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4800" b="1" dirty="0" smtClean="0">
                <a:solidFill>
                  <a:srgbClr val="0000FF"/>
                </a:solidFill>
                <a:latin typeface="Tmies New Roman"/>
              </a:rPr>
              <a:t>cây r</a:t>
            </a:r>
            <a:r>
              <a:rPr lang="en-US" sz="4800" b="1" dirty="0" smtClean="0">
                <a:solidFill>
                  <a:srgbClr val="C00000"/>
                </a:solidFill>
                <a:latin typeface="Tmies New Roman"/>
              </a:rPr>
              <a:t>ơm</a:t>
            </a:r>
            <a:endParaRPr lang="en-US" sz="4800" b="1" dirty="0">
              <a:solidFill>
                <a:srgbClr val="C00000"/>
              </a:solidFill>
              <a:latin typeface="Tmies New Roman"/>
            </a:endParaRPr>
          </a:p>
        </p:txBody>
      </p:sp>
    </p:spTree>
    <p:extLst>
      <p:ext uri="{BB962C8B-B14F-4D97-AF65-F5344CB8AC3E}">
        <p14:creationId xmlns:p14="http://schemas.microsoft.com/office/powerpoint/2010/main" val="2662232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ppt_x"/>
                                          </p:val>
                                        </p:tav>
                                        <p:tav tm="100000">
                                          <p:val>
                                            <p:strVal val="#ppt_x"/>
                                          </p:val>
                                        </p:tav>
                                      </p:tavLst>
                                    </p:anim>
                                    <p:anim calcmode="lin" valueType="num">
                                      <p:cBhvr additive="base">
                                        <p:cTn id="18" dur="500" fill="hold"/>
                                        <p:tgtEl>
                                          <p:spTgt spid="1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ppt_x"/>
                                          </p:val>
                                        </p:tav>
                                        <p:tav tm="100000">
                                          <p:val>
                                            <p:strVal val="#ppt_x"/>
                                          </p:val>
                                        </p:tav>
                                      </p:tavLst>
                                    </p:anim>
                                    <p:anim calcmode="lin" valueType="num">
                                      <p:cBhvr additive="base">
                                        <p:cTn id="22" dur="500" fill="hold"/>
                                        <p:tgtEl>
                                          <p:spTgt spid="16"/>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500" fill="hold"/>
                                        <p:tgtEl>
                                          <p:spTgt spid="17"/>
                                        </p:tgtEl>
                                        <p:attrNameLst>
                                          <p:attrName>ppt_x</p:attrName>
                                        </p:attrNameLst>
                                      </p:cBhvr>
                                      <p:tavLst>
                                        <p:tav tm="0">
                                          <p:val>
                                            <p:strVal val="#ppt_x"/>
                                          </p:val>
                                        </p:tav>
                                        <p:tav tm="100000">
                                          <p:val>
                                            <p:strVal val="#ppt_x"/>
                                          </p:val>
                                        </p:tav>
                                      </p:tavLst>
                                    </p:anim>
                                    <p:anim calcmode="lin" valueType="num">
                                      <p:cBhvr additive="base">
                                        <p:cTn id="26" dur="500" fill="hold"/>
                                        <p:tgtEl>
                                          <p:spTgt spid="17"/>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additive="base">
                                        <p:cTn id="29" dur="500" fill="hold"/>
                                        <p:tgtEl>
                                          <p:spTgt spid="18"/>
                                        </p:tgtEl>
                                        <p:attrNameLst>
                                          <p:attrName>ppt_x</p:attrName>
                                        </p:attrNameLst>
                                      </p:cBhvr>
                                      <p:tavLst>
                                        <p:tav tm="0">
                                          <p:val>
                                            <p:strVal val="#ppt_x"/>
                                          </p:val>
                                        </p:tav>
                                        <p:tav tm="100000">
                                          <p:val>
                                            <p:strVal val="#ppt_x"/>
                                          </p:val>
                                        </p:tav>
                                      </p:tavLst>
                                    </p:anim>
                                    <p:anim calcmode="lin" valueType="num">
                                      <p:cBhvr additive="base">
                                        <p:cTn id="3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p:cTn id="35" dur="1000" fill="hold"/>
                                        <p:tgtEl>
                                          <p:spTgt spid="19"/>
                                        </p:tgtEl>
                                        <p:attrNameLst>
                                          <p:attrName>ppt_w</p:attrName>
                                        </p:attrNameLst>
                                      </p:cBhvr>
                                      <p:tavLst>
                                        <p:tav tm="0">
                                          <p:val>
                                            <p:fltVal val="0"/>
                                          </p:val>
                                        </p:tav>
                                        <p:tav tm="100000">
                                          <p:val>
                                            <p:strVal val="#ppt_w"/>
                                          </p:val>
                                        </p:tav>
                                      </p:tavLst>
                                    </p:anim>
                                    <p:anim calcmode="lin" valueType="num">
                                      <p:cBhvr>
                                        <p:cTn id="36" dur="1000" fill="hold"/>
                                        <p:tgtEl>
                                          <p:spTgt spid="19"/>
                                        </p:tgtEl>
                                        <p:attrNameLst>
                                          <p:attrName>ppt_h</p:attrName>
                                        </p:attrNameLst>
                                      </p:cBhvr>
                                      <p:tavLst>
                                        <p:tav tm="0">
                                          <p:val>
                                            <p:fltVal val="0"/>
                                          </p:val>
                                        </p:tav>
                                        <p:tav tm="100000">
                                          <p:val>
                                            <p:strVal val="#ppt_h"/>
                                          </p:val>
                                        </p:tav>
                                      </p:tavLst>
                                    </p:anim>
                                    <p:anim calcmode="lin" valueType="num">
                                      <p:cBhvr>
                                        <p:cTn id="37" dur="1000" fill="hold"/>
                                        <p:tgtEl>
                                          <p:spTgt spid="19"/>
                                        </p:tgtEl>
                                        <p:attrNameLst>
                                          <p:attrName>style.rotation</p:attrName>
                                        </p:attrNameLst>
                                      </p:cBhvr>
                                      <p:tavLst>
                                        <p:tav tm="0">
                                          <p:val>
                                            <p:fltVal val="90"/>
                                          </p:val>
                                        </p:tav>
                                        <p:tav tm="100000">
                                          <p:val>
                                            <p:fltVal val="0"/>
                                          </p:val>
                                        </p:tav>
                                      </p:tavLst>
                                    </p:anim>
                                    <p:animEffect transition="in" filter="fade">
                                      <p:cBhvr>
                                        <p:cTn id="38" dur="1000"/>
                                        <p:tgtEl>
                                          <p:spTgt spid="19"/>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anim calcmode="lin" valueType="num">
                                      <p:cBhvr>
                                        <p:cTn id="41" dur="1000" fill="hold"/>
                                        <p:tgtEl>
                                          <p:spTgt spid="21"/>
                                        </p:tgtEl>
                                        <p:attrNameLst>
                                          <p:attrName>ppt_w</p:attrName>
                                        </p:attrNameLst>
                                      </p:cBhvr>
                                      <p:tavLst>
                                        <p:tav tm="0">
                                          <p:val>
                                            <p:fltVal val="0"/>
                                          </p:val>
                                        </p:tav>
                                        <p:tav tm="100000">
                                          <p:val>
                                            <p:strVal val="#ppt_w"/>
                                          </p:val>
                                        </p:tav>
                                      </p:tavLst>
                                    </p:anim>
                                    <p:anim calcmode="lin" valueType="num">
                                      <p:cBhvr>
                                        <p:cTn id="42" dur="1000" fill="hold"/>
                                        <p:tgtEl>
                                          <p:spTgt spid="21"/>
                                        </p:tgtEl>
                                        <p:attrNameLst>
                                          <p:attrName>ppt_h</p:attrName>
                                        </p:attrNameLst>
                                      </p:cBhvr>
                                      <p:tavLst>
                                        <p:tav tm="0">
                                          <p:val>
                                            <p:fltVal val="0"/>
                                          </p:val>
                                        </p:tav>
                                        <p:tav tm="100000">
                                          <p:val>
                                            <p:strVal val="#ppt_h"/>
                                          </p:val>
                                        </p:tav>
                                      </p:tavLst>
                                    </p:anim>
                                    <p:anim calcmode="lin" valueType="num">
                                      <p:cBhvr>
                                        <p:cTn id="43" dur="1000" fill="hold"/>
                                        <p:tgtEl>
                                          <p:spTgt spid="21"/>
                                        </p:tgtEl>
                                        <p:attrNameLst>
                                          <p:attrName>style.rotation</p:attrName>
                                        </p:attrNameLst>
                                      </p:cBhvr>
                                      <p:tavLst>
                                        <p:tav tm="0">
                                          <p:val>
                                            <p:fltVal val="90"/>
                                          </p:val>
                                        </p:tav>
                                        <p:tav tm="100000">
                                          <p:val>
                                            <p:fltVal val="0"/>
                                          </p:val>
                                        </p:tav>
                                      </p:tavLst>
                                    </p:anim>
                                    <p:animEffect transition="in" filter="fade">
                                      <p:cBhvr>
                                        <p:cTn id="44" dur="1000"/>
                                        <p:tgtEl>
                                          <p:spTgt spid="21"/>
                                        </p:tgtEl>
                                      </p:cBhvr>
                                    </p:animEffect>
                                  </p:childTnLst>
                                </p:cTn>
                              </p:par>
                              <p:par>
                                <p:cTn id="45" presetID="31" presetClass="entr" presetSubtype="0" fill="hold" grpId="0" nodeType="with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p:cTn id="47" dur="1000" fill="hold"/>
                                        <p:tgtEl>
                                          <p:spTgt spid="20"/>
                                        </p:tgtEl>
                                        <p:attrNameLst>
                                          <p:attrName>ppt_w</p:attrName>
                                        </p:attrNameLst>
                                      </p:cBhvr>
                                      <p:tavLst>
                                        <p:tav tm="0">
                                          <p:val>
                                            <p:fltVal val="0"/>
                                          </p:val>
                                        </p:tav>
                                        <p:tav tm="100000">
                                          <p:val>
                                            <p:strVal val="#ppt_w"/>
                                          </p:val>
                                        </p:tav>
                                      </p:tavLst>
                                    </p:anim>
                                    <p:anim calcmode="lin" valueType="num">
                                      <p:cBhvr>
                                        <p:cTn id="48" dur="1000" fill="hold"/>
                                        <p:tgtEl>
                                          <p:spTgt spid="20"/>
                                        </p:tgtEl>
                                        <p:attrNameLst>
                                          <p:attrName>ppt_h</p:attrName>
                                        </p:attrNameLst>
                                      </p:cBhvr>
                                      <p:tavLst>
                                        <p:tav tm="0">
                                          <p:val>
                                            <p:fltVal val="0"/>
                                          </p:val>
                                        </p:tav>
                                        <p:tav tm="100000">
                                          <p:val>
                                            <p:strVal val="#ppt_h"/>
                                          </p:val>
                                        </p:tav>
                                      </p:tavLst>
                                    </p:anim>
                                    <p:anim calcmode="lin" valueType="num">
                                      <p:cBhvr>
                                        <p:cTn id="49" dur="1000" fill="hold"/>
                                        <p:tgtEl>
                                          <p:spTgt spid="20"/>
                                        </p:tgtEl>
                                        <p:attrNameLst>
                                          <p:attrName>style.rotation</p:attrName>
                                        </p:attrNameLst>
                                      </p:cBhvr>
                                      <p:tavLst>
                                        <p:tav tm="0">
                                          <p:val>
                                            <p:fltVal val="90"/>
                                          </p:val>
                                        </p:tav>
                                        <p:tav tm="100000">
                                          <p:val>
                                            <p:fltVal val="0"/>
                                          </p:val>
                                        </p:tav>
                                      </p:tavLst>
                                    </p:anim>
                                    <p:animEffect transition="in" filter="fade">
                                      <p:cBhvr>
                                        <p:cTn id="50" dur="1000"/>
                                        <p:tgtEl>
                                          <p:spTgt spid="20"/>
                                        </p:tgtEl>
                                      </p:cBhvr>
                                    </p:animEffect>
                                  </p:childTnLst>
                                </p:cTn>
                              </p:par>
                              <p:par>
                                <p:cTn id="51" presetID="31" presetClass="entr" presetSubtype="0" fill="hold" grpId="0" nodeType="with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p:cTn id="53" dur="1000" fill="hold"/>
                                        <p:tgtEl>
                                          <p:spTgt spid="22"/>
                                        </p:tgtEl>
                                        <p:attrNameLst>
                                          <p:attrName>ppt_w</p:attrName>
                                        </p:attrNameLst>
                                      </p:cBhvr>
                                      <p:tavLst>
                                        <p:tav tm="0">
                                          <p:val>
                                            <p:fltVal val="0"/>
                                          </p:val>
                                        </p:tav>
                                        <p:tav tm="100000">
                                          <p:val>
                                            <p:strVal val="#ppt_w"/>
                                          </p:val>
                                        </p:tav>
                                      </p:tavLst>
                                    </p:anim>
                                    <p:anim calcmode="lin" valueType="num">
                                      <p:cBhvr>
                                        <p:cTn id="54" dur="1000" fill="hold"/>
                                        <p:tgtEl>
                                          <p:spTgt spid="22"/>
                                        </p:tgtEl>
                                        <p:attrNameLst>
                                          <p:attrName>ppt_h</p:attrName>
                                        </p:attrNameLst>
                                      </p:cBhvr>
                                      <p:tavLst>
                                        <p:tav tm="0">
                                          <p:val>
                                            <p:fltVal val="0"/>
                                          </p:val>
                                        </p:tav>
                                        <p:tav tm="100000">
                                          <p:val>
                                            <p:strVal val="#ppt_h"/>
                                          </p:val>
                                        </p:tav>
                                      </p:tavLst>
                                    </p:anim>
                                    <p:anim calcmode="lin" valueType="num">
                                      <p:cBhvr>
                                        <p:cTn id="55" dur="1000" fill="hold"/>
                                        <p:tgtEl>
                                          <p:spTgt spid="22"/>
                                        </p:tgtEl>
                                        <p:attrNameLst>
                                          <p:attrName>style.rotation</p:attrName>
                                        </p:attrNameLst>
                                      </p:cBhvr>
                                      <p:tavLst>
                                        <p:tav tm="0">
                                          <p:val>
                                            <p:fltVal val="90"/>
                                          </p:val>
                                        </p:tav>
                                        <p:tav tm="100000">
                                          <p:val>
                                            <p:fltVal val="0"/>
                                          </p:val>
                                        </p:tav>
                                      </p:tavLst>
                                    </p:anim>
                                    <p:animEffect transition="in" filter="fade">
                                      <p:cBhvr>
                                        <p:cTn id="56" dur="1000"/>
                                        <p:tgtEl>
                                          <p:spTgt spid="22"/>
                                        </p:tgtEl>
                                      </p:cBhvr>
                                    </p:animEffect>
                                  </p:childTnLst>
                                </p:cTn>
                              </p:par>
                              <p:par>
                                <p:cTn id="57" presetID="31" presetClass="entr" presetSubtype="0" fill="hold" grpId="0" nodeType="with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p:cTn id="59" dur="1000" fill="hold"/>
                                        <p:tgtEl>
                                          <p:spTgt spid="23"/>
                                        </p:tgtEl>
                                        <p:attrNameLst>
                                          <p:attrName>ppt_w</p:attrName>
                                        </p:attrNameLst>
                                      </p:cBhvr>
                                      <p:tavLst>
                                        <p:tav tm="0">
                                          <p:val>
                                            <p:fltVal val="0"/>
                                          </p:val>
                                        </p:tav>
                                        <p:tav tm="100000">
                                          <p:val>
                                            <p:strVal val="#ppt_w"/>
                                          </p:val>
                                        </p:tav>
                                      </p:tavLst>
                                    </p:anim>
                                    <p:anim calcmode="lin" valueType="num">
                                      <p:cBhvr>
                                        <p:cTn id="60" dur="1000" fill="hold"/>
                                        <p:tgtEl>
                                          <p:spTgt spid="23"/>
                                        </p:tgtEl>
                                        <p:attrNameLst>
                                          <p:attrName>ppt_h</p:attrName>
                                        </p:attrNameLst>
                                      </p:cBhvr>
                                      <p:tavLst>
                                        <p:tav tm="0">
                                          <p:val>
                                            <p:fltVal val="0"/>
                                          </p:val>
                                        </p:tav>
                                        <p:tav tm="100000">
                                          <p:val>
                                            <p:strVal val="#ppt_h"/>
                                          </p:val>
                                        </p:tav>
                                      </p:tavLst>
                                    </p:anim>
                                    <p:anim calcmode="lin" valueType="num">
                                      <p:cBhvr>
                                        <p:cTn id="61" dur="1000" fill="hold"/>
                                        <p:tgtEl>
                                          <p:spTgt spid="23"/>
                                        </p:tgtEl>
                                        <p:attrNameLst>
                                          <p:attrName>style.rotation</p:attrName>
                                        </p:attrNameLst>
                                      </p:cBhvr>
                                      <p:tavLst>
                                        <p:tav tm="0">
                                          <p:val>
                                            <p:fltVal val="90"/>
                                          </p:val>
                                        </p:tav>
                                        <p:tav tm="100000">
                                          <p:val>
                                            <p:fltVal val="0"/>
                                          </p:val>
                                        </p:tav>
                                      </p:tavLst>
                                    </p:anim>
                                    <p:animEffect transition="in" filter="fade">
                                      <p:cBhvr>
                                        <p:cTn id="62" dur="1000"/>
                                        <p:tgtEl>
                                          <p:spTgt spid="23"/>
                                        </p:tgtEl>
                                      </p:cBhvr>
                                    </p:animEffect>
                                  </p:childTnLst>
                                </p:cTn>
                              </p:par>
                            </p:childTnLst>
                          </p:cTn>
                        </p:par>
                      </p:childTnLst>
                    </p:cTn>
                  </p:par>
                  <p:par>
                    <p:cTn id="63" fill="hold">
                      <p:stCondLst>
                        <p:cond delay="indefinite"/>
                      </p:stCondLst>
                      <p:childTnLst>
                        <p:par>
                          <p:cTn id="64" fill="hold">
                            <p:stCondLst>
                              <p:cond delay="0"/>
                            </p:stCondLst>
                            <p:childTnLst>
                              <p:par>
                                <p:cTn id="65" presetID="26" presetClass="entr" presetSubtype="0" fill="hold" grpId="0" nodeType="click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wipe(down)">
                                      <p:cBhvr>
                                        <p:cTn id="67" dur="580">
                                          <p:stCondLst>
                                            <p:cond delay="0"/>
                                          </p:stCondLst>
                                        </p:cTn>
                                        <p:tgtEl>
                                          <p:spTgt spid="25"/>
                                        </p:tgtEl>
                                      </p:cBhvr>
                                    </p:animEffect>
                                    <p:anim calcmode="lin" valueType="num">
                                      <p:cBhvr>
                                        <p:cTn id="68"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69"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70"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71"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72"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73" dur="26">
                                          <p:stCondLst>
                                            <p:cond delay="650"/>
                                          </p:stCondLst>
                                        </p:cTn>
                                        <p:tgtEl>
                                          <p:spTgt spid="25"/>
                                        </p:tgtEl>
                                      </p:cBhvr>
                                      <p:to x="100000" y="60000"/>
                                    </p:animScale>
                                    <p:animScale>
                                      <p:cBhvr>
                                        <p:cTn id="74" dur="166" decel="50000">
                                          <p:stCondLst>
                                            <p:cond delay="676"/>
                                          </p:stCondLst>
                                        </p:cTn>
                                        <p:tgtEl>
                                          <p:spTgt spid="25"/>
                                        </p:tgtEl>
                                      </p:cBhvr>
                                      <p:to x="100000" y="100000"/>
                                    </p:animScale>
                                    <p:animScale>
                                      <p:cBhvr>
                                        <p:cTn id="75" dur="26">
                                          <p:stCondLst>
                                            <p:cond delay="1312"/>
                                          </p:stCondLst>
                                        </p:cTn>
                                        <p:tgtEl>
                                          <p:spTgt spid="25"/>
                                        </p:tgtEl>
                                      </p:cBhvr>
                                      <p:to x="100000" y="80000"/>
                                    </p:animScale>
                                    <p:animScale>
                                      <p:cBhvr>
                                        <p:cTn id="76" dur="166" decel="50000">
                                          <p:stCondLst>
                                            <p:cond delay="1338"/>
                                          </p:stCondLst>
                                        </p:cTn>
                                        <p:tgtEl>
                                          <p:spTgt spid="25"/>
                                        </p:tgtEl>
                                      </p:cBhvr>
                                      <p:to x="100000" y="100000"/>
                                    </p:animScale>
                                    <p:animScale>
                                      <p:cBhvr>
                                        <p:cTn id="77" dur="26">
                                          <p:stCondLst>
                                            <p:cond delay="1642"/>
                                          </p:stCondLst>
                                        </p:cTn>
                                        <p:tgtEl>
                                          <p:spTgt spid="25"/>
                                        </p:tgtEl>
                                      </p:cBhvr>
                                      <p:to x="100000" y="90000"/>
                                    </p:animScale>
                                    <p:animScale>
                                      <p:cBhvr>
                                        <p:cTn id="78" dur="166" decel="50000">
                                          <p:stCondLst>
                                            <p:cond delay="1668"/>
                                          </p:stCondLst>
                                        </p:cTn>
                                        <p:tgtEl>
                                          <p:spTgt spid="25"/>
                                        </p:tgtEl>
                                      </p:cBhvr>
                                      <p:to x="100000" y="100000"/>
                                    </p:animScale>
                                    <p:animScale>
                                      <p:cBhvr>
                                        <p:cTn id="79" dur="26">
                                          <p:stCondLst>
                                            <p:cond delay="1808"/>
                                          </p:stCondLst>
                                        </p:cTn>
                                        <p:tgtEl>
                                          <p:spTgt spid="25"/>
                                        </p:tgtEl>
                                      </p:cBhvr>
                                      <p:to x="100000" y="95000"/>
                                    </p:animScale>
                                    <p:animScale>
                                      <p:cBhvr>
                                        <p:cTn id="80" dur="166" decel="50000">
                                          <p:stCondLst>
                                            <p:cond delay="1834"/>
                                          </p:stCondLst>
                                        </p:cTn>
                                        <p:tgtEl>
                                          <p:spTgt spid="25"/>
                                        </p:tgtEl>
                                      </p:cBhvr>
                                      <p:to x="100000" y="100000"/>
                                    </p:animScale>
                                  </p:childTnLst>
                                </p:cTn>
                              </p:par>
                              <p:par>
                                <p:cTn id="81" presetID="26" presetClass="entr" presetSubtype="0" fill="hold" grpId="0" nodeType="withEffect">
                                  <p:stCondLst>
                                    <p:cond delay="0"/>
                                  </p:stCondLst>
                                  <p:childTnLst>
                                    <p:set>
                                      <p:cBhvr>
                                        <p:cTn id="82" dur="1" fill="hold">
                                          <p:stCondLst>
                                            <p:cond delay="0"/>
                                          </p:stCondLst>
                                        </p:cTn>
                                        <p:tgtEl>
                                          <p:spTgt spid="27"/>
                                        </p:tgtEl>
                                        <p:attrNameLst>
                                          <p:attrName>style.visibility</p:attrName>
                                        </p:attrNameLst>
                                      </p:cBhvr>
                                      <p:to>
                                        <p:strVal val="visible"/>
                                      </p:to>
                                    </p:set>
                                    <p:animEffect transition="in" filter="wipe(down)">
                                      <p:cBhvr>
                                        <p:cTn id="83" dur="580">
                                          <p:stCondLst>
                                            <p:cond delay="0"/>
                                          </p:stCondLst>
                                        </p:cTn>
                                        <p:tgtEl>
                                          <p:spTgt spid="27"/>
                                        </p:tgtEl>
                                      </p:cBhvr>
                                    </p:animEffect>
                                    <p:anim calcmode="lin" valueType="num">
                                      <p:cBhvr>
                                        <p:cTn id="84" dur="1822" tmFilter="0,0; 0.14,0.36; 0.43,0.73; 0.71,0.91; 1.0,1.0">
                                          <p:stCondLst>
                                            <p:cond delay="0"/>
                                          </p:stCondLst>
                                        </p:cTn>
                                        <p:tgtEl>
                                          <p:spTgt spid="27"/>
                                        </p:tgtEl>
                                        <p:attrNameLst>
                                          <p:attrName>ppt_x</p:attrName>
                                        </p:attrNameLst>
                                      </p:cBhvr>
                                      <p:tavLst>
                                        <p:tav tm="0">
                                          <p:val>
                                            <p:strVal val="#ppt_x-0.25"/>
                                          </p:val>
                                        </p:tav>
                                        <p:tav tm="100000">
                                          <p:val>
                                            <p:strVal val="#ppt_x"/>
                                          </p:val>
                                        </p:tav>
                                      </p:tavLst>
                                    </p:anim>
                                    <p:anim calcmode="lin" valueType="num">
                                      <p:cBhvr>
                                        <p:cTn id="85" dur="664" tmFilter="0.0,0.0; 0.25,0.07; 0.50,0.2; 0.75,0.467; 1.0,1.0">
                                          <p:stCondLst>
                                            <p:cond delay="0"/>
                                          </p:stCondLst>
                                        </p:cTn>
                                        <p:tgtEl>
                                          <p:spTgt spid="27"/>
                                        </p:tgtEl>
                                        <p:attrNameLst>
                                          <p:attrName>ppt_y</p:attrName>
                                        </p:attrNameLst>
                                      </p:cBhvr>
                                      <p:tavLst>
                                        <p:tav tm="0" fmla="#ppt_y-sin(pi*$)/3">
                                          <p:val>
                                            <p:fltVal val="0.5"/>
                                          </p:val>
                                        </p:tav>
                                        <p:tav tm="100000">
                                          <p:val>
                                            <p:fltVal val="1"/>
                                          </p:val>
                                        </p:tav>
                                      </p:tavLst>
                                    </p:anim>
                                    <p:anim calcmode="lin" valueType="num">
                                      <p:cBhvr>
                                        <p:cTn id="86" dur="664" tmFilter="0, 0; 0.125,0.2665; 0.25,0.4; 0.375,0.465; 0.5,0.5;  0.625,0.535; 0.75,0.6; 0.875,0.7335; 1,1">
                                          <p:stCondLst>
                                            <p:cond delay="664"/>
                                          </p:stCondLst>
                                        </p:cTn>
                                        <p:tgtEl>
                                          <p:spTgt spid="27"/>
                                        </p:tgtEl>
                                        <p:attrNameLst>
                                          <p:attrName>ppt_y</p:attrName>
                                        </p:attrNameLst>
                                      </p:cBhvr>
                                      <p:tavLst>
                                        <p:tav tm="0" fmla="#ppt_y-sin(pi*$)/9">
                                          <p:val>
                                            <p:fltVal val="0"/>
                                          </p:val>
                                        </p:tav>
                                        <p:tav tm="100000">
                                          <p:val>
                                            <p:fltVal val="1"/>
                                          </p:val>
                                        </p:tav>
                                      </p:tavLst>
                                    </p:anim>
                                    <p:anim calcmode="lin" valueType="num">
                                      <p:cBhvr>
                                        <p:cTn id="87" dur="332" tmFilter="0, 0; 0.125,0.2665; 0.25,0.4; 0.375,0.465; 0.5,0.5;  0.625,0.535; 0.75,0.6; 0.875,0.7335; 1,1">
                                          <p:stCondLst>
                                            <p:cond delay="1324"/>
                                          </p:stCondLst>
                                        </p:cTn>
                                        <p:tgtEl>
                                          <p:spTgt spid="27"/>
                                        </p:tgtEl>
                                        <p:attrNameLst>
                                          <p:attrName>ppt_y</p:attrName>
                                        </p:attrNameLst>
                                      </p:cBhvr>
                                      <p:tavLst>
                                        <p:tav tm="0" fmla="#ppt_y-sin(pi*$)/27">
                                          <p:val>
                                            <p:fltVal val="0"/>
                                          </p:val>
                                        </p:tav>
                                        <p:tav tm="100000">
                                          <p:val>
                                            <p:fltVal val="1"/>
                                          </p:val>
                                        </p:tav>
                                      </p:tavLst>
                                    </p:anim>
                                    <p:anim calcmode="lin" valueType="num">
                                      <p:cBhvr>
                                        <p:cTn id="88" dur="164" tmFilter="0, 0; 0.125,0.2665; 0.25,0.4; 0.375,0.465; 0.5,0.5;  0.625,0.535; 0.75,0.6; 0.875,0.7335; 1,1">
                                          <p:stCondLst>
                                            <p:cond delay="1656"/>
                                          </p:stCondLst>
                                        </p:cTn>
                                        <p:tgtEl>
                                          <p:spTgt spid="27"/>
                                        </p:tgtEl>
                                        <p:attrNameLst>
                                          <p:attrName>ppt_y</p:attrName>
                                        </p:attrNameLst>
                                      </p:cBhvr>
                                      <p:tavLst>
                                        <p:tav tm="0" fmla="#ppt_y-sin(pi*$)/81">
                                          <p:val>
                                            <p:fltVal val="0"/>
                                          </p:val>
                                        </p:tav>
                                        <p:tav tm="100000">
                                          <p:val>
                                            <p:fltVal val="1"/>
                                          </p:val>
                                        </p:tav>
                                      </p:tavLst>
                                    </p:anim>
                                    <p:animScale>
                                      <p:cBhvr>
                                        <p:cTn id="89" dur="26">
                                          <p:stCondLst>
                                            <p:cond delay="650"/>
                                          </p:stCondLst>
                                        </p:cTn>
                                        <p:tgtEl>
                                          <p:spTgt spid="27"/>
                                        </p:tgtEl>
                                      </p:cBhvr>
                                      <p:to x="100000" y="60000"/>
                                    </p:animScale>
                                    <p:animScale>
                                      <p:cBhvr>
                                        <p:cTn id="90" dur="166" decel="50000">
                                          <p:stCondLst>
                                            <p:cond delay="676"/>
                                          </p:stCondLst>
                                        </p:cTn>
                                        <p:tgtEl>
                                          <p:spTgt spid="27"/>
                                        </p:tgtEl>
                                      </p:cBhvr>
                                      <p:to x="100000" y="100000"/>
                                    </p:animScale>
                                    <p:animScale>
                                      <p:cBhvr>
                                        <p:cTn id="91" dur="26">
                                          <p:stCondLst>
                                            <p:cond delay="1312"/>
                                          </p:stCondLst>
                                        </p:cTn>
                                        <p:tgtEl>
                                          <p:spTgt spid="27"/>
                                        </p:tgtEl>
                                      </p:cBhvr>
                                      <p:to x="100000" y="80000"/>
                                    </p:animScale>
                                    <p:animScale>
                                      <p:cBhvr>
                                        <p:cTn id="92" dur="166" decel="50000">
                                          <p:stCondLst>
                                            <p:cond delay="1338"/>
                                          </p:stCondLst>
                                        </p:cTn>
                                        <p:tgtEl>
                                          <p:spTgt spid="27"/>
                                        </p:tgtEl>
                                      </p:cBhvr>
                                      <p:to x="100000" y="100000"/>
                                    </p:animScale>
                                    <p:animScale>
                                      <p:cBhvr>
                                        <p:cTn id="93" dur="26">
                                          <p:stCondLst>
                                            <p:cond delay="1642"/>
                                          </p:stCondLst>
                                        </p:cTn>
                                        <p:tgtEl>
                                          <p:spTgt spid="27"/>
                                        </p:tgtEl>
                                      </p:cBhvr>
                                      <p:to x="100000" y="90000"/>
                                    </p:animScale>
                                    <p:animScale>
                                      <p:cBhvr>
                                        <p:cTn id="94" dur="166" decel="50000">
                                          <p:stCondLst>
                                            <p:cond delay="1668"/>
                                          </p:stCondLst>
                                        </p:cTn>
                                        <p:tgtEl>
                                          <p:spTgt spid="27"/>
                                        </p:tgtEl>
                                      </p:cBhvr>
                                      <p:to x="100000" y="100000"/>
                                    </p:animScale>
                                    <p:animScale>
                                      <p:cBhvr>
                                        <p:cTn id="95" dur="26">
                                          <p:stCondLst>
                                            <p:cond delay="1808"/>
                                          </p:stCondLst>
                                        </p:cTn>
                                        <p:tgtEl>
                                          <p:spTgt spid="27"/>
                                        </p:tgtEl>
                                      </p:cBhvr>
                                      <p:to x="100000" y="95000"/>
                                    </p:animScale>
                                    <p:animScale>
                                      <p:cBhvr>
                                        <p:cTn id="96" dur="166" decel="50000">
                                          <p:stCondLst>
                                            <p:cond delay="1834"/>
                                          </p:stCondLst>
                                        </p:cTn>
                                        <p:tgtEl>
                                          <p:spTgt spid="27"/>
                                        </p:tgtEl>
                                      </p:cBhvr>
                                      <p:to x="100000" y="100000"/>
                                    </p:animScale>
                                  </p:childTnLst>
                                </p:cTn>
                              </p:par>
                              <p:par>
                                <p:cTn id="97" presetID="26" presetClass="entr" presetSubtype="0" fill="hold" grpId="0" nodeType="withEffect">
                                  <p:stCondLst>
                                    <p:cond delay="0"/>
                                  </p:stCondLst>
                                  <p:childTnLst>
                                    <p:set>
                                      <p:cBhvr>
                                        <p:cTn id="98" dur="1" fill="hold">
                                          <p:stCondLst>
                                            <p:cond delay="0"/>
                                          </p:stCondLst>
                                        </p:cTn>
                                        <p:tgtEl>
                                          <p:spTgt spid="26"/>
                                        </p:tgtEl>
                                        <p:attrNameLst>
                                          <p:attrName>style.visibility</p:attrName>
                                        </p:attrNameLst>
                                      </p:cBhvr>
                                      <p:to>
                                        <p:strVal val="visible"/>
                                      </p:to>
                                    </p:set>
                                    <p:animEffect transition="in" filter="wipe(down)">
                                      <p:cBhvr>
                                        <p:cTn id="99" dur="580">
                                          <p:stCondLst>
                                            <p:cond delay="0"/>
                                          </p:stCondLst>
                                        </p:cTn>
                                        <p:tgtEl>
                                          <p:spTgt spid="26"/>
                                        </p:tgtEl>
                                      </p:cBhvr>
                                    </p:animEffect>
                                    <p:anim calcmode="lin" valueType="num">
                                      <p:cBhvr>
                                        <p:cTn id="100" dur="1822" tmFilter="0,0; 0.14,0.36; 0.43,0.73; 0.71,0.91; 1.0,1.0">
                                          <p:stCondLst>
                                            <p:cond delay="0"/>
                                          </p:stCondLst>
                                        </p:cTn>
                                        <p:tgtEl>
                                          <p:spTgt spid="26"/>
                                        </p:tgtEl>
                                        <p:attrNameLst>
                                          <p:attrName>ppt_x</p:attrName>
                                        </p:attrNameLst>
                                      </p:cBhvr>
                                      <p:tavLst>
                                        <p:tav tm="0">
                                          <p:val>
                                            <p:strVal val="#ppt_x-0.25"/>
                                          </p:val>
                                        </p:tav>
                                        <p:tav tm="100000">
                                          <p:val>
                                            <p:strVal val="#ppt_x"/>
                                          </p:val>
                                        </p:tav>
                                      </p:tavLst>
                                    </p:anim>
                                    <p:anim calcmode="lin" valueType="num">
                                      <p:cBhvr>
                                        <p:cTn id="101" dur="664" tmFilter="0.0,0.0; 0.25,0.07; 0.50,0.2; 0.75,0.467; 1.0,1.0">
                                          <p:stCondLst>
                                            <p:cond delay="0"/>
                                          </p:stCondLst>
                                        </p:cTn>
                                        <p:tgtEl>
                                          <p:spTgt spid="26"/>
                                        </p:tgtEl>
                                        <p:attrNameLst>
                                          <p:attrName>ppt_y</p:attrName>
                                        </p:attrNameLst>
                                      </p:cBhvr>
                                      <p:tavLst>
                                        <p:tav tm="0" fmla="#ppt_y-sin(pi*$)/3">
                                          <p:val>
                                            <p:fltVal val="0.5"/>
                                          </p:val>
                                        </p:tav>
                                        <p:tav tm="100000">
                                          <p:val>
                                            <p:fltVal val="1"/>
                                          </p:val>
                                        </p:tav>
                                      </p:tavLst>
                                    </p:anim>
                                    <p:anim calcmode="lin" valueType="num">
                                      <p:cBhvr>
                                        <p:cTn id="102" dur="664" tmFilter="0, 0; 0.125,0.2665; 0.25,0.4; 0.375,0.465; 0.5,0.5;  0.625,0.535; 0.75,0.6; 0.875,0.7335; 1,1">
                                          <p:stCondLst>
                                            <p:cond delay="664"/>
                                          </p:stCondLst>
                                        </p:cTn>
                                        <p:tgtEl>
                                          <p:spTgt spid="26"/>
                                        </p:tgtEl>
                                        <p:attrNameLst>
                                          <p:attrName>ppt_y</p:attrName>
                                        </p:attrNameLst>
                                      </p:cBhvr>
                                      <p:tavLst>
                                        <p:tav tm="0" fmla="#ppt_y-sin(pi*$)/9">
                                          <p:val>
                                            <p:fltVal val="0"/>
                                          </p:val>
                                        </p:tav>
                                        <p:tav tm="100000">
                                          <p:val>
                                            <p:fltVal val="1"/>
                                          </p:val>
                                        </p:tav>
                                      </p:tavLst>
                                    </p:anim>
                                    <p:anim calcmode="lin" valueType="num">
                                      <p:cBhvr>
                                        <p:cTn id="103" dur="332" tmFilter="0, 0; 0.125,0.2665; 0.25,0.4; 0.375,0.465; 0.5,0.5;  0.625,0.535; 0.75,0.6; 0.875,0.7335; 1,1">
                                          <p:stCondLst>
                                            <p:cond delay="1324"/>
                                          </p:stCondLst>
                                        </p:cTn>
                                        <p:tgtEl>
                                          <p:spTgt spid="26"/>
                                        </p:tgtEl>
                                        <p:attrNameLst>
                                          <p:attrName>ppt_y</p:attrName>
                                        </p:attrNameLst>
                                      </p:cBhvr>
                                      <p:tavLst>
                                        <p:tav tm="0" fmla="#ppt_y-sin(pi*$)/27">
                                          <p:val>
                                            <p:fltVal val="0"/>
                                          </p:val>
                                        </p:tav>
                                        <p:tav tm="100000">
                                          <p:val>
                                            <p:fltVal val="1"/>
                                          </p:val>
                                        </p:tav>
                                      </p:tavLst>
                                    </p:anim>
                                    <p:anim calcmode="lin" valueType="num">
                                      <p:cBhvr>
                                        <p:cTn id="104" dur="164" tmFilter="0, 0; 0.125,0.2665; 0.25,0.4; 0.375,0.465; 0.5,0.5;  0.625,0.535; 0.75,0.6; 0.875,0.7335; 1,1">
                                          <p:stCondLst>
                                            <p:cond delay="1656"/>
                                          </p:stCondLst>
                                        </p:cTn>
                                        <p:tgtEl>
                                          <p:spTgt spid="26"/>
                                        </p:tgtEl>
                                        <p:attrNameLst>
                                          <p:attrName>ppt_y</p:attrName>
                                        </p:attrNameLst>
                                      </p:cBhvr>
                                      <p:tavLst>
                                        <p:tav tm="0" fmla="#ppt_y-sin(pi*$)/81">
                                          <p:val>
                                            <p:fltVal val="0"/>
                                          </p:val>
                                        </p:tav>
                                        <p:tav tm="100000">
                                          <p:val>
                                            <p:fltVal val="1"/>
                                          </p:val>
                                        </p:tav>
                                      </p:tavLst>
                                    </p:anim>
                                    <p:animScale>
                                      <p:cBhvr>
                                        <p:cTn id="105" dur="26">
                                          <p:stCondLst>
                                            <p:cond delay="650"/>
                                          </p:stCondLst>
                                        </p:cTn>
                                        <p:tgtEl>
                                          <p:spTgt spid="26"/>
                                        </p:tgtEl>
                                      </p:cBhvr>
                                      <p:to x="100000" y="60000"/>
                                    </p:animScale>
                                    <p:animScale>
                                      <p:cBhvr>
                                        <p:cTn id="106" dur="166" decel="50000">
                                          <p:stCondLst>
                                            <p:cond delay="676"/>
                                          </p:stCondLst>
                                        </p:cTn>
                                        <p:tgtEl>
                                          <p:spTgt spid="26"/>
                                        </p:tgtEl>
                                      </p:cBhvr>
                                      <p:to x="100000" y="100000"/>
                                    </p:animScale>
                                    <p:animScale>
                                      <p:cBhvr>
                                        <p:cTn id="107" dur="26">
                                          <p:stCondLst>
                                            <p:cond delay="1312"/>
                                          </p:stCondLst>
                                        </p:cTn>
                                        <p:tgtEl>
                                          <p:spTgt spid="26"/>
                                        </p:tgtEl>
                                      </p:cBhvr>
                                      <p:to x="100000" y="80000"/>
                                    </p:animScale>
                                    <p:animScale>
                                      <p:cBhvr>
                                        <p:cTn id="108" dur="166" decel="50000">
                                          <p:stCondLst>
                                            <p:cond delay="1338"/>
                                          </p:stCondLst>
                                        </p:cTn>
                                        <p:tgtEl>
                                          <p:spTgt spid="26"/>
                                        </p:tgtEl>
                                      </p:cBhvr>
                                      <p:to x="100000" y="100000"/>
                                    </p:animScale>
                                    <p:animScale>
                                      <p:cBhvr>
                                        <p:cTn id="109" dur="26">
                                          <p:stCondLst>
                                            <p:cond delay="1642"/>
                                          </p:stCondLst>
                                        </p:cTn>
                                        <p:tgtEl>
                                          <p:spTgt spid="26"/>
                                        </p:tgtEl>
                                      </p:cBhvr>
                                      <p:to x="100000" y="90000"/>
                                    </p:animScale>
                                    <p:animScale>
                                      <p:cBhvr>
                                        <p:cTn id="110" dur="166" decel="50000">
                                          <p:stCondLst>
                                            <p:cond delay="1668"/>
                                          </p:stCondLst>
                                        </p:cTn>
                                        <p:tgtEl>
                                          <p:spTgt spid="26"/>
                                        </p:tgtEl>
                                      </p:cBhvr>
                                      <p:to x="100000" y="100000"/>
                                    </p:animScale>
                                    <p:animScale>
                                      <p:cBhvr>
                                        <p:cTn id="111" dur="26">
                                          <p:stCondLst>
                                            <p:cond delay="1808"/>
                                          </p:stCondLst>
                                        </p:cTn>
                                        <p:tgtEl>
                                          <p:spTgt spid="26"/>
                                        </p:tgtEl>
                                      </p:cBhvr>
                                      <p:to x="100000" y="95000"/>
                                    </p:animScale>
                                    <p:animScale>
                                      <p:cBhvr>
                                        <p:cTn id="112" dur="166" decel="50000">
                                          <p:stCondLst>
                                            <p:cond delay="1834"/>
                                          </p:stCondLst>
                                        </p:cTn>
                                        <p:tgtEl>
                                          <p:spTgt spid="26"/>
                                        </p:tgtEl>
                                      </p:cBhvr>
                                      <p:to x="100000" y="100000"/>
                                    </p:animScale>
                                  </p:childTnLst>
                                </p:cTn>
                              </p:par>
                              <p:par>
                                <p:cTn id="113" presetID="26" presetClass="entr" presetSubtype="0" fill="hold" grpId="0" nodeType="withEffect">
                                  <p:stCondLst>
                                    <p:cond delay="0"/>
                                  </p:stCondLst>
                                  <p:childTnLst>
                                    <p:set>
                                      <p:cBhvr>
                                        <p:cTn id="114" dur="1" fill="hold">
                                          <p:stCondLst>
                                            <p:cond delay="0"/>
                                          </p:stCondLst>
                                        </p:cTn>
                                        <p:tgtEl>
                                          <p:spTgt spid="28"/>
                                        </p:tgtEl>
                                        <p:attrNameLst>
                                          <p:attrName>style.visibility</p:attrName>
                                        </p:attrNameLst>
                                      </p:cBhvr>
                                      <p:to>
                                        <p:strVal val="visible"/>
                                      </p:to>
                                    </p:set>
                                    <p:animEffect transition="in" filter="wipe(down)">
                                      <p:cBhvr>
                                        <p:cTn id="115" dur="580">
                                          <p:stCondLst>
                                            <p:cond delay="0"/>
                                          </p:stCondLst>
                                        </p:cTn>
                                        <p:tgtEl>
                                          <p:spTgt spid="28"/>
                                        </p:tgtEl>
                                      </p:cBhvr>
                                    </p:animEffect>
                                    <p:anim calcmode="lin" valueType="num">
                                      <p:cBhvr>
                                        <p:cTn id="116" dur="1822" tmFilter="0,0; 0.14,0.36; 0.43,0.73; 0.71,0.91; 1.0,1.0">
                                          <p:stCondLst>
                                            <p:cond delay="0"/>
                                          </p:stCondLst>
                                        </p:cTn>
                                        <p:tgtEl>
                                          <p:spTgt spid="28"/>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28"/>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28"/>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28"/>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28"/>
                                        </p:tgtEl>
                                        <p:attrNameLst>
                                          <p:attrName>ppt_y</p:attrName>
                                        </p:attrNameLst>
                                      </p:cBhvr>
                                      <p:tavLst>
                                        <p:tav tm="0" fmla="#ppt_y-sin(pi*$)/81">
                                          <p:val>
                                            <p:fltVal val="0"/>
                                          </p:val>
                                        </p:tav>
                                        <p:tav tm="100000">
                                          <p:val>
                                            <p:fltVal val="1"/>
                                          </p:val>
                                        </p:tav>
                                      </p:tavLst>
                                    </p:anim>
                                    <p:animScale>
                                      <p:cBhvr>
                                        <p:cTn id="121" dur="26">
                                          <p:stCondLst>
                                            <p:cond delay="650"/>
                                          </p:stCondLst>
                                        </p:cTn>
                                        <p:tgtEl>
                                          <p:spTgt spid="28"/>
                                        </p:tgtEl>
                                      </p:cBhvr>
                                      <p:to x="100000" y="60000"/>
                                    </p:animScale>
                                    <p:animScale>
                                      <p:cBhvr>
                                        <p:cTn id="122" dur="166" decel="50000">
                                          <p:stCondLst>
                                            <p:cond delay="676"/>
                                          </p:stCondLst>
                                        </p:cTn>
                                        <p:tgtEl>
                                          <p:spTgt spid="28"/>
                                        </p:tgtEl>
                                      </p:cBhvr>
                                      <p:to x="100000" y="100000"/>
                                    </p:animScale>
                                    <p:animScale>
                                      <p:cBhvr>
                                        <p:cTn id="123" dur="26">
                                          <p:stCondLst>
                                            <p:cond delay="1312"/>
                                          </p:stCondLst>
                                        </p:cTn>
                                        <p:tgtEl>
                                          <p:spTgt spid="28"/>
                                        </p:tgtEl>
                                      </p:cBhvr>
                                      <p:to x="100000" y="80000"/>
                                    </p:animScale>
                                    <p:animScale>
                                      <p:cBhvr>
                                        <p:cTn id="124" dur="166" decel="50000">
                                          <p:stCondLst>
                                            <p:cond delay="1338"/>
                                          </p:stCondLst>
                                        </p:cTn>
                                        <p:tgtEl>
                                          <p:spTgt spid="28"/>
                                        </p:tgtEl>
                                      </p:cBhvr>
                                      <p:to x="100000" y="100000"/>
                                    </p:animScale>
                                    <p:animScale>
                                      <p:cBhvr>
                                        <p:cTn id="125" dur="26">
                                          <p:stCondLst>
                                            <p:cond delay="1642"/>
                                          </p:stCondLst>
                                        </p:cTn>
                                        <p:tgtEl>
                                          <p:spTgt spid="28"/>
                                        </p:tgtEl>
                                      </p:cBhvr>
                                      <p:to x="100000" y="90000"/>
                                    </p:animScale>
                                    <p:animScale>
                                      <p:cBhvr>
                                        <p:cTn id="126" dur="166" decel="50000">
                                          <p:stCondLst>
                                            <p:cond delay="1668"/>
                                          </p:stCondLst>
                                        </p:cTn>
                                        <p:tgtEl>
                                          <p:spTgt spid="28"/>
                                        </p:tgtEl>
                                      </p:cBhvr>
                                      <p:to x="100000" y="100000"/>
                                    </p:animScale>
                                    <p:animScale>
                                      <p:cBhvr>
                                        <p:cTn id="127" dur="26">
                                          <p:stCondLst>
                                            <p:cond delay="1808"/>
                                          </p:stCondLst>
                                        </p:cTn>
                                        <p:tgtEl>
                                          <p:spTgt spid="28"/>
                                        </p:tgtEl>
                                      </p:cBhvr>
                                      <p:to x="100000" y="95000"/>
                                    </p:animScale>
                                    <p:animScale>
                                      <p:cBhvr>
                                        <p:cTn id="128" dur="166" decel="50000">
                                          <p:stCondLst>
                                            <p:cond delay="1834"/>
                                          </p:stCondLst>
                                        </p:cTn>
                                        <p:tgtEl>
                                          <p:spTgt spid="28"/>
                                        </p:tgtEl>
                                      </p:cBhvr>
                                      <p:to x="100000" y="100000"/>
                                    </p:animScale>
                                  </p:childTnLst>
                                </p:cTn>
                              </p:par>
                              <p:par>
                                <p:cTn id="129" presetID="26" presetClass="entr" presetSubtype="0" fill="hold" grpId="0" nodeType="withEffect">
                                  <p:stCondLst>
                                    <p:cond delay="0"/>
                                  </p:stCondLst>
                                  <p:childTnLst>
                                    <p:set>
                                      <p:cBhvr>
                                        <p:cTn id="130" dur="1" fill="hold">
                                          <p:stCondLst>
                                            <p:cond delay="0"/>
                                          </p:stCondLst>
                                        </p:cTn>
                                        <p:tgtEl>
                                          <p:spTgt spid="29"/>
                                        </p:tgtEl>
                                        <p:attrNameLst>
                                          <p:attrName>style.visibility</p:attrName>
                                        </p:attrNameLst>
                                      </p:cBhvr>
                                      <p:to>
                                        <p:strVal val="visible"/>
                                      </p:to>
                                    </p:set>
                                    <p:animEffect transition="in" filter="wipe(down)">
                                      <p:cBhvr>
                                        <p:cTn id="131" dur="580">
                                          <p:stCondLst>
                                            <p:cond delay="0"/>
                                          </p:stCondLst>
                                        </p:cTn>
                                        <p:tgtEl>
                                          <p:spTgt spid="29"/>
                                        </p:tgtEl>
                                      </p:cBhvr>
                                    </p:animEffect>
                                    <p:anim calcmode="lin" valueType="num">
                                      <p:cBhvr>
                                        <p:cTn id="132" dur="1822" tmFilter="0,0; 0.14,0.36; 0.43,0.73; 0.71,0.91; 1.0,1.0">
                                          <p:stCondLst>
                                            <p:cond delay="0"/>
                                          </p:stCondLst>
                                        </p:cTn>
                                        <p:tgtEl>
                                          <p:spTgt spid="29"/>
                                        </p:tgtEl>
                                        <p:attrNameLst>
                                          <p:attrName>ppt_x</p:attrName>
                                        </p:attrNameLst>
                                      </p:cBhvr>
                                      <p:tavLst>
                                        <p:tav tm="0">
                                          <p:val>
                                            <p:strVal val="#ppt_x-0.25"/>
                                          </p:val>
                                        </p:tav>
                                        <p:tav tm="100000">
                                          <p:val>
                                            <p:strVal val="#ppt_x"/>
                                          </p:val>
                                        </p:tav>
                                      </p:tavLst>
                                    </p:anim>
                                    <p:anim calcmode="lin" valueType="num">
                                      <p:cBhvr>
                                        <p:cTn id="133" dur="664" tmFilter="0.0,0.0; 0.25,0.07; 0.50,0.2; 0.75,0.467; 1.0,1.0">
                                          <p:stCondLst>
                                            <p:cond delay="0"/>
                                          </p:stCondLst>
                                        </p:cTn>
                                        <p:tgtEl>
                                          <p:spTgt spid="29"/>
                                        </p:tgtEl>
                                        <p:attrNameLst>
                                          <p:attrName>ppt_y</p:attrName>
                                        </p:attrNameLst>
                                      </p:cBhvr>
                                      <p:tavLst>
                                        <p:tav tm="0" fmla="#ppt_y-sin(pi*$)/3">
                                          <p:val>
                                            <p:fltVal val="0.5"/>
                                          </p:val>
                                        </p:tav>
                                        <p:tav tm="100000">
                                          <p:val>
                                            <p:fltVal val="1"/>
                                          </p:val>
                                        </p:tav>
                                      </p:tavLst>
                                    </p:anim>
                                    <p:anim calcmode="lin" valueType="num">
                                      <p:cBhvr>
                                        <p:cTn id="134" dur="664" tmFilter="0, 0; 0.125,0.2665; 0.25,0.4; 0.375,0.465; 0.5,0.5;  0.625,0.535; 0.75,0.6; 0.875,0.7335; 1,1">
                                          <p:stCondLst>
                                            <p:cond delay="664"/>
                                          </p:stCondLst>
                                        </p:cTn>
                                        <p:tgtEl>
                                          <p:spTgt spid="29"/>
                                        </p:tgtEl>
                                        <p:attrNameLst>
                                          <p:attrName>ppt_y</p:attrName>
                                        </p:attrNameLst>
                                      </p:cBhvr>
                                      <p:tavLst>
                                        <p:tav tm="0" fmla="#ppt_y-sin(pi*$)/9">
                                          <p:val>
                                            <p:fltVal val="0"/>
                                          </p:val>
                                        </p:tav>
                                        <p:tav tm="100000">
                                          <p:val>
                                            <p:fltVal val="1"/>
                                          </p:val>
                                        </p:tav>
                                      </p:tavLst>
                                    </p:anim>
                                    <p:anim calcmode="lin" valueType="num">
                                      <p:cBhvr>
                                        <p:cTn id="135" dur="332" tmFilter="0, 0; 0.125,0.2665; 0.25,0.4; 0.375,0.465; 0.5,0.5;  0.625,0.535; 0.75,0.6; 0.875,0.7335; 1,1">
                                          <p:stCondLst>
                                            <p:cond delay="1324"/>
                                          </p:stCondLst>
                                        </p:cTn>
                                        <p:tgtEl>
                                          <p:spTgt spid="29"/>
                                        </p:tgtEl>
                                        <p:attrNameLst>
                                          <p:attrName>ppt_y</p:attrName>
                                        </p:attrNameLst>
                                      </p:cBhvr>
                                      <p:tavLst>
                                        <p:tav tm="0" fmla="#ppt_y-sin(pi*$)/27">
                                          <p:val>
                                            <p:fltVal val="0"/>
                                          </p:val>
                                        </p:tav>
                                        <p:tav tm="100000">
                                          <p:val>
                                            <p:fltVal val="1"/>
                                          </p:val>
                                        </p:tav>
                                      </p:tavLst>
                                    </p:anim>
                                    <p:anim calcmode="lin" valueType="num">
                                      <p:cBhvr>
                                        <p:cTn id="136" dur="164" tmFilter="0, 0; 0.125,0.2665; 0.25,0.4; 0.375,0.465; 0.5,0.5;  0.625,0.535; 0.75,0.6; 0.875,0.7335; 1,1">
                                          <p:stCondLst>
                                            <p:cond delay="1656"/>
                                          </p:stCondLst>
                                        </p:cTn>
                                        <p:tgtEl>
                                          <p:spTgt spid="29"/>
                                        </p:tgtEl>
                                        <p:attrNameLst>
                                          <p:attrName>ppt_y</p:attrName>
                                        </p:attrNameLst>
                                      </p:cBhvr>
                                      <p:tavLst>
                                        <p:tav tm="0" fmla="#ppt_y-sin(pi*$)/81">
                                          <p:val>
                                            <p:fltVal val="0"/>
                                          </p:val>
                                        </p:tav>
                                        <p:tav tm="100000">
                                          <p:val>
                                            <p:fltVal val="1"/>
                                          </p:val>
                                        </p:tav>
                                      </p:tavLst>
                                    </p:anim>
                                    <p:animScale>
                                      <p:cBhvr>
                                        <p:cTn id="137" dur="26">
                                          <p:stCondLst>
                                            <p:cond delay="650"/>
                                          </p:stCondLst>
                                        </p:cTn>
                                        <p:tgtEl>
                                          <p:spTgt spid="29"/>
                                        </p:tgtEl>
                                      </p:cBhvr>
                                      <p:to x="100000" y="60000"/>
                                    </p:animScale>
                                    <p:animScale>
                                      <p:cBhvr>
                                        <p:cTn id="138" dur="166" decel="50000">
                                          <p:stCondLst>
                                            <p:cond delay="676"/>
                                          </p:stCondLst>
                                        </p:cTn>
                                        <p:tgtEl>
                                          <p:spTgt spid="29"/>
                                        </p:tgtEl>
                                      </p:cBhvr>
                                      <p:to x="100000" y="100000"/>
                                    </p:animScale>
                                    <p:animScale>
                                      <p:cBhvr>
                                        <p:cTn id="139" dur="26">
                                          <p:stCondLst>
                                            <p:cond delay="1312"/>
                                          </p:stCondLst>
                                        </p:cTn>
                                        <p:tgtEl>
                                          <p:spTgt spid="29"/>
                                        </p:tgtEl>
                                      </p:cBhvr>
                                      <p:to x="100000" y="80000"/>
                                    </p:animScale>
                                    <p:animScale>
                                      <p:cBhvr>
                                        <p:cTn id="140" dur="166" decel="50000">
                                          <p:stCondLst>
                                            <p:cond delay="1338"/>
                                          </p:stCondLst>
                                        </p:cTn>
                                        <p:tgtEl>
                                          <p:spTgt spid="29"/>
                                        </p:tgtEl>
                                      </p:cBhvr>
                                      <p:to x="100000" y="100000"/>
                                    </p:animScale>
                                    <p:animScale>
                                      <p:cBhvr>
                                        <p:cTn id="141" dur="26">
                                          <p:stCondLst>
                                            <p:cond delay="1642"/>
                                          </p:stCondLst>
                                        </p:cTn>
                                        <p:tgtEl>
                                          <p:spTgt spid="29"/>
                                        </p:tgtEl>
                                      </p:cBhvr>
                                      <p:to x="100000" y="90000"/>
                                    </p:animScale>
                                    <p:animScale>
                                      <p:cBhvr>
                                        <p:cTn id="142" dur="166" decel="50000">
                                          <p:stCondLst>
                                            <p:cond delay="1668"/>
                                          </p:stCondLst>
                                        </p:cTn>
                                        <p:tgtEl>
                                          <p:spTgt spid="29"/>
                                        </p:tgtEl>
                                      </p:cBhvr>
                                      <p:to x="100000" y="100000"/>
                                    </p:animScale>
                                    <p:animScale>
                                      <p:cBhvr>
                                        <p:cTn id="143" dur="26">
                                          <p:stCondLst>
                                            <p:cond delay="1808"/>
                                          </p:stCondLst>
                                        </p:cTn>
                                        <p:tgtEl>
                                          <p:spTgt spid="29"/>
                                        </p:tgtEl>
                                      </p:cBhvr>
                                      <p:to x="100000" y="95000"/>
                                    </p:animScale>
                                    <p:animScale>
                                      <p:cBhvr>
                                        <p:cTn id="144" dur="166" decel="50000">
                                          <p:stCondLst>
                                            <p:cond delay="1834"/>
                                          </p:stCondLst>
                                        </p:cTn>
                                        <p:tgtEl>
                                          <p:spTgt spid="2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animBg="1"/>
      <p:bldP spid="15" grpId="0" animBg="1"/>
      <p:bldP spid="16" grpId="0" animBg="1"/>
      <p:bldP spid="17" grpId="0" animBg="1"/>
      <p:bldP spid="18" grpId="0" animBg="1"/>
      <p:bldP spid="19" grpId="0" animBg="1"/>
      <p:bldP spid="20" grpId="0" animBg="1"/>
      <p:bldP spid="21" grpId="0" animBg="1"/>
      <p:bldP spid="22" grpId="0" animBg="1"/>
      <p:bldP spid="23" grpId="0" animBg="1"/>
      <p:bldP spid="25" grpId="0" animBg="1"/>
      <p:bldP spid="26" grpId="0" animBg="1"/>
      <p:bldP spid="27" grpId="0" animBg="1"/>
      <p:bldP spid="28" grpId="0" animBg="1"/>
      <p:bldP spid="2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Ghế đôn inox cao"/>
          <p:cNvSpPr>
            <a:spLocks noChangeAspect="1" noChangeArrowheads="1"/>
          </p:cNvSpPr>
          <p:nvPr/>
        </p:nvSpPr>
        <p:spPr bwMode="auto">
          <a:xfrm>
            <a:off x="207433" y="-144463"/>
            <a:ext cx="4064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Ghế đôn inox cao"/>
          <p:cNvSpPr>
            <a:spLocks noChangeAspect="1" noChangeArrowheads="1"/>
          </p:cNvSpPr>
          <p:nvPr/>
        </p:nvSpPr>
        <p:spPr bwMode="auto">
          <a:xfrm>
            <a:off x="410633" y="7938"/>
            <a:ext cx="4064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8" descr="Ghe-don-go-tu-nhien-boc-da-GHC-755"/>
          <p:cNvSpPr>
            <a:spLocks noChangeAspect="1" noChangeArrowheads="1"/>
          </p:cNvSpPr>
          <p:nvPr/>
        </p:nvSpPr>
        <p:spPr bwMode="auto">
          <a:xfrm>
            <a:off x="613833" y="160338"/>
            <a:ext cx="4064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10" descr="Ghe-don-go-tu-nhien-boc-da-GHC-755"/>
          <p:cNvSpPr>
            <a:spLocks noChangeAspect="1" noChangeArrowheads="1"/>
          </p:cNvSpPr>
          <p:nvPr/>
        </p:nvSpPr>
        <p:spPr bwMode="auto">
          <a:xfrm>
            <a:off x="817033" y="312738"/>
            <a:ext cx="4064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12" descr="Ghe-don-go-tu-nhien-boc-da-GHC-755"/>
          <p:cNvSpPr>
            <a:spLocks noChangeAspect="1" noChangeArrowheads="1"/>
          </p:cNvSpPr>
          <p:nvPr/>
        </p:nvSpPr>
        <p:spPr bwMode="auto">
          <a:xfrm>
            <a:off x="1020233" y="465138"/>
            <a:ext cx="4064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Cloud Callout 2"/>
          <p:cNvSpPr/>
          <p:nvPr/>
        </p:nvSpPr>
        <p:spPr>
          <a:xfrm>
            <a:off x="613833" y="160338"/>
            <a:ext cx="7514167" cy="3192463"/>
          </a:xfrm>
          <a:prstGeom prst="cloudCallout">
            <a:avLst/>
          </a:prstGeom>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r>
              <a:rPr lang="en-US" sz="6000" b="1" dirty="0" smtClean="0">
                <a:solidFill>
                  <a:srgbClr val="0000FF"/>
                </a:solidFill>
                <a:latin typeface="Times New Roman" pitchFamily="18" charset="0"/>
                <a:cs typeface="Times New Roman" pitchFamily="18" charset="0"/>
              </a:rPr>
              <a:t>lom khom</a:t>
            </a:r>
            <a:endParaRPr lang="en-US" sz="6000" b="1" dirty="0">
              <a:solidFill>
                <a:srgbClr val="0000FF"/>
              </a:solidFill>
              <a:latin typeface="Times New Roman" pitchFamily="18" charset="0"/>
              <a:cs typeface="Times New Roman" pitchFamily="18" charset="0"/>
            </a:endParaRPr>
          </a:p>
        </p:txBody>
      </p:sp>
      <p:sp>
        <p:nvSpPr>
          <p:cNvPr id="11" name="Horizontal Scroll 10"/>
          <p:cNvSpPr/>
          <p:nvPr/>
        </p:nvSpPr>
        <p:spPr>
          <a:xfrm>
            <a:off x="216669" y="3962400"/>
            <a:ext cx="7721600" cy="2667000"/>
          </a:xfrm>
          <a:prstGeom prst="horizontalScroll">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7200" b="1" dirty="0" smtClean="0">
                <a:solidFill>
                  <a:srgbClr val="0000FF"/>
                </a:solidFill>
                <a:latin typeface="Times New Roman" pitchFamily="18" charset="0"/>
                <a:cs typeface="Times New Roman" pitchFamily="18" charset="0"/>
              </a:rPr>
              <a:t>vàng rộm</a:t>
            </a:r>
            <a:endParaRPr lang="en-US" sz="7200" b="1" dirty="0">
              <a:solidFill>
                <a:srgbClr val="0000FF"/>
              </a:solidFill>
              <a:latin typeface="Times New Roman" pitchFamily="18" charset="0"/>
              <a:cs typeface="Times New Roman" pitchFamily="18" charset="0"/>
            </a:endParaRPr>
          </a:p>
        </p:txBody>
      </p:sp>
      <p:sp>
        <p:nvSpPr>
          <p:cNvPr id="2" name="TextBox 1"/>
          <p:cNvSpPr txBox="1"/>
          <p:nvPr/>
        </p:nvSpPr>
        <p:spPr>
          <a:xfrm>
            <a:off x="5726545" y="2979233"/>
            <a:ext cx="6197600" cy="101566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6000" b="1" dirty="0" smtClean="0">
                <a:solidFill>
                  <a:srgbClr val="C00000"/>
                </a:solidFill>
                <a:latin typeface="Times New Roman" pitchFamily="18" charset="0"/>
                <a:cs typeface="Times New Roman" pitchFamily="18" charset="0"/>
              </a:rPr>
              <a:t>nấu cơm </a:t>
            </a:r>
            <a:endParaRPr lang="en-US" sz="6000"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997739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additive="base">
                                        <p:cTn id="14" dur="500" fill="hold"/>
                                        <p:tgtEl>
                                          <p:spTgt spid="11"/>
                                        </p:tgtEl>
                                        <p:attrNameLst>
                                          <p:attrName>ppt_x</p:attrName>
                                        </p:attrNameLst>
                                      </p:cBhvr>
                                      <p:tavLst>
                                        <p:tav tm="0">
                                          <p:val>
                                            <p:strVal val="#ppt_x"/>
                                          </p:val>
                                        </p:tav>
                                        <p:tav tm="100000">
                                          <p:val>
                                            <p:strVal val="#ppt_x"/>
                                          </p:val>
                                        </p:tav>
                                      </p:tavLst>
                                    </p:anim>
                                    <p:anim calcmode="lin" valueType="num">
                                      <p:cBhvr additive="base">
                                        <p:cTn id="1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500" fill="hold"/>
                                        <p:tgtEl>
                                          <p:spTgt spid="2"/>
                                        </p:tgtEl>
                                        <p:attrNameLst>
                                          <p:attrName>ppt_x</p:attrName>
                                        </p:attrNameLst>
                                      </p:cBhvr>
                                      <p:tavLst>
                                        <p:tav tm="0">
                                          <p:val>
                                            <p:strVal val="#ppt_x"/>
                                          </p:val>
                                        </p:tav>
                                        <p:tav tm="100000">
                                          <p:val>
                                            <p:strVal val="#ppt_x"/>
                                          </p:val>
                                        </p:tav>
                                      </p:tavLst>
                                    </p:anim>
                                    <p:anim calcmode="lin" valueType="num">
                                      <p:cBhvr additive="base">
                                        <p:cTn id="21"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1" grpId="0" animBg="1"/>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30036" y="-27709"/>
            <a:ext cx="9753600" cy="1015663"/>
          </a:xfrm>
          <a:prstGeom prst="rect">
            <a:avLst/>
          </a:prstGeom>
          <a:noFill/>
        </p:spPr>
        <p:txBody>
          <a:bodyPr wrap="square" rtlCol="0">
            <a:spAutoFit/>
          </a:bodyPr>
          <a:lstStyle/>
          <a:p>
            <a:pPr algn="ctr"/>
            <a:r>
              <a:rPr lang="en-US" sz="6000" b="1" dirty="0" smtClean="0">
                <a:solidFill>
                  <a:srgbClr val="C00000"/>
                </a:solidFill>
                <a:latin typeface="Times New Roman" pitchFamily="18" charset="0"/>
                <a:cs typeface="Times New Roman" pitchFamily="18" charset="0"/>
              </a:rPr>
              <a:t>Mùi vị quê nhà</a:t>
            </a:r>
            <a:endParaRPr lang="en-US" sz="6000" b="1" dirty="0">
              <a:solidFill>
                <a:srgbClr val="C00000"/>
              </a:solidFill>
              <a:latin typeface="Times New Roman" pitchFamily="18" charset="0"/>
              <a:cs typeface="Times New Roman" pitchFamily="18" charset="0"/>
            </a:endParaRPr>
          </a:p>
        </p:txBody>
      </p:sp>
      <p:sp>
        <p:nvSpPr>
          <p:cNvPr id="5" name="TextBox 4"/>
          <p:cNvSpPr txBox="1"/>
          <p:nvPr/>
        </p:nvSpPr>
        <p:spPr>
          <a:xfrm>
            <a:off x="0" y="1022590"/>
            <a:ext cx="12192000" cy="3508653"/>
          </a:xfrm>
          <a:prstGeom prst="rect">
            <a:avLst/>
          </a:prstGeom>
        </p:spPr>
        <p:style>
          <a:lnRef idx="0">
            <a:scrgbClr r="0" g="0" b="0"/>
          </a:lnRef>
          <a:fillRef idx="1001">
            <a:schemeClr val="lt1"/>
          </a:fillRef>
          <a:effectRef idx="0">
            <a:scrgbClr r="0" g="0" b="0"/>
          </a:effectRef>
          <a:fontRef idx="major"/>
        </p:style>
        <p:txBody>
          <a:bodyPr wrap="square" rtlCol="0">
            <a:spAutoFit/>
          </a:bodyPr>
          <a:lstStyle/>
          <a:p>
            <a:r>
              <a:rPr lang="en-US" sz="6000" b="1" dirty="0" smtClean="0">
                <a:latin typeface="Times New Roman" pitchFamily="18" charset="0"/>
                <a:cs typeface="Times New Roman" pitchFamily="18" charset="0"/>
              </a:rPr>
              <a:t>  </a:t>
            </a:r>
            <a:r>
              <a:rPr lang="en-US" sz="5400" b="1" dirty="0" smtClean="0">
                <a:solidFill>
                  <a:srgbClr val="0000FF"/>
                </a:solidFill>
                <a:latin typeface="Times New Roman" pitchFamily="18" charset="0"/>
                <a:cs typeface="Times New Roman" pitchFamily="18" charset="0"/>
              </a:rPr>
              <a:t>Men theo con rạch nhỏ là thôn xóm quê em.  Về quê, em như đi trong mùi thơm của cốm và trái cây chín.   Bà em bảo đó là mùi vị quê nhà. </a:t>
            </a:r>
            <a:endParaRPr lang="en-US" sz="5400" b="1" dirty="0">
              <a:solidFill>
                <a:srgbClr val="0000FF"/>
              </a:solidFill>
              <a:latin typeface="Times New Roman" pitchFamily="18" charset="0"/>
              <a:cs typeface="Times New Roman" pitchFamily="18" charset="0"/>
            </a:endParaRPr>
          </a:p>
        </p:txBody>
      </p:sp>
      <p:sp>
        <p:nvSpPr>
          <p:cNvPr id="6" name="TextBox 5"/>
          <p:cNvSpPr txBox="1"/>
          <p:nvPr/>
        </p:nvSpPr>
        <p:spPr>
          <a:xfrm>
            <a:off x="304800" y="1295401"/>
            <a:ext cx="660400" cy="461665"/>
          </a:xfrm>
          <a:prstGeom prst="rect">
            <a:avLst/>
          </a:prstGeom>
          <a:noFill/>
        </p:spPr>
        <p:txBody>
          <a:bodyPr wrap="square" rtlCol="0">
            <a:spAutoFit/>
          </a:bodyPr>
          <a:lstStyle/>
          <a:p>
            <a:r>
              <a:rPr lang="en-US" sz="2400" b="1" dirty="0" smtClean="0">
                <a:solidFill>
                  <a:srgbClr val="C00000"/>
                </a:solidFill>
              </a:rPr>
              <a:t>1</a:t>
            </a:r>
            <a:endParaRPr lang="en-US" sz="2400" b="1" dirty="0">
              <a:solidFill>
                <a:srgbClr val="C00000"/>
              </a:solidFill>
            </a:endParaRPr>
          </a:p>
        </p:txBody>
      </p:sp>
      <p:sp>
        <p:nvSpPr>
          <p:cNvPr id="7" name="TextBox 6"/>
          <p:cNvSpPr txBox="1"/>
          <p:nvPr/>
        </p:nvSpPr>
        <p:spPr>
          <a:xfrm>
            <a:off x="1330036" y="2064916"/>
            <a:ext cx="660400" cy="461665"/>
          </a:xfrm>
          <a:prstGeom prst="rect">
            <a:avLst/>
          </a:prstGeom>
          <a:noFill/>
        </p:spPr>
        <p:txBody>
          <a:bodyPr wrap="square" rtlCol="0">
            <a:spAutoFit/>
          </a:bodyPr>
          <a:lstStyle/>
          <a:p>
            <a:r>
              <a:rPr lang="en-US" sz="2400" b="1" dirty="0" smtClean="0">
                <a:solidFill>
                  <a:srgbClr val="C00000"/>
                </a:solidFill>
              </a:rPr>
              <a:t>2</a:t>
            </a:r>
            <a:endParaRPr lang="en-US" sz="2400" b="1" dirty="0">
              <a:solidFill>
                <a:srgbClr val="C00000"/>
              </a:solidFill>
            </a:endParaRPr>
          </a:p>
        </p:txBody>
      </p:sp>
      <p:sp>
        <p:nvSpPr>
          <p:cNvPr id="8" name="TextBox 7"/>
          <p:cNvSpPr txBox="1"/>
          <p:nvPr/>
        </p:nvSpPr>
        <p:spPr>
          <a:xfrm>
            <a:off x="7647709" y="2881560"/>
            <a:ext cx="660400" cy="461665"/>
          </a:xfrm>
          <a:prstGeom prst="rect">
            <a:avLst/>
          </a:prstGeom>
          <a:noFill/>
        </p:spPr>
        <p:txBody>
          <a:bodyPr wrap="square" rtlCol="0">
            <a:spAutoFit/>
          </a:bodyPr>
          <a:lstStyle/>
          <a:p>
            <a:r>
              <a:rPr lang="en-US" sz="2400" b="1" dirty="0" smtClean="0">
                <a:solidFill>
                  <a:srgbClr val="C00000"/>
                </a:solidFill>
              </a:rPr>
              <a:t>3</a:t>
            </a:r>
            <a:endParaRPr lang="en-US" sz="2400" b="1" dirty="0">
              <a:solidFill>
                <a:srgbClr val="C00000"/>
              </a:solidFill>
            </a:endParaRPr>
          </a:p>
        </p:txBody>
      </p:sp>
    </p:spTree>
    <p:extLst>
      <p:ext uri="{BB962C8B-B14F-4D97-AF65-F5344CB8AC3E}">
        <p14:creationId xmlns:p14="http://schemas.microsoft.com/office/powerpoint/2010/main" val="856447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1000" fill="hold"/>
                                        <p:tgtEl>
                                          <p:spTgt spid="5"/>
                                        </p:tgtEl>
                                        <p:attrNameLst>
                                          <p:attrName>ppt_w</p:attrName>
                                        </p:attrNameLst>
                                      </p:cBhvr>
                                      <p:tavLst>
                                        <p:tav tm="0">
                                          <p:val>
                                            <p:fltVal val="0"/>
                                          </p:val>
                                        </p:tav>
                                        <p:tav tm="100000">
                                          <p:val>
                                            <p:strVal val="#ppt_w"/>
                                          </p:val>
                                        </p:tav>
                                      </p:tavLst>
                                    </p:anim>
                                    <p:anim calcmode="lin" valueType="num">
                                      <p:cBhvr>
                                        <p:cTn id="26" dur="1000" fill="hold"/>
                                        <p:tgtEl>
                                          <p:spTgt spid="5"/>
                                        </p:tgtEl>
                                        <p:attrNameLst>
                                          <p:attrName>ppt_h</p:attrName>
                                        </p:attrNameLst>
                                      </p:cBhvr>
                                      <p:tavLst>
                                        <p:tav tm="0">
                                          <p:val>
                                            <p:fltVal val="0"/>
                                          </p:val>
                                        </p:tav>
                                        <p:tav tm="100000">
                                          <p:val>
                                            <p:strVal val="#ppt_h"/>
                                          </p:val>
                                        </p:tav>
                                      </p:tavLst>
                                    </p:anim>
                                    <p:anim calcmode="lin" valueType="num">
                                      <p:cBhvr>
                                        <p:cTn id="27" dur="1000" fill="hold"/>
                                        <p:tgtEl>
                                          <p:spTgt spid="5"/>
                                        </p:tgtEl>
                                        <p:attrNameLst>
                                          <p:attrName>style.rotation</p:attrName>
                                        </p:attrNameLst>
                                      </p:cBhvr>
                                      <p:tavLst>
                                        <p:tav tm="0">
                                          <p:val>
                                            <p:fltVal val="90"/>
                                          </p:val>
                                        </p:tav>
                                        <p:tav tm="100000">
                                          <p:val>
                                            <p:fltVal val="0"/>
                                          </p:val>
                                        </p:tav>
                                      </p:tavLst>
                                    </p:anim>
                                    <p:animEffect transition="in" filter="fade">
                                      <p:cBhvr>
                                        <p:cTn id="28" dur="10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additive="base">
                                        <p:cTn id="33" dur="500" fill="hold"/>
                                        <p:tgtEl>
                                          <p:spTgt spid="6"/>
                                        </p:tgtEl>
                                        <p:attrNameLst>
                                          <p:attrName>ppt_x</p:attrName>
                                        </p:attrNameLst>
                                      </p:cBhvr>
                                      <p:tavLst>
                                        <p:tav tm="0">
                                          <p:val>
                                            <p:strVal val="#ppt_x"/>
                                          </p:val>
                                        </p:tav>
                                        <p:tav tm="100000">
                                          <p:val>
                                            <p:strVal val="#ppt_x"/>
                                          </p:val>
                                        </p:tav>
                                      </p:tavLst>
                                    </p:anim>
                                    <p:anim calcmode="lin" valueType="num">
                                      <p:cBhvr additive="base">
                                        <p:cTn id="3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wheel(1)">
                                      <p:cBhvr>
                                        <p:cTn id="39" dur="2000"/>
                                        <p:tgtEl>
                                          <p:spTgt spid="7"/>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8"/>
                                        </p:tgtEl>
                                        <p:attrNameLst>
                                          <p:attrName>style.visibility</p:attrName>
                                        </p:attrNameLst>
                                      </p:cBhvr>
                                      <p:to>
                                        <p:strVal val="visible"/>
                                      </p:to>
                                    </p:set>
                                    <p:anim calcmode="lin" valueType="num">
                                      <p:cBhvr additive="base">
                                        <p:cTn id="44" dur="500" fill="hold"/>
                                        <p:tgtEl>
                                          <p:spTgt spid="8"/>
                                        </p:tgtEl>
                                        <p:attrNameLst>
                                          <p:attrName>ppt_x</p:attrName>
                                        </p:attrNameLst>
                                      </p:cBhvr>
                                      <p:tavLst>
                                        <p:tav tm="0">
                                          <p:val>
                                            <p:strVal val="#ppt_x"/>
                                          </p:val>
                                        </p:tav>
                                        <p:tav tm="100000">
                                          <p:val>
                                            <p:strVal val="#ppt_x"/>
                                          </p:val>
                                        </p:tav>
                                      </p:tavLst>
                                    </p:anim>
                                    <p:anim calcmode="lin" valueType="num">
                                      <p:cBhvr additive="base">
                                        <p:cTn id="4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78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9738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304800" y="2743200"/>
            <a:ext cx="2641601" cy="1193770"/>
          </a:xfrm>
          <a:prstGeom prst="fram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solidFill>
                <a:schemeClr val="tx1"/>
              </a:solidFill>
            </a:endParaRPr>
          </a:p>
        </p:txBody>
      </p:sp>
      <p:sp>
        <p:nvSpPr>
          <p:cNvPr id="5" name="TextBox 4"/>
          <p:cNvSpPr txBox="1"/>
          <p:nvPr/>
        </p:nvSpPr>
        <p:spPr>
          <a:xfrm>
            <a:off x="507997" y="2832254"/>
            <a:ext cx="2235203" cy="1015663"/>
          </a:xfrm>
          <a:prstGeom prst="rect">
            <a:avLst/>
          </a:prstGeom>
          <a:noFill/>
        </p:spPr>
        <p:txBody>
          <a:bodyPr wrap="square" rtlCol="0">
            <a:spAutoFit/>
          </a:bodyPr>
          <a:lstStyle/>
          <a:p>
            <a:pPr algn="ctr"/>
            <a:r>
              <a:rPr lang="en-US" sz="6000" b="1" dirty="0" smtClean="0">
                <a:solidFill>
                  <a:srgbClr val="C00000"/>
                </a:solidFill>
                <a:latin typeface="Tmies New Roman"/>
              </a:rPr>
              <a:t>om</a:t>
            </a:r>
            <a:endParaRPr lang="en-US" sz="6000" b="1" dirty="0">
              <a:solidFill>
                <a:srgbClr val="C00000"/>
              </a:solidFill>
              <a:latin typeface="Tmies New Roman"/>
            </a:endParaRPr>
          </a:p>
        </p:txBody>
      </p:sp>
      <p:cxnSp>
        <p:nvCxnSpPr>
          <p:cNvPr id="7" name="Straight Arrow Connector 6"/>
          <p:cNvCxnSpPr>
            <a:endCxn id="10" idx="3"/>
          </p:cNvCxnSpPr>
          <p:nvPr/>
        </p:nvCxnSpPr>
        <p:spPr>
          <a:xfrm flipV="1">
            <a:off x="2946401" y="1465532"/>
            <a:ext cx="3014012" cy="1874552"/>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
        <p:nvSpPr>
          <p:cNvPr id="10" name="Oval 9"/>
          <p:cNvSpPr/>
          <p:nvPr/>
        </p:nvSpPr>
        <p:spPr>
          <a:xfrm>
            <a:off x="4978400" y="34635"/>
            <a:ext cx="6705600" cy="16764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6600" b="1" dirty="0" smtClean="0">
                <a:solidFill>
                  <a:srgbClr val="C00000"/>
                </a:solidFill>
                <a:latin typeface="Times New Roman" pitchFamily="18" charset="0"/>
                <a:cs typeface="Times New Roman" pitchFamily="18" charset="0"/>
              </a:rPr>
              <a:t>làng xóm</a:t>
            </a:r>
            <a:endParaRPr lang="en-US" sz="6600" b="1" dirty="0">
              <a:solidFill>
                <a:srgbClr val="C00000"/>
              </a:solidFill>
              <a:latin typeface="Times New Roman" pitchFamily="18" charset="0"/>
              <a:cs typeface="Times New Roman" pitchFamily="18" charset="0"/>
            </a:endParaRPr>
          </a:p>
        </p:txBody>
      </p:sp>
      <p:sp>
        <p:nvSpPr>
          <p:cNvPr id="12" name="Oval 11"/>
          <p:cNvSpPr/>
          <p:nvPr/>
        </p:nvSpPr>
        <p:spPr>
          <a:xfrm>
            <a:off x="5340381" y="2521551"/>
            <a:ext cx="6343619" cy="154943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6000" b="1" dirty="0" smtClean="0">
                <a:solidFill>
                  <a:srgbClr val="6600CC"/>
                </a:solidFill>
                <a:latin typeface="Times New Roman" pitchFamily="18" charset="0"/>
                <a:cs typeface="Times New Roman" pitchFamily="18" charset="0"/>
              </a:rPr>
              <a:t>chòm râu</a:t>
            </a:r>
            <a:endParaRPr lang="en-US" sz="6000" b="1" dirty="0">
              <a:solidFill>
                <a:srgbClr val="6600CC"/>
              </a:solidFill>
              <a:latin typeface="Times New Roman" pitchFamily="18" charset="0"/>
              <a:cs typeface="Times New Roman" pitchFamily="18" charset="0"/>
            </a:endParaRPr>
          </a:p>
        </p:txBody>
      </p:sp>
      <p:cxnSp>
        <p:nvCxnSpPr>
          <p:cNvPr id="14" name="Straight Arrow Connector 13"/>
          <p:cNvCxnSpPr>
            <a:endCxn id="12" idx="2"/>
          </p:cNvCxnSpPr>
          <p:nvPr/>
        </p:nvCxnSpPr>
        <p:spPr>
          <a:xfrm flipV="1">
            <a:off x="2946400" y="3296266"/>
            <a:ext cx="2393981" cy="43818"/>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
        <p:nvSpPr>
          <p:cNvPr id="21" name="Oval 20"/>
          <p:cNvSpPr/>
          <p:nvPr/>
        </p:nvSpPr>
        <p:spPr>
          <a:xfrm>
            <a:off x="5340381" y="4897582"/>
            <a:ext cx="6343619" cy="16002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4400" b="1" dirty="0" smtClean="0">
                <a:solidFill>
                  <a:srgbClr val="0000FF"/>
                </a:solidFill>
                <a:latin typeface="Tmies New Roman"/>
              </a:rPr>
              <a:t>trông nom</a:t>
            </a:r>
            <a:endParaRPr lang="en-US" sz="4400" b="1" dirty="0">
              <a:solidFill>
                <a:srgbClr val="0000FF"/>
              </a:solidFill>
              <a:latin typeface="Tmies New Roman"/>
            </a:endParaRPr>
          </a:p>
        </p:txBody>
      </p:sp>
      <p:cxnSp>
        <p:nvCxnSpPr>
          <p:cNvPr id="23" name="Straight Arrow Connector 22"/>
          <p:cNvCxnSpPr/>
          <p:nvPr/>
        </p:nvCxnSpPr>
        <p:spPr>
          <a:xfrm>
            <a:off x="2946400" y="3340086"/>
            <a:ext cx="2393981" cy="2451115"/>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845502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26"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80">
                                          <p:stCondLst>
                                            <p:cond delay="0"/>
                                          </p:stCondLst>
                                        </p:cTn>
                                        <p:tgtEl>
                                          <p:spTgt spid="10"/>
                                        </p:tgtEl>
                                      </p:cBhvr>
                                    </p:animEffect>
                                    <p:anim calcmode="lin" valueType="num">
                                      <p:cBhvr>
                                        <p:cTn id="18"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23" dur="26">
                                          <p:stCondLst>
                                            <p:cond delay="650"/>
                                          </p:stCondLst>
                                        </p:cTn>
                                        <p:tgtEl>
                                          <p:spTgt spid="10"/>
                                        </p:tgtEl>
                                      </p:cBhvr>
                                      <p:to x="100000" y="60000"/>
                                    </p:animScale>
                                    <p:animScale>
                                      <p:cBhvr>
                                        <p:cTn id="24" dur="166" decel="50000">
                                          <p:stCondLst>
                                            <p:cond delay="676"/>
                                          </p:stCondLst>
                                        </p:cTn>
                                        <p:tgtEl>
                                          <p:spTgt spid="10"/>
                                        </p:tgtEl>
                                      </p:cBhvr>
                                      <p:to x="100000" y="100000"/>
                                    </p:animScale>
                                    <p:animScale>
                                      <p:cBhvr>
                                        <p:cTn id="25" dur="26">
                                          <p:stCondLst>
                                            <p:cond delay="1312"/>
                                          </p:stCondLst>
                                        </p:cTn>
                                        <p:tgtEl>
                                          <p:spTgt spid="10"/>
                                        </p:tgtEl>
                                      </p:cBhvr>
                                      <p:to x="100000" y="80000"/>
                                    </p:animScale>
                                    <p:animScale>
                                      <p:cBhvr>
                                        <p:cTn id="26" dur="166" decel="50000">
                                          <p:stCondLst>
                                            <p:cond delay="1338"/>
                                          </p:stCondLst>
                                        </p:cTn>
                                        <p:tgtEl>
                                          <p:spTgt spid="10"/>
                                        </p:tgtEl>
                                      </p:cBhvr>
                                      <p:to x="100000" y="100000"/>
                                    </p:animScale>
                                    <p:animScale>
                                      <p:cBhvr>
                                        <p:cTn id="27" dur="26">
                                          <p:stCondLst>
                                            <p:cond delay="1642"/>
                                          </p:stCondLst>
                                        </p:cTn>
                                        <p:tgtEl>
                                          <p:spTgt spid="10"/>
                                        </p:tgtEl>
                                      </p:cBhvr>
                                      <p:to x="100000" y="90000"/>
                                    </p:animScale>
                                    <p:animScale>
                                      <p:cBhvr>
                                        <p:cTn id="28" dur="166" decel="50000">
                                          <p:stCondLst>
                                            <p:cond delay="1668"/>
                                          </p:stCondLst>
                                        </p:cTn>
                                        <p:tgtEl>
                                          <p:spTgt spid="10"/>
                                        </p:tgtEl>
                                      </p:cBhvr>
                                      <p:to x="100000" y="100000"/>
                                    </p:animScale>
                                    <p:animScale>
                                      <p:cBhvr>
                                        <p:cTn id="29" dur="26">
                                          <p:stCondLst>
                                            <p:cond delay="1808"/>
                                          </p:stCondLst>
                                        </p:cTn>
                                        <p:tgtEl>
                                          <p:spTgt spid="10"/>
                                        </p:tgtEl>
                                      </p:cBhvr>
                                      <p:to x="100000" y="95000"/>
                                    </p:animScale>
                                    <p:animScale>
                                      <p:cBhvr>
                                        <p:cTn id="30" dur="166" decel="50000">
                                          <p:stCondLst>
                                            <p:cond delay="1834"/>
                                          </p:stCondLst>
                                        </p:cTn>
                                        <p:tgtEl>
                                          <p:spTgt spid="10"/>
                                        </p:tgtEl>
                                      </p:cBhvr>
                                      <p:to x="100000" y="100000"/>
                                    </p:animScale>
                                  </p:childTnLst>
                                </p:cTn>
                              </p:par>
                              <p:par>
                                <p:cTn id="31" presetID="26" presetClass="entr" presetSubtype="0" fill="hold" nodeType="with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down)">
                                      <p:cBhvr>
                                        <p:cTn id="33" dur="580">
                                          <p:stCondLst>
                                            <p:cond delay="0"/>
                                          </p:stCondLst>
                                        </p:cTn>
                                        <p:tgtEl>
                                          <p:spTgt spid="7"/>
                                        </p:tgtEl>
                                      </p:cBhvr>
                                    </p:animEffect>
                                    <p:anim calcmode="lin" valueType="num">
                                      <p:cBhvr>
                                        <p:cTn id="34"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9" dur="26">
                                          <p:stCondLst>
                                            <p:cond delay="650"/>
                                          </p:stCondLst>
                                        </p:cTn>
                                        <p:tgtEl>
                                          <p:spTgt spid="7"/>
                                        </p:tgtEl>
                                      </p:cBhvr>
                                      <p:to x="100000" y="60000"/>
                                    </p:animScale>
                                    <p:animScale>
                                      <p:cBhvr>
                                        <p:cTn id="40" dur="166" decel="50000">
                                          <p:stCondLst>
                                            <p:cond delay="676"/>
                                          </p:stCondLst>
                                        </p:cTn>
                                        <p:tgtEl>
                                          <p:spTgt spid="7"/>
                                        </p:tgtEl>
                                      </p:cBhvr>
                                      <p:to x="100000" y="100000"/>
                                    </p:animScale>
                                    <p:animScale>
                                      <p:cBhvr>
                                        <p:cTn id="41" dur="26">
                                          <p:stCondLst>
                                            <p:cond delay="1312"/>
                                          </p:stCondLst>
                                        </p:cTn>
                                        <p:tgtEl>
                                          <p:spTgt spid="7"/>
                                        </p:tgtEl>
                                      </p:cBhvr>
                                      <p:to x="100000" y="80000"/>
                                    </p:animScale>
                                    <p:animScale>
                                      <p:cBhvr>
                                        <p:cTn id="42" dur="166" decel="50000">
                                          <p:stCondLst>
                                            <p:cond delay="1338"/>
                                          </p:stCondLst>
                                        </p:cTn>
                                        <p:tgtEl>
                                          <p:spTgt spid="7"/>
                                        </p:tgtEl>
                                      </p:cBhvr>
                                      <p:to x="100000" y="100000"/>
                                    </p:animScale>
                                    <p:animScale>
                                      <p:cBhvr>
                                        <p:cTn id="43" dur="26">
                                          <p:stCondLst>
                                            <p:cond delay="1642"/>
                                          </p:stCondLst>
                                        </p:cTn>
                                        <p:tgtEl>
                                          <p:spTgt spid="7"/>
                                        </p:tgtEl>
                                      </p:cBhvr>
                                      <p:to x="100000" y="90000"/>
                                    </p:animScale>
                                    <p:animScale>
                                      <p:cBhvr>
                                        <p:cTn id="44" dur="166" decel="50000">
                                          <p:stCondLst>
                                            <p:cond delay="1668"/>
                                          </p:stCondLst>
                                        </p:cTn>
                                        <p:tgtEl>
                                          <p:spTgt spid="7"/>
                                        </p:tgtEl>
                                      </p:cBhvr>
                                      <p:to x="100000" y="100000"/>
                                    </p:animScale>
                                    <p:animScale>
                                      <p:cBhvr>
                                        <p:cTn id="45" dur="26">
                                          <p:stCondLst>
                                            <p:cond delay="1808"/>
                                          </p:stCondLst>
                                        </p:cTn>
                                        <p:tgtEl>
                                          <p:spTgt spid="7"/>
                                        </p:tgtEl>
                                      </p:cBhvr>
                                      <p:to x="100000" y="95000"/>
                                    </p:animScale>
                                    <p:animScale>
                                      <p:cBhvr>
                                        <p:cTn id="46" dur="166" decel="50000">
                                          <p:stCondLst>
                                            <p:cond delay="1834"/>
                                          </p:stCondLst>
                                        </p:cTn>
                                        <p:tgtEl>
                                          <p:spTgt spid="7"/>
                                        </p:tgtEl>
                                      </p:cBhvr>
                                      <p:to x="100000" y="100000"/>
                                    </p:animScale>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additive="base">
                                        <p:cTn id="51" dur="500" fill="hold"/>
                                        <p:tgtEl>
                                          <p:spTgt spid="14"/>
                                        </p:tgtEl>
                                        <p:attrNameLst>
                                          <p:attrName>ppt_x</p:attrName>
                                        </p:attrNameLst>
                                      </p:cBhvr>
                                      <p:tavLst>
                                        <p:tav tm="0">
                                          <p:val>
                                            <p:strVal val="#ppt_x"/>
                                          </p:val>
                                        </p:tav>
                                        <p:tav tm="100000">
                                          <p:val>
                                            <p:strVal val="#ppt_x"/>
                                          </p:val>
                                        </p:tav>
                                      </p:tavLst>
                                    </p:anim>
                                    <p:anim calcmode="lin" valueType="num">
                                      <p:cBhvr additive="base">
                                        <p:cTn id="52" dur="500" fill="hold"/>
                                        <p:tgtEl>
                                          <p:spTgt spid="14"/>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wipe(down)">
                                      <p:cBhvr>
                                        <p:cTn id="61" dur="580">
                                          <p:stCondLst>
                                            <p:cond delay="0"/>
                                          </p:stCondLst>
                                        </p:cTn>
                                        <p:tgtEl>
                                          <p:spTgt spid="23"/>
                                        </p:tgtEl>
                                      </p:cBhvr>
                                    </p:animEffect>
                                    <p:anim calcmode="lin" valueType="num">
                                      <p:cBhvr>
                                        <p:cTn id="62" dur="1822" tmFilter="0,0; 0.14,0.36; 0.43,0.73; 0.71,0.91; 1.0,1.0">
                                          <p:stCondLst>
                                            <p:cond delay="0"/>
                                          </p:stCondLst>
                                        </p:cTn>
                                        <p:tgtEl>
                                          <p:spTgt spid="23"/>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3"/>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3"/>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3"/>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3"/>
                                        </p:tgtEl>
                                        <p:attrNameLst>
                                          <p:attrName>ppt_y</p:attrName>
                                        </p:attrNameLst>
                                      </p:cBhvr>
                                      <p:tavLst>
                                        <p:tav tm="0" fmla="#ppt_y-sin(pi*$)/81">
                                          <p:val>
                                            <p:fltVal val="0"/>
                                          </p:val>
                                        </p:tav>
                                        <p:tav tm="100000">
                                          <p:val>
                                            <p:fltVal val="1"/>
                                          </p:val>
                                        </p:tav>
                                      </p:tavLst>
                                    </p:anim>
                                    <p:animScale>
                                      <p:cBhvr>
                                        <p:cTn id="67" dur="26">
                                          <p:stCondLst>
                                            <p:cond delay="650"/>
                                          </p:stCondLst>
                                        </p:cTn>
                                        <p:tgtEl>
                                          <p:spTgt spid="23"/>
                                        </p:tgtEl>
                                      </p:cBhvr>
                                      <p:to x="100000" y="60000"/>
                                    </p:animScale>
                                    <p:animScale>
                                      <p:cBhvr>
                                        <p:cTn id="68" dur="166" decel="50000">
                                          <p:stCondLst>
                                            <p:cond delay="676"/>
                                          </p:stCondLst>
                                        </p:cTn>
                                        <p:tgtEl>
                                          <p:spTgt spid="23"/>
                                        </p:tgtEl>
                                      </p:cBhvr>
                                      <p:to x="100000" y="100000"/>
                                    </p:animScale>
                                    <p:animScale>
                                      <p:cBhvr>
                                        <p:cTn id="69" dur="26">
                                          <p:stCondLst>
                                            <p:cond delay="1312"/>
                                          </p:stCondLst>
                                        </p:cTn>
                                        <p:tgtEl>
                                          <p:spTgt spid="23"/>
                                        </p:tgtEl>
                                      </p:cBhvr>
                                      <p:to x="100000" y="80000"/>
                                    </p:animScale>
                                    <p:animScale>
                                      <p:cBhvr>
                                        <p:cTn id="70" dur="166" decel="50000">
                                          <p:stCondLst>
                                            <p:cond delay="1338"/>
                                          </p:stCondLst>
                                        </p:cTn>
                                        <p:tgtEl>
                                          <p:spTgt spid="23"/>
                                        </p:tgtEl>
                                      </p:cBhvr>
                                      <p:to x="100000" y="100000"/>
                                    </p:animScale>
                                    <p:animScale>
                                      <p:cBhvr>
                                        <p:cTn id="71" dur="26">
                                          <p:stCondLst>
                                            <p:cond delay="1642"/>
                                          </p:stCondLst>
                                        </p:cTn>
                                        <p:tgtEl>
                                          <p:spTgt spid="23"/>
                                        </p:tgtEl>
                                      </p:cBhvr>
                                      <p:to x="100000" y="90000"/>
                                    </p:animScale>
                                    <p:animScale>
                                      <p:cBhvr>
                                        <p:cTn id="72" dur="166" decel="50000">
                                          <p:stCondLst>
                                            <p:cond delay="1668"/>
                                          </p:stCondLst>
                                        </p:cTn>
                                        <p:tgtEl>
                                          <p:spTgt spid="23"/>
                                        </p:tgtEl>
                                      </p:cBhvr>
                                      <p:to x="100000" y="100000"/>
                                    </p:animScale>
                                    <p:animScale>
                                      <p:cBhvr>
                                        <p:cTn id="73" dur="26">
                                          <p:stCondLst>
                                            <p:cond delay="1808"/>
                                          </p:stCondLst>
                                        </p:cTn>
                                        <p:tgtEl>
                                          <p:spTgt spid="23"/>
                                        </p:tgtEl>
                                      </p:cBhvr>
                                      <p:to x="100000" y="95000"/>
                                    </p:animScale>
                                    <p:animScale>
                                      <p:cBhvr>
                                        <p:cTn id="74" dur="166" decel="50000">
                                          <p:stCondLst>
                                            <p:cond delay="1834"/>
                                          </p:stCondLst>
                                        </p:cTn>
                                        <p:tgtEl>
                                          <p:spTgt spid="23"/>
                                        </p:tgtEl>
                                      </p:cBhvr>
                                      <p:to x="100000" y="100000"/>
                                    </p:animScale>
                                  </p:childTnLst>
                                </p:cTn>
                              </p:par>
                              <p:par>
                                <p:cTn id="75" presetID="26" presetClass="entr" presetSubtype="0" fill="hold" grpId="0" nodeType="with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wipe(down)">
                                      <p:cBhvr>
                                        <p:cTn id="77" dur="580">
                                          <p:stCondLst>
                                            <p:cond delay="0"/>
                                          </p:stCondLst>
                                        </p:cTn>
                                        <p:tgtEl>
                                          <p:spTgt spid="21"/>
                                        </p:tgtEl>
                                      </p:cBhvr>
                                    </p:animEffect>
                                    <p:anim calcmode="lin" valueType="num">
                                      <p:cBhvr>
                                        <p:cTn id="78"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83" dur="26">
                                          <p:stCondLst>
                                            <p:cond delay="650"/>
                                          </p:stCondLst>
                                        </p:cTn>
                                        <p:tgtEl>
                                          <p:spTgt spid="21"/>
                                        </p:tgtEl>
                                      </p:cBhvr>
                                      <p:to x="100000" y="60000"/>
                                    </p:animScale>
                                    <p:animScale>
                                      <p:cBhvr>
                                        <p:cTn id="84" dur="166" decel="50000">
                                          <p:stCondLst>
                                            <p:cond delay="676"/>
                                          </p:stCondLst>
                                        </p:cTn>
                                        <p:tgtEl>
                                          <p:spTgt spid="21"/>
                                        </p:tgtEl>
                                      </p:cBhvr>
                                      <p:to x="100000" y="100000"/>
                                    </p:animScale>
                                    <p:animScale>
                                      <p:cBhvr>
                                        <p:cTn id="85" dur="26">
                                          <p:stCondLst>
                                            <p:cond delay="1312"/>
                                          </p:stCondLst>
                                        </p:cTn>
                                        <p:tgtEl>
                                          <p:spTgt spid="21"/>
                                        </p:tgtEl>
                                      </p:cBhvr>
                                      <p:to x="100000" y="80000"/>
                                    </p:animScale>
                                    <p:animScale>
                                      <p:cBhvr>
                                        <p:cTn id="86" dur="166" decel="50000">
                                          <p:stCondLst>
                                            <p:cond delay="1338"/>
                                          </p:stCondLst>
                                        </p:cTn>
                                        <p:tgtEl>
                                          <p:spTgt spid="21"/>
                                        </p:tgtEl>
                                      </p:cBhvr>
                                      <p:to x="100000" y="100000"/>
                                    </p:animScale>
                                    <p:animScale>
                                      <p:cBhvr>
                                        <p:cTn id="87" dur="26">
                                          <p:stCondLst>
                                            <p:cond delay="1642"/>
                                          </p:stCondLst>
                                        </p:cTn>
                                        <p:tgtEl>
                                          <p:spTgt spid="21"/>
                                        </p:tgtEl>
                                      </p:cBhvr>
                                      <p:to x="100000" y="90000"/>
                                    </p:animScale>
                                    <p:animScale>
                                      <p:cBhvr>
                                        <p:cTn id="88" dur="166" decel="50000">
                                          <p:stCondLst>
                                            <p:cond delay="1668"/>
                                          </p:stCondLst>
                                        </p:cTn>
                                        <p:tgtEl>
                                          <p:spTgt spid="21"/>
                                        </p:tgtEl>
                                      </p:cBhvr>
                                      <p:to x="100000" y="100000"/>
                                    </p:animScale>
                                    <p:animScale>
                                      <p:cBhvr>
                                        <p:cTn id="89" dur="26">
                                          <p:stCondLst>
                                            <p:cond delay="1808"/>
                                          </p:stCondLst>
                                        </p:cTn>
                                        <p:tgtEl>
                                          <p:spTgt spid="21"/>
                                        </p:tgtEl>
                                      </p:cBhvr>
                                      <p:to x="100000" y="95000"/>
                                    </p:animScale>
                                    <p:animScale>
                                      <p:cBhvr>
                                        <p:cTn id="90" dur="166" decel="50000">
                                          <p:stCondLst>
                                            <p:cond delay="1834"/>
                                          </p:stCondLst>
                                        </p:cTn>
                                        <p:tgtEl>
                                          <p:spTgt spid="2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10" grpId="0" animBg="1"/>
      <p:bldP spid="12" grpId="0" animBg="1"/>
      <p:bldP spid="2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1600" y="381000"/>
            <a:ext cx="11887200" cy="923330"/>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en-US" sz="4800" b="1" dirty="0" smtClean="0">
                <a:solidFill>
                  <a:srgbClr val="0000FF"/>
                </a:solidFill>
                <a:latin typeface="Times New Roman" pitchFamily="18" charset="0"/>
                <a:cs typeface="Times New Roman" pitchFamily="18" charset="0"/>
              </a:rPr>
              <a:t>Đi học về em phụ mẹ nấu cơm</a:t>
            </a:r>
            <a:r>
              <a:rPr lang="en-US" sz="5400" b="1" dirty="0" smtClean="0">
                <a:solidFill>
                  <a:srgbClr val="0000FF"/>
                </a:solidFill>
                <a:latin typeface="Times New Roman" pitchFamily="18" charset="0"/>
                <a:cs typeface="Times New Roman" pitchFamily="18" charset="0"/>
              </a:rPr>
              <a:t>.</a:t>
            </a:r>
            <a:endParaRPr lang="en-US" sz="5400" b="1" dirty="0">
              <a:solidFill>
                <a:srgbClr val="0000FF"/>
              </a:solidFill>
              <a:latin typeface="Times New Roman" pitchFamily="18" charset="0"/>
              <a:cs typeface="Times New Roman" pitchFamily="18" charset="0"/>
            </a:endParaRPr>
          </a:p>
        </p:txBody>
      </p:sp>
      <p:sp>
        <p:nvSpPr>
          <p:cNvPr id="6" name="Rectangle 5"/>
          <p:cNvSpPr/>
          <p:nvPr/>
        </p:nvSpPr>
        <p:spPr>
          <a:xfrm>
            <a:off x="101600" y="1676400"/>
            <a:ext cx="11887200" cy="1371600"/>
          </a:xfrm>
          <a:prstGeom prst="rect">
            <a:avLst/>
          </a:prstGeom>
        </p:spPr>
        <p:style>
          <a:lnRef idx="0">
            <a:schemeClr val="accent3"/>
          </a:lnRef>
          <a:fillRef idx="1003">
            <a:schemeClr val="lt2"/>
          </a:fillRef>
          <a:effectRef idx="3">
            <a:schemeClr val="accent3"/>
          </a:effectRef>
          <a:fontRef idx="minor">
            <a:schemeClr val="lt1"/>
          </a:fontRef>
        </p:style>
        <p:txBody>
          <a:bodyPr rtlCol="0" anchor="ctr"/>
          <a:lstStyle/>
          <a:p>
            <a:r>
              <a:rPr lang="en-US" sz="4400" b="1" dirty="0" smtClean="0">
                <a:solidFill>
                  <a:srgbClr val="800000"/>
                </a:solidFill>
                <a:latin typeface="Times New Roman" pitchFamily="18" charset="0"/>
                <a:cs typeface="Times New Roman" pitchFamily="18" charset="0"/>
              </a:rPr>
              <a:t>Bác Năm là hàng xóm của bé. </a:t>
            </a:r>
            <a:endParaRPr lang="en-US" sz="4400" b="1" dirty="0">
              <a:solidFill>
                <a:srgbClr val="800000"/>
              </a:solidFill>
              <a:latin typeface="Times New Roman" pitchFamily="18" charset="0"/>
              <a:cs typeface="Times New Roman" pitchFamily="18" charset="0"/>
            </a:endParaRPr>
          </a:p>
        </p:txBody>
      </p:sp>
      <p:sp>
        <p:nvSpPr>
          <p:cNvPr id="5" name="Rectangle 4"/>
          <p:cNvSpPr/>
          <p:nvPr/>
        </p:nvSpPr>
        <p:spPr>
          <a:xfrm>
            <a:off x="138545" y="3886200"/>
            <a:ext cx="11887200" cy="13716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4400" b="1" dirty="0" smtClean="0">
                <a:solidFill>
                  <a:srgbClr val="FF0000"/>
                </a:solidFill>
                <a:latin typeface="Times New Roman" pitchFamily="18" charset="0"/>
                <a:cs typeface="Times New Roman" pitchFamily="18" charset="0"/>
              </a:rPr>
              <a:t>Nhà em có một chú chó đốm. </a:t>
            </a:r>
            <a:endParaRPr lang="en-US" sz="44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326087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down)">
                                      <p:cBhvr>
                                        <p:cTn id="20" dur="580">
                                          <p:stCondLst>
                                            <p:cond delay="0"/>
                                          </p:stCondLst>
                                        </p:cTn>
                                        <p:tgtEl>
                                          <p:spTgt spid="5"/>
                                        </p:tgtEl>
                                      </p:cBhvr>
                                    </p:animEffect>
                                    <p:anim calcmode="lin" valueType="num">
                                      <p:cBhvr>
                                        <p:cTn id="21"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2"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3"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4"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5"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6" dur="26">
                                          <p:stCondLst>
                                            <p:cond delay="650"/>
                                          </p:stCondLst>
                                        </p:cTn>
                                        <p:tgtEl>
                                          <p:spTgt spid="5"/>
                                        </p:tgtEl>
                                      </p:cBhvr>
                                      <p:to x="100000" y="60000"/>
                                    </p:animScale>
                                    <p:animScale>
                                      <p:cBhvr>
                                        <p:cTn id="27" dur="166" decel="50000">
                                          <p:stCondLst>
                                            <p:cond delay="676"/>
                                          </p:stCondLst>
                                        </p:cTn>
                                        <p:tgtEl>
                                          <p:spTgt spid="5"/>
                                        </p:tgtEl>
                                      </p:cBhvr>
                                      <p:to x="100000" y="100000"/>
                                    </p:animScale>
                                    <p:animScale>
                                      <p:cBhvr>
                                        <p:cTn id="28" dur="26">
                                          <p:stCondLst>
                                            <p:cond delay="1312"/>
                                          </p:stCondLst>
                                        </p:cTn>
                                        <p:tgtEl>
                                          <p:spTgt spid="5"/>
                                        </p:tgtEl>
                                      </p:cBhvr>
                                      <p:to x="100000" y="80000"/>
                                    </p:animScale>
                                    <p:animScale>
                                      <p:cBhvr>
                                        <p:cTn id="29" dur="166" decel="50000">
                                          <p:stCondLst>
                                            <p:cond delay="1338"/>
                                          </p:stCondLst>
                                        </p:cTn>
                                        <p:tgtEl>
                                          <p:spTgt spid="5"/>
                                        </p:tgtEl>
                                      </p:cBhvr>
                                      <p:to x="100000" y="100000"/>
                                    </p:animScale>
                                    <p:animScale>
                                      <p:cBhvr>
                                        <p:cTn id="30" dur="26">
                                          <p:stCondLst>
                                            <p:cond delay="1642"/>
                                          </p:stCondLst>
                                        </p:cTn>
                                        <p:tgtEl>
                                          <p:spTgt spid="5"/>
                                        </p:tgtEl>
                                      </p:cBhvr>
                                      <p:to x="100000" y="90000"/>
                                    </p:animScale>
                                    <p:animScale>
                                      <p:cBhvr>
                                        <p:cTn id="31" dur="166" decel="50000">
                                          <p:stCondLst>
                                            <p:cond delay="1668"/>
                                          </p:stCondLst>
                                        </p:cTn>
                                        <p:tgtEl>
                                          <p:spTgt spid="5"/>
                                        </p:tgtEl>
                                      </p:cBhvr>
                                      <p:to x="100000" y="100000"/>
                                    </p:animScale>
                                    <p:animScale>
                                      <p:cBhvr>
                                        <p:cTn id="32" dur="26">
                                          <p:stCondLst>
                                            <p:cond delay="1808"/>
                                          </p:stCondLst>
                                        </p:cTn>
                                        <p:tgtEl>
                                          <p:spTgt spid="5"/>
                                        </p:tgtEl>
                                      </p:cBhvr>
                                      <p:to x="100000" y="95000"/>
                                    </p:animScale>
                                    <p:animScale>
                                      <p:cBhvr>
                                        <p:cTn id="33"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1864</TotalTime>
  <Words>205</Words>
  <Application>Microsoft Office PowerPoint</Application>
  <PresentationFormat>Custom</PresentationFormat>
  <Paragraphs>55</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Tmies New Roman</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TRO GIANG</dc:creator>
  <cp:lastModifiedBy>Admin</cp:lastModifiedBy>
  <cp:revision>233</cp:revision>
  <dcterms:created xsi:type="dcterms:W3CDTF">2018-10-29T09:59:25Z</dcterms:created>
  <dcterms:modified xsi:type="dcterms:W3CDTF">2024-11-29T07:48:25Z</dcterms:modified>
</cp:coreProperties>
</file>