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85" r:id="rId2"/>
    <p:sldMasterId id="2147483901" r:id="rId3"/>
    <p:sldMasterId id="2147483916" r:id="rId4"/>
    <p:sldMasterId id="2147483922" r:id="rId5"/>
    <p:sldMasterId id="2147484018" r:id="rId6"/>
    <p:sldMasterId id="2147484059" r:id="rId7"/>
    <p:sldMasterId id="2147484062" r:id="rId8"/>
    <p:sldMasterId id="2147484099" r:id="rId9"/>
    <p:sldMasterId id="2147484144" r:id="rId10"/>
    <p:sldMasterId id="2147484170" r:id="rId11"/>
    <p:sldMasterId id="2147484209" r:id="rId12"/>
    <p:sldMasterId id="2147484236" r:id="rId13"/>
    <p:sldMasterId id="2147484249" r:id="rId14"/>
    <p:sldMasterId id="2147484261" r:id="rId15"/>
  </p:sldMasterIdLst>
  <p:notesMasterIdLst>
    <p:notesMasterId r:id="rId34"/>
  </p:notesMasterIdLst>
  <p:sldIdLst>
    <p:sldId id="3350" r:id="rId16"/>
    <p:sldId id="3371" r:id="rId17"/>
    <p:sldId id="3357" r:id="rId18"/>
    <p:sldId id="3358" r:id="rId19"/>
    <p:sldId id="259" r:id="rId20"/>
    <p:sldId id="3359" r:id="rId21"/>
    <p:sldId id="3360" r:id="rId22"/>
    <p:sldId id="3361" r:id="rId23"/>
    <p:sldId id="3362" r:id="rId24"/>
    <p:sldId id="3363" r:id="rId25"/>
    <p:sldId id="3364" r:id="rId26"/>
    <p:sldId id="3367" r:id="rId27"/>
    <p:sldId id="315" r:id="rId28"/>
    <p:sldId id="278" r:id="rId29"/>
    <p:sldId id="3369" r:id="rId30"/>
    <p:sldId id="3370" r:id="rId31"/>
    <p:sldId id="262" r:id="rId32"/>
    <p:sldId id="6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DC8CB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2802" autoAdjust="0"/>
  </p:normalViewPr>
  <p:slideViewPr>
    <p:cSldViewPr snapToGrid="0">
      <p:cViewPr varScale="1">
        <p:scale>
          <a:sx n="64" d="100"/>
          <a:sy n="64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77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1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4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4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54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3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2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2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52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32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8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9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5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7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8" y="-10219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4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5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0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0" y="45425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7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234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908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4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23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84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76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782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301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69533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3861804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3236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4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5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6" y="698578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3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4" y="-143654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2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6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7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53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3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6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6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76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5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57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94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05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9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16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3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0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63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95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2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832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1571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7779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80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756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7941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1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1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757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9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065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53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38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9912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700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73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5706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86138"/>
      </p:ext>
    </p:extLst>
  </p:cSld>
  <p:clrMapOvr>
    <a:masterClrMapping/>
  </p:clrMapOvr>
  <p:transition spd="slow" advTm="0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13944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7183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7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7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image" Target="../media/image33.emf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jpeg"/><Relationship Id="rId4" Type="http://schemas.microsoft.com/office/2007/relationships/hdphoto" Target="../media/hdphoto4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0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49061" y="5605397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6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8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97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29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2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4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099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2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26" indent="-310326" algn="l" defTabSz="82742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310" indent="-258602" algn="l" defTabSz="82742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307" indent="-206881" algn="l" defTabSz="82742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69" indent="-206881" algn="l" defTabSz="82742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732" indent="-206881" algn="l" defTabSz="82742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434" indent="-206881" algn="l" defTabSz="82742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154" indent="-206881" algn="l" defTabSz="82742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918" indent="-206881" algn="l" defTabSz="82742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579" indent="-206881" algn="l" defTabSz="82742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64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29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36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51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612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71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933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92" algn="l" defTabSz="82742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1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5.png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52.png"/><Relationship Id="rId7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413"/>
            <a:ext cx="2036252" cy="3488503"/>
          </a:xfrm>
          <a:prstGeom prst="rect">
            <a:avLst/>
          </a:prstGeom>
        </p:spPr>
      </p:pic>
      <p:pic>
        <p:nvPicPr>
          <p:cNvPr id="10" name="Bkgr tên lửa">
            <a:extLst>
              <a:ext uri="{FF2B5EF4-FFF2-40B4-BE49-F238E27FC236}">
                <a16:creationId xmlns:a16="http://schemas.microsoft.com/office/drawing/2014/main" id="{2B53FE17-32A9-43FC-8118-EF519331F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973" y="1633845"/>
            <a:ext cx="1093027" cy="1093027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2633844" y="2577800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93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933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93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08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897364" y="1319119"/>
            <a:ext cx="10809397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thường làm bằng nhựa, khi thổi hoặc ấn vào thì phát ra tiếng để báo hiệu.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4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F420EF-96E5-4E33-BB32-BAAE1F264EA0}"/>
              </a:ext>
            </a:extLst>
          </p:cNvPr>
          <p:cNvSpPr/>
          <p:nvPr/>
        </p:nvSpPr>
        <p:spPr>
          <a:xfrm>
            <a:off x="3969456" y="5281544"/>
            <a:ext cx="42530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Đồ</a:t>
            </a:r>
            <a:r>
              <a:rPr lang="en-US" sz="8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</a:t>
            </a:r>
            <a:r>
              <a:rPr lang="vi-VN" sz="8800" dirty="0">
                <a:solidFill>
                  <a:srgbClr val="FF0000"/>
                </a:solidFill>
                <a:latin typeface="Averta Std CY" panose="00000500000000000000" pitchFamily="50" charset="0"/>
              </a:rPr>
              <a:t>ơ</a:t>
            </a:r>
            <a:r>
              <a:rPr lang="en-US" sz="8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i</a:t>
            </a:r>
            <a:endParaRPr lang="en-US" sz="88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E079B-4E34-4BE1-8831-3EDE90F39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7" y="129906"/>
            <a:ext cx="10366826" cy="51834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DABAD2E-192F-4E85-9F87-88C575676DC1}"/>
              </a:ext>
            </a:extLst>
          </p:cNvPr>
          <p:cNvSpPr/>
          <p:nvPr/>
        </p:nvSpPr>
        <p:spPr>
          <a:xfrm>
            <a:off x="10331354" y="6015675"/>
            <a:ext cx="1625600" cy="834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BÀI HỌC TIẾP</a:t>
            </a:r>
          </a:p>
        </p:txBody>
      </p:sp>
    </p:spTree>
    <p:extLst>
      <p:ext uri="{BB962C8B-B14F-4D97-AF65-F5344CB8AC3E}">
        <p14:creationId xmlns:p14="http://schemas.microsoft.com/office/powerpoint/2010/main" val="35044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842847" y="506448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59" y="5608078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1168117" y="4986240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27" y="5006332"/>
            <a:ext cx="959013" cy="1851668"/>
          </a:xfrm>
          <a:prstGeom prst="rect">
            <a:avLst/>
          </a:prstGeom>
        </p:spPr>
      </p:pic>
      <p:sp>
        <p:nvSpPr>
          <p:cNvPr id="24" name="Câu hỏi 1">
            <a:extLst>
              <a:ext uri="{FF2B5EF4-FFF2-40B4-BE49-F238E27FC236}">
                <a16:creationId xmlns:a16="http://schemas.microsoft.com/office/drawing/2014/main" id="{84A775A9-0664-4EE5-8DB7-D28B7F46F2CD}"/>
              </a:ext>
            </a:extLst>
          </p:cNvPr>
          <p:cNvSpPr txBox="1"/>
          <p:nvPr/>
        </p:nvSpPr>
        <p:spPr>
          <a:xfrm>
            <a:off x="447066" y="572044"/>
            <a:ext cx="11342091" cy="291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bộ phận câu được in đậm: 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nơ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thắm.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bàn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 bóng, thơm mùi gỗ mới.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624426-5DB0-441B-9760-1E295AE04262}"/>
              </a:ext>
            </a:extLst>
          </p:cNvPr>
          <p:cNvSpPr/>
          <p:nvPr/>
        </p:nvSpPr>
        <p:spPr>
          <a:xfrm>
            <a:off x="3061757" y="3579071"/>
            <a:ext cx="6966849" cy="2368948"/>
          </a:xfrm>
          <a:prstGeom prst="roundRect">
            <a:avLst/>
          </a:prstGeom>
          <a:solidFill>
            <a:srgbClr val="FFCC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4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71450" indent="-171450">
              <a:buFontTx/>
              <a:buChar char="-"/>
            </a:pPr>
            <a:endParaRPr lang="en-US" sz="4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02A4E420-D99D-466C-AF83-2CE904D557A1}"/>
              </a:ext>
            </a:extLst>
          </p:cNvPr>
          <p:cNvSpPr/>
          <p:nvPr/>
        </p:nvSpPr>
        <p:spPr>
          <a:xfrm>
            <a:off x="3204400" y="4672152"/>
            <a:ext cx="846161" cy="150125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6A558307-7EB7-4FA8-9A09-419C6E26F486}"/>
              </a:ext>
            </a:extLst>
          </p:cNvPr>
          <p:cNvSpPr txBox="1"/>
          <p:nvPr/>
        </p:nvSpPr>
        <p:spPr>
          <a:xfrm>
            <a:off x="1227298" y="3039337"/>
            <a:ext cx="10279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4000" dirty="0">
                <a:solidFill>
                  <a:srgbClr val="C00000"/>
                </a:solidFill>
                <a:latin typeface="Averta Std CY" panose="00000500000000000000" pitchFamily="50" charset="0"/>
              </a:rPr>
              <a:t>LÀM VỞ BÀI TẬP</a:t>
            </a:r>
            <a:endParaRPr lang="en-US" sz="32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1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8" y="172799"/>
            <a:ext cx="1641260" cy="82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7468" y="1370494"/>
            <a:ext cx="56955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 nơ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 thắm.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1A91C1-65CB-4E16-835B-96409F5B33E3}"/>
              </a:ext>
            </a:extLst>
          </p:cNvPr>
          <p:cNvSpPr txBox="1"/>
          <p:nvPr/>
        </p:nvSpPr>
        <p:spPr>
          <a:xfrm>
            <a:off x="777468" y="2195667"/>
            <a:ext cx="5077921" cy="121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CAA68-BEEF-D605-199D-94DE45E18587}"/>
              </a:ext>
            </a:extLst>
          </p:cNvPr>
          <p:cNvSpPr txBox="1"/>
          <p:nvPr/>
        </p:nvSpPr>
        <p:spPr>
          <a:xfrm>
            <a:off x="1156936" y="548969"/>
            <a:ext cx="10632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bộ phận câu được in đậm: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0587F-6FA4-9322-8745-A1F0CE874F00}"/>
              </a:ext>
            </a:extLst>
          </p:cNvPr>
          <p:cNvSpPr txBox="1"/>
          <p:nvPr/>
        </p:nvSpPr>
        <p:spPr>
          <a:xfrm>
            <a:off x="680124" y="3378809"/>
            <a:ext cx="103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 bàn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nhẵn bóng, thơm mùi gỗ mới.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9ADC4-3950-7AC0-809F-1C416AB9D1FB}"/>
              </a:ext>
            </a:extLst>
          </p:cNvPr>
          <p:cNvSpPr txBox="1"/>
          <p:nvPr/>
        </p:nvSpPr>
        <p:spPr>
          <a:xfrm>
            <a:off x="1043839" y="4382696"/>
            <a:ext cx="9375583" cy="54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 bóng, thơm mùi gỗ mới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89BFB-7022-42CE-B33C-363EAB61C1A1}"/>
              </a:ext>
            </a:extLst>
          </p:cNvPr>
          <p:cNvSpPr/>
          <p:nvPr/>
        </p:nvSpPr>
        <p:spPr>
          <a:xfrm>
            <a:off x="6026045" y="2601058"/>
            <a:ext cx="3350059" cy="8832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verta Std CY" panose="00000500000000000000" pitchFamily="50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rta Std CY" panose="00000500000000000000" pitchFamily="50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55" y="2611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842847" y="5064483"/>
            <a:ext cx="1352646" cy="1651837"/>
          </a:xfrm>
          <a:prstGeom prst="rect">
            <a:avLst/>
          </a:prstGeom>
        </p:spPr>
      </p:pic>
      <p:sp>
        <p:nvSpPr>
          <p:cNvPr id="24" name="Câu hỏi 1">
            <a:extLst>
              <a:ext uri="{FF2B5EF4-FFF2-40B4-BE49-F238E27FC236}">
                <a16:creationId xmlns:a16="http://schemas.microsoft.com/office/drawing/2014/main" id="{84A775A9-0664-4EE5-8DB7-D28B7F46F2CD}"/>
              </a:ext>
            </a:extLst>
          </p:cNvPr>
          <p:cNvSpPr txBox="1"/>
          <p:nvPr/>
        </p:nvSpPr>
        <p:spPr>
          <a:xfrm>
            <a:off x="806347" y="1122754"/>
            <a:ext cx="1079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Đặt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1 -2 </a:t>
            </a:r>
            <a:r>
              <a:rPr lang="vi-VN" sz="4000" dirty="0">
                <a:solidFill>
                  <a:srgbClr val="C00000"/>
                </a:solidFill>
                <a:latin typeface="Averta Std CY" panose="00000500000000000000" pitchFamily="50" charset="0"/>
              </a:rPr>
              <a:t>câu về đồ dùng học tập (theo mẫu).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900BC-A799-411C-A0B2-EFC1A0085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86" y="2629304"/>
            <a:ext cx="3350059" cy="8832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12261C-B32B-48F3-8B43-8DB91F331FB7}"/>
              </a:ext>
            </a:extLst>
          </p:cNvPr>
          <p:cNvSpPr/>
          <p:nvPr/>
        </p:nvSpPr>
        <p:spPr>
          <a:xfrm>
            <a:off x="2675986" y="2629304"/>
            <a:ext cx="3350059" cy="8832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Ai (</a:t>
            </a:r>
            <a:r>
              <a:rPr lang="en-US" sz="2800" dirty="0" err="1">
                <a:solidFill>
                  <a:schemeClr val="tx1"/>
                </a:solidFill>
                <a:latin typeface="Averta Std CY" panose="00000500000000000000" pitchFamily="50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rta Std CY" panose="00000500000000000000" pitchFamily="50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Averta Std CY" panose="00000500000000000000" pitchFamily="50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verta Std CY" panose="00000500000000000000" pitchFamily="50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3C31B85-6F4B-4EE3-90DF-20CF2FB1ACB1}"/>
              </a:ext>
            </a:extLst>
          </p:cNvPr>
          <p:cNvSpPr/>
          <p:nvPr/>
        </p:nvSpPr>
        <p:spPr>
          <a:xfrm>
            <a:off x="2689634" y="3517357"/>
            <a:ext cx="3350059" cy="883226"/>
          </a:xfrm>
          <a:prstGeom prst="roundRect">
            <a:avLst/>
          </a:prstGeom>
          <a:solidFill>
            <a:srgbClr val="3DC8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97DD9C-531E-4A05-BD49-C7747CC94EB2}"/>
              </a:ext>
            </a:extLst>
          </p:cNvPr>
          <p:cNvSpPr/>
          <p:nvPr/>
        </p:nvSpPr>
        <p:spPr>
          <a:xfrm>
            <a:off x="6039693" y="3489111"/>
            <a:ext cx="3350059" cy="883226"/>
          </a:xfrm>
          <a:prstGeom prst="roundRect">
            <a:avLst/>
          </a:prstGeom>
          <a:solidFill>
            <a:srgbClr val="3DC8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2D460-CB14-4A36-B8B4-1FD5343A82C4}"/>
              </a:ext>
            </a:extLst>
          </p:cNvPr>
          <p:cNvSpPr/>
          <p:nvPr/>
        </p:nvSpPr>
        <p:spPr>
          <a:xfrm>
            <a:off x="3349779" y="3650845"/>
            <a:ext cx="2002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bút</a:t>
            </a:r>
            <a:endParaRPr lang="en-US" sz="3200" dirty="0">
              <a:solidFill>
                <a:srgbClr val="FFFF00"/>
              </a:solidFill>
              <a:latin typeface="Averta Std CY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90FCA4-1830-4877-9AE1-E138B180F553}"/>
              </a:ext>
            </a:extLst>
          </p:cNvPr>
          <p:cNvSpPr/>
          <p:nvPr/>
        </p:nvSpPr>
        <p:spPr>
          <a:xfrm>
            <a:off x="6582768" y="3669927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xinh</a:t>
            </a:r>
            <a:r>
              <a:rPr lang="en-US" sz="3200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xắn</a:t>
            </a:r>
            <a:endParaRPr lang="en-US" sz="3200" dirty="0">
              <a:solidFill>
                <a:srgbClr val="FFFF0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7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6A558307-7EB7-4FA8-9A09-419C6E26F486}"/>
              </a:ext>
            </a:extLst>
          </p:cNvPr>
          <p:cNvSpPr txBox="1"/>
          <p:nvPr/>
        </p:nvSpPr>
        <p:spPr>
          <a:xfrm>
            <a:off x="1227298" y="3039337"/>
            <a:ext cx="10279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 panose="00000500000000000000" pitchFamily="50" charset="0"/>
                <a:ea typeface="黑体"/>
                <a:cs typeface="+mn-cs"/>
              </a:rPr>
              <a:t>LÀM VỞ BÀI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889991" y="889991"/>
            <a:ext cx="1366541" cy="13665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9554042" y="1064661"/>
            <a:ext cx="1952158" cy="101720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110894" y="3429000"/>
            <a:ext cx="2272493" cy="3476037"/>
            <a:chOff x="0" y="0"/>
            <a:chExt cx="4544985" cy="695207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10502" y="617199"/>
              <a:ext cx="2234484" cy="633487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0920" y="2664153"/>
              <a:ext cx="2939163" cy="420973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1808647" y="219465"/>
              <a:ext cx="1003709" cy="91246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5771336"/>
              <a:ext cx="752770" cy="759676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-697921" y="3794607"/>
            <a:ext cx="2524327" cy="3363243"/>
            <a:chOff x="0" y="0"/>
            <a:chExt cx="5048653" cy="6726486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405284" cy="672648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14061" y="2091304"/>
              <a:ext cx="2296759" cy="416903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537006" y="639202"/>
              <a:ext cx="868278" cy="789343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4121929" y="4953506"/>
              <a:ext cx="831579" cy="88809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F92EEB-C115-454E-B969-67E2905812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03536" y="1819516"/>
            <a:ext cx="9784928" cy="32189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19" y="58930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ồ dùng bé yêu">
            <a:hlinkClick r:id="" action="ppaction://media"/>
            <a:extLst>
              <a:ext uri="{FF2B5EF4-FFF2-40B4-BE49-F238E27FC236}">
                <a16:creationId xmlns:a16="http://schemas.microsoft.com/office/drawing/2014/main" id="{7C12FF93-AC9F-19F5-9EC2-FBE8A7366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48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Banner">
            <a:extLst>
              <a:ext uri="{FF2B5EF4-FFF2-40B4-BE49-F238E27FC236}">
                <a16:creationId xmlns:a16="http://schemas.microsoft.com/office/drawing/2014/main" id="{9A17DA4F-4541-411E-B8E3-375C3E8A11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939037" y="681699"/>
            <a:ext cx="5911471" cy="1438656"/>
          </a:xfrm>
          <a:prstGeom prst="rect">
            <a:avLst/>
          </a:prstGeom>
        </p:spPr>
      </p:pic>
      <p:pic>
        <p:nvPicPr>
          <p:cNvPr id="18" name="Hoa hướng dương">
            <a:extLst>
              <a:ext uri="{FF2B5EF4-FFF2-40B4-BE49-F238E27FC236}">
                <a16:creationId xmlns:a16="http://schemas.microsoft.com/office/drawing/2014/main" id="{675BE9EA-9B77-4B5C-9822-0DE9034B31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437593" y="516693"/>
            <a:ext cx="2109216" cy="1755648"/>
          </a:xfrm>
          <a:prstGeom prst="rect">
            <a:avLst/>
          </a:prstGeom>
        </p:spPr>
      </p:pic>
      <p:sp>
        <p:nvSpPr>
          <p:cNvPr id="19" name="Tên bài">
            <a:extLst>
              <a:ext uri="{FF2B5EF4-FFF2-40B4-BE49-F238E27FC236}">
                <a16:creationId xmlns:a16="http://schemas.microsoft.com/office/drawing/2014/main" id="{322E72A1-90C6-4D88-BAF8-0A44617826D1}"/>
              </a:ext>
            </a:extLst>
          </p:cNvPr>
          <p:cNvSpPr txBox="1">
            <a:spLocks/>
          </p:cNvSpPr>
          <p:nvPr/>
        </p:nvSpPr>
        <p:spPr>
          <a:xfrm>
            <a:off x="4294026" y="1146136"/>
            <a:ext cx="438293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0" name="Bài số">
            <a:extLst>
              <a:ext uri="{FF2B5EF4-FFF2-40B4-BE49-F238E27FC236}">
                <a16:creationId xmlns:a16="http://schemas.microsoft.com/office/drawing/2014/main" id="{037156FA-45B1-4779-A1E7-2A54A83E9DA1}"/>
              </a:ext>
            </a:extLst>
          </p:cNvPr>
          <p:cNvSpPr txBox="1">
            <a:spLocks/>
          </p:cNvSpPr>
          <p:nvPr/>
        </p:nvSpPr>
        <p:spPr>
          <a:xfrm>
            <a:off x="3127361" y="986053"/>
            <a:ext cx="72968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121914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C68ECD-1103-471D-B350-0DBCAAA2C7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31" y="1615107"/>
            <a:ext cx="8553121" cy="5296051"/>
          </a:xfrm>
          <a:prstGeom prst="rect">
            <a:avLst/>
          </a:prstGeom>
        </p:spPr>
      </p:pic>
      <p:sp>
        <p:nvSpPr>
          <p:cNvPr id="17" name="Tên bài">
            <a:extLst>
              <a:ext uri="{FF2B5EF4-FFF2-40B4-BE49-F238E27FC236}">
                <a16:creationId xmlns:a16="http://schemas.microsoft.com/office/drawing/2014/main" id="{5CC344A2-32B1-4A51-A0FE-0B5B6F0BBCDB}"/>
              </a:ext>
            </a:extLst>
          </p:cNvPr>
          <p:cNvSpPr txBox="1">
            <a:spLocks/>
          </p:cNvSpPr>
          <p:nvPr/>
        </p:nvSpPr>
        <p:spPr>
          <a:xfrm>
            <a:off x="1228626" y="3078134"/>
            <a:ext cx="164339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8727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E1002BDF-466F-45D8-A408-2FBF10D2C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254" b="87088"/>
          <a:stretch/>
        </p:blipFill>
        <p:spPr>
          <a:xfrm>
            <a:off x="2736467" y="1597686"/>
            <a:ext cx="660814" cy="92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E401FF-AF9B-4E1F-A027-6320158B86E1}"/>
              </a:ext>
            </a:extLst>
          </p:cNvPr>
          <p:cNvSpPr/>
          <p:nvPr/>
        </p:nvSpPr>
        <p:spPr>
          <a:xfrm>
            <a:off x="1724010" y="119630"/>
            <a:ext cx="59250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561B6848-77BE-44AB-918C-51593E878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 r="-9254" b="71097"/>
          <a:stretch/>
        </p:blipFill>
        <p:spPr>
          <a:xfrm>
            <a:off x="2736467" y="2298732"/>
            <a:ext cx="660814" cy="92570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DD8D5F6B-4BFD-433E-9811-E6F1DC23A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7" t="34513" r="-4627" b="52575"/>
          <a:stretch/>
        </p:blipFill>
        <p:spPr>
          <a:xfrm>
            <a:off x="2736467" y="3113392"/>
            <a:ext cx="660814" cy="9257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5BCB90A-EAC0-4F24-81E2-95B182A01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4" t="53341" b="33747"/>
          <a:stretch/>
        </p:blipFill>
        <p:spPr>
          <a:xfrm>
            <a:off x="2736467" y="3873081"/>
            <a:ext cx="660814" cy="9257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06C8AC75-4286-499A-93DF-86BDD2BE5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4" t="71960" b="15128"/>
          <a:stretch/>
        </p:blipFill>
        <p:spPr>
          <a:xfrm>
            <a:off x="2736467" y="4687741"/>
            <a:ext cx="660814" cy="925700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670AB6E9-D91D-429C-887D-89BA5CEBD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4" t="89920" b="-2832"/>
          <a:stretch/>
        </p:blipFill>
        <p:spPr>
          <a:xfrm>
            <a:off x="2736467" y="5507261"/>
            <a:ext cx="660814" cy="92570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E7212D5A-DABB-440E-B33D-9F170AD4F629}"/>
              </a:ext>
            </a:extLst>
          </p:cNvPr>
          <p:cNvSpPr/>
          <p:nvPr/>
        </p:nvSpPr>
        <p:spPr>
          <a:xfrm>
            <a:off x="10331354" y="6015675"/>
            <a:ext cx="1625600" cy="834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858F86-2E26-4F54-88A4-67E9110708C1}"/>
              </a:ext>
            </a:extLst>
          </p:cNvPr>
          <p:cNvGrpSpPr/>
          <p:nvPr/>
        </p:nvGrpSpPr>
        <p:grpSpPr>
          <a:xfrm>
            <a:off x="4536631" y="2390867"/>
            <a:ext cx="2339948" cy="804320"/>
            <a:chOff x="4541810" y="1597686"/>
            <a:chExt cx="2339948" cy="80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BB93D4-DFF1-4F24-BE34-C1664DFCBDAB}"/>
                </a:ext>
              </a:extLst>
            </p:cNvPr>
            <p:cNvSpPr/>
            <p:nvPr/>
          </p:nvSpPr>
          <p:spPr>
            <a:xfrm>
              <a:off x="5316435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Ồ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7F0EC6-7C73-4265-BE24-F13870165B52}"/>
                </a:ext>
              </a:extLst>
            </p:cNvPr>
            <p:cNvSpPr/>
            <p:nvPr/>
          </p:nvSpPr>
          <p:spPr>
            <a:xfrm>
              <a:off x="454181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7CC3EE-86D5-48A6-BBE9-57E191F83600}"/>
                </a:ext>
              </a:extLst>
            </p:cNvPr>
            <p:cNvSpPr/>
            <p:nvPr/>
          </p:nvSpPr>
          <p:spPr>
            <a:xfrm>
              <a:off x="609600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D55DA3-FE16-4EB9-8BCC-BB0FE95DCFC6}"/>
              </a:ext>
            </a:extLst>
          </p:cNvPr>
          <p:cNvGrpSpPr/>
          <p:nvPr/>
        </p:nvGrpSpPr>
        <p:grpSpPr>
          <a:xfrm>
            <a:off x="6088018" y="3148068"/>
            <a:ext cx="1566461" cy="811742"/>
            <a:chOff x="3547491" y="1525496"/>
            <a:chExt cx="1566461" cy="81174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11942F-DA1C-4FB2-A1C8-51DB8BBE1162}"/>
                </a:ext>
              </a:extLst>
            </p:cNvPr>
            <p:cNvSpPr/>
            <p:nvPr/>
          </p:nvSpPr>
          <p:spPr>
            <a:xfrm>
              <a:off x="3547491" y="1532918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A51D31-2DD6-4975-82BA-10379DF6803E}"/>
                </a:ext>
              </a:extLst>
            </p:cNvPr>
            <p:cNvSpPr/>
            <p:nvPr/>
          </p:nvSpPr>
          <p:spPr>
            <a:xfrm>
              <a:off x="4328194" y="152549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116123-6F0F-4C8B-9BF3-32AB73D848CC}"/>
              </a:ext>
            </a:extLst>
          </p:cNvPr>
          <p:cNvGrpSpPr/>
          <p:nvPr/>
        </p:nvGrpSpPr>
        <p:grpSpPr>
          <a:xfrm>
            <a:off x="6084687" y="3916624"/>
            <a:ext cx="3125069" cy="817108"/>
            <a:chOff x="3742175" y="1584898"/>
            <a:chExt cx="3125069" cy="8171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DAFD5C-0E09-4060-9CF2-DF5D23BEA6E5}"/>
                </a:ext>
              </a:extLst>
            </p:cNvPr>
            <p:cNvSpPr/>
            <p:nvPr/>
          </p:nvSpPr>
          <p:spPr>
            <a:xfrm>
              <a:off x="4536869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83E5681-B143-4000-BF2B-1A52BD3B62AD}"/>
                </a:ext>
              </a:extLst>
            </p:cNvPr>
            <p:cNvSpPr/>
            <p:nvPr/>
          </p:nvSpPr>
          <p:spPr>
            <a:xfrm>
              <a:off x="5310242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Ổ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3BC17C-73CE-4628-B0C3-C5B854090CA3}"/>
                </a:ext>
              </a:extLst>
            </p:cNvPr>
            <p:cNvSpPr/>
            <p:nvPr/>
          </p:nvSpPr>
          <p:spPr>
            <a:xfrm>
              <a:off x="6101586" y="1584898"/>
              <a:ext cx="765658" cy="7856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2E9A01-22C1-413A-8B4B-E8F611A77468}"/>
                </a:ext>
              </a:extLst>
            </p:cNvPr>
            <p:cNvSpPr/>
            <p:nvPr/>
          </p:nvSpPr>
          <p:spPr>
            <a:xfrm>
              <a:off x="3742175" y="1597344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792F86-8948-41A5-A3BB-9E338FD9E3AE}"/>
              </a:ext>
            </a:extLst>
          </p:cNvPr>
          <p:cNvGrpSpPr/>
          <p:nvPr/>
        </p:nvGrpSpPr>
        <p:grpSpPr>
          <a:xfrm>
            <a:off x="6846896" y="4689770"/>
            <a:ext cx="1587892" cy="806314"/>
            <a:chOff x="3557368" y="1481876"/>
            <a:chExt cx="1587892" cy="80631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9C3012C-00ED-4159-86B3-9C840333B34C}"/>
                </a:ext>
              </a:extLst>
            </p:cNvPr>
            <p:cNvSpPr/>
            <p:nvPr/>
          </p:nvSpPr>
          <p:spPr>
            <a:xfrm>
              <a:off x="4359502" y="148187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Ơ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3B69DBC-8EF3-4B92-AAAD-608F560F03CC}"/>
                </a:ext>
              </a:extLst>
            </p:cNvPr>
            <p:cNvSpPr/>
            <p:nvPr/>
          </p:nvSpPr>
          <p:spPr>
            <a:xfrm>
              <a:off x="3557368" y="1483870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72355E-51E8-44CD-9BC4-69FACBF9AB25}"/>
              </a:ext>
            </a:extLst>
          </p:cNvPr>
          <p:cNvGrpSpPr/>
          <p:nvPr/>
        </p:nvGrpSpPr>
        <p:grpSpPr>
          <a:xfrm>
            <a:off x="6864317" y="5440352"/>
            <a:ext cx="2366379" cy="805176"/>
            <a:chOff x="4541810" y="1596830"/>
            <a:chExt cx="2366379" cy="80517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4015DF7-AB9F-4A82-AC47-158A7D1FBE06}"/>
                </a:ext>
              </a:extLst>
            </p:cNvPr>
            <p:cNvSpPr/>
            <p:nvPr/>
          </p:nvSpPr>
          <p:spPr>
            <a:xfrm>
              <a:off x="6122431" y="1596830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6F2BE8-D302-43AD-BD72-193E131B342A}"/>
                </a:ext>
              </a:extLst>
            </p:cNvPr>
            <p:cNvSpPr/>
            <p:nvPr/>
          </p:nvSpPr>
          <p:spPr>
            <a:xfrm>
              <a:off x="454181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D0C557-DC9D-4BC9-A87B-7EF0C6F6AE37}"/>
                </a:ext>
              </a:extLst>
            </p:cNvPr>
            <p:cNvSpPr/>
            <p:nvPr/>
          </p:nvSpPr>
          <p:spPr>
            <a:xfrm>
              <a:off x="5327095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Ò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CDA3B7-4025-A172-D452-B717B0CD724B}"/>
              </a:ext>
            </a:extLst>
          </p:cNvPr>
          <p:cNvGrpSpPr/>
          <p:nvPr/>
        </p:nvGrpSpPr>
        <p:grpSpPr>
          <a:xfrm>
            <a:off x="4521046" y="1569600"/>
            <a:ext cx="2375275" cy="804320"/>
            <a:chOff x="4506483" y="1597686"/>
            <a:chExt cx="2375275" cy="804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10A8C1-378B-B2C6-1AB9-2F56E44CF00E}"/>
                </a:ext>
              </a:extLst>
            </p:cNvPr>
            <p:cNvSpPr/>
            <p:nvPr/>
          </p:nvSpPr>
          <p:spPr>
            <a:xfrm>
              <a:off x="4506483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0EB6A0-672F-EC3C-A1E3-8DCFAFDF045C}"/>
                </a:ext>
              </a:extLst>
            </p:cNvPr>
            <p:cNvSpPr/>
            <p:nvPr/>
          </p:nvSpPr>
          <p:spPr>
            <a:xfrm>
              <a:off x="5306303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À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7C7706-129C-8879-05C5-3A482D25F756}"/>
                </a:ext>
              </a:extLst>
            </p:cNvPr>
            <p:cNvSpPr/>
            <p:nvPr/>
          </p:nvSpPr>
          <p:spPr>
            <a:xfrm>
              <a:off x="609600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77EF4E-1C9A-1B79-8589-A9230AC39FFF}"/>
              </a:ext>
            </a:extLst>
          </p:cNvPr>
          <p:cNvGrpSpPr/>
          <p:nvPr/>
        </p:nvGrpSpPr>
        <p:grpSpPr>
          <a:xfrm>
            <a:off x="4556852" y="2375877"/>
            <a:ext cx="2339948" cy="804320"/>
            <a:chOff x="4541810" y="1597686"/>
            <a:chExt cx="2339948" cy="8043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B3B8B13-D2F2-0DB2-FD2B-62D6587D5EB7}"/>
                </a:ext>
              </a:extLst>
            </p:cNvPr>
            <p:cNvSpPr/>
            <p:nvPr/>
          </p:nvSpPr>
          <p:spPr>
            <a:xfrm>
              <a:off x="5316435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4CF191-21CA-6BFC-9FC5-2024E339E87D}"/>
                </a:ext>
              </a:extLst>
            </p:cNvPr>
            <p:cNvSpPr/>
            <p:nvPr/>
          </p:nvSpPr>
          <p:spPr>
            <a:xfrm>
              <a:off x="454181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8B8ECB8-CA61-AF75-915E-5A1A76D1C52A}"/>
                </a:ext>
              </a:extLst>
            </p:cNvPr>
            <p:cNvSpPr/>
            <p:nvPr/>
          </p:nvSpPr>
          <p:spPr>
            <a:xfrm>
              <a:off x="609600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3847AD-5214-F7C1-B15A-450113DDE073}"/>
              </a:ext>
            </a:extLst>
          </p:cNvPr>
          <p:cNvGrpSpPr/>
          <p:nvPr/>
        </p:nvGrpSpPr>
        <p:grpSpPr>
          <a:xfrm>
            <a:off x="6108239" y="3121248"/>
            <a:ext cx="1566461" cy="823572"/>
            <a:chOff x="3547491" y="1513666"/>
            <a:chExt cx="1566461" cy="82357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48C4D60-798E-7FBD-8F99-7EA3DD22EE47}"/>
                </a:ext>
              </a:extLst>
            </p:cNvPr>
            <p:cNvSpPr/>
            <p:nvPr/>
          </p:nvSpPr>
          <p:spPr>
            <a:xfrm>
              <a:off x="3547491" y="1532918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355671-73A3-4488-38E0-57D259D40216}"/>
                </a:ext>
              </a:extLst>
            </p:cNvPr>
            <p:cNvSpPr/>
            <p:nvPr/>
          </p:nvSpPr>
          <p:spPr>
            <a:xfrm>
              <a:off x="4328194" y="1513666"/>
              <a:ext cx="785758" cy="8161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F7A154-829D-E8B7-B967-1162E5F27B04}"/>
              </a:ext>
            </a:extLst>
          </p:cNvPr>
          <p:cNvGrpSpPr/>
          <p:nvPr/>
        </p:nvGrpSpPr>
        <p:grpSpPr>
          <a:xfrm>
            <a:off x="6104908" y="3901634"/>
            <a:ext cx="3125069" cy="817108"/>
            <a:chOff x="3742175" y="1584898"/>
            <a:chExt cx="3125069" cy="81710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DB4122-F73C-8C11-7A15-B15142CC1032}"/>
                </a:ext>
              </a:extLst>
            </p:cNvPr>
            <p:cNvSpPr/>
            <p:nvPr/>
          </p:nvSpPr>
          <p:spPr>
            <a:xfrm>
              <a:off x="4536869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40272E-C33C-FA52-E95C-DE8C11939388}"/>
                </a:ext>
              </a:extLst>
            </p:cNvPr>
            <p:cNvSpPr/>
            <p:nvPr/>
          </p:nvSpPr>
          <p:spPr>
            <a:xfrm>
              <a:off x="5310242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ED6422A-A1A4-D1A3-BECB-BF8423F6B954}"/>
                </a:ext>
              </a:extLst>
            </p:cNvPr>
            <p:cNvSpPr/>
            <p:nvPr/>
          </p:nvSpPr>
          <p:spPr>
            <a:xfrm>
              <a:off x="6101586" y="1584898"/>
              <a:ext cx="765658" cy="7856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683C67-A084-52D6-CA14-00B217456BF8}"/>
                </a:ext>
              </a:extLst>
            </p:cNvPr>
            <p:cNvSpPr/>
            <p:nvPr/>
          </p:nvSpPr>
          <p:spPr>
            <a:xfrm>
              <a:off x="3742175" y="1597344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9D829D7-6C2B-F42B-C23A-D590BB5417A4}"/>
              </a:ext>
            </a:extLst>
          </p:cNvPr>
          <p:cNvGrpSpPr/>
          <p:nvPr/>
        </p:nvGrpSpPr>
        <p:grpSpPr>
          <a:xfrm>
            <a:off x="6867117" y="4676774"/>
            <a:ext cx="1586127" cy="804320"/>
            <a:chOff x="3557368" y="1483870"/>
            <a:chExt cx="1586127" cy="8043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8FB87F2-D055-BFC1-D790-FF3B76A46272}"/>
                </a:ext>
              </a:extLst>
            </p:cNvPr>
            <p:cNvSpPr/>
            <p:nvPr/>
          </p:nvSpPr>
          <p:spPr>
            <a:xfrm>
              <a:off x="4357737" y="1483870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844C190-9953-90F6-2818-2BBA80911A82}"/>
                </a:ext>
              </a:extLst>
            </p:cNvPr>
            <p:cNvSpPr/>
            <p:nvPr/>
          </p:nvSpPr>
          <p:spPr>
            <a:xfrm>
              <a:off x="3557368" y="1483870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39B63C-E161-6B67-33E7-CB11D1C0D6EC}"/>
              </a:ext>
            </a:extLst>
          </p:cNvPr>
          <p:cNvGrpSpPr/>
          <p:nvPr/>
        </p:nvGrpSpPr>
        <p:grpSpPr>
          <a:xfrm>
            <a:off x="6884538" y="5425362"/>
            <a:ext cx="2366379" cy="805176"/>
            <a:chOff x="4541810" y="1596830"/>
            <a:chExt cx="2366379" cy="80517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1EDAAEE-29A2-0F1B-169F-A5CA047EED49}"/>
                </a:ext>
              </a:extLst>
            </p:cNvPr>
            <p:cNvSpPr/>
            <p:nvPr/>
          </p:nvSpPr>
          <p:spPr>
            <a:xfrm>
              <a:off x="6122431" y="1596830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908D207-FF7E-FE0E-1245-27D47F09269C}"/>
                </a:ext>
              </a:extLst>
            </p:cNvPr>
            <p:cNvSpPr/>
            <p:nvPr/>
          </p:nvSpPr>
          <p:spPr>
            <a:xfrm>
              <a:off x="454181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C2A6AE-D94A-0110-522E-A7AB867869FA}"/>
                </a:ext>
              </a:extLst>
            </p:cNvPr>
            <p:cNvSpPr/>
            <p:nvPr/>
          </p:nvSpPr>
          <p:spPr>
            <a:xfrm>
              <a:off x="5327095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AE885E4-910C-12E2-6885-A990F318A95A}"/>
              </a:ext>
            </a:extLst>
          </p:cNvPr>
          <p:cNvGrpSpPr/>
          <p:nvPr/>
        </p:nvGrpSpPr>
        <p:grpSpPr>
          <a:xfrm>
            <a:off x="4541267" y="1569600"/>
            <a:ext cx="2375275" cy="804320"/>
            <a:chOff x="4506483" y="1597686"/>
            <a:chExt cx="2375275" cy="8043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C69FBBF-1CB9-C83E-A9A7-7E944BB5DC48}"/>
                </a:ext>
              </a:extLst>
            </p:cNvPr>
            <p:cNvSpPr/>
            <p:nvPr/>
          </p:nvSpPr>
          <p:spPr>
            <a:xfrm>
              <a:off x="4506483" y="1597686"/>
              <a:ext cx="785758" cy="8043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C3FD13-255E-8370-120C-B1DC19ACE9DA}"/>
                </a:ext>
              </a:extLst>
            </p:cNvPr>
            <p:cNvSpPr/>
            <p:nvPr/>
          </p:nvSpPr>
          <p:spPr>
            <a:xfrm>
              <a:off x="5306303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54D059E-A0AC-773B-5734-39819D444FD6}"/>
                </a:ext>
              </a:extLst>
            </p:cNvPr>
            <p:cNvSpPr/>
            <p:nvPr/>
          </p:nvSpPr>
          <p:spPr>
            <a:xfrm>
              <a:off x="6096000" y="1597686"/>
              <a:ext cx="785758" cy="80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5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897364" y="1319119"/>
            <a:ext cx="10809397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51CF64-5D1E-3FB0-4F9F-2309508FEE14}"/>
              </a:ext>
            </a:extLst>
          </p:cNvPr>
          <p:cNvSpPr/>
          <p:nvPr/>
        </p:nvSpPr>
        <p:spPr>
          <a:xfrm>
            <a:off x="9355136" y="390917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03EAF6-3B23-B22B-69B2-7E58BE1E1D23}"/>
              </a:ext>
            </a:extLst>
          </p:cNvPr>
          <p:cNvSpPr/>
          <p:nvPr/>
        </p:nvSpPr>
        <p:spPr>
          <a:xfrm>
            <a:off x="9377764" y="387314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757D70-498C-0F1D-8B07-128C791C20FF}"/>
              </a:ext>
            </a:extLst>
          </p:cNvPr>
          <p:cNvSpPr/>
          <p:nvPr/>
        </p:nvSpPr>
        <p:spPr>
          <a:xfrm>
            <a:off x="9370413" y="385016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C70090-721B-D1FA-B76C-908999858AB6}"/>
              </a:ext>
            </a:extLst>
          </p:cNvPr>
          <p:cNvSpPr/>
          <p:nvPr/>
        </p:nvSpPr>
        <p:spPr>
          <a:xfrm>
            <a:off x="9355422" y="402203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2AF60A-2DAA-9832-5508-72ED08DE5B6D}"/>
              </a:ext>
            </a:extLst>
          </p:cNvPr>
          <p:cNvSpPr/>
          <p:nvPr/>
        </p:nvSpPr>
        <p:spPr>
          <a:xfrm>
            <a:off x="9365643" y="378577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94C10F-B8FF-5B82-B543-80EF4E69E719}"/>
              </a:ext>
            </a:extLst>
          </p:cNvPr>
          <p:cNvSpPr/>
          <p:nvPr/>
        </p:nvSpPr>
        <p:spPr>
          <a:xfrm>
            <a:off x="9381370" y="405806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744B53-5BDB-E6A7-C0E5-A3DB1304EF99}"/>
              </a:ext>
            </a:extLst>
          </p:cNvPr>
          <p:cNvSpPr/>
          <p:nvPr/>
        </p:nvSpPr>
        <p:spPr>
          <a:xfrm>
            <a:off x="9377765" y="404323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560FEF-1870-4B4B-3997-14A5123916E6}"/>
              </a:ext>
            </a:extLst>
          </p:cNvPr>
          <p:cNvSpPr/>
          <p:nvPr/>
        </p:nvSpPr>
        <p:spPr>
          <a:xfrm>
            <a:off x="9362631" y="381413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C08477-B136-15AA-A471-BBA8C1DB86C5}"/>
              </a:ext>
            </a:extLst>
          </p:cNvPr>
          <p:cNvSpPr/>
          <p:nvPr/>
        </p:nvSpPr>
        <p:spPr>
          <a:xfrm>
            <a:off x="9369318" y="368007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6F7FF4-4A78-E1BB-ECEF-DB8663FCF834}"/>
              </a:ext>
            </a:extLst>
          </p:cNvPr>
          <p:cNvSpPr/>
          <p:nvPr/>
        </p:nvSpPr>
        <p:spPr>
          <a:xfrm>
            <a:off x="9361611" y="388361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8A571E-23D5-2DD4-2DD5-AF983963F55E}"/>
              </a:ext>
            </a:extLst>
          </p:cNvPr>
          <p:cNvSpPr/>
          <p:nvPr/>
        </p:nvSpPr>
        <p:spPr>
          <a:xfrm>
            <a:off x="9373732" y="370825"/>
            <a:ext cx="1296987" cy="1296988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Arrow 42">
            <a:extLst>
              <a:ext uri="{FF2B5EF4-FFF2-40B4-BE49-F238E27FC236}">
                <a16:creationId xmlns:a16="http://schemas.microsoft.com/office/drawing/2014/main" id="{A26D3320-B632-3904-B3B7-34C7B46095E0}"/>
              </a:ext>
            </a:extLst>
          </p:cNvPr>
          <p:cNvSpPr/>
          <p:nvPr/>
        </p:nvSpPr>
        <p:spPr>
          <a:xfrm>
            <a:off x="10411361" y="6223594"/>
            <a:ext cx="1295400" cy="45720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đầu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419726" y="1319119"/>
            <a:ext cx="11287036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1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659567" y="629571"/>
            <a:ext cx="10477568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để uống nước, có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897364" y="1319119"/>
            <a:ext cx="10809397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8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5258016"/>
            <a:ext cx="1321703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64722B-3B1C-40DB-864C-F1BCC848DADC}"/>
              </a:ext>
            </a:extLst>
          </p:cNvPr>
          <p:cNvSpPr/>
          <p:nvPr/>
        </p:nvSpPr>
        <p:spPr>
          <a:xfrm>
            <a:off x="897364" y="1319119"/>
            <a:ext cx="10809397" cy="371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81638"/>
      </p:ext>
    </p:extLst>
  </p:cSld>
  <p:clrMapOvr>
    <a:masterClrMapping/>
  </p:clrMapOvr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281</Words>
  <Application>Microsoft Office PowerPoint</Application>
  <PresentationFormat>Widescreen</PresentationFormat>
  <Paragraphs>68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等线</vt:lpstr>
      <vt:lpstr>微软雅黑</vt:lpstr>
      <vt:lpstr>Arial</vt:lpstr>
      <vt:lpstr>Arial Black</vt:lpstr>
      <vt:lpstr>Arial Rounded MT Bold</vt:lpstr>
      <vt:lpstr>Arial Unicode MS</vt:lpstr>
      <vt:lpstr>Averta Std CY</vt:lpstr>
      <vt:lpstr>Averta Std CY Bold</vt:lpstr>
      <vt:lpstr>Calibri</vt:lpstr>
      <vt:lpstr>Calibri Light</vt:lpstr>
      <vt:lpstr>Quicksand Medium</vt:lpstr>
      <vt:lpstr>Times New Roman</vt:lpstr>
      <vt:lpstr>VNI-Avo</vt:lpstr>
      <vt:lpstr>华康少女文字W5</vt:lpstr>
      <vt:lpstr>PPT定制1801380800</vt:lpstr>
      <vt:lpstr>7_Office 主题​​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5_Office 主题</vt:lpstr>
      <vt:lpstr>1_Office Theme</vt:lpstr>
      <vt:lpstr>www.freeppt7.com</vt:lpstr>
      <vt:lpstr>1_Office 主题</vt:lpstr>
      <vt:lpstr>2_Office Theme</vt:lpstr>
      <vt:lpstr>3_Khởi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Huyen Trang</cp:lastModifiedBy>
  <cp:revision>233</cp:revision>
  <dcterms:created xsi:type="dcterms:W3CDTF">2021-05-25T14:46:27Z</dcterms:created>
  <dcterms:modified xsi:type="dcterms:W3CDTF">2023-11-12T12:18:04Z</dcterms:modified>
</cp:coreProperties>
</file>