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2"/>
  </p:notesMasterIdLst>
  <p:sldIdLst>
    <p:sldId id="273" r:id="rId3"/>
    <p:sldId id="3150" r:id="rId4"/>
    <p:sldId id="3149" r:id="rId5"/>
    <p:sldId id="315" r:id="rId6"/>
    <p:sldId id="290" r:id="rId7"/>
    <p:sldId id="324" r:id="rId8"/>
    <p:sldId id="308" r:id="rId9"/>
    <p:sldId id="261" r:id="rId10"/>
    <p:sldId id="29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39">
          <p15:clr>
            <a:srgbClr val="A4A3A4"/>
          </p15:clr>
        </p15:guide>
        <p15:guide id="2" pos="2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6B01"/>
    <a:srgbClr val="126701"/>
    <a:srgbClr val="105E01"/>
    <a:srgbClr val="00EE11"/>
    <a:srgbClr val="00FA36"/>
    <a:srgbClr val="FE9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3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239"/>
        <p:guide pos="28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3A31E-8ABF-4C56-8C23-C5C31FC2A1C1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35F83-DD94-43BC-AB58-E9004C8C0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03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DD249-0DB2-4F81-88A3-9D46629C54C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056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9B98-1D60-4786-9F6A-BF51DF5681BB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9901-0F78-4E35-8C0A-94AC7AADE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9B98-1D60-4786-9F6A-BF51DF5681BB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9901-0F78-4E35-8C0A-94AC7AADE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9B98-1D60-4786-9F6A-BF51DF5681BB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9901-0F78-4E35-8C0A-94AC7AADE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FC96A-CD22-491D-A7C6-255F518E86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58BA9E-606C-4665-BB97-D041A92974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574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FC96A-CD22-491D-A7C6-255F518E86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58BA9E-606C-4665-BB97-D041A92974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43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FC96A-CD22-491D-A7C6-255F518E86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58BA9E-606C-4665-BB97-D041A92974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269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FC96A-CD22-491D-A7C6-255F518E86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58BA9E-606C-4665-BB97-D041A92974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266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FC96A-CD22-491D-A7C6-255F518E86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58BA9E-606C-4665-BB97-D041A92974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207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FC96A-CD22-491D-A7C6-255F518E86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58BA9E-606C-4665-BB97-D041A92974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553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FC96A-CD22-491D-A7C6-255F518E86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58BA9E-606C-4665-BB97-D041A92974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729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FC96A-CD22-491D-A7C6-255F518E86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58BA9E-606C-4665-BB97-D041A92974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72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9B98-1D60-4786-9F6A-BF51DF5681BB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9901-0F78-4E35-8C0A-94AC7AADE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FC96A-CD22-491D-A7C6-255F518E86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58BA9E-606C-4665-BB97-D041A92974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216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FC96A-CD22-491D-A7C6-255F518E86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58BA9E-606C-4665-BB97-D041A92974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112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FC96A-CD22-491D-A7C6-255F518E86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58BA9E-606C-4665-BB97-D041A92974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983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15982" r="13050" b="15911"/>
          <a:stretch/>
        </p:blipFill>
        <p:spPr>
          <a:xfrm>
            <a:off x="1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71238"/>
      </p:ext>
    </p:extLst>
  </p:cSld>
  <p:clrMapOvr>
    <a:masterClrMapping/>
  </p:clrMapOvr>
  <p:transition spd="slow" advTm="1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967894"/>
      </p:ext>
    </p:extLst>
  </p:cSld>
  <p:clrMapOvr>
    <a:masterClrMapping/>
  </p:clrMapOvr>
  <p:transition spd="slow" advClick="0" advTm="3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9B98-1D60-4786-9F6A-BF51DF5681BB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9901-0F78-4E35-8C0A-94AC7AADE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9B98-1D60-4786-9F6A-BF51DF5681BB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9901-0F78-4E35-8C0A-94AC7AADE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9B98-1D60-4786-9F6A-BF51DF5681BB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9901-0F78-4E35-8C0A-94AC7AADE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9B98-1D60-4786-9F6A-BF51DF5681BB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9901-0F78-4E35-8C0A-94AC7AADE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9B98-1D60-4786-9F6A-BF51DF5681BB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9901-0F78-4E35-8C0A-94AC7AADE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9B98-1D60-4786-9F6A-BF51DF5681BB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9901-0F78-4E35-8C0A-94AC7AADE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9B98-1D60-4786-9F6A-BF51DF5681BB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9901-0F78-4E35-8C0A-94AC7AADE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29B98-1D60-4786-9F6A-BF51DF5681BB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F9901-0F78-4E35-8C0A-94AC7AADE9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FC96A-CD22-491D-A7C6-255F518E86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58BA9E-606C-4665-BB97-D041A92974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29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5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4.wm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DECOR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48200"/>
            <a:ext cx="6873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8" descr="DECOR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96768"/>
            <a:ext cx="6873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 descr="DECOR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80653"/>
            <a:ext cx="6873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DECOR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4337050"/>
            <a:ext cx="6873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DECOR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702" y="1856649"/>
            <a:ext cx="9906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DECOR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856649"/>
            <a:ext cx="9906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852714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415" y="852714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3229519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414" y="3225300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082" y="2925262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5">
            <a:extLst>
              <a:ext uri="{FF2B5EF4-FFF2-40B4-BE49-F238E27FC236}">
                <a16:creationId xmlns:a16="http://schemas.microsoft.com/office/drawing/2014/main" xmlns="" id="{825B51B8-27EA-45CD-B206-D547EC375E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" y="-1"/>
            <a:ext cx="8991600" cy="3780653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vi-VN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</a:t>
            </a:r>
            <a:r>
              <a:rPr lang="vi-VN" sz="28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mừng</a:t>
            </a:r>
            <a:r>
              <a:rPr lang="en-US" sz="28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các em học sinh thân mến</a:t>
            </a:r>
            <a:endParaRPr lang="en-US" sz="28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D1DEB1-EF7A-4A50-9CEE-4ADE82E8A6D4}"/>
              </a:ext>
            </a:extLst>
          </p:cNvPr>
          <p:cNvSpPr txBox="1"/>
          <p:nvPr/>
        </p:nvSpPr>
        <p:spPr>
          <a:xfrm>
            <a:off x="1377307" y="1600200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FFFF00"/>
                    </a:gs>
                    <a:gs pos="49000">
                      <a:srgbClr val="FF5050"/>
                    </a:gs>
                    <a:gs pos="52000">
                      <a:srgbClr val="FF0000"/>
                    </a:gs>
                    <a:gs pos="95000">
                      <a:srgbClr val="FF0000"/>
                    </a:gs>
                    <a:gs pos="100000">
                      <a:srgbClr val="F79646">
                        <a:lumMod val="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方正粉丝天下简体" panose="02000000000000000000" pitchFamily="2" charset="-122"/>
                <a:cs typeface="Times New Roman" pitchFamily="18" charset="0"/>
              </a:rPr>
              <a:t>MÔN TOÁN</a:t>
            </a:r>
            <a:endParaRPr kumimoji="0" lang="zh-CN" altLang="en-US" sz="80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9BBB59">
                      <a:lumMod val="60000"/>
                      <a:lumOff val="40000"/>
                    </a:srgbClr>
                  </a:gs>
                  <a:gs pos="49000">
                    <a:srgbClr val="9BBB59">
                      <a:lumMod val="75000"/>
                    </a:srgbClr>
                  </a:gs>
                  <a:gs pos="51000">
                    <a:srgbClr val="9BBB59">
                      <a:lumMod val="75000"/>
                    </a:srgbClr>
                  </a:gs>
                  <a:gs pos="95000">
                    <a:srgbClr val="9BBB59">
                      <a:lumMod val="75000"/>
                    </a:srgbClr>
                  </a:gs>
                  <a:gs pos="100000">
                    <a:srgbClr val="9BBB59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Times New Roman" pitchFamily="18" charset="0"/>
              <a:ea typeface="方正粉丝天下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124200"/>
            <a:ext cx="8839200" cy="2128192"/>
          </a:xfrm>
          <a:prstGeom prst="rect">
            <a:avLst/>
          </a:prstGeom>
          <a:noFill/>
        </p:spPr>
        <p:txBody>
          <a:bodyPr wrap="square" lIns="278810" tIns="139405" rIns="278810" bIns="13940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2788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5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3500" b="1" i="0" u="none" strike="noStrike" kern="1200" cap="none" spc="0" normalizeH="0" baseline="0" noProof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5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 Thị Kim Phụng Em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788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500" b="1" i="0" u="none" strike="noStrike" kern="1200" cap="none" spc="0" normalizeH="0" baseline="0" noProof="0" dirty="0">
              <a:ln w="11430"/>
              <a:solidFill>
                <a:prstClr val="whit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524940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193E862-B597-4324-864D-5D2214045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" y="857250"/>
            <a:ext cx="9004853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DD9AB29-8AD6-4EEA-BF96-6AAEC7FD0BF5}"/>
              </a:ext>
            </a:extLst>
          </p:cNvPr>
          <p:cNvSpPr/>
          <p:nvPr/>
        </p:nvSpPr>
        <p:spPr>
          <a:xfrm>
            <a:off x="2679765" y="1828800"/>
            <a:ext cx="3972882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KHỞI </a:t>
            </a:r>
            <a:r>
              <a:rPr lang="en-US" sz="6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ĐỘNG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60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209800" y="954107"/>
            <a:ext cx="4800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1" name="TextBox 3"/>
          <p:cNvSpPr txBox="1"/>
          <p:nvPr/>
        </p:nvSpPr>
        <p:spPr>
          <a:xfrm>
            <a:off x="1295400" y="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ngày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A9A6584-2175-46E4-92D5-9F831EA30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31325"/>
            <a:ext cx="8991600" cy="47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670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7212656" y="4608495"/>
            <a:ext cx="381000" cy="3957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096000" y="5202076"/>
            <a:ext cx="381000" cy="3957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148176" y="5806646"/>
            <a:ext cx="381000" cy="3957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D312BE2-3F1D-4DAF-B64D-3DEB8E281A65}"/>
              </a:ext>
            </a:extLst>
          </p:cNvPr>
          <p:cNvSpPr txBox="1"/>
          <p:nvPr/>
        </p:nvSpPr>
        <p:spPr>
          <a:xfrm>
            <a:off x="2773061" y="1120533"/>
            <a:ext cx="3695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6EBE56CA-6053-4FDE-9145-8ECCCEB009D1}"/>
              </a:ext>
            </a:extLst>
          </p:cNvPr>
          <p:cNvSpPr txBox="1"/>
          <p:nvPr/>
        </p:nvSpPr>
        <p:spPr>
          <a:xfrm>
            <a:off x="1295400" y="256783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ngày 24 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5CE7F82-C020-4266-AC25-98DFC0AF6BC0}"/>
              </a:ext>
            </a:extLst>
          </p:cNvPr>
          <p:cNvSpPr txBox="1"/>
          <p:nvPr/>
        </p:nvSpPr>
        <p:spPr>
          <a:xfrm>
            <a:off x="-3" y="365441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xmlns="" id="{C5D28939-A3B2-4DEF-B3C9-47EF9E6CF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17" y="4333690"/>
            <a:ext cx="36592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:           4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xmlns="" id="{4D5AFCCC-759C-46CC-82D2-B32CD8F73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68" y="4872298"/>
            <a:ext cx="35030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:    10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xmlns="" id="{939B47A4-8639-44D7-A619-87C80D2C4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90" y="5469613"/>
            <a:ext cx="37378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3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tất</a:t>
            </a:r>
            <a:r>
              <a:rPr lang="en-US" altLang="vi-VN" sz="3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vi-VN" sz="3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:  … </a:t>
            </a:r>
            <a:r>
              <a:rPr lang="en-US" altLang="vi-VN" sz="32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sz="3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9" name="Flowchart: Alternate Process 4">
            <a:extLst>
              <a:ext uri="{FF2B5EF4-FFF2-40B4-BE49-F238E27FC236}">
                <a16:creationId xmlns:a16="http://schemas.microsoft.com/office/drawing/2014/main" xmlns="" id="{553EBC1F-0695-4134-A122-905DFC30FD95}"/>
              </a:ext>
            </a:extLst>
          </p:cNvPr>
          <p:cNvSpPr/>
          <p:nvPr/>
        </p:nvSpPr>
        <p:spPr>
          <a:xfrm>
            <a:off x="4572000" y="4333690"/>
            <a:ext cx="2057398" cy="1514894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8C54F37-B566-4386-98EC-E738B4F0E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7" y="3795082"/>
            <a:ext cx="1295399" cy="107721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3785403-5389-41E0-B015-EEDB9BD764E4}"/>
              </a:ext>
            </a:extLst>
          </p:cNvPr>
          <p:cNvSpPr txBox="1"/>
          <p:nvPr/>
        </p:nvSpPr>
        <p:spPr>
          <a:xfrm>
            <a:off x="300790" y="2013281"/>
            <a:ext cx="82336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445280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9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B6D5C16-F11B-405C-88B3-A2F573C85473}"/>
              </a:ext>
            </a:extLst>
          </p:cNvPr>
          <p:cNvSpPr txBox="1"/>
          <p:nvPr/>
        </p:nvSpPr>
        <p:spPr>
          <a:xfrm>
            <a:off x="17477" y="3048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Alternate Process 4">
            <a:extLst>
              <a:ext uri="{FF2B5EF4-FFF2-40B4-BE49-F238E27FC236}">
                <a16:creationId xmlns:a16="http://schemas.microsoft.com/office/drawing/2014/main" xmlns="" id="{E769745B-4018-4DDF-ABA1-175221743F1A}"/>
              </a:ext>
            </a:extLst>
          </p:cNvPr>
          <p:cNvSpPr/>
          <p:nvPr/>
        </p:nvSpPr>
        <p:spPr>
          <a:xfrm>
            <a:off x="754144" y="1066800"/>
            <a:ext cx="7679771" cy="435986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D464516-35C8-44F6-B3D3-836B4BFF4F66}"/>
              </a:ext>
            </a:extLst>
          </p:cNvPr>
          <p:cNvSpPr txBox="1"/>
          <p:nvPr/>
        </p:nvSpPr>
        <p:spPr>
          <a:xfrm>
            <a:off x="754144" y="1656548"/>
            <a:ext cx="5912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D5484DBD-94AE-428D-9BFD-7DE2880F53DD}"/>
              </a:ext>
            </a:extLst>
          </p:cNvPr>
          <p:cNvSpPr/>
          <p:nvPr/>
        </p:nvSpPr>
        <p:spPr>
          <a:xfrm>
            <a:off x="3793929" y="4419600"/>
            <a:ext cx="381000" cy="3957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06A1558-6519-4C66-BCAE-673770D4A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680558"/>
            <a:ext cx="3276599" cy="2348641"/>
          </a:xfrm>
          <a:prstGeom prst="rect">
            <a:avLst/>
          </a:prstGeom>
        </p:spPr>
      </p:pic>
      <p:sp>
        <p:nvSpPr>
          <p:cNvPr id="11" name="Flowchart: Alternate Process 4">
            <a:extLst>
              <a:ext uri="{FF2B5EF4-FFF2-40B4-BE49-F238E27FC236}">
                <a16:creationId xmlns:a16="http://schemas.microsoft.com/office/drawing/2014/main" xmlns="" id="{4F3D4CD4-8352-48C4-95A7-79169F65B0BD}"/>
              </a:ext>
            </a:extLst>
          </p:cNvPr>
          <p:cNvSpPr/>
          <p:nvPr/>
        </p:nvSpPr>
        <p:spPr>
          <a:xfrm>
            <a:off x="4800600" y="3553364"/>
            <a:ext cx="695680" cy="603028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96767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>
            <a:extLst>
              <a:ext uri="{FF2B5EF4-FFF2-40B4-BE49-F238E27FC236}">
                <a16:creationId xmlns:a16="http://schemas.microsoft.com/office/drawing/2014/main" xmlns="" id="{C46318BC-65E1-4A3C-A1B3-339B95690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186" y="1612046"/>
            <a:ext cx="15183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Bài</a:t>
            </a:r>
            <a:r>
              <a:rPr lang="en-US" alt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giải</a:t>
            </a:r>
            <a:endParaRPr lang="en-US" altLang="vi-VN" sz="32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xmlns="" id="{12DD28FC-E8D3-4FB2-B37D-DCE42AADC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137" y="2242074"/>
            <a:ext cx="55715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lò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tất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xmlns="" id="{D8D62014-68BD-4C33-8801-DFED2869B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895600"/>
            <a:ext cx="35878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0000FF"/>
                </a:solidFill>
              </a:rPr>
              <a:t> 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4 + 10 = 14 (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xmlns="" id="{680B210E-71D3-4A78-84EC-73BE3DB8B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737" y="3508875"/>
            <a:ext cx="29746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Đáp</a:t>
            </a:r>
            <a:r>
              <a:rPr lang="en-US" altLang="vi-VN" sz="32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vi-VN" sz="32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́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14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DEB146E-D264-4862-8C6F-3D54D7B51263}"/>
              </a:ext>
            </a:extLst>
          </p:cNvPr>
          <p:cNvSpPr txBox="1"/>
          <p:nvPr/>
        </p:nvSpPr>
        <p:spPr>
          <a:xfrm>
            <a:off x="914400" y="735288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DA2921B-5119-4E43-8BC4-8615198F8D3E}"/>
              </a:ext>
            </a:extLst>
          </p:cNvPr>
          <p:cNvSpPr txBox="1"/>
          <p:nvPr/>
        </p:nvSpPr>
        <p:spPr>
          <a:xfrm>
            <a:off x="1052384" y="45720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67047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4800600"/>
            <a:ext cx="9143365" cy="13220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8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0"/>
            <a:ext cx="9143365" cy="13220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8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4863" y="883329"/>
            <a:ext cx="5181600" cy="685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 huynh và các em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5" name="Picture 11" descr="Dove-02-jun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9038">
            <a:off x="-143957" y="63691"/>
            <a:ext cx="1645917" cy="116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DECOR0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429" y="68149"/>
            <a:ext cx="9906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DECOR0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429" y="838200"/>
            <a:ext cx="9906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DECOR0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429" y="1703388"/>
            <a:ext cx="9906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DECOR0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495800"/>
            <a:ext cx="6873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DECOR0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17307"/>
            <a:ext cx="6873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DECOR0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20936"/>
            <a:ext cx="6873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DECOR0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24564"/>
            <a:ext cx="6873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DECOR0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224564"/>
            <a:ext cx="6873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 descr="DECOR0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495800"/>
            <a:ext cx="6873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st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159" y="457200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st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226" y="457200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st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293" y="457200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 descr="st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880" y="1109662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 descr="st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1710645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st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755" y="1710644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st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1965778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 descr="st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09" y="1952624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st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527" y="2105025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" descr="st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2" y="3429000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 descr="st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208" y="3359829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68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203</Words>
  <Application>Microsoft Office PowerPoint</Application>
  <PresentationFormat>On-screen Show (4:3)</PresentationFormat>
  <Paragraphs>32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CKK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124</cp:revision>
  <dcterms:created xsi:type="dcterms:W3CDTF">2018-01-31T12:54:00Z</dcterms:created>
  <dcterms:modified xsi:type="dcterms:W3CDTF">2024-11-27T16:20:51Z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