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60" r:id="rId2"/>
    <p:sldId id="361" r:id="rId3"/>
    <p:sldId id="260" r:id="rId4"/>
    <p:sldId id="270" r:id="rId5"/>
    <p:sldId id="268" r:id="rId6"/>
    <p:sldId id="272" r:id="rId7"/>
    <p:sldId id="381" r:id="rId8"/>
    <p:sldId id="382" r:id="rId9"/>
    <p:sldId id="273" r:id="rId10"/>
    <p:sldId id="271" r:id="rId11"/>
    <p:sldId id="275" r:id="rId12"/>
    <p:sldId id="277" r:id="rId13"/>
    <p:sldId id="278" r:id="rId14"/>
    <p:sldId id="279" r:id="rId15"/>
    <p:sldId id="280" r:id="rId16"/>
    <p:sldId id="282" r:id="rId17"/>
    <p:sldId id="281" r:id="rId18"/>
    <p:sldId id="283" r:id="rId19"/>
    <p:sldId id="321" r:id="rId20"/>
    <p:sldId id="284" r:id="rId21"/>
    <p:sldId id="322" r:id="rId22"/>
    <p:sldId id="274" r:id="rId23"/>
    <p:sldId id="363" r:id="rId24"/>
    <p:sldId id="375" r:id="rId25"/>
    <p:sldId id="376" r:id="rId26"/>
    <p:sldId id="372" r:id="rId27"/>
    <p:sldId id="262" r:id="rId28"/>
    <p:sldId id="370" r:id="rId29"/>
    <p:sldId id="379" r:id="rId30"/>
    <p:sldId id="383" r:id="rId31"/>
    <p:sldId id="380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95"/>
    <a:srgbClr val="FF0066"/>
    <a:srgbClr val="FFEFFF"/>
    <a:srgbClr val="FFE7FF"/>
    <a:srgbClr val="FFFFCC"/>
    <a:srgbClr val="E5FFE5"/>
    <a:srgbClr val="CCFFCC"/>
    <a:srgbClr val="66FFFF"/>
    <a:srgbClr val="99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6:49.7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2697 1233 24575,'-2'0'0,"0"0"0,0 0 0,0 0 0,1-1 0,-1 1 0,0 0 0,0-1 0,0 1 0,0-1 0,1 0 0,-1 0 0,-3-1 0,5 2 0,-1-1 0,0 0 0,1 1 0,-1-1 0,1 0 0,-1 0 0,1 1 0,-1-1 0,1 0 0,-1 0 0,1 0 0,0 1 0,-1-1 0,1 0 0,0 0 0,0 0 0,0 0 0,0 0 0,0-1 0,0-4 0,1 0 0,1-1 0,-1 1 0,1 0 0,0 0 0,5-8 0,-5 10 0,0 0 0,0 0 0,-1 0 0,1-1 0,-1 1 0,0 0 0,0 0 0,0-1 0,-1 1 0,0-1 0,1 1 0,-2-6 0,0 7 0,-1 0 0,0 0 0,0 0 0,0 0 0,0 1 0,-1-1 0,1 0 0,-5-2 0,-15-21 0,8-10 0,11 29 0,0-1 0,0 1 0,0 0 0,-7-10 0,9 15 0,-1 0 0,0 0 0,0 0 0,0 0 0,0 0 0,0 0 0,0 1 0,-1-1 0,1 1 0,0-1 0,-1 1 0,1 0 0,-1 0 0,0 0 0,1 0 0,-6 0 0,-88-13 0,93 13 0,1-1 0,-1 1 0,1-1 0,0 0 0,-1 1 0,1-1 0,0 0 0,0 0 0,0 0 0,0-1 0,0 1 0,1 0 0,-1-1 0,1 1 0,0-1 0,-1 0 0,1 1 0,0-1 0,1 0 0,-2-3 0,1 1 0,-1 1 0,0-1 0,0 1 0,0 0 0,-1 0 0,1 0 0,-6-6 0,-8-3 0,0 1 0,-1 1 0,-1 0 0,0 2 0,-21-9 0,-12-7 0,39 19 0,0 0 0,0 1 0,-1 1 0,0 0 0,0 0 0,0 1 0,0 1 0,0 0 0,-25 0 0,32 2 0,1 0 0,0-1 0,0 0 0,0 0 0,0 0 0,0 0 0,1-1 0,-1 0 0,0 0 0,1 0 0,-7-5 0,-3-3 0,0 0 0,-13-15 0,2 3 0,20 17 0,1 0 0,0 0 0,0-1 0,0 1 0,1-1 0,0 0 0,0 0 0,0 0 0,1 0 0,-4-12 0,5 11 0,-1 0 0,-1 0 0,1 1 0,-1-1 0,-1 1 0,1 0 0,-1 0 0,-8-10 0,1 3 0,0 0 0,1-1 0,0-1 0,1 0 0,0 0 0,2-1 0,-11-28 0,14 35 0,-1 0 0,0 0 0,0 1 0,0 0 0,-1 0 0,-1 0 0,1 1 0,-1 0 0,-1 0 0,1 0 0,-1 1 0,0 1 0,-10-7 0,-2 1 0,-1 1 0,1 1 0,-1 1 0,-37-9 0,53 15 0,0 1 0,0-1 0,0 0 0,0 0 0,1-1 0,-1 1 0,0-1 0,1 0 0,0 0 0,0-1 0,0 1 0,-6-7 0,2-1 0,0-1 0,0 0 0,-7-17 0,5 9 0,8 18 0,0-1 0,0 1 0,-1-1 0,1 1 0,0 0 0,-1 0 0,0 0 0,1 0 0,-1 1 0,0-1 0,0 1 0,0-1 0,0 1 0,0 0 0,0 0 0,0 1 0,0-1 0,0 0 0,-1 1 0,1 0 0,0 0 0,-6 0 0,-9 1 0,0 1 0,-30 7 0,44-8 0,2-1 0,-1 1 0,0-1 0,1 1 0,-1 0 0,1 0 0,-1 0 0,1 0 0,0 0 0,-1 1 0,1-1 0,0 1 0,0-1 0,0 1 0,0 0 0,0 0 0,1 0 0,-1 0 0,0 0 0,1 0 0,0 1 0,-1-1 0,1 0 0,-1 4 0,0 2 0,0 1 0,1-1 0,0 1 0,0 0 0,1 14 0,0-13 0,0 1 0,0-1 0,-4 17 0,3-26 0,0 1 0,1 0 0,-1 0 0,0-1 0,0 1 0,-1-1 0,1 1 0,0-1 0,0 1 0,-1-1 0,1 0 0,-1 0 0,1 1 0,-1-1 0,1 0 0,-1-1 0,0 1 0,0 0 0,1 0 0,-5 0 0,-46 10 0,20-5 0,22-3 0,1 0 0,-1 0 0,1 0 0,0 1 0,0 0 0,-12 7 0,9-3 0,0-2 0,0 0 0,-1 0 0,1-2 0,-1 1 0,-27 5 0,-83 3 0,3 1 0,74 0 0,41-11 0,0-1 0,1 0 0,-1-1 0,0 1 0,0-1 0,0 0 0,0 0 0,0-1 0,-1 1 0,1-1 0,0 0 0,0-1 0,0 1 0,0-1 0,0 0 0,0 0 0,-5-2 0,-42-23 0,45 21 0,0 1 0,0 0 0,-1 0 0,0 1 0,0 0 0,0 0 0,0 1 0,0 0 0,-16-2 0,-187 6 0,203-2 0,-1 1 0,1 1 0,-1 0 0,1 0 0,-1 0 0,1 1 0,0 0 0,-13 8 0,16-8 0,0 0 0,1 0 0,0 1 0,0-1 0,0 1 0,0 0 0,0 0 0,1 1 0,0-1 0,-1 1 0,2 0 0,-1-1 0,1 1 0,-4 9 0,3-3 0,-1 0 0,1 1 0,1 0 0,0-1 0,0 19 0,2-25 0,1 1 0,-1 0 0,1-1 0,0 1 0,1 0 0,-1-1 0,1 0 0,0 1 0,0-1 0,1 0 0,0 0 0,-1 0 0,6 6 0,9 10 0,-1-1 0,26 42 0,-37-54 0,-2 0 0,1 0 0,-1 0 0,0 1 0,-1-1 0,1 1 0,-2-1 0,1 1 0,-1 13 0,-1-16 0,0-1 0,0 0 0,0 0 0,1 0 0,-1 0 0,1 0 0,0 0 0,1 0 0,-1 0 0,1 0 0,0-1 0,1 1 0,-1 0 0,1-1 0,-1 0 0,1 0 0,1 0 0,-1 0 0,1 0 0,-1 0 0,1-1 0,0 0 0,0 0 0,0 0 0,1 0 0,-1-1 0,1 1 0,-1-1 0,9 2 0,-3-2 0,0 0 0,0-1 0,-1 0 0,1-1 0,0 0 0,12-2 0,-13 1 0,1 0 0,0 1 0,-1 0 0,1 0 0,-1 1 0,12 3 0,-19-3 0,-1 0 0,1 0 0,0 0 0,-1 0 0,1 0 0,0 0 0,-1 1 0,1-1 0,-1 0 0,0 1 0,0 0 0,1-1 0,-1 1 0,0 0 0,0-1 0,-1 1 0,1 0 0,0 0 0,0 0 0,-1 0 0,1 0 0,-1 0 0,0 0 0,0 0 0,1 2 0,-1 10 0,1 0 0,-4 22 0,2-16 0,-3 9 0,3-26 0,0-1 0,1 0 0,-1 1 0,0-1 0,1 1 0,0-1 0,0 1 0,-1-1 0,1 1 0,1-1 0,-1 1 0,0-1 0,1 1 0,-1-1 0,1 1 0,0-1 0,0 0 0,0 1 0,0-1 0,0 0 0,0 0 0,1 0 0,-1 0 0,1 0 0,-1 0 0,3 2 0,5 3 0,-1 0 0,0 1 0,0 0 0,-1 1 0,0-1 0,6 12 0,-4-8 0,1 0 0,0 0 0,1-1 0,22 18 0,-3-3 0,23 22 0,-32-32 0,-2 1 0,0 2 0,-1 0 0,0 0 0,20 33 0,-33-43 0,0 1 0,0 0 0,-1 0 0,0 1 0,-1-1 0,0 1 0,-1 0 0,2 13 0,-4-17 0,1 1 0,-1-1 0,-1 1 0,1-1 0,-1 0 0,0 1 0,-1-1 0,0 0 0,0 0 0,-1 0 0,0 0 0,-7 13 0,7-14 0,-1 1 0,1-1 0,1 1 0,-1 0 0,1 0 0,1 0 0,-1 0 0,1 0 0,0 1 0,1-1 0,-1 0 0,2 1 0,-1-1 0,1 0 0,0 0 0,0 1 0,1-1 0,0 0 0,0 0 0,1 0 0,0-1 0,0 1 0,0-1 0,1 1 0,0-1 0,6 6 0,-7-8 0,0 0 0,-1 1 0,1-1 0,-1 1 0,0-1 0,0 1 0,0 0 0,0 0 0,-1 0 0,0 0 0,0 0 0,0 9 0,0 9 0,-3 38 0,-1-18 0,3-36 0,0 13 0,0 0 0,1 1 0,6 25 0,-6-39 0,1 0 0,0-1 0,1 1 0,0 0 0,0-1 0,0 0 0,1 0 0,0 0 0,0 0 0,1 0 0,-1-1 0,1 0 0,6 5 0,-5-4 0,7 5 0,0 0 0,0 0 0,1-1 0,0-1 0,28 13 0,-32-17 0,0 0 0,-1 1 0,1 0 0,8 8 0,-10-8 0,1 1 0,-1-2 0,1 1 0,0-1 0,14 5 0,-2-4 0,0 0 0,0-2 0,1 0 0,29 0 0,90-4 0,-59-2 0,-71 2 0,0-1 0,-1 1 0,1-2 0,0 0 0,-1 0 0,17-6 0,-22 6 0,0 0 0,0-1 0,0 0 0,0 0 0,0 0 0,-1 0 0,1-1 0,-1 0 0,0 0 0,0 0 0,0 0 0,-1-1 0,6-9 0,-7 11 0,0 0 0,0 0 0,1 0 0,-1 0 0,0 0 0,1 1 0,0-1 0,-1 1 0,1 0 0,0-1 0,0 2 0,1-1 0,-1 0 0,0 0 0,1 1 0,-1 0 0,1 0 0,-1 0 0,1 0 0,-1 0 0,1 1 0,4-1 0,12-3 0,-18 4 0,0 0 0,0-1 0,-1 1 0,1-1 0,0 0 0,0 0 0,-1 1 0,1-1 0,-1 0 0,1-1 0,0 1 0,-1 0 0,0 0 0,1-1 0,-1 1 0,0 0 0,0-1 0,0 0 0,0 1 0,2-4 0,-1-1 0,0 0 0,-1 0 0,1 0 0,-1-1 0,0-5 0,-1 7 0,0 0 0,1 1 0,0-1 0,0 0 0,0 1 0,0-1 0,0 1 0,1 0 0,0-1 0,0 1 0,0 0 0,1 0 0,2-4 0,-3 6 0,1 1 0,-1-1 0,0 0 0,1 1 0,-1 0 0,1 0 0,-1-1 0,1 2 0,-1-1 0,1 0 0,3 0 0,-4 0 0,1 1 0,-1-1 0,1 1 0,-1-1 0,0 0 0,1 0 0,-1 0 0,0 0 0,0 0 0,1-1 0,-1 1 0,0-1 0,-1 1 0,1-1 0,0 0 0,2-2 0,3-9 0,0 0 0,-1 0 0,7-22 0,-10 26 0,0 0 0,0 0 0,1 0 0,0 1 0,0-1 0,1 1 0,0 0 0,1 0 0,0 1 0,11-12 0,-14 17 0,0 0 0,1 0 0,-1 1 0,1-1 0,-1 1 0,1-1 0,0 1 0,-1 1 0,1-1 0,0 0 0,0 1 0,4 0 0,53 2 0,-27 0 0,4-3 0,-28 0 0,0 0 0,0 1 0,0 0 0,1 1 0,-1 0 0,0 0 0,17 5 0,-23-3 0,0-1 0,0 1 0,0 0 0,0 0 0,0 0 0,-1 0 0,0 0 0,1 1 0,-1 0 0,3 4 0,-4-5 0,0 0 0,0 0 0,0 0 0,1 0 0,-1 0 0,1-1 0,0 1 0,0-1 0,0 1 0,0-1 0,0 0 0,0-1 0,1 1 0,-1 0 0,1-1 0,-1 0 0,1 0 0,5 1 0,-6-1 0,1-1 0,0 1 0,0-1 0,0 0 0,0-1 0,-1 1 0,1 0 0,0-1 0,0 0 0,-1 0 0,1 0 0,0 0 0,-1-1 0,1 0 0,-1 1 0,0-1 0,1 0 0,3-4 0,-2 1 0,0-1 0,0 0 0,-1-1 0,0 1 0,0-1 0,0 0 0,-1 0 0,4-9 0,-3 1 0,0 0 0,-1 0 0,0 0 0,-1-1 0,-1 1 0,-1-1 0,-1-19 0,0 12 0,2 0 0,3-31 0,-2 48 0,0 0 0,0 1 0,1-1 0,-1 1 0,1-1 0,0 1 0,1 0 0,-1 0 0,1 0 0,0 1 0,0-1 0,1 1 0,-1 0 0,1 0 0,0 1 0,7-5 0,-2 1 0,0-1 0,-1 1 0,12-15 0,33-51 0,-37 51 0,0-2 0,-2 0 0,-1 0 0,-1-1 0,11-33 0,-17 42 0,-4 10 0,-1 1 0,0 0 0,0-1 0,0 1 0,-1-1 0,1 1 0,-2-1 0,1-6 0,-1 9 0,0 0 0,-1-1 0,0 1 0,0-1 0,0 1 0,0 0 0,-1 0 0,1 0 0,-1 0 0,0 0 0,1 0 0,-2 0 0,1 0 0,-3-2 0,-13-16-1365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25.03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0 24575,'0'4'0,"-2"0"0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31.4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42 1423 24575,'-2'1'0,"1"-1"0,0 1 0,-1 0 0,1-1 0,0 1 0,0 0 0,0 0 0,0 0 0,0 0 0,0 0 0,0 0 0,0 0 0,0 0 0,1 0 0,-1 0 0,0 0 0,1 1 0,-2 1 0,-10 25 0,10-23 0,1 0 0,-1 0 0,1 1 0,0-1 0,0 0 0,0 1 0,1-1 0,0 1 0,0-1 0,0 1 0,2 6 0,-1-9 0,-1-1 0,1 0 0,0 0 0,0 0 0,0 0 0,0 0 0,1 0 0,-1 0 0,0 0 0,1 0 0,-1-1 0,1 1 0,0 0 0,-1-1 0,1 0 0,0 1 0,0-1 0,0 0 0,0 0 0,0 0 0,0 0 0,0 0 0,1 0 0,-1-1 0,0 1 0,0-1 0,1 0 0,-1 1 0,3-1 0,5-1 0,-1 0 0,1 0 0,0-1 0,-1 0 0,1-1 0,-1 0 0,0-1 0,0 1 0,9-6 0,-5 2 0,1 1 0,26-7 0,51-1 0,-56 10 0,57-15 0,-88 18 0,-1-1 0,1 0 0,0 0 0,-1 0 0,0 0 0,1-1 0,-1 1 0,0-1 0,0 0 0,-1 0 0,4-4 0,-3 3 0,0 0 0,0 1 0,1 0 0,-1 0 0,1 0 0,-1 0 0,1 0 0,0 1 0,6-4 0,9 0 0,0 1 0,29-5 0,23-6 0,-69 15 0,0 0 0,0-1 0,0 1 0,0-1 0,0 1 0,-1-1 0,1 0 0,-1 0 0,1 1 0,-1-1 0,0 0 0,1-1 0,-1 1 0,0 0 0,0 0 0,-1 0 0,1-1 0,0 1 0,-1 0 0,1-1 0,-1 1 0,0-4 0,1 2 0,-1 0 0,1 0 0,0 0 0,0 1 0,1-1 0,-1 0 0,1 1 0,3-6 0,7-4 0,1 1 0,0 0 0,16-11 0,-14 12 0,-1-1 0,19-19 0,-18 13 0,-5 6 0,1 0 0,23-19 0,4-7 0,-33 31 0,1 1 0,-1 1 0,1-1 0,0 1 0,1 0 0,-1 0 0,1 0 0,13-5 0,-13 6 0,1 0 0,-1 0 0,0 0 0,0-1 0,0 0 0,-1-1 0,0 1 0,0-1 0,0 0 0,6-10 0,2 0 0,111-124 0,-39 29 0,-57 70 0,-25 34 0,0 0 0,1 1 0,0-1 0,0 1 0,12-11 0,-10 10 0,0 0 0,0-1 0,10-16 0,-11 16 0,-1 1 0,1 0 0,0 0 0,0 0 0,10-7 0,-10 9 0,0 0 0,0-1 0,-1 0 0,7-9 0,-8 10 0,0 0 0,0 1 0,0-1 0,0 1 0,1-1 0,0 1 0,0 1 0,0-1 0,10-4 0,46-17 0,2 4 0,94-20 0,-90 29 0,-49 10 0,-1-1 0,1 0 0,-1-1 0,0-1 0,-1 0 0,25-13 0,-39 17 0,0-1 0,-1 1 0,1-1 0,-1 0 0,1 0 0,-1 1 0,0-1 0,0 0 0,0 0 0,0 0 0,0 0 0,0-1 0,0 1 0,-1 0 0,1 0 0,-1 0 0,1-5 0,-1 4 0,1-1 0,0 1 0,0-1 0,0 1 0,0 0 0,0 0 0,1 0 0,2-5 0,4 1 0,0-1 0,1 1 0,0 0 0,0 1 0,0 0 0,1 0 0,19-7 0,14-9 0,4-8 0,55-30 0,-90 54 0,1 1 0,-1 0 0,1 1 0,0 0 0,1 1 0,20-3 0,-24 5-1365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31.8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</inkml:trace>
  <inkml:trace contextRef="#ctx0" brushRef="#br0" timeOffset="1">0 0 24575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32.1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58.6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4679 24575,'121'-7'0,"-98"5"0,31 0 0,-41 2 0,0 0 0,0 0 0,0-2 0,0 1 0,0-1 0,-1-1 0,1-1 0,18-7 0,-26 7 0,-1 0 0,0-1 0,0 0 0,0 0 0,-1 0 0,0 0 0,0 0 0,0-1 0,-1 1 0,4-13 0,2 0 0,0 3 0,1 0 0,12-16 0,-14 22 0,0-1 0,-1-1 0,0 1 0,0-1 0,-1 0 0,4-13 0,-6 17 0,-1 1 0,1-1 0,1 0 0,-1 1 0,8-10 0,-7 11 0,0-1 0,0 0 0,-1 1 0,0-1 0,0 0 0,-1-1 0,3-8 0,-2 0 0,0 0 0,-1-1 0,-1 1 0,0-20 0,-2 29 0,0 0 0,0 1 0,0-1 0,0 0 0,-1 0 0,0 1 0,0-1 0,-1 1 0,1 0 0,-1 0 0,0 0 0,-1 0 0,1 0 0,-6-5 0,1 0 0,1 0 0,0-1 0,1 1 0,0-1 0,1-1 0,-6-17 0,-8-15 0,14 29 0,0 1 0,2-1 0,0 0 0,0-1 0,1 1 0,1 0 0,1-1 0,2-21 0,-2 8 0,1 21 0,0 0 0,1 0 0,0 0 0,0 0 0,1 0 0,0 0 0,5-9 0,30-51 0,-12 30 0,-18 29 0,-1-1 0,-1 0 0,0 0 0,0 0 0,6-16 0,-9 11 0,1-1 0,-2 1 0,0-1 0,0-26 0,0-7 0,7-32 0,-5-157 0,-5 233 0,0-1 0,0 1 0,-1-1 0,1 1 0,-1 0 0,0-1 0,-1 1 0,1 0 0,-1 0 0,-5-7 0,-41-42 0,37 42 0,7 7 0,1-1 0,0 1 0,1-1 0,-1 1 0,1-1 0,0 0 0,1-1 0,-1 1 0,1 0 0,0-1 0,1 1 0,-2-9 0,1-2 0,1 1 0,1-1 0,2-29 0,-1 42 0,0-1 0,1 1 0,-1 0 0,1-1 0,0 1 0,0 0 0,1 0 0,-1 0 0,1 1 0,0-1 0,0 0 0,0 1 0,4-4 0,48-37 0,-29 27 0,42-20 0,-45 26 0,0-2 0,40-28 0,-49 32 0,0 0 0,0 1 0,0 1 0,1 0 0,25-7 0,-19 6 0,44-29 0,-43 23 0,-1-2 0,0 0 0,-1 0 0,-1-2 0,21-25 0,-14 16 0,-18 18 0,-1-1 0,0 1 0,-1-1 0,0-1 0,0 1 0,-1-1 0,-1 0 0,1 0 0,2-17 0,11-24 0,-5 23 0,-9 21 0,0 0 0,-1 0 0,0 0 0,0 0 0,2-14 0,-4 11 0,1 0 0,0 0 0,1 1 0,0-1 0,7-15 0,-7 21 0,-1 1 0,1 0 0,0 0 0,0 0 0,0 0 0,1 0 0,-1 1 0,1-1 0,0 1 0,0 0 0,0 0 0,0 1 0,0-1 0,7-2 0,-2 1 0,1 1 0,-1-1 0,1 2 0,-1 0 0,1 0 0,0 0 0,0 1 0,0 1 0,12 0 0,50 2 0,133-4 0,-202 1 0,0 0 0,-1 0 0,1 0 0,0-1 0,-1 1 0,1-1 0,-1 0 0,1 0 0,-1 0 0,0 0 0,0 0 0,0-1 0,2-2 0,-1 2 0,0-1 0,0 0 0,-1 0 0,1 0 0,-1 0 0,0 0 0,0 0 0,1-5 0,-4 5 0,0 0 0,0 0 0,0 0 0,0 0 0,-1 0 0,1 1 0,-1-1 0,0 0 0,0 1 0,-4-6 0,-5-9 0,3-2 0,-11-39 0,15 42 0,-1 0 0,-1 1 0,-15-31 0,9 26 0,-21-39 0,29 48 0,0 0 0,0-1 0,-2-13 0,5 21 0,0-1 0,1 1 0,0-1 0,0 1 0,0 0 0,0-1 0,1 1 0,0 0 0,0-1 0,2-5 0,-2 10 0,0 0 0,0 0 0,-1 0 0,1 0 0,1 0 0,-1 0 0,0 0 0,0 1 0,0-1 0,0 0 0,0 0 0,1 1 0,-1-1 0,0 1 0,1-1 0,-1 1 0,0 0 0,1-1 0,1 1 0,36-3 0,-21 1 0,2 1 0,0 0 0,22 2 0,-24 0 0,0-1 0,34-3 0,-17-8 0,-29 9 0,0 0 0,0 0 0,0 0 0,0 1 0,1 0 0,6 0 0,144 12 0,-148-11 0,0 0 0,1-1 0,-1-1 0,0 0 0,0 0 0,0 0 0,0-1 0,0-1 0,0 0 0,-1 0 0,10-6 0,-15 9 0,0-1 0,0 1 0,1 0 0,-1 0 0,1 0 0,-1 0 0,1 1 0,-1-1 0,6 1 0,22-6 0,-30 6 0,0-1 0,0 0 0,0 0 0,0 0 0,1 0 0,-1 0 0,0 0 0,-1 0 0,1 0 0,0-1 0,0 1 0,0 0 0,-1-1 0,1 1 0,-1 0 0,1-1 0,-1 1 0,1-1 0,-1 1 0,0 0 0,1-3 0,-1 0 0,0-1 0,0 1 0,0 0 0,0-1 0,0 1 0,-1 0 0,0-1 0,0 1 0,0 0 0,-1 0 0,1 0 0,-1 0 0,0 0 0,0 0 0,0 0 0,-1 1 0,1-1 0,-6-5 0,0 1 0,-1 0 0,1 1 0,-1 0 0,-1 1 0,1 0 0,-14-6 0,13 9 0,-1 0 0,0 1 0,0 0 0,0 0 0,0 1 0,0 1 0,0 0 0,0 1 0,-12 1 0,-19 0 0,-36 0 0,-86-4 0,158 0 0,0 0 0,0 0 0,1 0 0,-1-1 0,1 1 0,-1-1 0,1-1 0,0 1 0,0-1 0,0 0 0,1 0 0,-1 0 0,1-1 0,-7-9 0,5 7 0,-1 0 0,0 0 0,0 0 0,0 1 0,-10-6 0,6 5 0,0-1 0,0 0 0,1 0 0,0-1 0,0-1 0,1 0 0,0 0 0,1 0 0,0-1 0,1-1 0,0 1 0,1-1 0,0 0 0,1-1 0,-4-14 0,3-12 0,2-1 0,1-1 0,2 1 0,2 0 0,7-41 0,-8 74 0,12-207 0,-12 204 0,0 0 0,0 0 0,-1 0 0,0 0 0,-1 0 0,0 0 0,0 1 0,-1-1 0,-1 1 0,0-1 0,0 1 0,0 0 0,-1 1 0,-1-1 0,1 1 0,-1 0 0,-9-8 0,8 9 0,-1 1 0,1 0 0,-1 0 0,-1 0 0,1 1 0,-1 1 0,0 0 0,-13-5 0,5 4 0,0 2 0,0 0 0,-33-2 0,12 3 0,-1-2 0,-56-13 0,33-3 0,46 14 0,0 0 0,-1 2 0,1-1 0,-1 2 0,0 0 0,-22 0 0,-68 4-1365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8:17.0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3483 1328 24575,'-6'-2'0,"0"1"0,0-1 0,1-1 0,-1 1 0,1-1 0,0 1 0,0-2 0,0 1 0,0 0 0,1-1 0,-1 0 0,-6-8 0,-15-10 0,20 18 0,-11-8 0,-1 0 0,2-1 0,-1-1 0,-25-31 0,25 28 0,1 0 0,-2 1 0,-35-24 0,34 28 0,-33-15 0,43 22 0,-1 2 0,0 1 0,-1 0 0,1 0 0,-1 1 0,1 0 0,-1 1 0,1 0 0,-20 3 0,-9-1 0,31-2 0,1 1 0,-1 1 0,1-1 0,-1 1 0,1 1 0,0-1 0,0 1 0,0 0 0,0 1 0,0 0 0,-11 9 0,9-7 0,-1 0 0,0 0 0,0-1 0,-12 4 0,18-8 0,0 0 0,-1 0 0,1-1 0,0 1 0,-1-1 0,1 0 0,-1 0 0,1-1 0,0 0 0,-1 1 0,1-1 0,0 0 0,0-1 0,0 1 0,-5-3 0,-6-4 0,0 0 0,-21-16 0,21 13 0,-17-14 0,23 17 0,0 1 0,-1 0 0,-11-6 0,14 9 0,0-1 0,1 1 0,-1-1 0,1-1 0,-7-7 0,-10-8 0,15 16 0,0 0 0,-1 1 0,0 1 0,1-1 0,-1 1 0,-10-2 0,0 0 0,-6-2 0,22 7 0,-1-1 0,0 0 0,1 0 0,-1 0 0,1 0 0,0 0 0,-1-1 0,-2-2 0,4 3 0,1-1 0,0 1 0,0-1 0,-1 1 0,1-1 0,0 1 0,0-1 0,1 0 0,-1 0 0,0 1 0,0-1 0,1 0 0,-1 0 0,1 0 0,0 0 0,0 0 0,-1 0 0,1 0 0,1-2 0,-1 0 0,0 0 0,0 0 0,0 0 0,1 0 0,0 0 0,0 0 0,0 0 0,0 1 0,0-1 0,1 0 0,0 1 0,0-1 0,0 1 0,0 0 0,0 0 0,1 0 0,-1 0 0,1 0 0,0 0 0,4-3 0,2 0 0,1 0 0,1 0 0,-1 1 0,1 0 0,19-5 0,8 0 0,-33 10 0,-1-1 0,1 1 0,-1-1 0,0-1 0,1 1 0,-1 0 0,0-1 0,0 0 0,0 0 0,0 0 0,0-1 0,-1 1 0,1-1 0,-1 0 0,1 0 0,-1 0 0,0 0 0,0-1 0,4-5 0,0-4 0,0-1 0,-1 1 0,0-1 0,-1-1 0,5-22 0,8-77 0,-17 108 0,0-1 0,0-2 0,0 1 0,0 0 0,1-1 0,1 1 0,3-10 0,-2 5 0,-1 1 0,-1-1 0,0 0 0,-1 0 0,0 0 0,-1 0 0,0 0 0,-3-14 0,1-19 0,3 17 0,0 16 0,-1-1 0,0 1 0,-1 0 0,-3-19 0,3 30 0,1-1 0,-1 0 0,0 0 0,0 0 0,-1 0 0,1 0 0,0 1 0,-1-1 0,0 1 0,0-1 0,1 1 0,-1-1 0,-1 1 0,1 0 0,0 0 0,0 0 0,-1 0 0,1 1 0,-1-1 0,0 1 0,1-1 0,-1 1 0,0 0 0,-3-1 0,-24-3 0,0 0 0,1 2 0,-1 2 0,-56 3 0,14 0 0,68-2 0,1-1 0,-1 1 0,1-1 0,-1 1 0,0 0 0,1 1 0,-1-1 0,0 1 0,1-1 0,-1 1 0,1 0 0,-1 0 0,1 1 0,0-1 0,-1 1 0,1-1 0,0 1 0,0 0 0,0 0 0,0 1 0,1-1 0,-5 5 0,-27 25 0,26-27 0,1 1 0,1 1 0,-1-1 0,1 1 0,-7 11 0,1-3 0,-1 0 0,0-1 0,-1 0 0,0-1 0,-20 13 0,31-23 0,-149 118 0,149-118 0,-1-1 0,1 0 0,-1 0 0,0 0 0,0 0 0,1-1 0,-1 1 0,0-1 0,0 0 0,-1 0 0,1-1 0,0 1 0,0-1 0,0 0 0,0 0 0,0 0 0,-1-1 0,1 1 0,0-1 0,0 0 0,-6-3 0,2 1 0,0-1 0,0 0 0,1-1 0,0 0 0,0 0 0,0 0 0,1-1 0,0 0 0,-8-10 0,5 5 0,-1 1 0,0 0 0,-1 0 0,0 2 0,-20-14 0,29 21 0,1 1 0,0 0 0,0 0 0,-1 0 0,1 0 0,0 0 0,-1 0 0,1 0 0,0 1 0,-1-1 0,1 0 0,0 1 0,0-1 0,-1 1 0,1-1 0,0 1 0,0 0 0,0 0 0,0-1 0,0 1 0,0 0 0,0 0 0,0 0 0,-1 1 0,-26 30 0,22-25 0,3-3 0,1-1 0,-1 1 0,1 0 0,-1 0 0,1 0 0,1 0 0,-1 1 0,0-1 0,1 0 0,0 1 0,0-1 0,0 1 0,1-1 0,0 9 0,0 1 0,2 0 0,0-1 0,7 23 0,-7-31 0,0 0 0,0-1 0,1 1 0,0-1 0,0 0 0,0 0 0,7 7 0,-6-7 0,1 1 0,-2 0 0,1 0 0,0 0 0,5 11 0,-9-15 0,0 1 0,1-1 0,-1 1 0,0-1 0,1 1 0,-1-1 0,0 1 0,0-1 0,0 1 0,0-1 0,-1 1 0,1-1 0,0 0 0,-1 1 0,1-1 0,-1 1 0,1-1 0,-1 0 0,0 1 0,1-1 0,-1 0 0,0 1 0,0-1 0,0 0 0,0 0 0,0 0 0,0 0 0,-3 2 0,-14 13 0,8-7 0,0 0 0,-1 0 0,-1-1 0,1 0 0,-15 7 0,21-13 0,1 0 0,0-1 0,-1 0 0,1 0 0,-1 0 0,1 0 0,-1-1 0,0 0 0,1 0 0,-1 0 0,1 0 0,-1-1 0,0 0 0,1 0 0,-1 0 0,1 0 0,0-1 0,-1 1 0,1-1 0,-4-3 0,1 0 0,1 0 0,0 0 0,0-1 0,0 0 0,1 0 0,0 0 0,0-1 0,-7-12 0,-9-12 0,2 4 0,15 21 0,0-1 0,-1 1 0,1 0 0,-1 1 0,-1-1 0,1 1 0,-1 0 0,0 0 0,0 1 0,0 0 0,-10-6 0,-7-2 0,19 10 0,1 0 0,0 0 0,0 0 0,-1 1 0,1-1 0,-1 1 0,0 0 0,1 0 0,-1 0 0,0 0 0,1 1 0,-1 0 0,0-1 0,0 1 0,-6 1 0,-7 3 0,0 0 0,-22 9 0,-27 6 0,63-18 0,0-1 0,0 1 0,1-1 0,-1 0 0,0 0 0,0-1 0,0 1 0,0-1 0,0 1 0,0-1 0,0 0 0,1 0 0,-1 0 0,0 0 0,1-1 0,-1 1 0,1-1 0,-1 1 0,1-1 0,0 0 0,0 0 0,0 0 0,0 0 0,0 0 0,0-1 0,-3-4 0,1 2 0,0 0 0,0 1 0,-1-1 0,-9-6 0,7 6 0,-1 1 0,-1 0 0,1 0 0,0 1 0,-1 0 0,0 1 0,-13-3 0,-4 0 0,22 4 0,1-1 0,0 1 0,0-1 0,-1 1 0,1-1 0,0 0 0,1 0 0,-1-1 0,0 1 0,0-1 0,-2-2 0,-26-37 0,21 29 0,-6-16 0,14 25 0,-1-1 0,1 1 0,-1 0 0,1-1 0,-1 1 0,0 1 0,-1-1 0,1 0 0,-6-4 0,-12-8 0,16 11 0,0 0 0,-1 1 0,1 0 0,-1 0 0,0 0 0,0 1 0,0 0 0,-1 0 0,1 0 0,-1 1 0,1 0 0,-1 0 0,0 1 0,0 0 0,-9-1 0,11 2 0,-4-1 0,0 1 0,-1 0 0,1 0 0,0 1 0,0 0 0,-1 1 0,1 0 0,0 1 0,0-1 0,0 2 0,1-1 0,-12 7 0,-4 7 0,18-12 0,1-1 0,-1 0 0,0-1 0,0 1 0,-10 3 0,13-6 0,1-1 0,-1 1 0,0-1 0,0 0 0,0 1 0,0-1 0,0-1 0,0 1 0,0 0 0,0-1 0,1 1 0,-1-1 0,0 0 0,0 0 0,1 0 0,-1 0 0,-3-2 0,-41-24 0,36 20 0,0 0 0,-1 0 0,0 1 0,0 0 0,-1 1 0,0 1 0,0 0 0,0 0 0,0 1 0,0 1 0,-16-1 0,-32 4-1365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3:05.6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3806 2481 24575,'197'0'0,"-193"0"0,0-1 0,1 1 0,-1-1 0,0 0 0,-1 0 0,1-1 0,0 1 0,0-1 0,0 0 0,-1 0 0,1 0 0,-1 0 0,0-1 0,1 1 0,-1-1 0,0 0 0,-1 0 0,1 0 0,0 0 0,-1-1 0,0 1 0,0-1 0,0 1 0,0-1 0,0 0 0,-1 0 0,0 0 0,0 0 0,0 0 0,0 0 0,0-5 0,-1 6 0,1 1 0,-1-1 0,0 1 0,1-1 0,0 0 0,-1 1 0,1-1 0,0 1 0,0 0 0,1-1 0,-1 1 0,0 0 0,1 0 0,0 0 0,-1 0 0,1 0 0,0 0 0,0 0 0,0 0 0,0 1 0,0-1 0,1 1 0,3-3 0,1 2 0,1 0 0,0 1 0,-1 0 0,1 0 0,-1 1 0,16 0 0,-14 1 0,1-2 0,-1 1 0,0-1 0,1-1 0,15-4 0,-21 5 0,0 0 0,-1-1 0,0 1 0,1-1 0,-1 0 0,0 0 0,0 0 0,0 0 0,0-1 0,0 1 0,-1-1 0,1 0 0,-1 0 0,1 0 0,-1 0 0,3-6 0,0 1 0,-1 1 0,1 0 0,0 0 0,1 1 0,5-7 0,19-22 0,-27 28 0,1 0 0,-1 0 0,0-1 0,-1 1 0,1 0 0,-2-1 0,1 0 0,-1 1 0,1-10 0,-3-76 0,0 45 0,0 42 0,1 1 0,-1-1 0,0 1 0,0-1 0,0 1 0,-1-1 0,0 1 0,0 0 0,0 0 0,-1 0 0,1 0 0,-1 0 0,0 0 0,-1 1 0,1 0 0,-1-1 0,0 1 0,0 1 0,0-1 0,-1 1 0,1-1 0,-1 1 0,0 0 0,0 1 0,0-1 0,0 1 0,0 0 0,-1 0 0,1 1 0,0 0 0,-1 0 0,1 0 0,-11 0 0,-54 3 0,-80-3 0,145 0 0,-1 0 0,1 0 0,-1 0 0,1 0 0,-1-1 0,1 0 0,0 0 0,0-1 0,0 0 0,0 1 0,1-2 0,-1 1 0,-6-6 0,2-1 0,0 0 0,1 0 0,0-1 0,-10-17 0,-28-41 0,29 46 0,1 0 0,-24-51 0,37 62 0,1 1 0,-1-1 0,2 0 0,0-1 0,0 1 0,2 0 0,2-22 0,-1-10 0,-1-25 0,-3-76 0,0 131 0,0 0 0,-1 0 0,-1 0 0,-6-14 0,6 16 0,-1-1 0,2 1 0,0-1 0,0 0 0,0-20 0,3 18 0,2 1 0,0-1 0,0 0 0,2 1 0,0-1 0,0 1 0,1 0 0,9-15 0,7-4 0,-18 30 0,0 0 0,0-1 0,-1 1 0,0-1 0,1 0 0,-1 1 0,-1-1 0,1 0 0,0 0 0,-1 0 0,0 0 0,0-1 0,0 1 0,0-6 0,0-13 0,0-8 0,0 1 0,-7-56 0,4 80 0,1 0 0,-1 0 0,-1 0 0,1 0 0,-1 0 0,0 0 0,0 1 0,0 0 0,-1-1 0,0 1 0,-5-5 0,-5-4 0,-2 0 0,-18-13 0,17 15 0,-28-29 0,31 27 0,0 2 0,-1 0 0,0 1 0,-1 0 0,-19-9 0,-1-1 0,33 19 0,-1 0 0,1-1 0,0 1 0,0 0 0,1-1 0,-1 0 0,0 0 0,1 1 0,0-1 0,-1-1 0,1 1 0,1 0 0,-1-1 0,0 1 0,-1-5 0,1 0 0,1 0 0,0 0 0,0-1 0,1 1 0,0-10 0,-3-35 0,2 49 0,0 0 0,0 0 0,-1 0 0,0 0 0,1 0 0,-2 1 0,1-1 0,0 1 0,-1-1 0,-5-5 0,-36-31 0,17 17 0,23 20 0,0-1 0,-1 1 0,1 0 0,-1 1 0,0-1 0,1 1 0,-1 0 0,0 0 0,0 0 0,-1 1 0,1 0 0,0 0 0,-7 0 0,-9-1 0,-1 2 0,-22 3 0,-4-1 0,40-1 0,-1 1 0,0-1 0,1 2 0,-1 0 0,1 0 0,0 0 0,0 1 0,-14 8 0,-19 9 0,38-20 0,0 1 0,0 0 0,0-1 0,1 1 0,-1 0 0,0 0 0,1 1 0,0-1 0,0 0 0,-1 1 0,1 0 0,1-1 0,-1 1 0,0 0 0,1 0 0,-2 3 0,-2 7 0,1 1 0,-5 21 0,-2 7 0,-58 120 0,44-109 0,12-30 0,0 0 0,-2-1 0,-32 37 0,-35 25 0,56-59 0,22-23 0,1 1 0,-1 0 0,1 0 0,0 0 0,0 0 0,1 0 0,-1 1 0,1-1 0,-1 1 0,-1 5 0,0 0 0,1-1 0,0 1 0,1 0 0,0 0 0,0 0 0,1 0 0,0 1 0,0-1 0,1 0 0,1 1 0,-1-1 0,1 0 0,1 0 0,0 0 0,0 0 0,5 10 0,-6-15 0,1-1 0,-1 0 0,0 1 0,0-1 0,0 1 0,0-1 0,-1 1 0,1 0 0,-1-1 0,0 1 0,0 0 0,0-1 0,-1 1 0,1 0 0,-1-1 0,0 1 0,0-1 0,0 1 0,-3 5 0,1-6 0,1 1 0,-1-1 0,1 0 0,-1 0 0,0 0 0,-1 0 0,1-1 0,0 1 0,-1-1 0,1 0 0,-1 0 0,0 0 0,0 0 0,0 0 0,0-1 0,-7 2 0,-14 3 0,-1-1 0,-30 3 0,44-8 0,-1 1 0,0-2 0,1 0 0,0-1 0,-1 0 0,-20-6 0,26 5 0,-94-25 0,87 25 0,1 1 0,-1 0 0,1 1 0,-1 0 0,-22 2 0,33 0 0,0 0 0,0 0 0,0 0 0,0 0 0,0 0 0,0 1 0,0-1 0,0 1 0,0 0 0,1 0 0,-1 0 0,1 0 0,-1 0 0,1 0 0,0 1 0,0-1 0,0 1 0,0 0 0,0 0 0,-1 2 0,-3 9 0,0-1 0,1 1 0,-5 16 0,6-13 0,-35 156 0,38-169 0,0 0 0,0 0 0,0 0 0,-1 0 0,1 0 0,-1-1 0,0 1 0,0 0 0,-1-1 0,1 0 0,-1 1 0,1-1 0,-1 0 0,0 0 0,0-1 0,-1 1 0,1-1 0,0 1 0,-1-1 0,0 0 0,1 0 0,-1-1 0,0 1 0,0-1 0,0 0 0,0 0 0,0 0 0,0 0 0,-8-1 0,-171 22 0,136-17 0,-53 1 0,-45 4 0,99-8 0,20-1 0,-38-2 0,58 1 0,0-1 0,0 0 0,0 0 0,0-1 0,0 1 0,1-1 0,-1 0 0,0-1 0,1 0 0,0 0 0,-9-5 0,-10-16 0,-14-9 0,30 26 0,0 0 0,0-1 0,1 1 0,0-1 0,0-1 0,1 1 0,-10-17 0,-2-3 0,8 10 0,1-1 0,1 0 0,0 0 0,2-1 0,0 0 0,-5-33 0,7 35 0,-31-107 0,6 4 0,24 101 0,4 14 0,0-1 0,-1 0 0,1 0 0,-2 1 0,1-1 0,0 1 0,-1 0 0,-1 0 0,1 0 0,-1 0 0,0 0 0,0 1 0,0 0 0,-1-1 0,-5-3 0,-2-1 0,0 0 0,-1 0 0,0 2 0,-1-1 0,0 2 0,0 0 0,0 1 0,-1 0 0,0 1 0,0 1 0,-1 0 0,1 1 0,-1 1 0,0 0 0,-20 1 0,-4 0 0,23 0 0,0 1 0,-29 3 0,43-2 0,0 0 0,0 0 0,1 0 0,-1 1 0,0-1 0,1 1 0,-1-1 0,1 1 0,-1 0 0,1 0 0,0 0 0,0 1 0,0-1 0,0 0 0,0 1 0,1 0 0,-2 2 0,-24 52 0,22-45 0,-4 11 0,2 2 0,-8 38 0,5-18 0,-14 37 0,21-69 0,-1 0 0,0 0 0,-1-1 0,-1 1 0,0-1 0,0 0 0,-2-1 0,1 1 0,-1-1 0,-1-1 0,-12 13 0,-9 9 0,25-25 0,0 0 0,-1-1 0,0 0 0,-1 0 0,1-1 0,-11 7 0,7-5 0,0 0 0,1 1 0,-11 10 0,-23 18 0,-88 47 0,128-80 0,1-1 0,0 1 0,0 0 0,0 0 0,0 0 0,1 0 0,-1 0 0,1 0 0,-1 0 0,1 1 0,0-1 0,0 0 0,1 1 0,-1-1 0,1 1 0,0-1 0,0 0 0,0 6 0,0 8 0,2 0 0,3 22 0,-4-34 0,0 0 0,1 0 0,-1-1 0,1 1 0,0-1 0,1 1 0,-1-1 0,1 1 0,-1-1 0,1 0 0,1 0 0,-1-1 0,6 6 0,3 1 0,1-1 0,26 16 0,-25-18 0,0 2 0,20 16 0,-29-19 0,1 0 0,-1 1 0,-1 0 0,1 0 0,-1 0 0,0 1 0,-1-1 0,0 1 0,0 0 0,-1 0 0,0 0 0,2 11 0,-1 1 0,-1 1 0,0 0 0,-3 38 0,0-51 0,-1 0 0,0-1 0,0 1 0,-1 0 0,0-1 0,0 0 0,-1 1 0,0-1 0,0-1 0,-11 13 0,10-12 0,0 0 0,0 0 0,1 0 0,-1 1 0,1-1 0,1 1 0,0 0 0,0 1 0,-2 9 0,2 3 0,0-8 0,1 0 0,1 0 0,0 21 0,2-30 0,-1 0 0,1-1 0,-1 1 0,1 0 0,0 0 0,1 0 0,-1 0 0,1-1 0,0 1 0,0-1 0,0 1 0,0-1 0,0 0 0,1 1 0,5 4 0,21 24 0,-24-26 0,0 0 0,1 0 0,-1-1 0,1 1 0,0-1 0,0-1 0,1 1 0,9 4 0,24 18 0,-35-24 0,-1 1 0,1-1 0,0 1 0,0-1 0,0-1 0,0 1 0,0-1 0,0 0 0,1 0 0,-1 0 0,8 1 0,12-1 0,1 0 0,0-2 0,-1 0 0,1-2 0,0-1 0,26-6 0,-46 7 0,1-1 0,-1 0 0,1 0 0,10-7 0,-13 7 0,0 0 0,1 1 0,-1 0 0,1-1 0,-1 2 0,1-1 0,0 0 0,0 1 0,-1 0 0,1 0 0,7 0 0,-8 0 0,-1 1 0,1 0 0,-1 0 0,0 1 0,1-1 0,-1 1 0,1-1 0,-1 1 0,0 0 0,0 0 0,1 1 0,-1-1 0,0 1 0,0-1 0,0 1 0,-1 0 0,1 0 0,0 0 0,-1 1 0,1-1 0,-1 1 0,3 3 0,1 0 0,1 0 0,0-1 0,-1 1 0,2-2 0,7 6 0,-10-8 0,0 1 0,0 0 0,0 0 0,-1 0 0,1 0 0,-1 1 0,0 0 0,0 0 0,0 0 0,0 0 0,-1 1 0,0 0 0,0-1 0,4 8 0,39 81 0,-44-87 0,1-1 0,0 1 0,0-1 0,0 1 0,1-1 0,-1 0 0,1-1 0,1 1 0,-1-1 0,0 1 0,1-1 0,7 4 0,2 0 0,0 0 0,1-1 0,18 7 0,31 14 0,-16 1 0,-32-18 0,1-1 0,0-1 0,25 10 0,-31-14 0,1 1 0,-1 0 0,13 10 0,20 9 0,-22-16 0,0-2 0,1 0 0,0-2 0,1-1 0,-1 0 0,1-2 0,0-1 0,-1 0 0,41-6 0,70-13 0,-132 18 0,-1 0 0,1 0 0,0 0 0,0 0 0,-1 1 0,1-1 0,0 0 0,-1 1 0,1 0 0,-1-1 0,1 1 0,0 0 0,-1 0 0,1-1 0,-1 1 0,0 0 0,1 1 0,-1-1 0,0 0 0,0 0 0,1 0 0,-1 1 0,0-1 0,0 1 0,-1-1 0,2 3 0,-1-3 0,-1 0 0,0 0 0,1 1 0,-1-1 0,0 0 0,0 0 0,0 0 0,0 1 0,0-1 0,0 0 0,0 0 0,0 1 0,0-1 0,-1 0 0,1 0 0,-1 0 0,1 1 0,-1-1 0,1 0 0,-1 0 0,1 0 0,-1 0 0,0 0 0,0 0 0,1 0 0,-1 0 0,0 0 0,0-1 0,0 1 0,0 0 0,0 0 0,0-1 0,0 1 0,0-1 0,-1 1 0,0 0 0,-2 0 0,1 0 0,-1 1 0,1-1 0,0 1 0,-1 0 0,1 0 0,0 0 0,0 1 0,1-1 0,-1 1 0,0-1 0,1 1 0,-1 0 0,1 0 0,0 0 0,0 0 0,0 1 0,1-1 0,-1 0 0,1 1 0,0-1 0,0 1 0,0 0 0,0-1 0,0 5 0,0-6 0,1 0 0,-1 1 0,0-1 0,0 0 0,0 0 0,-1 0 0,1 0 0,0 0 0,-1 0 0,1-1 0,-1 1 0,0 0 0,0-1 0,1 1 0,-1-1 0,0 0 0,0 0 0,0 1 0,0-1 0,-1-1 0,1 1 0,0 0 0,0 0 0,0-1 0,-5 1 0,5 0 0,-1-1 0,1 1 0,-1 0 0,1-1 0,-1 1 0,1 0 0,-1 1 0,1-1 0,0 0 0,-1 1 0,1-1 0,0 1 0,0 0 0,0 0 0,0 0 0,1 0 0,-1 0 0,1 0 0,-3 4 0,2-1 0,0-1 0,0 1 0,1-1 0,-1 1 0,1 0 0,0 8 0,1-11 0,0 0 0,0-1 0,0 1 0,0-1 0,1 1 0,-1 0 0,1-1 0,0 1 0,-1-1 0,1 1 0,0-1 0,0 1 0,0-1 0,0 0 0,0 1 0,0-1 0,0 0 0,0 0 0,0 0 0,1 0 0,-1 0 0,0 0 0,2 1 0,23 13 0,-9-5 0,-1 0 0,0 2 0,17 14 0,-27-20 0,0-1 0,0 1 0,0 1 0,8 12 0,-12-15 0,0 1 0,0-1 0,-1 0 0,1 1 0,-1-1 0,0 0 0,-1 1 0,1-1 0,-1 1 0,0 8 0,0 4 0,1-12 0,-1 0 0,0-1 0,0 1 0,0 0 0,0 0 0,-1-1 0,0 1 0,0 0 0,0-1 0,-1 1 0,0-1 0,1 1 0,-2-1 0,1 0 0,-3 4 0,-2 1 0,-2 1 0,0 2 0,-12 19 0,19-28 0,1 0 0,-1 0 0,1 0 0,0 0 0,-1 0 0,2 0 0,-1 0 0,0 0 0,1 1 0,-1-1 0,1 0 0,0 0 0,0 1 0,0-1 0,0 0 0,1 0 0,0 5 0,1-7 0,-1 1 0,0-1 0,1 1 0,-1-1 0,1 0 0,-1 0 0,1 1 0,-1-1 0,1 0 0,0-1 0,0 1 0,-1 0 0,1 0 0,0-1 0,0 1 0,0-1 0,0 1 0,0-1 0,0 0 0,0 0 0,0 0 0,3 0 0,1 0 0,0 0 0,0 0 0,0-1 0,0 1 0,0-1 0,7-3 0,-8 1 0,0-1 0,-1 0 0,0 0 0,0-1 0,0 1 0,0-1 0,-1 0 0,0 0 0,0 0 0,4-10 0,5-5 0,-9 15 0,0 0 0,0 1 0,1-1 0,0 0 0,-1 1 0,8-6 0,-8 8 0,0 1 0,0 0 0,0-1 0,0 1 0,1 0 0,-1 0 0,0 1 0,0-1 0,1 1 0,-1-1 0,0 1 0,7 1 0,14-1 0,-10-1 0,-1 1 0,1 1 0,0 0 0,0 1 0,15 4 0,-26-5 0,0 0 0,0 0 0,-1 0 0,1 1 0,0-1 0,-1 1 0,1-1 0,-1 1 0,1 0 0,-1 0 0,0 0 0,0 0 0,0 1 0,0-1 0,0 1 0,0-1 0,-1 1 0,1-1 0,-1 1 0,0 0 0,1 0 0,-1 0 0,-1 0 0,1-1 0,0 1 0,-1 0 0,1 0 0,-1 7 0,-2 27 0,1-26 0,1-1 0,0 0 0,0 0 0,3 12 0,-3-18 0,1-1 0,0-1 0,0 1 0,0 0 0,0 0 0,1 0 0,-1 0 0,1-1 0,0 1 0,0-1 0,-1 1 0,2-1 0,-1 0 0,0 0 0,0 0 0,1 0 0,-1 0 0,4 2 0,-1-1 0,0 0 0,0 1 0,0 0 0,-1 0 0,1 0 0,-1 0 0,0 1 0,0 0 0,-1-1 0,1 2 0,-1-1 0,0 0 0,0 1 0,-1-1 0,0 1 0,3 9 0,-1 5 0,-1 0 0,-1 1 0,0 33 0,2 28 0,0-66 0,0 0 0,0 0 0,2-1 0,0 0 0,0 0 0,15 24 0,-1-6 0,-11-20 0,-2 0 0,0 0 0,10 26 0,11 58 0,-26-89 0,0 0 0,0 0 0,-1 0 0,0 0 0,-1 0 0,0 0 0,0 0 0,-1 1 0,0-1 0,-2 9 0,1-7 0,1 1 0,0-1 0,1 0 0,0 1 0,2 15 0,21 65 0,-15-64 0,-8-24 0,0-1 0,-1 1 0,1-1 0,-1 1 0,0-1 0,0 0 0,1 1 0,-2-1 0,1 0 0,0 0 0,0 1 0,-1-1 0,1 0 0,-1-1 0,0 1 0,0 0 0,1 0 0,-1-1 0,-4 3 0,-17 24 0,22-27 0,0 1 0,0 0 0,1 0 0,-1 0 0,0 0 0,0 0 0,1 0 0,0 0 0,-1 0 0,1 0 0,0 0 0,0 0 0,0 0 0,0 1 0,0-1 0,1 0 0,-1 0 0,0 0 0,1 0 0,0 0 0,-1 0 0,1 0 0,0 0 0,0-1 0,2 4 0,0-2 0,0-1 0,0 0 0,0-1 0,0 1 0,1 0 0,-1-1 0,0 0 0,1 0 0,-1 0 0,0 0 0,1 0 0,-1-1 0,1 1 0,4-1 0,-7 0 0,7 0 0,0 1 0,-1 0 0,1 0 0,0 1 0,8 3 0,-14-5 0,0 1 0,0 0 0,0 0 0,0 1 0,-1-1 0,1 0 0,0 1 0,-1-1 0,1 1 0,-1-1 0,1 1 0,-1 0 0,1-1 0,-1 1 0,0 0 0,0 0 0,0 0 0,0 0 0,-1 0 0,1 0 0,0 0 0,0 4 0,-1-1 0,1-1 0,0 0 0,0 0 0,0 0 0,1 0 0,-1 0 0,1-1 0,0 1 0,0 0 0,0-1 0,0 1 0,1-1 0,0 0 0,-1 0 0,1 0 0,0 0 0,6 4 0,-4-4 0,1-1 0,-1 1 0,1-1 0,0 0 0,0-1 0,0 1 0,0-1 0,0 0 0,0-1 0,0 0 0,9 0 0,36-2 0,-31 0 0,0 1 0,1 1 0,-1 1 0,29 4 0,-45-3 0,0-1 0,-1 1 0,1-1 0,0 1 0,-1 0 0,1 0 0,-1 1 0,1-1 0,-1 1 0,0 0 0,0 0 0,0 0 0,2 3 0,30 50 0,-22-34 0,6 23 0,-17-39 0,0 0 0,0 0 0,1 0 0,-1-1 0,1 1 0,0-1 0,1 1 0,-1-1 0,9 9 0,-9-12 0,-1 1 0,0-1 0,1 0 0,-1 0 0,1 0 0,0 0 0,0-1 0,0 1 0,0-1 0,0 1 0,0-1 0,0 0 0,0 0 0,0-1 0,1 1 0,-1 0 0,0-1 0,0 0 0,5 0 0,-4-1 0,0 0 0,1-1 0,-1 0 0,0 1 0,0-2 0,0 1 0,0 0 0,-1-1 0,1 1 0,-1-1 0,1 0 0,-1 0 0,5-7 0,11-10 0,4-4 0,23-33 0,-38 46 0,-2-1 0,1 1 0,-1-1 0,-1 0 0,0 0 0,0-1 0,-2 0 0,1 0 0,-2 0 0,1 0 0,-1-17 0,-1 24 0,0-1 0,0 1 0,0-1 0,1 1 0,3-8 0,-3 7 0,0 1 0,0-1 0,0 0 0,-1 0 0,1-9 0,-3-45 0,1-36 0,1 96 0,-1-1 0,1 0 0,0 1 0,0-1 0,0 0 0,-1 1 0,1 0 0,1-1 0,-1 1 0,0-1 0,0 1 0,0 0 0,1 0 0,-1 0 0,1 0 0,-1 0 0,1 0 0,-1 0 0,1 0 0,-1 0 0,1 1 0,0-1 0,-1 1 0,1-1 0,0 1 0,0 0 0,-1 0 0,4-1 0,9 0 0,1 0 0,20 1 0,-24 0 0,254 1 0,-261-2 0,0 1 0,-1-1 0,1 0 0,0 0 0,-1 0 0,1 0 0,-1-1 0,0 1 0,1-1 0,-1 0 0,5-3 0,35-32 0,-23 19 0,4-1 0,0 0 0,2 2 0,0 1 0,0 2 0,49-20 0,-74 33 0,0 1 0,0 0 0,0-1 0,0 1 0,0 0 0,0 0 0,0 0 0,0-1 0,0 1 0,0 0 0,0 0 0,0 1 0,0-1 0,0 0 0,0 0 0,0 0 0,0 1 0,0-1 0,0 0 0,0 1 0,0-1 0,0 1 0,1 1 0,0-1 0,-1 1 0,0-1 0,0 1 0,0 0 0,0-1 0,0 1 0,0 0 0,0 0 0,-1 0 0,1 0 0,-1 0 0,1 2 0,1 10 0,-1 0 0,-1 0 0,-1 16 0,1-5 0,0-23 0,0 0 0,1 0 0,-1 1 0,1-1 0,-1 0 0,1 0 0,0 0 0,0 0 0,0-1 0,0 1 0,0 0 0,0 0 0,1-1 0,-1 1 0,0 0 0,1-1 0,0 1 0,-1-1 0,1 0 0,0 0 0,-1 1 0,1-1 0,0 0 0,0-1 0,0 1 0,0 0 0,0 0 0,0-1 0,0 1 0,3-1 0,9 2 0,-1-1 0,0 0 0,26-2 0,-16 1 0,30 0 0,-10 2 0,70-8 0,-111 6 0,-1-1 0,1 1 0,0 0 0,-1-1 0,1 0 0,-1 1 0,1-1 0,-1 0 0,1 1 0,-1-1 0,1 0 0,-1 0 0,0 0 0,0 0 0,1-1 0,-1 1 0,0 0 0,0 0 0,0-1 0,0 1 0,0-1 0,-1 1 0,1-1 0,0 1 0,-1-1 0,1 1 0,-1-1 0,1 0 0,-1 1 0,0-1 0,0 0 0,0-1 0,0-7 0,0 0 0,-1 0 0,0 0 0,-3-13 0,0 5 0,1 6 0,-1 1 0,0-1 0,0 1 0,-2 0 0,-6-11 0,-1-3 0,8 17 0,0 0 0,-1 1 0,0-1 0,-1 1 0,1 0 0,-1 1 0,-1 0 0,1 0 0,-1 0 0,0 1 0,-11-5 0,11 5 0,0 1 0,-1-1 0,2-1 0,-1 0 0,0 0 0,1 0 0,0-1 0,1 0 0,0-1 0,0 1 0,-9-16 0,0-10 0,-18-54 0,30 74 0,1 0 0,0-1 0,1-14 0,0 17 0,0-1 0,0 0 0,-1 0 0,-4-13 0,3 19 0,-1-1 0,-1 0 0,1 1 0,-1 0 0,0 0 0,0 0 0,0 1 0,-1-1 0,0 1 0,0 1 0,-11-8 0,-27-23 0,16 16 0,25 17 0,0 1 0,0-1 0,0 1 0,1-1 0,-1 0 0,1 0 0,-1 0 0,1-1 0,-1 1 0,1-1 0,0 1 0,-2-5 0,1 1 0,-61-124 0,59 116 0,0 0 0,1 0 0,0-1 0,2 0 0,-1 1 0,2-1 0,0-25 0,1 35 0,2-1 0,-1 1 0,1 0 0,-1-1 0,1 1 0,1 0 0,-1 0 0,1 0 0,0 1 0,0-1 0,0 1 0,7-7 0,-5 5 0,0 0 0,-1 1 0,0-2 0,0 1 0,-1 0 0,1-1 0,2-10 0,-4 14 0,-1-1 0,0 0 0,0 0 0,0 0 0,0 1 0,-1-1 0,0 0 0,0 0 0,0 0 0,0 0 0,0 0 0,-1 0 0,0 0 0,0 0 0,0 0 0,0 1 0,0-1 0,-1 0 0,0 1 0,0-1 0,0 1 0,0 0 0,0-1 0,-1 1 0,1 0 0,-1 0 0,0 1 0,0-1 0,-4-2 0,-2-2 0,0-1 0,0 1 0,0-2 0,1 1 0,1-1 0,-1 0 0,-6-13 0,10 16 0,0-1 0,0 0 0,1 0 0,0 0 0,0 0 0,1 0 0,0-1 0,0 1 0,1-1 0,0 1 0,0-1 0,1-8 0,2 3 0,0 1 0,1-1 0,7-20 0,-6 23 0,-1-1 0,0 0 0,-1 0 0,0 0 0,1-19 0,-4-79-1365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3.6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0 759 24575,'0'-6'0,"1"0"0,0 0 0,0 1 0,0-1 0,1 0 0,-1 1 0,1-1 0,1 1 0,3-7 0,34-47 0,-30 45 0,0 0 0,12-23 0,-8 1 0,16-60 0,0-4 0,-6 57 0,-19 36 0,0 0 0,-1 0 0,0-1 0,5-11 0,0-11 0,16-42 0,-23 69 0,0 0 0,1 0 0,-1 0 0,0 0 0,1 1 0,0-1 0,0 1 0,0-1 0,0 1 0,0 0 0,0 1 0,7-4 0,-7 3 0,1 0 0,0 1 0,-1-2 0,0 1 0,1 0 0,-1-1 0,0 1 0,0-1 0,0 0 0,-1 0 0,4-5 0,25-70-1365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3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14 24575,'0'-3'0,"3"0"0,0-5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5.25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0 748 24575,'2'-11'0,"0"0"0,0 0 0,1 0 0,0 0 0,1 0 0,0 1 0,1 0 0,8-15 0,12-27 0,23-61 0,-27 70 0,-18 38 0,1-1 0,-1 1 0,-1-1 0,1 0 0,-1 0 0,0 0 0,0 0 0,-1-1 0,2-11 0,-4-240 0,0 254 9,1-1 0,-1 1 1,0 0-1,0 0 0,-1 0 0,1 0 0,-1 0 0,0 0 0,-4-6 0,-26-35-791,26 38 108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5.61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116 42 24575,'-2'-2'0</inkml:trace>
  <inkml:trace contextRef="#ctx0" brushRef="#br0" timeOffset="1">45 0 24575</inkml:trace>
  <inkml:trace contextRef="#ctx0" brushRef="#br0" timeOffset="2">45 0 24575</inkml:trace>
  <inkml:trace contextRef="#ctx0" brushRef="#br0" timeOffset="3">45 0 24575,'-2'0'0,"-4"0"0,-2 0 0</inkml:trace>
  <inkml:trace contextRef="#ctx0" brushRef="#br0" timeOffset="4">3 0 24575,'-3'0'0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5.9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0 24575,'-5'0'0,"-4"0"0,-3 0 0,-1 0 0</inkml:trace>
  <inkml:trace contextRef="#ctx0" brushRef="#br0" timeOffset="1">14 0 24575</inkml:trace>
  <inkml:trace contextRef="#ctx0" brushRef="#br0" timeOffset="2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26.4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101 99 24575,'-2'0'0,"-4"0"0,-5 0 0,-1-2 0,-1-1 0,0 0 0,2-5 0,2-2 0,1-1 0,2 0 0,1 0 0,3-2 0,0 0 0,2-1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8:57:54.93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3274 1205 24575,'-27'-1'0,"17"0"0,0 1 0,0 0 0,0 0 0,1 1 0,-18 4 0,25-5 0,-1 1 0,1 0 0,0 0 0,0 0 0,0 0 0,0 1 0,0-1 0,0 0 0,0 1 0,0-1 0,1 1 0,-1 0 0,1 0 0,-1 0 0,1 0 0,-1 0 0,1 0 0,0 0 0,0 0 0,0 0 0,0 0 0,1 1 0,-1-1 0,0 0 0,1 0 0,0 1 0,0-1 0,-1 5 0,1 6 0,-1 0 0,-1 0 0,0 1 0,-1-2 0,-8 23 0,10-32 0,0 0 0,0 0 0,-1-1 0,1 1 0,-1 0 0,1 0 0,-1-1 0,0 1 0,0-1 0,0 1 0,-1-1 0,1 0 0,0 0 0,-1 0 0,0 0 0,1 0 0,-1-1 0,0 1 0,0-1 0,0 0 0,0 0 0,0 0 0,0 0 0,0 0 0,0-1 0,0 1 0,0-1 0,-1 0 0,-4 0 0,0-1 0,1-1 0,0 0 0,0 0 0,-1 0 0,1-1 0,1 0 0,-1 0 0,-9-6 0,13 7 0,0 0 0,0 0 0,0 0 0,1-1 0,-1 1 0,0-1 0,1 1 0,0-1 0,-1 0 0,1 0 0,0 0 0,1 0 0,-1-1 0,0 1 0,1 0 0,0-1 0,0 1 0,-1-7 0,1 7 0,1-4 0,-1 1 0,1-1 0,0 0 0,0 1 0,3-10 0,-3 14 0,1 0 0,-1 0 0,1 1 0,0-1 0,0 0 0,0 1 0,-1-1 0,2 1 0,-1-1 0,0 1 0,0 0 0,0 0 0,1-1 0,-1 1 0,0 0 0,1 0 0,-1 0 0,1 0 0,0 0 0,-1 1 0,1-1 0,0 0 0,-1 1 0,3-1 0,-2 1 0,-1-1 0,1 1 0,-1-1 0,1 1 0,-1-1 0,0 1 0,1-1 0,-1 0 0,0 0 0,1 1 0,-1-1 0,2-2 0,-3 3 0,0-1 0,1 1 0,-1-1 0,0 1 0,0-1 0,0 1 0,0 0 0,0-1 0,1 1 0,-1-1 0,0 1 0,0-1 0,0 1 0,0-1 0,0 1 0,0-1 0,-1 1 0,1-1 0,0 1 0,0-1 0,0 1 0,0 0 0,0-1 0,-1 1 0,1-1 0,0 0 0,-4-3 0,1 1 0,-1-1 0,1 0 0,-1 1 0,0 0 0,-5-3 0,-2-2 0,6 4 0,-1 1 0,1-1 0,-1 2 0,0-1 0,0 0 0,0 1 0,-1 0 0,1 1 0,0-1 0,-1 1 0,-6 0 0,-13 0 0,-39 3 0,15 0 0,46-2 0,0 1 0,1-1 0,-1 0 0,0 0 0,1-1 0,-1 1 0,0-1 0,1 0 0,-1 0 0,0 0 0,1 0 0,-1-1 0,1 0 0,0 1 0,0-1 0,0 0 0,-1 0 0,2-1 0,-1 1 0,0-1 0,0 1 0,1-1 0,0 0 0,-1 0 0,1 0 0,0 0 0,0-1 0,1 1 0,-1 0 0,1-1 0,0 1 0,0-1 0,0 0 0,-1-5 0,-1-5 0,0 1 0,-1-1 0,0 1 0,-1 0 0,-1 0 0,0 1 0,-1 0 0,0 0 0,-1 0 0,0 1 0,-1 0 0,0 1 0,-1 0 0,0 0 0,-17-13 0,-46-39 0,51 46 0,19 15 0,1-1 0,-1 1 0,1-1 0,-1 0 0,1 0 0,0 0 0,0 0 0,0 0 0,0 0 0,0-1 0,0 1 0,0-1 0,1 1 0,-1-1 0,1 0 0,0 1 0,0-1 0,0 0 0,0 0 0,1 0 0,-2-5 0,3-54 0,0 48 0,-1 0 0,0 0 0,-3-18 0,3 28 0,-2-1 0,1 0 0,0 1 0,-1-1 0,0 1 0,0-1 0,0 1 0,-1 0 0,1 0 0,-1 0 0,0 0 0,0 0 0,-6-5 0,-97-79 0,96 80 0,0 0 0,0 1 0,0 0 0,-1 1 0,0 0 0,-12-4 0,7 3 0,0 0 0,-18-13 0,-48-31 0,55 36 0,1 0 0,-30-26 0,36 26 0,-1 0 0,-1 1 0,-37-18 0,-11-12 0,31 17 0,2 5 0,24 15 0,0 0 0,1-1 0,0 0 0,1-1 0,0 0 0,-13-14 0,23 22 0,1 0 0,-1 0 0,0 0 0,0 0 0,0 0 0,0 0 0,0 1 0,-1-1 0,1 0 0,0 1 0,0-1 0,0 0 0,-1 1 0,1-1 0,0 1 0,-1 0 0,1-1 0,0 1 0,-1 0 0,1 0 0,0 0 0,-1 0 0,1 0 0,-1 0 0,1 0 0,0 1 0,-1-1 0,1 0 0,0 1 0,-1-1 0,1 1 0,0-1 0,0 1 0,0 0 0,-1 0 0,0 0 0,-5 5 0,-1 1 0,1-1 0,0 1 0,-8 11 0,-10 9 0,23-25 0,0 1 0,-1-1 0,1 0 0,-1 0 0,0 0 0,1-1 0,-1 1 0,0-1 0,0 1 0,0-1 0,0 0 0,0 0 0,0 0 0,-1-1 0,1 1 0,0-1 0,0 0 0,-1 1 0,1-2 0,0 1 0,0 0 0,-1-1 0,1 1 0,0-1 0,0 0 0,0 0 0,0 0 0,0 0 0,0-1 0,0 1 0,0-1 0,-3-2 0,6 4 0,0-1 0,0 1 0,-1 0 0,1-1 0,-1 1 0,1 0 0,0 0 0,-1 0 0,1-1 0,0 1 0,-1 0 0,1 0 0,-1 0 0,1 0 0,0 0 0,-1 0 0,1 0 0,-1 0 0,1 0 0,-1 0 0,1 0 0,0 0 0,-1 0 0,1 0 0,-1 0 0,1 0 0,0 0 0,-1 0 0,1 0 0,-1 1 0,1-1 0,0 0 0,-1 1 0,-6 14 0,5 26 0,2-37 0,1 260 0,-1-262 0,1 0 0,-1 0 0,-1 0 0,1 0 0,0 0 0,0 0 0,-1 1 0,0-1 0,1 0 0,-1 0 0,0 0 0,0 0 0,0-1 0,0 1 0,0 0 0,0 0 0,-2 1 0,2-2 0,-1 0 0,1 0 0,0 0 0,-1 0 0,1-1 0,-1 1 0,1 0 0,-1-1 0,1 0 0,-1 1 0,1-1 0,-1 0 0,0 1 0,1-1 0,-1 0 0,1 0 0,-4-1 0,-1 0 0,1-1 0,-1 1 0,0-1 0,1 0 0,-1-1 0,1 1 0,0-1 0,-1 0 0,1-1 0,-7-6 0,-54-52 0,41 36 0,0 2 0,-2 1 0,-33-21 0,58 43 0,0-1 0,0 1 0,-1-1 0,1 1 0,0 0 0,-1 0 0,1 0 0,-1 1 0,0-1 0,1 1 0,-1-1 0,1 1 0,-1 0 0,0 0 0,1 0 0,-1 0 0,0 0 0,1 1 0,-1-1 0,1 1 0,-1-1 0,1 1 0,-1 0 0,-3 2 0,4-1 0,1-1 0,-1 1 0,1-1 0,0 1 0,-1 0 0,1 0 0,0-1 0,0 1 0,0 0 0,0 0 0,1 0 0,-1 0 0,0 0 0,1 0 0,-1 0 0,1 0 0,0 1 0,0-1 0,0 0 0,0 0 0,0 0 0,0 0 0,1 0 0,-1 0 0,1 0 0,-1 0 0,1 0 0,0 0 0,0 0 0,1 3 0,23 35 0,-21-33 0,1-1 0,-1 1 0,0 0 0,0 0 0,2 8 0,12 58 0,-14-54 0,0 0 0,1-1 0,10 26 0,7-8 0,-18-32 0,-1 1 0,0 0 0,0-1 0,0 1 0,-1 0 0,0 1 0,0-1 0,0 0 0,0 0 0,1 12 0,-3-12 0,1-1 0,-1 1 0,0 0 0,0-1 0,0 1 0,-1 0 0,0 0 0,0-1 0,0 1 0,0-1 0,-1 1 0,0-1 0,0 1 0,-3 4 0,3-7 0,0 1 0,-1-1 0,1 1 0,-1-1 0,0 0 0,1 0 0,-1 0 0,0 0 0,0-1 0,0 1 0,0-1 0,-1 0 0,1 0 0,0 0 0,-1 0 0,1 0 0,0-1 0,-1 0 0,1 1 0,-5-2 0,-8 2 0,-33 2 0,46-2 0,0-1 0,0 1 0,0 0 0,0 1 0,1-1 0,-1 0 0,0 1 0,0 0 0,1-1 0,-1 1 0,1 0 0,0 1 0,-4 3 0,3-3 0,0 0 0,0 0 0,-1 0 0,1-1 0,-1 1 0,1-1 0,-1 0 0,0 0 0,0 0 0,0-1 0,0 1 0,0-1 0,0 0 0,0 0 0,-1 0 0,1-1 0,0 1 0,0-1 0,-1 0 0,1-1 0,0 1 0,-1-1 0,1 1 0,0-1 0,-7-3 0,2 1 0,-1 0 0,1-1 0,0 0 0,1-1 0,-1 1 0,1-2 0,0 1 0,0-1 0,0-1 0,-7-8 0,4 5 0,-1-1 0,-24-17 0,26 21 0,0 0 0,0-1 0,1 0 0,0 0 0,-14-18 0,11 12 0,-1-1 0,0 2 0,-1 0 0,-1 1 0,-18-13 0,-4-2 0,32 23 0,-1 0 0,0 1 0,0 0 0,0 0 0,0 1 0,-1 0 0,1 0 0,-1 0 0,1 1 0,-9-1 0,-68-1 0,79 3 0,-51-1 0,-50 3 0,103-2 0,0 1 0,1-1 0,-1 1 0,0 0 0,1 0 0,-1-1 0,1 1 0,-1 0 0,1 0 0,0 0 0,-1 1 0,1-1 0,0 0 0,0 0 0,0 1 0,0-1 0,0 1 0,0-1 0,0 1 0,0-1 0,1 1 0,-1-1 0,0 1 0,1 0 0,-1 3 0,-8 51 0,8-44 0,0-6 0,1 0 0,-1 0 0,1 0 0,1 1 0,-1-1 0,1 0 0,0 0 0,0 0 0,1 0 0,-1 0 0,4 5 0,-1-4 0,0 0 0,1-1 0,-1 1 0,1-1 0,1 0 0,-1-1 0,1 1 0,8 5 0,9 5 0,45 26 0,4 1 0,17 28 0,-86-68 0,1 0 0,-1 0 0,0 0 0,0 1 0,-1-1 0,1 1 0,3 6 0,-4-7 0,1 1 0,-1 0 0,1-1 0,-1 0 0,1 0 0,0 1 0,6 3 0,0-1 0,1 0 0,0-1 0,0-1 0,0 1 0,0-2 0,1 1 0,0-2 0,16 4 0,-18-5 0,1 1 0,-1 1 0,1-1 0,-1 2 0,0-1 0,-1 1 0,1 1 0,0-1 0,-1 2 0,0-1 0,0 1 0,-1 0 0,0 1 0,0-1 0,0 1 0,-1 1 0,0-1 0,0 1 0,-1 1 0,5 8 0,0 0 0,2 0 0,0-1 0,1 0 0,0-1 0,27 23 0,-16-21 0,-15-11 0,0 0 0,0 1 0,-1 1 0,0-1 0,0 1 0,9 14 0,27 31 0,-31-40 0,-2 1 0,0 0 0,10 17 0,-18-26 0,1 0 0,0 0 0,0 0 0,0 0 0,0 0 0,1-1 0,0 0 0,0 0 0,0 0 0,1-1 0,-1 1 0,1-1 0,-1-1 0,1 1 0,9 2 0,20 10 0,-31-13 0,0 1 0,0 0 0,-1 0 0,1 0 0,-1 0 0,1 0 0,2 5 0,-3-4 0,1 0 0,-1 0 0,1 0 0,0-1 0,9 6 0,62 37 0,-48-29 0,0 0 0,0-2 0,1-1 0,45 15 0,-13-12 0,-10-4 0,48 21 0,-59-19 0,0-2 0,45 10 0,-51-17 0,45 4 0,-68-7 0,0-1 0,0 1 0,0 1 0,-1 0 0,0 0 0,1 1 0,-1 0 0,-1 1 0,1 0 0,-1 0 0,12 12 0,-7-7 0,0-1 0,1 0 0,19 10 0,-25-16 0,0 1 0,0 0 0,-1 0 0,0 1 0,0 0 0,0 0 0,9 12 0,-11-13 0,2 1 0,0 0 0,0 0 0,1-1 0,12 6 0,10 8 0,20 20 0,35 24 0,-63-49 0,1-1 0,0-1 0,48 17 0,-53-23 0,0 1 0,1-1 0,0-1 0,0 0 0,0-2 0,0 0 0,27 0 0,80-2 0,83-4 0,-189 0 0,-17 2 0,1 0 0,-1 0 0,0 1 0,0 0 0,0 0 0,0 0 0,0 0 0,4 0 0,-6 1 0,0-1 0,0 1 0,0-1 0,0 1 0,0-1 0,0 1 0,0 0 0,0 0 0,0-1 0,-1 1 0,1 0 0,0 0 0,0 0 0,-1 0 0,1 0 0,0 0 0,-1 0 0,1 0 0,-1 0 0,0 0 0,1 0 0,-1 1 0,0-1 0,1 0 0,-1 0 0,0 2 0,2 19 0,0 0 0,-1 0 0,-2 0 0,-4 38 0,3-55 0,0 0 0,0 0 0,0 0 0,0-1 0,-1 1 0,0-1 0,0 1 0,0-1 0,0 0 0,-1 0 0,1 0 0,-5 3 0,3-2 0,0 0 0,0 1 0,0-1 0,1 1 0,0 0 0,-4 8 0,7-11 0,-1 1 0,1-1 0,-1 1 0,0-1 0,0 0 0,-1 0 0,1 0 0,0 0 0,-1 0 0,0-1 0,-4 4 0,1-2 0,0-1 0,0 0 0,-1-1 0,-12 4 0,13-4 0,4-1 0,0 0 0,1 0 0,-1 0 0,0 0 0,0 0 0,1 1 0,-1-1 0,0 1 0,1-1 0,0 1 0,-1 0 0,1-1 0,0 1 0,0 0 0,0 0 0,0 0 0,0 0 0,0 0 0,0 0 0,1 0 0,-1 0 0,1 0 0,0 0 0,-1 4 0,0 8 0,1-1 0,2 27 0,-1-18 0,-1-16 0,0 1 0,1-1 0,0 0 0,0 1 0,0-1 0,1 0 0,0 0 0,0 0 0,0 0 0,1 0 0,0 0 0,0 0 0,0-1 0,1 0 0,0 0 0,8 9 0,14 18 0,-18-21 0,1 0 0,0-1 0,1 0 0,0-1 0,14 11 0,20 8-1365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7:24.6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1597 332 24575,'-1'-1'0,"-1"1"0,1-1 0,-1 1 0,1-1 0,-1 1 0,1-1 0,0 0 0,-1 0 0,1 0 0,0 0 0,0 0 0,0 0 0,0 0 0,-1 0 0,2 0 0,-1 0 0,0 0 0,0-1 0,0 1 0,0 0 0,1-1 0,-1 1 0,1-1 0,-1 1 0,1-1 0,0 1 0,-1-1 0,1 1 0,0-3 0,-5-46 0,5 50 0,1-27 0,0 17 0,-1 1 0,0 0 0,-1-1 0,-2-10 0,3 17 0,-1 0 0,0 0 0,0 0 0,0 1 0,0-1 0,-1 0 0,1 1 0,-1-1 0,0 1 0,1 0 0,-1-1 0,0 1 0,0 0 0,-1 0 0,1 0 0,0 1 0,-5-4 0,-10-6 0,0 0 0,-15-15 0,20 15 0,-1 0 0,0 2 0,-1-1 0,-15-6 0,25 14 0,0 0 0,0 1 0,0 0 0,0 0 0,0 0 0,-1 0 0,1 0 0,0 1 0,-1 0 0,-5 0 0,8 0 0,1 1 0,0-1 0,-1 0 0,1 1 0,-1-1 0,1 1 0,0-1 0,-1 1 0,1-1 0,0 1 0,0 0 0,-1 0 0,1 0 0,0-1 0,0 1 0,0 0 0,0 1 0,0-1 0,0 0 0,0 0 0,1 0 0,-1 0 0,0 1 0,1-1 0,-1 0 0,1 1 0,-1-1 0,1 0 0,-1 1 0,1-1 0,0 1 0,0-1 0,0 3 0,3 44 0,-2-39 0,0 0 0,0 0 0,-1 1 0,0-1 0,-1 0 0,0 0 0,-3 13 0,3-20 0,0-1 0,0 0 0,0 0 0,0 0 0,0 0 0,0 0 0,0 0 0,-1 0 0,1 0 0,0 0 0,-1-1 0,1 1 0,0 0 0,-1-1 0,1 1 0,-1-1 0,1 1 0,-1-1 0,-2 0 0,-38 5 0,26-4 0,12-1 0,-1 1 0,1-1 0,-1 0 0,1 0 0,-1-1 0,0 1 0,1-1 0,-1 0 0,1 0 0,0-1 0,-1 1 0,1-1 0,0 0 0,0 0 0,0-1 0,0 1 0,0-1 0,1 1 0,-1-1 0,1-1 0,-5-5 0,-7-3 0,-12-10 0,-57-33 0,82 54 0,1 0 0,-1 0 0,1 0 0,-1 0 0,1 1 0,-1-1 0,0 1 0,1-1 0,-1 1 0,0 0 0,0-1 0,1 1 0,-1 0 0,0 0 0,1 0 0,-1 0 0,0 1 0,0-1 0,1 0 0,-1 1 0,0-1 0,1 1 0,-1 0 0,0 0 0,1-1 0,-1 1 0,1 0 0,0 0 0,-1 0 0,1 0 0,0 1 0,-1-1 0,1 0 0,0 1 0,0-1 0,0 0 0,0 1 0,-1 1 0,-4 8 0,1 1 0,0 0 0,0 0 0,-4 18 0,-1 1 0,-11 14 0,16-36 0,0 1 0,0 0 0,1 0 0,0 1 0,1-1 0,0 1 0,1 0 0,0 0 0,-1 15 0,2 45 0,3 123 0,0-183 0,0-1 0,0 1 0,1-1 0,1 0 0,4 11 0,-3-12 0,-2 1 0,1-1 0,-2 1 0,1-1 0,-1 1 0,1 17 0,-3-21 0,1 0 0,-1 0 0,1 0 0,0 0 0,1 0 0,-1-1 0,1 1 0,0-1 0,0 1 0,7 9 0,-1-3 0,1-1 0,0 0 0,15 14 0,-21-22 0,-1 0 0,0 1 0,0-1 0,0 0 0,0 1 0,0 0 0,-1-1 0,0 1 0,0 0 0,1 4 0,-1-5 0,-1 1 0,1-1 0,0 0 0,0 0 0,1 0 0,-1 1 0,1-1 0,-1 0 0,1-1 0,0 1 0,0 0 0,0 0 0,5 3 0,-1-1 0,1 0 0,1 0 0,-1-1 0,1 0 0,13 6 0,-16-9 0,-1 0 0,1 0 0,-1-1 0,1 1 0,0-1 0,-1 0 0,1 0 0,0 0 0,0-1 0,-1 0 0,1 0 0,5-2 0,-8 3 0,0-1 0,0 1 0,0 0 0,0 0 0,1-1 0,-1 1 0,0 1 0,0-1 0,0 0 0,0 0 0,0 1 0,0-1 0,0 1 0,0 0 0,0 0 0,0-1 0,0 1 0,0 0 0,2 2 0,33 33 0,-34-32 0,0 0 0,1 0 0,0 0 0,-1-1 0,1 1 0,0-1 0,1 0 0,-1 0 0,1 0 0,-1-1 0,1 1 0,5 1 0,31 0 0,-36-4 0,0 0 0,1 0 0,-1 0 0,0 1 0,0 0 0,0 0 0,1 0 0,-1 1 0,0 0 0,-1 0 0,1 0 0,0 0 0,-1 1 0,8 5 0,8 8 0,-14-12 0,1 1 0,-1 1 0,0-1 0,6 8 0,-10-10 0,0 0 0,-1 0 0,1 0 0,-1 0 0,1 0 0,-1 0 0,0 0 0,0 1 0,0-1 0,-1 0 0,1 1 0,-1-1 0,0 5 0,1-2 0,-1 0 0,0 0 0,-1 0 0,1 0 0,-1 0 0,0 0 0,-1 0 0,1 0 0,-1-1 0,0 1 0,-1-1 0,1 1 0,-1-1 0,0 0 0,0 0 0,-1 0 0,-6 7 0,7-8 0,0 0 0,0 1 0,0-1 0,1 1 0,0 0 0,0-1 0,0 1 0,0 0 0,1 0 0,0 0 0,0 0 0,0 1 0,1-1 0,-1 0 0,2 10 0,-5 32 0,4-46 0,0 1 0,-1-1 0,1 1 0,-1-1 0,0 0 0,1 1 0,-1-1 0,0 0 0,0 0 0,1 0 0,-1 1 0,0-1 0,0 0 0,0 0 0,-1 0 0,1 0 0,0-1 0,0 1 0,0 0 0,-1 0 0,-2 0 0,-34 8 0,33-9 0,1 1 0,-1-1 0,1 1 0,-1 0 0,1 1 0,-1-1 0,1 1 0,-5 2 0,-21 10 0,28-14 0,-1 1 0,1-1 0,0 1 0,0 0 0,-1 0 0,1 0 0,0 0 0,0 0 0,0 0 0,0 0 0,0 1 0,1-1 0,-1 1 0,0-1 0,1 1 0,-1 0 0,1 0 0,-1 0 0,1 0 0,0 0 0,0 0 0,0 0 0,0 0 0,-1 2 0,-1 6 0,-1-1 0,0 0 0,0 0 0,-1 0 0,0-1 0,0 1 0,-1-1 0,-1 0 0,1-1 0,-1 0 0,-15 12 0,17-14 0,0-2 0,0 1 0,-1 0 0,1-1 0,-1 0 0,0-1 0,0 1 0,0-1 0,0 0 0,0 0 0,0-1 0,-1 0 0,1 0 0,-1-1 0,1 1 0,0-1 0,-1-1 0,1 1 0,-1-1 0,1 0 0,0-1 0,-1 1 0,1-1 0,0-1 0,0 1 0,1-1 0,-1 0 0,0 0 0,-5-5 0,5 6 0,0-1 0,0 1 0,0-1 0,0 2 0,-1-1 0,1 1 0,-1 0 0,1 0 0,-1 1 0,1 0 0,-1 0 0,1 0 0,-1 1 0,1 0 0,-8 2 0,13-2 0,-1 0 0,1-1 0,0 1 0,-1 0 0,1 0 0,0 1 0,0-1 0,-1 0 0,1 0 0,0 1 0,0-1 0,0 0 0,1 1 0,-1-1 0,0 1 0,0-1 0,1 1 0,-1 0 0,1-1 0,0 1 0,-1-1 0,1 1 0,0 0 0,0 3 0,1 49 0,1-36 0,-1 1 0,1-1 0,5 21 0,3 19 0,-10-51 0,-1 0 0,-1 0 0,1 0 0,-1 0 0,0 0 0,0 0 0,-1-1 0,0 1 0,0-1 0,-1 0 0,0 0 0,-8 10 0,-16 31 0,25-42 0,0 0 0,0-1 0,-1 1 0,1-1 0,-7 5 0,5-4 0,1-1 0,-1 1 0,1 1 0,0-1 0,-6 10 0,10-13 0,-1-1 0,1 0 0,-1 0 0,1 0 0,0 0 0,0 1 0,-1-1 0,1 0 0,0 0 0,0 1 0,0-1 0,1 0 0,-1 0 0,0 0 0,0 1 0,0-1 0,1 0 0,-1 0 0,1 0 0,-1 0 0,1 1 0,-1-1 0,1 0 0,0 0 0,0 0 0,-1 0 0,1-1 0,0 1 0,0 0 0,0 0 0,0 0 0,0-1 0,0 1 0,0 0 0,2 0 0,85 53 0,17 10 0,-104-63 0,1 0 0,-1 0 0,0 1 0,1-1 0,-1 0 0,0 0 0,0 1 0,0-1 0,0 1 0,0-1 0,0 1 0,-1-1 0,1 1 0,0-1 0,-1 1 0,1 0 0,-1-1 0,0 1 0,1 0 0,-1-1 0,0 1 0,0 0 0,0 0 0,0-1 0,-1 1 0,1 0 0,0-1 0,-1 1 0,1 0 0,-2 2 0,-1 4 0,-1-1 0,0 1 0,-1-1 0,-10 13 0,1-1 0,7-7 0,0 0 0,1 1 0,1-1 0,0 1 0,0 1 0,1-1 0,-3 19 0,3 1 0,1-1 0,2 1 0,4 61 0,-3-91 0,0-1 0,1 0 0,-1 1 0,1-1 0,-1 1 0,1-1 0,-1 1 0,1-1 0,0 0 0,0 0 0,1 1 0,-1-1 0,0 0 0,1 0 0,-1 0 0,1 0 0,-1 0 0,1-1 0,0 1 0,0 0 0,0-1 0,0 1 0,0-1 0,4 2 0,3 0 0,-1-1 0,1 0 0,0 0 0,-1-1 0,17 1 0,-17-2 0,-1 0 0,1 1 0,0 0 0,-1 0 0,1 1 0,-1 0 0,1 0 0,7 4 0,-10-2 0,0 0 0,0 0 0,0 0 0,0 1 0,5 7 0,-5-7 0,-1 0 0,1 0 0,0-1 0,0 1 0,7 3 0,-1-1 0,-1-1 0,0 2 0,17 14 0,-25-20 0,-1-1 0,1 1 0,-1-1 0,1 1 0,-1-1 0,1 1 0,-1 0 0,0 0 0,0 0 0,0 0 0,0 0 0,0 0 0,-1 0 0,1 0 0,0 0 0,-1 0 0,0 0 0,1 1 0,-1-1 0,0 0 0,0 0 0,0 0 0,0 1 0,-1-1 0,1 0 0,-1 0 0,1 0 0,-1 0 0,-1 3 0,-3 6 0,1 0 0,0 0 0,0 1 0,1 0 0,-2 18 0,-10 32 0,13-53 0,-1 0 0,1 1 0,1 0 0,0 0 0,0-1 0,1 1 0,0 11 0,1-15 0,-1 0 0,1 0 0,0 0 0,1 0 0,0 0 0,0 0 0,0 0 0,0-1 0,1 1 0,0-1 0,0 1 0,4 4 0,14 18 0,-19-25 0,0 1 0,0-1 0,0 0 0,0 0 0,1 1 0,0-2 0,-1 1 0,1 0 0,0 0 0,0-1 0,0 0 0,1 1 0,-1-1 0,1 0 0,-1-1 0,1 1 0,-1-1 0,1 1 0,0-1 0,0 0 0,0-1 0,6 2 0,-8-3 0,1 1 0,-1 0 0,0 0 0,1 1 0,-1-1 0,1 1 0,-1-1 0,0 1 0,1 0 0,-1 0 0,0 0 0,0 0 0,0 0 0,0 0 0,1 0 0,2 4 0,-4-4 0,-1 1 0,1-1 0,0 0 0,-1 1 0,0-1 0,1 1 0,-1-1 0,0 1 0,0 0 0,0-1 0,0 1 0,0-1 0,0 1 0,0-1 0,0 1 0,-1-1 0,1 1 0,-1-1 0,1 1 0,-1-1 0,1 0 0,-1 1 0,0-1 0,0 0 0,0 1 0,0-1 0,0 0 0,-2 2 0,-5 7 0,-1 1 0,-1-2 0,-11 10 0,-14 14 0,31-29 0,-1-1 0,0 0 0,0 0 0,0 0 0,0 0 0,-1-1 0,1 0 0,-1 0 0,1 0 0,-1-1 0,1 0 0,-1 0 0,0 0 0,0-1 0,0 1 0,0-2 0,1 1 0,-1-1 0,0 1 0,-9-4 0,13 3 0,0 1 0,1-1 0,-1 0 0,0 0 0,1 0 0,-1-1 0,1 1 0,-1 0 0,1-1 0,-1 1 0,1-1 0,0 1 0,0-1 0,0 1 0,0-1 0,0 0 0,0 0 0,0 1 0,1-1 0,-1 0 0,0 0 0,1-3 0,-1 3 0,1-1 0,-1 1 0,0 0 0,0 0 0,0 0 0,0 0 0,0 0 0,0 0 0,0 0 0,-1 0 0,1 0 0,-1 0 0,1 0 0,-1 1 0,0-1 0,0 1 0,-2-2 0,-3 0 0,0 0 0,-1 1 0,0 0 0,1 0 0,-1 1 0,0-1 0,-11 1 0,-61 4 0,26-1 0,52-2 0,-1 0 0,0 0 0,0 0 0,1 1 0,-1-1 0,0 1 0,0-1 0,1 1 0,-1 0 0,1 0 0,-1 0 0,1 0 0,-1 1 0,1-1 0,0 1 0,-1-1 0,1 1 0,0 0 0,-3 3 0,1 2 0,0-1 0,0 1 0,1-1 0,0 1 0,-4 14 0,5-14 0,-3 7 0,-19 50 0,22-59 0,-1 1 0,1-1 0,-1 0 0,-1 0 0,1 0 0,-1-1 0,0 1 0,-7 6 0,8-9 0,0 0 0,-1 0 0,1-1 0,-1 1 0,0-1 0,1 0 0,-1 0 0,0 0 0,0-1 0,0 1 0,0-1 0,1 0 0,-1 0 0,0 0 0,0-1 0,0 1 0,0-1 0,1 0 0,-7-2 0,-9-4 0,1 0 0,-29-16 0,21 9 0,21 11 0,0 0 0,0 0 0,1 0 0,-1-1 0,1 0 0,-7-7 0,-19-17 0,20 21 0,7 4 0,-1 0 0,1 1 0,-1-1 0,0 1 0,0 0 0,0 0 0,0 0 0,0 0 0,0 1 0,-9-2 0,12 3 0,0 1 0,1-1 0,-1 1 0,0-1 0,0 1 0,1 0 0,-1-1 0,0 1 0,1 0 0,-1 0 0,0-1 0,1 1 0,-1 0 0,1 0 0,0 0 0,-1 0 0,1 0 0,0 0 0,-1 0 0,1 0 0,0 0 0,0 0 0,0 0 0,0-1 0,0 1 0,0 2 0,0 33 0,1-28 0,-1-1 0,1 0 0,-1 0 0,-1 0 0,1 1 0,-1-1 0,-1 0 0,1 0 0,-1 0 0,0 0 0,-1-1 0,0 1 0,0-1 0,0 1 0,-1-1 0,0 0 0,0 0 0,0-1 0,-1 1 0,-9 8 0,11-10 0,0 0 0,0 0 0,1 1 0,0-1 0,-1 1 0,2-1 0,-1 1 0,0 0 0,1 0 0,0 0 0,-1 6 0,-9 30 0,8-33 0,1 0 0,-1 0 0,2 0 0,-1 0 0,1 1 0,0 11 0,1-13 0,-1 1 0,0-1 0,0 1 0,0-1 0,-1 0 0,0 0 0,-6 14 0,7-19 0,0-1 0,0 0 0,-1 1 0,1-1 0,0 0 0,-1 0 0,1 0 0,-1 0 0,0 0 0,1 0 0,-1-1 0,0 1 0,1-1 0,-1 1 0,0-1 0,0 1 0,1-1 0,-1 0 0,0 0 0,0 0 0,-2 0 0,2 0 0,0 0 0,-1 0 0,1 0 0,0 1 0,-1-1 0,1 1 0,0-1 0,0 1 0,-1 0 0,1 0 0,0 0 0,0 0 0,0 0 0,0 0 0,0 1 0,-3 2 0,-1 5 0,1 0 0,0 0 0,0 0 0,1 0 0,0 1 0,-4 18 0,-6 13 0,12-38 0,0 1 0,0-1 0,0 0 0,0 0 0,-1 0 0,1 0 0,-1-1 0,0 1 0,-5 3 0,4-3 0,1 0 0,-1 0 0,1 0 0,0 0 0,0 0 0,0 0 0,-4 8 0,4-5 0,0 0 0,1 0 0,0 0 0,0 1 0,0-1 0,0 1 0,1-1 0,0 1 0,1 0 0,0 11 0,0-15 0,0 0 0,1 0 0,0 0 0,-1 0 0,1 0 0,0-1 0,0 1 0,1 0 0,-1 0 0,1-1 0,-1 1 0,1-1 0,0 1 0,0-1 0,0 0 0,0 0 0,0 0 0,0 0 0,1 0 0,-1 0 0,1-1 0,-1 1 0,1-1 0,0 0 0,4 2 0,7 2 0,-7-3 0,1 0 0,-1 0 0,0 1 0,0 0 0,0 1 0,0 0 0,0 0 0,-1 0 0,0 1 0,0 0 0,0 0 0,0 0 0,7 10 0,-10-10 0,0 0 0,1 0 0,-1 0 0,1 0 0,0-1 0,0 0 0,0 0 0,1 0 0,0 0 0,-1-1 0,1 1 0,1-1 0,-1-1 0,0 1 0,7 2 0,-8-3 0,0 0 0,0 0 0,0 0 0,0 1 0,0-1 0,0 1 0,5 6 0,-6-6 0,0 0 0,0 0 0,1 0 0,-1-1 0,1 1 0,-1-1 0,1 0 0,0 0 0,7 2 0,-7-2 0,-1-1 0,0 0 0,0 1 0,1-1 0,-1 1 0,0 0 0,-1 0 0,1 1 0,0-1 0,0 0 0,-1 1 0,0 0 0,4 4 0,24 46 0,-8-13 0,-18-33 0,0 0 0,0 0 0,-1 0 0,0 0 0,0 0 0,-1 1 0,0-1 0,0 1 0,0 10 0,0 6 0,-4 41 0,0-45 0,2-1 0,0 1 0,4 29 0,-1-41 0,0-1 0,0 1 0,0-1 0,1 0 0,0 0 0,1 0 0,0 0 0,0-1 0,0 0 0,8 7 0,-4-3 0,-1 0 0,14 20 0,-18-24 0,-1-1 0,1 0 0,1 0 0,-1 0 0,0 0 0,1-1 0,0 0 0,0 0 0,8 5 0,56 25 0,-18-9 0,-43-21 0,6 4 0,0 0 0,-1 1 0,23 19 0,-28-23 0,0 1 0,0-1 0,0 0 0,0-1 0,1 0 0,0 0 0,0-1 0,13 3 0,-11-3 0,0 1 0,0 0 0,0 0 0,-1 1 0,11 7 0,-15-8 0,1 1 0,-1 0 0,-1 0 0,1 1 0,-1 0 0,0 0 0,0 0 0,0 0 0,-1 1 0,0 0 0,0 0 0,-1 0 0,0 0 0,0 0 0,-1 1 0,2 9 0,24 69 0,-28-86 0,1 1 0,-1 0 0,0-1 0,0 1 0,0 0 0,0-1 0,-1 1 0,1 0 0,0-1 0,0 1 0,0 0 0,0-1 0,-1 1 0,1 0 0,0-1 0,-1 1 0,1-1 0,0 1 0,-1 0 0,1-1 0,-1 1 0,1-1 0,-1 1 0,1-1 0,-1 0 0,1 1 0,-1-1 0,1 1 0,-1-1 0,0 0 0,1 0 0,-1 1 0,0-1 0,1 0 0,-1 0 0,0 0 0,1 0 0,-2 1 0,1-1 0,0 0 0,-1 1 0,1-1 0,0 1 0,0-1 0,0 1 0,0-1 0,0 1 0,0 0 0,0 0 0,0-1 0,0 1 0,0 0 0,0 0 0,0 0 0,-1 2 0,2-2 0,-1 1 0,0 0 0,1-1 0,-1 1 0,1 0 0,0-1 0,-1 1 0,1 0 0,0 0 0,0 0 0,0-1 0,0 1 0,1 0 0,-1 0 0,0-1 0,1 1 0,-1 0 0,1-1 0,0 1 0,-1 0 0,1-1 0,0 1 0,0-1 0,0 1 0,0-1 0,0 0 0,3 3 0,2 2 0,2-1 0,-1 0 0,0 0 0,15 6 0,-15-8 0,-1 0 0,0 1 0,0 0 0,0 0 0,0 0 0,7 7 0,-6-2 0,-1 0 0,0 0 0,0 1 0,-1-1 0,0 1 0,0 0 0,-1 1 0,-1-1 0,5 19 0,-6-21 0,1-1 0,0 0 0,0 0 0,0 0 0,1 0 0,0-1 0,1 0 0,-1 0 0,1 0 0,0 0 0,12 9 0,-12-9 0,0 0 0,-1 0 0,1 1 0,-1 0 0,-1-1 0,4 10 0,-4-9 0,1 0 0,0 0 0,0 0 0,9 11 0,-11-16 0,0 1 0,0-1 0,1 0 0,-1-1 0,1 1 0,0 0 0,-1-1 0,1 1 0,0-1 0,0 0 0,0 0 0,0 0 0,0 0 0,0-1 0,0 1 0,5-1 0,25 1 0,0-2 0,38-6 0,-37 3 0,-29 5 0,0-1 0,-1 1 0,1 0 0,0 0 0,-1 0 0,1 1 0,-1 0 0,1 0 0,-1 0 0,0 0 0,0 1 0,0 0 0,0-1 0,0 1 0,-1 1 0,1-1 0,-1 0 0,0 1 0,4 6 0,-7-8 0,0 1 0,0-1 0,0 0 0,0 1 0,-1-1 0,1 0 0,-1 1 0,0-1 0,1 0 0,-1 0 0,0 1 0,-1-1 0,1 0 0,0 0 0,0 0 0,-1 0 0,1 0 0,-3 1 0,-8 17 0,10-16 0,1 0 0,0 1 0,0-1 0,0 0 0,0 0 0,1 1 0,-1-1 0,1 0 0,0 1 0,1-1 0,-1 1 0,1-1 0,0 0 0,0 0 0,0 1 0,0-1 0,3 5 0,-2-7 0,-1 1 0,1 0 0,0-1 0,0 1 0,1-1 0,-1 1 0,0-1 0,1 0 0,0 0 0,-1 0 0,1-1 0,0 1 0,0-1 0,0 1 0,0-1 0,0 0 0,0 0 0,0 0 0,0-1 0,0 1 0,1-1 0,-1 1 0,5-1 0,-5 0 0,1 0 0,-1 0 0,0 0 0,1 0 0,-1-1 0,1 1 0,-1-1 0,0 0 0,1 0 0,-1 0 0,6-4 0,-5 2 0,-1 0 0,0 0 0,0 0 0,0-1 0,0 1 0,0-1 0,-1 0 0,4-6 0,19-22 0,-21 28 0,0-1 0,0 1 0,-1-1 0,1 0 0,-1 0 0,0 0 0,3-9 0,-3 6 0,1 0 0,0 1 0,0-1 0,0 1 0,1 0 0,0 0 0,1 0 0,-1 0 0,1 1 0,1 0 0,-1 1 0,1-1 0,9-5 0,-14 10 0,0 0 0,0 0 0,0 0 0,0 0 0,0 0 0,1 1 0,-1-1 0,0 1 0,0-1 0,1 1 0,-1 0 0,0 0 0,1 0 0,-1 0 0,0 1 0,0-1 0,1 0 0,-1 1 0,0 0 0,0-1 0,0 1 0,0 0 0,1 0 0,-1 0 0,-1 0 0,1 1 0,0-1 0,0 0 0,0 1 0,-1 0 0,3 2 0,0 0 0,-1-1 0,0 1 0,0 0 0,0 1 0,-1-1 0,1 0 0,-1 1 0,0-1 0,0 1 0,-1 0 0,1 0 0,-1 0 0,1 6 0,-3 19 0,1-23 0,-1-1 0,1 1 0,1 0 0,-1-1 0,1 1 0,2 8 0,-2-13 0,0-1 0,0 1 0,0 0 0,0 0 0,0-1 0,0 1 0,0 0 0,1-1 0,-1 0 0,1 1 0,-1-1 0,1 0 0,-1 1 0,1-1 0,0 0 0,0 0 0,-1 0 0,1-1 0,0 1 0,0 0 0,0-1 0,0 1 0,0-1 0,0 0 0,2 1 0,97 5 0,-44-3 0,-55-3 0,1 1 0,-1-1 0,0 0 0,0 1 0,0 0 0,0-1 0,0 1 0,0 0 0,0 0 0,0 0 0,0 1 0,-1-1 0,1 0 0,0 1 0,-1-1 0,1 1 0,-1-1 0,1 1 0,-1 0 0,2 2 0,1 4 0,1 1 0,-1-1 0,4 16 0,10 18 0,19 37 0,-32-67 0,-2 0 0,1 0 0,-1 1 0,-1-1 0,0 0 0,-1 1 0,0 0 0,-3 23 0,2-30 0,0 247 0,-1-246 0,0 0 0,0 0 0,-1 1 0,1-1 0,-5 7 0,-3 20 0,3-12 0,0 0 0,-12 27 0,-2 8 0,18-51 0,1 0 0,-1 0 0,-1 0 0,1 0 0,-1-1 0,0 1 0,0-1 0,-1 0 0,1 0 0,-1 0 0,0 0 0,-9 7 0,7-7 0,0 1 0,0-1 0,-1 0 0,1-1 0,-1 0 0,0 0 0,0 0 0,-8 2 0,12-4 0,0-1 0,0 1 0,0-1 0,1 1 0,-1 0 0,0 0 0,1 1 0,0-1 0,-1 0 0,1 1 0,0-1 0,0 1 0,0 0 0,-2 4 0,-19 50 0,3-9 0,8-26-118,-5 7-506,-22 55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7BA0C-534F-4D95-956B-80504B91CF2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0E1C0-689A-4414-A983-83FBE9C391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20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0E1C0-689A-4414-A983-83FBE9C3916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899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Mời 1-2 HS lên bảng, sử dụng hình 3 trong SGK để nêu đặc điểm dân cư của vùng.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0E1C0-689A-4414-A983-83FBE9C3916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51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8B0C8F-0E1B-1E1F-6492-E9CCAED36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F4897C-F984-AEF6-4787-B5F7B8E9F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A0B7C8-200E-E891-D769-5B87DFCA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803A7B-4E0F-1BA0-53D8-8A329870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4295BE-0F4D-30B6-EDD2-F5F9535F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21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C357D-66C0-3CBC-4AA7-DEB0D22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1839E5-E0F8-20C0-1F14-6DE2EF73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98D7B3-BBDC-258D-1AC3-1EC697D1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B7458D-C698-3ABF-E162-5AB0B74B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6CC20-3BFC-37B3-5C71-0DBF513F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09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0FA925-D628-74E9-CE55-5C8810DDC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5676F8-FD8B-5F65-0653-39C3E797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B569B1-1C72-4DB5-94EC-8E506B88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F23D4-95A0-B33D-A183-5408132D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64F56-C8C2-BBBB-D241-F49E96C4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148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F7034-00FF-18C8-EB28-0E02A65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567D93-39A0-6720-2BF1-F3A9FADA1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CA6B58-87E4-693F-3348-E4A90A30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DEA8B-C7E8-DB01-CADC-DDFDF9F7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B8DB5-6B44-1AE0-4C99-73C5B2E8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DD3E64BB-A15C-BB92-967F-557994DD9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605" y="-339528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F5F49-E094-FBAA-CA14-B772664A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CEF163-E2DA-9EB3-0F47-D0C0AA95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0F2E7C-84DE-8406-7479-CA4D274A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C57A8E-E242-DE3A-4E94-CB389E0D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453F5-3BE4-EFF4-E0CE-DB40CD5E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5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95A2B-982D-DAC0-B3C1-F5029CED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3B4CF8-E244-EB96-F4C4-C02034011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43BDDF-DD01-3E0D-BDD9-9320CDD9C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90CAC7-60A8-3189-7208-8F6216ED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7286F1-0200-E562-E13A-55DDCB8D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D5F246-019A-6D17-7839-C02A899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27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E8B21-BFAC-8D30-CC2D-DE67D3BF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0185DF-B075-9D31-448A-1EBEE184D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5135FD-1731-E68F-01CF-CC4539896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CDBCBD-6529-7A24-B891-8E0454E66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146084-855E-2F12-4A9D-E5681DF2A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E7FE53-7164-A7FA-4CD5-C497F2B2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091630-A9BD-4B66-EB33-97FB1003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42A256-CE3D-A5F6-C4F6-5525A227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95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03C4E-341D-8895-62EA-1FFA76F7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FFDB96-9A5E-A1B0-7BAA-A0B211E3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794B46-320A-B776-FF5E-2C3DB6F1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6AA2F5-1A11-0674-EFA5-34CDBF6E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70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FAF18C-B23B-FE3E-B219-407962AC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0932E62-48C2-F6BA-6520-1243C7EF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20AB52-776B-12F5-8FEF-AE22843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34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3A07DD-6CA0-F0F6-0F91-C43C4D01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6A9866-1EBF-C085-2FC8-EDBDBBF5B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2DAFA2-0217-8F98-F8B8-5454B5C2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D8FF47-F740-BFA2-36D1-6FA8DE4E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710B95-C6CD-3B8F-2DED-048ED530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5CD6BA-A3E6-82E1-7DE9-5977E79D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7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EA353-8BE0-325E-15A4-0A46E52F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BE8627F-A996-7E1D-30EB-0B242B5DC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45431B-F5DE-B2A0-5B7B-B858EB89A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250212-5827-CAC4-C528-75CD3153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8DF101-217A-A312-2C51-C620BE9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1E511B-4849-1EEE-46B7-4D7123F4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42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013F7A-00FB-391F-4D5F-38B85BB4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B7255E-151E-8BBE-20C8-B62CF7058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383D70-D428-6C70-7DBB-35961C89C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6113-A580-4023-9C27-F5A2879D1D7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FB990-FFB2-102C-8EC4-128C7E2B0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6EC6DB-A442-B57A-B9BE-F5A1D2707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53BCEC68-B6C7-D373-AA28-E953B2ECFB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605" y="-339528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0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17" Type="http://schemas.openxmlformats.org/officeDocument/2006/relationships/audio" Target="../media/audio5.wav"/><Relationship Id="rId2" Type="http://schemas.microsoft.com/office/2007/relationships/media" Target="../media/media1.mp3"/><Relationship Id="rId16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5" Type="http://schemas.openxmlformats.org/officeDocument/2006/relationships/image" Target="../media/image29.sv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9" Type="http://schemas.openxmlformats.org/officeDocument/2006/relationships/audio" Target="../media/audio5.wav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3.xml"/><Relationship Id="rId34" Type="http://schemas.openxmlformats.org/officeDocument/2006/relationships/image" Target="../media/image29.svg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openxmlformats.org/officeDocument/2006/relationships/customXml" Target="../ink/ink1.xml"/><Relationship Id="rId25" Type="http://schemas.openxmlformats.org/officeDocument/2006/relationships/customXml" Target="../ink/ink5.xml"/><Relationship Id="rId33" Type="http://schemas.openxmlformats.org/officeDocument/2006/relationships/image" Target="../media/image28.png"/><Relationship Id="rId38" Type="http://schemas.openxmlformats.org/officeDocument/2006/relationships/audio" Target="../media/audio3.wav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43.png"/><Relationship Id="rId29" Type="http://schemas.openxmlformats.org/officeDocument/2006/relationships/customXml" Target="../ink/ink7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37" Type="http://schemas.openxmlformats.org/officeDocument/2006/relationships/audio" Target="../media/audio1.wav"/><Relationship Id="rId5" Type="http://schemas.openxmlformats.org/officeDocument/2006/relationships/audio" Target="../media/audio6.wav"/><Relationship Id="rId15" Type="http://schemas.openxmlformats.org/officeDocument/2006/relationships/image" Target="../media/image32.png"/><Relationship Id="rId23" Type="http://schemas.openxmlformats.org/officeDocument/2006/relationships/customXml" Target="../ink/ink4.xml"/><Relationship Id="rId28" Type="http://schemas.openxmlformats.org/officeDocument/2006/relationships/image" Target="../media/image47.png"/><Relationship Id="rId36" Type="http://schemas.openxmlformats.org/officeDocument/2006/relationships/audio" Target="../media/audio6.wav"/><Relationship Id="rId10" Type="http://schemas.microsoft.com/office/2007/relationships/hdphoto" Target="../media/hdphoto5.wdp"/><Relationship Id="rId19" Type="http://schemas.openxmlformats.org/officeDocument/2006/relationships/customXml" Target="../ink/ink2.xml"/><Relationship Id="rId31" Type="http://schemas.openxmlformats.org/officeDocument/2006/relationships/customXml" Target="../ink/ink8.xml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customXml" Target="../ink/ink6.xml"/><Relationship Id="rId30" Type="http://schemas.openxmlformats.org/officeDocument/2006/relationships/image" Target="../media/image48.png"/><Relationship Id="rId35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1.xml"/><Relationship Id="rId34" Type="http://schemas.openxmlformats.org/officeDocument/2006/relationships/audio" Target="../media/audio6.wav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audio" Target="../media/audio2.wav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52.png"/><Relationship Id="rId29" Type="http://schemas.openxmlformats.org/officeDocument/2006/relationships/customXml" Target="../ink/ink15.xml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24" Type="http://schemas.openxmlformats.org/officeDocument/2006/relationships/image" Target="../media/image54.png"/><Relationship Id="rId32" Type="http://schemas.openxmlformats.org/officeDocument/2006/relationships/image" Target="../media/image29.svg"/><Relationship Id="rId37" Type="http://schemas.openxmlformats.org/officeDocument/2006/relationships/audio" Target="../media/audio5.wav"/><Relationship Id="rId5" Type="http://schemas.openxmlformats.org/officeDocument/2006/relationships/audio" Target="../media/audio6.wav"/><Relationship Id="rId15" Type="http://schemas.openxmlformats.org/officeDocument/2006/relationships/image" Target="../media/image32.png"/><Relationship Id="rId23" Type="http://schemas.openxmlformats.org/officeDocument/2006/relationships/customXml" Target="../ink/ink12.xml"/><Relationship Id="rId28" Type="http://schemas.openxmlformats.org/officeDocument/2006/relationships/image" Target="../media/image56.png"/><Relationship Id="rId36" Type="http://schemas.openxmlformats.org/officeDocument/2006/relationships/audio" Target="../media/audio1.wav"/><Relationship Id="rId10" Type="http://schemas.microsoft.com/office/2007/relationships/hdphoto" Target="../media/hdphoto5.wdp"/><Relationship Id="rId19" Type="http://schemas.openxmlformats.org/officeDocument/2006/relationships/customXml" Target="../ink/ink10.xml"/><Relationship Id="rId31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Relationship Id="rId22" Type="http://schemas.openxmlformats.org/officeDocument/2006/relationships/image" Target="../media/image53.png"/><Relationship Id="rId27" Type="http://schemas.openxmlformats.org/officeDocument/2006/relationships/customXml" Target="../ink/ink14.xml"/><Relationship Id="rId30" Type="http://schemas.openxmlformats.org/officeDocument/2006/relationships/image" Target="../media/image57.png"/><Relationship Id="rId35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26" Type="http://schemas.openxmlformats.org/officeDocument/2006/relationships/audio" Target="../media/audio5.wav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9.svg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openxmlformats.org/officeDocument/2006/relationships/customXml" Target="../ink/ink16.xml"/><Relationship Id="rId25" Type="http://schemas.openxmlformats.org/officeDocument/2006/relationships/audio" Target="../media/audio3.wav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24" Type="http://schemas.openxmlformats.org/officeDocument/2006/relationships/audio" Target="../media/audio1.wav"/><Relationship Id="rId5" Type="http://schemas.openxmlformats.org/officeDocument/2006/relationships/audio" Target="../media/audio6.wav"/><Relationship Id="rId15" Type="http://schemas.openxmlformats.org/officeDocument/2006/relationships/image" Target="../media/image32.png"/><Relationship Id="rId23" Type="http://schemas.openxmlformats.org/officeDocument/2006/relationships/audio" Target="../media/audio6.wav"/><Relationship Id="rId10" Type="http://schemas.microsoft.com/office/2007/relationships/hdphoto" Target="../media/hdphoto5.wdp"/><Relationship Id="rId19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38.png"/><Relationship Id="rId22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9.png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3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8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83.sv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9.png"/><Relationship Id="rId10" Type="http://schemas.openxmlformats.org/officeDocument/2006/relationships/image" Target="../media/image77.sv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0.png"/><Relationship Id="rId18" Type="http://schemas.openxmlformats.org/officeDocument/2006/relationships/image" Target="../media/image83.svg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openxmlformats.org/officeDocument/2006/relationships/image" Target="../media/image81.sv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8.png"/><Relationship Id="rId10" Type="http://schemas.openxmlformats.org/officeDocument/2006/relationships/image" Target="../media/image77.sv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8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83.sv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9.png"/><Relationship Id="rId10" Type="http://schemas.openxmlformats.org/officeDocument/2006/relationships/image" Target="../media/image77.svg"/><Relationship Id="rId19" Type="http://schemas.openxmlformats.org/officeDocument/2006/relationships/image" Target="../media/image81.pn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emf"/><Relationship Id="rId12" Type="http://schemas.openxmlformats.org/officeDocument/2006/relationships/image" Target="../media/image8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85.png"/><Relationship Id="rId4" Type="http://schemas.openxmlformats.org/officeDocument/2006/relationships/audio" Target="../media/audio10.wav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openxmlformats.org/officeDocument/2006/relationships/audio" Target="../media/audio7.wav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8A5FB-2F00-3F56-2E63-88B7EAF1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939669-86C3-5066-30F7-D99C06A83B82}"/>
              </a:ext>
            </a:extLst>
          </p:cNvPr>
          <p:cNvGrpSpPr/>
          <p:nvPr/>
        </p:nvGrpSpPr>
        <p:grpSpPr>
          <a:xfrm>
            <a:off x="1524000" y="1662548"/>
            <a:ext cx="8903855" cy="4267201"/>
            <a:chOff x="1662545" y="1311567"/>
            <a:chExt cx="8903855" cy="426720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EB30F43-D185-555C-9DDC-0F9217CA8829}"/>
                </a:ext>
              </a:extLst>
            </p:cNvPr>
            <p:cNvSpPr/>
            <p:nvPr/>
          </p:nvSpPr>
          <p:spPr>
            <a:xfrm>
              <a:off x="1662545" y="1311567"/>
              <a:ext cx="8903855" cy="4267201"/>
            </a:xfrm>
            <a:prstGeom prst="roundRect">
              <a:avLst>
                <a:gd name="adj" fmla="val 27324"/>
              </a:avLst>
            </a:prstGeom>
            <a:solidFill>
              <a:schemeClr val="bg1">
                <a:alpha val="60000"/>
              </a:schemeClr>
            </a:solidFill>
            <a:ln w="5715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grpSp>
          <p:nvGrpSpPr>
            <p:cNvPr id="6" name="Nhóm 14">
              <a:extLst>
                <a:ext uri="{FF2B5EF4-FFF2-40B4-BE49-F238E27FC236}">
                  <a16:creationId xmlns:a16="http://schemas.microsoft.com/office/drawing/2014/main" xmlns="" id="{53985835-D8CE-1B07-F06C-A30F35C2AA2E}"/>
                </a:ext>
              </a:extLst>
            </p:cNvPr>
            <p:cNvGrpSpPr/>
            <p:nvPr/>
          </p:nvGrpSpPr>
          <p:grpSpPr>
            <a:xfrm>
              <a:off x="2283705" y="1578900"/>
              <a:ext cx="8174794" cy="3626185"/>
              <a:chOff x="4977147" y="4022240"/>
              <a:chExt cx="6814014" cy="3626185"/>
            </a:xfrm>
          </p:grpSpPr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xmlns="" id="{B9BC8C76-C732-058B-BCAF-33A55CA4ADFC}"/>
                  </a:ext>
                </a:extLst>
              </p:cNvPr>
              <p:cNvSpPr txBox="1"/>
              <p:nvPr/>
            </p:nvSpPr>
            <p:spPr>
              <a:xfrm>
                <a:off x="4977148" y="4022240"/>
                <a:ext cx="6814013" cy="359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8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ĐỒNG BẰNG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8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BẮC BỘ</a:t>
                </a:r>
              </a:p>
            </p:txBody>
          </p:sp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xmlns="" id="{165AB76D-DDCC-DF39-DC0F-376367F43235}"/>
                  </a:ext>
                </a:extLst>
              </p:cNvPr>
              <p:cNvSpPr txBox="1"/>
              <p:nvPr/>
            </p:nvSpPr>
            <p:spPr>
              <a:xfrm>
                <a:off x="4977147" y="4022240"/>
                <a:ext cx="6814013" cy="362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CC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ĐỒNG</a:t>
                </a: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8E084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 </a:t>
                </a: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BẰNG</a:t>
                </a: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8E084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BẮC </a:t>
                </a:r>
                <a:r>
                  <a:rPr lang="en-US" sz="80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Gretoon" panose="02040603050506020204" pitchFamily="18" charset="0"/>
                  </a:rPr>
                  <a:t>BỘ</a:t>
                </a:r>
              </a:p>
            </p:txBody>
          </p:sp>
        </p:grpSp>
      </p:grpSp>
      <p:grpSp>
        <p:nvGrpSpPr>
          <p:cNvPr id="3" name="Nhóm 11">
            <a:extLst>
              <a:ext uri="{FF2B5EF4-FFF2-40B4-BE49-F238E27FC236}">
                <a16:creationId xmlns:a16="http://schemas.microsoft.com/office/drawing/2014/main" xmlns="" id="{EEFB6EDF-AB45-FE21-9AB6-C3AA0805DCF0}"/>
              </a:ext>
            </a:extLst>
          </p:cNvPr>
          <p:cNvGrpSpPr/>
          <p:nvPr/>
        </p:nvGrpSpPr>
        <p:grpSpPr>
          <a:xfrm rot="955611">
            <a:off x="4485180" y="1504960"/>
            <a:ext cx="2703182" cy="1276349"/>
            <a:chOff x="4280770" y="1776769"/>
            <a:chExt cx="2703182" cy="1200330"/>
          </a:xfrm>
        </p:grpSpPr>
        <p:sp>
          <p:nvSpPr>
            <p:cNvPr id="4" name="TextBox 11">
              <a:extLst>
                <a:ext uri="{FF2B5EF4-FFF2-40B4-BE49-F238E27FC236}">
                  <a16:creationId xmlns:a16="http://schemas.microsoft.com/office/drawing/2014/main" xmlns="" id="{A5BB6A70-CB3B-42BD-DB25-B19540733566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 err="1">
                  <a:ln w="127000">
                    <a:solidFill>
                      <a:srgbClr val="F3E04E"/>
                    </a:solidFill>
                  </a:ln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8000" dirty="0">
                  <a:ln w="127000">
                    <a:solidFill>
                      <a:srgbClr val="F3E04E"/>
                    </a:solidFill>
                  </a:ln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dirty="0" err="1">
                  <a:ln w="127000">
                    <a:solidFill>
                      <a:srgbClr val="F3E04E"/>
                    </a:solidFill>
                  </a:ln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8000" dirty="0">
                <a:ln w="127000">
                  <a:solidFill>
                    <a:srgbClr val="F3E04E"/>
                  </a:solidFill>
                </a:ln>
                <a:latin typeface="MTD Summer Show" pitchFamily="50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xmlns="" id="{A31D925A-8957-82C4-AF79-14AB83D89D38}"/>
                </a:ext>
              </a:extLst>
            </p:cNvPr>
            <p:cNvSpPr txBox="1"/>
            <p:nvPr/>
          </p:nvSpPr>
          <p:spPr>
            <a:xfrm rot="20575962">
              <a:off x="4280771" y="1776769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 err="1">
                  <a:ln w="0"/>
                  <a:solidFill>
                    <a:schemeClr val="bg1"/>
                  </a:solidFill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8000" dirty="0">
                  <a:ln w="0"/>
                  <a:solidFill>
                    <a:schemeClr val="bg1"/>
                  </a:solidFill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000" dirty="0" err="1">
                  <a:ln w="0"/>
                  <a:solidFill>
                    <a:schemeClr val="bg1"/>
                  </a:solidFill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8000" dirty="0">
                <a:ln w="0"/>
                <a:solidFill>
                  <a:schemeClr val="bg1"/>
                </a:solidFill>
                <a:latin typeface="MTD Summer Show" pitchFamily="50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3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3D732-5AB6-FF83-6677-5084A2AFF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1" b="15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EE7304-103E-92E6-01CD-008FD0157514}"/>
              </a:ext>
            </a:extLst>
          </p:cNvPr>
          <p:cNvSpPr/>
          <p:nvPr/>
        </p:nvSpPr>
        <p:spPr>
          <a:xfrm>
            <a:off x="175099" y="214010"/>
            <a:ext cx="11801895" cy="6459164"/>
          </a:xfrm>
          <a:prstGeom prst="roundRect">
            <a:avLst>
              <a:gd name="adj" fmla="val 4595"/>
            </a:avLst>
          </a:prstGeom>
          <a:solidFill>
            <a:schemeClr val="bg1">
              <a:alpha val="89000"/>
            </a:schemeClr>
          </a:solidFill>
          <a:ln w="571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0EB701D-764E-FA5C-EE98-C2FBEF0C1CE1}"/>
              </a:ext>
            </a:extLst>
          </p:cNvPr>
          <p:cNvGrpSpPr/>
          <p:nvPr/>
        </p:nvGrpSpPr>
        <p:grpSpPr>
          <a:xfrm>
            <a:off x="210680" y="1240519"/>
            <a:ext cx="5384450" cy="5320441"/>
            <a:chOff x="210680" y="1240519"/>
            <a:chExt cx="5384450" cy="532044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51A55C3-6D93-ACA7-191A-B0D23F35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822" y="1240519"/>
              <a:ext cx="4671597" cy="42969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B15B17D-BE24-5E53-43D1-1FDFD09D906D}"/>
                </a:ext>
              </a:extLst>
            </p:cNvPr>
            <p:cNvSpPr txBox="1"/>
            <p:nvPr/>
          </p:nvSpPr>
          <p:spPr>
            <a:xfrm>
              <a:off x="210680" y="5606853"/>
              <a:ext cx="53844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 3. Lược đồ phân bố dân cư vùng Đồng bằng Bắc Bộ, năm 2020</a:t>
              </a:r>
              <a:endParaRPr lang="vi-VN" sz="2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7AD899B-3DC2-3567-260B-27BAB0808BE1}"/>
              </a:ext>
            </a:extLst>
          </p:cNvPr>
          <p:cNvGrpSpPr/>
          <p:nvPr/>
        </p:nvGrpSpPr>
        <p:grpSpPr>
          <a:xfrm>
            <a:off x="514898" y="80124"/>
            <a:ext cx="4021470" cy="1323439"/>
            <a:chOff x="644643" y="111741"/>
            <a:chExt cx="4021470" cy="1323439"/>
          </a:xfrm>
        </p:grpSpPr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xmlns="" id="{939049C6-BA17-D757-AA8D-E2B633933E82}"/>
                </a:ext>
              </a:extLst>
            </p:cNvPr>
            <p:cNvSpPr txBox="1"/>
            <p:nvPr/>
          </p:nvSpPr>
          <p:spPr>
            <a:xfrm>
              <a:off x="859149" y="111741"/>
              <a:ext cx="38069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Dân cư</a:t>
              </a:r>
              <a:endParaRPr lang="en-US" sz="8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F5893DA-9710-41EB-B09F-B658B4A40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643" y="327376"/>
              <a:ext cx="884336" cy="884336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48721B0-1289-8A7C-860A-01B612922A35}"/>
              </a:ext>
            </a:extLst>
          </p:cNvPr>
          <p:cNvSpPr txBox="1"/>
          <p:nvPr/>
        </p:nvSpPr>
        <p:spPr>
          <a:xfrm>
            <a:off x="4229254" y="417240"/>
            <a:ext cx="7427977" cy="620049"/>
          </a:xfrm>
          <a:custGeom>
            <a:avLst/>
            <a:gdLst>
              <a:gd name="connsiteX0" fmla="*/ 0 w 7427977"/>
              <a:gd name="connsiteY0" fmla="*/ 103344 h 620049"/>
              <a:gd name="connsiteX1" fmla="*/ 103344 w 7427977"/>
              <a:gd name="connsiteY1" fmla="*/ 0 h 620049"/>
              <a:gd name="connsiteX2" fmla="*/ 693363 w 7427977"/>
              <a:gd name="connsiteY2" fmla="*/ 0 h 620049"/>
              <a:gd name="connsiteX3" fmla="*/ 1237996 w 7427977"/>
              <a:gd name="connsiteY3" fmla="*/ 0 h 620049"/>
              <a:gd name="connsiteX4" fmla="*/ 1237996 w 7427977"/>
              <a:gd name="connsiteY4" fmla="*/ 0 h 620049"/>
              <a:gd name="connsiteX5" fmla="*/ 1801284 w 7427977"/>
              <a:gd name="connsiteY5" fmla="*/ 0 h 620049"/>
              <a:gd name="connsiteX6" fmla="*/ 2383142 w 7427977"/>
              <a:gd name="connsiteY6" fmla="*/ 0 h 620049"/>
              <a:gd name="connsiteX7" fmla="*/ 3094990 w 7427977"/>
              <a:gd name="connsiteY7" fmla="*/ 0 h 620049"/>
              <a:gd name="connsiteX8" fmla="*/ 3572335 w 7427977"/>
              <a:gd name="connsiteY8" fmla="*/ 0 h 620049"/>
              <a:gd name="connsiteX9" fmla="*/ 4261163 w 7427977"/>
              <a:gd name="connsiteY9" fmla="*/ 0 h 620049"/>
              <a:gd name="connsiteX10" fmla="*/ 4823101 w 7427977"/>
              <a:gd name="connsiteY10" fmla="*/ 0 h 620049"/>
              <a:gd name="connsiteX11" fmla="*/ 5385040 w 7427977"/>
              <a:gd name="connsiteY11" fmla="*/ 0 h 620049"/>
              <a:gd name="connsiteX12" fmla="*/ 6073867 w 7427977"/>
              <a:gd name="connsiteY12" fmla="*/ 0 h 620049"/>
              <a:gd name="connsiteX13" fmla="*/ 6551213 w 7427977"/>
              <a:gd name="connsiteY13" fmla="*/ 0 h 620049"/>
              <a:gd name="connsiteX14" fmla="*/ 7324633 w 7427977"/>
              <a:gd name="connsiteY14" fmla="*/ 0 h 620049"/>
              <a:gd name="connsiteX15" fmla="*/ 7427977 w 7427977"/>
              <a:gd name="connsiteY15" fmla="*/ 103344 h 620049"/>
              <a:gd name="connsiteX16" fmla="*/ 7427977 w 7427977"/>
              <a:gd name="connsiteY16" fmla="*/ 103342 h 620049"/>
              <a:gd name="connsiteX17" fmla="*/ 7427977 w 7427977"/>
              <a:gd name="connsiteY17" fmla="*/ 103342 h 620049"/>
              <a:gd name="connsiteX18" fmla="*/ 7427977 w 7427977"/>
              <a:gd name="connsiteY18" fmla="*/ 258354 h 620049"/>
              <a:gd name="connsiteX19" fmla="*/ 7427977 w 7427977"/>
              <a:gd name="connsiteY19" fmla="*/ 516705 h 620049"/>
              <a:gd name="connsiteX20" fmla="*/ 7324633 w 7427977"/>
              <a:gd name="connsiteY20" fmla="*/ 620049 h 620049"/>
              <a:gd name="connsiteX21" fmla="*/ 6635805 w 7427977"/>
              <a:gd name="connsiteY21" fmla="*/ 620049 h 620049"/>
              <a:gd name="connsiteX22" fmla="*/ 5946978 w 7427977"/>
              <a:gd name="connsiteY22" fmla="*/ 620049 h 620049"/>
              <a:gd name="connsiteX23" fmla="*/ 5342743 w 7427977"/>
              <a:gd name="connsiteY23" fmla="*/ 620049 h 620049"/>
              <a:gd name="connsiteX24" fmla="*/ 4696212 w 7427977"/>
              <a:gd name="connsiteY24" fmla="*/ 620049 h 620049"/>
              <a:gd name="connsiteX25" fmla="*/ 4007384 w 7427977"/>
              <a:gd name="connsiteY25" fmla="*/ 620049 h 620049"/>
              <a:gd name="connsiteX26" fmla="*/ 3094990 w 7427977"/>
              <a:gd name="connsiteY26" fmla="*/ 620049 h 620049"/>
              <a:gd name="connsiteX27" fmla="*/ 2438852 w 7427977"/>
              <a:gd name="connsiteY27" fmla="*/ 620049 h 620049"/>
              <a:gd name="connsiteX28" fmla="*/ 1782714 w 7427977"/>
              <a:gd name="connsiteY28" fmla="*/ 620049 h 620049"/>
              <a:gd name="connsiteX29" fmla="*/ 1237996 w 7427977"/>
              <a:gd name="connsiteY29" fmla="*/ 620049 h 620049"/>
              <a:gd name="connsiteX30" fmla="*/ 1237996 w 7427977"/>
              <a:gd name="connsiteY30" fmla="*/ 620049 h 620049"/>
              <a:gd name="connsiteX31" fmla="*/ 704710 w 7427977"/>
              <a:gd name="connsiteY31" fmla="*/ 620049 h 620049"/>
              <a:gd name="connsiteX32" fmla="*/ 103344 w 7427977"/>
              <a:gd name="connsiteY32" fmla="*/ 620049 h 620049"/>
              <a:gd name="connsiteX33" fmla="*/ 0 w 7427977"/>
              <a:gd name="connsiteY33" fmla="*/ 516705 h 620049"/>
              <a:gd name="connsiteX34" fmla="*/ 0 w 7427977"/>
              <a:gd name="connsiteY34" fmla="*/ 258354 h 620049"/>
              <a:gd name="connsiteX35" fmla="*/ 0 w 7427977"/>
              <a:gd name="connsiteY35" fmla="*/ 200226 h 620049"/>
              <a:gd name="connsiteX36" fmla="*/ 0 w 7427977"/>
              <a:gd name="connsiteY36" fmla="*/ 103342 h 620049"/>
              <a:gd name="connsiteX37" fmla="*/ 0 w 7427977"/>
              <a:gd name="connsiteY37" fmla="*/ 103344 h 62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427977" h="620049" fill="none" extrusionOk="0">
                <a:moveTo>
                  <a:pt x="0" y="103344"/>
                </a:moveTo>
                <a:cubicBezTo>
                  <a:pt x="1719" y="46405"/>
                  <a:pt x="40595" y="-1161"/>
                  <a:pt x="103344" y="0"/>
                </a:cubicBezTo>
                <a:cubicBezTo>
                  <a:pt x="228019" y="-26699"/>
                  <a:pt x="498132" y="25424"/>
                  <a:pt x="693363" y="0"/>
                </a:cubicBezTo>
                <a:cubicBezTo>
                  <a:pt x="888594" y="-25424"/>
                  <a:pt x="1111161" y="11601"/>
                  <a:pt x="1237996" y="0"/>
                </a:cubicBezTo>
                <a:lnTo>
                  <a:pt x="1237996" y="0"/>
                </a:lnTo>
                <a:cubicBezTo>
                  <a:pt x="1444248" y="-18480"/>
                  <a:pt x="1636982" y="-14458"/>
                  <a:pt x="1801284" y="0"/>
                </a:cubicBezTo>
                <a:cubicBezTo>
                  <a:pt x="1965586" y="14458"/>
                  <a:pt x="2158564" y="17724"/>
                  <a:pt x="2383142" y="0"/>
                </a:cubicBezTo>
                <a:cubicBezTo>
                  <a:pt x="2607720" y="-17724"/>
                  <a:pt x="2813711" y="-26034"/>
                  <a:pt x="3094990" y="0"/>
                </a:cubicBezTo>
                <a:cubicBezTo>
                  <a:pt x="3259425" y="-15773"/>
                  <a:pt x="3469218" y="-6296"/>
                  <a:pt x="3572335" y="0"/>
                </a:cubicBezTo>
                <a:cubicBezTo>
                  <a:pt x="3675453" y="6296"/>
                  <a:pt x="4004548" y="-2533"/>
                  <a:pt x="4261163" y="0"/>
                </a:cubicBezTo>
                <a:cubicBezTo>
                  <a:pt x="4517778" y="2533"/>
                  <a:pt x="4662673" y="4666"/>
                  <a:pt x="4823101" y="0"/>
                </a:cubicBezTo>
                <a:cubicBezTo>
                  <a:pt x="4983529" y="-4666"/>
                  <a:pt x="5148641" y="21859"/>
                  <a:pt x="5385040" y="0"/>
                </a:cubicBezTo>
                <a:cubicBezTo>
                  <a:pt x="5621439" y="-21859"/>
                  <a:pt x="5833943" y="23790"/>
                  <a:pt x="6073867" y="0"/>
                </a:cubicBezTo>
                <a:cubicBezTo>
                  <a:pt x="6313791" y="-23790"/>
                  <a:pt x="6365130" y="-21352"/>
                  <a:pt x="6551213" y="0"/>
                </a:cubicBezTo>
                <a:cubicBezTo>
                  <a:pt x="6737296" y="21352"/>
                  <a:pt x="6994240" y="-5549"/>
                  <a:pt x="7324633" y="0"/>
                </a:cubicBezTo>
                <a:cubicBezTo>
                  <a:pt x="7388833" y="-2904"/>
                  <a:pt x="7439040" y="47714"/>
                  <a:pt x="7427977" y="103344"/>
                </a:cubicBezTo>
                <a:lnTo>
                  <a:pt x="7427977" y="103342"/>
                </a:lnTo>
                <a:lnTo>
                  <a:pt x="7427977" y="103342"/>
                </a:lnTo>
                <a:cubicBezTo>
                  <a:pt x="7420682" y="166751"/>
                  <a:pt x="7425494" y="207240"/>
                  <a:pt x="7427977" y="258354"/>
                </a:cubicBezTo>
                <a:cubicBezTo>
                  <a:pt x="7430593" y="386703"/>
                  <a:pt x="7440451" y="422096"/>
                  <a:pt x="7427977" y="516705"/>
                </a:cubicBezTo>
                <a:cubicBezTo>
                  <a:pt x="7417119" y="576758"/>
                  <a:pt x="7377731" y="616055"/>
                  <a:pt x="7324633" y="620049"/>
                </a:cubicBezTo>
                <a:cubicBezTo>
                  <a:pt x="7011664" y="653586"/>
                  <a:pt x="6817753" y="619825"/>
                  <a:pt x="6635805" y="620049"/>
                </a:cubicBezTo>
                <a:cubicBezTo>
                  <a:pt x="6453857" y="620273"/>
                  <a:pt x="6109227" y="595066"/>
                  <a:pt x="5946978" y="620049"/>
                </a:cubicBezTo>
                <a:cubicBezTo>
                  <a:pt x="5784729" y="645032"/>
                  <a:pt x="5565285" y="641888"/>
                  <a:pt x="5342743" y="620049"/>
                </a:cubicBezTo>
                <a:cubicBezTo>
                  <a:pt x="5120202" y="598210"/>
                  <a:pt x="4829086" y="629511"/>
                  <a:pt x="4696212" y="620049"/>
                </a:cubicBezTo>
                <a:cubicBezTo>
                  <a:pt x="4563338" y="610587"/>
                  <a:pt x="4239050" y="642801"/>
                  <a:pt x="4007384" y="620049"/>
                </a:cubicBezTo>
                <a:cubicBezTo>
                  <a:pt x="3775718" y="597297"/>
                  <a:pt x="3492909" y="611005"/>
                  <a:pt x="3094990" y="620049"/>
                </a:cubicBezTo>
                <a:cubicBezTo>
                  <a:pt x="2870612" y="639982"/>
                  <a:pt x="2737160" y="649186"/>
                  <a:pt x="2438852" y="620049"/>
                </a:cubicBezTo>
                <a:cubicBezTo>
                  <a:pt x="2140544" y="590912"/>
                  <a:pt x="2036182" y="649248"/>
                  <a:pt x="1782714" y="620049"/>
                </a:cubicBezTo>
                <a:cubicBezTo>
                  <a:pt x="1529246" y="590850"/>
                  <a:pt x="1470960" y="638627"/>
                  <a:pt x="1237996" y="620049"/>
                </a:cubicBezTo>
                <a:lnTo>
                  <a:pt x="1237996" y="620049"/>
                </a:lnTo>
                <a:cubicBezTo>
                  <a:pt x="1124183" y="626721"/>
                  <a:pt x="951737" y="614408"/>
                  <a:pt x="704710" y="620049"/>
                </a:cubicBezTo>
                <a:cubicBezTo>
                  <a:pt x="457683" y="625690"/>
                  <a:pt x="289878" y="647226"/>
                  <a:pt x="103344" y="620049"/>
                </a:cubicBezTo>
                <a:cubicBezTo>
                  <a:pt x="43008" y="619547"/>
                  <a:pt x="9587" y="564671"/>
                  <a:pt x="0" y="516705"/>
                </a:cubicBezTo>
                <a:cubicBezTo>
                  <a:pt x="-1924" y="410238"/>
                  <a:pt x="-6072" y="334153"/>
                  <a:pt x="0" y="258354"/>
                </a:cubicBezTo>
                <a:cubicBezTo>
                  <a:pt x="2157" y="241144"/>
                  <a:pt x="2045" y="217029"/>
                  <a:pt x="0" y="200226"/>
                </a:cubicBezTo>
                <a:cubicBezTo>
                  <a:pt x="747" y="180633"/>
                  <a:pt x="2519" y="143808"/>
                  <a:pt x="0" y="103342"/>
                </a:cubicBezTo>
                <a:lnTo>
                  <a:pt x="0" y="103344"/>
                </a:lnTo>
                <a:close/>
              </a:path>
              <a:path w="7427977" h="620049" stroke="0" extrusionOk="0">
                <a:moveTo>
                  <a:pt x="0" y="103344"/>
                </a:moveTo>
                <a:cubicBezTo>
                  <a:pt x="2057" y="41022"/>
                  <a:pt x="50583" y="-6871"/>
                  <a:pt x="103344" y="0"/>
                </a:cubicBezTo>
                <a:cubicBezTo>
                  <a:pt x="243011" y="5799"/>
                  <a:pt x="466763" y="-23904"/>
                  <a:pt x="659323" y="0"/>
                </a:cubicBezTo>
                <a:cubicBezTo>
                  <a:pt x="851883" y="23904"/>
                  <a:pt x="957154" y="14730"/>
                  <a:pt x="1237996" y="0"/>
                </a:cubicBezTo>
                <a:lnTo>
                  <a:pt x="1237996" y="0"/>
                </a:lnTo>
                <a:cubicBezTo>
                  <a:pt x="1496368" y="-15224"/>
                  <a:pt x="1586478" y="-5921"/>
                  <a:pt x="1819854" y="0"/>
                </a:cubicBezTo>
                <a:cubicBezTo>
                  <a:pt x="2053230" y="5921"/>
                  <a:pt x="2144367" y="14264"/>
                  <a:pt x="2457422" y="0"/>
                </a:cubicBezTo>
                <a:cubicBezTo>
                  <a:pt x="2770477" y="-14264"/>
                  <a:pt x="2895585" y="12289"/>
                  <a:pt x="3094990" y="0"/>
                </a:cubicBezTo>
                <a:cubicBezTo>
                  <a:pt x="3215818" y="-11854"/>
                  <a:pt x="3427300" y="22973"/>
                  <a:pt x="3656928" y="0"/>
                </a:cubicBezTo>
                <a:cubicBezTo>
                  <a:pt x="3886556" y="-22973"/>
                  <a:pt x="4131593" y="-22887"/>
                  <a:pt x="4261163" y="0"/>
                </a:cubicBezTo>
                <a:cubicBezTo>
                  <a:pt x="4390733" y="22887"/>
                  <a:pt x="4654055" y="18413"/>
                  <a:pt x="4780805" y="0"/>
                </a:cubicBezTo>
                <a:cubicBezTo>
                  <a:pt x="4907555" y="-18413"/>
                  <a:pt x="5176204" y="-12602"/>
                  <a:pt x="5300447" y="0"/>
                </a:cubicBezTo>
                <a:cubicBezTo>
                  <a:pt x="5424690" y="12602"/>
                  <a:pt x="5548736" y="-23025"/>
                  <a:pt x="5777792" y="0"/>
                </a:cubicBezTo>
                <a:cubicBezTo>
                  <a:pt x="6006848" y="23025"/>
                  <a:pt x="6092464" y="-18518"/>
                  <a:pt x="6255138" y="0"/>
                </a:cubicBezTo>
                <a:cubicBezTo>
                  <a:pt x="6417812" y="18518"/>
                  <a:pt x="6521617" y="-3031"/>
                  <a:pt x="6774779" y="0"/>
                </a:cubicBezTo>
                <a:cubicBezTo>
                  <a:pt x="7027941" y="3031"/>
                  <a:pt x="7099658" y="-19349"/>
                  <a:pt x="7324633" y="0"/>
                </a:cubicBezTo>
                <a:cubicBezTo>
                  <a:pt x="7378241" y="-10012"/>
                  <a:pt x="7416077" y="44811"/>
                  <a:pt x="7427977" y="103344"/>
                </a:cubicBezTo>
                <a:lnTo>
                  <a:pt x="7427977" y="103342"/>
                </a:lnTo>
                <a:lnTo>
                  <a:pt x="7427977" y="103342"/>
                </a:lnTo>
                <a:cubicBezTo>
                  <a:pt x="7429392" y="165977"/>
                  <a:pt x="7433850" y="182869"/>
                  <a:pt x="7427977" y="258354"/>
                </a:cubicBezTo>
                <a:cubicBezTo>
                  <a:pt x="7418824" y="311284"/>
                  <a:pt x="7421792" y="431626"/>
                  <a:pt x="7427977" y="516705"/>
                </a:cubicBezTo>
                <a:cubicBezTo>
                  <a:pt x="7437649" y="574609"/>
                  <a:pt x="7381954" y="618657"/>
                  <a:pt x="7324633" y="620049"/>
                </a:cubicBezTo>
                <a:cubicBezTo>
                  <a:pt x="7081208" y="607514"/>
                  <a:pt x="6938245" y="623523"/>
                  <a:pt x="6720398" y="620049"/>
                </a:cubicBezTo>
                <a:cubicBezTo>
                  <a:pt x="6502552" y="616575"/>
                  <a:pt x="6340891" y="600570"/>
                  <a:pt x="6243053" y="620049"/>
                </a:cubicBezTo>
                <a:cubicBezTo>
                  <a:pt x="6145216" y="639528"/>
                  <a:pt x="5939568" y="610888"/>
                  <a:pt x="5681115" y="620049"/>
                </a:cubicBezTo>
                <a:cubicBezTo>
                  <a:pt x="5422662" y="629210"/>
                  <a:pt x="5294692" y="619608"/>
                  <a:pt x="4992287" y="620049"/>
                </a:cubicBezTo>
                <a:cubicBezTo>
                  <a:pt x="4689882" y="620490"/>
                  <a:pt x="4512155" y="645632"/>
                  <a:pt x="4303459" y="620049"/>
                </a:cubicBezTo>
                <a:cubicBezTo>
                  <a:pt x="4094763" y="594466"/>
                  <a:pt x="3896974" y="650133"/>
                  <a:pt x="3699225" y="620049"/>
                </a:cubicBezTo>
                <a:cubicBezTo>
                  <a:pt x="3501476" y="589965"/>
                  <a:pt x="3304709" y="606463"/>
                  <a:pt x="3094990" y="620049"/>
                </a:cubicBezTo>
                <a:cubicBezTo>
                  <a:pt x="2877689" y="608976"/>
                  <a:pt x="2672571" y="627962"/>
                  <a:pt x="2531702" y="620049"/>
                </a:cubicBezTo>
                <a:cubicBezTo>
                  <a:pt x="2390833" y="612136"/>
                  <a:pt x="2109720" y="642142"/>
                  <a:pt x="1931274" y="620049"/>
                </a:cubicBezTo>
                <a:cubicBezTo>
                  <a:pt x="1752828" y="597956"/>
                  <a:pt x="1532591" y="590036"/>
                  <a:pt x="1237996" y="620049"/>
                </a:cubicBezTo>
                <a:lnTo>
                  <a:pt x="1237996" y="620049"/>
                </a:lnTo>
                <a:cubicBezTo>
                  <a:pt x="992102" y="639937"/>
                  <a:pt x="912376" y="614925"/>
                  <a:pt x="693363" y="620049"/>
                </a:cubicBezTo>
                <a:cubicBezTo>
                  <a:pt x="474350" y="625173"/>
                  <a:pt x="281566" y="610225"/>
                  <a:pt x="103344" y="620049"/>
                </a:cubicBezTo>
                <a:cubicBezTo>
                  <a:pt x="48533" y="616134"/>
                  <a:pt x="11540" y="566582"/>
                  <a:pt x="0" y="516705"/>
                </a:cubicBezTo>
                <a:cubicBezTo>
                  <a:pt x="593" y="388535"/>
                  <a:pt x="9410" y="335451"/>
                  <a:pt x="0" y="258354"/>
                </a:cubicBezTo>
                <a:cubicBezTo>
                  <a:pt x="-253" y="230479"/>
                  <a:pt x="1022" y="216357"/>
                  <a:pt x="0" y="200226"/>
                </a:cubicBezTo>
                <a:cubicBezTo>
                  <a:pt x="-2588" y="161544"/>
                  <a:pt x="-4706" y="143976"/>
                  <a:pt x="0" y="103342"/>
                </a:cubicBezTo>
                <a:lnTo>
                  <a:pt x="0" y="103344"/>
                </a:lnTo>
                <a:close/>
              </a:path>
            </a:pathLst>
          </a:custGeom>
          <a:solidFill>
            <a:srgbClr val="FFEFFF"/>
          </a:solidFill>
          <a:ln w="38100" cap="rnd" cmpd="thinThick">
            <a:solidFill>
              <a:srgbClr val="FF0066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+mn-lt"/>
                <a:ea typeface="Roboto" panose="02000000000000000000" pitchFamily="2" charset="0"/>
              </a:rPr>
              <a:t>Quan sát hình 3 và đọc thông tin, em hãy: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17B86E5-5972-358B-6DE3-BB5293C6D62C}"/>
              </a:ext>
            </a:extLst>
          </p:cNvPr>
          <p:cNvGrpSpPr/>
          <p:nvPr/>
        </p:nvGrpSpPr>
        <p:grpSpPr>
          <a:xfrm>
            <a:off x="5380969" y="1089677"/>
            <a:ext cx="6402992" cy="1077218"/>
            <a:chOff x="5380969" y="1264363"/>
            <a:chExt cx="6402992" cy="10772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223AE9F-8488-64CA-F482-07AE70902B46}"/>
                </a:ext>
              </a:extLst>
            </p:cNvPr>
            <p:cNvSpPr txBox="1"/>
            <p:nvPr/>
          </p:nvSpPr>
          <p:spPr>
            <a:xfrm>
              <a:off x="5898281" y="1264363"/>
              <a:ext cx="588568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</a:rPr>
                <a:t>Kể tên một số dân tộc ở vùng Đồng bằng Bắc Bộ.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C08A5407-C9D2-4D5A-AB74-914AED37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0969" y="1403563"/>
              <a:ext cx="517003" cy="51700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6BC57D1-FF4F-E0FD-09E7-235486916321}"/>
              </a:ext>
            </a:extLst>
          </p:cNvPr>
          <p:cNvGrpSpPr/>
          <p:nvPr/>
        </p:nvGrpSpPr>
        <p:grpSpPr>
          <a:xfrm>
            <a:off x="5380969" y="2330809"/>
            <a:ext cx="6401551" cy="2588016"/>
            <a:chOff x="5380969" y="2393128"/>
            <a:chExt cx="6401551" cy="2588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29ECEDBE-CEDD-3BAB-A139-9A3B446E40BC}"/>
                    </a:ext>
                  </a:extLst>
                </p:cNvPr>
                <p:cNvSpPr txBox="1"/>
                <p:nvPr/>
              </p:nvSpPr>
              <p:spPr>
                <a:xfrm>
                  <a:off x="5896840" y="2393128"/>
                  <a:ext cx="5885680" cy="25880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Xác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định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trên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lược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đồ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các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khu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vực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có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mật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độ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dân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số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dưới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1 000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người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a typeface="Roboto" panose="02000000000000000000" pitchFamily="2" charset="0"/>
                            </a:rPr>
                            <m:t>km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,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từ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1000 – 2000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người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a typeface="Roboto" panose="02000000000000000000" pitchFamily="2" charset="0"/>
                            </a:rPr>
                            <m:t>km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và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trên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2000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người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ea typeface="Roboto" panose="02000000000000000000" pitchFamily="2" charset="0"/>
                            </a:rPr>
                            <m:t>km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của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vùng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Đồng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bằng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Bắc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Bộ</a:t>
                  </a:r>
                  <a:r>
                    <a:rPr lang="en-US" sz="3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Roboto" panose="02000000000000000000" pitchFamily="2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9ECEDBE-CEDD-3BAB-A139-9A3B446E4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6840" y="2393128"/>
                  <a:ext cx="5885680" cy="2588016"/>
                </a:xfrm>
                <a:prstGeom prst="rect">
                  <a:avLst/>
                </a:prstGeom>
                <a:blipFill>
                  <a:blip r:embed="rId8"/>
                  <a:stretch>
                    <a:fillRect l="-2588" t="-3059" r="-2588" b="-682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88F905D4-F5F1-E5AC-FD8F-5D1816A1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0969" y="2480781"/>
              <a:ext cx="517003" cy="51700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A29B355-CB34-CD1B-BEA5-3ACA9BA6F4D1}"/>
              </a:ext>
            </a:extLst>
          </p:cNvPr>
          <p:cNvGrpSpPr/>
          <p:nvPr/>
        </p:nvGrpSpPr>
        <p:grpSpPr>
          <a:xfrm>
            <a:off x="5380969" y="5026412"/>
            <a:ext cx="6147455" cy="1569660"/>
            <a:chOff x="5380969" y="5086391"/>
            <a:chExt cx="6147455" cy="15696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A0E8E1E-D526-2D31-2452-0D04B0CC5ED1}"/>
                </a:ext>
              </a:extLst>
            </p:cNvPr>
            <p:cNvSpPr txBox="1"/>
            <p:nvPr/>
          </p:nvSpPr>
          <p:spPr>
            <a:xfrm>
              <a:off x="5896840" y="5086391"/>
              <a:ext cx="563158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 panose="02000000000000000000" pitchFamily="2" charset="0"/>
                </a:rPr>
                <a:t>Giải thích vì sao vùng Đồng bằng Bắc Bộ có dân cư tập trung đông đúc.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30EF60E-0654-9C15-1DFE-8142FCF6B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0969" y="5215577"/>
              <a:ext cx="517003" cy="517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5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CC7439-1F00-0D7B-798F-FE1970F1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3FA337D-4B84-DB14-8166-9F4F15A20A6D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693CD58E-774E-9E0E-5427-98AA841A6310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C06B2448-DE51-0702-8772-C285E6F48517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631CE92-B404-56BB-22D1-7D81329C6A72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54D86FC-D460-96EB-EE8B-D40C6EA8B57A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D6C0ED49-7033-ED33-894E-BA59A4CD63DE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913284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942E782-2893-D28E-C363-931B9DBD1B60}"/>
              </a:ext>
            </a:extLst>
          </p:cNvPr>
          <p:cNvGrpSpPr/>
          <p:nvPr/>
        </p:nvGrpSpPr>
        <p:grpSpPr>
          <a:xfrm>
            <a:off x="158504" y="1570035"/>
            <a:ext cx="11650975" cy="1323439"/>
            <a:chOff x="-409144" y="919970"/>
            <a:chExt cx="11650975" cy="132343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F294347-4519-3F05-823A-7D818C59A987}"/>
                </a:ext>
              </a:extLst>
            </p:cNvPr>
            <p:cNvSpPr txBox="1"/>
            <p:nvPr/>
          </p:nvSpPr>
          <p:spPr>
            <a:xfrm>
              <a:off x="58730" y="919970"/>
              <a:ext cx="111831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Học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sinh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đọc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và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sát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hình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trong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vòng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3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phút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để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ghi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nhớ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50000"/>
                    </a:schemeClr>
                  </a:solidFill>
                </a:rPr>
                <a:t>thông</a:t>
              </a:r>
              <a:r>
                <a:rPr lang="en-US" sz="4000" b="1" dirty="0">
                  <a:solidFill>
                    <a:schemeClr val="accent2">
                      <a:lumMod val="50000"/>
                    </a:schemeClr>
                  </a:solidFill>
                </a:rPr>
                <a:t> tin.</a:t>
              </a:r>
              <a:endParaRPr lang="vi-VN" sz="4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E76C66F-E8D3-5F0E-B146-8C6A6C64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09144" y="1083006"/>
              <a:ext cx="448033" cy="44803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C9491D8-6A9F-1590-7725-E0191BD556CB}"/>
              </a:ext>
            </a:extLst>
          </p:cNvPr>
          <p:cNvGrpSpPr/>
          <p:nvPr/>
        </p:nvGrpSpPr>
        <p:grpSpPr>
          <a:xfrm>
            <a:off x="269547" y="3085125"/>
            <a:ext cx="11652905" cy="1323439"/>
            <a:chOff x="-74085" y="2941150"/>
            <a:chExt cx="11652905" cy="132343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58845CE-9347-9248-6B8F-E0A0599DC64E}"/>
                </a:ext>
              </a:extLst>
            </p:cNvPr>
            <p:cNvSpPr txBox="1"/>
            <p:nvPr/>
          </p:nvSpPr>
          <p:spPr>
            <a:xfrm>
              <a:off x="395719" y="2941150"/>
              <a:ext cx="111831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</a:rPr>
                <a:t>Học sinh gấp sách, dùng bảng con và phấn hoặc bút viết để tham gia trò chơi.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FB11ECFE-45ED-12BA-28DC-B280E8628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4085" y="3102585"/>
              <a:ext cx="448033" cy="44803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A01B546-8DD8-0C11-23EB-D1223EFA06BB}"/>
              </a:ext>
            </a:extLst>
          </p:cNvPr>
          <p:cNvGrpSpPr/>
          <p:nvPr/>
        </p:nvGrpSpPr>
        <p:grpSpPr>
          <a:xfrm>
            <a:off x="269547" y="4596874"/>
            <a:ext cx="6666796" cy="1938992"/>
            <a:chOff x="-74085" y="4452899"/>
            <a:chExt cx="6666796" cy="193899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81F1C131-6500-57CD-7822-F3325FA2220C}"/>
                </a:ext>
              </a:extLst>
            </p:cNvPr>
            <p:cNvSpPr txBox="1"/>
            <p:nvPr/>
          </p:nvSpPr>
          <p:spPr>
            <a:xfrm>
              <a:off x="395721" y="4452899"/>
              <a:ext cx="619699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>
                  <a:solidFill>
                    <a:schemeClr val="accent2">
                      <a:lumMod val="50000"/>
                    </a:schemeClr>
                  </a:solidFill>
                </a:rPr>
                <a:t>Giáo viên đọc to câu hỏi, các học sinh ghi nhanh kết quả lên bảng và giơ đáp án.</a:t>
              </a:r>
              <a:endParaRPr lang="vi-VN" sz="40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C2B827B6-75A4-085F-12D0-3D685BA6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4085" y="4668337"/>
              <a:ext cx="448033" cy="44803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F203E1C-6F2D-D160-2A0B-B25963DE9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6" y="3666792"/>
            <a:ext cx="6998470" cy="34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DE320B-834A-0939-BAB5-AA6E26BD4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3FA337D-4B84-DB14-8166-9F4F15A20A6D}"/>
              </a:ext>
            </a:extLst>
          </p:cNvPr>
          <p:cNvGrpSpPr/>
          <p:nvPr/>
        </p:nvGrpSpPr>
        <p:grpSpPr>
          <a:xfrm>
            <a:off x="1589892" y="-58249"/>
            <a:ext cx="12048774" cy="1818936"/>
            <a:chOff x="4533021" y="-1338698"/>
            <a:chExt cx="11204409" cy="1818936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693CD58E-774E-9E0E-5427-98AA841A6310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C06B2448-DE51-0702-8772-C285E6F48517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8631CE92-B404-56BB-22D1-7D81329C6A72}"/>
                </a:ext>
              </a:extLst>
            </p:cNvPr>
            <p:cNvGrpSpPr/>
            <p:nvPr/>
          </p:nvGrpSpPr>
          <p:grpSpPr>
            <a:xfrm>
              <a:off x="4533021" y="-1068791"/>
              <a:ext cx="11204409" cy="1212949"/>
              <a:chOff x="6897586" y="6212811"/>
              <a:chExt cx="8973419" cy="181942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54D86FC-D460-96EB-EE8B-D40C6EA8B57A}"/>
                  </a:ext>
                </a:extLst>
              </p:cNvPr>
              <p:cNvSpPr txBox="1"/>
              <p:nvPr/>
            </p:nvSpPr>
            <p:spPr>
              <a:xfrm>
                <a:off x="7870391" y="6231741"/>
                <a:ext cx="702780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D6C0ED49-7033-ED33-894E-BA59A4CD63DE}"/>
                  </a:ext>
                </a:extLst>
              </p:cNvPr>
              <p:cNvSpPr txBox="1"/>
              <p:nvPr/>
            </p:nvSpPr>
            <p:spPr>
              <a:xfrm>
                <a:off x="6897586" y="6212811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913284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378565-1490-A459-2B6D-AEFB8B264D16}"/>
              </a:ext>
            </a:extLst>
          </p:cNvPr>
          <p:cNvGrpSpPr/>
          <p:nvPr/>
        </p:nvGrpSpPr>
        <p:grpSpPr>
          <a:xfrm>
            <a:off x="730256" y="1619168"/>
            <a:ext cx="10731486" cy="1536902"/>
            <a:chOff x="114582" y="1651755"/>
            <a:chExt cx="10731486" cy="15369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E44F83-C14A-FFD3-DF70-C9B0904C03A8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2"/>
              <a:chOff x="-222790" y="232396"/>
              <a:chExt cx="10909881" cy="1837155"/>
            </a:xfrm>
          </p:grpSpPr>
          <p:sp>
            <p:nvSpPr>
              <p:cNvPr id="4" name="Hình chữ nhật: Góc Tròn 38">
                <a:extLst>
                  <a:ext uri="{FF2B5EF4-FFF2-40B4-BE49-F238E27FC236}">
                    <a16:creationId xmlns:a16="http://schemas.microsoft.com/office/drawing/2014/main" xmlns="" id="{0A24E67C-DBA4-A86D-07C8-1FEE160829C9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7427977"/>
                          <a:gd name="connsiteY0" fmla="*/ 103344 h 620049"/>
                          <a:gd name="connsiteX1" fmla="*/ 103344 w 7427977"/>
                          <a:gd name="connsiteY1" fmla="*/ 0 h 620049"/>
                          <a:gd name="connsiteX2" fmla="*/ 693363 w 7427977"/>
                          <a:gd name="connsiteY2" fmla="*/ 0 h 620049"/>
                          <a:gd name="connsiteX3" fmla="*/ 1237996 w 7427977"/>
                          <a:gd name="connsiteY3" fmla="*/ 0 h 620049"/>
                          <a:gd name="connsiteX4" fmla="*/ 1237996 w 7427977"/>
                          <a:gd name="connsiteY4" fmla="*/ 0 h 620049"/>
                          <a:gd name="connsiteX5" fmla="*/ 1801284 w 7427977"/>
                          <a:gd name="connsiteY5" fmla="*/ 0 h 620049"/>
                          <a:gd name="connsiteX6" fmla="*/ 2383142 w 7427977"/>
                          <a:gd name="connsiteY6" fmla="*/ 0 h 620049"/>
                          <a:gd name="connsiteX7" fmla="*/ 3094990 w 7427977"/>
                          <a:gd name="connsiteY7" fmla="*/ 0 h 620049"/>
                          <a:gd name="connsiteX8" fmla="*/ 3572335 w 7427977"/>
                          <a:gd name="connsiteY8" fmla="*/ 0 h 620049"/>
                          <a:gd name="connsiteX9" fmla="*/ 4261163 w 7427977"/>
                          <a:gd name="connsiteY9" fmla="*/ 0 h 620049"/>
                          <a:gd name="connsiteX10" fmla="*/ 4823101 w 7427977"/>
                          <a:gd name="connsiteY10" fmla="*/ 0 h 620049"/>
                          <a:gd name="connsiteX11" fmla="*/ 5385040 w 7427977"/>
                          <a:gd name="connsiteY11" fmla="*/ 0 h 620049"/>
                          <a:gd name="connsiteX12" fmla="*/ 6073867 w 7427977"/>
                          <a:gd name="connsiteY12" fmla="*/ 0 h 620049"/>
                          <a:gd name="connsiteX13" fmla="*/ 6551213 w 7427977"/>
                          <a:gd name="connsiteY13" fmla="*/ 0 h 620049"/>
                          <a:gd name="connsiteX14" fmla="*/ 7324633 w 7427977"/>
                          <a:gd name="connsiteY14" fmla="*/ 0 h 620049"/>
                          <a:gd name="connsiteX15" fmla="*/ 7427977 w 7427977"/>
                          <a:gd name="connsiteY15" fmla="*/ 103344 h 620049"/>
                          <a:gd name="connsiteX16" fmla="*/ 7427977 w 7427977"/>
                          <a:gd name="connsiteY16" fmla="*/ 103342 h 620049"/>
                          <a:gd name="connsiteX17" fmla="*/ 7427977 w 7427977"/>
                          <a:gd name="connsiteY17" fmla="*/ 103342 h 620049"/>
                          <a:gd name="connsiteX18" fmla="*/ 7427977 w 7427977"/>
                          <a:gd name="connsiteY18" fmla="*/ 258354 h 620049"/>
                          <a:gd name="connsiteX19" fmla="*/ 7427977 w 7427977"/>
                          <a:gd name="connsiteY19" fmla="*/ 516705 h 620049"/>
                          <a:gd name="connsiteX20" fmla="*/ 7324633 w 7427977"/>
                          <a:gd name="connsiteY20" fmla="*/ 620049 h 620049"/>
                          <a:gd name="connsiteX21" fmla="*/ 6635805 w 7427977"/>
                          <a:gd name="connsiteY21" fmla="*/ 620049 h 620049"/>
                          <a:gd name="connsiteX22" fmla="*/ 5946978 w 7427977"/>
                          <a:gd name="connsiteY22" fmla="*/ 620049 h 620049"/>
                          <a:gd name="connsiteX23" fmla="*/ 5342743 w 7427977"/>
                          <a:gd name="connsiteY23" fmla="*/ 620049 h 620049"/>
                          <a:gd name="connsiteX24" fmla="*/ 4696212 w 7427977"/>
                          <a:gd name="connsiteY24" fmla="*/ 620049 h 620049"/>
                          <a:gd name="connsiteX25" fmla="*/ 4007384 w 7427977"/>
                          <a:gd name="connsiteY25" fmla="*/ 620049 h 620049"/>
                          <a:gd name="connsiteX26" fmla="*/ 3094990 w 7427977"/>
                          <a:gd name="connsiteY26" fmla="*/ 620049 h 620049"/>
                          <a:gd name="connsiteX27" fmla="*/ 2438852 w 7427977"/>
                          <a:gd name="connsiteY27" fmla="*/ 620049 h 620049"/>
                          <a:gd name="connsiteX28" fmla="*/ 1782714 w 7427977"/>
                          <a:gd name="connsiteY28" fmla="*/ 620049 h 620049"/>
                          <a:gd name="connsiteX29" fmla="*/ 1237996 w 7427977"/>
                          <a:gd name="connsiteY29" fmla="*/ 620049 h 620049"/>
                          <a:gd name="connsiteX30" fmla="*/ 1237996 w 7427977"/>
                          <a:gd name="connsiteY30" fmla="*/ 620049 h 620049"/>
                          <a:gd name="connsiteX31" fmla="*/ 704710 w 7427977"/>
                          <a:gd name="connsiteY31" fmla="*/ 620049 h 620049"/>
                          <a:gd name="connsiteX32" fmla="*/ 103344 w 7427977"/>
                          <a:gd name="connsiteY32" fmla="*/ 620049 h 620049"/>
                          <a:gd name="connsiteX33" fmla="*/ 0 w 7427977"/>
                          <a:gd name="connsiteY33" fmla="*/ 516705 h 620049"/>
                          <a:gd name="connsiteX34" fmla="*/ 0 w 7427977"/>
                          <a:gd name="connsiteY34" fmla="*/ 258354 h 620049"/>
                          <a:gd name="connsiteX35" fmla="*/ 0 w 7427977"/>
                          <a:gd name="connsiteY35" fmla="*/ 200226 h 620049"/>
                          <a:gd name="connsiteX36" fmla="*/ 0 w 7427977"/>
                          <a:gd name="connsiteY36" fmla="*/ 103342 h 620049"/>
                          <a:gd name="connsiteX37" fmla="*/ 0 w 7427977"/>
                          <a:gd name="connsiteY37" fmla="*/ 103344 h 6200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7427977" h="620049" fill="none" extrusionOk="0">
                            <a:moveTo>
                              <a:pt x="0" y="103344"/>
                            </a:moveTo>
                            <a:cubicBezTo>
                              <a:pt x="1719" y="46405"/>
                              <a:pt x="40595" y="-1161"/>
                              <a:pt x="103344" y="0"/>
                            </a:cubicBezTo>
                            <a:cubicBezTo>
                              <a:pt x="228019" y="-26699"/>
                              <a:pt x="498132" y="25424"/>
                              <a:pt x="693363" y="0"/>
                            </a:cubicBezTo>
                            <a:cubicBezTo>
                              <a:pt x="888594" y="-25424"/>
                              <a:pt x="1111161" y="11601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44248" y="-18480"/>
                              <a:pt x="1636982" y="-14458"/>
                              <a:pt x="1801284" y="0"/>
                            </a:cubicBezTo>
                            <a:cubicBezTo>
                              <a:pt x="1965586" y="14458"/>
                              <a:pt x="2158564" y="17724"/>
                              <a:pt x="2383142" y="0"/>
                            </a:cubicBezTo>
                            <a:cubicBezTo>
                              <a:pt x="2607720" y="-17724"/>
                              <a:pt x="2813711" y="-26034"/>
                              <a:pt x="3094990" y="0"/>
                            </a:cubicBezTo>
                            <a:cubicBezTo>
                              <a:pt x="3259425" y="-15773"/>
                              <a:pt x="3469218" y="-6296"/>
                              <a:pt x="3572335" y="0"/>
                            </a:cubicBezTo>
                            <a:cubicBezTo>
                              <a:pt x="3675453" y="6296"/>
                              <a:pt x="4004548" y="-2533"/>
                              <a:pt x="4261163" y="0"/>
                            </a:cubicBezTo>
                            <a:cubicBezTo>
                              <a:pt x="4517778" y="2533"/>
                              <a:pt x="4662673" y="4666"/>
                              <a:pt x="4823101" y="0"/>
                            </a:cubicBezTo>
                            <a:cubicBezTo>
                              <a:pt x="4983529" y="-4666"/>
                              <a:pt x="5148641" y="21859"/>
                              <a:pt x="5385040" y="0"/>
                            </a:cubicBezTo>
                            <a:cubicBezTo>
                              <a:pt x="5621439" y="-21859"/>
                              <a:pt x="5833943" y="23790"/>
                              <a:pt x="6073867" y="0"/>
                            </a:cubicBezTo>
                            <a:cubicBezTo>
                              <a:pt x="6313791" y="-23790"/>
                              <a:pt x="6365130" y="-21352"/>
                              <a:pt x="6551213" y="0"/>
                            </a:cubicBezTo>
                            <a:cubicBezTo>
                              <a:pt x="6737296" y="21352"/>
                              <a:pt x="6994240" y="-5549"/>
                              <a:pt x="7324633" y="0"/>
                            </a:cubicBezTo>
                            <a:cubicBezTo>
                              <a:pt x="7388833" y="-2904"/>
                              <a:pt x="7439040" y="47714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0682" y="166751"/>
                              <a:pt x="7425494" y="207240"/>
                              <a:pt x="7427977" y="258354"/>
                            </a:cubicBezTo>
                            <a:cubicBezTo>
                              <a:pt x="7430593" y="386703"/>
                              <a:pt x="7440451" y="422096"/>
                              <a:pt x="7427977" y="516705"/>
                            </a:cubicBezTo>
                            <a:cubicBezTo>
                              <a:pt x="7417119" y="576758"/>
                              <a:pt x="7377731" y="616055"/>
                              <a:pt x="7324633" y="620049"/>
                            </a:cubicBezTo>
                            <a:cubicBezTo>
                              <a:pt x="7011664" y="653586"/>
                              <a:pt x="6817753" y="619825"/>
                              <a:pt x="6635805" y="620049"/>
                            </a:cubicBezTo>
                            <a:cubicBezTo>
                              <a:pt x="6453857" y="620273"/>
                              <a:pt x="6109227" y="595066"/>
                              <a:pt x="5946978" y="620049"/>
                            </a:cubicBezTo>
                            <a:cubicBezTo>
                              <a:pt x="5784729" y="645032"/>
                              <a:pt x="5565285" y="641888"/>
                              <a:pt x="5342743" y="620049"/>
                            </a:cubicBezTo>
                            <a:cubicBezTo>
                              <a:pt x="5120202" y="598210"/>
                              <a:pt x="4829086" y="629511"/>
                              <a:pt x="4696212" y="620049"/>
                            </a:cubicBezTo>
                            <a:cubicBezTo>
                              <a:pt x="4563338" y="610587"/>
                              <a:pt x="4239050" y="642801"/>
                              <a:pt x="4007384" y="620049"/>
                            </a:cubicBezTo>
                            <a:cubicBezTo>
                              <a:pt x="3775718" y="597297"/>
                              <a:pt x="3492909" y="611005"/>
                              <a:pt x="3094990" y="620049"/>
                            </a:cubicBezTo>
                            <a:cubicBezTo>
                              <a:pt x="2870612" y="639982"/>
                              <a:pt x="2737160" y="649186"/>
                              <a:pt x="2438852" y="620049"/>
                            </a:cubicBezTo>
                            <a:cubicBezTo>
                              <a:pt x="2140544" y="590912"/>
                              <a:pt x="2036182" y="649248"/>
                              <a:pt x="1782714" y="620049"/>
                            </a:cubicBezTo>
                            <a:cubicBezTo>
                              <a:pt x="1529246" y="590850"/>
                              <a:pt x="1470960" y="638627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1124183" y="626721"/>
                              <a:pt x="951737" y="614408"/>
                              <a:pt x="704710" y="620049"/>
                            </a:cubicBezTo>
                            <a:cubicBezTo>
                              <a:pt x="457683" y="625690"/>
                              <a:pt x="289878" y="647226"/>
                              <a:pt x="103344" y="620049"/>
                            </a:cubicBezTo>
                            <a:cubicBezTo>
                              <a:pt x="43008" y="619547"/>
                              <a:pt x="9587" y="564671"/>
                              <a:pt x="0" y="516705"/>
                            </a:cubicBezTo>
                            <a:cubicBezTo>
                              <a:pt x="-1924" y="410238"/>
                              <a:pt x="-6072" y="334153"/>
                              <a:pt x="0" y="258354"/>
                            </a:cubicBezTo>
                            <a:cubicBezTo>
                              <a:pt x="2157" y="241144"/>
                              <a:pt x="2045" y="217029"/>
                              <a:pt x="0" y="200226"/>
                            </a:cubicBezTo>
                            <a:cubicBezTo>
                              <a:pt x="747" y="180633"/>
                              <a:pt x="2519" y="143808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  <a:path w="7427977" h="620049" stroke="0" extrusionOk="0">
                            <a:moveTo>
                              <a:pt x="0" y="103344"/>
                            </a:moveTo>
                            <a:cubicBezTo>
                              <a:pt x="2057" y="41022"/>
                              <a:pt x="50583" y="-6871"/>
                              <a:pt x="103344" y="0"/>
                            </a:cubicBezTo>
                            <a:cubicBezTo>
                              <a:pt x="243011" y="5799"/>
                              <a:pt x="466763" y="-23904"/>
                              <a:pt x="659323" y="0"/>
                            </a:cubicBezTo>
                            <a:cubicBezTo>
                              <a:pt x="851883" y="23904"/>
                              <a:pt x="957154" y="14730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96368" y="-15224"/>
                              <a:pt x="1586478" y="-5921"/>
                              <a:pt x="1819854" y="0"/>
                            </a:cubicBezTo>
                            <a:cubicBezTo>
                              <a:pt x="2053230" y="5921"/>
                              <a:pt x="2144367" y="14264"/>
                              <a:pt x="2457422" y="0"/>
                            </a:cubicBezTo>
                            <a:cubicBezTo>
                              <a:pt x="2770477" y="-14264"/>
                              <a:pt x="2895585" y="12289"/>
                              <a:pt x="3094990" y="0"/>
                            </a:cubicBezTo>
                            <a:cubicBezTo>
                              <a:pt x="3215818" y="-11854"/>
                              <a:pt x="3427300" y="22973"/>
                              <a:pt x="3656928" y="0"/>
                            </a:cubicBezTo>
                            <a:cubicBezTo>
                              <a:pt x="3886556" y="-22973"/>
                              <a:pt x="4131593" y="-22887"/>
                              <a:pt x="4261163" y="0"/>
                            </a:cubicBezTo>
                            <a:cubicBezTo>
                              <a:pt x="4390733" y="22887"/>
                              <a:pt x="4654055" y="18413"/>
                              <a:pt x="4780805" y="0"/>
                            </a:cubicBezTo>
                            <a:cubicBezTo>
                              <a:pt x="4907555" y="-18413"/>
                              <a:pt x="5176204" y="-12602"/>
                              <a:pt x="5300447" y="0"/>
                            </a:cubicBezTo>
                            <a:cubicBezTo>
                              <a:pt x="5424690" y="12602"/>
                              <a:pt x="5548736" y="-23025"/>
                              <a:pt x="5777792" y="0"/>
                            </a:cubicBezTo>
                            <a:cubicBezTo>
                              <a:pt x="6006848" y="23025"/>
                              <a:pt x="6092464" y="-18518"/>
                              <a:pt x="6255138" y="0"/>
                            </a:cubicBezTo>
                            <a:cubicBezTo>
                              <a:pt x="6417812" y="18518"/>
                              <a:pt x="6521617" y="-3031"/>
                              <a:pt x="6774779" y="0"/>
                            </a:cubicBezTo>
                            <a:cubicBezTo>
                              <a:pt x="7027941" y="3031"/>
                              <a:pt x="7099658" y="-19349"/>
                              <a:pt x="7324633" y="0"/>
                            </a:cubicBezTo>
                            <a:cubicBezTo>
                              <a:pt x="7378241" y="-10012"/>
                              <a:pt x="7416077" y="44811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9392" y="165977"/>
                              <a:pt x="7433850" y="182869"/>
                              <a:pt x="7427977" y="258354"/>
                            </a:cubicBezTo>
                            <a:cubicBezTo>
                              <a:pt x="7418824" y="311284"/>
                              <a:pt x="7421792" y="431626"/>
                              <a:pt x="7427977" y="516705"/>
                            </a:cubicBezTo>
                            <a:cubicBezTo>
                              <a:pt x="7437649" y="574609"/>
                              <a:pt x="7381954" y="618657"/>
                              <a:pt x="7324633" y="620049"/>
                            </a:cubicBezTo>
                            <a:cubicBezTo>
                              <a:pt x="7081208" y="607514"/>
                              <a:pt x="6938245" y="623523"/>
                              <a:pt x="6720398" y="620049"/>
                            </a:cubicBezTo>
                            <a:cubicBezTo>
                              <a:pt x="6502552" y="616575"/>
                              <a:pt x="6340891" y="600570"/>
                              <a:pt x="6243053" y="620049"/>
                            </a:cubicBezTo>
                            <a:cubicBezTo>
                              <a:pt x="6145216" y="639528"/>
                              <a:pt x="5939568" y="610888"/>
                              <a:pt x="5681115" y="620049"/>
                            </a:cubicBezTo>
                            <a:cubicBezTo>
                              <a:pt x="5422662" y="629210"/>
                              <a:pt x="5294692" y="619608"/>
                              <a:pt x="4992287" y="620049"/>
                            </a:cubicBezTo>
                            <a:cubicBezTo>
                              <a:pt x="4689882" y="620490"/>
                              <a:pt x="4512155" y="645632"/>
                              <a:pt x="4303459" y="620049"/>
                            </a:cubicBezTo>
                            <a:cubicBezTo>
                              <a:pt x="4094763" y="594466"/>
                              <a:pt x="3896974" y="650133"/>
                              <a:pt x="3699225" y="620049"/>
                            </a:cubicBezTo>
                            <a:cubicBezTo>
                              <a:pt x="3501476" y="589965"/>
                              <a:pt x="3304709" y="606463"/>
                              <a:pt x="3094990" y="620049"/>
                            </a:cubicBezTo>
                            <a:cubicBezTo>
                              <a:pt x="2877689" y="608976"/>
                              <a:pt x="2672571" y="627962"/>
                              <a:pt x="2531702" y="620049"/>
                            </a:cubicBezTo>
                            <a:cubicBezTo>
                              <a:pt x="2390833" y="612136"/>
                              <a:pt x="2109720" y="642142"/>
                              <a:pt x="1931274" y="620049"/>
                            </a:cubicBezTo>
                            <a:cubicBezTo>
                              <a:pt x="1752828" y="597956"/>
                              <a:pt x="1532591" y="590036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992102" y="639937"/>
                              <a:pt x="912376" y="614925"/>
                              <a:pt x="693363" y="620049"/>
                            </a:cubicBezTo>
                            <a:cubicBezTo>
                              <a:pt x="474350" y="625173"/>
                              <a:pt x="281566" y="610225"/>
                              <a:pt x="103344" y="620049"/>
                            </a:cubicBezTo>
                            <a:cubicBezTo>
                              <a:pt x="48533" y="616134"/>
                              <a:pt x="11540" y="566582"/>
                              <a:pt x="0" y="516705"/>
                            </a:cubicBezTo>
                            <a:cubicBezTo>
                              <a:pt x="593" y="388535"/>
                              <a:pt x="9410" y="335451"/>
                              <a:pt x="0" y="258354"/>
                            </a:cubicBezTo>
                            <a:cubicBezTo>
                              <a:pt x="-253" y="230479"/>
                              <a:pt x="1022" y="216357"/>
                              <a:pt x="0" y="200226"/>
                            </a:cubicBezTo>
                            <a:cubicBezTo>
                              <a:pt x="-2588" y="161544"/>
                              <a:pt x="-4706" y="143976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8F5527D0-47E4-B1FD-3C63-AD7CF78D37B9}"/>
                  </a:ext>
                </a:extLst>
              </p:cNvPr>
              <p:cNvSpPr txBox="1"/>
              <p:nvPr/>
            </p:nvSpPr>
            <p:spPr>
              <a:xfrm>
                <a:off x="271200" y="342367"/>
                <a:ext cx="10223158" cy="1581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>
                    <a:solidFill>
                      <a:schemeClr val="tx1"/>
                    </a:solidFill>
                    <a:latin typeface="+mn-lt"/>
                  </a:rPr>
                  <a:t>Viết tên các dân tộc của vùng (mỗi dân tộc ghi đúng được 1 điểm).</a:t>
                </a:r>
                <a:endParaRPr lang="vi-VN" sz="4000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4157844D-B314-7D1A-239E-583011E5A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582" y="1811811"/>
              <a:ext cx="1170657" cy="1170657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F203E1C-6F2D-D160-2A0B-B25963DE9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0" y="3363251"/>
            <a:ext cx="7856073" cy="38652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-189504" y="3092569"/>
            <a:ext cx="6443548" cy="3684988"/>
            <a:chOff x="-189504" y="3092569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04" y="3092569"/>
              <a:ext cx="6443548" cy="36849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634732" y="3656578"/>
              <a:ext cx="4679314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5400" b="1">
                  <a:solidFill>
                    <a:schemeClr val="bg1"/>
                  </a:solidFill>
                </a:rPr>
                <a:t>Kinh, Sán, Dìu, Nùng, Dao, Tày, Thái,…</a:t>
              </a:r>
              <a:endParaRPr lang="vi-VN" sz="54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80807F5-5AD8-DDAB-A077-69F708CFE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913284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F203E1C-6F2D-D160-2A0B-B25963DE9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93" y="3298758"/>
            <a:ext cx="7972636" cy="392262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-133388" y="3140058"/>
            <a:ext cx="6443548" cy="3684988"/>
            <a:chOff x="-133388" y="3140058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388" y="3140058"/>
              <a:ext cx="6443548" cy="36849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489918" y="4014507"/>
              <a:ext cx="497390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</a:rPr>
                <a:t>Vùng có hơn 21 triệu người</a:t>
              </a:r>
              <a:endParaRPr lang="vi-VN" sz="60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730256" y="1619168"/>
            <a:ext cx="10731486" cy="1536902"/>
            <a:chOff x="114582" y="1651755"/>
            <a:chExt cx="10731486" cy="15369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2"/>
              <a:chOff x="-222790" y="232396"/>
              <a:chExt cx="10909881" cy="1837155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7427977"/>
                          <a:gd name="connsiteY0" fmla="*/ 103344 h 620049"/>
                          <a:gd name="connsiteX1" fmla="*/ 103344 w 7427977"/>
                          <a:gd name="connsiteY1" fmla="*/ 0 h 620049"/>
                          <a:gd name="connsiteX2" fmla="*/ 693363 w 7427977"/>
                          <a:gd name="connsiteY2" fmla="*/ 0 h 620049"/>
                          <a:gd name="connsiteX3" fmla="*/ 1237996 w 7427977"/>
                          <a:gd name="connsiteY3" fmla="*/ 0 h 620049"/>
                          <a:gd name="connsiteX4" fmla="*/ 1237996 w 7427977"/>
                          <a:gd name="connsiteY4" fmla="*/ 0 h 620049"/>
                          <a:gd name="connsiteX5" fmla="*/ 1801284 w 7427977"/>
                          <a:gd name="connsiteY5" fmla="*/ 0 h 620049"/>
                          <a:gd name="connsiteX6" fmla="*/ 2383142 w 7427977"/>
                          <a:gd name="connsiteY6" fmla="*/ 0 h 620049"/>
                          <a:gd name="connsiteX7" fmla="*/ 3094990 w 7427977"/>
                          <a:gd name="connsiteY7" fmla="*/ 0 h 620049"/>
                          <a:gd name="connsiteX8" fmla="*/ 3572335 w 7427977"/>
                          <a:gd name="connsiteY8" fmla="*/ 0 h 620049"/>
                          <a:gd name="connsiteX9" fmla="*/ 4261163 w 7427977"/>
                          <a:gd name="connsiteY9" fmla="*/ 0 h 620049"/>
                          <a:gd name="connsiteX10" fmla="*/ 4823101 w 7427977"/>
                          <a:gd name="connsiteY10" fmla="*/ 0 h 620049"/>
                          <a:gd name="connsiteX11" fmla="*/ 5385040 w 7427977"/>
                          <a:gd name="connsiteY11" fmla="*/ 0 h 620049"/>
                          <a:gd name="connsiteX12" fmla="*/ 6073867 w 7427977"/>
                          <a:gd name="connsiteY12" fmla="*/ 0 h 620049"/>
                          <a:gd name="connsiteX13" fmla="*/ 6551213 w 7427977"/>
                          <a:gd name="connsiteY13" fmla="*/ 0 h 620049"/>
                          <a:gd name="connsiteX14" fmla="*/ 7324633 w 7427977"/>
                          <a:gd name="connsiteY14" fmla="*/ 0 h 620049"/>
                          <a:gd name="connsiteX15" fmla="*/ 7427977 w 7427977"/>
                          <a:gd name="connsiteY15" fmla="*/ 103344 h 620049"/>
                          <a:gd name="connsiteX16" fmla="*/ 7427977 w 7427977"/>
                          <a:gd name="connsiteY16" fmla="*/ 103342 h 620049"/>
                          <a:gd name="connsiteX17" fmla="*/ 7427977 w 7427977"/>
                          <a:gd name="connsiteY17" fmla="*/ 103342 h 620049"/>
                          <a:gd name="connsiteX18" fmla="*/ 7427977 w 7427977"/>
                          <a:gd name="connsiteY18" fmla="*/ 258354 h 620049"/>
                          <a:gd name="connsiteX19" fmla="*/ 7427977 w 7427977"/>
                          <a:gd name="connsiteY19" fmla="*/ 516705 h 620049"/>
                          <a:gd name="connsiteX20" fmla="*/ 7324633 w 7427977"/>
                          <a:gd name="connsiteY20" fmla="*/ 620049 h 620049"/>
                          <a:gd name="connsiteX21" fmla="*/ 6635805 w 7427977"/>
                          <a:gd name="connsiteY21" fmla="*/ 620049 h 620049"/>
                          <a:gd name="connsiteX22" fmla="*/ 5946978 w 7427977"/>
                          <a:gd name="connsiteY22" fmla="*/ 620049 h 620049"/>
                          <a:gd name="connsiteX23" fmla="*/ 5342743 w 7427977"/>
                          <a:gd name="connsiteY23" fmla="*/ 620049 h 620049"/>
                          <a:gd name="connsiteX24" fmla="*/ 4696212 w 7427977"/>
                          <a:gd name="connsiteY24" fmla="*/ 620049 h 620049"/>
                          <a:gd name="connsiteX25" fmla="*/ 4007384 w 7427977"/>
                          <a:gd name="connsiteY25" fmla="*/ 620049 h 620049"/>
                          <a:gd name="connsiteX26" fmla="*/ 3094990 w 7427977"/>
                          <a:gd name="connsiteY26" fmla="*/ 620049 h 620049"/>
                          <a:gd name="connsiteX27" fmla="*/ 2438852 w 7427977"/>
                          <a:gd name="connsiteY27" fmla="*/ 620049 h 620049"/>
                          <a:gd name="connsiteX28" fmla="*/ 1782714 w 7427977"/>
                          <a:gd name="connsiteY28" fmla="*/ 620049 h 620049"/>
                          <a:gd name="connsiteX29" fmla="*/ 1237996 w 7427977"/>
                          <a:gd name="connsiteY29" fmla="*/ 620049 h 620049"/>
                          <a:gd name="connsiteX30" fmla="*/ 1237996 w 7427977"/>
                          <a:gd name="connsiteY30" fmla="*/ 620049 h 620049"/>
                          <a:gd name="connsiteX31" fmla="*/ 704710 w 7427977"/>
                          <a:gd name="connsiteY31" fmla="*/ 620049 h 620049"/>
                          <a:gd name="connsiteX32" fmla="*/ 103344 w 7427977"/>
                          <a:gd name="connsiteY32" fmla="*/ 620049 h 620049"/>
                          <a:gd name="connsiteX33" fmla="*/ 0 w 7427977"/>
                          <a:gd name="connsiteY33" fmla="*/ 516705 h 620049"/>
                          <a:gd name="connsiteX34" fmla="*/ 0 w 7427977"/>
                          <a:gd name="connsiteY34" fmla="*/ 258354 h 620049"/>
                          <a:gd name="connsiteX35" fmla="*/ 0 w 7427977"/>
                          <a:gd name="connsiteY35" fmla="*/ 200226 h 620049"/>
                          <a:gd name="connsiteX36" fmla="*/ 0 w 7427977"/>
                          <a:gd name="connsiteY36" fmla="*/ 103342 h 620049"/>
                          <a:gd name="connsiteX37" fmla="*/ 0 w 7427977"/>
                          <a:gd name="connsiteY37" fmla="*/ 103344 h 6200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7427977" h="620049" fill="none" extrusionOk="0">
                            <a:moveTo>
                              <a:pt x="0" y="103344"/>
                            </a:moveTo>
                            <a:cubicBezTo>
                              <a:pt x="1719" y="46405"/>
                              <a:pt x="40595" y="-1161"/>
                              <a:pt x="103344" y="0"/>
                            </a:cubicBezTo>
                            <a:cubicBezTo>
                              <a:pt x="228019" y="-26699"/>
                              <a:pt x="498132" y="25424"/>
                              <a:pt x="693363" y="0"/>
                            </a:cubicBezTo>
                            <a:cubicBezTo>
                              <a:pt x="888594" y="-25424"/>
                              <a:pt x="1111161" y="11601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44248" y="-18480"/>
                              <a:pt x="1636982" y="-14458"/>
                              <a:pt x="1801284" y="0"/>
                            </a:cubicBezTo>
                            <a:cubicBezTo>
                              <a:pt x="1965586" y="14458"/>
                              <a:pt x="2158564" y="17724"/>
                              <a:pt x="2383142" y="0"/>
                            </a:cubicBezTo>
                            <a:cubicBezTo>
                              <a:pt x="2607720" y="-17724"/>
                              <a:pt x="2813711" y="-26034"/>
                              <a:pt x="3094990" y="0"/>
                            </a:cubicBezTo>
                            <a:cubicBezTo>
                              <a:pt x="3259425" y="-15773"/>
                              <a:pt x="3469218" y="-6296"/>
                              <a:pt x="3572335" y="0"/>
                            </a:cubicBezTo>
                            <a:cubicBezTo>
                              <a:pt x="3675453" y="6296"/>
                              <a:pt x="4004548" y="-2533"/>
                              <a:pt x="4261163" y="0"/>
                            </a:cubicBezTo>
                            <a:cubicBezTo>
                              <a:pt x="4517778" y="2533"/>
                              <a:pt x="4662673" y="4666"/>
                              <a:pt x="4823101" y="0"/>
                            </a:cubicBezTo>
                            <a:cubicBezTo>
                              <a:pt x="4983529" y="-4666"/>
                              <a:pt x="5148641" y="21859"/>
                              <a:pt x="5385040" y="0"/>
                            </a:cubicBezTo>
                            <a:cubicBezTo>
                              <a:pt x="5621439" y="-21859"/>
                              <a:pt x="5833943" y="23790"/>
                              <a:pt x="6073867" y="0"/>
                            </a:cubicBezTo>
                            <a:cubicBezTo>
                              <a:pt x="6313791" y="-23790"/>
                              <a:pt x="6365130" y="-21352"/>
                              <a:pt x="6551213" y="0"/>
                            </a:cubicBezTo>
                            <a:cubicBezTo>
                              <a:pt x="6737296" y="21352"/>
                              <a:pt x="6994240" y="-5549"/>
                              <a:pt x="7324633" y="0"/>
                            </a:cubicBezTo>
                            <a:cubicBezTo>
                              <a:pt x="7388833" y="-2904"/>
                              <a:pt x="7439040" y="47714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0682" y="166751"/>
                              <a:pt x="7425494" y="207240"/>
                              <a:pt x="7427977" y="258354"/>
                            </a:cubicBezTo>
                            <a:cubicBezTo>
                              <a:pt x="7430593" y="386703"/>
                              <a:pt x="7440451" y="422096"/>
                              <a:pt x="7427977" y="516705"/>
                            </a:cubicBezTo>
                            <a:cubicBezTo>
                              <a:pt x="7417119" y="576758"/>
                              <a:pt x="7377731" y="616055"/>
                              <a:pt x="7324633" y="620049"/>
                            </a:cubicBezTo>
                            <a:cubicBezTo>
                              <a:pt x="7011664" y="653586"/>
                              <a:pt x="6817753" y="619825"/>
                              <a:pt x="6635805" y="620049"/>
                            </a:cubicBezTo>
                            <a:cubicBezTo>
                              <a:pt x="6453857" y="620273"/>
                              <a:pt x="6109227" y="595066"/>
                              <a:pt x="5946978" y="620049"/>
                            </a:cubicBezTo>
                            <a:cubicBezTo>
                              <a:pt x="5784729" y="645032"/>
                              <a:pt x="5565285" y="641888"/>
                              <a:pt x="5342743" y="620049"/>
                            </a:cubicBezTo>
                            <a:cubicBezTo>
                              <a:pt x="5120202" y="598210"/>
                              <a:pt x="4829086" y="629511"/>
                              <a:pt x="4696212" y="620049"/>
                            </a:cubicBezTo>
                            <a:cubicBezTo>
                              <a:pt x="4563338" y="610587"/>
                              <a:pt x="4239050" y="642801"/>
                              <a:pt x="4007384" y="620049"/>
                            </a:cubicBezTo>
                            <a:cubicBezTo>
                              <a:pt x="3775718" y="597297"/>
                              <a:pt x="3492909" y="611005"/>
                              <a:pt x="3094990" y="620049"/>
                            </a:cubicBezTo>
                            <a:cubicBezTo>
                              <a:pt x="2870612" y="639982"/>
                              <a:pt x="2737160" y="649186"/>
                              <a:pt x="2438852" y="620049"/>
                            </a:cubicBezTo>
                            <a:cubicBezTo>
                              <a:pt x="2140544" y="590912"/>
                              <a:pt x="2036182" y="649248"/>
                              <a:pt x="1782714" y="620049"/>
                            </a:cubicBezTo>
                            <a:cubicBezTo>
                              <a:pt x="1529246" y="590850"/>
                              <a:pt x="1470960" y="638627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1124183" y="626721"/>
                              <a:pt x="951737" y="614408"/>
                              <a:pt x="704710" y="620049"/>
                            </a:cubicBezTo>
                            <a:cubicBezTo>
                              <a:pt x="457683" y="625690"/>
                              <a:pt x="289878" y="647226"/>
                              <a:pt x="103344" y="620049"/>
                            </a:cubicBezTo>
                            <a:cubicBezTo>
                              <a:pt x="43008" y="619547"/>
                              <a:pt x="9587" y="564671"/>
                              <a:pt x="0" y="516705"/>
                            </a:cubicBezTo>
                            <a:cubicBezTo>
                              <a:pt x="-1924" y="410238"/>
                              <a:pt x="-6072" y="334153"/>
                              <a:pt x="0" y="258354"/>
                            </a:cubicBezTo>
                            <a:cubicBezTo>
                              <a:pt x="2157" y="241144"/>
                              <a:pt x="2045" y="217029"/>
                              <a:pt x="0" y="200226"/>
                            </a:cubicBezTo>
                            <a:cubicBezTo>
                              <a:pt x="747" y="180633"/>
                              <a:pt x="2519" y="143808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  <a:path w="7427977" h="620049" stroke="0" extrusionOk="0">
                            <a:moveTo>
                              <a:pt x="0" y="103344"/>
                            </a:moveTo>
                            <a:cubicBezTo>
                              <a:pt x="2057" y="41022"/>
                              <a:pt x="50583" y="-6871"/>
                              <a:pt x="103344" y="0"/>
                            </a:cubicBezTo>
                            <a:cubicBezTo>
                              <a:pt x="243011" y="5799"/>
                              <a:pt x="466763" y="-23904"/>
                              <a:pt x="659323" y="0"/>
                            </a:cubicBezTo>
                            <a:cubicBezTo>
                              <a:pt x="851883" y="23904"/>
                              <a:pt x="957154" y="14730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96368" y="-15224"/>
                              <a:pt x="1586478" y="-5921"/>
                              <a:pt x="1819854" y="0"/>
                            </a:cubicBezTo>
                            <a:cubicBezTo>
                              <a:pt x="2053230" y="5921"/>
                              <a:pt x="2144367" y="14264"/>
                              <a:pt x="2457422" y="0"/>
                            </a:cubicBezTo>
                            <a:cubicBezTo>
                              <a:pt x="2770477" y="-14264"/>
                              <a:pt x="2895585" y="12289"/>
                              <a:pt x="3094990" y="0"/>
                            </a:cubicBezTo>
                            <a:cubicBezTo>
                              <a:pt x="3215818" y="-11854"/>
                              <a:pt x="3427300" y="22973"/>
                              <a:pt x="3656928" y="0"/>
                            </a:cubicBezTo>
                            <a:cubicBezTo>
                              <a:pt x="3886556" y="-22973"/>
                              <a:pt x="4131593" y="-22887"/>
                              <a:pt x="4261163" y="0"/>
                            </a:cubicBezTo>
                            <a:cubicBezTo>
                              <a:pt x="4390733" y="22887"/>
                              <a:pt x="4654055" y="18413"/>
                              <a:pt x="4780805" y="0"/>
                            </a:cubicBezTo>
                            <a:cubicBezTo>
                              <a:pt x="4907555" y="-18413"/>
                              <a:pt x="5176204" y="-12602"/>
                              <a:pt x="5300447" y="0"/>
                            </a:cubicBezTo>
                            <a:cubicBezTo>
                              <a:pt x="5424690" y="12602"/>
                              <a:pt x="5548736" y="-23025"/>
                              <a:pt x="5777792" y="0"/>
                            </a:cubicBezTo>
                            <a:cubicBezTo>
                              <a:pt x="6006848" y="23025"/>
                              <a:pt x="6092464" y="-18518"/>
                              <a:pt x="6255138" y="0"/>
                            </a:cubicBezTo>
                            <a:cubicBezTo>
                              <a:pt x="6417812" y="18518"/>
                              <a:pt x="6521617" y="-3031"/>
                              <a:pt x="6774779" y="0"/>
                            </a:cubicBezTo>
                            <a:cubicBezTo>
                              <a:pt x="7027941" y="3031"/>
                              <a:pt x="7099658" y="-19349"/>
                              <a:pt x="7324633" y="0"/>
                            </a:cubicBezTo>
                            <a:cubicBezTo>
                              <a:pt x="7378241" y="-10012"/>
                              <a:pt x="7416077" y="44811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9392" y="165977"/>
                              <a:pt x="7433850" y="182869"/>
                              <a:pt x="7427977" y="258354"/>
                            </a:cubicBezTo>
                            <a:cubicBezTo>
                              <a:pt x="7418824" y="311284"/>
                              <a:pt x="7421792" y="431626"/>
                              <a:pt x="7427977" y="516705"/>
                            </a:cubicBezTo>
                            <a:cubicBezTo>
                              <a:pt x="7437649" y="574609"/>
                              <a:pt x="7381954" y="618657"/>
                              <a:pt x="7324633" y="620049"/>
                            </a:cubicBezTo>
                            <a:cubicBezTo>
                              <a:pt x="7081208" y="607514"/>
                              <a:pt x="6938245" y="623523"/>
                              <a:pt x="6720398" y="620049"/>
                            </a:cubicBezTo>
                            <a:cubicBezTo>
                              <a:pt x="6502552" y="616575"/>
                              <a:pt x="6340891" y="600570"/>
                              <a:pt x="6243053" y="620049"/>
                            </a:cubicBezTo>
                            <a:cubicBezTo>
                              <a:pt x="6145216" y="639528"/>
                              <a:pt x="5939568" y="610888"/>
                              <a:pt x="5681115" y="620049"/>
                            </a:cubicBezTo>
                            <a:cubicBezTo>
                              <a:pt x="5422662" y="629210"/>
                              <a:pt x="5294692" y="619608"/>
                              <a:pt x="4992287" y="620049"/>
                            </a:cubicBezTo>
                            <a:cubicBezTo>
                              <a:pt x="4689882" y="620490"/>
                              <a:pt x="4512155" y="645632"/>
                              <a:pt x="4303459" y="620049"/>
                            </a:cubicBezTo>
                            <a:cubicBezTo>
                              <a:pt x="4094763" y="594466"/>
                              <a:pt x="3896974" y="650133"/>
                              <a:pt x="3699225" y="620049"/>
                            </a:cubicBezTo>
                            <a:cubicBezTo>
                              <a:pt x="3501476" y="589965"/>
                              <a:pt x="3304709" y="606463"/>
                              <a:pt x="3094990" y="620049"/>
                            </a:cubicBezTo>
                            <a:cubicBezTo>
                              <a:pt x="2877689" y="608976"/>
                              <a:pt x="2672571" y="627962"/>
                              <a:pt x="2531702" y="620049"/>
                            </a:cubicBezTo>
                            <a:cubicBezTo>
                              <a:pt x="2390833" y="612136"/>
                              <a:pt x="2109720" y="642142"/>
                              <a:pt x="1931274" y="620049"/>
                            </a:cubicBezTo>
                            <a:cubicBezTo>
                              <a:pt x="1752828" y="597956"/>
                              <a:pt x="1532591" y="590036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992102" y="639937"/>
                              <a:pt x="912376" y="614925"/>
                              <a:pt x="693363" y="620049"/>
                            </a:cubicBezTo>
                            <a:cubicBezTo>
                              <a:pt x="474350" y="625173"/>
                              <a:pt x="281566" y="610225"/>
                              <a:pt x="103344" y="620049"/>
                            </a:cubicBezTo>
                            <a:cubicBezTo>
                              <a:pt x="48533" y="616134"/>
                              <a:pt x="11540" y="566582"/>
                              <a:pt x="0" y="516705"/>
                            </a:cubicBezTo>
                            <a:cubicBezTo>
                              <a:pt x="593" y="388535"/>
                              <a:pt x="9410" y="335451"/>
                              <a:pt x="0" y="258354"/>
                            </a:cubicBezTo>
                            <a:cubicBezTo>
                              <a:pt x="-253" y="230479"/>
                              <a:pt x="1022" y="216357"/>
                              <a:pt x="0" y="200226"/>
                            </a:cubicBezTo>
                            <a:cubicBezTo>
                              <a:pt x="-2588" y="161544"/>
                              <a:pt x="-4706" y="143976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6B5DFEB-C3F2-A62F-D9A2-F010CA4BF06E}"/>
                  </a:ext>
                </a:extLst>
              </p:cNvPr>
              <p:cNvSpPr txBox="1"/>
              <p:nvPr/>
            </p:nvSpPr>
            <p:spPr>
              <a:xfrm>
                <a:off x="260122" y="601372"/>
                <a:ext cx="10223158" cy="919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>
                    <a:solidFill>
                      <a:schemeClr val="tx1"/>
                    </a:solidFill>
                    <a:latin typeface="+mn-lt"/>
                  </a:rPr>
                  <a:t>Số dân năm 2020 của vùng là bao nhiêu?</a:t>
                </a:r>
                <a:endParaRPr lang="vi-VN" sz="44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582" y="1811811"/>
              <a:ext cx="1170657" cy="117065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531E04-19D9-F13F-54EA-9E9E7877E8E8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CEFC62B6-E71B-4320-C8AB-0D00D39563B1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91F03F9E-8090-FFD3-F67B-CA70C6A796A6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A5FDACE-E7F6-2EB3-6A85-36B0CEAE4478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F00E095-D449-1641-FDC2-6021404051E5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C4F3B86-FE12-DEAB-0A3A-6867176E1DCD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99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1F4A65-0958-5EB3-A04D-9FE4BEA7E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A3919-795A-38DD-5566-F46488D40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93" y="3298758"/>
            <a:ext cx="7972636" cy="3922624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913284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-133388" y="3140058"/>
            <a:ext cx="6443548" cy="3684988"/>
            <a:chOff x="-133388" y="3140058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388" y="3140058"/>
              <a:ext cx="6443548" cy="36849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A16CCF39-0AC6-9CC6-7219-2CFC5665F858}"/>
                    </a:ext>
                  </a:extLst>
                </p:cNvPr>
                <p:cNvSpPr txBox="1"/>
                <p:nvPr/>
              </p:nvSpPr>
              <p:spPr>
                <a:xfrm>
                  <a:off x="601434" y="4609957"/>
                  <a:ext cx="4973904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800" b="1">
                      <a:solidFill>
                        <a:schemeClr val="bg1"/>
                      </a:solidFill>
                    </a:rPr>
                    <a:t>1 431 </a:t>
                  </a:r>
                  <a:r>
                    <a:rPr lang="en-US" sz="4800" b="1">
                      <a:solidFill>
                        <a:schemeClr val="bg1"/>
                      </a:solidFill>
                      <a:ea typeface="Roboto" panose="02000000000000000000" pitchFamily="2" charset="0"/>
                    </a:rPr>
                    <a:t>người/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Roboto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800" b="1">
                              <a:solidFill>
                                <a:schemeClr val="bg1"/>
                              </a:solidFill>
                              <a:ea typeface="Roboto" panose="02000000000000000000" pitchFamily="2" charset="0"/>
                            </a:rPr>
                            <m:t>km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Roboto" panose="02000000000000000000" pitchFamily="2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4800" b="1">
                      <a:solidFill>
                        <a:schemeClr val="bg1"/>
                      </a:solidFill>
                    </a:rPr>
                    <a:t> </a:t>
                  </a:r>
                  <a:endParaRPr lang="vi-VN" sz="48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16CCF39-0AC6-9CC6-7219-2CFC5665F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34" y="4609957"/>
                  <a:ext cx="4973904" cy="847733"/>
                </a:xfrm>
                <a:prstGeom prst="rect">
                  <a:avLst/>
                </a:prstGeom>
                <a:blipFill>
                  <a:blip r:embed="rId11"/>
                  <a:stretch>
                    <a:fillRect l="-3186" t="-13669" b="-3812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730256" y="1619168"/>
            <a:ext cx="10731486" cy="1536902"/>
            <a:chOff x="114582" y="1651755"/>
            <a:chExt cx="10731486" cy="15369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2"/>
              <a:chOff x="-222790" y="232396"/>
              <a:chExt cx="10909881" cy="1837155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7427977"/>
                          <a:gd name="connsiteY0" fmla="*/ 103344 h 620049"/>
                          <a:gd name="connsiteX1" fmla="*/ 103344 w 7427977"/>
                          <a:gd name="connsiteY1" fmla="*/ 0 h 620049"/>
                          <a:gd name="connsiteX2" fmla="*/ 693363 w 7427977"/>
                          <a:gd name="connsiteY2" fmla="*/ 0 h 620049"/>
                          <a:gd name="connsiteX3" fmla="*/ 1237996 w 7427977"/>
                          <a:gd name="connsiteY3" fmla="*/ 0 h 620049"/>
                          <a:gd name="connsiteX4" fmla="*/ 1237996 w 7427977"/>
                          <a:gd name="connsiteY4" fmla="*/ 0 h 620049"/>
                          <a:gd name="connsiteX5" fmla="*/ 1801284 w 7427977"/>
                          <a:gd name="connsiteY5" fmla="*/ 0 h 620049"/>
                          <a:gd name="connsiteX6" fmla="*/ 2383142 w 7427977"/>
                          <a:gd name="connsiteY6" fmla="*/ 0 h 620049"/>
                          <a:gd name="connsiteX7" fmla="*/ 3094990 w 7427977"/>
                          <a:gd name="connsiteY7" fmla="*/ 0 h 620049"/>
                          <a:gd name="connsiteX8" fmla="*/ 3572335 w 7427977"/>
                          <a:gd name="connsiteY8" fmla="*/ 0 h 620049"/>
                          <a:gd name="connsiteX9" fmla="*/ 4261163 w 7427977"/>
                          <a:gd name="connsiteY9" fmla="*/ 0 h 620049"/>
                          <a:gd name="connsiteX10" fmla="*/ 4823101 w 7427977"/>
                          <a:gd name="connsiteY10" fmla="*/ 0 h 620049"/>
                          <a:gd name="connsiteX11" fmla="*/ 5385040 w 7427977"/>
                          <a:gd name="connsiteY11" fmla="*/ 0 h 620049"/>
                          <a:gd name="connsiteX12" fmla="*/ 6073867 w 7427977"/>
                          <a:gd name="connsiteY12" fmla="*/ 0 h 620049"/>
                          <a:gd name="connsiteX13" fmla="*/ 6551213 w 7427977"/>
                          <a:gd name="connsiteY13" fmla="*/ 0 h 620049"/>
                          <a:gd name="connsiteX14" fmla="*/ 7324633 w 7427977"/>
                          <a:gd name="connsiteY14" fmla="*/ 0 h 620049"/>
                          <a:gd name="connsiteX15" fmla="*/ 7427977 w 7427977"/>
                          <a:gd name="connsiteY15" fmla="*/ 103344 h 620049"/>
                          <a:gd name="connsiteX16" fmla="*/ 7427977 w 7427977"/>
                          <a:gd name="connsiteY16" fmla="*/ 103342 h 620049"/>
                          <a:gd name="connsiteX17" fmla="*/ 7427977 w 7427977"/>
                          <a:gd name="connsiteY17" fmla="*/ 103342 h 620049"/>
                          <a:gd name="connsiteX18" fmla="*/ 7427977 w 7427977"/>
                          <a:gd name="connsiteY18" fmla="*/ 258354 h 620049"/>
                          <a:gd name="connsiteX19" fmla="*/ 7427977 w 7427977"/>
                          <a:gd name="connsiteY19" fmla="*/ 516705 h 620049"/>
                          <a:gd name="connsiteX20" fmla="*/ 7324633 w 7427977"/>
                          <a:gd name="connsiteY20" fmla="*/ 620049 h 620049"/>
                          <a:gd name="connsiteX21" fmla="*/ 6635805 w 7427977"/>
                          <a:gd name="connsiteY21" fmla="*/ 620049 h 620049"/>
                          <a:gd name="connsiteX22" fmla="*/ 5946978 w 7427977"/>
                          <a:gd name="connsiteY22" fmla="*/ 620049 h 620049"/>
                          <a:gd name="connsiteX23" fmla="*/ 5342743 w 7427977"/>
                          <a:gd name="connsiteY23" fmla="*/ 620049 h 620049"/>
                          <a:gd name="connsiteX24" fmla="*/ 4696212 w 7427977"/>
                          <a:gd name="connsiteY24" fmla="*/ 620049 h 620049"/>
                          <a:gd name="connsiteX25" fmla="*/ 4007384 w 7427977"/>
                          <a:gd name="connsiteY25" fmla="*/ 620049 h 620049"/>
                          <a:gd name="connsiteX26" fmla="*/ 3094990 w 7427977"/>
                          <a:gd name="connsiteY26" fmla="*/ 620049 h 620049"/>
                          <a:gd name="connsiteX27" fmla="*/ 2438852 w 7427977"/>
                          <a:gd name="connsiteY27" fmla="*/ 620049 h 620049"/>
                          <a:gd name="connsiteX28" fmla="*/ 1782714 w 7427977"/>
                          <a:gd name="connsiteY28" fmla="*/ 620049 h 620049"/>
                          <a:gd name="connsiteX29" fmla="*/ 1237996 w 7427977"/>
                          <a:gd name="connsiteY29" fmla="*/ 620049 h 620049"/>
                          <a:gd name="connsiteX30" fmla="*/ 1237996 w 7427977"/>
                          <a:gd name="connsiteY30" fmla="*/ 620049 h 620049"/>
                          <a:gd name="connsiteX31" fmla="*/ 704710 w 7427977"/>
                          <a:gd name="connsiteY31" fmla="*/ 620049 h 620049"/>
                          <a:gd name="connsiteX32" fmla="*/ 103344 w 7427977"/>
                          <a:gd name="connsiteY32" fmla="*/ 620049 h 620049"/>
                          <a:gd name="connsiteX33" fmla="*/ 0 w 7427977"/>
                          <a:gd name="connsiteY33" fmla="*/ 516705 h 620049"/>
                          <a:gd name="connsiteX34" fmla="*/ 0 w 7427977"/>
                          <a:gd name="connsiteY34" fmla="*/ 258354 h 620049"/>
                          <a:gd name="connsiteX35" fmla="*/ 0 w 7427977"/>
                          <a:gd name="connsiteY35" fmla="*/ 200226 h 620049"/>
                          <a:gd name="connsiteX36" fmla="*/ 0 w 7427977"/>
                          <a:gd name="connsiteY36" fmla="*/ 103342 h 620049"/>
                          <a:gd name="connsiteX37" fmla="*/ 0 w 7427977"/>
                          <a:gd name="connsiteY37" fmla="*/ 103344 h 6200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7427977" h="620049" fill="none" extrusionOk="0">
                            <a:moveTo>
                              <a:pt x="0" y="103344"/>
                            </a:moveTo>
                            <a:cubicBezTo>
                              <a:pt x="1719" y="46405"/>
                              <a:pt x="40595" y="-1161"/>
                              <a:pt x="103344" y="0"/>
                            </a:cubicBezTo>
                            <a:cubicBezTo>
                              <a:pt x="228019" y="-26699"/>
                              <a:pt x="498132" y="25424"/>
                              <a:pt x="693363" y="0"/>
                            </a:cubicBezTo>
                            <a:cubicBezTo>
                              <a:pt x="888594" y="-25424"/>
                              <a:pt x="1111161" y="11601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44248" y="-18480"/>
                              <a:pt x="1636982" y="-14458"/>
                              <a:pt x="1801284" y="0"/>
                            </a:cubicBezTo>
                            <a:cubicBezTo>
                              <a:pt x="1965586" y="14458"/>
                              <a:pt x="2158564" y="17724"/>
                              <a:pt x="2383142" y="0"/>
                            </a:cubicBezTo>
                            <a:cubicBezTo>
                              <a:pt x="2607720" y="-17724"/>
                              <a:pt x="2813711" y="-26034"/>
                              <a:pt x="3094990" y="0"/>
                            </a:cubicBezTo>
                            <a:cubicBezTo>
                              <a:pt x="3259425" y="-15773"/>
                              <a:pt x="3469218" y="-6296"/>
                              <a:pt x="3572335" y="0"/>
                            </a:cubicBezTo>
                            <a:cubicBezTo>
                              <a:pt x="3675453" y="6296"/>
                              <a:pt x="4004548" y="-2533"/>
                              <a:pt x="4261163" y="0"/>
                            </a:cubicBezTo>
                            <a:cubicBezTo>
                              <a:pt x="4517778" y="2533"/>
                              <a:pt x="4662673" y="4666"/>
                              <a:pt x="4823101" y="0"/>
                            </a:cubicBezTo>
                            <a:cubicBezTo>
                              <a:pt x="4983529" y="-4666"/>
                              <a:pt x="5148641" y="21859"/>
                              <a:pt x="5385040" y="0"/>
                            </a:cubicBezTo>
                            <a:cubicBezTo>
                              <a:pt x="5621439" y="-21859"/>
                              <a:pt x="5833943" y="23790"/>
                              <a:pt x="6073867" y="0"/>
                            </a:cubicBezTo>
                            <a:cubicBezTo>
                              <a:pt x="6313791" y="-23790"/>
                              <a:pt x="6365130" y="-21352"/>
                              <a:pt x="6551213" y="0"/>
                            </a:cubicBezTo>
                            <a:cubicBezTo>
                              <a:pt x="6737296" y="21352"/>
                              <a:pt x="6994240" y="-5549"/>
                              <a:pt x="7324633" y="0"/>
                            </a:cubicBezTo>
                            <a:cubicBezTo>
                              <a:pt x="7388833" y="-2904"/>
                              <a:pt x="7439040" y="47714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0682" y="166751"/>
                              <a:pt x="7425494" y="207240"/>
                              <a:pt x="7427977" y="258354"/>
                            </a:cubicBezTo>
                            <a:cubicBezTo>
                              <a:pt x="7430593" y="386703"/>
                              <a:pt x="7440451" y="422096"/>
                              <a:pt x="7427977" y="516705"/>
                            </a:cubicBezTo>
                            <a:cubicBezTo>
                              <a:pt x="7417119" y="576758"/>
                              <a:pt x="7377731" y="616055"/>
                              <a:pt x="7324633" y="620049"/>
                            </a:cubicBezTo>
                            <a:cubicBezTo>
                              <a:pt x="7011664" y="653586"/>
                              <a:pt x="6817753" y="619825"/>
                              <a:pt x="6635805" y="620049"/>
                            </a:cubicBezTo>
                            <a:cubicBezTo>
                              <a:pt x="6453857" y="620273"/>
                              <a:pt x="6109227" y="595066"/>
                              <a:pt x="5946978" y="620049"/>
                            </a:cubicBezTo>
                            <a:cubicBezTo>
                              <a:pt x="5784729" y="645032"/>
                              <a:pt x="5565285" y="641888"/>
                              <a:pt x="5342743" y="620049"/>
                            </a:cubicBezTo>
                            <a:cubicBezTo>
                              <a:pt x="5120202" y="598210"/>
                              <a:pt x="4829086" y="629511"/>
                              <a:pt x="4696212" y="620049"/>
                            </a:cubicBezTo>
                            <a:cubicBezTo>
                              <a:pt x="4563338" y="610587"/>
                              <a:pt x="4239050" y="642801"/>
                              <a:pt x="4007384" y="620049"/>
                            </a:cubicBezTo>
                            <a:cubicBezTo>
                              <a:pt x="3775718" y="597297"/>
                              <a:pt x="3492909" y="611005"/>
                              <a:pt x="3094990" y="620049"/>
                            </a:cubicBezTo>
                            <a:cubicBezTo>
                              <a:pt x="2870612" y="639982"/>
                              <a:pt x="2737160" y="649186"/>
                              <a:pt x="2438852" y="620049"/>
                            </a:cubicBezTo>
                            <a:cubicBezTo>
                              <a:pt x="2140544" y="590912"/>
                              <a:pt x="2036182" y="649248"/>
                              <a:pt x="1782714" y="620049"/>
                            </a:cubicBezTo>
                            <a:cubicBezTo>
                              <a:pt x="1529246" y="590850"/>
                              <a:pt x="1470960" y="638627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1124183" y="626721"/>
                              <a:pt x="951737" y="614408"/>
                              <a:pt x="704710" y="620049"/>
                            </a:cubicBezTo>
                            <a:cubicBezTo>
                              <a:pt x="457683" y="625690"/>
                              <a:pt x="289878" y="647226"/>
                              <a:pt x="103344" y="620049"/>
                            </a:cubicBezTo>
                            <a:cubicBezTo>
                              <a:pt x="43008" y="619547"/>
                              <a:pt x="9587" y="564671"/>
                              <a:pt x="0" y="516705"/>
                            </a:cubicBezTo>
                            <a:cubicBezTo>
                              <a:pt x="-1924" y="410238"/>
                              <a:pt x="-6072" y="334153"/>
                              <a:pt x="0" y="258354"/>
                            </a:cubicBezTo>
                            <a:cubicBezTo>
                              <a:pt x="2157" y="241144"/>
                              <a:pt x="2045" y="217029"/>
                              <a:pt x="0" y="200226"/>
                            </a:cubicBezTo>
                            <a:cubicBezTo>
                              <a:pt x="747" y="180633"/>
                              <a:pt x="2519" y="143808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  <a:path w="7427977" h="620049" stroke="0" extrusionOk="0">
                            <a:moveTo>
                              <a:pt x="0" y="103344"/>
                            </a:moveTo>
                            <a:cubicBezTo>
                              <a:pt x="2057" y="41022"/>
                              <a:pt x="50583" y="-6871"/>
                              <a:pt x="103344" y="0"/>
                            </a:cubicBezTo>
                            <a:cubicBezTo>
                              <a:pt x="243011" y="5799"/>
                              <a:pt x="466763" y="-23904"/>
                              <a:pt x="659323" y="0"/>
                            </a:cubicBezTo>
                            <a:cubicBezTo>
                              <a:pt x="851883" y="23904"/>
                              <a:pt x="957154" y="14730"/>
                              <a:pt x="1237996" y="0"/>
                            </a:cubicBezTo>
                            <a:lnTo>
                              <a:pt x="1237996" y="0"/>
                            </a:lnTo>
                            <a:cubicBezTo>
                              <a:pt x="1496368" y="-15224"/>
                              <a:pt x="1586478" y="-5921"/>
                              <a:pt x="1819854" y="0"/>
                            </a:cubicBezTo>
                            <a:cubicBezTo>
                              <a:pt x="2053230" y="5921"/>
                              <a:pt x="2144367" y="14264"/>
                              <a:pt x="2457422" y="0"/>
                            </a:cubicBezTo>
                            <a:cubicBezTo>
                              <a:pt x="2770477" y="-14264"/>
                              <a:pt x="2895585" y="12289"/>
                              <a:pt x="3094990" y="0"/>
                            </a:cubicBezTo>
                            <a:cubicBezTo>
                              <a:pt x="3215818" y="-11854"/>
                              <a:pt x="3427300" y="22973"/>
                              <a:pt x="3656928" y="0"/>
                            </a:cubicBezTo>
                            <a:cubicBezTo>
                              <a:pt x="3886556" y="-22973"/>
                              <a:pt x="4131593" y="-22887"/>
                              <a:pt x="4261163" y="0"/>
                            </a:cubicBezTo>
                            <a:cubicBezTo>
                              <a:pt x="4390733" y="22887"/>
                              <a:pt x="4654055" y="18413"/>
                              <a:pt x="4780805" y="0"/>
                            </a:cubicBezTo>
                            <a:cubicBezTo>
                              <a:pt x="4907555" y="-18413"/>
                              <a:pt x="5176204" y="-12602"/>
                              <a:pt x="5300447" y="0"/>
                            </a:cubicBezTo>
                            <a:cubicBezTo>
                              <a:pt x="5424690" y="12602"/>
                              <a:pt x="5548736" y="-23025"/>
                              <a:pt x="5777792" y="0"/>
                            </a:cubicBezTo>
                            <a:cubicBezTo>
                              <a:pt x="6006848" y="23025"/>
                              <a:pt x="6092464" y="-18518"/>
                              <a:pt x="6255138" y="0"/>
                            </a:cubicBezTo>
                            <a:cubicBezTo>
                              <a:pt x="6417812" y="18518"/>
                              <a:pt x="6521617" y="-3031"/>
                              <a:pt x="6774779" y="0"/>
                            </a:cubicBezTo>
                            <a:cubicBezTo>
                              <a:pt x="7027941" y="3031"/>
                              <a:pt x="7099658" y="-19349"/>
                              <a:pt x="7324633" y="0"/>
                            </a:cubicBezTo>
                            <a:cubicBezTo>
                              <a:pt x="7378241" y="-10012"/>
                              <a:pt x="7416077" y="44811"/>
                              <a:pt x="7427977" y="103344"/>
                            </a:cubicBezTo>
                            <a:lnTo>
                              <a:pt x="7427977" y="103342"/>
                            </a:lnTo>
                            <a:lnTo>
                              <a:pt x="7427977" y="103342"/>
                            </a:lnTo>
                            <a:cubicBezTo>
                              <a:pt x="7429392" y="165977"/>
                              <a:pt x="7433850" y="182869"/>
                              <a:pt x="7427977" y="258354"/>
                            </a:cubicBezTo>
                            <a:cubicBezTo>
                              <a:pt x="7418824" y="311284"/>
                              <a:pt x="7421792" y="431626"/>
                              <a:pt x="7427977" y="516705"/>
                            </a:cubicBezTo>
                            <a:cubicBezTo>
                              <a:pt x="7437649" y="574609"/>
                              <a:pt x="7381954" y="618657"/>
                              <a:pt x="7324633" y="620049"/>
                            </a:cubicBezTo>
                            <a:cubicBezTo>
                              <a:pt x="7081208" y="607514"/>
                              <a:pt x="6938245" y="623523"/>
                              <a:pt x="6720398" y="620049"/>
                            </a:cubicBezTo>
                            <a:cubicBezTo>
                              <a:pt x="6502552" y="616575"/>
                              <a:pt x="6340891" y="600570"/>
                              <a:pt x="6243053" y="620049"/>
                            </a:cubicBezTo>
                            <a:cubicBezTo>
                              <a:pt x="6145216" y="639528"/>
                              <a:pt x="5939568" y="610888"/>
                              <a:pt x="5681115" y="620049"/>
                            </a:cubicBezTo>
                            <a:cubicBezTo>
                              <a:pt x="5422662" y="629210"/>
                              <a:pt x="5294692" y="619608"/>
                              <a:pt x="4992287" y="620049"/>
                            </a:cubicBezTo>
                            <a:cubicBezTo>
                              <a:pt x="4689882" y="620490"/>
                              <a:pt x="4512155" y="645632"/>
                              <a:pt x="4303459" y="620049"/>
                            </a:cubicBezTo>
                            <a:cubicBezTo>
                              <a:pt x="4094763" y="594466"/>
                              <a:pt x="3896974" y="650133"/>
                              <a:pt x="3699225" y="620049"/>
                            </a:cubicBezTo>
                            <a:cubicBezTo>
                              <a:pt x="3501476" y="589965"/>
                              <a:pt x="3304709" y="606463"/>
                              <a:pt x="3094990" y="620049"/>
                            </a:cubicBezTo>
                            <a:cubicBezTo>
                              <a:pt x="2877689" y="608976"/>
                              <a:pt x="2672571" y="627962"/>
                              <a:pt x="2531702" y="620049"/>
                            </a:cubicBezTo>
                            <a:cubicBezTo>
                              <a:pt x="2390833" y="612136"/>
                              <a:pt x="2109720" y="642142"/>
                              <a:pt x="1931274" y="620049"/>
                            </a:cubicBezTo>
                            <a:cubicBezTo>
                              <a:pt x="1752828" y="597956"/>
                              <a:pt x="1532591" y="590036"/>
                              <a:pt x="1237996" y="620049"/>
                            </a:cubicBezTo>
                            <a:lnTo>
                              <a:pt x="1237996" y="620049"/>
                            </a:lnTo>
                            <a:cubicBezTo>
                              <a:pt x="992102" y="639937"/>
                              <a:pt x="912376" y="614925"/>
                              <a:pt x="693363" y="620049"/>
                            </a:cubicBezTo>
                            <a:cubicBezTo>
                              <a:pt x="474350" y="625173"/>
                              <a:pt x="281566" y="610225"/>
                              <a:pt x="103344" y="620049"/>
                            </a:cubicBezTo>
                            <a:cubicBezTo>
                              <a:pt x="48533" y="616134"/>
                              <a:pt x="11540" y="566582"/>
                              <a:pt x="0" y="516705"/>
                            </a:cubicBezTo>
                            <a:cubicBezTo>
                              <a:pt x="593" y="388535"/>
                              <a:pt x="9410" y="335451"/>
                              <a:pt x="0" y="258354"/>
                            </a:cubicBezTo>
                            <a:cubicBezTo>
                              <a:pt x="-253" y="230479"/>
                              <a:pt x="1022" y="216357"/>
                              <a:pt x="0" y="200226"/>
                            </a:cubicBezTo>
                            <a:cubicBezTo>
                              <a:pt x="-2588" y="161544"/>
                              <a:pt x="-4706" y="143976"/>
                              <a:pt x="0" y="103342"/>
                            </a:cubicBezTo>
                            <a:lnTo>
                              <a:pt x="0" y="103344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6B5DFEB-C3F2-A62F-D9A2-F010CA4BF06E}"/>
                  </a:ext>
                </a:extLst>
              </p:cNvPr>
              <p:cNvSpPr txBox="1"/>
              <p:nvPr/>
            </p:nvSpPr>
            <p:spPr>
              <a:xfrm>
                <a:off x="555630" y="321259"/>
                <a:ext cx="9797582" cy="1729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>
                    <a:solidFill>
                      <a:schemeClr val="tx1"/>
                    </a:solidFill>
                    <a:latin typeface="+mn-lt"/>
                  </a:rPr>
                  <a:t>Mật độ dân số trung bình của vùng </a:t>
                </a:r>
                <a:r>
                  <a:rPr lang="en-US" sz="4400"/>
                  <a:t>là</a:t>
                </a:r>
                <a:r>
                  <a:rPr lang="en-US" sz="4400">
                    <a:solidFill>
                      <a:schemeClr val="tx1"/>
                    </a:solidFill>
                    <a:latin typeface="+mn-lt"/>
                  </a:rPr>
                  <a:t> bao nhiêu?</a:t>
                </a:r>
                <a:endParaRPr lang="vi-VN" sz="44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582" y="1811811"/>
              <a:ext cx="1170657" cy="117065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CBE733D-8ED1-4A63-1587-839842DD50E9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F93CBD25-3A08-B12F-4B76-45F909843CB4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E25CD4BA-2DA5-7B93-1731-CA6741CA1E95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64C253A9-E90A-700F-6738-663FE715BEDC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0B96E92-BDB9-71ED-E0F1-E16491BBCA64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C6F4710-ABF8-F071-4548-B1DC5A2E6A4A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27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BA9C35D-5B4C-F2CF-DC1C-7F75ED26D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755238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5668832" y="2722537"/>
            <a:ext cx="6443548" cy="3684988"/>
            <a:chOff x="-133388" y="3140058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388" y="3140058"/>
              <a:ext cx="6443548" cy="36849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820401" y="3920487"/>
              <a:ext cx="447941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</a:rPr>
                <a:t>Vĩnh Phúc, Ninh Bình</a:t>
              </a:r>
              <a:endParaRPr lang="vi-VN" sz="72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114604" y="1422082"/>
            <a:ext cx="11982270" cy="990633"/>
            <a:chOff x="-172718" y="1651755"/>
            <a:chExt cx="11982270" cy="9906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212920" y="1651755"/>
              <a:ext cx="11596632" cy="990633"/>
              <a:chOff x="-746440" y="232396"/>
              <a:chExt cx="12469539" cy="1184166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590194" y="232396"/>
                <a:ext cx="12116744" cy="1184166"/>
              </a:xfrm>
              <a:custGeom>
                <a:avLst/>
                <a:gdLst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79558 w 12116744"/>
                  <a:gd name="connsiteY4" fmla="*/ 0 h 1184166"/>
                  <a:gd name="connsiteX5" fmla="*/ 5751672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413357 w 12116744"/>
                  <a:gd name="connsiteY2" fmla="*/ 0 h 1184166"/>
                  <a:gd name="connsiteX3" fmla="*/ 4076615 w 12116744"/>
                  <a:gd name="connsiteY3" fmla="*/ 0 h 1184166"/>
                  <a:gd name="connsiteX4" fmla="*/ 5633708 w 12116744"/>
                  <a:gd name="connsiteY4" fmla="*/ 0 h 1184166"/>
                  <a:gd name="connsiteX5" fmla="*/ 6221394 w 12116744"/>
                  <a:gd name="connsiteY5" fmla="*/ 0 h 1184166"/>
                  <a:gd name="connsiteX6" fmla="*/ 6759181 w 12116744"/>
                  <a:gd name="connsiteY6" fmla="*/ 0 h 1184166"/>
                  <a:gd name="connsiteX7" fmla="*/ 7296969 w 12116744"/>
                  <a:gd name="connsiteY7" fmla="*/ 0 h 1184166"/>
                  <a:gd name="connsiteX8" fmla="*/ 9278722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92082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915717 w 12116744"/>
                  <a:gd name="connsiteY14" fmla="*/ 1184166 h 1184166"/>
                  <a:gd name="connsiteX15" fmla="*/ 8358621 w 12116744"/>
                  <a:gd name="connsiteY15" fmla="*/ 1184166 h 1184166"/>
                  <a:gd name="connsiteX16" fmla="*/ 6801529 w 12116744"/>
                  <a:gd name="connsiteY16" fmla="*/ 1184166 h 1184166"/>
                  <a:gd name="connsiteX17" fmla="*/ 5032105 w 12116744"/>
                  <a:gd name="connsiteY17" fmla="*/ 1184166 h 1184166"/>
                  <a:gd name="connsiteX18" fmla="*/ 4411154 w 12116744"/>
                  <a:gd name="connsiteY18" fmla="*/ 1184166 h 1184166"/>
                  <a:gd name="connsiteX19" fmla="*/ 3750569 w 12116744"/>
                  <a:gd name="connsiteY19" fmla="*/ 1184166 h 1184166"/>
                  <a:gd name="connsiteX20" fmla="*/ 3050348 w 12116744"/>
                  <a:gd name="connsiteY20" fmla="*/ 1184166 h 1184166"/>
                  <a:gd name="connsiteX21" fmla="*/ 750099 w 12116744"/>
                  <a:gd name="connsiteY21" fmla="*/ 1184166 h 1184166"/>
                  <a:gd name="connsiteX22" fmla="*/ 0 w 12116744"/>
                  <a:gd name="connsiteY22" fmla="*/ 986800 h 1184166"/>
                  <a:gd name="connsiteX23" fmla="*/ 0 w 12116744"/>
                  <a:gd name="connsiteY23" fmla="*/ 607870 h 1184166"/>
                  <a:gd name="connsiteX24" fmla="*/ 0 w 12116744"/>
                  <a:gd name="connsiteY24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61863 w 12116744"/>
                  <a:gd name="connsiteY4" fmla="*/ 0 h 1184166"/>
                  <a:gd name="connsiteX5" fmla="*/ 5769366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116744" h="1184166" fill="none" extrusionOk="0">
                    <a:moveTo>
                      <a:pt x="0" y="197363"/>
                    </a:moveTo>
                    <a:cubicBezTo>
                      <a:pt x="2295" y="49896"/>
                      <a:pt x="310927" y="67702"/>
                      <a:pt x="750099" y="0"/>
                    </a:cubicBezTo>
                    <a:cubicBezTo>
                      <a:pt x="1352595" y="24488"/>
                      <a:pt x="2234858" y="-9000"/>
                      <a:pt x="2625688" y="0"/>
                    </a:cubicBezTo>
                    <a:cubicBezTo>
                      <a:pt x="3034688" y="-93119"/>
                      <a:pt x="3733810" y="37560"/>
                      <a:pt x="4607444" y="0"/>
                    </a:cubicBezTo>
                    <a:cubicBezTo>
                      <a:pt x="4845350" y="-22626"/>
                      <a:pt x="5000666" y="-8208"/>
                      <a:pt x="5179558" y="0"/>
                    </a:cubicBezTo>
                    <a:cubicBezTo>
                      <a:pt x="5375977" y="-16331"/>
                      <a:pt x="5577170" y="685"/>
                      <a:pt x="5751672" y="0"/>
                    </a:cubicBezTo>
                    <a:cubicBezTo>
                      <a:pt x="5929977" y="8945"/>
                      <a:pt x="6083458" y="-11108"/>
                      <a:pt x="6376868" y="0"/>
                    </a:cubicBezTo>
                    <a:cubicBezTo>
                      <a:pt x="7165412" y="-63119"/>
                      <a:pt x="7698300" y="13548"/>
                      <a:pt x="8146293" y="0"/>
                    </a:cubicBezTo>
                    <a:cubicBezTo>
                      <a:pt x="8578843" y="84293"/>
                      <a:pt x="9005981" y="161320"/>
                      <a:pt x="9597219" y="0"/>
                    </a:cubicBezTo>
                    <a:cubicBezTo>
                      <a:pt x="10137111" y="-18598"/>
                      <a:pt x="10807729" y="-212958"/>
                      <a:pt x="11366643" y="0"/>
                    </a:cubicBezTo>
                    <a:cubicBezTo>
                      <a:pt x="11879516" y="9233"/>
                      <a:pt x="12202808" y="126754"/>
                      <a:pt x="12116744" y="197363"/>
                    </a:cubicBezTo>
                    <a:cubicBezTo>
                      <a:pt x="12175158" y="379874"/>
                      <a:pt x="12094280" y="498147"/>
                      <a:pt x="12116744" y="584188"/>
                    </a:cubicBezTo>
                    <a:cubicBezTo>
                      <a:pt x="12142511" y="686417"/>
                      <a:pt x="12070121" y="795401"/>
                      <a:pt x="12116744" y="986800"/>
                    </a:cubicBezTo>
                    <a:cubicBezTo>
                      <a:pt x="12076915" y="1026168"/>
                      <a:pt x="11664488" y="1194535"/>
                      <a:pt x="11366643" y="1184166"/>
                    </a:cubicBezTo>
                    <a:cubicBezTo>
                      <a:pt x="10728839" y="1217895"/>
                      <a:pt x="9899562" y="1170346"/>
                      <a:pt x="9384888" y="1184166"/>
                    </a:cubicBezTo>
                    <a:cubicBezTo>
                      <a:pt x="8974931" y="1153549"/>
                      <a:pt x="8254125" y="1068025"/>
                      <a:pt x="7509298" y="1184166"/>
                    </a:cubicBezTo>
                    <a:cubicBezTo>
                      <a:pt x="6746205" y="1164107"/>
                      <a:pt x="6601293" y="1178403"/>
                      <a:pt x="5739874" y="1184166"/>
                    </a:cubicBezTo>
                    <a:cubicBezTo>
                      <a:pt x="4834943" y="1026235"/>
                      <a:pt x="4367704" y="1014368"/>
                      <a:pt x="3758121" y="1184166"/>
                    </a:cubicBezTo>
                    <a:cubicBezTo>
                      <a:pt x="3425140" y="857799"/>
                      <a:pt x="2159557" y="871419"/>
                      <a:pt x="750099" y="1184166"/>
                    </a:cubicBezTo>
                    <a:cubicBezTo>
                      <a:pt x="338645" y="1169528"/>
                      <a:pt x="133464" y="1040138"/>
                      <a:pt x="0" y="986800"/>
                    </a:cubicBezTo>
                    <a:cubicBezTo>
                      <a:pt x="41515" y="852271"/>
                      <a:pt x="-5432" y="750726"/>
                      <a:pt x="0" y="615766"/>
                    </a:cubicBezTo>
                    <a:cubicBezTo>
                      <a:pt x="22517" y="451186"/>
                      <a:pt x="-44065" y="343738"/>
                      <a:pt x="0" y="197363"/>
                    </a:cubicBezTo>
                    <a:close/>
                  </a:path>
                  <a:path w="12116744" h="1184166" stroke="0" extrusionOk="0">
                    <a:moveTo>
                      <a:pt x="0" y="197363"/>
                    </a:moveTo>
                    <a:cubicBezTo>
                      <a:pt x="21357" y="35681"/>
                      <a:pt x="324585" y="-41279"/>
                      <a:pt x="750099" y="0"/>
                    </a:cubicBezTo>
                    <a:cubicBezTo>
                      <a:pt x="1124834" y="38307"/>
                      <a:pt x="1879060" y="-36898"/>
                      <a:pt x="2413357" y="0"/>
                    </a:cubicBezTo>
                    <a:cubicBezTo>
                      <a:pt x="3126792" y="-16521"/>
                      <a:pt x="3420912" y="46430"/>
                      <a:pt x="4076615" y="0"/>
                    </a:cubicBezTo>
                    <a:cubicBezTo>
                      <a:pt x="4719101" y="11505"/>
                      <a:pt x="5141400" y="-43303"/>
                      <a:pt x="5633708" y="0"/>
                    </a:cubicBezTo>
                    <a:cubicBezTo>
                      <a:pt x="5768943" y="24606"/>
                      <a:pt x="5933946" y="19340"/>
                      <a:pt x="6221394" y="0"/>
                    </a:cubicBezTo>
                    <a:cubicBezTo>
                      <a:pt x="6487115" y="-10822"/>
                      <a:pt x="6625562" y="5478"/>
                      <a:pt x="6759181" y="0"/>
                    </a:cubicBezTo>
                    <a:cubicBezTo>
                      <a:pt x="6914743" y="-25608"/>
                      <a:pt x="7171170" y="-1128"/>
                      <a:pt x="7296969" y="0"/>
                    </a:cubicBezTo>
                    <a:cubicBezTo>
                      <a:pt x="7830748" y="55999"/>
                      <a:pt x="8883211" y="-81012"/>
                      <a:pt x="9278722" y="0"/>
                    </a:cubicBezTo>
                    <a:cubicBezTo>
                      <a:pt x="9874070" y="-136848"/>
                      <a:pt x="10413081" y="-80520"/>
                      <a:pt x="11366643" y="0"/>
                    </a:cubicBezTo>
                    <a:cubicBezTo>
                      <a:pt x="11853768" y="-13261"/>
                      <a:pt x="12163557" y="68195"/>
                      <a:pt x="12116744" y="197363"/>
                    </a:cubicBezTo>
                    <a:cubicBezTo>
                      <a:pt x="12077313" y="304755"/>
                      <a:pt x="12143727" y="469412"/>
                      <a:pt x="12116744" y="592082"/>
                    </a:cubicBezTo>
                    <a:cubicBezTo>
                      <a:pt x="12095162" y="764718"/>
                      <a:pt x="12039483" y="900331"/>
                      <a:pt x="12116744" y="986800"/>
                    </a:cubicBezTo>
                    <a:cubicBezTo>
                      <a:pt x="12108615" y="953065"/>
                      <a:pt x="11826578" y="1176198"/>
                      <a:pt x="11366643" y="1184166"/>
                    </a:cubicBezTo>
                    <a:cubicBezTo>
                      <a:pt x="10906450" y="1083967"/>
                      <a:pt x="10571776" y="1130246"/>
                      <a:pt x="9915717" y="1184166"/>
                    </a:cubicBezTo>
                    <a:cubicBezTo>
                      <a:pt x="9447720" y="1236343"/>
                      <a:pt x="8830898" y="1158765"/>
                      <a:pt x="8358621" y="1184166"/>
                    </a:cubicBezTo>
                    <a:cubicBezTo>
                      <a:pt x="8008543" y="1194765"/>
                      <a:pt x="7410471" y="1276236"/>
                      <a:pt x="6801529" y="1184166"/>
                    </a:cubicBezTo>
                    <a:cubicBezTo>
                      <a:pt x="6230454" y="1216418"/>
                      <a:pt x="5791764" y="1191494"/>
                      <a:pt x="5032105" y="1184166"/>
                    </a:cubicBezTo>
                    <a:cubicBezTo>
                      <a:pt x="4724080" y="1213232"/>
                      <a:pt x="4548733" y="1169071"/>
                      <a:pt x="4411154" y="1184166"/>
                    </a:cubicBezTo>
                    <a:cubicBezTo>
                      <a:pt x="4278754" y="1159790"/>
                      <a:pt x="3894591" y="1177997"/>
                      <a:pt x="3750569" y="1184166"/>
                    </a:cubicBezTo>
                    <a:cubicBezTo>
                      <a:pt x="3577613" y="1185143"/>
                      <a:pt x="3420488" y="1165793"/>
                      <a:pt x="3050348" y="1184166"/>
                    </a:cubicBezTo>
                    <a:cubicBezTo>
                      <a:pt x="2316010" y="1031751"/>
                      <a:pt x="1379508" y="1233912"/>
                      <a:pt x="750099" y="1184166"/>
                    </a:cubicBezTo>
                    <a:cubicBezTo>
                      <a:pt x="356325" y="1169356"/>
                      <a:pt x="-35333" y="1118545"/>
                      <a:pt x="0" y="986800"/>
                    </a:cubicBezTo>
                    <a:cubicBezTo>
                      <a:pt x="41757" y="850548"/>
                      <a:pt x="40090" y="738811"/>
                      <a:pt x="0" y="607870"/>
                    </a:cubicBezTo>
                    <a:cubicBezTo>
                      <a:pt x="-27106" y="453895"/>
                      <a:pt x="57202" y="363557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22405" y="-23776"/>
                      <a:pt x="323608" y="-103528"/>
                      <a:pt x="750099" y="0"/>
                    </a:cubicBezTo>
                    <a:cubicBezTo>
                      <a:pt x="1278704" y="-18024"/>
                      <a:pt x="2322052" y="20808"/>
                      <a:pt x="2625688" y="0"/>
                    </a:cubicBezTo>
                    <a:cubicBezTo>
                      <a:pt x="3044171" y="141532"/>
                      <a:pt x="3798292" y="166697"/>
                      <a:pt x="4607444" y="0"/>
                    </a:cubicBezTo>
                    <a:cubicBezTo>
                      <a:pt x="4778136" y="3250"/>
                      <a:pt x="4899052" y="18009"/>
                      <a:pt x="5161863" y="0"/>
                    </a:cubicBezTo>
                    <a:cubicBezTo>
                      <a:pt x="5400353" y="-16021"/>
                      <a:pt x="5582211" y="-19726"/>
                      <a:pt x="5769366" y="0"/>
                    </a:cubicBezTo>
                    <a:cubicBezTo>
                      <a:pt x="5913108" y="-16893"/>
                      <a:pt x="6076859" y="-9184"/>
                      <a:pt x="6376868" y="0"/>
                    </a:cubicBezTo>
                    <a:cubicBezTo>
                      <a:pt x="7126195" y="-189724"/>
                      <a:pt x="7609086" y="-93631"/>
                      <a:pt x="8146293" y="0"/>
                    </a:cubicBezTo>
                    <a:cubicBezTo>
                      <a:pt x="8685617" y="7242"/>
                      <a:pt x="9038994" y="-7435"/>
                      <a:pt x="9597219" y="0"/>
                    </a:cubicBezTo>
                    <a:cubicBezTo>
                      <a:pt x="10119616" y="44747"/>
                      <a:pt x="10672924" y="195800"/>
                      <a:pt x="11366643" y="0"/>
                    </a:cubicBezTo>
                    <a:cubicBezTo>
                      <a:pt x="11841332" y="-14036"/>
                      <a:pt x="12170641" y="77523"/>
                      <a:pt x="12116744" y="197363"/>
                    </a:cubicBezTo>
                    <a:cubicBezTo>
                      <a:pt x="12189528" y="363381"/>
                      <a:pt x="12097479" y="470003"/>
                      <a:pt x="12116744" y="584188"/>
                    </a:cubicBezTo>
                    <a:cubicBezTo>
                      <a:pt x="12140977" y="668187"/>
                      <a:pt x="12093331" y="774228"/>
                      <a:pt x="12116744" y="986800"/>
                    </a:cubicBezTo>
                    <a:cubicBezTo>
                      <a:pt x="12222673" y="1097543"/>
                      <a:pt x="11668439" y="1065889"/>
                      <a:pt x="11366643" y="1184166"/>
                    </a:cubicBezTo>
                    <a:cubicBezTo>
                      <a:pt x="10698404" y="1191097"/>
                      <a:pt x="9921969" y="1213934"/>
                      <a:pt x="9384888" y="1184166"/>
                    </a:cubicBezTo>
                    <a:cubicBezTo>
                      <a:pt x="9036811" y="1155894"/>
                      <a:pt x="8411132" y="1158416"/>
                      <a:pt x="7509298" y="1184166"/>
                    </a:cubicBezTo>
                    <a:cubicBezTo>
                      <a:pt x="6724659" y="1148003"/>
                      <a:pt x="6608954" y="1163257"/>
                      <a:pt x="5739874" y="1184166"/>
                    </a:cubicBezTo>
                    <a:cubicBezTo>
                      <a:pt x="4917408" y="1186593"/>
                      <a:pt x="4198458" y="1100017"/>
                      <a:pt x="3758121" y="1184166"/>
                    </a:cubicBezTo>
                    <a:cubicBezTo>
                      <a:pt x="3666514" y="1127436"/>
                      <a:pt x="2096272" y="1407557"/>
                      <a:pt x="750099" y="1184166"/>
                    </a:cubicBezTo>
                    <a:cubicBezTo>
                      <a:pt x="348951" y="1214941"/>
                      <a:pt x="77006" y="1102556"/>
                      <a:pt x="0" y="986800"/>
                    </a:cubicBezTo>
                    <a:cubicBezTo>
                      <a:pt x="36990" y="875742"/>
                      <a:pt x="-11017" y="773353"/>
                      <a:pt x="0" y="615766"/>
                    </a:cubicBezTo>
                    <a:cubicBezTo>
                      <a:pt x="37245" y="469999"/>
                      <a:pt x="-62648" y="348238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15092" y="25552"/>
                      <a:pt x="347182" y="-25138"/>
                      <a:pt x="750099" y="0"/>
                    </a:cubicBezTo>
                    <a:cubicBezTo>
                      <a:pt x="1389283" y="-29990"/>
                      <a:pt x="2308175" y="-11344"/>
                      <a:pt x="2625688" y="0"/>
                    </a:cubicBezTo>
                    <a:cubicBezTo>
                      <a:pt x="3054064" y="51749"/>
                      <a:pt x="3817831" y="135656"/>
                      <a:pt x="4607444" y="0"/>
                    </a:cubicBezTo>
                    <a:cubicBezTo>
                      <a:pt x="4834086" y="-30614"/>
                      <a:pt x="5015324" y="6839"/>
                      <a:pt x="5179558" y="0"/>
                    </a:cubicBezTo>
                    <a:cubicBezTo>
                      <a:pt x="5378566" y="28242"/>
                      <a:pt x="5586607" y="1798"/>
                      <a:pt x="5751672" y="0"/>
                    </a:cubicBezTo>
                    <a:cubicBezTo>
                      <a:pt x="5931701" y="-35779"/>
                      <a:pt x="6108126" y="-26644"/>
                      <a:pt x="6376868" y="0"/>
                    </a:cubicBezTo>
                    <a:cubicBezTo>
                      <a:pt x="7205718" y="-130841"/>
                      <a:pt x="7748063" y="-30670"/>
                      <a:pt x="8146293" y="0"/>
                    </a:cubicBezTo>
                    <a:cubicBezTo>
                      <a:pt x="8612652" y="-69325"/>
                      <a:pt x="9050535" y="28445"/>
                      <a:pt x="9597219" y="0"/>
                    </a:cubicBezTo>
                    <a:cubicBezTo>
                      <a:pt x="9988115" y="-1246"/>
                      <a:pt x="10692061" y="-152398"/>
                      <a:pt x="11366643" y="0"/>
                    </a:cubicBezTo>
                    <a:cubicBezTo>
                      <a:pt x="11861422" y="-7901"/>
                      <a:pt x="12218547" y="112936"/>
                      <a:pt x="12116744" y="197363"/>
                    </a:cubicBezTo>
                    <a:cubicBezTo>
                      <a:pt x="12173361" y="384182"/>
                      <a:pt x="12110141" y="491610"/>
                      <a:pt x="12116744" y="584188"/>
                    </a:cubicBezTo>
                    <a:cubicBezTo>
                      <a:pt x="12114777" y="687642"/>
                      <a:pt x="12104838" y="795489"/>
                      <a:pt x="12116744" y="986800"/>
                    </a:cubicBezTo>
                    <a:cubicBezTo>
                      <a:pt x="12076890" y="1069481"/>
                      <a:pt x="11657126" y="1165432"/>
                      <a:pt x="11366643" y="1184166"/>
                    </a:cubicBezTo>
                    <a:cubicBezTo>
                      <a:pt x="10698658" y="1347983"/>
                      <a:pt x="9898576" y="1171672"/>
                      <a:pt x="9384888" y="1184166"/>
                    </a:cubicBezTo>
                    <a:cubicBezTo>
                      <a:pt x="8913409" y="1066908"/>
                      <a:pt x="8280553" y="1310888"/>
                      <a:pt x="7509298" y="1184166"/>
                    </a:cubicBezTo>
                    <a:cubicBezTo>
                      <a:pt x="6747505" y="1129227"/>
                      <a:pt x="6615675" y="1202357"/>
                      <a:pt x="5739874" y="1184166"/>
                    </a:cubicBezTo>
                    <a:cubicBezTo>
                      <a:pt x="4837111" y="1118938"/>
                      <a:pt x="4237697" y="1024780"/>
                      <a:pt x="3758121" y="1184166"/>
                    </a:cubicBezTo>
                    <a:cubicBezTo>
                      <a:pt x="3463829" y="909488"/>
                      <a:pt x="2201421" y="1051471"/>
                      <a:pt x="750099" y="1184166"/>
                    </a:cubicBezTo>
                    <a:cubicBezTo>
                      <a:pt x="329326" y="1175671"/>
                      <a:pt x="107752" y="1038558"/>
                      <a:pt x="0" y="986800"/>
                    </a:cubicBezTo>
                    <a:cubicBezTo>
                      <a:pt x="33971" y="845721"/>
                      <a:pt x="-18278" y="786218"/>
                      <a:pt x="0" y="615766"/>
                    </a:cubicBezTo>
                    <a:cubicBezTo>
                      <a:pt x="39774" y="449461"/>
                      <a:pt x="-33755" y="356703"/>
                      <a:pt x="0" y="197363"/>
                    </a:cubicBez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441882 w 11268534"/>
                          <a:gd name="connsiteY2" fmla="*/ 0 h 990633"/>
                          <a:gd name="connsiteX3" fmla="*/ 4284909 w 11268534"/>
                          <a:gd name="connsiteY3" fmla="*/ 0 h 990633"/>
                          <a:gd name="connsiteX4" fmla="*/ 4816973 w 11268534"/>
                          <a:gd name="connsiteY4" fmla="*/ 0 h 990633"/>
                          <a:gd name="connsiteX5" fmla="*/ 5349037 w 11268534"/>
                          <a:gd name="connsiteY5" fmla="*/ 0 h 990633"/>
                          <a:gd name="connsiteX6" fmla="*/ 5930468 w 11268534"/>
                          <a:gd name="connsiteY6" fmla="*/ 0 h 990633"/>
                          <a:gd name="connsiteX7" fmla="*/ 7576027 w 11268534"/>
                          <a:gd name="connsiteY7" fmla="*/ 0 h 990633"/>
                          <a:gd name="connsiteX8" fmla="*/ 8925384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88712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8727917 w 11268534"/>
                          <a:gd name="connsiteY14" fmla="*/ 990633 h 990633"/>
                          <a:gd name="connsiteX15" fmla="*/ 6983624 w 11268534"/>
                          <a:gd name="connsiteY15" fmla="*/ 990633 h 990633"/>
                          <a:gd name="connsiteX16" fmla="*/ 5338065 w 11268534"/>
                          <a:gd name="connsiteY16" fmla="*/ 990633 h 990633"/>
                          <a:gd name="connsiteX17" fmla="*/ 3495041 w 11268534"/>
                          <a:gd name="connsiteY17" fmla="*/ 990633 h 990633"/>
                          <a:gd name="connsiteX18" fmla="*/ 697590 w 11268534"/>
                          <a:gd name="connsiteY18" fmla="*/ 990633 h 990633"/>
                          <a:gd name="connsiteX19" fmla="*/ 0 w 11268534"/>
                          <a:gd name="connsiteY19" fmla="*/ 825524 h 990633"/>
                          <a:gd name="connsiteX20" fmla="*/ 0 w 11268534"/>
                          <a:gd name="connsiteY20" fmla="*/ 515129 h 990633"/>
                          <a:gd name="connsiteX21" fmla="*/ 0 w 11268534"/>
                          <a:gd name="connsiteY21" fmla="*/ 165108 h 990633"/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244415 w 11268534"/>
                          <a:gd name="connsiteY2" fmla="*/ 0 h 990633"/>
                          <a:gd name="connsiteX3" fmla="*/ 3791240 w 11268534"/>
                          <a:gd name="connsiteY3" fmla="*/ 0 h 990633"/>
                          <a:gd name="connsiteX4" fmla="*/ 5239331 w 11268534"/>
                          <a:gd name="connsiteY4" fmla="*/ 0 h 990633"/>
                          <a:gd name="connsiteX5" fmla="*/ 5785877 w 11268534"/>
                          <a:gd name="connsiteY5" fmla="*/ 0 h 990633"/>
                          <a:gd name="connsiteX6" fmla="*/ 6286018 w 11268534"/>
                          <a:gd name="connsiteY6" fmla="*/ 0 h 990633"/>
                          <a:gd name="connsiteX7" fmla="*/ 6786159 w 11268534"/>
                          <a:gd name="connsiteY7" fmla="*/ 0 h 990633"/>
                          <a:gd name="connsiteX8" fmla="*/ 8629183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95316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9221586 w 11268534"/>
                          <a:gd name="connsiteY14" fmla="*/ 990633 h 990633"/>
                          <a:gd name="connsiteX15" fmla="*/ 7773492 w 11268534"/>
                          <a:gd name="connsiteY15" fmla="*/ 990633 h 990633"/>
                          <a:gd name="connsiteX16" fmla="*/ 6325401 w 11268534"/>
                          <a:gd name="connsiteY16" fmla="*/ 990633 h 990633"/>
                          <a:gd name="connsiteX17" fmla="*/ 4679842 w 11268534"/>
                          <a:gd name="connsiteY17" fmla="*/ 990633 h 990633"/>
                          <a:gd name="connsiteX18" fmla="*/ 4102360 w 11268534"/>
                          <a:gd name="connsiteY18" fmla="*/ 990633 h 990633"/>
                          <a:gd name="connsiteX19" fmla="*/ 3488018 w 11268534"/>
                          <a:gd name="connsiteY19" fmla="*/ 990633 h 990633"/>
                          <a:gd name="connsiteX20" fmla="*/ 2836815 w 11268534"/>
                          <a:gd name="connsiteY20" fmla="*/ 990633 h 990633"/>
                          <a:gd name="connsiteX21" fmla="*/ 697590 w 11268534"/>
                          <a:gd name="connsiteY21" fmla="*/ 990633 h 990633"/>
                          <a:gd name="connsiteX22" fmla="*/ 0 w 11268534"/>
                          <a:gd name="connsiteY22" fmla="*/ 825524 h 990633"/>
                          <a:gd name="connsiteX23" fmla="*/ 0 w 11268534"/>
                          <a:gd name="connsiteY23" fmla="*/ 508524 h 990633"/>
                          <a:gd name="connsiteX24" fmla="*/ 0 w 11268534"/>
                          <a:gd name="connsiteY24" fmla="*/ 165108 h 990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1268534" h="990633" fill="none" extrusionOk="0">
                            <a:moveTo>
                              <a:pt x="0" y="165108"/>
                            </a:moveTo>
                            <a:cubicBezTo>
                              <a:pt x="-6760" y="69090"/>
                              <a:pt x="305606" y="3717"/>
                              <a:pt x="697590" y="0"/>
                            </a:cubicBezTo>
                            <a:cubicBezTo>
                              <a:pt x="1300619" y="-24732"/>
                              <a:pt x="2093722" y="-6698"/>
                              <a:pt x="2441882" y="0"/>
                            </a:cubicBezTo>
                            <a:cubicBezTo>
                              <a:pt x="2844836" y="5212"/>
                              <a:pt x="3559440" y="70186"/>
                              <a:pt x="4284909" y="0"/>
                            </a:cubicBezTo>
                            <a:cubicBezTo>
                              <a:pt x="4491592" y="-21317"/>
                              <a:pt x="4637897" y="-15499"/>
                              <a:pt x="4816973" y="0"/>
                            </a:cubicBezTo>
                            <a:cubicBezTo>
                              <a:pt x="4996049" y="15499"/>
                              <a:pt x="5179549" y="7870"/>
                              <a:pt x="5349037" y="0"/>
                            </a:cubicBezTo>
                            <a:cubicBezTo>
                              <a:pt x="5518525" y="-7870"/>
                              <a:pt x="5659907" y="-6153"/>
                              <a:pt x="5930468" y="0"/>
                            </a:cubicBezTo>
                            <a:cubicBezTo>
                              <a:pt x="6615964" y="-71015"/>
                              <a:pt x="7178437" y="23442"/>
                              <a:pt x="7576027" y="0"/>
                            </a:cubicBezTo>
                            <a:cubicBezTo>
                              <a:pt x="8004769" y="-21762"/>
                              <a:pt x="8409362" y="104858"/>
                              <a:pt x="8925384" y="0"/>
                            </a:cubicBezTo>
                            <a:cubicBezTo>
                              <a:pt x="9399468" y="5999"/>
                              <a:pt x="9994398" y="-73751"/>
                              <a:pt x="10570943" y="0"/>
                            </a:cubicBezTo>
                            <a:cubicBezTo>
                              <a:pt x="11033940" y="-3030"/>
                              <a:pt x="11352598" y="102039"/>
                              <a:pt x="11268534" y="165108"/>
                            </a:cubicBezTo>
                            <a:cubicBezTo>
                              <a:pt x="11320986" y="316355"/>
                              <a:pt x="11264783" y="413921"/>
                              <a:pt x="11268534" y="488712"/>
                            </a:cubicBezTo>
                            <a:cubicBezTo>
                              <a:pt x="11277642" y="573174"/>
                              <a:pt x="11245126" y="669078"/>
                              <a:pt x="11268534" y="825524"/>
                            </a:cubicBezTo>
                            <a:cubicBezTo>
                              <a:pt x="11243777" y="909472"/>
                              <a:pt x="10900417" y="949900"/>
                              <a:pt x="10570943" y="990633"/>
                            </a:cubicBezTo>
                            <a:cubicBezTo>
                              <a:pt x="9956855" y="1034393"/>
                              <a:pt x="9166544" y="998473"/>
                              <a:pt x="8727917" y="990633"/>
                            </a:cubicBezTo>
                            <a:cubicBezTo>
                              <a:pt x="8386451" y="928220"/>
                              <a:pt x="7669837" y="1045603"/>
                              <a:pt x="6983624" y="990633"/>
                            </a:cubicBezTo>
                            <a:cubicBezTo>
                              <a:pt x="6263775" y="953805"/>
                              <a:pt x="6155905" y="1000323"/>
                              <a:pt x="5338065" y="990633"/>
                            </a:cubicBezTo>
                            <a:cubicBezTo>
                              <a:pt x="4493289" y="958189"/>
                              <a:pt x="4002385" y="890544"/>
                              <a:pt x="3495041" y="990633"/>
                            </a:cubicBezTo>
                            <a:cubicBezTo>
                              <a:pt x="3103157" y="923387"/>
                              <a:pt x="2099324" y="909758"/>
                              <a:pt x="697590" y="990633"/>
                            </a:cubicBezTo>
                            <a:cubicBezTo>
                              <a:pt x="311849" y="983175"/>
                              <a:pt x="100863" y="882508"/>
                              <a:pt x="0" y="825524"/>
                            </a:cubicBezTo>
                            <a:cubicBezTo>
                              <a:pt x="35344" y="715672"/>
                              <a:pt x="-10681" y="641249"/>
                              <a:pt x="0" y="515129"/>
                            </a:cubicBezTo>
                            <a:cubicBezTo>
                              <a:pt x="21567" y="373871"/>
                              <a:pt x="-55129" y="286642"/>
                              <a:pt x="0" y="165108"/>
                            </a:cubicBezTo>
                            <a:close/>
                          </a:path>
                          <a:path w="11268534" h="990633" stroke="0" extrusionOk="0">
                            <a:moveTo>
                              <a:pt x="0" y="165108"/>
                            </a:moveTo>
                            <a:cubicBezTo>
                              <a:pt x="46499" y="56133"/>
                              <a:pt x="273719" y="-49461"/>
                              <a:pt x="697590" y="0"/>
                            </a:cubicBezTo>
                            <a:cubicBezTo>
                              <a:pt x="1153700" y="29694"/>
                              <a:pt x="1679440" y="-5904"/>
                              <a:pt x="2244415" y="0"/>
                            </a:cubicBezTo>
                            <a:cubicBezTo>
                              <a:pt x="2839259" y="-21889"/>
                              <a:pt x="3188305" y="-9435"/>
                              <a:pt x="3791240" y="0"/>
                            </a:cubicBezTo>
                            <a:cubicBezTo>
                              <a:pt x="4450352" y="35177"/>
                              <a:pt x="4759148" y="-15149"/>
                              <a:pt x="5239331" y="0"/>
                            </a:cubicBezTo>
                            <a:cubicBezTo>
                              <a:pt x="5377560" y="20599"/>
                              <a:pt x="5520913" y="13456"/>
                              <a:pt x="5785877" y="0"/>
                            </a:cubicBezTo>
                            <a:cubicBezTo>
                              <a:pt x="6050841" y="-13456"/>
                              <a:pt x="6171681" y="13552"/>
                              <a:pt x="6286018" y="0"/>
                            </a:cubicBezTo>
                            <a:cubicBezTo>
                              <a:pt x="6400355" y="-13552"/>
                              <a:pt x="6659489" y="-4610"/>
                              <a:pt x="6786159" y="0"/>
                            </a:cubicBezTo>
                            <a:cubicBezTo>
                              <a:pt x="7193033" y="35037"/>
                              <a:pt x="8175002" y="-91917"/>
                              <a:pt x="8629183" y="0"/>
                            </a:cubicBezTo>
                            <a:cubicBezTo>
                              <a:pt x="9082287" y="-83841"/>
                              <a:pt x="9620397" y="39755"/>
                              <a:pt x="10570943" y="0"/>
                            </a:cubicBezTo>
                            <a:cubicBezTo>
                              <a:pt x="10996453" y="-4506"/>
                              <a:pt x="11302962" y="60020"/>
                              <a:pt x="11268534" y="165108"/>
                            </a:cubicBezTo>
                            <a:cubicBezTo>
                              <a:pt x="11256200" y="269275"/>
                              <a:pt x="11289760" y="372908"/>
                              <a:pt x="11268534" y="495316"/>
                            </a:cubicBezTo>
                            <a:cubicBezTo>
                              <a:pt x="11249199" y="630776"/>
                              <a:pt x="11202668" y="760218"/>
                              <a:pt x="11268534" y="825524"/>
                            </a:cubicBezTo>
                            <a:cubicBezTo>
                              <a:pt x="11258762" y="842584"/>
                              <a:pt x="11022015" y="986592"/>
                              <a:pt x="10570943" y="990633"/>
                            </a:cubicBezTo>
                            <a:cubicBezTo>
                              <a:pt x="10157304" y="944069"/>
                              <a:pt x="9792718" y="990410"/>
                              <a:pt x="9221586" y="990633"/>
                            </a:cubicBezTo>
                            <a:cubicBezTo>
                              <a:pt x="8696449" y="992381"/>
                              <a:pt x="8197838" y="958577"/>
                              <a:pt x="7773492" y="990633"/>
                            </a:cubicBezTo>
                            <a:cubicBezTo>
                              <a:pt x="7464828" y="994393"/>
                              <a:pt x="6825360" y="1023586"/>
                              <a:pt x="6325401" y="990633"/>
                            </a:cubicBezTo>
                            <a:cubicBezTo>
                              <a:pt x="5792785" y="942629"/>
                              <a:pt x="5375033" y="990802"/>
                              <a:pt x="4679842" y="990633"/>
                            </a:cubicBezTo>
                            <a:cubicBezTo>
                              <a:pt x="4394699" y="1017599"/>
                              <a:pt x="4234386" y="979169"/>
                              <a:pt x="4102360" y="990633"/>
                            </a:cubicBezTo>
                            <a:cubicBezTo>
                              <a:pt x="3970334" y="1002097"/>
                              <a:pt x="3639685" y="984494"/>
                              <a:pt x="3488018" y="990633"/>
                            </a:cubicBezTo>
                            <a:cubicBezTo>
                              <a:pt x="3336351" y="996772"/>
                              <a:pt x="3140314" y="969121"/>
                              <a:pt x="2836815" y="990633"/>
                            </a:cubicBezTo>
                            <a:cubicBezTo>
                              <a:pt x="2114825" y="919346"/>
                              <a:pt x="1322357" y="1001776"/>
                              <a:pt x="697590" y="990633"/>
                            </a:cubicBezTo>
                            <a:cubicBezTo>
                              <a:pt x="329981" y="973950"/>
                              <a:pt x="-44318" y="938045"/>
                              <a:pt x="0" y="825524"/>
                            </a:cubicBezTo>
                            <a:cubicBezTo>
                              <a:pt x="25624" y="727397"/>
                              <a:pt x="67934" y="618626"/>
                              <a:pt x="0" y="508524"/>
                            </a:cubicBezTo>
                            <a:cubicBezTo>
                              <a:pt x="-36027" y="377093"/>
                              <a:pt x="39720" y="281666"/>
                              <a:pt x="0" y="165108"/>
                            </a:cubicBezTo>
                            <a:close/>
                          </a:path>
                          <a:path w="11268534" h="990633" fill="none" stroke="0" extrusionOk="0">
                            <a:moveTo>
                              <a:pt x="0" y="165108"/>
                            </a:moveTo>
                            <a:cubicBezTo>
                              <a:pt x="-5417" y="48015"/>
                              <a:pt x="347475" y="-72684"/>
                              <a:pt x="697590" y="0"/>
                            </a:cubicBezTo>
                            <a:cubicBezTo>
                              <a:pt x="1265401" y="-20288"/>
                              <a:pt x="2133366" y="-7508"/>
                              <a:pt x="2441882" y="0"/>
                            </a:cubicBezTo>
                            <a:cubicBezTo>
                              <a:pt x="2781837" y="164447"/>
                              <a:pt x="3514438" y="77980"/>
                              <a:pt x="4284909" y="0"/>
                            </a:cubicBezTo>
                            <a:cubicBezTo>
                              <a:pt x="4456305" y="13798"/>
                              <a:pt x="4551478" y="-3846"/>
                              <a:pt x="4800517" y="0"/>
                            </a:cubicBezTo>
                            <a:cubicBezTo>
                              <a:pt x="5049556" y="3846"/>
                              <a:pt x="5215149" y="8929"/>
                              <a:pt x="5365493" y="0"/>
                            </a:cubicBezTo>
                            <a:cubicBezTo>
                              <a:pt x="5515837" y="-8929"/>
                              <a:pt x="5681786" y="-9940"/>
                              <a:pt x="5930468" y="0"/>
                            </a:cubicBezTo>
                            <a:cubicBezTo>
                              <a:pt x="6654992" y="-83232"/>
                              <a:pt x="7057462" y="-82325"/>
                              <a:pt x="7576027" y="0"/>
                            </a:cubicBezTo>
                            <a:cubicBezTo>
                              <a:pt x="8112671" y="-52091"/>
                              <a:pt x="8452873" y="-14941"/>
                              <a:pt x="8925384" y="0"/>
                            </a:cubicBezTo>
                            <a:cubicBezTo>
                              <a:pt x="9361757" y="-7568"/>
                              <a:pt x="9918941" y="79939"/>
                              <a:pt x="10570943" y="0"/>
                            </a:cubicBezTo>
                            <a:cubicBezTo>
                              <a:pt x="11016349" y="-7776"/>
                              <a:pt x="11339322" y="64795"/>
                              <a:pt x="11268534" y="165108"/>
                            </a:cubicBezTo>
                            <a:cubicBezTo>
                              <a:pt x="11336648" y="308177"/>
                              <a:pt x="11258093" y="406021"/>
                              <a:pt x="11268534" y="488712"/>
                            </a:cubicBezTo>
                            <a:cubicBezTo>
                              <a:pt x="11288823" y="561934"/>
                              <a:pt x="11253013" y="662144"/>
                              <a:pt x="11268534" y="825524"/>
                            </a:cubicBezTo>
                            <a:cubicBezTo>
                              <a:pt x="11342819" y="889254"/>
                              <a:pt x="10897067" y="952429"/>
                              <a:pt x="10570943" y="990633"/>
                            </a:cubicBezTo>
                            <a:cubicBezTo>
                              <a:pt x="9910969" y="979208"/>
                              <a:pt x="9132875" y="993286"/>
                              <a:pt x="8727917" y="990633"/>
                            </a:cubicBezTo>
                            <a:cubicBezTo>
                              <a:pt x="8326909" y="983676"/>
                              <a:pt x="7669813" y="1002324"/>
                              <a:pt x="6983624" y="990633"/>
                            </a:cubicBezTo>
                            <a:cubicBezTo>
                              <a:pt x="6270101" y="960994"/>
                              <a:pt x="6159416" y="992082"/>
                              <a:pt x="5338065" y="990633"/>
                            </a:cubicBezTo>
                            <a:cubicBezTo>
                              <a:pt x="4595982" y="992981"/>
                              <a:pt x="4007046" y="929982"/>
                              <a:pt x="3495041" y="990633"/>
                            </a:cubicBezTo>
                            <a:cubicBezTo>
                              <a:pt x="3179814" y="1097737"/>
                              <a:pt x="1969924" y="1086647"/>
                              <a:pt x="697590" y="990633"/>
                            </a:cubicBezTo>
                            <a:cubicBezTo>
                              <a:pt x="315362" y="1008397"/>
                              <a:pt x="87401" y="920388"/>
                              <a:pt x="0" y="825524"/>
                            </a:cubicBezTo>
                            <a:cubicBezTo>
                              <a:pt x="20044" y="728832"/>
                              <a:pt x="-16580" y="641865"/>
                              <a:pt x="0" y="515129"/>
                            </a:cubicBezTo>
                            <a:cubicBezTo>
                              <a:pt x="20248" y="386662"/>
                              <a:pt x="-49155" y="285087"/>
                              <a:pt x="0" y="165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66B5DFEB-C3F2-A62F-D9A2-F010CA4BF06E}"/>
                      </a:ext>
                    </a:extLst>
                  </p:cNvPr>
                  <p:cNvSpPr txBox="1"/>
                  <p:nvPr/>
                </p:nvSpPr>
                <p:spPr>
                  <a:xfrm>
                    <a:off x="-746440" y="362597"/>
                    <a:ext cx="12469539" cy="8251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3800"/>
                      <a:t>Tỉnh </a:t>
                    </a:r>
                    <a:r>
                      <a:rPr lang="en-US" sz="3800">
                        <a:solidFill>
                          <a:schemeClr val="tx1"/>
                        </a:solidFill>
                      </a:rPr>
                      <a:t>nào có mật độ trung bình </a:t>
                    </a:r>
                    <a:r>
                      <a:rPr lang="en-US" sz="3800" b="1">
                        <a:solidFill>
                          <a:schemeClr val="tx1"/>
                        </a:solidFill>
                      </a:rPr>
                      <a:t>dưới 1 000 </a:t>
                    </a:r>
                    <a:r>
                      <a:rPr lang="en-US" sz="3800" b="1"/>
                      <a:t>người</a:t>
                    </a:r>
                    <a:r>
                      <a:rPr lang="en-US" sz="3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Roboto" panose="02000000000000000000" pitchFamily="2" charset="0"/>
                      </a:rPr>
                      <a:t>/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ea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 b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a typeface="Roboto" panose="02000000000000000000" pitchFamily="2" charset="0"/>
                              </a:rPr>
                              <m:t>km</m:t>
                            </m:r>
                          </m:e>
                          <m:sup>
                            <m:r>
                              <a:rPr lang="en-US" sz="38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3800"/>
                      <a:t>?</a:t>
                    </a:r>
                    <a:endParaRPr lang="vi-VN" sz="380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B5DFEB-C3F2-A62F-D9A2-F010CA4BF0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746440" y="362597"/>
                    <a:ext cx="12469539" cy="82510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12389" b="-3628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72718" y="1781805"/>
              <a:ext cx="771276" cy="7712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2BEFDE-452A-216E-C70C-835D910EF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822" y="2597035"/>
            <a:ext cx="4479410" cy="412018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B3BA5FEE-B360-3C7E-F644-78F1375D8264}"/>
                  </a:ext>
                </a:extLst>
              </p14:cNvPr>
              <p14:cNvContentPartPr/>
              <p14:nvPr/>
            </p14:nvContentPartPr>
            <p14:xfrm>
              <a:off x="1040640" y="2888640"/>
              <a:ext cx="993240" cy="881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3BA5FEE-B360-3C7E-F644-78F1375D826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2640" y="2871000"/>
                <a:ext cx="1028880" cy="91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8B30A7F-555A-51DC-D7C7-14C5E392F5F0}"/>
              </a:ext>
            </a:extLst>
          </p:cNvPr>
          <p:cNvGrpSpPr/>
          <p:nvPr/>
        </p:nvGrpSpPr>
        <p:grpSpPr>
          <a:xfrm>
            <a:off x="1528800" y="5281080"/>
            <a:ext cx="1326600" cy="1104480"/>
            <a:chOff x="1528800" y="5281080"/>
            <a:chExt cx="1326600" cy="11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xmlns="" id="{0F28B978-FFBC-353B-E96B-47F0FBCCCE34}"/>
                    </a:ext>
                  </a:extLst>
                </p14:cNvPr>
                <p14:cNvContentPartPr/>
                <p14:nvPr/>
              </p14:nvContentPartPr>
              <p14:xfrm>
                <a:off x="2651640" y="6112320"/>
                <a:ext cx="134640" cy="273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F28B978-FFBC-353B-E96B-47F0FBCCCE3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33640" y="6094320"/>
                  <a:ext cx="1702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xmlns="" id="{B4F3DF0D-58DC-AF68-0973-3F887FAE32B2}"/>
                    </a:ext>
                  </a:extLst>
                </p14:cNvPr>
                <p14:cNvContentPartPr/>
                <p14:nvPr/>
              </p14:nvContentPartPr>
              <p14:xfrm>
                <a:off x="2788800" y="6091080"/>
                <a:ext cx="2520" cy="5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F3DF0D-58DC-AF68-0973-3F887FAE32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70800" y="6073080"/>
                  <a:ext cx="38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xmlns="" id="{C714FF11-30A2-D3A9-C021-D66CF0B718AC}"/>
                    </a:ext>
                  </a:extLst>
                </p14:cNvPr>
                <p14:cNvContentPartPr/>
                <p14:nvPr/>
              </p14:nvContentPartPr>
              <p14:xfrm>
                <a:off x="2798880" y="5785800"/>
                <a:ext cx="56520" cy="269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714FF11-30A2-D3A9-C021-D66CF0B718A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80880" y="5768160"/>
                  <a:ext cx="921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xmlns="" id="{9CC35974-B0A4-9FAF-F9BF-E2355A6539B6}"/>
                    </a:ext>
                  </a:extLst>
                </p14:cNvPr>
                <p14:cNvContentPartPr/>
                <p14:nvPr/>
              </p14:nvContentPartPr>
              <p14:xfrm>
                <a:off x="2782680" y="5760600"/>
                <a:ext cx="42120" cy="15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CC35974-B0A4-9FAF-F9BF-E2355A6539B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64680" y="5742600"/>
                  <a:ext cx="77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xmlns="" id="{13F418FF-5B62-E2D7-6AE9-626B0304EBB5}"/>
                    </a:ext>
                  </a:extLst>
                </p14:cNvPr>
                <p14:cNvContentPartPr/>
                <p14:nvPr/>
              </p14:nvContentPartPr>
              <p14:xfrm>
                <a:off x="2743080" y="5760600"/>
                <a:ext cx="309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F418FF-5B62-E2D7-6AE9-626B0304EB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5080" y="5742600"/>
                  <a:ext cx="66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xmlns="" id="{B5E1626E-1F60-DA68-B9B6-2A2831C82E88}"/>
                    </a:ext>
                  </a:extLst>
                </p14:cNvPr>
                <p14:cNvContentPartPr/>
                <p14:nvPr/>
              </p14:nvContentPartPr>
              <p14:xfrm>
                <a:off x="2706720" y="5724960"/>
                <a:ext cx="36360" cy="36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5E1626E-1F60-DA68-B9B6-2A2831C82E8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89080" y="5706960"/>
                  <a:ext cx="720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xmlns="" id="{CFE822EC-3202-76BF-B85D-BD8D90A7632C}"/>
                    </a:ext>
                  </a:extLst>
                </p14:cNvPr>
                <p14:cNvContentPartPr/>
                <p14:nvPr/>
              </p14:nvContentPartPr>
              <p14:xfrm>
                <a:off x="1528800" y="5281080"/>
                <a:ext cx="1179000" cy="1085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FE822EC-3202-76BF-B85D-BD8D90A7632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10800" y="5263440"/>
                  <a:ext cx="1214640" cy="112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0C664DD-B047-7934-BAE7-19259AEC06F4}"/>
              </a:ext>
            </a:extLst>
          </p:cNvPr>
          <p:cNvSpPr/>
          <p:nvPr/>
        </p:nvSpPr>
        <p:spPr>
          <a:xfrm>
            <a:off x="4101737" y="5281080"/>
            <a:ext cx="899416" cy="154838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3F5B1B3-34D7-6915-7101-7A74BC2B8214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E20144E6-1204-4170-71C2-BEB5DD6D29EE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2CD8E2F9-0E46-9CB6-611E-A3778951588C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04F953C-D9E5-CB7F-2C5E-28BE11DABF8D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5E5EB9B-B454-AFFB-7489-F4D6A938E296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9221415-1B60-8773-2E66-3A1CA7ADC8C4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1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4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4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23174E8-87C2-0725-ECC5-D5BAFA538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755238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5158710" y="2343053"/>
            <a:ext cx="7306927" cy="4295384"/>
            <a:chOff x="-133388" y="3140058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388" y="3140058"/>
              <a:ext cx="6443548" cy="36849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606022" y="3754050"/>
              <a:ext cx="4753017" cy="2402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i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Bắc Ninh, Hải Dương, Hưng Yên, Hải Phòng, Thái Bình, Hà Nam, Nam Định</a:t>
              </a:r>
              <a:endParaRPr lang="vi-VN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-19094" y="1336391"/>
            <a:ext cx="12042269" cy="1131492"/>
            <a:chOff x="-172718" y="1651755"/>
            <a:chExt cx="12042269" cy="11314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358227" y="1651755"/>
              <a:ext cx="11511324" cy="1131492"/>
              <a:chOff x="-590195" y="232396"/>
              <a:chExt cx="12377810" cy="1352546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590195" y="232396"/>
                <a:ext cx="12360512" cy="1352546"/>
              </a:xfrm>
              <a:custGeom>
                <a:avLst/>
                <a:gdLst>
                  <a:gd name="connsiteX0" fmla="*/ 0 w 12360512"/>
                  <a:gd name="connsiteY0" fmla="*/ 225427 h 1352546"/>
                  <a:gd name="connsiteX1" fmla="*/ 765189 w 12360512"/>
                  <a:gd name="connsiteY1" fmla="*/ 0 h 1352546"/>
                  <a:gd name="connsiteX2" fmla="*/ 2678513 w 12360512"/>
                  <a:gd name="connsiteY2" fmla="*/ 0 h 1352546"/>
                  <a:gd name="connsiteX3" fmla="*/ 4700138 w 12360512"/>
                  <a:gd name="connsiteY3" fmla="*/ 0 h 1352546"/>
                  <a:gd name="connsiteX4" fmla="*/ 5283762 w 12360512"/>
                  <a:gd name="connsiteY4" fmla="*/ 0 h 1352546"/>
                  <a:gd name="connsiteX5" fmla="*/ 5867386 w 12360512"/>
                  <a:gd name="connsiteY5" fmla="*/ 0 h 1352546"/>
                  <a:gd name="connsiteX6" fmla="*/ 6505160 w 12360512"/>
                  <a:gd name="connsiteY6" fmla="*/ 0 h 1352546"/>
                  <a:gd name="connsiteX7" fmla="*/ 8310182 w 12360512"/>
                  <a:gd name="connsiteY7" fmla="*/ 0 h 1352546"/>
                  <a:gd name="connsiteX8" fmla="*/ 9790298 w 12360512"/>
                  <a:gd name="connsiteY8" fmla="*/ 0 h 1352546"/>
                  <a:gd name="connsiteX9" fmla="*/ 11595321 w 12360512"/>
                  <a:gd name="connsiteY9" fmla="*/ 0 h 1352546"/>
                  <a:gd name="connsiteX10" fmla="*/ 12360512 w 12360512"/>
                  <a:gd name="connsiteY10" fmla="*/ 225427 h 1352546"/>
                  <a:gd name="connsiteX11" fmla="*/ 12360512 w 12360512"/>
                  <a:gd name="connsiteY11" fmla="*/ 667255 h 1352546"/>
                  <a:gd name="connsiteX12" fmla="*/ 12360512 w 12360512"/>
                  <a:gd name="connsiteY12" fmla="*/ 1127116 h 1352546"/>
                  <a:gd name="connsiteX13" fmla="*/ 11595321 w 12360512"/>
                  <a:gd name="connsiteY13" fmla="*/ 1352546 h 1352546"/>
                  <a:gd name="connsiteX14" fmla="*/ 9573696 w 12360512"/>
                  <a:gd name="connsiteY14" fmla="*/ 1352546 h 1352546"/>
                  <a:gd name="connsiteX15" fmla="*/ 7660372 w 12360512"/>
                  <a:gd name="connsiteY15" fmla="*/ 1352546 h 1352546"/>
                  <a:gd name="connsiteX16" fmla="*/ 5855350 w 12360512"/>
                  <a:gd name="connsiteY16" fmla="*/ 1352546 h 1352546"/>
                  <a:gd name="connsiteX17" fmla="*/ 3833728 w 12360512"/>
                  <a:gd name="connsiteY17" fmla="*/ 1352546 h 1352546"/>
                  <a:gd name="connsiteX18" fmla="*/ 765189 w 12360512"/>
                  <a:gd name="connsiteY18" fmla="*/ 1352546 h 1352546"/>
                  <a:gd name="connsiteX19" fmla="*/ 0 w 12360512"/>
                  <a:gd name="connsiteY19" fmla="*/ 1127116 h 1352546"/>
                  <a:gd name="connsiteX20" fmla="*/ 0 w 12360512"/>
                  <a:gd name="connsiteY20" fmla="*/ 703322 h 1352546"/>
                  <a:gd name="connsiteX21" fmla="*/ 0 w 12360512"/>
                  <a:gd name="connsiteY21" fmla="*/ 225427 h 1352546"/>
                  <a:gd name="connsiteX0" fmla="*/ 0 w 12360512"/>
                  <a:gd name="connsiteY0" fmla="*/ 225427 h 1352546"/>
                  <a:gd name="connsiteX1" fmla="*/ 765189 w 12360512"/>
                  <a:gd name="connsiteY1" fmla="*/ 0 h 1352546"/>
                  <a:gd name="connsiteX2" fmla="*/ 2461909 w 12360512"/>
                  <a:gd name="connsiteY2" fmla="*/ 0 h 1352546"/>
                  <a:gd name="connsiteX3" fmla="*/ 4158630 w 12360512"/>
                  <a:gd name="connsiteY3" fmla="*/ 0 h 1352546"/>
                  <a:gd name="connsiteX4" fmla="*/ 5747048 w 12360512"/>
                  <a:gd name="connsiteY4" fmla="*/ 0 h 1352546"/>
                  <a:gd name="connsiteX5" fmla="*/ 7443771 w 12360512"/>
                  <a:gd name="connsiteY5" fmla="*/ 0 h 1352546"/>
                  <a:gd name="connsiteX6" fmla="*/ 9465394 w 12360512"/>
                  <a:gd name="connsiteY6" fmla="*/ 0 h 1352546"/>
                  <a:gd name="connsiteX7" fmla="*/ 11595321 w 12360512"/>
                  <a:gd name="connsiteY7" fmla="*/ 0 h 1352546"/>
                  <a:gd name="connsiteX8" fmla="*/ 12360512 w 12360512"/>
                  <a:gd name="connsiteY8" fmla="*/ 225427 h 1352546"/>
                  <a:gd name="connsiteX9" fmla="*/ 12360512 w 12360512"/>
                  <a:gd name="connsiteY9" fmla="*/ 676273 h 1352546"/>
                  <a:gd name="connsiteX10" fmla="*/ 12360512 w 12360512"/>
                  <a:gd name="connsiteY10" fmla="*/ 1127116 h 1352546"/>
                  <a:gd name="connsiteX11" fmla="*/ 11595321 w 12360512"/>
                  <a:gd name="connsiteY11" fmla="*/ 1352546 h 1352546"/>
                  <a:gd name="connsiteX12" fmla="*/ 10115204 w 12360512"/>
                  <a:gd name="connsiteY12" fmla="*/ 1352546 h 1352546"/>
                  <a:gd name="connsiteX13" fmla="*/ 8526782 w 12360512"/>
                  <a:gd name="connsiteY13" fmla="*/ 1352546 h 1352546"/>
                  <a:gd name="connsiteX14" fmla="*/ 6938364 w 12360512"/>
                  <a:gd name="connsiteY14" fmla="*/ 1352546 h 1352546"/>
                  <a:gd name="connsiteX15" fmla="*/ 5133342 w 12360512"/>
                  <a:gd name="connsiteY15" fmla="*/ 1352546 h 1352546"/>
                  <a:gd name="connsiteX16" fmla="*/ 4479683 w 12360512"/>
                  <a:gd name="connsiteY16" fmla="*/ 1352546 h 1352546"/>
                  <a:gd name="connsiteX17" fmla="*/ 3846241 w 12360512"/>
                  <a:gd name="connsiteY17" fmla="*/ 1352546 h 1352546"/>
                  <a:gd name="connsiteX18" fmla="*/ 3111717 w 12360512"/>
                  <a:gd name="connsiteY18" fmla="*/ 1352546 h 1352546"/>
                  <a:gd name="connsiteX19" fmla="*/ 765189 w 12360512"/>
                  <a:gd name="connsiteY19" fmla="*/ 1352546 h 1352546"/>
                  <a:gd name="connsiteX20" fmla="*/ 0 w 12360512"/>
                  <a:gd name="connsiteY20" fmla="*/ 1127116 h 1352546"/>
                  <a:gd name="connsiteX21" fmla="*/ 0 w 12360512"/>
                  <a:gd name="connsiteY21" fmla="*/ 694306 h 1352546"/>
                  <a:gd name="connsiteX22" fmla="*/ 0 w 12360512"/>
                  <a:gd name="connsiteY22" fmla="*/ 225427 h 1352546"/>
                  <a:gd name="connsiteX0" fmla="*/ 0 w 12360512"/>
                  <a:gd name="connsiteY0" fmla="*/ 225427 h 1352546"/>
                  <a:gd name="connsiteX1" fmla="*/ 765189 w 12360512"/>
                  <a:gd name="connsiteY1" fmla="*/ 0 h 1352546"/>
                  <a:gd name="connsiteX2" fmla="*/ 2678513 w 12360512"/>
                  <a:gd name="connsiteY2" fmla="*/ 0 h 1352546"/>
                  <a:gd name="connsiteX3" fmla="*/ 4700138 w 12360512"/>
                  <a:gd name="connsiteY3" fmla="*/ 0 h 1352546"/>
                  <a:gd name="connsiteX4" fmla="*/ 5265712 w 12360512"/>
                  <a:gd name="connsiteY4" fmla="*/ 0 h 1352546"/>
                  <a:gd name="connsiteX5" fmla="*/ 5885436 w 12360512"/>
                  <a:gd name="connsiteY5" fmla="*/ 0 h 1352546"/>
                  <a:gd name="connsiteX6" fmla="*/ 6505160 w 12360512"/>
                  <a:gd name="connsiteY6" fmla="*/ 0 h 1352546"/>
                  <a:gd name="connsiteX7" fmla="*/ 8310182 w 12360512"/>
                  <a:gd name="connsiteY7" fmla="*/ 0 h 1352546"/>
                  <a:gd name="connsiteX8" fmla="*/ 8833156 w 12360512"/>
                  <a:gd name="connsiteY8" fmla="*/ 0 h 1352546"/>
                  <a:gd name="connsiteX9" fmla="*/ 9326528 w 12360512"/>
                  <a:gd name="connsiteY9" fmla="*/ 0 h 1352546"/>
                  <a:gd name="connsiteX10" fmla="*/ 9790298 w 12360512"/>
                  <a:gd name="connsiteY10" fmla="*/ 0 h 1352546"/>
                  <a:gd name="connsiteX11" fmla="*/ 11595321 w 12360512"/>
                  <a:gd name="connsiteY11" fmla="*/ 0 h 1352546"/>
                  <a:gd name="connsiteX12" fmla="*/ 12360512 w 12360512"/>
                  <a:gd name="connsiteY12" fmla="*/ 225427 h 1352546"/>
                  <a:gd name="connsiteX13" fmla="*/ 12360512 w 12360512"/>
                  <a:gd name="connsiteY13" fmla="*/ 667255 h 1352546"/>
                  <a:gd name="connsiteX14" fmla="*/ 12360512 w 12360512"/>
                  <a:gd name="connsiteY14" fmla="*/ 1127116 h 1352546"/>
                  <a:gd name="connsiteX15" fmla="*/ 11595321 w 12360512"/>
                  <a:gd name="connsiteY15" fmla="*/ 1352546 h 1352546"/>
                  <a:gd name="connsiteX16" fmla="*/ 9573696 w 12360512"/>
                  <a:gd name="connsiteY16" fmla="*/ 1352546 h 1352546"/>
                  <a:gd name="connsiteX17" fmla="*/ 7660372 w 12360512"/>
                  <a:gd name="connsiteY17" fmla="*/ 1352546 h 1352546"/>
                  <a:gd name="connsiteX18" fmla="*/ 5855350 w 12360512"/>
                  <a:gd name="connsiteY18" fmla="*/ 1352546 h 1352546"/>
                  <a:gd name="connsiteX19" fmla="*/ 3833728 w 12360512"/>
                  <a:gd name="connsiteY19" fmla="*/ 1352546 h 1352546"/>
                  <a:gd name="connsiteX20" fmla="*/ 765189 w 12360512"/>
                  <a:gd name="connsiteY20" fmla="*/ 1352546 h 1352546"/>
                  <a:gd name="connsiteX21" fmla="*/ 0 w 12360512"/>
                  <a:gd name="connsiteY21" fmla="*/ 1127116 h 1352546"/>
                  <a:gd name="connsiteX22" fmla="*/ 0 w 12360512"/>
                  <a:gd name="connsiteY22" fmla="*/ 703322 h 1352546"/>
                  <a:gd name="connsiteX23" fmla="*/ 0 w 12360512"/>
                  <a:gd name="connsiteY23" fmla="*/ 225427 h 135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60512" h="1352546" fill="none" extrusionOk="0">
                    <a:moveTo>
                      <a:pt x="0" y="225427"/>
                    </a:moveTo>
                    <a:cubicBezTo>
                      <a:pt x="48119" y="53334"/>
                      <a:pt x="320386" y="59234"/>
                      <a:pt x="765189" y="0"/>
                    </a:cubicBezTo>
                    <a:cubicBezTo>
                      <a:pt x="1404272" y="2299"/>
                      <a:pt x="2293424" y="-29461"/>
                      <a:pt x="2678513" y="0"/>
                    </a:cubicBezTo>
                    <a:cubicBezTo>
                      <a:pt x="3078695" y="-155941"/>
                      <a:pt x="3849875" y="57264"/>
                      <a:pt x="4700138" y="0"/>
                    </a:cubicBezTo>
                    <a:cubicBezTo>
                      <a:pt x="4934395" y="8111"/>
                      <a:pt x="5026582" y="-17812"/>
                      <a:pt x="5283762" y="0"/>
                    </a:cubicBezTo>
                    <a:cubicBezTo>
                      <a:pt x="5546277" y="15541"/>
                      <a:pt x="5601326" y="4916"/>
                      <a:pt x="5867386" y="0"/>
                    </a:cubicBezTo>
                    <a:cubicBezTo>
                      <a:pt x="6138572" y="-8114"/>
                      <a:pt x="6189538" y="19272"/>
                      <a:pt x="6505160" y="0"/>
                    </a:cubicBezTo>
                    <a:cubicBezTo>
                      <a:pt x="7317400" y="-23133"/>
                      <a:pt x="7852719" y="4747"/>
                      <a:pt x="8310182" y="0"/>
                    </a:cubicBezTo>
                    <a:cubicBezTo>
                      <a:pt x="8802921" y="35708"/>
                      <a:pt x="9203063" y="132909"/>
                      <a:pt x="9790298" y="0"/>
                    </a:cubicBezTo>
                    <a:cubicBezTo>
                      <a:pt x="10403165" y="-68820"/>
                      <a:pt x="11007810" y="-166653"/>
                      <a:pt x="11595321" y="0"/>
                    </a:cubicBezTo>
                    <a:cubicBezTo>
                      <a:pt x="12116336" y="-17283"/>
                      <a:pt x="12427208" y="133143"/>
                      <a:pt x="12360512" y="225427"/>
                    </a:cubicBezTo>
                    <a:cubicBezTo>
                      <a:pt x="12436809" y="442205"/>
                      <a:pt x="12351703" y="570611"/>
                      <a:pt x="12360512" y="667255"/>
                    </a:cubicBezTo>
                    <a:cubicBezTo>
                      <a:pt x="12365844" y="784875"/>
                      <a:pt x="12326847" y="910345"/>
                      <a:pt x="12360512" y="1127116"/>
                    </a:cubicBezTo>
                    <a:cubicBezTo>
                      <a:pt x="12368575" y="1235052"/>
                      <a:pt x="11944204" y="1344277"/>
                      <a:pt x="11595321" y="1352546"/>
                    </a:cubicBezTo>
                    <a:cubicBezTo>
                      <a:pt x="11005375" y="1327886"/>
                      <a:pt x="10178147" y="1270170"/>
                      <a:pt x="9573696" y="1352546"/>
                    </a:cubicBezTo>
                    <a:cubicBezTo>
                      <a:pt x="9133236" y="1342586"/>
                      <a:pt x="8369123" y="1370149"/>
                      <a:pt x="7660372" y="1352546"/>
                    </a:cubicBezTo>
                    <a:cubicBezTo>
                      <a:pt x="6874089" y="1324112"/>
                      <a:pt x="6740477" y="1367896"/>
                      <a:pt x="5855350" y="1352546"/>
                    </a:cubicBezTo>
                    <a:cubicBezTo>
                      <a:pt x="4944158" y="1240067"/>
                      <a:pt x="4451820" y="1197404"/>
                      <a:pt x="3833728" y="1352546"/>
                    </a:cubicBezTo>
                    <a:cubicBezTo>
                      <a:pt x="3402743" y="1180904"/>
                      <a:pt x="2226720" y="922782"/>
                      <a:pt x="765189" y="1352546"/>
                    </a:cubicBezTo>
                    <a:cubicBezTo>
                      <a:pt x="357304" y="1321844"/>
                      <a:pt x="127702" y="1214710"/>
                      <a:pt x="0" y="1127116"/>
                    </a:cubicBezTo>
                    <a:cubicBezTo>
                      <a:pt x="48331" y="967768"/>
                      <a:pt x="-10811" y="871040"/>
                      <a:pt x="0" y="703322"/>
                    </a:cubicBezTo>
                    <a:cubicBezTo>
                      <a:pt x="20415" y="526439"/>
                      <a:pt x="-44972" y="403024"/>
                      <a:pt x="0" y="225427"/>
                    </a:cubicBezTo>
                    <a:close/>
                  </a:path>
                  <a:path w="12360512" h="1352546" stroke="0" extrusionOk="0">
                    <a:moveTo>
                      <a:pt x="0" y="225427"/>
                    </a:moveTo>
                    <a:cubicBezTo>
                      <a:pt x="44566" y="51960"/>
                      <a:pt x="320526" y="-48947"/>
                      <a:pt x="765189" y="0"/>
                    </a:cubicBezTo>
                    <a:cubicBezTo>
                      <a:pt x="1239947" y="59013"/>
                      <a:pt x="1839716" y="-34706"/>
                      <a:pt x="2461909" y="0"/>
                    </a:cubicBezTo>
                    <a:cubicBezTo>
                      <a:pt x="3151787" y="12623"/>
                      <a:pt x="3448330" y="27821"/>
                      <a:pt x="4158630" y="0"/>
                    </a:cubicBezTo>
                    <a:cubicBezTo>
                      <a:pt x="4855472" y="25258"/>
                      <a:pt x="5245460" y="-72691"/>
                      <a:pt x="5747048" y="0"/>
                    </a:cubicBezTo>
                    <a:cubicBezTo>
                      <a:pt x="6180878" y="-48728"/>
                      <a:pt x="6882235" y="28733"/>
                      <a:pt x="7443771" y="0"/>
                    </a:cubicBezTo>
                    <a:cubicBezTo>
                      <a:pt x="7706170" y="73810"/>
                      <a:pt x="8761595" y="-35787"/>
                      <a:pt x="9465394" y="0"/>
                    </a:cubicBezTo>
                    <a:cubicBezTo>
                      <a:pt x="10068386" y="-32716"/>
                      <a:pt x="10781117" y="29062"/>
                      <a:pt x="11595321" y="0"/>
                    </a:cubicBezTo>
                    <a:cubicBezTo>
                      <a:pt x="12092500" y="-2631"/>
                      <a:pt x="12418911" y="88632"/>
                      <a:pt x="12360512" y="225427"/>
                    </a:cubicBezTo>
                    <a:cubicBezTo>
                      <a:pt x="12365796" y="387032"/>
                      <a:pt x="12425051" y="477383"/>
                      <a:pt x="12360512" y="676273"/>
                    </a:cubicBezTo>
                    <a:cubicBezTo>
                      <a:pt x="12345589" y="825793"/>
                      <a:pt x="12308723" y="1010091"/>
                      <a:pt x="12360512" y="1127116"/>
                    </a:cubicBezTo>
                    <a:cubicBezTo>
                      <a:pt x="12347873" y="1201985"/>
                      <a:pt x="12006387" y="1339813"/>
                      <a:pt x="11595321" y="1352546"/>
                    </a:cubicBezTo>
                    <a:cubicBezTo>
                      <a:pt x="11202292" y="1441770"/>
                      <a:pt x="10727587" y="1401737"/>
                      <a:pt x="10115204" y="1352546"/>
                    </a:cubicBezTo>
                    <a:cubicBezTo>
                      <a:pt x="9418105" y="1229809"/>
                      <a:pt x="8908356" y="1249371"/>
                      <a:pt x="8526782" y="1352546"/>
                    </a:cubicBezTo>
                    <a:cubicBezTo>
                      <a:pt x="8007141" y="1268111"/>
                      <a:pt x="7490119" y="1283122"/>
                      <a:pt x="6938364" y="1352546"/>
                    </a:cubicBezTo>
                    <a:cubicBezTo>
                      <a:pt x="6474945" y="1335605"/>
                      <a:pt x="6048752" y="1440541"/>
                      <a:pt x="5133342" y="1352546"/>
                    </a:cubicBezTo>
                    <a:cubicBezTo>
                      <a:pt x="4981273" y="1369940"/>
                      <a:pt x="4718505" y="1376173"/>
                      <a:pt x="4479683" y="1352546"/>
                    </a:cubicBezTo>
                    <a:cubicBezTo>
                      <a:pt x="4254923" y="1356291"/>
                      <a:pt x="3994800" y="1380112"/>
                      <a:pt x="3846241" y="1352546"/>
                    </a:cubicBezTo>
                    <a:cubicBezTo>
                      <a:pt x="3697327" y="1312746"/>
                      <a:pt x="3422460" y="1318453"/>
                      <a:pt x="3111717" y="1352546"/>
                    </a:cubicBezTo>
                    <a:cubicBezTo>
                      <a:pt x="2362006" y="1337660"/>
                      <a:pt x="1372619" y="1244541"/>
                      <a:pt x="765189" y="1352546"/>
                    </a:cubicBezTo>
                    <a:cubicBezTo>
                      <a:pt x="358972" y="1323533"/>
                      <a:pt x="-15518" y="1265718"/>
                      <a:pt x="0" y="1127116"/>
                    </a:cubicBezTo>
                    <a:cubicBezTo>
                      <a:pt x="10511" y="944646"/>
                      <a:pt x="45940" y="855431"/>
                      <a:pt x="0" y="694306"/>
                    </a:cubicBezTo>
                    <a:cubicBezTo>
                      <a:pt x="-77548" y="575500"/>
                      <a:pt x="96280" y="371869"/>
                      <a:pt x="0" y="225427"/>
                    </a:cubicBezTo>
                    <a:close/>
                  </a:path>
                  <a:path w="12360512" h="1352546" fill="none" stroke="0" extrusionOk="0">
                    <a:moveTo>
                      <a:pt x="0" y="225427"/>
                    </a:moveTo>
                    <a:cubicBezTo>
                      <a:pt x="18823" y="46922"/>
                      <a:pt x="282298" y="-70618"/>
                      <a:pt x="765189" y="0"/>
                    </a:cubicBezTo>
                    <a:cubicBezTo>
                      <a:pt x="1397524" y="-19883"/>
                      <a:pt x="2305917" y="5123"/>
                      <a:pt x="2678513" y="0"/>
                    </a:cubicBezTo>
                    <a:cubicBezTo>
                      <a:pt x="3108093" y="-84785"/>
                      <a:pt x="3694061" y="15406"/>
                      <a:pt x="4700138" y="0"/>
                    </a:cubicBezTo>
                    <a:cubicBezTo>
                      <a:pt x="4790250" y="-4917"/>
                      <a:pt x="5055440" y="12950"/>
                      <a:pt x="5265712" y="0"/>
                    </a:cubicBezTo>
                    <a:cubicBezTo>
                      <a:pt x="5515612" y="15615"/>
                      <a:pt x="5580740" y="391"/>
                      <a:pt x="5885436" y="0"/>
                    </a:cubicBezTo>
                    <a:cubicBezTo>
                      <a:pt x="6174846" y="-3458"/>
                      <a:pt x="6305887" y="46186"/>
                      <a:pt x="6505160" y="0"/>
                    </a:cubicBezTo>
                    <a:cubicBezTo>
                      <a:pt x="7244456" y="-163848"/>
                      <a:pt x="7719511" y="-130853"/>
                      <a:pt x="8310182" y="0"/>
                    </a:cubicBezTo>
                    <a:cubicBezTo>
                      <a:pt x="8423440" y="14010"/>
                      <a:pt x="8661823" y="5511"/>
                      <a:pt x="8833156" y="0"/>
                    </a:cubicBezTo>
                    <a:cubicBezTo>
                      <a:pt x="9004489" y="-5511"/>
                      <a:pt x="9215467" y="16857"/>
                      <a:pt x="9326528" y="0"/>
                    </a:cubicBezTo>
                    <a:cubicBezTo>
                      <a:pt x="9437589" y="-16857"/>
                      <a:pt x="9598425" y="-13945"/>
                      <a:pt x="9790298" y="0"/>
                    </a:cubicBezTo>
                    <a:cubicBezTo>
                      <a:pt x="10087403" y="-22508"/>
                      <a:pt x="10754530" y="88447"/>
                      <a:pt x="11595321" y="0"/>
                    </a:cubicBezTo>
                    <a:cubicBezTo>
                      <a:pt x="12098109" y="-22428"/>
                      <a:pt x="12419369" y="65304"/>
                      <a:pt x="12360512" y="225427"/>
                    </a:cubicBezTo>
                    <a:cubicBezTo>
                      <a:pt x="12440940" y="434865"/>
                      <a:pt x="12364040" y="563814"/>
                      <a:pt x="12360512" y="667255"/>
                    </a:cubicBezTo>
                    <a:cubicBezTo>
                      <a:pt x="12368279" y="748636"/>
                      <a:pt x="12351240" y="903489"/>
                      <a:pt x="12360512" y="1127116"/>
                    </a:cubicBezTo>
                    <a:cubicBezTo>
                      <a:pt x="12438094" y="1150097"/>
                      <a:pt x="11958951" y="1324851"/>
                      <a:pt x="11595321" y="1352546"/>
                    </a:cubicBezTo>
                    <a:cubicBezTo>
                      <a:pt x="10875501" y="1292381"/>
                      <a:pt x="9865316" y="1295793"/>
                      <a:pt x="9573696" y="1352546"/>
                    </a:cubicBezTo>
                    <a:cubicBezTo>
                      <a:pt x="9195425" y="1390346"/>
                      <a:pt x="8371710" y="1481544"/>
                      <a:pt x="7660372" y="1352546"/>
                    </a:cubicBezTo>
                    <a:cubicBezTo>
                      <a:pt x="6884315" y="1267764"/>
                      <a:pt x="6786470" y="1336673"/>
                      <a:pt x="5855350" y="1352546"/>
                    </a:cubicBezTo>
                    <a:cubicBezTo>
                      <a:pt x="4939600" y="1387248"/>
                      <a:pt x="4401712" y="1321833"/>
                      <a:pt x="3833728" y="1352546"/>
                    </a:cubicBezTo>
                    <a:cubicBezTo>
                      <a:pt x="3481005" y="1722190"/>
                      <a:pt x="2119320" y="1440341"/>
                      <a:pt x="765189" y="1352546"/>
                    </a:cubicBezTo>
                    <a:cubicBezTo>
                      <a:pt x="330595" y="1359229"/>
                      <a:pt x="76289" y="1232039"/>
                      <a:pt x="0" y="1127116"/>
                    </a:cubicBezTo>
                    <a:cubicBezTo>
                      <a:pt x="28112" y="1003705"/>
                      <a:pt x="-21013" y="888671"/>
                      <a:pt x="0" y="703322"/>
                    </a:cubicBezTo>
                    <a:cubicBezTo>
                      <a:pt x="42660" y="573289"/>
                      <a:pt x="-31076" y="393434"/>
                      <a:pt x="0" y="225427"/>
                    </a:cubicBezTo>
                    <a:close/>
                  </a:path>
                  <a:path w="12360512" h="1352546" fill="none" stroke="0" extrusionOk="0">
                    <a:moveTo>
                      <a:pt x="0" y="225427"/>
                    </a:moveTo>
                    <a:cubicBezTo>
                      <a:pt x="69403" y="1067"/>
                      <a:pt x="352151" y="-10357"/>
                      <a:pt x="765189" y="0"/>
                    </a:cubicBezTo>
                    <a:cubicBezTo>
                      <a:pt x="1402013" y="-55018"/>
                      <a:pt x="2397061" y="-27381"/>
                      <a:pt x="2678513" y="0"/>
                    </a:cubicBezTo>
                    <a:cubicBezTo>
                      <a:pt x="3100386" y="175222"/>
                      <a:pt x="3870475" y="260288"/>
                      <a:pt x="4700138" y="0"/>
                    </a:cubicBezTo>
                    <a:cubicBezTo>
                      <a:pt x="4938552" y="-720"/>
                      <a:pt x="5028162" y="-15738"/>
                      <a:pt x="5283762" y="0"/>
                    </a:cubicBezTo>
                    <a:cubicBezTo>
                      <a:pt x="5547961" y="24860"/>
                      <a:pt x="5597425" y="10645"/>
                      <a:pt x="5867386" y="0"/>
                    </a:cubicBezTo>
                    <a:cubicBezTo>
                      <a:pt x="6138820" y="-17232"/>
                      <a:pt x="6201994" y="19914"/>
                      <a:pt x="6505160" y="0"/>
                    </a:cubicBezTo>
                    <a:cubicBezTo>
                      <a:pt x="7334083" y="-58492"/>
                      <a:pt x="7929932" y="-3334"/>
                      <a:pt x="8310182" y="0"/>
                    </a:cubicBezTo>
                    <a:cubicBezTo>
                      <a:pt x="8823409" y="-90763"/>
                      <a:pt x="9233559" y="59621"/>
                      <a:pt x="9790298" y="0"/>
                    </a:cubicBezTo>
                    <a:cubicBezTo>
                      <a:pt x="10212832" y="22649"/>
                      <a:pt x="10921832" y="-169919"/>
                      <a:pt x="11595321" y="0"/>
                    </a:cubicBezTo>
                    <a:cubicBezTo>
                      <a:pt x="12106284" y="-28573"/>
                      <a:pt x="12444181" y="116580"/>
                      <a:pt x="12360512" y="225427"/>
                    </a:cubicBezTo>
                    <a:cubicBezTo>
                      <a:pt x="12421235" y="451739"/>
                      <a:pt x="12356868" y="562932"/>
                      <a:pt x="12360512" y="667255"/>
                    </a:cubicBezTo>
                    <a:cubicBezTo>
                      <a:pt x="12336065" y="789650"/>
                      <a:pt x="12369893" y="906853"/>
                      <a:pt x="12360512" y="1127116"/>
                    </a:cubicBezTo>
                    <a:cubicBezTo>
                      <a:pt x="12326032" y="1190253"/>
                      <a:pt x="11889059" y="1360198"/>
                      <a:pt x="11595321" y="1352546"/>
                    </a:cubicBezTo>
                    <a:cubicBezTo>
                      <a:pt x="10942506" y="1454905"/>
                      <a:pt x="10200190" y="1259663"/>
                      <a:pt x="9573696" y="1352546"/>
                    </a:cubicBezTo>
                    <a:cubicBezTo>
                      <a:pt x="9068271" y="1219763"/>
                      <a:pt x="8418502" y="1575121"/>
                      <a:pt x="7660372" y="1352546"/>
                    </a:cubicBezTo>
                    <a:cubicBezTo>
                      <a:pt x="6884784" y="1303144"/>
                      <a:pt x="6747892" y="1415435"/>
                      <a:pt x="5855350" y="1352546"/>
                    </a:cubicBezTo>
                    <a:cubicBezTo>
                      <a:pt x="4946968" y="1301321"/>
                      <a:pt x="4349496" y="1221751"/>
                      <a:pt x="3833728" y="1352546"/>
                    </a:cubicBezTo>
                    <a:cubicBezTo>
                      <a:pt x="3460835" y="1153563"/>
                      <a:pt x="2310356" y="1142629"/>
                      <a:pt x="765189" y="1352546"/>
                    </a:cubicBezTo>
                    <a:cubicBezTo>
                      <a:pt x="313353" y="1349182"/>
                      <a:pt x="97337" y="1209377"/>
                      <a:pt x="0" y="1127116"/>
                    </a:cubicBezTo>
                    <a:cubicBezTo>
                      <a:pt x="24295" y="955979"/>
                      <a:pt x="-16352" y="886268"/>
                      <a:pt x="0" y="703322"/>
                    </a:cubicBezTo>
                    <a:cubicBezTo>
                      <a:pt x="30973" y="517862"/>
                      <a:pt x="-35023" y="416680"/>
                      <a:pt x="0" y="225427"/>
                    </a:cubicBez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1495237"/>
                          <a:gd name="connsiteY0" fmla="*/ 188585 h 1131492"/>
                          <a:gd name="connsiteX1" fmla="*/ 711624 w 11495237"/>
                          <a:gd name="connsiteY1" fmla="*/ 0 h 1131492"/>
                          <a:gd name="connsiteX2" fmla="*/ 2491009 w 11495237"/>
                          <a:gd name="connsiteY2" fmla="*/ 0 h 1131492"/>
                          <a:gd name="connsiteX3" fmla="*/ 4371114 w 11495237"/>
                          <a:gd name="connsiteY3" fmla="*/ 0 h 1131492"/>
                          <a:gd name="connsiteX4" fmla="*/ 4913882 w 11495237"/>
                          <a:gd name="connsiteY4" fmla="*/ 0 h 1131492"/>
                          <a:gd name="connsiteX5" fmla="*/ 5456651 w 11495237"/>
                          <a:gd name="connsiteY5" fmla="*/ 0 h 1131492"/>
                          <a:gd name="connsiteX6" fmla="*/ 6049779 w 11495237"/>
                          <a:gd name="connsiteY6" fmla="*/ 0 h 1131492"/>
                          <a:gd name="connsiteX7" fmla="*/ 7728443 w 11495237"/>
                          <a:gd name="connsiteY7" fmla="*/ 0 h 1131492"/>
                          <a:gd name="connsiteX8" fmla="*/ 9104947 w 11495237"/>
                          <a:gd name="connsiteY8" fmla="*/ 0 h 1131492"/>
                          <a:gd name="connsiteX9" fmla="*/ 10783612 w 11495237"/>
                          <a:gd name="connsiteY9" fmla="*/ 0 h 1131492"/>
                          <a:gd name="connsiteX10" fmla="*/ 11495237 w 11495237"/>
                          <a:gd name="connsiteY10" fmla="*/ 188585 h 1131492"/>
                          <a:gd name="connsiteX11" fmla="*/ 11495237 w 11495237"/>
                          <a:gd name="connsiteY11" fmla="*/ 558202 h 1131492"/>
                          <a:gd name="connsiteX12" fmla="*/ 11495237 w 11495237"/>
                          <a:gd name="connsiteY12" fmla="*/ 942906 h 1131492"/>
                          <a:gd name="connsiteX13" fmla="*/ 10783612 w 11495237"/>
                          <a:gd name="connsiteY13" fmla="*/ 1131492 h 1131492"/>
                          <a:gd name="connsiteX14" fmla="*/ 8903507 w 11495237"/>
                          <a:gd name="connsiteY14" fmla="*/ 1131492 h 1131492"/>
                          <a:gd name="connsiteX15" fmla="*/ 7124122 w 11495237"/>
                          <a:gd name="connsiteY15" fmla="*/ 1131492 h 1131492"/>
                          <a:gd name="connsiteX16" fmla="*/ 5445457 w 11495237"/>
                          <a:gd name="connsiteY16" fmla="*/ 1131492 h 1131492"/>
                          <a:gd name="connsiteX17" fmla="*/ 3565355 w 11495237"/>
                          <a:gd name="connsiteY17" fmla="*/ 1131492 h 1131492"/>
                          <a:gd name="connsiteX18" fmla="*/ 711624 w 11495237"/>
                          <a:gd name="connsiteY18" fmla="*/ 1131492 h 1131492"/>
                          <a:gd name="connsiteX19" fmla="*/ 0 w 11495237"/>
                          <a:gd name="connsiteY19" fmla="*/ 942906 h 1131492"/>
                          <a:gd name="connsiteX20" fmla="*/ 0 w 11495237"/>
                          <a:gd name="connsiteY20" fmla="*/ 588375 h 1131492"/>
                          <a:gd name="connsiteX21" fmla="*/ 0 w 11495237"/>
                          <a:gd name="connsiteY21" fmla="*/ 188585 h 1131492"/>
                          <a:gd name="connsiteX0" fmla="*/ 0 w 11495237"/>
                          <a:gd name="connsiteY0" fmla="*/ 188585 h 1131492"/>
                          <a:gd name="connsiteX1" fmla="*/ 711624 w 11495237"/>
                          <a:gd name="connsiteY1" fmla="*/ 0 h 1131492"/>
                          <a:gd name="connsiteX2" fmla="*/ 2289568 w 11495237"/>
                          <a:gd name="connsiteY2" fmla="*/ 0 h 1131492"/>
                          <a:gd name="connsiteX3" fmla="*/ 3867513 w 11495237"/>
                          <a:gd name="connsiteY3" fmla="*/ 0 h 1131492"/>
                          <a:gd name="connsiteX4" fmla="*/ 5344737 w 11495237"/>
                          <a:gd name="connsiteY4" fmla="*/ 0 h 1131492"/>
                          <a:gd name="connsiteX5" fmla="*/ 6922684 w 11495237"/>
                          <a:gd name="connsiteY5" fmla="*/ 0 h 1131492"/>
                          <a:gd name="connsiteX6" fmla="*/ 8802787 w 11495237"/>
                          <a:gd name="connsiteY6" fmla="*/ 0 h 1131492"/>
                          <a:gd name="connsiteX7" fmla="*/ 10783612 w 11495237"/>
                          <a:gd name="connsiteY7" fmla="*/ 0 h 1131492"/>
                          <a:gd name="connsiteX8" fmla="*/ 11495237 w 11495237"/>
                          <a:gd name="connsiteY8" fmla="*/ 188585 h 1131492"/>
                          <a:gd name="connsiteX9" fmla="*/ 11495237 w 11495237"/>
                          <a:gd name="connsiteY9" fmla="*/ 565746 h 1131492"/>
                          <a:gd name="connsiteX10" fmla="*/ 11495237 w 11495237"/>
                          <a:gd name="connsiteY10" fmla="*/ 942906 h 1131492"/>
                          <a:gd name="connsiteX11" fmla="*/ 10783612 w 11495237"/>
                          <a:gd name="connsiteY11" fmla="*/ 1131492 h 1131492"/>
                          <a:gd name="connsiteX12" fmla="*/ 9407108 w 11495237"/>
                          <a:gd name="connsiteY12" fmla="*/ 1131492 h 1131492"/>
                          <a:gd name="connsiteX13" fmla="*/ 7929881 w 11495237"/>
                          <a:gd name="connsiteY13" fmla="*/ 1131492 h 1131492"/>
                          <a:gd name="connsiteX14" fmla="*/ 6452657 w 11495237"/>
                          <a:gd name="connsiteY14" fmla="*/ 1131492 h 1131492"/>
                          <a:gd name="connsiteX15" fmla="*/ 4773992 w 11495237"/>
                          <a:gd name="connsiteY15" fmla="*/ 1131492 h 1131492"/>
                          <a:gd name="connsiteX16" fmla="*/ 4166091 w 11495237"/>
                          <a:gd name="connsiteY16" fmla="*/ 1131492 h 1131492"/>
                          <a:gd name="connsiteX17" fmla="*/ 3576992 w 11495237"/>
                          <a:gd name="connsiteY17" fmla="*/ 1131492 h 1131492"/>
                          <a:gd name="connsiteX18" fmla="*/ 2893887 w 11495237"/>
                          <a:gd name="connsiteY18" fmla="*/ 1131492 h 1131492"/>
                          <a:gd name="connsiteX19" fmla="*/ 711624 w 11495237"/>
                          <a:gd name="connsiteY19" fmla="*/ 1131492 h 1131492"/>
                          <a:gd name="connsiteX20" fmla="*/ 0 w 11495237"/>
                          <a:gd name="connsiteY20" fmla="*/ 942906 h 1131492"/>
                          <a:gd name="connsiteX21" fmla="*/ 0 w 11495237"/>
                          <a:gd name="connsiteY21" fmla="*/ 580832 h 1131492"/>
                          <a:gd name="connsiteX22" fmla="*/ 0 w 11495237"/>
                          <a:gd name="connsiteY22" fmla="*/ 188585 h 1131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495237" h="1131492" fill="none" extrusionOk="0">
                            <a:moveTo>
                              <a:pt x="0" y="188585"/>
                            </a:moveTo>
                            <a:cubicBezTo>
                              <a:pt x="42586" y="51276"/>
                              <a:pt x="306860" y="20905"/>
                              <a:pt x="711624" y="0"/>
                            </a:cubicBezTo>
                            <a:cubicBezTo>
                              <a:pt x="1349473" y="-44135"/>
                              <a:pt x="2196665" y="-21185"/>
                              <a:pt x="2491009" y="0"/>
                            </a:cubicBezTo>
                            <a:cubicBezTo>
                              <a:pt x="2900221" y="5862"/>
                              <a:pt x="3629807" y="69930"/>
                              <a:pt x="4371114" y="0"/>
                            </a:cubicBezTo>
                            <a:cubicBezTo>
                              <a:pt x="4586225" y="6335"/>
                              <a:pt x="4670342" y="-17864"/>
                              <a:pt x="4913882" y="0"/>
                            </a:cubicBezTo>
                            <a:cubicBezTo>
                              <a:pt x="5157422" y="17864"/>
                              <a:pt x="5203771" y="9629"/>
                              <a:pt x="5456651" y="0"/>
                            </a:cubicBezTo>
                            <a:cubicBezTo>
                              <a:pt x="5709531" y="-9629"/>
                              <a:pt x="5760733" y="22214"/>
                              <a:pt x="6049779" y="0"/>
                            </a:cubicBezTo>
                            <a:cubicBezTo>
                              <a:pt x="6777978" y="-29698"/>
                              <a:pt x="7353315" y="35962"/>
                              <a:pt x="7728443" y="0"/>
                            </a:cubicBezTo>
                            <a:cubicBezTo>
                              <a:pt x="8195388" y="-452"/>
                              <a:pt x="8583487" y="89240"/>
                              <a:pt x="9104947" y="0"/>
                            </a:cubicBezTo>
                            <a:cubicBezTo>
                              <a:pt x="9569541" y="23510"/>
                              <a:pt x="10208983" y="-87458"/>
                              <a:pt x="10783612" y="0"/>
                            </a:cubicBezTo>
                            <a:cubicBezTo>
                              <a:pt x="11263447" y="-18081"/>
                              <a:pt x="11566540" y="102163"/>
                              <a:pt x="11495237" y="188585"/>
                            </a:cubicBezTo>
                            <a:cubicBezTo>
                              <a:pt x="11550922" y="358237"/>
                              <a:pt x="11496266" y="475840"/>
                              <a:pt x="11495237" y="558202"/>
                            </a:cubicBezTo>
                            <a:cubicBezTo>
                              <a:pt x="11495292" y="656249"/>
                              <a:pt x="11482335" y="764951"/>
                              <a:pt x="11495237" y="942906"/>
                            </a:cubicBezTo>
                            <a:cubicBezTo>
                              <a:pt x="11506137" y="1047327"/>
                              <a:pt x="11124152" y="1109436"/>
                              <a:pt x="10783612" y="1131492"/>
                            </a:cubicBezTo>
                            <a:cubicBezTo>
                              <a:pt x="10181593" y="1150494"/>
                              <a:pt x="9418593" y="1085391"/>
                              <a:pt x="8903507" y="1131492"/>
                            </a:cubicBezTo>
                            <a:cubicBezTo>
                              <a:pt x="8556179" y="1065547"/>
                              <a:pt x="7779441" y="1235930"/>
                              <a:pt x="7124122" y="1131492"/>
                            </a:cubicBezTo>
                            <a:cubicBezTo>
                              <a:pt x="6389432" y="1100910"/>
                              <a:pt x="6288928" y="1161954"/>
                              <a:pt x="5445457" y="1131492"/>
                            </a:cubicBezTo>
                            <a:cubicBezTo>
                              <a:pt x="4595741" y="1109547"/>
                              <a:pt x="4082456" y="1042366"/>
                              <a:pt x="3565355" y="1131492"/>
                            </a:cubicBezTo>
                            <a:cubicBezTo>
                              <a:pt x="3118947" y="1102027"/>
                              <a:pt x="2169442" y="967945"/>
                              <a:pt x="711624" y="1131492"/>
                            </a:cubicBezTo>
                            <a:cubicBezTo>
                              <a:pt x="318637" y="1126958"/>
                              <a:pt x="91430" y="1030713"/>
                              <a:pt x="0" y="942906"/>
                            </a:cubicBezTo>
                            <a:cubicBezTo>
                              <a:pt x="32014" y="820256"/>
                              <a:pt x="-12743" y="734996"/>
                              <a:pt x="0" y="588375"/>
                            </a:cubicBezTo>
                            <a:cubicBezTo>
                              <a:pt x="20444" y="432069"/>
                              <a:pt x="-57701" y="336126"/>
                              <a:pt x="0" y="188585"/>
                            </a:cubicBezTo>
                            <a:close/>
                          </a:path>
                          <a:path w="11495237" h="1131492" stroke="0" extrusionOk="0">
                            <a:moveTo>
                              <a:pt x="0" y="188585"/>
                            </a:moveTo>
                            <a:cubicBezTo>
                              <a:pt x="63402" y="65132"/>
                              <a:pt x="278743" y="-51208"/>
                              <a:pt x="711624" y="0"/>
                            </a:cubicBezTo>
                            <a:cubicBezTo>
                              <a:pt x="1209895" y="48128"/>
                              <a:pt x="1646015" y="-5231"/>
                              <a:pt x="2289568" y="0"/>
                            </a:cubicBezTo>
                            <a:cubicBezTo>
                              <a:pt x="2843138" y="215"/>
                              <a:pt x="3212652" y="-16909"/>
                              <a:pt x="3867513" y="0"/>
                            </a:cubicBezTo>
                            <a:cubicBezTo>
                              <a:pt x="4540706" y="31555"/>
                              <a:pt x="4838667" y="-23452"/>
                              <a:pt x="5344737" y="0"/>
                            </a:cubicBezTo>
                            <a:cubicBezTo>
                              <a:pt x="5853777" y="-40642"/>
                              <a:pt x="6426619" y="-6144"/>
                              <a:pt x="6922684" y="0"/>
                            </a:cubicBezTo>
                            <a:cubicBezTo>
                              <a:pt x="7309531" y="26509"/>
                              <a:pt x="8197451" y="14499"/>
                              <a:pt x="8802787" y="0"/>
                            </a:cubicBezTo>
                            <a:cubicBezTo>
                              <a:pt x="9313351" y="-14341"/>
                              <a:pt x="9940130" y="-8378"/>
                              <a:pt x="10783612" y="0"/>
                            </a:cubicBezTo>
                            <a:cubicBezTo>
                              <a:pt x="11233366" y="-3865"/>
                              <a:pt x="11545145" y="72915"/>
                              <a:pt x="11495237" y="188585"/>
                            </a:cubicBezTo>
                            <a:cubicBezTo>
                              <a:pt x="11482372" y="329194"/>
                              <a:pt x="11542930" y="420082"/>
                              <a:pt x="11495237" y="565746"/>
                            </a:cubicBezTo>
                            <a:cubicBezTo>
                              <a:pt x="11463428" y="695123"/>
                              <a:pt x="11435743" y="848701"/>
                              <a:pt x="11495237" y="942906"/>
                            </a:cubicBezTo>
                            <a:cubicBezTo>
                              <a:pt x="11508277" y="1020135"/>
                              <a:pt x="11161941" y="1100578"/>
                              <a:pt x="10783612" y="1131492"/>
                            </a:cubicBezTo>
                            <a:cubicBezTo>
                              <a:pt x="10421773" y="1161366"/>
                              <a:pt x="10019234" y="1222691"/>
                              <a:pt x="9407108" y="1131492"/>
                            </a:cubicBezTo>
                            <a:cubicBezTo>
                              <a:pt x="8756455" y="1076971"/>
                              <a:pt x="8314291" y="1048503"/>
                              <a:pt x="7929881" y="1131492"/>
                            </a:cubicBezTo>
                            <a:cubicBezTo>
                              <a:pt x="7475116" y="1134908"/>
                              <a:pt x="6957126" y="1083382"/>
                              <a:pt x="6452657" y="1131492"/>
                            </a:cubicBezTo>
                            <a:cubicBezTo>
                              <a:pt x="5975057" y="1095590"/>
                              <a:pt x="5577263" y="1170178"/>
                              <a:pt x="4773992" y="1131492"/>
                            </a:cubicBezTo>
                            <a:cubicBezTo>
                              <a:pt x="4639431" y="1143971"/>
                              <a:pt x="4375408" y="1142765"/>
                              <a:pt x="4166091" y="1131492"/>
                            </a:cubicBezTo>
                            <a:cubicBezTo>
                              <a:pt x="3956774" y="1120219"/>
                              <a:pt x="3708689" y="1151141"/>
                              <a:pt x="3576992" y="1131492"/>
                            </a:cubicBezTo>
                            <a:cubicBezTo>
                              <a:pt x="3445295" y="1111843"/>
                              <a:pt x="3219166" y="1113329"/>
                              <a:pt x="2893887" y="1131492"/>
                            </a:cubicBezTo>
                            <a:cubicBezTo>
                              <a:pt x="2184361" y="1163084"/>
                              <a:pt x="1325084" y="1038459"/>
                              <a:pt x="711624" y="1131492"/>
                            </a:cubicBezTo>
                            <a:cubicBezTo>
                              <a:pt x="339984" y="1110780"/>
                              <a:pt x="-41239" y="1054813"/>
                              <a:pt x="0" y="942906"/>
                            </a:cubicBezTo>
                            <a:cubicBezTo>
                              <a:pt x="6824" y="794507"/>
                              <a:pt x="51261" y="709024"/>
                              <a:pt x="0" y="580832"/>
                            </a:cubicBezTo>
                            <a:cubicBezTo>
                              <a:pt x="-81960" y="451275"/>
                              <a:pt x="60151" y="317014"/>
                              <a:pt x="0" y="188585"/>
                            </a:cubicBezTo>
                            <a:close/>
                          </a:path>
                          <a:path w="11495237" h="1131492" fill="none" stroke="0" extrusionOk="0">
                            <a:moveTo>
                              <a:pt x="0" y="188585"/>
                            </a:moveTo>
                            <a:cubicBezTo>
                              <a:pt x="-12092" y="74782"/>
                              <a:pt x="343085" y="-57601"/>
                              <a:pt x="711624" y="0"/>
                            </a:cubicBezTo>
                            <a:cubicBezTo>
                              <a:pt x="1269211" y="-24016"/>
                              <a:pt x="2138328" y="-5999"/>
                              <a:pt x="2491009" y="0"/>
                            </a:cubicBezTo>
                            <a:cubicBezTo>
                              <a:pt x="2853193" y="25611"/>
                              <a:pt x="3589101" y="58874"/>
                              <a:pt x="4371114" y="0"/>
                            </a:cubicBezTo>
                            <a:cubicBezTo>
                              <a:pt x="4487459" y="-6338"/>
                              <a:pt x="4670639" y="-18627"/>
                              <a:pt x="4897096" y="0"/>
                            </a:cubicBezTo>
                            <a:cubicBezTo>
                              <a:pt x="5123553" y="18627"/>
                              <a:pt x="5186191" y="-12951"/>
                              <a:pt x="5473437" y="0"/>
                            </a:cubicBezTo>
                            <a:cubicBezTo>
                              <a:pt x="5760683" y="12951"/>
                              <a:pt x="5861589" y="26919"/>
                              <a:pt x="6049779" y="0"/>
                            </a:cubicBezTo>
                            <a:cubicBezTo>
                              <a:pt x="6788147" y="-104891"/>
                              <a:pt x="7193231" y="-94332"/>
                              <a:pt x="7728443" y="0"/>
                            </a:cubicBezTo>
                            <a:cubicBezTo>
                              <a:pt x="8220716" y="-4002"/>
                              <a:pt x="8617660" y="-6601"/>
                              <a:pt x="9104947" y="0"/>
                            </a:cubicBezTo>
                            <a:cubicBezTo>
                              <a:pt x="9486543" y="-4419"/>
                              <a:pt x="10118047" y="72293"/>
                              <a:pt x="10783612" y="0"/>
                            </a:cubicBezTo>
                            <a:cubicBezTo>
                              <a:pt x="11230461" y="-13227"/>
                              <a:pt x="11568427" y="73198"/>
                              <a:pt x="11495237" y="188585"/>
                            </a:cubicBezTo>
                            <a:cubicBezTo>
                              <a:pt x="11569861" y="351086"/>
                              <a:pt x="11504273" y="468393"/>
                              <a:pt x="11495237" y="558202"/>
                            </a:cubicBezTo>
                            <a:cubicBezTo>
                              <a:pt x="11523318" y="630860"/>
                              <a:pt x="11477639" y="757478"/>
                              <a:pt x="11495237" y="942906"/>
                            </a:cubicBezTo>
                            <a:cubicBezTo>
                              <a:pt x="11575274" y="1016953"/>
                              <a:pt x="11117238" y="1094244"/>
                              <a:pt x="10783612" y="1131492"/>
                            </a:cubicBezTo>
                            <a:cubicBezTo>
                              <a:pt x="10163737" y="1126303"/>
                              <a:pt x="9243225" y="1103299"/>
                              <a:pt x="8903507" y="1131492"/>
                            </a:cubicBezTo>
                            <a:cubicBezTo>
                              <a:pt x="8551196" y="1136406"/>
                              <a:pt x="7757929" y="1130346"/>
                              <a:pt x="7124122" y="1131492"/>
                            </a:cubicBezTo>
                            <a:cubicBezTo>
                              <a:pt x="6404046" y="1087761"/>
                              <a:pt x="6286614" y="1132133"/>
                              <a:pt x="5445457" y="1131492"/>
                            </a:cubicBezTo>
                            <a:cubicBezTo>
                              <a:pt x="4628198" y="1128249"/>
                              <a:pt x="4087875" y="1065791"/>
                              <a:pt x="3565355" y="1131492"/>
                            </a:cubicBezTo>
                            <a:cubicBezTo>
                              <a:pt x="3258828" y="1250154"/>
                              <a:pt x="2014749" y="1220135"/>
                              <a:pt x="711624" y="1131492"/>
                            </a:cubicBezTo>
                            <a:cubicBezTo>
                              <a:pt x="301496" y="1156987"/>
                              <a:pt x="88818" y="1043304"/>
                              <a:pt x="0" y="942906"/>
                            </a:cubicBezTo>
                            <a:cubicBezTo>
                              <a:pt x="18453" y="833357"/>
                              <a:pt x="-13219" y="721430"/>
                              <a:pt x="0" y="588375"/>
                            </a:cubicBezTo>
                            <a:cubicBezTo>
                              <a:pt x="25237" y="453845"/>
                              <a:pt x="-29998" y="337377"/>
                              <a:pt x="0" y="18858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66B5DFEB-C3F2-A62F-D9A2-F010CA4BF06E}"/>
                      </a:ext>
                    </a:extLst>
                  </p:cNvPr>
                  <p:cNvSpPr txBox="1"/>
                  <p:nvPr/>
                </p:nvSpPr>
                <p:spPr>
                  <a:xfrm>
                    <a:off x="-572897" y="278712"/>
                    <a:ext cx="12360512" cy="13010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chemeClr val="tx1"/>
                        </a:solidFill>
                      </a:rPr>
                      <a:t>Khu vực nào có mật độ </a:t>
                    </a:r>
                    <a:r>
                      <a:rPr lang="en-US" sz="3200"/>
                      <a:t>trung bình </a:t>
                    </a:r>
                    <a:r>
                      <a:rPr lang="en-US" sz="3200" b="1">
                        <a:solidFill>
                          <a:schemeClr val="tx1"/>
                        </a:solidFill>
                      </a:rPr>
                      <a:t>từ 1 000 đến 2 000 </a:t>
                    </a:r>
                    <a:r>
                      <a:rPr lang="en-US" sz="3200" b="1"/>
                      <a:t>người</a:t>
                    </a:r>
                    <a:r>
                      <a:rPr lang="en-US" sz="3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Roboto" panose="02000000000000000000" pitchFamily="2" charset="0"/>
                      </a:rPr>
                      <a:t>/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ea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b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a typeface="Roboto" panose="02000000000000000000" pitchFamily="2" charset="0"/>
                              </a:rPr>
                              <m:t>km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3200"/>
                      <a:t>?</a:t>
                    </a:r>
                  </a:p>
                  <a:p>
                    <a:pPr algn="ctr"/>
                    <a:r>
                      <a:rPr lang="en-US" sz="3200"/>
                      <a:t>(</a:t>
                    </a:r>
                    <a:r>
                      <a:rPr lang="en-US" sz="3200">
                        <a:solidFill>
                          <a:schemeClr val="tx1"/>
                        </a:solidFill>
                      </a:rPr>
                      <a:t>mỗi tỉnh hoặc thành phố ghi đúng được 1 điểm)</a:t>
                    </a:r>
                    <a:endParaRPr lang="vi-VN" sz="320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B5DFEB-C3F2-A62F-D9A2-F010CA4BF0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72897" y="278712"/>
                    <a:ext cx="12360512" cy="130100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49" t="-5618" r="-743" b="-1853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72718" y="1781805"/>
              <a:ext cx="771276" cy="7712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2BEFDE-452A-216E-C70C-835D910EF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822" y="2609392"/>
            <a:ext cx="4479410" cy="412018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5DBF2E-CD96-7373-2C0F-7AF30A79BB06}"/>
              </a:ext>
            </a:extLst>
          </p:cNvPr>
          <p:cNvSpPr/>
          <p:nvPr/>
        </p:nvSpPr>
        <p:spPr>
          <a:xfrm>
            <a:off x="4088053" y="5420363"/>
            <a:ext cx="1059559" cy="229583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DC3938C-CE20-5F8E-C739-D3E1BE64D955}"/>
              </a:ext>
            </a:extLst>
          </p:cNvPr>
          <p:cNvGrpSpPr/>
          <p:nvPr/>
        </p:nvGrpSpPr>
        <p:grpSpPr>
          <a:xfrm>
            <a:off x="2011950" y="3561987"/>
            <a:ext cx="2400840" cy="2786760"/>
            <a:chOff x="2011950" y="3549630"/>
            <a:chExt cx="2400840" cy="27867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AB70DE59-F201-AF71-BF7A-E9A1D19B3380}"/>
                </a:ext>
              </a:extLst>
            </p:cNvPr>
            <p:cNvGrpSpPr/>
            <p:nvPr/>
          </p:nvGrpSpPr>
          <p:grpSpPr>
            <a:xfrm>
              <a:off x="2011950" y="3549630"/>
              <a:ext cx="2400840" cy="2786760"/>
              <a:chOff x="2011950" y="3549630"/>
              <a:chExt cx="2400840" cy="2786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xmlns="" id="{079F1144-25EB-2A42-3415-D33248E99CF6}"/>
                      </a:ext>
                    </a:extLst>
                  </p14:cNvPr>
                  <p14:cNvContentPartPr/>
                  <p14:nvPr/>
                </p14:nvContentPartPr>
                <p14:xfrm>
                  <a:off x="2011950" y="3549630"/>
                  <a:ext cx="834840" cy="26697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079F1144-25EB-2A42-3415-D33248E99CF6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94310" y="3531990"/>
                    <a:ext cx="870480" cy="270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xmlns="" id="{0A11A1A0-8495-92FE-4ED1-E5A1FFC73FBD}"/>
                      </a:ext>
                    </a:extLst>
                  </p14:cNvPr>
                  <p14:cNvContentPartPr/>
                  <p14:nvPr/>
                </p14:nvContentPartPr>
                <p14:xfrm>
                  <a:off x="2719350" y="6233070"/>
                  <a:ext cx="1080" cy="32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0A11A1A0-8495-92FE-4ED1-E5A1FFC73FBD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701710" y="6215070"/>
                    <a:ext cx="3672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xmlns="" id="{B72358B8-12C9-2816-406A-3FDA00EE8DE3}"/>
                      </a:ext>
                    </a:extLst>
                  </p14:cNvPr>
                  <p14:cNvContentPartPr/>
                  <p14:nvPr/>
                </p14:nvContentPartPr>
                <p14:xfrm>
                  <a:off x="2686230" y="5766510"/>
                  <a:ext cx="902160" cy="5698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72358B8-12C9-2816-406A-3FDA00EE8DE3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668590" y="5748870"/>
                    <a:ext cx="937800" cy="60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xmlns="" id="{A4B5FC7B-5887-DEC0-78B3-8DE7992F8143}"/>
                      </a:ext>
                    </a:extLst>
                  </p14:cNvPr>
                  <p14:cNvContentPartPr/>
                  <p14:nvPr/>
                </p14:nvContentPartPr>
                <p14:xfrm>
                  <a:off x="3592710" y="5764350"/>
                  <a:ext cx="3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A4B5FC7B-5887-DEC0-78B3-8DE7992F814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574710" y="574635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xmlns="" id="{FD2900C4-40DC-A929-4594-5E2F28531F05}"/>
                      </a:ext>
                    </a:extLst>
                  </p14:cNvPr>
                  <p14:cNvContentPartPr/>
                  <p14:nvPr/>
                </p14:nvContentPartPr>
                <p14:xfrm>
                  <a:off x="3592710" y="5764350"/>
                  <a:ext cx="36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D2900C4-40DC-A929-4594-5E2F28531F0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574710" y="574635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xmlns="" id="{EDDE380A-5B81-2F62-BDE1-1CD4D4947777}"/>
                      </a:ext>
                    </a:extLst>
                  </p14:cNvPr>
                  <p14:cNvContentPartPr/>
                  <p14:nvPr/>
                </p14:nvContentPartPr>
                <p14:xfrm>
                  <a:off x="3592710" y="4079910"/>
                  <a:ext cx="820080" cy="16844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DDE380A-5B81-2F62-BDE1-1CD4D494777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574710" y="4062270"/>
                    <a:ext cx="855720" cy="1720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xmlns="" id="{619E8528-6C47-B249-BBBB-2C31692F6DB6}"/>
                    </a:ext>
                  </a:extLst>
                </p14:cNvPr>
                <p14:cNvContentPartPr/>
                <p14:nvPr/>
              </p14:nvContentPartPr>
              <p14:xfrm>
                <a:off x="2601990" y="3610110"/>
                <a:ext cx="1253880" cy="478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19E8528-6C47-B249-BBBB-2C31692F6DB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83990" y="3592470"/>
                  <a:ext cx="1289520" cy="51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4805DE-9856-F59E-5722-CE63C58994C3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28644CF7-B008-4071-8CE2-D5F3ECE8587A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EE8F4523-CA22-94D5-9309-E3DCD83D1B7C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12D3B2D-8072-1A8C-ACD6-5D481B56F38B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AD4807ED-BF3D-034C-6627-D72AF0EBC6BF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57EB1703-C256-D192-5F84-43920569B03E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56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A049FF-BBA4-53A5-8A89-4FEEBCC145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755238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6AB471-0E60-C699-6D4A-F24AE7026B69}"/>
              </a:ext>
            </a:extLst>
          </p:cNvPr>
          <p:cNvGrpSpPr/>
          <p:nvPr/>
        </p:nvGrpSpPr>
        <p:grpSpPr>
          <a:xfrm>
            <a:off x="5668832" y="2722537"/>
            <a:ext cx="6443548" cy="3684988"/>
            <a:chOff x="-133388" y="3140058"/>
            <a:chExt cx="6443548" cy="3684988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388" y="3140058"/>
              <a:ext cx="6443548" cy="36849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820401" y="3991391"/>
              <a:ext cx="4479410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</a:rPr>
                <a:t>Hà Nội</a:t>
              </a:r>
              <a:endParaRPr lang="vi-VN" sz="1150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49404" y="1422082"/>
            <a:ext cx="11982270" cy="990633"/>
            <a:chOff x="-172718" y="1651755"/>
            <a:chExt cx="11982270" cy="9906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212920" y="1651755"/>
              <a:ext cx="11596632" cy="990633"/>
              <a:chOff x="-746440" y="232396"/>
              <a:chExt cx="12469539" cy="1184166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590194" y="232396"/>
                <a:ext cx="12116744" cy="1184166"/>
              </a:xfrm>
              <a:custGeom>
                <a:avLst/>
                <a:gdLst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79558 w 12116744"/>
                  <a:gd name="connsiteY4" fmla="*/ 0 h 1184166"/>
                  <a:gd name="connsiteX5" fmla="*/ 5751672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413357 w 12116744"/>
                  <a:gd name="connsiteY2" fmla="*/ 0 h 1184166"/>
                  <a:gd name="connsiteX3" fmla="*/ 4076615 w 12116744"/>
                  <a:gd name="connsiteY3" fmla="*/ 0 h 1184166"/>
                  <a:gd name="connsiteX4" fmla="*/ 5633708 w 12116744"/>
                  <a:gd name="connsiteY4" fmla="*/ 0 h 1184166"/>
                  <a:gd name="connsiteX5" fmla="*/ 6221394 w 12116744"/>
                  <a:gd name="connsiteY5" fmla="*/ 0 h 1184166"/>
                  <a:gd name="connsiteX6" fmla="*/ 6759181 w 12116744"/>
                  <a:gd name="connsiteY6" fmla="*/ 0 h 1184166"/>
                  <a:gd name="connsiteX7" fmla="*/ 7296969 w 12116744"/>
                  <a:gd name="connsiteY7" fmla="*/ 0 h 1184166"/>
                  <a:gd name="connsiteX8" fmla="*/ 9278722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92082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915717 w 12116744"/>
                  <a:gd name="connsiteY14" fmla="*/ 1184166 h 1184166"/>
                  <a:gd name="connsiteX15" fmla="*/ 8358621 w 12116744"/>
                  <a:gd name="connsiteY15" fmla="*/ 1184166 h 1184166"/>
                  <a:gd name="connsiteX16" fmla="*/ 6801529 w 12116744"/>
                  <a:gd name="connsiteY16" fmla="*/ 1184166 h 1184166"/>
                  <a:gd name="connsiteX17" fmla="*/ 5032105 w 12116744"/>
                  <a:gd name="connsiteY17" fmla="*/ 1184166 h 1184166"/>
                  <a:gd name="connsiteX18" fmla="*/ 4411154 w 12116744"/>
                  <a:gd name="connsiteY18" fmla="*/ 1184166 h 1184166"/>
                  <a:gd name="connsiteX19" fmla="*/ 3750569 w 12116744"/>
                  <a:gd name="connsiteY19" fmla="*/ 1184166 h 1184166"/>
                  <a:gd name="connsiteX20" fmla="*/ 3050348 w 12116744"/>
                  <a:gd name="connsiteY20" fmla="*/ 1184166 h 1184166"/>
                  <a:gd name="connsiteX21" fmla="*/ 750099 w 12116744"/>
                  <a:gd name="connsiteY21" fmla="*/ 1184166 h 1184166"/>
                  <a:gd name="connsiteX22" fmla="*/ 0 w 12116744"/>
                  <a:gd name="connsiteY22" fmla="*/ 986800 h 1184166"/>
                  <a:gd name="connsiteX23" fmla="*/ 0 w 12116744"/>
                  <a:gd name="connsiteY23" fmla="*/ 607870 h 1184166"/>
                  <a:gd name="connsiteX24" fmla="*/ 0 w 12116744"/>
                  <a:gd name="connsiteY24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61863 w 12116744"/>
                  <a:gd name="connsiteY4" fmla="*/ 0 h 1184166"/>
                  <a:gd name="connsiteX5" fmla="*/ 5769366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116744" h="1184166" fill="none" extrusionOk="0">
                    <a:moveTo>
                      <a:pt x="0" y="197363"/>
                    </a:moveTo>
                    <a:cubicBezTo>
                      <a:pt x="2295" y="49896"/>
                      <a:pt x="310927" y="67702"/>
                      <a:pt x="750099" y="0"/>
                    </a:cubicBezTo>
                    <a:cubicBezTo>
                      <a:pt x="1352595" y="24488"/>
                      <a:pt x="2234858" y="-9000"/>
                      <a:pt x="2625688" y="0"/>
                    </a:cubicBezTo>
                    <a:cubicBezTo>
                      <a:pt x="3034688" y="-93119"/>
                      <a:pt x="3733810" y="37560"/>
                      <a:pt x="4607444" y="0"/>
                    </a:cubicBezTo>
                    <a:cubicBezTo>
                      <a:pt x="4845350" y="-22626"/>
                      <a:pt x="5000666" y="-8208"/>
                      <a:pt x="5179558" y="0"/>
                    </a:cubicBezTo>
                    <a:cubicBezTo>
                      <a:pt x="5375977" y="-16331"/>
                      <a:pt x="5577170" y="685"/>
                      <a:pt x="5751672" y="0"/>
                    </a:cubicBezTo>
                    <a:cubicBezTo>
                      <a:pt x="5929977" y="8945"/>
                      <a:pt x="6083458" y="-11108"/>
                      <a:pt x="6376868" y="0"/>
                    </a:cubicBezTo>
                    <a:cubicBezTo>
                      <a:pt x="7165412" y="-63119"/>
                      <a:pt x="7698300" y="13548"/>
                      <a:pt x="8146293" y="0"/>
                    </a:cubicBezTo>
                    <a:cubicBezTo>
                      <a:pt x="8578843" y="84293"/>
                      <a:pt x="9005981" y="161320"/>
                      <a:pt x="9597219" y="0"/>
                    </a:cubicBezTo>
                    <a:cubicBezTo>
                      <a:pt x="10137111" y="-18598"/>
                      <a:pt x="10807729" y="-212958"/>
                      <a:pt x="11366643" y="0"/>
                    </a:cubicBezTo>
                    <a:cubicBezTo>
                      <a:pt x="11879516" y="9233"/>
                      <a:pt x="12202808" y="126754"/>
                      <a:pt x="12116744" y="197363"/>
                    </a:cubicBezTo>
                    <a:cubicBezTo>
                      <a:pt x="12175158" y="379874"/>
                      <a:pt x="12094280" y="498147"/>
                      <a:pt x="12116744" y="584188"/>
                    </a:cubicBezTo>
                    <a:cubicBezTo>
                      <a:pt x="12142511" y="686417"/>
                      <a:pt x="12070121" y="795401"/>
                      <a:pt x="12116744" y="986800"/>
                    </a:cubicBezTo>
                    <a:cubicBezTo>
                      <a:pt x="12076915" y="1026168"/>
                      <a:pt x="11664488" y="1194535"/>
                      <a:pt x="11366643" y="1184166"/>
                    </a:cubicBezTo>
                    <a:cubicBezTo>
                      <a:pt x="10728839" y="1217895"/>
                      <a:pt x="9899562" y="1170346"/>
                      <a:pt x="9384888" y="1184166"/>
                    </a:cubicBezTo>
                    <a:cubicBezTo>
                      <a:pt x="8974931" y="1153549"/>
                      <a:pt x="8254125" y="1068025"/>
                      <a:pt x="7509298" y="1184166"/>
                    </a:cubicBezTo>
                    <a:cubicBezTo>
                      <a:pt x="6746205" y="1164107"/>
                      <a:pt x="6601293" y="1178403"/>
                      <a:pt x="5739874" y="1184166"/>
                    </a:cubicBezTo>
                    <a:cubicBezTo>
                      <a:pt x="4834943" y="1026235"/>
                      <a:pt x="4367704" y="1014368"/>
                      <a:pt x="3758121" y="1184166"/>
                    </a:cubicBezTo>
                    <a:cubicBezTo>
                      <a:pt x="3425140" y="857799"/>
                      <a:pt x="2159557" y="871419"/>
                      <a:pt x="750099" y="1184166"/>
                    </a:cubicBezTo>
                    <a:cubicBezTo>
                      <a:pt x="338645" y="1169528"/>
                      <a:pt x="133464" y="1040138"/>
                      <a:pt x="0" y="986800"/>
                    </a:cubicBezTo>
                    <a:cubicBezTo>
                      <a:pt x="41515" y="852271"/>
                      <a:pt x="-5432" y="750726"/>
                      <a:pt x="0" y="615766"/>
                    </a:cubicBezTo>
                    <a:cubicBezTo>
                      <a:pt x="22517" y="451186"/>
                      <a:pt x="-44065" y="343738"/>
                      <a:pt x="0" y="197363"/>
                    </a:cubicBezTo>
                    <a:close/>
                  </a:path>
                  <a:path w="12116744" h="1184166" stroke="0" extrusionOk="0">
                    <a:moveTo>
                      <a:pt x="0" y="197363"/>
                    </a:moveTo>
                    <a:cubicBezTo>
                      <a:pt x="21357" y="35681"/>
                      <a:pt x="324585" y="-41279"/>
                      <a:pt x="750099" y="0"/>
                    </a:cubicBezTo>
                    <a:cubicBezTo>
                      <a:pt x="1124834" y="38307"/>
                      <a:pt x="1879060" y="-36898"/>
                      <a:pt x="2413357" y="0"/>
                    </a:cubicBezTo>
                    <a:cubicBezTo>
                      <a:pt x="3126792" y="-16521"/>
                      <a:pt x="3420912" y="46430"/>
                      <a:pt x="4076615" y="0"/>
                    </a:cubicBezTo>
                    <a:cubicBezTo>
                      <a:pt x="4719101" y="11505"/>
                      <a:pt x="5141400" y="-43303"/>
                      <a:pt x="5633708" y="0"/>
                    </a:cubicBezTo>
                    <a:cubicBezTo>
                      <a:pt x="5768943" y="24606"/>
                      <a:pt x="5933946" y="19340"/>
                      <a:pt x="6221394" y="0"/>
                    </a:cubicBezTo>
                    <a:cubicBezTo>
                      <a:pt x="6487115" y="-10822"/>
                      <a:pt x="6625562" y="5478"/>
                      <a:pt x="6759181" y="0"/>
                    </a:cubicBezTo>
                    <a:cubicBezTo>
                      <a:pt x="6914743" y="-25608"/>
                      <a:pt x="7171170" y="-1128"/>
                      <a:pt x="7296969" y="0"/>
                    </a:cubicBezTo>
                    <a:cubicBezTo>
                      <a:pt x="7830748" y="55999"/>
                      <a:pt x="8883211" y="-81012"/>
                      <a:pt x="9278722" y="0"/>
                    </a:cubicBezTo>
                    <a:cubicBezTo>
                      <a:pt x="9874070" y="-136848"/>
                      <a:pt x="10413081" y="-80520"/>
                      <a:pt x="11366643" y="0"/>
                    </a:cubicBezTo>
                    <a:cubicBezTo>
                      <a:pt x="11853768" y="-13261"/>
                      <a:pt x="12163557" y="68195"/>
                      <a:pt x="12116744" y="197363"/>
                    </a:cubicBezTo>
                    <a:cubicBezTo>
                      <a:pt x="12077313" y="304755"/>
                      <a:pt x="12143727" y="469412"/>
                      <a:pt x="12116744" y="592082"/>
                    </a:cubicBezTo>
                    <a:cubicBezTo>
                      <a:pt x="12095162" y="764718"/>
                      <a:pt x="12039483" y="900331"/>
                      <a:pt x="12116744" y="986800"/>
                    </a:cubicBezTo>
                    <a:cubicBezTo>
                      <a:pt x="12108615" y="953065"/>
                      <a:pt x="11826578" y="1176198"/>
                      <a:pt x="11366643" y="1184166"/>
                    </a:cubicBezTo>
                    <a:cubicBezTo>
                      <a:pt x="10906450" y="1083967"/>
                      <a:pt x="10571776" y="1130246"/>
                      <a:pt x="9915717" y="1184166"/>
                    </a:cubicBezTo>
                    <a:cubicBezTo>
                      <a:pt x="9447720" y="1236343"/>
                      <a:pt x="8830898" y="1158765"/>
                      <a:pt x="8358621" y="1184166"/>
                    </a:cubicBezTo>
                    <a:cubicBezTo>
                      <a:pt x="8008543" y="1194765"/>
                      <a:pt x="7410471" y="1276236"/>
                      <a:pt x="6801529" y="1184166"/>
                    </a:cubicBezTo>
                    <a:cubicBezTo>
                      <a:pt x="6230454" y="1216418"/>
                      <a:pt x="5791764" y="1191494"/>
                      <a:pt x="5032105" y="1184166"/>
                    </a:cubicBezTo>
                    <a:cubicBezTo>
                      <a:pt x="4724080" y="1213232"/>
                      <a:pt x="4548733" y="1169071"/>
                      <a:pt x="4411154" y="1184166"/>
                    </a:cubicBezTo>
                    <a:cubicBezTo>
                      <a:pt x="4278754" y="1159790"/>
                      <a:pt x="3894591" y="1177997"/>
                      <a:pt x="3750569" y="1184166"/>
                    </a:cubicBezTo>
                    <a:cubicBezTo>
                      <a:pt x="3577613" y="1185143"/>
                      <a:pt x="3420488" y="1165793"/>
                      <a:pt x="3050348" y="1184166"/>
                    </a:cubicBezTo>
                    <a:cubicBezTo>
                      <a:pt x="2316010" y="1031751"/>
                      <a:pt x="1379508" y="1233912"/>
                      <a:pt x="750099" y="1184166"/>
                    </a:cubicBezTo>
                    <a:cubicBezTo>
                      <a:pt x="356325" y="1169356"/>
                      <a:pt x="-35333" y="1118545"/>
                      <a:pt x="0" y="986800"/>
                    </a:cubicBezTo>
                    <a:cubicBezTo>
                      <a:pt x="41757" y="850548"/>
                      <a:pt x="40090" y="738811"/>
                      <a:pt x="0" y="607870"/>
                    </a:cubicBezTo>
                    <a:cubicBezTo>
                      <a:pt x="-27106" y="453895"/>
                      <a:pt x="57202" y="363557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22405" y="-23776"/>
                      <a:pt x="323608" y="-103528"/>
                      <a:pt x="750099" y="0"/>
                    </a:cubicBezTo>
                    <a:cubicBezTo>
                      <a:pt x="1278704" y="-18024"/>
                      <a:pt x="2322052" y="20808"/>
                      <a:pt x="2625688" y="0"/>
                    </a:cubicBezTo>
                    <a:cubicBezTo>
                      <a:pt x="3044171" y="141532"/>
                      <a:pt x="3798292" y="166697"/>
                      <a:pt x="4607444" y="0"/>
                    </a:cubicBezTo>
                    <a:cubicBezTo>
                      <a:pt x="4778136" y="3250"/>
                      <a:pt x="4899052" y="18009"/>
                      <a:pt x="5161863" y="0"/>
                    </a:cubicBezTo>
                    <a:cubicBezTo>
                      <a:pt x="5400353" y="-16021"/>
                      <a:pt x="5582211" y="-19726"/>
                      <a:pt x="5769366" y="0"/>
                    </a:cubicBezTo>
                    <a:cubicBezTo>
                      <a:pt x="5913108" y="-16893"/>
                      <a:pt x="6076859" y="-9184"/>
                      <a:pt x="6376868" y="0"/>
                    </a:cubicBezTo>
                    <a:cubicBezTo>
                      <a:pt x="7126195" y="-189724"/>
                      <a:pt x="7609086" y="-93631"/>
                      <a:pt x="8146293" y="0"/>
                    </a:cubicBezTo>
                    <a:cubicBezTo>
                      <a:pt x="8685617" y="7242"/>
                      <a:pt x="9038994" y="-7435"/>
                      <a:pt x="9597219" y="0"/>
                    </a:cubicBezTo>
                    <a:cubicBezTo>
                      <a:pt x="10119616" y="44747"/>
                      <a:pt x="10672924" y="195800"/>
                      <a:pt x="11366643" y="0"/>
                    </a:cubicBezTo>
                    <a:cubicBezTo>
                      <a:pt x="11841332" y="-14036"/>
                      <a:pt x="12170641" y="77523"/>
                      <a:pt x="12116744" y="197363"/>
                    </a:cubicBezTo>
                    <a:cubicBezTo>
                      <a:pt x="12189528" y="363381"/>
                      <a:pt x="12097479" y="470003"/>
                      <a:pt x="12116744" y="584188"/>
                    </a:cubicBezTo>
                    <a:cubicBezTo>
                      <a:pt x="12140977" y="668187"/>
                      <a:pt x="12093331" y="774228"/>
                      <a:pt x="12116744" y="986800"/>
                    </a:cubicBezTo>
                    <a:cubicBezTo>
                      <a:pt x="12222673" y="1097543"/>
                      <a:pt x="11668439" y="1065889"/>
                      <a:pt x="11366643" y="1184166"/>
                    </a:cubicBezTo>
                    <a:cubicBezTo>
                      <a:pt x="10698404" y="1191097"/>
                      <a:pt x="9921969" y="1213934"/>
                      <a:pt x="9384888" y="1184166"/>
                    </a:cubicBezTo>
                    <a:cubicBezTo>
                      <a:pt x="9036811" y="1155894"/>
                      <a:pt x="8411132" y="1158416"/>
                      <a:pt x="7509298" y="1184166"/>
                    </a:cubicBezTo>
                    <a:cubicBezTo>
                      <a:pt x="6724659" y="1148003"/>
                      <a:pt x="6608954" y="1163257"/>
                      <a:pt x="5739874" y="1184166"/>
                    </a:cubicBezTo>
                    <a:cubicBezTo>
                      <a:pt x="4917408" y="1186593"/>
                      <a:pt x="4198458" y="1100017"/>
                      <a:pt x="3758121" y="1184166"/>
                    </a:cubicBezTo>
                    <a:cubicBezTo>
                      <a:pt x="3666514" y="1127436"/>
                      <a:pt x="2096272" y="1407557"/>
                      <a:pt x="750099" y="1184166"/>
                    </a:cubicBezTo>
                    <a:cubicBezTo>
                      <a:pt x="348951" y="1214941"/>
                      <a:pt x="77006" y="1102556"/>
                      <a:pt x="0" y="986800"/>
                    </a:cubicBezTo>
                    <a:cubicBezTo>
                      <a:pt x="36990" y="875742"/>
                      <a:pt x="-11017" y="773353"/>
                      <a:pt x="0" y="615766"/>
                    </a:cubicBezTo>
                    <a:cubicBezTo>
                      <a:pt x="37245" y="469999"/>
                      <a:pt x="-62648" y="348238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15092" y="25552"/>
                      <a:pt x="347182" y="-25138"/>
                      <a:pt x="750099" y="0"/>
                    </a:cubicBezTo>
                    <a:cubicBezTo>
                      <a:pt x="1389283" y="-29990"/>
                      <a:pt x="2308175" y="-11344"/>
                      <a:pt x="2625688" y="0"/>
                    </a:cubicBezTo>
                    <a:cubicBezTo>
                      <a:pt x="3054064" y="51749"/>
                      <a:pt x="3817831" y="135656"/>
                      <a:pt x="4607444" y="0"/>
                    </a:cubicBezTo>
                    <a:cubicBezTo>
                      <a:pt x="4834086" y="-30614"/>
                      <a:pt x="5015324" y="6839"/>
                      <a:pt x="5179558" y="0"/>
                    </a:cubicBezTo>
                    <a:cubicBezTo>
                      <a:pt x="5378566" y="28242"/>
                      <a:pt x="5586607" y="1798"/>
                      <a:pt x="5751672" y="0"/>
                    </a:cubicBezTo>
                    <a:cubicBezTo>
                      <a:pt x="5931701" y="-35779"/>
                      <a:pt x="6108126" y="-26644"/>
                      <a:pt x="6376868" y="0"/>
                    </a:cubicBezTo>
                    <a:cubicBezTo>
                      <a:pt x="7205718" y="-130841"/>
                      <a:pt x="7748063" y="-30670"/>
                      <a:pt x="8146293" y="0"/>
                    </a:cubicBezTo>
                    <a:cubicBezTo>
                      <a:pt x="8612652" y="-69325"/>
                      <a:pt x="9050535" y="28445"/>
                      <a:pt x="9597219" y="0"/>
                    </a:cubicBezTo>
                    <a:cubicBezTo>
                      <a:pt x="9988115" y="-1246"/>
                      <a:pt x="10692061" y="-152398"/>
                      <a:pt x="11366643" y="0"/>
                    </a:cubicBezTo>
                    <a:cubicBezTo>
                      <a:pt x="11861422" y="-7901"/>
                      <a:pt x="12218547" y="112936"/>
                      <a:pt x="12116744" y="197363"/>
                    </a:cubicBezTo>
                    <a:cubicBezTo>
                      <a:pt x="12173361" y="384182"/>
                      <a:pt x="12110141" y="491610"/>
                      <a:pt x="12116744" y="584188"/>
                    </a:cubicBezTo>
                    <a:cubicBezTo>
                      <a:pt x="12114777" y="687642"/>
                      <a:pt x="12104838" y="795489"/>
                      <a:pt x="12116744" y="986800"/>
                    </a:cubicBezTo>
                    <a:cubicBezTo>
                      <a:pt x="12076890" y="1069481"/>
                      <a:pt x="11657126" y="1165432"/>
                      <a:pt x="11366643" y="1184166"/>
                    </a:cubicBezTo>
                    <a:cubicBezTo>
                      <a:pt x="10698658" y="1347983"/>
                      <a:pt x="9898576" y="1171672"/>
                      <a:pt x="9384888" y="1184166"/>
                    </a:cubicBezTo>
                    <a:cubicBezTo>
                      <a:pt x="8913409" y="1066908"/>
                      <a:pt x="8280553" y="1310888"/>
                      <a:pt x="7509298" y="1184166"/>
                    </a:cubicBezTo>
                    <a:cubicBezTo>
                      <a:pt x="6747505" y="1129227"/>
                      <a:pt x="6615675" y="1202357"/>
                      <a:pt x="5739874" y="1184166"/>
                    </a:cubicBezTo>
                    <a:cubicBezTo>
                      <a:pt x="4837111" y="1118938"/>
                      <a:pt x="4237697" y="1024780"/>
                      <a:pt x="3758121" y="1184166"/>
                    </a:cubicBezTo>
                    <a:cubicBezTo>
                      <a:pt x="3463829" y="909488"/>
                      <a:pt x="2201421" y="1051471"/>
                      <a:pt x="750099" y="1184166"/>
                    </a:cubicBezTo>
                    <a:cubicBezTo>
                      <a:pt x="329326" y="1175671"/>
                      <a:pt x="107752" y="1038558"/>
                      <a:pt x="0" y="986800"/>
                    </a:cubicBezTo>
                    <a:cubicBezTo>
                      <a:pt x="33971" y="845721"/>
                      <a:pt x="-18278" y="786218"/>
                      <a:pt x="0" y="615766"/>
                    </a:cubicBezTo>
                    <a:cubicBezTo>
                      <a:pt x="39774" y="449461"/>
                      <a:pt x="-33755" y="356703"/>
                      <a:pt x="0" y="197363"/>
                    </a:cubicBez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441882 w 11268534"/>
                          <a:gd name="connsiteY2" fmla="*/ 0 h 990633"/>
                          <a:gd name="connsiteX3" fmla="*/ 4284909 w 11268534"/>
                          <a:gd name="connsiteY3" fmla="*/ 0 h 990633"/>
                          <a:gd name="connsiteX4" fmla="*/ 4816973 w 11268534"/>
                          <a:gd name="connsiteY4" fmla="*/ 0 h 990633"/>
                          <a:gd name="connsiteX5" fmla="*/ 5349037 w 11268534"/>
                          <a:gd name="connsiteY5" fmla="*/ 0 h 990633"/>
                          <a:gd name="connsiteX6" fmla="*/ 5930468 w 11268534"/>
                          <a:gd name="connsiteY6" fmla="*/ 0 h 990633"/>
                          <a:gd name="connsiteX7" fmla="*/ 7576027 w 11268534"/>
                          <a:gd name="connsiteY7" fmla="*/ 0 h 990633"/>
                          <a:gd name="connsiteX8" fmla="*/ 8925384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88712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8727917 w 11268534"/>
                          <a:gd name="connsiteY14" fmla="*/ 990633 h 990633"/>
                          <a:gd name="connsiteX15" fmla="*/ 6983624 w 11268534"/>
                          <a:gd name="connsiteY15" fmla="*/ 990633 h 990633"/>
                          <a:gd name="connsiteX16" fmla="*/ 5338065 w 11268534"/>
                          <a:gd name="connsiteY16" fmla="*/ 990633 h 990633"/>
                          <a:gd name="connsiteX17" fmla="*/ 3495041 w 11268534"/>
                          <a:gd name="connsiteY17" fmla="*/ 990633 h 990633"/>
                          <a:gd name="connsiteX18" fmla="*/ 697590 w 11268534"/>
                          <a:gd name="connsiteY18" fmla="*/ 990633 h 990633"/>
                          <a:gd name="connsiteX19" fmla="*/ 0 w 11268534"/>
                          <a:gd name="connsiteY19" fmla="*/ 825524 h 990633"/>
                          <a:gd name="connsiteX20" fmla="*/ 0 w 11268534"/>
                          <a:gd name="connsiteY20" fmla="*/ 515129 h 990633"/>
                          <a:gd name="connsiteX21" fmla="*/ 0 w 11268534"/>
                          <a:gd name="connsiteY21" fmla="*/ 165108 h 990633"/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244415 w 11268534"/>
                          <a:gd name="connsiteY2" fmla="*/ 0 h 990633"/>
                          <a:gd name="connsiteX3" fmla="*/ 3791240 w 11268534"/>
                          <a:gd name="connsiteY3" fmla="*/ 0 h 990633"/>
                          <a:gd name="connsiteX4" fmla="*/ 5239331 w 11268534"/>
                          <a:gd name="connsiteY4" fmla="*/ 0 h 990633"/>
                          <a:gd name="connsiteX5" fmla="*/ 5785877 w 11268534"/>
                          <a:gd name="connsiteY5" fmla="*/ 0 h 990633"/>
                          <a:gd name="connsiteX6" fmla="*/ 6286018 w 11268534"/>
                          <a:gd name="connsiteY6" fmla="*/ 0 h 990633"/>
                          <a:gd name="connsiteX7" fmla="*/ 6786159 w 11268534"/>
                          <a:gd name="connsiteY7" fmla="*/ 0 h 990633"/>
                          <a:gd name="connsiteX8" fmla="*/ 8629183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95316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9221586 w 11268534"/>
                          <a:gd name="connsiteY14" fmla="*/ 990633 h 990633"/>
                          <a:gd name="connsiteX15" fmla="*/ 7773492 w 11268534"/>
                          <a:gd name="connsiteY15" fmla="*/ 990633 h 990633"/>
                          <a:gd name="connsiteX16" fmla="*/ 6325401 w 11268534"/>
                          <a:gd name="connsiteY16" fmla="*/ 990633 h 990633"/>
                          <a:gd name="connsiteX17" fmla="*/ 4679842 w 11268534"/>
                          <a:gd name="connsiteY17" fmla="*/ 990633 h 990633"/>
                          <a:gd name="connsiteX18" fmla="*/ 4102360 w 11268534"/>
                          <a:gd name="connsiteY18" fmla="*/ 990633 h 990633"/>
                          <a:gd name="connsiteX19" fmla="*/ 3488018 w 11268534"/>
                          <a:gd name="connsiteY19" fmla="*/ 990633 h 990633"/>
                          <a:gd name="connsiteX20" fmla="*/ 2836815 w 11268534"/>
                          <a:gd name="connsiteY20" fmla="*/ 990633 h 990633"/>
                          <a:gd name="connsiteX21" fmla="*/ 697590 w 11268534"/>
                          <a:gd name="connsiteY21" fmla="*/ 990633 h 990633"/>
                          <a:gd name="connsiteX22" fmla="*/ 0 w 11268534"/>
                          <a:gd name="connsiteY22" fmla="*/ 825524 h 990633"/>
                          <a:gd name="connsiteX23" fmla="*/ 0 w 11268534"/>
                          <a:gd name="connsiteY23" fmla="*/ 508524 h 990633"/>
                          <a:gd name="connsiteX24" fmla="*/ 0 w 11268534"/>
                          <a:gd name="connsiteY24" fmla="*/ 165108 h 990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1268534" h="990633" fill="none" extrusionOk="0">
                            <a:moveTo>
                              <a:pt x="0" y="165108"/>
                            </a:moveTo>
                            <a:cubicBezTo>
                              <a:pt x="-6760" y="69090"/>
                              <a:pt x="305606" y="3717"/>
                              <a:pt x="697590" y="0"/>
                            </a:cubicBezTo>
                            <a:cubicBezTo>
                              <a:pt x="1300619" y="-24732"/>
                              <a:pt x="2093722" y="-6698"/>
                              <a:pt x="2441882" y="0"/>
                            </a:cubicBezTo>
                            <a:cubicBezTo>
                              <a:pt x="2844836" y="5212"/>
                              <a:pt x="3559440" y="70186"/>
                              <a:pt x="4284909" y="0"/>
                            </a:cubicBezTo>
                            <a:cubicBezTo>
                              <a:pt x="4491592" y="-21317"/>
                              <a:pt x="4637897" y="-15499"/>
                              <a:pt x="4816973" y="0"/>
                            </a:cubicBezTo>
                            <a:cubicBezTo>
                              <a:pt x="4996049" y="15499"/>
                              <a:pt x="5179549" y="7870"/>
                              <a:pt x="5349037" y="0"/>
                            </a:cubicBezTo>
                            <a:cubicBezTo>
                              <a:pt x="5518525" y="-7870"/>
                              <a:pt x="5659907" y="-6153"/>
                              <a:pt x="5930468" y="0"/>
                            </a:cubicBezTo>
                            <a:cubicBezTo>
                              <a:pt x="6615964" y="-71015"/>
                              <a:pt x="7178437" y="23442"/>
                              <a:pt x="7576027" y="0"/>
                            </a:cubicBezTo>
                            <a:cubicBezTo>
                              <a:pt x="8004769" y="-21762"/>
                              <a:pt x="8409362" y="104858"/>
                              <a:pt x="8925384" y="0"/>
                            </a:cubicBezTo>
                            <a:cubicBezTo>
                              <a:pt x="9399468" y="5999"/>
                              <a:pt x="9994398" y="-73751"/>
                              <a:pt x="10570943" y="0"/>
                            </a:cubicBezTo>
                            <a:cubicBezTo>
                              <a:pt x="11033940" y="-3030"/>
                              <a:pt x="11352598" y="102039"/>
                              <a:pt x="11268534" y="165108"/>
                            </a:cubicBezTo>
                            <a:cubicBezTo>
                              <a:pt x="11320986" y="316355"/>
                              <a:pt x="11264783" y="413921"/>
                              <a:pt x="11268534" y="488712"/>
                            </a:cubicBezTo>
                            <a:cubicBezTo>
                              <a:pt x="11277642" y="573174"/>
                              <a:pt x="11245126" y="669078"/>
                              <a:pt x="11268534" y="825524"/>
                            </a:cubicBezTo>
                            <a:cubicBezTo>
                              <a:pt x="11243777" y="909472"/>
                              <a:pt x="10900417" y="949900"/>
                              <a:pt x="10570943" y="990633"/>
                            </a:cubicBezTo>
                            <a:cubicBezTo>
                              <a:pt x="9956855" y="1034393"/>
                              <a:pt x="9166544" y="998473"/>
                              <a:pt x="8727917" y="990633"/>
                            </a:cubicBezTo>
                            <a:cubicBezTo>
                              <a:pt x="8386451" y="928220"/>
                              <a:pt x="7669837" y="1045603"/>
                              <a:pt x="6983624" y="990633"/>
                            </a:cubicBezTo>
                            <a:cubicBezTo>
                              <a:pt x="6263775" y="953805"/>
                              <a:pt x="6155905" y="1000323"/>
                              <a:pt x="5338065" y="990633"/>
                            </a:cubicBezTo>
                            <a:cubicBezTo>
                              <a:pt x="4493289" y="958189"/>
                              <a:pt x="4002385" y="890544"/>
                              <a:pt x="3495041" y="990633"/>
                            </a:cubicBezTo>
                            <a:cubicBezTo>
                              <a:pt x="3103157" y="923387"/>
                              <a:pt x="2099324" y="909758"/>
                              <a:pt x="697590" y="990633"/>
                            </a:cubicBezTo>
                            <a:cubicBezTo>
                              <a:pt x="311849" y="983175"/>
                              <a:pt x="100863" y="882508"/>
                              <a:pt x="0" y="825524"/>
                            </a:cubicBezTo>
                            <a:cubicBezTo>
                              <a:pt x="35344" y="715672"/>
                              <a:pt x="-10681" y="641249"/>
                              <a:pt x="0" y="515129"/>
                            </a:cubicBezTo>
                            <a:cubicBezTo>
                              <a:pt x="21567" y="373871"/>
                              <a:pt x="-55129" y="286642"/>
                              <a:pt x="0" y="165108"/>
                            </a:cubicBezTo>
                            <a:close/>
                          </a:path>
                          <a:path w="11268534" h="990633" stroke="0" extrusionOk="0">
                            <a:moveTo>
                              <a:pt x="0" y="165108"/>
                            </a:moveTo>
                            <a:cubicBezTo>
                              <a:pt x="46499" y="56133"/>
                              <a:pt x="273719" y="-49461"/>
                              <a:pt x="697590" y="0"/>
                            </a:cubicBezTo>
                            <a:cubicBezTo>
                              <a:pt x="1153700" y="29694"/>
                              <a:pt x="1679440" y="-5904"/>
                              <a:pt x="2244415" y="0"/>
                            </a:cubicBezTo>
                            <a:cubicBezTo>
                              <a:pt x="2839259" y="-21889"/>
                              <a:pt x="3188305" y="-9435"/>
                              <a:pt x="3791240" y="0"/>
                            </a:cubicBezTo>
                            <a:cubicBezTo>
                              <a:pt x="4450352" y="35177"/>
                              <a:pt x="4759148" y="-15149"/>
                              <a:pt x="5239331" y="0"/>
                            </a:cubicBezTo>
                            <a:cubicBezTo>
                              <a:pt x="5377560" y="20599"/>
                              <a:pt x="5520913" y="13456"/>
                              <a:pt x="5785877" y="0"/>
                            </a:cubicBezTo>
                            <a:cubicBezTo>
                              <a:pt x="6050841" y="-13456"/>
                              <a:pt x="6171681" y="13552"/>
                              <a:pt x="6286018" y="0"/>
                            </a:cubicBezTo>
                            <a:cubicBezTo>
                              <a:pt x="6400355" y="-13552"/>
                              <a:pt x="6659489" y="-4610"/>
                              <a:pt x="6786159" y="0"/>
                            </a:cubicBezTo>
                            <a:cubicBezTo>
                              <a:pt x="7193033" y="35037"/>
                              <a:pt x="8175002" y="-91917"/>
                              <a:pt x="8629183" y="0"/>
                            </a:cubicBezTo>
                            <a:cubicBezTo>
                              <a:pt x="9082287" y="-83841"/>
                              <a:pt x="9620397" y="39755"/>
                              <a:pt x="10570943" y="0"/>
                            </a:cubicBezTo>
                            <a:cubicBezTo>
                              <a:pt x="10996453" y="-4506"/>
                              <a:pt x="11302962" y="60020"/>
                              <a:pt x="11268534" y="165108"/>
                            </a:cubicBezTo>
                            <a:cubicBezTo>
                              <a:pt x="11256200" y="269275"/>
                              <a:pt x="11289760" y="372908"/>
                              <a:pt x="11268534" y="495316"/>
                            </a:cubicBezTo>
                            <a:cubicBezTo>
                              <a:pt x="11249199" y="630776"/>
                              <a:pt x="11202668" y="760218"/>
                              <a:pt x="11268534" y="825524"/>
                            </a:cubicBezTo>
                            <a:cubicBezTo>
                              <a:pt x="11258762" y="842584"/>
                              <a:pt x="11022015" y="986592"/>
                              <a:pt x="10570943" y="990633"/>
                            </a:cubicBezTo>
                            <a:cubicBezTo>
                              <a:pt x="10157304" y="944069"/>
                              <a:pt x="9792718" y="990410"/>
                              <a:pt x="9221586" y="990633"/>
                            </a:cubicBezTo>
                            <a:cubicBezTo>
                              <a:pt x="8696449" y="992381"/>
                              <a:pt x="8197838" y="958577"/>
                              <a:pt x="7773492" y="990633"/>
                            </a:cubicBezTo>
                            <a:cubicBezTo>
                              <a:pt x="7464828" y="994393"/>
                              <a:pt x="6825360" y="1023586"/>
                              <a:pt x="6325401" y="990633"/>
                            </a:cubicBezTo>
                            <a:cubicBezTo>
                              <a:pt x="5792785" y="942629"/>
                              <a:pt x="5375033" y="990802"/>
                              <a:pt x="4679842" y="990633"/>
                            </a:cubicBezTo>
                            <a:cubicBezTo>
                              <a:pt x="4394699" y="1017599"/>
                              <a:pt x="4234386" y="979169"/>
                              <a:pt x="4102360" y="990633"/>
                            </a:cubicBezTo>
                            <a:cubicBezTo>
                              <a:pt x="3970334" y="1002097"/>
                              <a:pt x="3639685" y="984494"/>
                              <a:pt x="3488018" y="990633"/>
                            </a:cubicBezTo>
                            <a:cubicBezTo>
                              <a:pt x="3336351" y="996772"/>
                              <a:pt x="3140314" y="969121"/>
                              <a:pt x="2836815" y="990633"/>
                            </a:cubicBezTo>
                            <a:cubicBezTo>
                              <a:pt x="2114825" y="919346"/>
                              <a:pt x="1322357" y="1001776"/>
                              <a:pt x="697590" y="990633"/>
                            </a:cubicBezTo>
                            <a:cubicBezTo>
                              <a:pt x="329981" y="973950"/>
                              <a:pt x="-44318" y="938045"/>
                              <a:pt x="0" y="825524"/>
                            </a:cubicBezTo>
                            <a:cubicBezTo>
                              <a:pt x="25624" y="727397"/>
                              <a:pt x="67934" y="618626"/>
                              <a:pt x="0" y="508524"/>
                            </a:cubicBezTo>
                            <a:cubicBezTo>
                              <a:pt x="-36027" y="377093"/>
                              <a:pt x="39720" y="281666"/>
                              <a:pt x="0" y="165108"/>
                            </a:cubicBezTo>
                            <a:close/>
                          </a:path>
                          <a:path w="11268534" h="990633" fill="none" stroke="0" extrusionOk="0">
                            <a:moveTo>
                              <a:pt x="0" y="165108"/>
                            </a:moveTo>
                            <a:cubicBezTo>
                              <a:pt x="-5417" y="48015"/>
                              <a:pt x="347475" y="-72684"/>
                              <a:pt x="697590" y="0"/>
                            </a:cubicBezTo>
                            <a:cubicBezTo>
                              <a:pt x="1265401" y="-20288"/>
                              <a:pt x="2133366" y="-7508"/>
                              <a:pt x="2441882" y="0"/>
                            </a:cubicBezTo>
                            <a:cubicBezTo>
                              <a:pt x="2781837" y="164447"/>
                              <a:pt x="3514438" y="77980"/>
                              <a:pt x="4284909" y="0"/>
                            </a:cubicBezTo>
                            <a:cubicBezTo>
                              <a:pt x="4456305" y="13798"/>
                              <a:pt x="4551478" y="-3846"/>
                              <a:pt x="4800517" y="0"/>
                            </a:cubicBezTo>
                            <a:cubicBezTo>
                              <a:pt x="5049556" y="3846"/>
                              <a:pt x="5215149" y="8929"/>
                              <a:pt x="5365493" y="0"/>
                            </a:cubicBezTo>
                            <a:cubicBezTo>
                              <a:pt x="5515837" y="-8929"/>
                              <a:pt x="5681786" y="-9940"/>
                              <a:pt x="5930468" y="0"/>
                            </a:cubicBezTo>
                            <a:cubicBezTo>
                              <a:pt x="6654992" y="-83232"/>
                              <a:pt x="7057462" y="-82325"/>
                              <a:pt x="7576027" y="0"/>
                            </a:cubicBezTo>
                            <a:cubicBezTo>
                              <a:pt x="8112671" y="-52091"/>
                              <a:pt x="8452873" y="-14941"/>
                              <a:pt x="8925384" y="0"/>
                            </a:cubicBezTo>
                            <a:cubicBezTo>
                              <a:pt x="9361757" y="-7568"/>
                              <a:pt x="9918941" y="79939"/>
                              <a:pt x="10570943" y="0"/>
                            </a:cubicBezTo>
                            <a:cubicBezTo>
                              <a:pt x="11016349" y="-7776"/>
                              <a:pt x="11339322" y="64795"/>
                              <a:pt x="11268534" y="165108"/>
                            </a:cubicBezTo>
                            <a:cubicBezTo>
                              <a:pt x="11336648" y="308177"/>
                              <a:pt x="11258093" y="406021"/>
                              <a:pt x="11268534" y="488712"/>
                            </a:cubicBezTo>
                            <a:cubicBezTo>
                              <a:pt x="11288823" y="561934"/>
                              <a:pt x="11253013" y="662144"/>
                              <a:pt x="11268534" y="825524"/>
                            </a:cubicBezTo>
                            <a:cubicBezTo>
                              <a:pt x="11342819" y="889254"/>
                              <a:pt x="10897067" y="952429"/>
                              <a:pt x="10570943" y="990633"/>
                            </a:cubicBezTo>
                            <a:cubicBezTo>
                              <a:pt x="9910969" y="979208"/>
                              <a:pt x="9132875" y="993286"/>
                              <a:pt x="8727917" y="990633"/>
                            </a:cubicBezTo>
                            <a:cubicBezTo>
                              <a:pt x="8326909" y="983676"/>
                              <a:pt x="7669813" y="1002324"/>
                              <a:pt x="6983624" y="990633"/>
                            </a:cubicBezTo>
                            <a:cubicBezTo>
                              <a:pt x="6270101" y="960994"/>
                              <a:pt x="6159416" y="992082"/>
                              <a:pt x="5338065" y="990633"/>
                            </a:cubicBezTo>
                            <a:cubicBezTo>
                              <a:pt x="4595982" y="992981"/>
                              <a:pt x="4007046" y="929982"/>
                              <a:pt x="3495041" y="990633"/>
                            </a:cubicBezTo>
                            <a:cubicBezTo>
                              <a:pt x="3179814" y="1097737"/>
                              <a:pt x="1969924" y="1086647"/>
                              <a:pt x="697590" y="990633"/>
                            </a:cubicBezTo>
                            <a:cubicBezTo>
                              <a:pt x="315362" y="1008397"/>
                              <a:pt x="87401" y="920388"/>
                              <a:pt x="0" y="825524"/>
                            </a:cubicBezTo>
                            <a:cubicBezTo>
                              <a:pt x="20044" y="728832"/>
                              <a:pt x="-16580" y="641865"/>
                              <a:pt x="0" y="515129"/>
                            </a:cubicBezTo>
                            <a:cubicBezTo>
                              <a:pt x="20248" y="386662"/>
                              <a:pt x="-49155" y="285087"/>
                              <a:pt x="0" y="165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66B5DFEB-C3F2-A62F-D9A2-F010CA4BF06E}"/>
                      </a:ext>
                    </a:extLst>
                  </p:cNvPr>
                  <p:cNvSpPr txBox="1"/>
                  <p:nvPr/>
                </p:nvSpPr>
                <p:spPr>
                  <a:xfrm>
                    <a:off x="-746440" y="395888"/>
                    <a:ext cx="12469539" cy="7499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3400">
                        <a:solidFill>
                          <a:schemeClr val="tx1"/>
                        </a:solidFill>
                      </a:rPr>
                      <a:t>Thành phố nào có mật độ </a:t>
                    </a:r>
                    <a:r>
                      <a:rPr lang="en-US" sz="3400"/>
                      <a:t>trung bình </a:t>
                    </a:r>
                    <a:r>
                      <a:rPr lang="en-US" sz="3400" b="1">
                        <a:solidFill>
                          <a:schemeClr val="tx1"/>
                        </a:solidFill>
                      </a:rPr>
                      <a:t>trên 2 000 </a:t>
                    </a:r>
                    <a:r>
                      <a:rPr lang="en-US" sz="3400" b="1"/>
                      <a:t>người</a:t>
                    </a:r>
                    <a:r>
                      <a:rPr lang="en-US" sz="3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a typeface="Roboto" panose="02000000000000000000" pitchFamily="2" charset="0"/>
                      </a:rPr>
                      <a:t>/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/>
                                <a:ea typeface="Roboto" panose="02000000000000000000" pitchFamily="2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400" b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a typeface="Roboto" panose="02000000000000000000" pitchFamily="2" charset="0"/>
                              </a:rPr>
                              <m:t>km</m:t>
                            </m:r>
                          </m:e>
                          <m:sup>
                            <m:r>
                              <a:rPr lang="en-US" sz="3400" b="1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  <a:ea typeface="Roboto" panose="02000000000000000000" pitchFamily="2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3400"/>
                      <a:t>?</a:t>
                    </a:r>
                    <a:endParaRPr lang="vi-VN" sz="340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6B5DFEB-C3F2-A62F-D9A2-F010CA4BF0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746440" y="395888"/>
                    <a:ext cx="12469539" cy="74991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11650" b="-3398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72718" y="1781805"/>
              <a:ext cx="771276" cy="7712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2BEFDE-452A-216E-C70C-835D910EF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822" y="2597035"/>
            <a:ext cx="4479410" cy="412018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5DBF2E-CD96-7373-2C0F-7AF30A79BB06}"/>
              </a:ext>
            </a:extLst>
          </p:cNvPr>
          <p:cNvSpPr/>
          <p:nvPr/>
        </p:nvSpPr>
        <p:spPr>
          <a:xfrm>
            <a:off x="4084165" y="5612004"/>
            <a:ext cx="899416" cy="214029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1DBE827C-C3B2-07CB-FD0A-8842F51F39B4}"/>
                  </a:ext>
                </a:extLst>
              </p14:cNvPr>
              <p14:cNvContentPartPr/>
              <p14:nvPr/>
            </p14:nvContentPartPr>
            <p14:xfrm>
              <a:off x="950250" y="3274800"/>
              <a:ext cx="1587960" cy="1787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BE827C-C3B2-07CB-FD0A-8842F51F39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2610" y="3256800"/>
                <a:ext cx="1623600" cy="18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C6D1FC-5DBD-C86E-5C67-35B2D93D2ADF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CA353B88-1CDF-2243-D0BE-6F0C90EAB678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06F0A5C9-E5B2-A67F-3316-9C85EDEE302D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14EF282-5DD0-D041-A25F-7152DC7E0663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531B31B-184D-D768-141E-2FECCEF65401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850D49D-A158-EDF6-19C1-422CA3720603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70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FBB3ACE-64A1-907A-B084-F831E0F43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913217"/>
          </a:xfrm>
          <a:prstGeom prst="rect">
            <a:avLst/>
          </a:prstGeom>
        </p:spPr>
      </p:pic>
      <p:grpSp>
        <p:nvGrpSpPr>
          <p:cNvPr id="7" name="Nhóm 23">
            <a:extLst>
              <a:ext uri="{FF2B5EF4-FFF2-40B4-BE49-F238E27FC236}">
                <a16:creationId xmlns:a16="http://schemas.microsoft.com/office/drawing/2014/main" xmlns="" id="{BB5D3916-837B-15AF-48AB-24B902FB6FDD}"/>
              </a:ext>
            </a:extLst>
          </p:cNvPr>
          <p:cNvGrpSpPr/>
          <p:nvPr/>
        </p:nvGrpSpPr>
        <p:grpSpPr>
          <a:xfrm>
            <a:off x="-463310" y="755238"/>
            <a:ext cx="4289251" cy="1404132"/>
            <a:chOff x="3657647" y="4550541"/>
            <a:chExt cx="4289251" cy="1404132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xmlns="" id="{E9F9DDD0-D4AC-517D-2995-10E38E9362C0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xmlns="" id="{C9EB50BB-0222-92E4-2D8E-1435E8DF8BA6}"/>
                </a:ext>
              </a:extLst>
            </p:cNvPr>
            <p:cNvSpPr txBox="1"/>
            <p:nvPr/>
          </p:nvSpPr>
          <p:spPr>
            <a:xfrm>
              <a:off x="3657647" y="455054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r>
                <a: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</a:p>
          </p:txBody>
        </p:sp>
      </p:grpSp>
      <p:pic>
        <p:nvPicPr>
          <p:cNvPr id="18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08B0FD1-7421-489F-BAB7-E654E3E3F5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70775" y="1684394"/>
            <a:ext cx="487362" cy="4873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808D875-817F-0247-A3FE-F0CB727487E1}"/>
              </a:ext>
            </a:extLst>
          </p:cNvPr>
          <p:cNvGrpSpPr/>
          <p:nvPr/>
        </p:nvGrpSpPr>
        <p:grpSpPr>
          <a:xfrm>
            <a:off x="104864" y="1422082"/>
            <a:ext cx="11982270" cy="990633"/>
            <a:chOff x="-172718" y="1651755"/>
            <a:chExt cx="11982270" cy="9906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9E08C1A-92F3-9C53-C3AB-E726739B15B7}"/>
                </a:ext>
              </a:extLst>
            </p:cNvPr>
            <p:cNvGrpSpPr/>
            <p:nvPr/>
          </p:nvGrpSpPr>
          <p:grpSpPr>
            <a:xfrm>
              <a:off x="212920" y="1651755"/>
              <a:ext cx="11596632" cy="990633"/>
              <a:chOff x="-746440" y="232396"/>
              <a:chExt cx="12469539" cy="1184166"/>
            </a:xfrm>
          </p:grpSpPr>
          <p:sp>
            <p:nvSpPr>
              <p:cNvPr id="20" name="Hình chữ nhật: Góc Tròn 38">
                <a:extLst>
                  <a:ext uri="{FF2B5EF4-FFF2-40B4-BE49-F238E27FC236}">
                    <a16:creationId xmlns:a16="http://schemas.microsoft.com/office/drawing/2014/main" xmlns="" id="{FB304A39-ACCC-1C84-B96F-F83F702BC73A}"/>
                  </a:ext>
                </a:extLst>
              </p:cNvPr>
              <p:cNvSpPr/>
              <p:nvPr/>
            </p:nvSpPr>
            <p:spPr>
              <a:xfrm>
                <a:off x="-590194" y="232396"/>
                <a:ext cx="12116744" cy="1184166"/>
              </a:xfrm>
              <a:custGeom>
                <a:avLst/>
                <a:gdLst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79558 w 12116744"/>
                  <a:gd name="connsiteY4" fmla="*/ 0 h 1184166"/>
                  <a:gd name="connsiteX5" fmla="*/ 5751672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413357 w 12116744"/>
                  <a:gd name="connsiteY2" fmla="*/ 0 h 1184166"/>
                  <a:gd name="connsiteX3" fmla="*/ 4076615 w 12116744"/>
                  <a:gd name="connsiteY3" fmla="*/ 0 h 1184166"/>
                  <a:gd name="connsiteX4" fmla="*/ 5633708 w 12116744"/>
                  <a:gd name="connsiteY4" fmla="*/ 0 h 1184166"/>
                  <a:gd name="connsiteX5" fmla="*/ 6221394 w 12116744"/>
                  <a:gd name="connsiteY5" fmla="*/ 0 h 1184166"/>
                  <a:gd name="connsiteX6" fmla="*/ 6759181 w 12116744"/>
                  <a:gd name="connsiteY6" fmla="*/ 0 h 1184166"/>
                  <a:gd name="connsiteX7" fmla="*/ 7296969 w 12116744"/>
                  <a:gd name="connsiteY7" fmla="*/ 0 h 1184166"/>
                  <a:gd name="connsiteX8" fmla="*/ 9278722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92082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915717 w 12116744"/>
                  <a:gd name="connsiteY14" fmla="*/ 1184166 h 1184166"/>
                  <a:gd name="connsiteX15" fmla="*/ 8358621 w 12116744"/>
                  <a:gd name="connsiteY15" fmla="*/ 1184166 h 1184166"/>
                  <a:gd name="connsiteX16" fmla="*/ 6801529 w 12116744"/>
                  <a:gd name="connsiteY16" fmla="*/ 1184166 h 1184166"/>
                  <a:gd name="connsiteX17" fmla="*/ 5032105 w 12116744"/>
                  <a:gd name="connsiteY17" fmla="*/ 1184166 h 1184166"/>
                  <a:gd name="connsiteX18" fmla="*/ 4411154 w 12116744"/>
                  <a:gd name="connsiteY18" fmla="*/ 1184166 h 1184166"/>
                  <a:gd name="connsiteX19" fmla="*/ 3750569 w 12116744"/>
                  <a:gd name="connsiteY19" fmla="*/ 1184166 h 1184166"/>
                  <a:gd name="connsiteX20" fmla="*/ 3050348 w 12116744"/>
                  <a:gd name="connsiteY20" fmla="*/ 1184166 h 1184166"/>
                  <a:gd name="connsiteX21" fmla="*/ 750099 w 12116744"/>
                  <a:gd name="connsiteY21" fmla="*/ 1184166 h 1184166"/>
                  <a:gd name="connsiteX22" fmla="*/ 0 w 12116744"/>
                  <a:gd name="connsiteY22" fmla="*/ 986800 h 1184166"/>
                  <a:gd name="connsiteX23" fmla="*/ 0 w 12116744"/>
                  <a:gd name="connsiteY23" fmla="*/ 607870 h 1184166"/>
                  <a:gd name="connsiteX24" fmla="*/ 0 w 12116744"/>
                  <a:gd name="connsiteY24" fmla="*/ 197363 h 1184166"/>
                  <a:gd name="connsiteX0" fmla="*/ 0 w 12116744"/>
                  <a:gd name="connsiteY0" fmla="*/ 197363 h 1184166"/>
                  <a:gd name="connsiteX1" fmla="*/ 750099 w 12116744"/>
                  <a:gd name="connsiteY1" fmla="*/ 0 h 1184166"/>
                  <a:gd name="connsiteX2" fmla="*/ 2625688 w 12116744"/>
                  <a:gd name="connsiteY2" fmla="*/ 0 h 1184166"/>
                  <a:gd name="connsiteX3" fmla="*/ 4607444 w 12116744"/>
                  <a:gd name="connsiteY3" fmla="*/ 0 h 1184166"/>
                  <a:gd name="connsiteX4" fmla="*/ 5161863 w 12116744"/>
                  <a:gd name="connsiteY4" fmla="*/ 0 h 1184166"/>
                  <a:gd name="connsiteX5" fmla="*/ 5769366 w 12116744"/>
                  <a:gd name="connsiteY5" fmla="*/ 0 h 1184166"/>
                  <a:gd name="connsiteX6" fmla="*/ 6376868 w 12116744"/>
                  <a:gd name="connsiteY6" fmla="*/ 0 h 1184166"/>
                  <a:gd name="connsiteX7" fmla="*/ 8146293 w 12116744"/>
                  <a:gd name="connsiteY7" fmla="*/ 0 h 1184166"/>
                  <a:gd name="connsiteX8" fmla="*/ 9597219 w 12116744"/>
                  <a:gd name="connsiteY8" fmla="*/ 0 h 1184166"/>
                  <a:gd name="connsiteX9" fmla="*/ 11366643 w 12116744"/>
                  <a:gd name="connsiteY9" fmla="*/ 0 h 1184166"/>
                  <a:gd name="connsiteX10" fmla="*/ 12116744 w 12116744"/>
                  <a:gd name="connsiteY10" fmla="*/ 197363 h 1184166"/>
                  <a:gd name="connsiteX11" fmla="*/ 12116744 w 12116744"/>
                  <a:gd name="connsiteY11" fmla="*/ 584188 h 1184166"/>
                  <a:gd name="connsiteX12" fmla="*/ 12116744 w 12116744"/>
                  <a:gd name="connsiteY12" fmla="*/ 986800 h 1184166"/>
                  <a:gd name="connsiteX13" fmla="*/ 11366643 w 12116744"/>
                  <a:gd name="connsiteY13" fmla="*/ 1184166 h 1184166"/>
                  <a:gd name="connsiteX14" fmla="*/ 9384888 w 12116744"/>
                  <a:gd name="connsiteY14" fmla="*/ 1184166 h 1184166"/>
                  <a:gd name="connsiteX15" fmla="*/ 7509298 w 12116744"/>
                  <a:gd name="connsiteY15" fmla="*/ 1184166 h 1184166"/>
                  <a:gd name="connsiteX16" fmla="*/ 5739874 w 12116744"/>
                  <a:gd name="connsiteY16" fmla="*/ 1184166 h 1184166"/>
                  <a:gd name="connsiteX17" fmla="*/ 3758121 w 12116744"/>
                  <a:gd name="connsiteY17" fmla="*/ 1184166 h 1184166"/>
                  <a:gd name="connsiteX18" fmla="*/ 750099 w 12116744"/>
                  <a:gd name="connsiteY18" fmla="*/ 1184166 h 1184166"/>
                  <a:gd name="connsiteX19" fmla="*/ 0 w 12116744"/>
                  <a:gd name="connsiteY19" fmla="*/ 986800 h 1184166"/>
                  <a:gd name="connsiteX20" fmla="*/ 0 w 12116744"/>
                  <a:gd name="connsiteY20" fmla="*/ 615766 h 1184166"/>
                  <a:gd name="connsiteX21" fmla="*/ 0 w 12116744"/>
                  <a:gd name="connsiteY21" fmla="*/ 197363 h 118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116744" h="1184166" fill="none" extrusionOk="0">
                    <a:moveTo>
                      <a:pt x="0" y="197363"/>
                    </a:moveTo>
                    <a:cubicBezTo>
                      <a:pt x="2295" y="49896"/>
                      <a:pt x="310927" y="67702"/>
                      <a:pt x="750099" y="0"/>
                    </a:cubicBezTo>
                    <a:cubicBezTo>
                      <a:pt x="1352595" y="24488"/>
                      <a:pt x="2234858" y="-9000"/>
                      <a:pt x="2625688" y="0"/>
                    </a:cubicBezTo>
                    <a:cubicBezTo>
                      <a:pt x="3034688" y="-93119"/>
                      <a:pt x="3733810" y="37560"/>
                      <a:pt x="4607444" y="0"/>
                    </a:cubicBezTo>
                    <a:cubicBezTo>
                      <a:pt x="4845350" y="-22626"/>
                      <a:pt x="5000666" y="-8208"/>
                      <a:pt x="5179558" y="0"/>
                    </a:cubicBezTo>
                    <a:cubicBezTo>
                      <a:pt x="5375977" y="-16331"/>
                      <a:pt x="5577170" y="685"/>
                      <a:pt x="5751672" y="0"/>
                    </a:cubicBezTo>
                    <a:cubicBezTo>
                      <a:pt x="5929977" y="8945"/>
                      <a:pt x="6083458" y="-11108"/>
                      <a:pt x="6376868" y="0"/>
                    </a:cubicBezTo>
                    <a:cubicBezTo>
                      <a:pt x="7165412" y="-63119"/>
                      <a:pt x="7698300" y="13548"/>
                      <a:pt x="8146293" y="0"/>
                    </a:cubicBezTo>
                    <a:cubicBezTo>
                      <a:pt x="8578843" y="84293"/>
                      <a:pt x="9005981" y="161320"/>
                      <a:pt x="9597219" y="0"/>
                    </a:cubicBezTo>
                    <a:cubicBezTo>
                      <a:pt x="10137111" y="-18598"/>
                      <a:pt x="10807729" y="-212958"/>
                      <a:pt x="11366643" y="0"/>
                    </a:cubicBezTo>
                    <a:cubicBezTo>
                      <a:pt x="11879516" y="9233"/>
                      <a:pt x="12202808" y="126754"/>
                      <a:pt x="12116744" y="197363"/>
                    </a:cubicBezTo>
                    <a:cubicBezTo>
                      <a:pt x="12175158" y="379874"/>
                      <a:pt x="12094280" y="498147"/>
                      <a:pt x="12116744" y="584188"/>
                    </a:cubicBezTo>
                    <a:cubicBezTo>
                      <a:pt x="12142511" y="686417"/>
                      <a:pt x="12070121" y="795401"/>
                      <a:pt x="12116744" y="986800"/>
                    </a:cubicBezTo>
                    <a:cubicBezTo>
                      <a:pt x="12076915" y="1026168"/>
                      <a:pt x="11664488" y="1194535"/>
                      <a:pt x="11366643" y="1184166"/>
                    </a:cubicBezTo>
                    <a:cubicBezTo>
                      <a:pt x="10728839" y="1217895"/>
                      <a:pt x="9899562" y="1170346"/>
                      <a:pt x="9384888" y="1184166"/>
                    </a:cubicBezTo>
                    <a:cubicBezTo>
                      <a:pt x="8974931" y="1153549"/>
                      <a:pt x="8254125" y="1068025"/>
                      <a:pt x="7509298" y="1184166"/>
                    </a:cubicBezTo>
                    <a:cubicBezTo>
                      <a:pt x="6746205" y="1164107"/>
                      <a:pt x="6601293" y="1178403"/>
                      <a:pt x="5739874" y="1184166"/>
                    </a:cubicBezTo>
                    <a:cubicBezTo>
                      <a:pt x="4834943" y="1026235"/>
                      <a:pt x="4367704" y="1014368"/>
                      <a:pt x="3758121" y="1184166"/>
                    </a:cubicBezTo>
                    <a:cubicBezTo>
                      <a:pt x="3425140" y="857799"/>
                      <a:pt x="2159557" y="871419"/>
                      <a:pt x="750099" y="1184166"/>
                    </a:cubicBezTo>
                    <a:cubicBezTo>
                      <a:pt x="338645" y="1169528"/>
                      <a:pt x="133464" y="1040138"/>
                      <a:pt x="0" y="986800"/>
                    </a:cubicBezTo>
                    <a:cubicBezTo>
                      <a:pt x="41515" y="852271"/>
                      <a:pt x="-5432" y="750726"/>
                      <a:pt x="0" y="615766"/>
                    </a:cubicBezTo>
                    <a:cubicBezTo>
                      <a:pt x="22517" y="451186"/>
                      <a:pt x="-44065" y="343738"/>
                      <a:pt x="0" y="197363"/>
                    </a:cubicBezTo>
                    <a:close/>
                  </a:path>
                  <a:path w="12116744" h="1184166" stroke="0" extrusionOk="0">
                    <a:moveTo>
                      <a:pt x="0" y="197363"/>
                    </a:moveTo>
                    <a:cubicBezTo>
                      <a:pt x="21357" y="35681"/>
                      <a:pt x="324585" y="-41279"/>
                      <a:pt x="750099" y="0"/>
                    </a:cubicBezTo>
                    <a:cubicBezTo>
                      <a:pt x="1124834" y="38307"/>
                      <a:pt x="1879060" y="-36898"/>
                      <a:pt x="2413357" y="0"/>
                    </a:cubicBezTo>
                    <a:cubicBezTo>
                      <a:pt x="3126792" y="-16521"/>
                      <a:pt x="3420912" y="46430"/>
                      <a:pt x="4076615" y="0"/>
                    </a:cubicBezTo>
                    <a:cubicBezTo>
                      <a:pt x="4719101" y="11505"/>
                      <a:pt x="5141400" y="-43303"/>
                      <a:pt x="5633708" y="0"/>
                    </a:cubicBezTo>
                    <a:cubicBezTo>
                      <a:pt x="5768943" y="24606"/>
                      <a:pt x="5933946" y="19340"/>
                      <a:pt x="6221394" y="0"/>
                    </a:cubicBezTo>
                    <a:cubicBezTo>
                      <a:pt x="6487115" y="-10822"/>
                      <a:pt x="6625562" y="5478"/>
                      <a:pt x="6759181" y="0"/>
                    </a:cubicBezTo>
                    <a:cubicBezTo>
                      <a:pt x="6914743" y="-25608"/>
                      <a:pt x="7171170" y="-1128"/>
                      <a:pt x="7296969" y="0"/>
                    </a:cubicBezTo>
                    <a:cubicBezTo>
                      <a:pt x="7830748" y="55999"/>
                      <a:pt x="8883211" y="-81012"/>
                      <a:pt x="9278722" y="0"/>
                    </a:cubicBezTo>
                    <a:cubicBezTo>
                      <a:pt x="9874070" y="-136848"/>
                      <a:pt x="10413081" y="-80520"/>
                      <a:pt x="11366643" y="0"/>
                    </a:cubicBezTo>
                    <a:cubicBezTo>
                      <a:pt x="11853768" y="-13261"/>
                      <a:pt x="12163557" y="68195"/>
                      <a:pt x="12116744" y="197363"/>
                    </a:cubicBezTo>
                    <a:cubicBezTo>
                      <a:pt x="12077313" y="304755"/>
                      <a:pt x="12143727" y="469412"/>
                      <a:pt x="12116744" y="592082"/>
                    </a:cubicBezTo>
                    <a:cubicBezTo>
                      <a:pt x="12095162" y="764718"/>
                      <a:pt x="12039483" y="900331"/>
                      <a:pt x="12116744" y="986800"/>
                    </a:cubicBezTo>
                    <a:cubicBezTo>
                      <a:pt x="12108615" y="953065"/>
                      <a:pt x="11826578" y="1176198"/>
                      <a:pt x="11366643" y="1184166"/>
                    </a:cubicBezTo>
                    <a:cubicBezTo>
                      <a:pt x="10906450" y="1083967"/>
                      <a:pt x="10571776" y="1130246"/>
                      <a:pt x="9915717" y="1184166"/>
                    </a:cubicBezTo>
                    <a:cubicBezTo>
                      <a:pt x="9447720" y="1236343"/>
                      <a:pt x="8830898" y="1158765"/>
                      <a:pt x="8358621" y="1184166"/>
                    </a:cubicBezTo>
                    <a:cubicBezTo>
                      <a:pt x="8008543" y="1194765"/>
                      <a:pt x="7410471" y="1276236"/>
                      <a:pt x="6801529" y="1184166"/>
                    </a:cubicBezTo>
                    <a:cubicBezTo>
                      <a:pt x="6230454" y="1216418"/>
                      <a:pt x="5791764" y="1191494"/>
                      <a:pt x="5032105" y="1184166"/>
                    </a:cubicBezTo>
                    <a:cubicBezTo>
                      <a:pt x="4724080" y="1213232"/>
                      <a:pt x="4548733" y="1169071"/>
                      <a:pt x="4411154" y="1184166"/>
                    </a:cubicBezTo>
                    <a:cubicBezTo>
                      <a:pt x="4278754" y="1159790"/>
                      <a:pt x="3894591" y="1177997"/>
                      <a:pt x="3750569" y="1184166"/>
                    </a:cubicBezTo>
                    <a:cubicBezTo>
                      <a:pt x="3577613" y="1185143"/>
                      <a:pt x="3420488" y="1165793"/>
                      <a:pt x="3050348" y="1184166"/>
                    </a:cubicBezTo>
                    <a:cubicBezTo>
                      <a:pt x="2316010" y="1031751"/>
                      <a:pt x="1379508" y="1233912"/>
                      <a:pt x="750099" y="1184166"/>
                    </a:cubicBezTo>
                    <a:cubicBezTo>
                      <a:pt x="356325" y="1169356"/>
                      <a:pt x="-35333" y="1118545"/>
                      <a:pt x="0" y="986800"/>
                    </a:cubicBezTo>
                    <a:cubicBezTo>
                      <a:pt x="41757" y="850548"/>
                      <a:pt x="40090" y="738811"/>
                      <a:pt x="0" y="607870"/>
                    </a:cubicBezTo>
                    <a:cubicBezTo>
                      <a:pt x="-27106" y="453895"/>
                      <a:pt x="57202" y="363557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22405" y="-23776"/>
                      <a:pt x="323608" y="-103528"/>
                      <a:pt x="750099" y="0"/>
                    </a:cubicBezTo>
                    <a:cubicBezTo>
                      <a:pt x="1278704" y="-18024"/>
                      <a:pt x="2322052" y="20808"/>
                      <a:pt x="2625688" y="0"/>
                    </a:cubicBezTo>
                    <a:cubicBezTo>
                      <a:pt x="3044171" y="141532"/>
                      <a:pt x="3798292" y="166697"/>
                      <a:pt x="4607444" y="0"/>
                    </a:cubicBezTo>
                    <a:cubicBezTo>
                      <a:pt x="4778136" y="3250"/>
                      <a:pt x="4899052" y="18009"/>
                      <a:pt x="5161863" y="0"/>
                    </a:cubicBezTo>
                    <a:cubicBezTo>
                      <a:pt x="5400353" y="-16021"/>
                      <a:pt x="5582211" y="-19726"/>
                      <a:pt x="5769366" y="0"/>
                    </a:cubicBezTo>
                    <a:cubicBezTo>
                      <a:pt x="5913108" y="-16893"/>
                      <a:pt x="6076859" y="-9184"/>
                      <a:pt x="6376868" y="0"/>
                    </a:cubicBezTo>
                    <a:cubicBezTo>
                      <a:pt x="7126195" y="-189724"/>
                      <a:pt x="7609086" y="-93631"/>
                      <a:pt x="8146293" y="0"/>
                    </a:cubicBezTo>
                    <a:cubicBezTo>
                      <a:pt x="8685617" y="7242"/>
                      <a:pt x="9038994" y="-7435"/>
                      <a:pt x="9597219" y="0"/>
                    </a:cubicBezTo>
                    <a:cubicBezTo>
                      <a:pt x="10119616" y="44747"/>
                      <a:pt x="10672924" y="195800"/>
                      <a:pt x="11366643" y="0"/>
                    </a:cubicBezTo>
                    <a:cubicBezTo>
                      <a:pt x="11841332" y="-14036"/>
                      <a:pt x="12170641" y="77523"/>
                      <a:pt x="12116744" y="197363"/>
                    </a:cubicBezTo>
                    <a:cubicBezTo>
                      <a:pt x="12189528" y="363381"/>
                      <a:pt x="12097479" y="470003"/>
                      <a:pt x="12116744" y="584188"/>
                    </a:cubicBezTo>
                    <a:cubicBezTo>
                      <a:pt x="12140977" y="668187"/>
                      <a:pt x="12093331" y="774228"/>
                      <a:pt x="12116744" y="986800"/>
                    </a:cubicBezTo>
                    <a:cubicBezTo>
                      <a:pt x="12222673" y="1097543"/>
                      <a:pt x="11668439" y="1065889"/>
                      <a:pt x="11366643" y="1184166"/>
                    </a:cubicBezTo>
                    <a:cubicBezTo>
                      <a:pt x="10698404" y="1191097"/>
                      <a:pt x="9921969" y="1213934"/>
                      <a:pt x="9384888" y="1184166"/>
                    </a:cubicBezTo>
                    <a:cubicBezTo>
                      <a:pt x="9036811" y="1155894"/>
                      <a:pt x="8411132" y="1158416"/>
                      <a:pt x="7509298" y="1184166"/>
                    </a:cubicBezTo>
                    <a:cubicBezTo>
                      <a:pt x="6724659" y="1148003"/>
                      <a:pt x="6608954" y="1163257"/>
                      <a:pt x="5739874" y="1184166"/>
                    </a:cubicBezTo>
                    <a:cubicBezTo>
                      <a:pt x="4917408" y="1186593"/>
                      <a:pt x="4198458" y="1100017"/>
                      <a:pt x="3758121" y="1184166"/>
                    </a:cubicBezTo>
                    <a:cubicBezTo>
                      <a:pt x="3666514" y="1127436"/>
                      <a:pt x="2096272" y="1407557"/>
                      <a:pt x="750099" y="1184166"/>
                    </a:cubicBezTo>
                    <a:cubicBezTo>
                      <a:pt x="348951" y="1214941"/>
                      <a:pt x="77006" y="1102556"/>
                      <a:pt x="0" y="986800"/>
                    </a:cubicBezTo>
                    <a:cubicBezTo>
                      <a:pt x="36990" y="875742"/>
                      <a:pt x="-11017" y="773353"/>
                      <a:pt x="0" y="615766"/>
                    </a:cubicBezTo>
                    <a:cubicBezTo>
                      <a:pt x="37245" y="469999"/>
                      <a:pt x="-62648" y="348238"/>
                      <a:pt x="0" y="197363"/>
                    </a:cubicBezTo>
                    <a:close/>
                  </a:path>
                  <a:path w="12116744" h="1184166" fill="none" stroke="0" extrusionOk="0">
                    <a:moveTo>
                      <a:pt x="0" y="197363"/>
                    </a:moveTo>
                    <a:cubicBezTo>
                      <a:pt x="15092" y="25552"/>
                      <a:pt x="347182" y="-25138"/>
                      <a:pt x="750099" y="0"/>
                    </a:cubicBezTo>
                    <a:cubicBezTo>
                      <a:pt x="1389283" y="-29990"/>
                      <a:pt x="2308175" y="-11344"/>
                      <a:pt x="2625688" y="0"/>
                    </a:cubicBezTo>
                    <a:cubicBezTo>
                      <a:pt x="3054064" y="51749"/>
                      <a:pt x="3817831" y="135656"/>
                      <a:pt x="4607444" y="0"/>
                    </a:cubicBezTo>
                    <a:cubicBezTo>
                      <a:pt x="4834086" y="-30614"/>
                      <a:pt x="5015324" y="6839"/>
                      <a:pt x="5179558" y="0"/>
                    </a:cubicBezTo>
                    <a:cubicBezTo>
                      <a:pt x="5378566" y="28242"/>
                      <a:pt x="5586607" y="1798"/>
                      <a:pt x="5751672" y="0"/>
                    </a:cubicBezTo>
                    <a:cubicBezTo>
                      <a:pt x="5931701" y="-35779"/>
                      <a:pt x="6108126" y="-26644"/>
                      <a:pt x="6376868" y="0"/>
                    </a:cubicBezTo>
                    <a:cubicBezTo>
                      <a:pt x="7205718" y="-130841"/>
                      <a:pt x="7748063" y="-30670"/>
                      <a:pt x="8146293" y="0"/>
                    </a:cubicBezTo>
                    <a:cubicBezTo>
                      <a:pt x="8612652" y="-69325"/>
                      <a:pt x="9050535" y="28445"/>
                      <a:pt x="9597219" y="0"/>
                    </a:cubicBezTo>
                    <a:cubicBezTo>
                      <a:pt x="9988115" y="-1246"/>
                      <a:pt x="10692061" y="-152398"/>
                      <a:pt x="11366643" y="0"/>
                    </a:cubicBezTo>
                    <a:cubicBezTo>
                      <a:pt x="11861422" y="-7901"/>
                      <a:pt x="12218547" y="112936"/>
                      <a:pt x="12116744" y="197363"/>
                    </a:cubicBezTo>
                    <a:cubicBezTo>
                      <a:pt x="12173361" y="384182"/>
                      <a:pt x="12110141" y="491610"/>
                      <a:pt x="12116744" y="584188"/>
                    </a:cubicBezTo>
                    <a:cubicBezTo>
                      <a:pt x="12114777" y="687642"/>
                      <a:pt x="12104838" y="795489"/>
                      <a:pt x="12116744" y="986800"/>
                    </a:cubicBezTo>
                    <a:cubicBezTo>
                      <a:pt x="12076890" y="1069481"/>
                      <a:pt x="11657126" y="1165432"/>
                      <a:pt x="11366643" y="1184166"/>
                    </a:cubicBezTo>
                    <a:cubicBezTo>
                      <a:pt x="10698658" y="1347983"/>
                      <a:pt x="9898576" y="1171672"/>
                      <a:pt x="9384888" y="1184166"/>
                    </a:cubicBezTo>
                    <a:cubicBezTo>
                      <a:pt x="8913409" y="1066908"/>
                      <a:pt x="8280553" y="1310888"/>
                      <a:pt x="7509298" y="1184166"/>
                    </a:cubicBezTo>
                    <a:cubicBezTo>
                      <a:pt x="6747505" y="1129227"/>
                      <a:pt x="6615675" y="1202357"/>
                      <a:pt x="5739874" y="1184166"/>
                    </a:cubicBezTo>
                    <a:cubicBezTo>
                      <a:pt x="4837111" y="1118938"/>
                      <a:pt x="4237697" y="1024780"/>
                      <a:pt x="3758121" y="1184166"/>
                    </a:cubicBezTo>
                    <a:cubicBezTo>
                      <a:pt x="3463829" y="909488"/>
                      <a:pt x="2201421" y="1051471"/>
                      <a:pt x="750099" y="1184166"/>
                    </a:cubicBezTo>
                    <a:cubicBezTo>
                      <a:pt x="329326" y="1175671"/>
                      <a:pt x="107752" y="1038558"/>
                      <a:pt x="0" y="986800"/>
                    </a:cubicBezTo>
                    <a:cubicBezTo>
                      <a:pt x="33971" y="845721"/>
                      <a:pt x="-18278" y="786218"/>
                      <a:pt x="0" y="615766"/>
                    </a:cubicBezTo>
                    <a:cubicBezTo>
                      <a:pt x="39774" y="449461"/>
                      <a:pt x="-33755" y="356703"/>
                      <a:pt x="0" y="197363"/>
                    </a:cubicBez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441882 w 11268534"/>
                          <a:gd name="connsiteY2" fmla="*/ 0 h 990633"/>
                          <a:gd name="connsiteX3" fmla="*/ 4284909 w 11268534"/>
                          <a:gd name="connsiteY3" fmla="*/ 0 h 990633"/>
                          <a:gd name="connsiteX4" fmla="*/ 4816973 w 11268534"/>
                          <a:gd name="connsiteY4" fmla="*/ 0 h 990633"/>
                          <a:gd name="connsiteX5" fmla="*/ 5349037 w 11268534"/>
                          <a:gd name="connsiteY5" fmla="*/ 0 h 990633"/>
                          <a:gd name="connsiteX6" fmla="*/ 5930468 w 11268534"/>
                          <a:gd name="connsiteY6" fmla="*/ 0 h 990633"/>
                          <a:gd name="connsiteX7" fmla="*/ 7576027 w 11268534"/>
                          <a:gd name="connsiteY7" fmla="*/ 0 h 990633"/>
                          <a:gd name="connsiteX8" fmla="*/ 8925384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88712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8727917 w 11268534"/>
                          <a:gd name="connsiteY14" fmla="*/ 990633 h 990633"/>
                          <a:gd name="connsiteX15" fmla="*/ 6983624 w 11268534"/>
                          <a:gd name="connsiteY15" fmla="*/ 990633 h 990633"/>
                          <a:gd name="connsiteX16" fmla="*/ 5338065 w 11268534"/>
                          <a:gd name="connsiteY16" fmla="*/ 990633 h 990633"/>
                          <a:gd name="connsiteX17" fmla="*/ 3495041 w 11268534"/>
                          <a:gd name="connsiteY17" fmla="*/ 990633 h 990633"/>
                          <a:gd name="connsiteX18" fmla="*/ 697590 w 11268534"/>
                          <a:gd name="connsiteY18" fmla="*/ 990633 h 990633"/>
                          <a:gd name="connsiteX19" fmla="*/ 0 w 11268534"/>
                          <a:gd name="connsiteY19" fmla="*/ 825524 h 990633"/>
                          <a:gd name="connsiteX20" fmla="*/ 0 w 11268534"/>
                          <a:gd name="connsiteY20" fmla="*/ 515129 h 990633"/>
                          <a:gd name="connsiteX21" fmla="*/ 0 w 11268534"/>
                          <a:gd name="connsiteY21" fmla="*/ 165108 h 990633"/>
                          <a:gd name="connsiteX0" fmla="*/ 0 w 11268534"/>
                          <a:gd name="connsiteY0" fmla="*/ 165108 h 990633"/>
                          <a:gd name="connsiteX1" fmla="*/ 697590 w 11268534"/>
                          <a:gd name="connsiteY1" fmla="*/ 0 h 990633"/>
                          <a:gd name="connsiteX2" fmla="*/ 2244415 w 11268534"/>
                          <a:gd name="connsiteY2" fmla="*/ 0 h 990633"/>
                          <a:gd name="connsiteX3" fmla="*/ 3791240 w 11268534"/>
                          <a:gd name="connsiteY3" fmla="*/ 0 h 990633"/>
                          <a:gd name="connsiteX4" fmla="*/ 5239331 w 11268534"/>
                          <a:gd name="connsiteY4" fmla="*/ 0 h 990633"/>
                          <a:gd name="connsiteX5" fmla="*/ 5785877 w 11268534"/>
                          <a:gd name="connsiteY5" fmla="*/ 0 h 990633"/>
                          <a:gd name="connsiteX6" fmla="*/ 6286018 w 11268534"/>
                          <a:gd name="connsiteY6" fmla="*/ 0 h 990633"/>
                          <a:gd name="connsiteX7" fmla="*/ 6786159 w 11268534"/>
                          <a:gd name="connsiteY7" fmla="*/ 0 h 990633"/>
                          <a:gd name="connsiteX8" fmla="*/ 8629183 w 11268534"/>
                          <a:gd name="connsiteY8" fmla="*/ 0 h 990633"/>
                          <a:gd name="connsiteX9" fmla="*/ 10570943 w 11268534"/>
                          <a:gd name="connsiteY9" fmla="*/ 0 h 990633"/>
                          <a:gd name="connsiteX10" fmla="*/ 11268534 w 11268534"/>
                          <a:gd name="connsiteY10" fmla="*/ 165108 h 990633"/>
                          <a:gd name="connsiteX11" fmla="*/ 11268534 w 11268534"/>
                          <a:gd name="connsiteY11" fmla="*/ 495316 h 990633"/>
                          <a:gd name="connsiteX12" fmla="*/ 11268534 w 11268534"/>
                          <a:gd name="connsiteY12" fmla="*/ 825524 h 990633"/>
                          <a:gd name="connsiteX13" fmla="*/ 10570943 w 11268534"/>
                          <a:gd name="connsiteY13" fmla="*/ 990633 h 990633"/>
                          <a:gd name="connsiteX14" fmla="*/ 9221586 w 11268534"/>
                          <a:gd name="connsiteY14" fmla="*/ 990633 h 990633"/>
                          <a:gd name="connsiteX15" fmla="*/ 7773492 w 11268534"/>
                          <a:gd name="connsiteY15" fmla="*/ 990633 h 990633"/>
                          <a:gd name="connsiteX16" fmla="*/ 6325401 w 11268534"/>
                          <a:gd name="connsiteY16" fmla="*/ 990633 h 990633"/>
                          <a:gd name="connsiteX17" fmla="*/ 4679842 w 11268534"/>
                          <a:gd name="connsiteY17" fmla="*/ 990633 h 990633"/>
                          <a:gd name="connsiteX18" fmla="*/ 4102360 w 11268534"/>
                          <a:gd name="connsiteY18" fmla="*/ 990633 h 990633"/>
                          <a:gd name="connsiteX19" fmla="*/ 3488018 w 11268534"/>
                          <a:gd name="connsiteY19" fmla="*/ 990633 h 990633"/>
                          <a:gd name="connsiteX20" fmla="*/ 2836815 w 11268534"/>
                          <a:gd name="connsiteY20" fmla="*/ 990633 h 990633"/>
                          <a:gd name="connsiteX21" fmla="*/ 697590 w 11268534"/>
                          <a:gd name="connsiteY21" fmla="*/ 990633 h 990633"/>
                          <a:gd name="connsiteX22" fmla="*/ 0 w 11268534"/>
                          <a:gd name="connsiteY22" fmla="*/ 825524 h 990633"/>
                          <a:gd name="connsiteX23" fmla="*/ 0 w 11268534"/>
                          <a:gd name="connsiteY23" fmla="*/ 508524 h 990633"/>
                          <a:gd name="connsiteX24" fmla="*/ 0 w 11268534"/>
                          <a:gd name="connsiteY24" fmla="*/ 165108 h 9906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1268534" h="990633" fill="none" extrusionOk="0">
                            <a:moveTo>
                              <a:pt x="0" y="165108"/>
                            </a:moveTo>
                            <a:cubicBezTo>
                              <a:pt x="-6760" y="69090"/>
                              <a:pt x="305606" y="3717"/>
                              <a:pt x="697590" y="0"/>
                            </a:cubicBezTo>
                            <a:cubicBezTo>
                              <a:pt x="1300619" y="-24732"/>
                              <a:pt x="2093722" y="-6698"/>
                              <a:pt x="2441882" y="0"/>
                            </a:cubicBezTo>
                            <a:cubicBezTo>
                              <a:pt x="2844836" y="5212"/>
                              <a:pt x="3559440" y="70186"/>
                              <a:pt x="4284909" y="0"/>
                            </a:cubicBezTo>
                            <a:cubicBezTo>
                              <a:pt x="4491592" y="-21317"/>
                              <a:pt x="4637897" y="-15499"/>
                              <a:pt x="4816973" y="0"/>
                            </a:cubicBezTo>
                            <a:cubicBezTo>
                              <a:pt x="4996049" y="15499"/>
                              <a:pt x="5179549" y="7870"/>
                              <a:pt x="5349037" y="0"/>
                            </a:cubicBezTo>
                            <a:cubicBezTo>
                              <a:pt x="5518525" y="-7870"/>
                              <a:pt x="5659907" y="-6153"/>
                              <a:pt x="5930468" y="0"/>
                            </a:cubicBezTo>
                            <a:cubicBezTo>
                              <a:pt x="6615964" y="-71015"/>
                              <a:pt x="7178437" y="23442"/>
                              <a:pt x="7576027" y="0"/>
                            </a:cubicBezTo>
                            <a:cubicBezTo>
                              <a:pt x="8004769" y="-21762"/>
                              <a:pt x="8409362" y="104858"/>
                              <a:pt x="8925384" y="0"/>
                            </a:cubicBezTo>
                            <a:cubicBezTo>
                              <a:pt x="9399468" y="5999"/>
                              <a:pt x="9994398" y="-73751"/>
                              <a:pt x="10570943" y="0"/>
                            </a:cubicBezTo>
                            <a:cubicBezTo>
                              <a:pt x="11033940" y="-3030"/>
                              <a:pt x="11352598" y="102039"/>
                              <a:pt x="11268534" y="165108"/>
                            </a:cubicBezTo>
                            <a:cubicBezTo>
                              <a:pt x="11320986" y="316355"/>
                              <a:pt x="11264783" y="413921"/>
                              <a:pt x="11268534" y="488712"/>
                            </a:cubicBezTo>
                            <a:cubicBezTo>
                              <a:pt x="11277642" y="573174"/>
                              <a:pt x="11245126" y="669078"/>
                              <a:pt x="11268534" y="825524"/>
                            </a:cubicBezTo>
                            <a:cubicBezTo>
                              <a:pt x="11243777" y="909472"/>
                              <a:pt x="10900417" y="949900"/>
                              <a:pt x="10570943" y="990633"/>
                            </a:cubicBezTo>
                            <a:cubicBezTo>
                              <a:pt x="9956855" y="1034393"/>
                              <a:pt x="9166544" y="998473"/>
                              <a:pt x="8727917" y="990633"/>
                            </a:cubicBezTo>
                            <a:cubicBezTo>
                              <a:pt x="8386451" y="928220"/>
                              <a:pt x="7669837" y="1045603"/>
                              <a:pt x="6983624" y="990633"/>
                            </a:cubicBezTo>
                            <a:cubicBezTo>
                              <a:pt x="6263775" y="953805"/>
                              <a:pt x="6155905" y="1000323"/>
                              <a:pt x="5338065" y="990633"/>
                            </a:cubicBezTo>
                            <a:cubicBezTo>
                              <a:pt x="4493289" y="958189"/>
                              <a:pt x="4002385" y="890544"/>
                              <a:pt x="3495041" y="990633"/>
                            </a:cubicBezTo>
                            <a:cubicBezTo>
                              <a:pt x="3103157" y="923387"/>
                              <a:pt x="2099324" y="909758"/>
                              <a:pt x="697590" y="990633"/>
                            </a:cubicBezTo>
                            <a:cubicBezTo>
                              <a:pt x="311849" y="983175"/>
                              <a:pt x="100863" y="882508"/>
                              <a:pt x="0" y="825524"/>
                            </a:cubicBezTo>
                            <a:cubicBezTo>
                              <a:pt x="35344" y="715672"/>
                              <a:pt x="-10681" y="641249"/>
                              <a:pt x="0" y="515129"/>
                            </a:cubicBezTo>
                            <a:cubicBezTo>
                              <a:pt x="21567" y="373871"/>
                              <a:pt x="-55129" y="286642"/>
                              <a:pt x="0" y="165108"/>
                            </a:cubicBezTo>
                            <a:close/>
                          </a:path>
                          <a:path w="11268534" h="990633" stroke="0" extrusionOk="0">
                            <a:moveTo>
                              <a:pt x="0" y="165108"/>
                            </a:moveTo>
                            <a:cubicBezTo>
                              <a:pt x="46499" y="56133"/>
                              <a:pt x="273719" y="-49461"/>
                              <a:pt x="697590" y="0"/>
                            </a:cubicBezTo>
                            <a:cubicBezTo>
                              <a:pt x="1153700" y="29694"/>
                              <a:pt x="1679440" y="-5904"/>
                              <a:pt x="2244415" y="0"/>
                            </a:cubicBezTo>
                            <a:cubicBezTo>
                              <a:pt x="2839259" y="-21889"/>
                              <a:pt x="3188305" y="-9435"/>
                              <a:pt x="3791240" y="0"/>
                            </a:cubicBezTo>
                            <a:cubicBezTo>
                              <a:pt x="4450352" y="35177"/>
                              <a:pt x="4759148" y="-15149"/>
                              <a:pt x="5239331" y="0"/>
                            </a:cubicBezTo>
                            <a:cubicBezTo>
                              <a:pt x="5377560" y="20599"/>
                              <a:pt x="5520913" y="13456"/>
                              <a:pt x="5785877" y="0"/>
                            </a:cubicBezTo>
                            <a:cubicBezTo>
                              <a:pt x="6050841" y="-13456"/>
                              <a:pt x="6171681" y="13552"/>
                              <a:pt x="6286018" y="0"/>
                            </a:cubicBezTo>
                            <a:cubicBezTo>
                              <a:pt x="6400355" y="-13552"/>
                              <a:pt x="6659489" y="-4610"/>
                              <a:pt x="6786159" y="0"/>
                            </a:cubicBezTo>
                            <a:cubicBezTo>
                              <a:pt x="7193033" y="35037"/>
                              <a:pt x="8175002" y="-91917"/>
                              <a:pt x="8629183" y="0"/>
                            </a:cubicBezTo>
                            <a:cubicBezTo>
                              <a:pt x="9082287" y="-83841"/>
                              <a:pt x="9620397" y="39755"/>
                              <a:pt x="10570943" y="0"/>
                            </a:cubicBezTo>
                            <a:cubicBezTo>
                              <a:pt x="10996453" y="-4506"/>
                              <a:pt x="11302962" y="60020"/>
                              <a:pt x="11268534" y="165108"/>
                            </a:cubicBezTo>
                            <a:cubicBezTo>
                              <a:pt x="11256200" y="269275"/>
                              <a:pt x="11289760" y="372908"/>
                              <a:pt x="11268534" y="495316"/>
                            </a:cubicBezTo>
                            <a:cubicBezTo>
                              <a:pt x="11249199" y="630776"/>
                              <a:pt x="11202668" y="760218"/>
                              <a:pt x="11268534" y="825524"/>
                            </a:cubicBezTo>
                            <a:cubicBezTo>
                              <a:pt x="11258762" y="842584"/>
                              <a:pt x="11022015" y="986592"/>
                              <a:pt x="10570943" y="990633"/>
                            </a:cubicBezTo>
                            <a:cubicBezTo>
                              <a:pt x="10157304" y="944069"/>
                              <a:pt x="9792718" y="990410"/>
                              <a:pt x="9221586" y="990633"/>
                            </a:cubicBezTo>
                            <a:cubicBezTo>
                              <a:pt x="8696449" y="992381"/>
                              <a:pt x="8197838" y="958577"/>
                              <a:pt x="7773492" y="990633"/>
                            </a:cubicBezTo>
                            <a:cubicBezTo>
                              <a:pt x="7464828" y="994393"/>
                              <a:pt x="6825360" y="1023586"/>
                              <a:pt x="6325401" y="990633"/>
                            </a:cubicBezTo>
                            <a:cubicBezTo>
                              <a:pt x="5792785" y="942629"/>
                              <a:pt x="5375033" y="990802"/>
                              <a:pt x="4679842" y="990633"/>
                            </a:cubicBezTo>
                            <a:cubicBezTo>
                              <a:pt x="4394699" y="1017599"/>
                              <a:pt x="4234386" y="979169"/>
                              <a:pt x="4102360" y="990633"/>
                            </a:cubicBezTo>
                            <a:cubicBezTo>
                              <a:pt x="3970334" y="1002097"/>
                              <a:pt x="3639685" y="984494"/>
                              <a:pt x="3488018" y="990633"/>
                            </a:cubicBezTo>
                            <a:cubicBezTo>
                              <a:pt x="3336351" y="996772"/>
                              <a:pt x="3140314" y="969121"/>
                              <a:pt x="2836815" y="990633"/>
                            </a:cubicBezTo>
                            <a:cubicBezTo>
                              <a:pt x="2114825" y="919346"/>
                              <a:pt x="1322357" y="1001776"/>
                              <a:pt x="697590" y="990633"/>
                            </a:cubicBezTo>
                            <a:cubicBezTo>
                              <a:pt x="329981" y="973950"/>
                              <a:pt x="-44318" y="938045"/>
                              <a:pt x="0" y="825524"/>
                            </a:cubicBezTo>
                            <a:cubicBezTo>
                              <a:pt x="25624" y="727397"/>
                              <a:pt x="67934" y="618626"/>
                              <a:pt x="0" y="508524"/>
                            </a:cubicBezTo>
                            <a:cubicBezTo>
                              <a:pt x="-36027" y="377093"/>
                              <a:pt x="39720" y="281666"/>
                              <a:pt x="0" y="165108"/>
                            </a:cubicBezTo>
                            <a:close/>
                          </a:path>
                          <a:path w="11268534" h="990633" fill="none" stroke="0" extrusionOk="0">
                            <a:moveTo>
                              <a:pt x="0" y="165108"/>
                            </a:moveTo>
                            <a:cubicBezTo>
                              <a:pt x="-5417" y="48015"/>
                              <a:pt x="347475" y="-72684"/>
                              <a:pt x="697590" y="0"/>
                            </a:cubicBezTo>
                            <a:cubicBezTo>
                              <a:pt x="1265401" y="-20288"/>
                              <a:pt x="2133366" y="-7508"/>
                              <a:pt x="2441882" y="0"/>
                            </a:cubicBezTo>
                            <a:cubicBezTo>
                              <a:pt x="2781837" y="164447"/>
                              <a:pt x="3514438" y="77980"/>
                              <a:pt x="4284909" y="0"/>
                            </a:cubicBezTo>
                            <a:cubicBezTo>
                              <a:pt x="4456305" y="13798"/>
                              <a:pt x="4551478" y="-3846"/>
                              <a:pt x="4800517" y="0"/>
                            </a:cubicBezTo>
                            <a:cubicBezTo>
                              <a:pt x="5049556" y="3846"/>
                              <a:pt x="5215149" y="8929"/>
                              <a:pt x="5365493" y="0"/>
                            </a:cubicBezTo>
                            <a:cubicBezTo>
                              <a:pt x="5515837" y="-8929"/>
                              <a:pt x="5681786" y="-9940"/>
                              <a:pt x="5930468" y="0"/>
                            </a:cubicBezTo>
                            <a:cubicBezTo>
                              <a:pt x="6654992" y="-83232"/>
                              <a:pt x="7057462" y="-82325"/>
                              <a:pt x="7576027" y="0"/>
                            </a:cubicBezTo>
                            <a:cubicBezTo>
                              <a:pt x="8112671" y="-52091"/>
                              <a:pt x="8452873" y="-14941"/>
                              <a:pt x="8925384" y="0"/>
                            </a:cubicBezTo>
                            <a:cubicBezTo>
                              <a:pt x="9361757" y="-7568"/>
                              <a:pt x="9918941" y="79939"/>
                              <a:pt x="10570943" y="0"/>
                            </a:cubicBezTo>
                            <a:cubicBezTo>
                              <a:pt x="11016349" y="-7776"/>
                              <a:pt x="11339322" y="64795"/>
                              <a:pt x="11268534" y="165108"/>
                            </a:cubicBezTo>
                            <a:cubicBezTo>
                              <a:pt x="11336648" y="308177"/>
                              <a:pt x="11258093" y="406021"/>
                              <a:pt x="11268534" y="488712"/>
                            </a:cubicBezTo>
                            <a:cubicBezTo>
                              <a:pt x="11288823" y="561934"/>
                              <a:pt x="11253013" y="662144"/>
                              <a:pt x="11268534" y="825524"/>
                            </a:cubicBezTo>
                            <a:cubicBezTo>
                              <a:pt x="11342819" y="889254"/>
                              <a:pt x="10897067" y="952429"/>
                              <a:pt x="10570943" y="990633"/>
                            </a:cubicBezTo>
                            <a:cubicBezTo>
                              <a:pt x="9910969" y="979208"/>
                              <a:pt x="9132875" y="993286"/>
                              <a:pt x="8727917" y="990633"/>
                            </a:cubicBezTo>
                            <a:cubicBezTo>
                              <a:pt x="8326909" y="983676"/>
                              <a:pt x="7669813" y="1002324"/>
                              <a:pt x="6983624" y="990633"/>
                            </a:cubicBezTo>
                            <a:cubicBezTo>
                              <a:pt x="6270101" y="960994"/>
                              <a:pt x="6159416" y="992082"/>
                              <a:pt x="5338065" y="990633"/>
                            </a:cubicBezTo>
                            <a:cubicBezTo>
                              <a:pt x="4595982" y="992981"/>
                              <a:pt x="4007046" y="929982"/>
                              <a:pt x="3495041" y="990633"/>
                            </a:cubicBezTo>
                            <a:cubicBezTo>
                              <a:pt x="3179814" y="1097737"/>
                              <a:pt x="1969924" y="1086647"/>
                              <a:pt x="697590" y="990633"/>
                            </a:cubicBezTo>
                            <a:cubicBezTo>
                              <a:pt x="315362" y="1008397"/>
                              <a:pt x="87401" y="920388"/>
                              <a:pt x="0" y="825524"/>
                            </a:cubicBezTo>
                            <a:cubicBezTo>
                              <a:pt x="20044" y="728832"/>
                              <a:pt x="-16580" y="641865"/>
                              <a:pt x="0" y="515129"/>
                            </a:cubicBezTo>
                            <a:cubicBezTo>
                              <a:pt x="20248" y="386662"/>
                              <a:pt x="-49155" y="285087"/>
                              <a:pt x="0" y="16510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b="1" kern="0">
                  <a:solidFill>
                    <a:srgbClr val="002060"/>
                  </a:solidFill>
                  <a:ea typeface="Roboto" panose="02000000000000000000" pitchFamily="2" charset="0"/>
                  <a:sym typeface="Arial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6B5DFEB-C3F2-A62F-D9A2-F010CA4BF06E}"/>
                  </a:ext>
                </a:extLst>
              </p:cNvPr>
              <p:cNvSpPr txBox="1"/>
              <p:nvPr/>
            </p:nvSpPr>
            <p:spPr>
              <a:xfrm>
                <a:off x="-746440" y="362597"/>
                <a:ext cx="12469539" cy="82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800">
                    <a:solidFill>
                      <a:schemeClr val="tx1"/>
                    </a:solidFill>
                  </a:rPr>
                  <a:t>Tại sao vùng Đồng bằng Bắc Bộ có mật độ dân rất đông</a:t>
                </a:r>
                <a:r>
                  <a:rPr lang="en-US" sz="3800"/>
                  <a:t>?</a:t>
                </a:r>
                <a:endParaRPr lang="vi-VN" sz="38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08298A3-155C-DA35-CAD6-6F0E76EA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72718" y="1781805"/>
              <a:ext cx="771276" cy="771276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6456272-A9DC-7819-E462-982E81AB83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4"/>
          <a:stretch/>
        </p:blipFill>
        <p:spPr>
          <a:xfrm>
            <a:off x="6881782" y="2850961"/>
            <a:ext cx="5310218" cy="40755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C88342F-323F-6BC9-072A-A861537813EF}"/>
              </a:ext>
            </a:extLst>
          </p:cNvPr>
          <p:cNvGrpSpPr/>
          <p:nvPr/>
        </p:nvGrpSpPr>
        <p:grpSpPr>
          <a:xfrm>
            <a:off x="-324970" y="2247915"/>
            <a:ext cx="8513385" cy="4465060"/>
            <a:chOff x="0" y="2284462"/>
            <a:chExt cx="8513385" cy="4465060"/>
          </a:xfrm>
        </p:grpSpPr>
        <p:pic>
          <p:nvPicPr>
            <p:cNvPr id="14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70C0401D-07DD-B0B3-9F75-79342B8C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84462"/>
              <a:ext cx="8513385" cy="446506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C8E63A2-8777-D160-D6C5-3A9FD34AEBF4}"/>
                </a:ext>
              </a:extLst>
            </p:cNvPr>
            <p:cNvSpPr/>
            <p:nvPr/>
          </p:nvSpPr>
          <p:spPr>
            <a:xfrm>
              <a:off x="940876" y="5622324"/>
              <a:ext cx="1654910" cy="671978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CCF39-0AC6-9CC6-7219-2CFC5665F858}"/>
                </a:ext>
              </a:extLst>
            </p:cNvPr>
            <p:cNvSpPr txBox="1"/>
            <p:nvPr/>
          </p:nvSpPr>
          <p:spPr>
            <a:xfrm>
              <a:off x="940875" y="3124203"/>
              <a:ext cx="640520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Vùng </a:t>
              </a:r>
              <a:r>
                <a:rPr lang="en-US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4000" b="1" i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ồng bằng Bắc Bộ là nơi con người sinh sống lâu đời, địa hình khá bằng phẳng và đất đai màu mỡ nên có số dân đông.</a:t>
              </a:r>
              <a:endParaRPr lang="vi-VN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488232-5E3C-B0F0-BD32-55AF8E7CD96E}"/>
              </a:ext>
            </a:extLst>
          </p:cNvPr>
          <p:cNvGrpSpPr/>
          <p:nvPr/>
        </p:nvGrpSpPr>
        <p:grpSpPr>
          <a:xfrm>
            <a:off x="1577620" y="30925"/>
            <a:ext cx="12048773" cy="1818936"/>
            <a:chOff x="4040450" y="-1338698"/>
            <a:chExt cx="11204409" cy="181893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29824320-C086-C4D2-5566-F3F865B2D1D3}"/>
                </a:ext>
              </a:extLst>
            </p:cNvPr>
            <p:cNvSpPr/>
            <p:nvPr/>
          </p:nvSpPr>
          <p:spPr>
            <a:xfrm rot="11036364">
              <a:off x="12272250" y="-994043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2DABB5B5-F679-B464-9E84-0F8A20753BE7}"/>
                </a:ext>
              </a:extLst>
            </p:cNvPr>
            <p:cNvSpPr/>
            <p:nvPr/>
          </p:nvSpPr>
          <p:spPr>
            <a:xfrm rot="11036364">
              <a:off x="5054032" y="-1338698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546476C-CB0D-71B4-7FA3-B1EA1D205CD5}"/>
                </a:ext>
              </a:extLst>
            </p:cNvPr>
            <p:cNvGrpSpPr/>
            <p:nvPr/>
          </p:nvGrpSpPr>
          <p:grpSpPr>
            <a:xfrm>
              <a:off x="4040450" y="-1144595"/>
              <a:ext cx="11204409" cy="1207511"/>
              <a:chOff x="6503094" y="6099105"/>
              <a:chExt cx="8973419" cy="181126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0D275E1-30EF-A981-DC35-DDAAEEBA43FB}"/>
                  </a:ext>
                </a:extLst>
              </p:cNvPr>
              <p:cNvSpPr txBox="1"/>
              <p:nvPr/>
            </p:nvSpPr>
            <p:spPr>
              <a:xfrm>
                <a:off x="7334402" y="6099105"/>
                <a:ext cx="7310803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TRÍ NHỚ SIÊU DẲNG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65182FC7-DF2B-F2CA-4D4E-040EA5D25C04}"/>
                  </a:ext>
                </a:extLst>
              </p:cNvPr>
              <p:cNvSpPr txBox="1"/>
              <p:nvPr/>
            </p:nvSpPr>
            <p:spPr>
              <a:xfrm>
                <a:off x="6503094" y="6109878"/>
                <a:ext cx="8973419" cy="1800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R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Í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Ớ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S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Ê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U 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Ẳ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72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72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7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1433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33"/>
                                </p:stCondLst>
                                <p:childTnLst>
                                  <p:par>
                                    <p:cTn id="2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807D7B-96D9-03CA-F460-E8B9785C3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1" b="50000"/>
          <a:stretch/>
        </p:blipFill>
        <p:spPr>
          <a:xfrm>
            <a:off x="-5537" y="-1"/>
            <a:ext cx="12192000" cy="5419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C2C21B-4148-0FD3-4C97-5CCD92A70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05"/>
          <a:stretch/>
        </p:blipFill>
        <p:spPr>
          <a:xfrm>
            <a:off x="0" y="4862729"/>
            <a:ext cx="12192000" cy="21222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D09030-E2DC-E6B7-DE09-99600CEC8903}"/>
              </a:ext>
            </a:extLst>
          </p:cNvPr>
          <p:cNvGrpSpPr/>
          <p:nvPr/>
        </p:nvGrpSpPr>
        <p:grpSpPr>
          <a:xfrm>
            <a:off x="1132878" y="1187545"/>
            <a:ext cx="9341373" cy="5838802"/>
            <a:chOff x="250499" y="105715"/>
            <a:chExt cx="10971965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A87B410-2213-47E1-0C5E-45F4D51F1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709" y="105715"/>
              <a:ext cx="4001755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9AD2267-DD89-4BED-4ED9-DCAE05F79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99" y="1572078"/>
              <a:ext cx="6719710" cy="534113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F886F6A-269E-6350-A953-6A47CBC2E1BA}"/>
              </a:ext>
            </a:extLst>
          </p:cNvPr>
          <p:cNvGrpSpPr/>
          <p:nvPr/>
        </p:nvGrpSpPr>
        <p:grpSpPr>
          <a:xfrm>
            <a:off x="-1988563" y="415636"/>
            <a:ext cx="12048775" cy="2133858"/>
            <a:chOff x="5205404" y="-1203751"/>
            <a:chExt cx="11204409" cy="213385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D54631C5-726A-0355-5EC9-AF34721EE2DD}"/>
                </a:ext>
              </a:extLst>
            </p:cNvPr>
            <p:cNvSpPr/>
            <p:nvPr/>
          </p:nvSpPr>
          <p:spPr>
            <a:xfrm rot="11036364">
              <a:off x="12925318" y="-616035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2B0DFA91-3584-39A8-6AAE-A6CF824A8606}"/>
                </a:ext>
              </a:extLst>
            </p:cNvPr>
            <p:cNvSpPr/>
            <p:nvPr/>
          </p:nvSpPr>
          <p:spPr>
            <a:xfrm rot="11036364">
              <a:off x="7373028" y="-1071709"/>
              <a:ext cx="1569080" cy="1474281"/>
            </a:xfrm>
            <a:custGeom>
              <a:avLst/>
              <a:gdLst/>
              <a:ahLst/>
              <a:cxnLst/>
              <a:rect l="l" t="t" r="r" b="b"/>
              <a:pathLst>
                <a:path w="4379388" h="4114800">
                  <a:moveTo>
                    <a:pt x="0" y="0"/>
                  </a:moveTo>
                  <a:lnTo>
                    <a:pt x="4379388" y="0"/>
                  </a:lnTo>
                  <a:lnTo>
                    <a:pt x="43793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3254698-2B83-5CCD-2F20-AAAC18E9FE32}"/>
                </a:ext>
              </a:extLst>
            </p:cNvPr>
            <p:cNvGrpSpPr/>
            <p:nvPr/>
          </p:nvGrpSpPr>
          <p:grpSpPr>
            <a:xfrm>
              <a:off x="5205404" y="-1203751"/>
              <a:ext cx="11204409" cy="2133858"/>
              <a:chOff x="7436086" y="6010371"/>
              <a:chExt cx="8973419" cy="320078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92B22B7-98C9-9049-A9C3-156036F4B160}"/>
                  </a:ext>
                </a:extLst>
              </p:cNvPr>
              <p:cNvSpPr txBox="1"/>
              <p:nvPr/>
            </p:nvSpPr>
            <p:spPr>
              <a:xfrm>
                <a:off x="7861063" y="6025671"/>
                <a:ext cx="8123466" cy="3185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6600" b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TỔNG KẾT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6600" b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ĐIỂM THƯỞNG</a:t>
                </a:r>
                <a:endParaRPr lang="en-US" sz="6600" b="1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8661627-20F7-F007-F1F8-47737B8EE92B}"/>
                  </a:ext>
                </a:extLst>
              </p:cNvPr>
              <p:cNvSpPr txBox="1"/>
              <p:nvPr/>
            </p:nvSpPr>
            <p:spPr>
              <a:xfrm>
                <a:off x="7436086" y="6010371"/>
                <a:ext cx="8973419" cy="3185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Ổ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 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K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Ế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Đ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I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Ể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M 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T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H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Ư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Ở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N</a:t>
                </a:r>
                <a:r>
                  <a:rPr lang="en-US" sz="6600" b="1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FF99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iCiel Pony" panose="02000000000000000000" pitchFamily="2" charset="-93"/>
                  </a:rPr>
                  <a:t>G</a:t>
                </a:r>
                <a:endParaRPr lang="en-US" sz="66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C1509A7-DBD0-4C7C-AE52-940B23FA5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349" y="1"/>
            <a:ext cx="12210349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944494B-6F90-5306-ACA9-B149FC1D36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0671" b="14639"/>
          <a:stretch/>
        </p:blipFill>
        <p:spPr>
          <a:xfrm>
            <a:off x="-18349" y="5915098"/>
            <a:ext cx="12192000" cy="1064255"/>
          </a:xfrm>
          <a:prstGeom prst="doubleWav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F78E59-A549-41B0-B4D0-BD701129E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/>
          <a:stretch/>
        </p:blipFill>
        <p:spPr>
          <a:xfrm>
            <a:off x="8902292" y="1210895"/>
            <a:ext cx="3954999" cy="48348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435808-8A88-E54A-8314-3F32D82AF71C}"/>
              </a:ext>
            </a:extLst>
          </p:cNvPr>
          <p:cNvSpPr txBox="1"/>
          <p:nvPr/>
        </p:nvSpPr>
        <p:spPr>
          <a:xfrm>
            <a:off x="1750374" y="-6316"/>
            <a:ext cx="6318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UTM Edwardian" panose="02040603050506020204" pitchFamily="18" charset="0"/>
              </a:rPr>
              <a:t>Thứ … ngày … tháng … năm ...</a:t>
            </a:r>
            <a:endParaRPr lang="vi-VN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7B66D68-9984-1E0C-271C-395E10DBDB25}"/>
              </a:ext>
            </a:extLst>
          </p:cNvPr>
          <p:cNvGrpSpPr/>
          <p:nvPr/>
        </p:nvGrpSpPr>
        <p:grpSpPr>
          <a:xfrm>
            <a:off x="3188356" y="1382887"/>
            <a:ext cx="2738054" cy="589147"/>
            <a:chOff x="4213011" y="-774755"/>
            <a:chExt cx="3042025" cy="589147"/>
          </a:xfrm>
        </p:grpSpPr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xmlns="" id="{426F4D5C-0A5B-216D-CA1E-94C5E89404D0}"/>
                </a:ext>
              </a:extLst>
            </p:cNvPr>
            <p:cNvSpPr txBox="1"/>
            <p:nvPr/>
          </p:nvSpPr>
          <p:spPr>
            <a:xfrm>
              <a:off x="4213011" y="-770383"/>
              <a:ext cx="30420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ln w="127000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 9 – Tiết  1</a:t>
              </a:r>
              <a:endParaRPr lang="vi-VN" sz="3200">
                <a:ln w="1270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xmlns="" id="{60FDCEB0-24A4-03E1-CF10-54849BA23E5E}"/>
                </a:ext>
              </a:extLst>
            </p:cNvPr>
            <p:cNvSpPr txBox="1"/>
            <p:nvPr/>
          </p:nvSpPr>
          <p:spPr>
            <a:xfrm>
              <a:off x="4213011" y="-774755"/>
              <a:ext cx="30420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C0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Bài 9 – Tiết  1</a:t>
              </a:r>
              <a:endParaRPr lang="vi-VN" sz="3200"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xmlns="" id="{98EF06A7-FBDB-BABD-C2F5-153262015CB3}"/>
              </a:ext>
            </a:extLst>
          </p:cNvPr>
          <p:cNvGrpSpPr/>
          <p:nvPr/>
        </p:nvGrpSpPr>
        <p:grpSpPr>
          <a:xfrm>
            <a:off x="2391913" y="606050"/>
            <a:ext cx="4330937" cy="734253"/>
            <a:chOff x="2322782" y="596180"/>
            <a:chExt cx="5216154" cy="734253"/>
          </a:xfrm>
        </p:grpSpPr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xmlns="" id="{41318B9A-C820-9EB5-3CB5-E55A7D8963E7}"/>
                </a:ext>
              </a:extLst>
            </p:cNvPr>
            <p:cNvSpPr txBox="1"/>
            <p:nvPr/>
          </p:nvSpPr>
          <p:spPr>
            <a:xfrm>
              <a:off x="2322782" y="622547"/>
              <a:ext cx="52161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Mother" panose="02040603050506020204" pitchFamily="18" charset="0"/>
                </a:rPr>
                <a:t>Lịch sử và địa lý</a:t>
              </a:r>
              <a:endParaRPr lang="vi-VN" sz="400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xmlns="" id="{BACF2835-F567-5EEA-864E-C22BD0E3CACD}"/>
                </a:ext>
              </a:extLst>
            </p:cNvPr>
            <p:cNvSpPr txBox="1"/>
            <p:nvPr/>
          </p:nvSpPr>
          <p:spPr>
            <a:xfrm>
              <a:off x="2322783" y="596180"/>
              <a:ext cx="52161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solidFill>
                    <a:srgbClr val="92D050"/>
                  </a:solidFill>
                  <a:latin typeface="UTM Mother" panose="02040603050506020204" pitchFamily="18" charset="0"/>
                </a:rPr>
                <a:t>Lịch sử và địa lý</a:t>
              </a:r>
              <a:endParaRPr lang="vi-VN" sz="4000">
                <a:solidFill>
                  <a:srgbClr val="92D05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8FBB3B-082A-B484-C97B-3A453DBE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56" y="4455742"/>
            <a:ext cx="4398282" cy="3248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73F617-9A78-FC8E-C980-256EBA8ED6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/>
          <a:stretch/>
        </p:blipFill>
        <p:spPr>
          <a:xfrm>
            <a:off x="9006381" y="3797158"/>
            <a:ext cx="4317176" cy="4648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DF1764-8CFE-06C6-51FA-62E668C0E7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924">
            <a:off x="6175910" y="5824208"/>
            <a:ext cx="1542359" cy="1347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71C1F15-6CC3-4520-CDBE-933801BFB7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42088"/>
            <a:ext cx="3270534" cy="2715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D19D10-D246-DD64-4D3F-9B8C65E531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6"/>
          <a:stretch/>
        </p:blipFill>
        <p:spPr>
          <a:xfrm rot="250302">
            <a:off x="2974479" y="4235047"/>
            <a:ext cx="4640505" cy="274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6938663" y="202765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grpSp>
        <p:nvGrpSpPr>
          <p:cNvPr id="2051" name="Group 2050">
            <a:extLst>
              <a:ext uri="{FF2B5EF4-FFF2-40B4-BE49-F238E27FC236}">
                <a16:creationId xmlns:a16="http://schemas.microsoft.com/office/drawing/2014/main" xmlns="" id="{E5B470CC-7691-3ED3-89E4-F65CD4309986}"/>
              </a:ext>
            </a:extLst>
          </p:cNvPr>
          <p:cNvGrpSpPr/>
          <p:nvPr/>
        </p:nvGrpSpPr>
        <p:grpSpPr>
          <a:xfrm>
            <a:off x="379381" y="1900700"/>
            <a:ext cx="9505121" cy="2492390"/>
            <a:chOff x="-256743" y="2728443"/>
            <a:chExt cx="9316862" cy="2199617"/>
          </a:xfrm>
        </p:grpSpPr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xmlns="" id="{53131D57-26DB-2CDE-DCE0-9100DF3AE9B2}"/>
                </a:ext>
              </a:extLst>
            </p:cNvPr>
            <p:cNvSpPr txBox="1"/>
            <p:nvPr/>
          </p:nvSpPr>
          <p:spPr>
            <a:xfrm>
              <a:off x="1355258" y="2795429"/>
              <a:ext cx="7704861" cy="1112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endParaRPr lang="sv-SE" sz="6600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NTH-Hoa Nho LNTH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xmlns="" id="{0889FC33-CA84-C537-E300-968B079FA38D}"/>
                </a:ext>
              </a:extLst>
            </p:cNvPr>
            <p:cNvSpPr txBox="1"/>
            <p:nvPr/>
          </p:nvSpPr>
          <p:spPr>
            <a:xfrm>
              <a:off x="-246786" y="2728443"/>
              <a:ext cx="8770229" cy="2187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6600" b="1">
                  <a:ln w="1936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DÂN CƯ VÀ HOẠT ĐỘNG SẢN XUẤT Ở VÙNG ĐỒNG BẰNG BẮC BỘ</a:t>
              </a:r>
              <a:endParaRPr lang="sv-SE" sz="6600" b="1" dirty="0">
                <a:ln w="1936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xmlns="" id="{0225F55A-9E68-5CFD-F20C-AA9B07A0886A}"/>
                </a:ext>
              </a:extLst>
            </p:cNvPr>
            <p:cNvSpPr txBox="1"/>
            <p:nvPr/>
          </p:nvSpPr>
          <p:spPr>
            <a:xfrm>
              <a:off x="-256743" y="2740137"/>
              <a:ext cx="8770229" cy="2187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CCCCFF"/>
                  </a:solidFill>
                  <a:latin typeface="LNTH-Hoa Nho LNTH" pitchFamily="2" charset="0"/>
                  <a:cs typeface="Arial" panose="020B0604020202020204" pitchFamily="34" charset="0"/>
                </a:rPr>
                <a:t>DÂN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FF99"/>
                  </a:solidFill>
                  <a:latin typeface="LNTH-Hoa Nho LNTH" pitchFamily="2" charset="0"/>
                  <a:cs typeface="Arial" panose="020B0604020202020204" pitchFamily="34" charset="0"/>
                </a:rPr>
                <a:t>CƯ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CCFF99"/>
                  </a:solidFill>
                  <a:latin typeface="LNTH-Hoa Nho LNTH" pitchFamily="2" charset="0"/>
                  <a:cs typeface="Arial" panose="020B0604020202020204" pitchFamily="34" charset="0"/>
                </a:rPr>
                <a:t>VÀ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758C"/>
                  </a:solidFill>
                  <a:latin typeface="LNTH-Hoa Nho LNTH" pitchFamily="2" charset="0"/>
                  <a:cs typeface="Arial" panose="020B0604020202020204" pitchFamily="34" charset="0"/>
                </a:rPr>
                <a:t>HOẠT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99FFCC"/>
                  </a:solidFill>
                  <a:latin typeface="LNTH-Hoa Nho LNTH" pitchFamily="2" charset="0"/>
                  <a:cs typeface="Arial" panose="020B0604020202020204" pitchFamily="34" charset="0"/>
                </a:rPr>
                <a:t>ĐỘNG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CC99"/>
                  </a:solidFill>
                  <a:latin typeface="LNTH-Hoa Nho LNTH" pitchFamily="2" charset="0"/>
                  <a:cs typeface="Arial" panose="020B0604020202020204" pitchFamily="34" charset="0"/>
                </a:rPr>
                <a:t>SẢN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CCFF99"/>
                  </a:solidFill>
                  <a:latin typeface="LNTH-Hoa Nho LNTH" pitchFamily="2" charset="0"/>
                  <a:cs typeface="Arial" panose="020B0604020202020204" pitchFamily="34" charset="0"/>
                </a:rPr>
                <a:t>XUẤT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7C80"/>
                  </a:solidFill>
                  <a:latin typeface="LNTH-Hoa Nho LNTH" pitchFamily="2" charset="0"/>
                  <a:cs typeface="Arial" panose="020B0604020202020204" pitchFamily="34" charset="0"/>
                </a:rPr>
                <a:t>Ở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FF66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CC99"/>
                  </a:solidFill>
                  <a:latin typeface="LNTH-Hoa Nho LNTH" pitchFamily="2" charset="0"/>
                  <a:cs typeface="Arial" panose="020B0604020202020204" pitchFamily="34" charset="0"/>
                </a:rPr>
                <a:t>VÙNG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FF99"/>
                  </a:solidFill>
                  <a:latin typeface="LNTH-Hoa Nho LNTH" pitchFamily="2" charset="0"/>
                  <a:cs typeface="Arial" panose="020B0604020202020204" pitchFamily="34" charset="0"/>
                </a:rPr>
                <a:t>ĐỒNG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FF66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7C80"/>
                  </a:solidFill>
                  <a:latin typeface="LNTH-Hoa Nho LNTH" pitchFamily="2" charset="0"/>
                  <a:cs typeface="Arial" panose="020B0604020202020204" pitchFamily="34" charset="0"/>
                </a:rPr>
                <a:t>BẰNG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CCCCFF"/>
                  </a:solidFill>
                  <a:latin typeface="LNTH-Hoa Nho LNTH" pitchFamily="2" charset="0"/>
                  <a:cs typeface="Arial" panose="020B0604020202020204" pitchFamily="34" charset="0"/>
                </a:rPr>
                <a:t>BẮC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8EB529"/>
                  </a:solidFill>
                  <a:latin typeface="LNTH-Hoa Nho LNTH" pitchFamily="2" charset="0"/>
                  <a:cs typeface="Arial" panose="020B0604020202020204" pitchFamily="34" charset="0"/>
                </a:rPr>
                <a:t> </a:t>
              </a:r>
              <a:r>
                <a:rPr lang="sv-SE" sz="6600">
                  <a:ln w="19050">
                    <a:solidFill>
                      <a:srgbClr val="002060"/>
                    </a:solidFill>
                  </a:ln>
                  <a:solidFill>
                    <a:srgbClr val="FFFF99"/>
                  </a:solidFill>
                  <a:latin typeface="LNTH-Hoa Nho LNTH" pitchFamily="2" charset="0"/>
                  <a:cs typeface="Arial" panose="020B0604020202020204" pitchFamily="34" charset="0"/>
                </a:rPr>
                <a:t>BỘ</a:t>
              </a:r>
              <a:endParaRPr lang="sv-SE" sz="6600" dirty="0">
                <a:ln w="19050">
                  <a:solidFill>
                    <a:srgbClr val="002060"/>
                  </a:solidFill>
                </a:ln>
                <a:solidFill>
                  <a:srgbClr val="FFFF99"/>
                </a:solidFill>
                <a:latin typeface="LNTH-Hoa Nho LNTH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205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205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56B297-87FF-1C93-4B3E-1E25F20F0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21" b="50000"/>
          <a:stretch/>
        </p:blipFill>
        <p:spPr>
          <a:xfrm>
            <a:off x="-5537" y="-1"/>
            <a:ext cx="12192000" cy="5419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C8DABE-EE89-33B7-1474-4DFE814854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705"/>
          <a:stretch/>
        </p:blipFill>
        <p:spPr>
          <a:xfrm>
            <a:off x="0" y="4862729"/>
            <a:ext cx="12192000" cy="2122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C92B87-99D6-F158-5C3F-04AE87E08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" y="1995271"/>
            <a:ext cx="5579729" cy="5282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F11B80-DB18-F16C-2C33-C52CBD185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573" y="107146"/>
            <a:ext cx="5663884" cy="5209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7096E6-B869-B8CF-2496-F62ED4942E73}"/>
              </a:ext>
            </a:extLst>
          </p:cNvPr>
          <p:cNvSpPr txBox="1"/>
          <p:nvPr/>
        </p:nvSpPr>
        <p:spPr>
          <a:xfrm>
            <a:off x="6096000" y="4969757"/>
            <a:ext cx="538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vi-VN" sz="2800" b="1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">
            <a:extLst>
              <a:ext uri="{FF2B5EF4-FFF2-40B4-BE49-F238E27FC236}">
                <a16:creationId xmlns:a16="http://schemas.microsoft.com/office/drawing/2014/main" xmlns="" id="{A1F19AB3-F02A-6BA3-34B2-9FCC2FE287FD}"/>
              </a:ext>
            </a:extLst>
          </p:cNvPr>
          <p:cNvSpPr/>
          <p:nvPr/>
        </p:nvSpPr>
        <p:spPr>
          <a:xfrm>
            <a:off x="5902996" y="5468497"/>
            <a:ext cx="6080631" cy="13309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800" b="1">
                <a:solidFill>
                  <a:srgbClr val="800000"/>
                </a:solidFill>
                <a:latin typeface="Calibri" panose="020F0502020204030204"/>
              </a:rPr>
              <a:t> </a:t>
            </a:r>
            <a:r>
              <a:rPr lang="en-US" sz="28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3. Lược đồ phân bố dân cư vùng Đồng bằng Bắc Bộ, năm 2020</a:t>
            </a:r>
            <a:endParaRPr lang="vi-VN" sz="2800" b="1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36FD48-058B-2663-CEA1-ED33BF726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8255" y="-5473938"/>
            <a:ext cx="8433360" cy="5420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870E0C-CF4C-6CBB-2C2E-142EB78E8558}"/>
              </a:ext>
            </a:extLst>
          </p:cNvPr>
          <p:cNvSpPr txBox="1"/>
          <p:nvPr/>
        </p:nvSpPr>
        <p:spPr>
          <a:xfrm>
            <a:off x="668220" y="129312"/>
            <a:ext cx="5239900" cy="1736646"/>
          </a:xfrm>
          <a:prstGeom prst="wedgeRoundRectCallout">
            <a:avLst>
              <a:gd name="adj1" fmla="val -30681"/>
              <a:gd name="adj2" fmla="val 64062"/>
              <a:gd name="adj3" fmla="val 16667"/>
            </a:avLst>
          </a:pr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ea typeface="Roboto" panose="02000000000000000000" pitchFamily="2" charset="0"/>
              </a:rPr>
              <a:t>Các em hãy sử dụng hình bên để nêu đặc điểm dân cư của vùng Đồng bằng Bắc Bộ nhé!</a:t>
            </a:r>
            <a:endParaRPr lang="en-US" sz="3200" dirty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56B297-87FF-1C93-4B3E-1E25F20F0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1" b="50000"/>
          <a:stretch/>
        </p:blipFill>
        <p:spPr>
          <a:xfrm>
            <a:off x="-5537" y="-1"/>
            <a:ext cx="12192000" cy="5419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C8DABE-EE89-33B7-1474-4DFE81485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05"/>
          <a:stretch/>
        </p:blipFill>
        <p:spPr>
          <a:xfrm>
            <a:off x="0" y="4862729"/>
            <a:ext cx="12192000" cy="21222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F11B80-DB18-F16C-2C33-C52CBD185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31" y="107146"/>
            <a:ext cx="5663884" cy="52096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7096E6-B869-B8CF-2496-F62ED4942E73}"/>
              </a:ext>
            </a:extLst>
          </p:cNvPr>
          <p:cNvSpPr txBox="1"/>
          <p:nvPr/>
        </p:nvSpPr>
        <p:spPr>
          <a:xfrm>
            <a:off x="6096000" y="4969757"/>
            <a:ext cx="538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vi-VN" sz="2800" b="1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">
            <a:extLst>
              <a:ext uri="{FF2B5EF4-FFF2-40B4-BE49-F238E27FC236}">
                <a16:creationId xmlns:a16="http://schemas.microsoft.com/office/drawing/2014/main" xmlns="" id="{A1F19AB3-F02A-6BA3-34B2-9FCC2FE287FD}"/>
              </a:ext>
            </a:extLst>
          </p:cNvPr>
          <p:cNvSpPr/>
          <p:nvPr/>
        </p:nvSpPr>
        <p:spPr>
          <a:xfrm>
            <a:off x="158689" y="5468497"/>
            <a:ext cx="6080631" cy="13309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800" b="1">
                <a:solidFill>
                  <a:srgbClr val="800000"/>
                </a:solidFill>
                <a:latin typeface="Calibri" panose="020F0502020204030204"/>
              </a:rPr>
              <a:t> </a:t>
            </a:r>
            <a:r>
              <a:rPr lang="en-US" sz="28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3. Lược đồ phân bố dân cư vùng Đồng bằng Bắc Bộ, năm 2020</a:t>
            </a:r>
            <a:endParaRPr lang="vi-VN" sz="2800" b="1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36FD48-058B-2663-CEA1-ED33BF726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8255" y="-5473938"/>
            <a:ext cx="8433360" cy="5420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327FF5-EAF4-C3B9-CEC4-0D6B3A24E0CB}"/>
              </a:ext>
            </a:extLst>
          </p:cNvPr>
          <p:cNvGrpSpPr/>
          <p:nvPr/>
        </p:nvGrpSpPr>
        <p:grpSpPr>
          <a:xfrm>
            <a:off x="5589446" y="-9493"/>
            <a:ext cx="6674449" cy="2749031"/>
            <a:chOff x="3297268" y="8204395"/>
            <a:chExt cx="8478363" cy="27490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352EC8D-2042-FEDD-4416-4EFA21495EE2}"/>
                </a:ext>
              </a:extLst>
            </p:cNvPr>
            <p:cNvSpPr txBox="1"/>
            <p:nvPr/>
          </p:nvSpPr>
          <p:spPr>
            <a:xfrm>
              <a:off x="4091698" y="8204395"/>
              <a:ext cx="6879251" cy="274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CÙNG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CHIA SẺ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5D908E5-3D20-9A5A-4099-6D37940D6720}"/>
                </a:ext>
              </a:extLst>
            </p:cNvPr>
            <p:cNvSpPr txBox="1"/>
            <p:nvPr/>
          </p:nvSpPr>
          <p:spPr>
            <a:xfrm>
              <a:off x="3297268" y="8210687"/>
              <a:ext cx="8478363" cy="274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Ù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G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C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I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A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S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Ẻ</a:t>
              </a:r>
              <a:endParaRPr lang="en-US" sz="6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AAE7C6-003A-ACDC-C23C-69D51694B4E9}"/>
              </a:ext>
            </a:extLst>
          </p:cNvPr>
          <p:cNvGrpSpPr/>
          <p:nvPr/>
        </p:nvGrpSpPr>
        <p:grpSpPr>
          <a:xfrm>
            <a:off x="3721648" y="2700112"/>
            <a:ext cx="10803082" cy="1927780"/>
            <a:chOff x="4091700" y="8198103"/>
            <a:chExt cx="20851781" cy="19277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5B6582C-419D-979E-3B88-23348D8026FD}"/>
                </a:ext>
              </a:extLst>
            </p:cNvPr>
            <p:cNvSpPr txBox="1"/>
            <p:nvPr/>
          </p:nvSpPr>
          <p:spPr>
            <a:xfrm>
              <a:off x="4091700" y="8204395"/>
              <a:ext cx="20851781" cy="192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4800" b="1" kern="1200">
                  <a:ln w="149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QUAN SÁT– LẮNG NGHE</a:t>
              </a:r>
            </a:p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4800" b="1" kern="1200">
                  <a:ln w="149225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NHẬN XÉT</a:t>
              </a:r>
              <a:endParaRPr lang="en-US" sz="4800" b="1" kern="1200" dirty="0">
                <a:ln w="1492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7604ED8-D07C-7234-BEDC-5C6651D0E544}"/>
                </a:ext>
              </a:extLst>
            </p:cNvPr>
            <p:cNvSpPr txBox="1"/>
            <p:nvPr/>
          </p:nvSpPr>
          <p:spPr>
            <a:xfrm>
              <a:off x="4390612" y="8198103"/>
              <a:ext cx="20253955" cy="1921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48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CC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QUAN SÁT– </a:t>
              </a:r>
              <a:r>
                <a:rPr lang="en-US" sz="4800" b="1" kern="120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CC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LẮNG NGHE</a:t>
              </a:r>
              <a:endParaRPr lang="en-US" sz="4800" b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48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CC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NHẬN XÉT</a:t>
              </a:r>
              <a:endParaRPr lang="en-US" sz="4800" b="1" kern="1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183080-45D1-A885-5E6B-AA7A75BA4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587" y="4550867"/>
            <a:ext cx="3486014" cy="27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3D732-5AB6-FF83-6677-5084A2AFF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91" b="15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EE7304-103E-92E6-01CD-008FD0157514}"/>
              </a:ext>
            </a:extLst>
          </p:cNvPr>
          <p:cNvSpPr/>
          <p:nvPr/>
        </p:nvSpPr>
        <p:spPr>
          <a:xfrm>
            <a:off x="175099" y="214010"/>
            <a:ext cx="11801895" cy="6459164"/>
          </a:xfrm>
          <a:prstGeom prst="roundRect">
            <a:avLst>
              <a:gd name="adj" fmla="val 4595"/>
            </a:avLst>
          </a:prstGeom>
          <a:solidFill>
            <a:schemeClr val="bg1">
              <a:alpha val="89000"/>
            </a:schemeClr>
          </a:solidFill>
          <a:ln w="571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51A55C3-6D93-ACA7-191A-B0D23F359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27" y="1665146"/>
            <a:ext cx="5115414" cy="4705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C88AA4-568C-3737-5A13-FBC302D58964}"/>
              </a:ext>
            </a:extLst>
          </p:cNvPr>
          <p:cNvSpPr txBox="1"/>
          <p:nvPr/>
        </p:nvSpPr>
        <p:spPr>
          <a:xfrm>
            <a:off x="5546093" y="1521106"/>
            <a:ext cx="6257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Người dân sống ở Đồng bằng Bắc Bộ chủ yếu là người Kinh. </a:t>
            </a:r>
            <a:endParaRPr lang="vi-VN" sz="36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C8A1F6-36A3-CC5D-D89D-2C449EF3FDFB}"/>
              </a:ext>
            </a:extLst>
          </p:cNvPr>
          <p:cNvSpPr txBox="1"/>
          <p:nvPr/>
        </p:nvSpPr>
        <p:spPr>
          <a:xfrm>
            <a:off x="5546093" y="2675860"/>
            <a:ext cx="64174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Vùng có số dân đông. Hà Nội, Hải Phòng là hai thành phố đông dân của vùng và của cả nước.</a:t>
            </a:r>
            <a:endParaRPr lang="vi-VN" sz="3600" b="1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vi-VN" sz="3600" b="1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09F864-4BC9-2E8C-661C-1D8D8F61773B}"/>
              </a:ext>
            </a:extLst>
          </p:cNvPr>
          <p:cNvGrpSpPr/>
          <p:nvPr/>
        </p:nvGrpSpPr>
        <p:grpSpPr>
          <a:xfrm>
            <a:off x="2420036" y="158698"/>
            <a:ext cx="7727064" cy="1382351"/>
            <a:chOff x="1457476" y="9795998"/>
            <a:chExt cx="9815470" cy="13823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FF13C4B-E0A0-0576-857E-96A4C9C48F4B}"/>
                </a:ext>
              </a:extLst>
            </p:cNvPr>
            <p:cNvSpPr txBox="1"/>
            <p:nvPr/>
          </p:nvSpPr>
          <p:spPr>
            <a:xfrm>
              <a:off x="1543199" y="9820605"/>
              <a:ext cx="9644027" cy="135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BẠN NHỚ NHÉ!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A1B09F-664E-065F-1D00-0448111794AB}"/>
                </a:ext>
              </a:extLst>
            </p:cNvPr>
            <p:cNvSpPr txBox="1"/>
            <p:nvPr/>
          </p:nvSpPr>
          <p:spPr>
            <a:xfrm>
              <a:off x="1457476" y="9795998"/>
              <a:ext cx="9815470" cy="135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B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Ạ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N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Ớ 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N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H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É</a:t>
              </a:r>
              <a:r>
                <a:rPr lang="en-US" sz="6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Gretoon" panose="02040603050506020204" pitchFamily="18" charset="0"/>
                </a:rPr>
                <a:t>!</a:t>
              </a:r>
              <a:endParaRPr lang="en-US" sz="6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A613347-737C-A03A-76E1-477B07021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4" y="171738"/>
            <a:ext cx="2141684" cy="1868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22D9D7B-9AD2-AFB0-2C28-05C6EFFE8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46" y="4422257"/>
            <a:ext cx="4466492" cy="22393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A17B1A-CFB0-F433-523A-E3C0EF027F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8" r="28891" b="81454"/>
          <a:stretch/>
        </p:blipFill>
        <p:spPr>
          <a:xfrm>
            <a:off x="9959532" y="363370"/>
            <a:ext cx="1639534" cy="1333431"/>
          </a:xfrm>
          <a:prstGeom prst="roundRect">
            <a:avLst>
              <a:gd name="adj" fmla="val 11232"/>
            </a:avLst>
          </a:prstGeom>
        </p:spPr>
      </p:pic>
    </p:spTree>
    <p:extLst>
      <p:ext uri="{BB962C8B-B14F-4D97-AF65-F5344CB8AC3E}">
        <p14:creationId xmlns:p14="http://schemas.microsoft.com/office/powerpoint/2010/main" val="6430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17FDB-E2AB-34EC-E66D-2BA3595F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2" r="13558" b="1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527066-8CED-1DB8-431A-C59E93D935D9}"/>
              </a:ext>
            </a:extLst>
          </p:cNvPr>
          <p:cNvGrpSpPr/>
          <p:nvPr/>
        </p:nvGrpSpPr>
        <p:grpSpPr>
          <a:xfrm>
            <a:off x="-712201" y="162497"/>
            <a:ext cx="10048354" cy="2542601"/>
            <a:chOff x="5250000" y="6570550"/>
            <a:chExt cx="13208093" cy="36718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39993A-0D6E-B654-99DF-332BB12F499F}"/>
                </a:ext>
              </a:extLst>
            </p:cNvPr>
            <p:cNvSpPr txBox="1"/>
            <p:nvPr/>
          </p:nvSpPr>
          <p:spPr>
            <a:xfrm>
              <a:off x="5250005" y="6585061"/>
              <a:ext cx="13208088" cy="365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Củng cố</a:t>
              </a:r>
              <a:endParaRPr lang="en-US" sz="13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2208A6D-B29A-6774-27AB-3BBA50F27491}"/>
                </a:ext>
              </a:extLst>
            </p:cNvPr>
            <p:cNvSpPr txBox="1"/>
            <p:nvPr/>
          </p:nvSpPr>
          <p:spPr>
            <a:xfrm>
              <a:off x="5250000" y="6570550"/>
              <a:ext cx="13208090" cy="365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ủ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c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ố</a:t>
              </a:r>
              <a:endParaRPr lang="en-US" sz="13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8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D8D2F58-632A-3140-6D67-C31EEFDE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90" y="-82792"/>
            <a:ext cx="12252290" cy="6940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CDEA0D-4667-888B-431C-6C2297330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8190">
            <a:off x="-564194" y="2493555"/>
            <a:ext cx="8882658" cy="641444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7818F5A-CA62-0E1A-427D-E53E343C10C5}"/>
              </a:ext>
            </a:extLst>
          </p:cNvPr>
          <p:cNvGrpSpPr/>
          <p:nvPr/>
        </p:nvGrpSpPr>
        <p:grpSpPr>
          <a:xfrm>
            <a:off x="77096" y="168076"/>
            <a:ext cx="4608975" cy="2316681"/>
            <a:chOff x="0" y="234098"/>
            <a:chExt cx="4608975" cy="2316681"/>
          </a:xfrm>
        </p:grpSpPr>
        <p:grpSp>
          <p:nvGrpSpPr>
            <p:cNvPr id="5" name="Nhóm 23">
              <a:extLst>
                <a:ext uri="{FF2B5EF4-FFF2-40B4-BE49-F238E27FC236}">
                  <a16:creationId xmlns:a16="http://schemas.microsoft.com/office/drawing/2014/main" xmlns="" id="{609C995D-8D9A-25C1-9C70-280D563F0517}"/>
                </a:ext>
              </a:extLst>
            </p:cNvPr>
            <p:cNvGrpSpPr/>
            <p:nvPr/>
          </p:nvGrpSpPr>
          <p:grpSpPr>
            <a:xfrm>
              <a:off x="2666717" y="1032189"/>
              <a:ext cx="1898218" cy="938079"/>
              <a:chOff x="3639290" y="4558451"/>
              <a:chExt cx="4307608" cy="938079"/>
            </a:xfrm>
          </p:grpSpPr>
          <p:sp>
            <p:nvSpPr>
              <p:cNvPr id="6" name="TextBox 67">
                <a:extLst>
                  <a:ext uri="{FF2B5EF4-FFF2-40B4-BE49-F238E27FC236}">
                    <a16:creationId xmlns:a16="http://schemas.microsoft.com/office/drawing/2014/main" xmlns="" id="{85F9D1F4-A968-BBBF-3E3D-2D499F24AA64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CHƠI</a:t>
                </a:r>
                <a:endPara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7" name="TextBox 67">
                <a:extLst>
                  <a:ext uri="{FF2B5EF4-FFF2-40B4-BE49-F238E27FC236}">
                    <a16:creationId xmlns:a16="http://schemas.microsoft.com/office/drawing/2014/main" xmlns="" id="{F34D7D81-B9CE-6C15-0046-B2B2B459D5AB}"/>
                  </a:ext>
                </a:extLst>
              </p:cNvPr>
              <p:cNvSpPr txBox="1"/>
              <p:nvPr/>
            </p:nvSpPr>
            <p:spPr>
              <a:xfrm>
                <a:off x="3639290" y="4558451"/>
                <a:ext cx="42805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CHƠI</a:t>
                </a:r>
                <a:endPara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5ADE5C7-450A-5F27-16A9-5523B894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4098"/>
              <a:ext cx="4608975" cy="2316681"/>
            </a:xfrm>
            <a:prstGeom prst="rect">
              <a:avLst/>
            </a:prstGeom>
          </p:spPr>
        </p:pic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xmlns="" id="{0DAF7F19-395E-5226-8D2E-8829D85B91A1}"/>
                </a:ext>
              </a:extLst>
            </p:cNvPr>
            <p:cNvGrpSpPr/>
            <p:nvPr/>
          </p:nvGrpSpPr>
          <p:grpSpPr>
            <a:xfrm>
              <a:off x="199357" y="1112407"/>
              <a:ext cx="1650763" cy="923330"/>
              <a:chOff x="3656045" y="4573200"/>
              <a:chExt cx="4290854" cy="923330"/>
            </a:xfrm>
          </p:grpSpPr>
          <p:sp>
            <p:nvSpPr>
              <p:cNvPr id="26" name="TextBox 67">
                <a:extLst>
                  <a:ext uri="{FF2B5EF4-FFF2-40B4-BE49-F238E27FC236}">
                    <a16:creationId xmlns:a16="http://schemas.microsoft.com/office/drawing/2014/main" xmlns="" id="{AD4914BC-6A7F-2494-0B5E-FC834B67F5CF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TRÒ</a:t>
                </a:r>
                <a:endPara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sp>
            <p:nvSpPr>
              <p:cNvPr id="27" name="TextBox 67">
                <a:extLst>
                  <a:ext uri="{FF2B5EF4-FFF2-40B4-BE49-F238E27FC236}">
                    <a16:creationId xmlns:a16="http://schemas.microsoft.com/office/drawing/2014/main" xmlns="" id="{BBEAE3DB-52A7-6643-A56D-7DA270A5A156}"/>
                  </a:ext>
                </a:extLst>
              </p:cNvPr>
              <p:cNvSpPr txBox="1"/>
              <p:nvPr/>
            </p:nvSpPr>
            <p:spPr>
              <a:xfrm>
                <a:off x="3656045" y="4573200"/>
                <a:ext cx="42805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TRÒ</a:t>
                </a:r>
                <a:endParaRPr lang="en-US" sz="54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87972E7-92A8-E7DA-5378-D21C20336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39131" y="5406231"/>
            <a:ext cx="2470388" cy="1433944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021BA1-E16D-46A2-C46C-A1B0F5F63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69" y="4033944"/>
            <a:ext cx="3673222" cy="135446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2B9E114-F9D5-5348-C433-FE82D9333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7463">
            <a:off x="10359246" y="4270674"/>
            <a:ext cx="1761225" cy="176122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2021E5A-EFCE-17E8-9030-6FD69AE0D7CD}"/>
              </a:ext>
            </a:extLst>
          </p:cNvPr>
          <p:cNvGrpSpPr/>
          <p:nvPr/>
        </p:nvGrpSpPr>
        <p:grpSpPr>
          <a:xfrm>
            <a:off x="3977053" y="148074"/>
            <a:ext cx="8623246" cy="4084809"/>
            <a:chOff x="3977053" y="148074"/>
            <a:chExt cx="8623246" cy="40848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E6108D9C-E9D3-9DBB-BF9D-2FEE2A5BC343}"/>
                </a:ext>
              </a:extLst>
            </p:cNvPr>
            <p:cNvGrpSpPr/>
            <p:nvPr/>
          </p:nvGrpSpPr>
          <p:grpSpPr>
            <a:xfrm>
              <a:off x="3977053" y="148074"/>
              <a:ext cx="8623246" cy="3482845"/>
              <a:chOff x="4034323" y="-20447"/>
              <a:chExt cx="8623246" cy="348284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B907AAFD-ED7C-3B6B-CEA3-27E4A84DB623}"/>
                  </a:ext>
                </a:extLst>
              </p:cNvPr>
              <p:cNvGrpSpPr/>
              <p:nvPr/>
            </p:nvGrpSpPr>
            <p:grpSpPr>
              <a:xfrm>
                <a:off x="4034323" y="-20447"/>
                <a:ext cx="8623246" cy="3056423"/>
                <a:chOff x="6038500" y="6217589"/>
                <a:chExt cx="8973419" cy="4584639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6EF32E72-2A09-06D5-DCAC-5B03E71F41D0}"/>
                    </a:ext>
                  </a:extLst>
                </p:cNvPr>
                <p:cNvSpPr txBox="1"/>
                <p:nvPr/>
              </p:nvSpPr>
              <p:spPr>
                <a:xfrm>
                  <a:off x="6643034" y="6231742"/>
                  <a:ext cx="7764352" cy="4570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9600" b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5B9BD5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Nghệ  thuật</a:t>
                  </a:r>
                </a:p>
                <a:p>
                  <a:pPr algn="ctr">
                    <a:buClrTx/>
                    <a:buFontTx/>
                    <a:buNone/>
                  </a:pPr>
                  <a:r>
                    <a:rPr lang="en-US" sz="9600" b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5B9BD5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thêu  tay</a:t>
                  </a:r>
                  <a:endParaRPr lang="en-US" sz="9600" b="1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5B9BD5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Mother" panose="02040603050506020204" pitchFamily="18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B9CF2B27-DAF4-ACFA-643A-2AC510DEAF5A}"/>
                    </a:ext>
                  </a:extLst>
                </p:cNvPr>
                <p:cNvSpPr txBox="1"/>
                <p:nvPr/>
              </p:nvSpPr>
              <p:spPr>
                <a:xfrm>
                  <a:off x="6038500" y="6217589"/>
                  <a:ext cx="8973419" cy="45704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99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N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g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9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h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CC99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ệ 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 t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CC99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h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66FF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u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99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ậ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9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t</a:t>
                  </a:r>
                </a:p>
                <a:p>
                  <a:pPr algn="ctr">
                    <a:buClrTx/>
                    <a:buFontTx/>
                    <a:buNone/>
                  </a:pP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CC99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t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66FF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h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99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ê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9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u  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CC99FF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t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FF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a</a:t>
                  </a:r>
                  <a:r>
                    <a:rPr lang="en-US" sz="9600" b="1">
                      <a:ln w="19050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F9999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latin typeface="UTM Mother" panose="02040603050506020204" pitchFamily="18" charset="0"/>
                    </a:rPr>
                    <a:t>y</a:t>
                  </a:r>
                  <a:endParaRPr lang="en-US" sz="9600" b="1" dirty="0">
                    <a:ln w="19050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Mother" panose="02040603050506020204" pitchFamily="18" charset="0"/>
                  </a:endParaRPr>
                </a:p>
              </p:txBody>
            </p:sp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738F644F-5C91-10DC-E256-9EC7262AB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58022">
                <a:off x="11119136" y="1281336"/>
                <a:ext cx="935409" cy="1864065"/>
              </a:xfrm>
              <a:prstGeom prst="rect">
                <a:avLst/>
              </a:prstGeom>
              <a:effectLst>
                <a:outerShdw dist="63500" dir="2700000" algn="tl" rotWithShape="0">
                  <a:schemeClr val="bg1"/>
                </a:outerShdw>
              </a:effec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88F01779-A014-7644-C619-8A58390B8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5338" y="1512482"/>
                <a:ext cx="762066" cy="1097375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AAC2AEF4-D2FD-3611-17B5-6193B7E5D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9563" y="3172864"/>
                <a:ext cx="4513932" cy="289534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245D51DD-9E71-90D0-C6CE-E88AF1B33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>
              <a:off x="5393817" y="3186789"/>
              <a:ext cx="3328416" cy="104212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76BB34AC-7487-ACC5-B089-0A0D1643C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50" b="73867"/>
            <a:stretch/>
          </p:blipFill>
          <p:spPr>
            <a:xfrm flipH="1">
              <a:off x="8110117" y="3190759"/>
              <a:ext cx="3328416" cy="104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BDF02A-A441-5D5A-2FA9-0B9498CD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xmlns="" id="{E4025CF5-7861-4A22-4E0F-D6635220F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288" y="718221"/>
            <a:ext cx="3820842" cy="6028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E88450-E3F6-00C2-2DCE-E0ED590F2459}"/>
              </a:ext>
            </a:extLst>
          </p:cNvPr>
          <p:cNvSpPr txBox="1"/>
          <p:nvPr/>
        </p:nvSpPr>
        <p:spPr>
          <a:xfrm>
            <a:off x="4876799" y="1178801"/>
            <a:ext cx="6662532" cy="2553891"/>
          </a:xfrm>
          <a:prstGeom prst="wedgeRoundRectCallout">
            <a:avLst>
              <a:gd name="adj1" fmla="val -58394"/>
              <a:gd name="adj2" fmla="val -15234"/>
              <a:gd name="adj3" fmla="val 16667"/>
            </a:avLst>
          </a:prstGeom>
          <a:solidFill>
            <a:srgbClr val="FFEFFF"/>
          </a:solidFill>
          <a:ln w="38100">
            <a:solidFill>
              <a:srgbClr val="FF006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ea typeface="Roboto" panose="02000000000000000000" pitchFamily="2" charset="0"/>
              </a:rPr>
              <a:t>12 mùa hoa đã tạo nên vẻ đẹp ngất ngây cho thành phố Hà Nội.</a:t>
            </a:r>
            <a:endParaRPr lang="en-US" sz="4800" dirty="0"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323AC5-5C69-617B-2EB4-9C2587B8E4E0}"/>
              </a:ext>
            </a:extLst>
          </p:cNvPr>
          <p:cNvSpPr txBox="1"/>
          <p:nvPr/>
        </p:nvSpPr>
        <p:spPr>
          <a:xfrm>
            <a:off x="4794423" y="1124416"/>
            <a:ext cx="7048953" cy="3371136"/>
          </a:xfrm>
          <a:prstGeom prst="wedgeRoundRectCallout">
            <a:avLst>
              <a:gd name="adj1" fmla="val -58394"/>
              <a:gd name="adj2" fmla="val -15234"/>
              <a:gd name="adj3" fmla="val 16667"/>
            </a:avLst>
          </a:prstGeom>
          <a:solidFill>
            <a:srgbClr val="FFEFFF"/>
          </a:solidFill>
          <a:ln w="38100">
            <a:solidFill>
              <a:srgbClr val="FF0066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algn="just">
              <a:defRPr sz="4800">
                <a:ea typeface="Roboto" panose="02000000000000000000" pitchFamily="2" charset="0"/>
              </a:defRPr>
            </a:lvl1pPr>
          </a:lstStyle>
          <a:p>
            <a:r>
              <a:rPr lang="en-US"/>
              <a:t>Các em hãy cùng chị hoàn thành chiếc khăn tay thêu hoa để tặng cho người bạn ở Hà Nội nhé!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560826-1384-C94C-7344-718861E9C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9B5DA6-2317-CEEB-9E3C-9564D6271EE3}"/>
              </a:ext>
            </a:extLst>
          </p:cNvPr>
          <p:cNvSpPr txBox="1"/>
          <p:nvPr/>
        </p:nvSpPr>
        <p:spPr>
          <a:xfrm>
            <a:off x="1093248" y="413957"/>
            <a:ext cx="10005504" cy="2055535"/>
          </a:xfrm>
          <a:custGeom>
            <a:avLst/>
            <a:gdLst>
              <a:gd name="connsiteX0" fmla="*/ 0 w 10005504"/>
              <a:gd name="connsiteY0" fmla="*/ 342596 h 2055535"/>
              <a:gd name="connsiteX1" fmla="*/ 342596 w 10005504"/>
              <a:gd name="connsiteY1" fmla="*/ 0 h 2055535"/>
              <a:gd name="connsiteX2" fmla="*/ 1005090 w 10005504"/>
              <a:gd name="connsiteY2" fmla="*/ 0 h 2055535"/>
              <a:gd name="connsiteX3" fmla="*/ 1667584 w 10005504"/>
              <a:gd name="connsiteY3" fmla="*/ 0 h 2055535"/>
              <a:gd name="connsiteX4" fmla="*/ 1667584 w 10005504"/>
              <a:gd name="connsiteY4" fmla="*/ 0 h 2055535"/>
              <a:gd name="connsiteX5" fmla="*/ 2317942 w 10005504"/>
              <a:gd name="connsiteY5" fmla="*/ 0 h 2055535"/>
              <a:gd name="connsiteX6" fmla="*/ 2868244 w 10005504"/>
              <a:gd name="connsiteY6" fmla="*/ 0 h 2055535"/>
              <a:gd name="connsiteX7" fmla="*/ 3493588 w 10005504"/>
              <a:gd name="connsiteY7" fmla="*/ 0 h 2055535"/>
              <a:gd name="connsiteX8" fmla="*/ 4168960 w 10005504"/>
              <a:gd name="connsiteY8" fmla="*/ 0 h 2055535"/>
              <a:gd name="connsiteX9" fmla="*/ 4910643 w 10005504"/>
              <a:gd name="connsiteY9" fmla="*/ 0 h 2055535"/>
              <a:gd name="connsiteX10" fmla="*/ 5542447 w 10005504"/>
              <a:gd name="connsiteY10" fmla="*/ 0 h 2055535"/>
              <a:gd name="connsiteX11" fmla="*/ 6284130 w 10005504"/>
              <a:gd name="connsiteY11" fmla="*/ 0 h 2055535"/>
              <a:gd name="connsiteX12" fmla="*/ 6970873 w 10005504"/>
              <a:gd name="connsiteY12" fmla="*/ 0 h 2055535"/>
              <a:gd name="connsiteX13" fmla="*/ 7657617 w 10005504"/>
              <a:gd name="connsiteY13" fmla="*/ 0 h 2055535"/>
              <a:gd name="connsiteX14" fmla="*/ 8179542 w 10005504"/>
              <a:gd name="connsiteY14" fmla="*/ 0 h 2055535"/>
              <a:gd name="connsiteX15" fmla="*/ 8976165 w 10005504"/>
              <a:gd name="connsiteY15" fmla="*/ 0 h 2055535"/>
              <a:gd name="connsiteX16" fmla="*/ 9662908 w 10005504"/>
              <a:gd name="connsiteY16" fmla="*/ 0 h 2055535"/>
              <a:gd name="connsiteX17" fmla="*/ 10005504 w 10005504"/>
              <a:gd name="connsiteY17" fmla="*/ 342596 h 2055535"/>
              <a:gd name="connsiteX18" fmla="*/ 10005504 w 10005504"/>
              <a:gd name="connsiteY18" fmla="*/ 342589 h 2055535"/>
              <a:gd name="connsiteX19" fmla="*/ 10005504 w 10005504"/>
              <a:gd name="connsiteY19" fmla="*/ 342589 h 2055535"/>
              <a:gd name="connsiteX20" fmla="*/ 10005504 w 10005504"/>
              <a:gd name="connsiteY20" fmla="*/ 856473 h 2055535"/>
              <a:gd name="connsiteX21" fmla="*/ 10005504 w 10005504"/>
              <a:gd name="connsiteY21" fmla="*/ 1267577 h 2055535"/>
              <a:gd name="connsiteX22" fmla="*/ 10005504 w 10005504"/>
              <a:gd name="connsiteY22" fmla="*/ 1712939 h 2055535"/>
              <a:gd name="connsiteX23" fmla="*/ 9662908 w 10005504"/>
              <a:gd name="connsiteY23" fmla="*/ 2055535 h 2055535"/>
              <a:gd name="connsiteX24" fmla="*/ 9086043 w 10005504"/>
              <a:gd name="connsiteY24" fmla="*/ 2055535 h 2055535"/>
              <a:gd name="connsiteX25" fmla="*/ 8399300 w 10005504"/>
              <a:gd name="connsiteY25" fmla="*/ 2055535 h 2055535"/>
              <a:gd name="connsiteX26" fmla="*/ 7822435 w 10005504"/>
              <a:gd name="connsiteY26" fmla="*/ 2055535 h 2055535"/>
              <a:gd name="connsiteX27" fmla="*/ 7025813 w 10005504"/>
              <a:gd name="connsiteY27" fmla="*/ 2055535 h 2055535"/>
              <a:gd name="connsiteX28" fmla="*/ 6448948 w 10005504"/>
              <a:gd name="connsiteY28" fmla="*/ 2055535 h 2055535"/>
              <a:gd name="connsiteX29" fmla="*/ 5817144 w 10005504"/>
              <a:gd name="connsiteY29" fmla="*/ 2055535 h 2055535"/>
              <a:gd name="connsiteX30" fmla="*/ 5240280 w 10005504"/>
              <a:gd name="connsiteY30" fmla="*/ 2055535 h 2055535"/>
              <a:gd name="connsiteX31" fmla="*/ 4168960 w 10005504"/>
              <a:gd name="connsiteY31" fmla="*/ 2055535 h 2055535"/>
              <a:gd name="connsiteX32" fmla="*/ 3568630 w 10005504"/>
              <a:gd name="connsiteY32" fmla="*/ 2055535 h 2055535"/>
              <a:gd name="connsiteX33" fmla="*/ 3018327 w 10005504"/>
              <a:gd name="connsiteY33" fmla="*/ 2055535 h 2055535"/>
              <a:gd name="connsiteX34" fmla="*/ 2367969 w 10005504"/>
              <a:gd name="connsiteY34" fmla="*/ 2055535 h 2055535"/>
              <a:gd name="connsiteX35" fmla="*/ 1667584 w 10005504"/>
              <a:gd name="connsiteY35" fmla="*/ 2055535 h 2055535"/>
              <a:gd name="connsiteX36" fmla="*/ 1667584 w 10005504"/>
              <a:gd name="connsiteY36" fmla="*/ 2055535 h 2055535"/>
              <a:gd name="connsiteX37" fmla="*/ 1018340 w 10005504"/>
              <a:gd name="connsiteY37" fmla="*/ 2055535 h 2055535"/>
              <a:gd name="connsiteX38" fmla="*/ 342596 w 10005504"/>
              <a:gd name="connsiteY38" fmla="*/ 2055535 h 2055535"/>
              <a:gd name="connsiteX39" fmla="*/ 0 w 10005504"/>
              <a:gd name="connsiteY39" fmla="*/ 1712939 h 2055535"/>
              <a:gd name="connsiteX40" fmla="*/ 0 w 10005504"/>
              <a:gd name="connsiteY40" fmla="*/ 1276141 h 2055535"/>
              <a:gd name="connsiteX41" fmla="*/ 0 w 10005504"/>
              <a:gd name="connsiteY41" fmla="*/ 856473 h 2055535"/>
              <a:gd name="connsiteX42" fmla="*/ 0 w 10005504"/>
              <a:gd name="connsiteY42" fmla="*/ 663773 h 2055535"/>
              <a:gd name="connsiteX43" fmla="*/ 0 w 10005504"/>
              <a:gd name="connsiteY43" fmla="*/ 342589 h 2055535"/>
              <a:gd name="connsiteX44" fmla="*/ 0 w 10005504"/>
              <a:gd name="connsiteY44" fmla="*/ 342596 h 205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005504" h="2055535" fill="none" extrusionOk="0">
                <a:moveTo>
                  <a:pt x="0" y="342596"/>
                </a:moveTo>
                <a:cubicBezTo>
                  <a:pt x="-29113" y="125300"/>
                  <a:pt x="154628" y="-43142"/>
                  <a:pt x="342596" y="0"/>
                </a:cubicBezTo>
                <a:cubicBezTo>
                  <a:pt x="660633" y="1561"/>
                  <a:pt x="822990" y="12969"/>
                  <a:pt x="1005090" y="0"/>
                </a:cubicBezTo>
                <a:cubicBezTo>
                  <a:pt x="1187190" y="-12969"/>
                  <a:pt x="1340069" y="5716"/>
                  <a:pt x="1667584" y="0"/>
                </a:cubicBezTo>
                <a:lnTo>
                  <a:pt x="1667584" y="0"/>
                </a:lnTo>
                <a:cubicBezTo>
                  <a:pt x="1925518" y="19155"/>
                  <a:pt x="2063621" y="-29128"/>
                  <a:pt x="2317942" y="0"/>
                </a:cubicBezTo>
                <a:cubicBezTo>
                  <a:pt x="2572263" y="29128"/>
                  <a:pt x="2655857" y="15704"/>
                  <a:pt x="2868244" y="0"/>
                </a:cubicBezTo>
                <a:cubicBezTo>
                  <a:pt x="3080631" y="-15704"/>
                  <a:pt x="3320078" y="17245"/>
                  <a:pt x="3493588" y="0"/>
                </a:cubicBezTo>
                <a:cubicBezTo>
                  <a:pt x="3667098" y="-17245"/>
                  <a:pt x="3867058" y="-11939"/>
                  <a:pt x="4168960" y="0"/>
                </a:cubicBezTo>
                <a:cubicBezTo>
                  <a:pt x="4453725" y="19181"/>
                  <a:pt x="4564391" y="22355"/>
                  <a:pt x="4910643" y="0"/>
                </a:cubicBezTo>
                <a:cubicBezTo>
                  <a:pt x="5256895" y="-22355"/>
                  <a:pt x="5290160" y="3077"/>
                  <a:pt x="5542447" y="0"/>
                </a:cubicBezTo>
                <a:cubicBezTo>
                  <a:pt x="5794734" y="-3077"/>
                  <a:pt x="5926304" y="-1476"/>
                  <a:pt x="6284130" y="0"/>
                </a:cubicBezTo>
                <a:cubicBezTo>
                  <a:pt x="6641956" y="1476"/>
                  <a:pt x="6785398" y="-2639"/>
                  <a:pt x="6970873" y="0"/>
                </a:cubicBezTo>
                <a:cubicBezTo>
                  <a:pt x="7156348" y="2639"/>
                  <a:pt x="7322708" y="-30126"/>
                  <a:pt x="7657617" y="0"/>
                </a:cubicBezTo>
                <a:cubicBezTo>
                  <a:pt x="7992526" y="30126"/>
                  <a:pt x="7964110" y="-23013"/>
                  <a:pt x="8179542" y="0"/>
                </a:cubicBezTo>
                <a:cubicBezTo>
                  <a:pt x="8394975" y="23013"/>
                  <a:pt x="8593532" y="29733"/>
                  <a:pt x="8976165" y="0"/>
                </a:cubicBezTo>
                <a:cubicBezTo>
                  <a:pt x="9358798" y="-29733"/>
                  <a:pt x="9513242" y="-20775"/>
                  <a:pt x="9662908" y="0"/>
                </a:cubicBezTo>
                <a:cubicBezTo>
                  <a:pt x="9877303" y="7828"/>
                  <a:pt x="10020161" y="148420"/>
                  <a:pt x="10005504" y="342596"/>
                </a:cubicBezTo>
                <a:lnTo>
                  <a:pt x="10005504" y="342589"/>
                </a:lnTo>
                <a:lnTo>
                  <a:pt x="10005504" y="342589"/>
                </a:lnTo>
                <a:cubicBezTo>
                  <a:pt x="9997460" y="490361"/>
                  <a:pt x="10013528" y="681155"/>
                  <a:pt x="10005504" y="856473"/>
                </a:cubicBezTo>
                <a:cubicBezTo>
                  <a:pt x="10020876" y="993823"/>
                  <a:pt x="9985482" y="1090916"/>
                  <a:pt x="10005504" y="1267577"/>
                </a:cubicBezTo>
                <a:cubicBezTo>
                  <a:pt x="10025526" y="1444238"/>
                  <a:pt x="10000382" y="1605813"/>
                  <a:pt x="10005504" y="1712939"/>
                </a:cubicBezTo>
                <a:cubicBezTo>
                  <a:pt x="10022701" y="1902351"/>
                  <a:pt x="9843167" y="2045828"/>
                  <a:pt x="9662908" y="2055535"/>
                </a:cubicBezTo>
                <a:cubicBezTo>
                  <a:pt x="9424828" y="2060401"/>
                  <a:pt x="9252731" y="2043939"/>
                  <a:pt x="9086043" y="2055535"/>
                </a:cubicBezTo>
                <a:cubicBezTo>
                  <a:pt x="8919356" y="2067131"/>
                  <a:pt x="8550045" y="2035474"/>
                  <a:pt x="8399300" y="2055535"/>
                </a:cubicBezTo>
                <a:cubicBezTo>
                  <a:pt x="8248555" y="2075596"/>
                  <a:pt x="8103133" y="2029223"/>
                  <a:pt x="7822435" y="2055535"/>
                </a:cubicBezTo>
                <a:cubicBezTo>
                  <a:pt x="7541738" y="2081847"/>
                  <a:pt x="7240564" y="2024455"/>
                  <a:pt x="7025813" y="2055535"/>
                </a:cubicBezTo>
                <a:cubicBezTo>
                  <a:pt x="6811062" y="2086615"/>
                  <a:pt x="6664791" y="2048986"/>
                  <a:pt x="6448948" y="2055535"/>
                </a:cubicBezTo>
                <a:cubicBezTo>
                  <a:pt x="6233105" y="2062084"/>
                  <a:pt x="5983925" y="2035490"/>
                  <a:pt x="5817144" y="2055535"/>
                </a:cubicBezTo>
                <a:cubicBezTo>
                  <a:pt x="5650363" y="2075580"/>
                  <a:pt x="5356501" y="2058923"/>
                  <a:pt x="5240280" y="2055535"/>
                </a:cubicBezTo>
                <a:cubicBezTo>
                  <a:pt x="5124059" y="2052147"/>
                  <a:pt x="4453516" y="2063529"/>
                  <a:pt x="4168960" y="2055535"/>
                </a:cubicBezTo>
                <a:cubicBezTo>
                  <a:pt x="3916973" y="2044908"/>
                  <a:pt x="3787931" y="2025760"/>
                  <a:pt x="3568630" y="2055535"/>
                </a:cubicBezTo>
                <a:cubicBezTo>
                  <a:pt x="3349329" y="2085311"/>
                  <a:pt x="3182656" y="2066066"/>
                  <a:pt x="3018327" y="2055535"/>
                </a:cubicBezTo>
                <a:cubicBezTo>
                  <a:pt x="2853998" y="2045004"/>
                  <a:pt x="2604633" y="2058031"/>
                  <a:pt x="2367969" y="2055535"/>
                </a:cubicBezTo>
                <a:cubicBezTo>
                  <a:pt x="2131305" y="2053039"/>
                  <a:pt x="1952002" y="2043099"/>
                  <a:pt x="1667584" y="2055535"/>
                </a:cubicBezTo>
                <a:lnTo>
                  <a:pt x="1667584" y="2055535"/>
                </a:lnTo>
                <a:cubicBezTo>
                  <a:pt x="1455440" y="2076152"/>
                  <a:pt x="1149658" y="2075349"/>
                  <a:pt x="1018340" y="2055535"/>
                </a:cubicBezTo>
                <a:cubicBezTo>
                  <a:pt x="887022" y="2035721"/>
                  <a:pt x="497122" y="2036697"/>
                  <a:pt x="342596" y="2055535"/>
                </a:cubicBezTo>
                <a:cubicBezTo>
                  <a:pt x="165560" y="2011736"/>
                  <a:pt x="-28696" y="1921116"/>
                  <a:pt x="0" y="1712939"/>
                </a:cubicBezTo>
                <a:cubicBezTo>
                  <a:pt x="6043" y="1537670"/>
                  <a:pt x="10060" y="1396052"/>
                  <a:pt x="0" y="1276141"/>
                </a:cubicBezTo>
                <a:cubicBezTo>
                  <a:pt x="-10060" y="1156230"/>
                  <a:pt x="-13563" y="1015945"/>
                  <a:pt x="0" y="856473"/>
                </a:cubicBezTo>
                <a:cubicBezTo>
                  <a:pt x="-5599" y="780817"/>
                  <a:pt x="-2370" y="712583"/>
                  <a:pt x="0" y="663773"/>
                </a:cubicBezTo>
                <a:cubicBezTo>
                  <a:pt x="1146" y="577064"/>
                  <a:pt x="3289" y="442886"/>
                  <a:pt x="0" y="342589"/>
                </a:cubicBezTo>
                <a:lnTo>
                  <a:pt x="0" y="342596"/>
                </a:lnTo>
                <a:close/>
              </a:path>
              <a:path w="10005504" h="2055535" stroke="0" extrusionOk="0">
                <a:moveTo>
                  <a:pt x="0" y="342596"/>
                </a:moveTo>
                <a:cubicBezTo>
                  <a:pt x="15033" y="115040"/>
                  <a:pt x="165423" y="-19173"/>
                  <a:pt x="342596" y="0"/>
                </a:cubicBezTo>
                <a:cubicBezTo>
                  <a:pt x="565378" y="-26101"/>
                  <a:pt x="790011" y="5432"/>
                  <a:pt x="991840" y="0"/>
                </a:cubicBezTo>
                <a:cubicBezTo>
                  <a:pt x="1193669" y="-5432"/>
                  <a:pt x="1445632" y="-12560"/>
                  <a:pt x="1667584" y="0"/>
                </a:cubicBezTo>
                <a:lnTo>
                  <a:pt x="1667584" y="0"/>
                </a:lnTo>
                <a:cubicBezTo>
                  <a:pt x="1806529" y="25823"/>
                  <a:pt x="2098275" y="16094"/>
                  <a:pt x="2242900" y="0"/>
                </a:cubicBezTo>
                <a:cubicBezTo>
                  <a:pt x="2387525" y="-16094"/>
                  <a:pt x="2701524" y="22890"/>
                  <a:pt x="2893258" y="0"/>
                </a:cubicBezTo>
                <a:cubicBezTo>
                  <a:pt x="3084992" y="-22890"/>
                  <a:pt x="3210428" y="14749"/>
                  <a:pt x="3468575" y="0"/>
                </a:cubicBezTo>
                <a:cubicBezTo>
                  <a:pt x="3726722" y="-14749"/>
                  <a:pt x="3879382" y="23748"/>
                  <a:pt x="4168960" y="0"/>
                </a:cubicBezTo>
                <a:cubicBezTo>
                  <a:pt x="4365010" y="2596"/>
                  <a:pt x="4642075" y="-16882"/>
                  <a:pt x="4910643" y="0"/>
                </a:cubicBezTo>
                <a:cubicBezTo>
                  <a:pt x="5179211" y="16882"/>
                  <a:pt x="5266167" y="-17276"/>
                  <a:pt x="5487508" y="0"/>
                </a:cubicBezTo>
                <a:cubicBezTo>
                  <a:pt x="5708850" y="17276"/>
                  <a:pt x="5945863" y="-25829"/>
                  <a:pt x="6064372" y="0"/>
                </a:cubicBezTo>
                <a:cubicBezTo>
                  <a:pt x="6182881" y="25829"/>
                  <a:pt x="6412586" y="-20559"/>
                  <a:pt x="6586297" y="0"/>
                </a:cubicBezTo>
                <a:cubicBezTo>
                  <a:pt x="6760008" y="20559"/>
                  <a:pt x="6940246" y="707"/>
                  <a:pt x="7108222" y="0"/>
                </a:cubicBezTo>
                <a:cubicBezTo>
                  <a:pt x="7276199" y="-707"/>
                  <a:pt x="7550942" y="-26344"/>
                  <a:pt x="7685087" y="0"/>
                </a:cubicBezTo>
                <a:cubicBezTo>
                  <a:pt x="7819232" y="26344"/>
                  <a:pt x="8128020" y="-3244"/>
                  <a:pt x="8261951" y="0"/>
                </a:cubicBezTo>
                <a:cubicBezTo>
                  <a:pt x="8395882" y="3244"/>
                  <a:pt x="8673232" y="4301"/>
                  <a:pt x="8948695" y="0"/>
                </a:cubicBezTo>
                <a:cubicBezTo>
                  <a:pt x="9224158" y="-4301"/>
                  <a:pt x="9494829" y="32581"/>
                  <a:pt x="9662908" y="0"/>
                </a:cubicBezTo>
                <a:cubicBezTo>
                  <a:pt x="9881570" y="7131"/>
                  <a:pt x="9993048" y="150472"/>
                  <a:pt x="10005504" y="342596"/>
                </a:cubicBezTo>
                <a:lnTo>
                  <a:pt x="10005504" y="342589"/>
                </a:lnTo>
                <a:lnTo>
                  <a:pt x="10005504" y="342589"/>
                </a:lnTo>
                <a:cubicBezTo>
                  <a:pt x="9986053" y="476699"/>
                  <a:pt x="9979878" y="670259"/>
                  <a:pt x="10005504" y="856473"/>
                </a:cubicBezTo>
                <a:cubicBezTo>
                  <a:pt x="10003270" y="989476"/>
                  <a:pt x="10007448" y="1078431"/>
                  <a:pt x="10005504" y="1267577"/>
                </a:cubicBezTo>
                <a:cubicBezTo>
                  <a:pt x="10003560" y="1456723"/>
                  <a:pt x="9997525" y="1511181"/>
                  <a:pt x="10005504" y="1712939"/>
                </a:cubicBezTo>
                <a:cubicBezTo>
                  <a:pt x="9977128" y="1904144"/>
                  <a:pt x="9851032" y="2030227"/>
                  <a:pt x="9662908" y="2055535"/>
                </a:cubicBezTo>
                <a:cubicBezTo>
                  <a:pt x="9424406" y="2050480"/>
                  <a:pt x="9214351" y="2027746"/>
                  <a:pt x="8921225" y="2055535"/>
                </a:cubicBezTo>
                <a:cubicBezTo>
                  <a:pt x="8628099" y="2083324"/>
                  <a:pt x="8451005" y="2081470"/>
                  <a:pt x="8124603" y="2055535"/>
                </a:cubicBezTo>
                <a:cubicBezTo>
                  <a:pt x="7798201" y="2029600"/>
                  <a:pt x="7691559" y="2062044"/>
                  <a:pt x="7437859" y="2055535"/>
                </a:cubicBezTo>
                <a:cubicBezTo>
                  <a:pt x="7184159" y="2049026"/>
                  <a:pt x="7017905" y="2060990"/>
                  <a:pt x="6751116" y="2055535"/>
                </a:cubicBezTo>
                <a:cubicBezTo>
                  <a:pt x="6484327" y="2050080"/>
                  <a:pt x="6431513" y="2077414"/>
                  <a:pt x="6229191" y="2055535"/>
                </a:cubicBezTo>
                <a:cubicBezTo>
                  <a:pt x="6026869" y="2033656"/>
                  <a:pt x="5856545" y="2060628"/>
                  <a:pt x="5707265" y="2055535"/>
                </a:cubicBezTo>
                <a:cubicBezTo>
                  <a:pt x="5557985" y="2050442"/>
                  <a:pt x="5216646" y="2073850"/>
                  <a:pt x="5020522" y="2055535"/>
                </a:cubicBezTo>
                <a:cubicBezTo>
                  <a:pt x="4824398" y="2037220"/>
                  <a:pt x="4407921" y="2071335"/>
                  <a:pt x="4168960" y="2055535"/>
                </a:cubicBezTo>
                <a:cubicBezTo>
                  <a:pt x="3941478" y="2032007"/>
                  <a:pt x="3657873" y="2037662"/>
                  <a:pt x="3518602" y="2055535"/>
                </a:cubicBezTo>
                <a:cubicBezTo>
                  <a:pt x="3379331" y="2073408"/>
                  <a:pt x="3092524" y="2060609"/>
                  <a:pt x="2943286" y="2055535"/>
                </a:cubicBezTo>
                <a:cubicBezTo>
                  <a:pt x="2794048" y="2050461"/>
                  <a:pt x="2563059" y="2024844"/>
                  <a:pt x="2317942" y="2055535"/>
                </a:cubicBezTo>
                <a:cubicBezTo>
                  <a:pt x="2072825" y="2086226"/>
                  <a:pt x="1841641" y="2041572"/>
                  <a:pt x="1667584" y="2055535"/>
                </a:cubicBezTo>
                <a:lnTo>
                  <a:pt x="1667584" y="2055535"/>
                </a:lnTo>
                <a:cubicBezTo>
                  <a:pt x="1399159" y="2085676"/>
                  <a:pt x="1135105" y="2036667"/>
                  <a:pt x="991840" y="2055535"/>
                </a:cubicBezTo>
                <a:cubicBezTo>
                  <a:pt x="848575" y="2074403"/>
                  <a:pt x="557091" y="2072710"/>
                  <a:pt x="342596" y="2055535"/>
                </a:cubicBezTo>
                <a:cubicBezTo>
                  <a:pt x="177426" y="2076006"/>
                  <a:pt x="-26285" y="1906945"/>
                  <a:pt x="0" y="1712939"/>
                </a:cubicBezTo>
                <a:cubicBezTo>
                  <a:pt x="-15580" y="1579494"/>
                  <a:pt x="-17274" y="1459739"/>
                  <a:pt x="0" y="1284706"/>
                </a:cubicBezTo>
                <a:cubicBezTo>
                  <a:pt x="17274" y="1109673"/>
                  <a:pt x="-11749" y="1006794"/>
                  <a:pt x="0" y="856473"/>
                </a:cubicBezTo>
                <a:cubicBezTo>
                  <a:pt x="2238" y="774868"/>
                  <a:pt x="-3721" y="705053"/>
                  <a:pt x="0" y="663773"/>
                </a:cubicBezTo>
                <a:cubicBezTo>
                  <a:pt x="15652" y="594197"/>
                  <a:pt x="3218" y="432974"/>
                  <a:pt x="0" y="342589"/>
                </a:cubicBezTo>
                <a:lnTo>
                  <a:pt x="0" y="342596"/>
                </a:lnTo>
                <a:close/>
              </a:path>
            </a:pathLst>
          </a:custGeom>
          <a:solidFill>
            <a:srgbClr val="D9FFD9"/>
          </a:solidFill>
          <a:ln w="38100" cap="rnd" cmpd="thinThick">
            <a:solidFill>
              <a:srgbClr val="00B050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+mn-lt"/>
                <a:ea typeface="Roboto" panose="02000000000000000000" pitchFamily="2" charset="0"/>
              </a:rPr>
              <a:t>Dân tộc nào chiếm số lượng lớn ở vùng Đồng bằng Bắc Bộ?</a:t>
            </a: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</a:t>
              </a: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Nùng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 </a:t>
              </a: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Tày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58"/>
              <a:ext cx="7303184" cy="20713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 </a:t>
              </a: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Kinh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</a:t>
              </a: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Dao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CFCD399-F5CB-597D-36D7-10DA909B8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     Hồ Chí Minh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    Hà Nội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 </a:t>
              </a: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Đà Nẵng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2795"/>
                  </a:solidFill>
                  <a:latin typeface="Calibri" panose="020F0502020204030204"/>
                </a:rPr>
                <a:t>    Cần Thơ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F7444B5-B952-4567-ACC4-71A3FFA48134}"/>
              </a:ext>
            </a:extLst>
          </p:cNvPr>
          <p:cNvSpPr txBox="1"/>
          <p:nvPr/>
        </p:nvSpPr>
        <p:spPr>
          <a:xfrm>
            <a:off x="385405" y="413957"/>
            <a:ext cx="11211642" cy="2055535"/>
          </a:xfrm>
          <a:custGeom>
            <a:avLst/>
            <a:gdLst>
              <a:gd name="connsiteX0" fmla="*/ 0 w 11211642"/>
              <a:gd name="connsiteY0" fmla="*/ 342596 h 2055535"/>
              <a:gd name="connsiteX1" fmla="*/ 342596 w 11211642"/>
              <a:gd name="connsiteY1" fmla="*/ 0 h 2055535"/>
              <a:gd name="connsiteX2" fmla="*/ 805486 w 11211642"/>
              <a:gd name="connsiteY2" fmla="*/ 0 h 2055535"/>
              <a:gd name="connsiteX3" fmla="*/ 1329416 w 11211642"/>
              <a:gd name="connsiteY3" fmla="*/ 0 h 2055535"/>
              <a:gd name="connsiteX4" fmla="*/ 1868607 w 11211642"/>
              <a:gd name="connsiteY4" fmla="*/ 0 h 2055535"/>
              <a:gd name="connsiteX5" fmla="*/ 1868607 w 11211642"/>
              <a:gd name="connsiteY5" fmla="*/ 0 h 2055535"/>
              <a:gd name="connsiteX6" fmla="*/ 2345102 w 11211642"/>
              <a:gd name="connsiteY6" fmla="*/ 0 h 2055535"/>
              <a:gd name="connsiteX7" fmla="*/ 2905684 w 11211642"/>
              <a:gd name="connsiteY7" fmla="*/ 0 h 2055535"/>
              <a:gd name="connsiteX8" fmla="*/ 3438237 w 11211642"/>
              <a:gd name="connsiteY8" fmla="*/ 0 h 2055535"/>
              <a:gd name="connsiteX9" fmla="*/ 3970790 w 11211642"/>
              <a:gd name="connsiteY9" fmla="*/ 0 h 2055535"/>
              <a:gd name="connsiteX10" fmla="*/ 4671518 w 11211642"/>
              <a:gd name="connsiteY10" fmla="*/ 0 h 2055535"/>
              <a:gd name="connsiteX11" fmla="*/ 5422108 w 11211642"/>
              <a:gd name="connsiteY11" fmla="*/ 0 h 2055535"/>
              <a:gd name="connsiteX12" fmla="*/ 5986771 w 11211642"/>
              <a:gd name="connsiteY12" fmla="*/ 0 h 2055535"/>
              <a:gd name="connsiteX13" fmla="*/ 6737361 w 11211642"/>
              <a:gd name="connsiteY13" fmla="*/ 0 h 2055535"/>
              <a:gd name="connsiteX14" fmla="*/ 7302024 w 11211642"/>
              <a:gd name="connsiteY14" fmla="*/ 0 h 2055535"/>
              <a:gd name="connsiteX15" fmla="*/ 7866688 w 11211642"/>
              <a:gd name="connsiteY15" fmla="*/ 0 h 2055535"/>
              <a:gd name="connsiteX16" fmla="*/ 8431352 w 11211642"/>
              <a:gd name="connsiteY16" fmla="*/ 0 h 2055535"/>
              <a:gd name="connsiteX17" fmla="*/ 8996015 w 11211642"/>
              <a:gd name="connsiteY17" fmla="*/ 0 h 2055535"/>
              <a:gd name="connsiteX18" fmla="*/ 9560679 w 11211642"/>
              <a:gd name="connsiteY18" fmla="*/ 0 h 2055535"/>
              <a:gd name="connsiteX19" fmla="*/ 10249293 w 11211642"/>
              <a:gd name="connsiteY19" fmla="*/ 0 h 2055535"/>
              <a:gd name="connsiteX20" fmla="*/ 10869046 w 11211642"/>
              <a:gd name="connsiteY20" fmla="*/ 0 h 2055535"/>
              <a:gd name="connsiteX21" fmla="*/ 11211642 w 11211642"/>
              <a:gd name="connsiteY21" fmla="*/ 342596 h 2055535"/>
              <a:gd name="connsiteX22" fmla="*/ 11211642 w 11211642"/>
              <a:gd name="connsiteY22" fmla="*/ 342589 h 2055535"/>
              <a:gd name="connsiteX23" fmla="*/ 11211642 w 11211642"/>
              <a:gd name="connsiteY23" fmla="*/ 342589 h 2055535"/>
              <a:gd name="connsiteX24" fmla="*/ 11211642 w 11211642"/>
              <a:gd name="connsiteY24" fmla="*/ 856473 h 2055535"/>
              <a:gd name="connsiteX25" fmla="*/ 11211642 w 11211642"/>
              <a:gd name="connsiteY25" fmla="*/ 1276141 h 2055535"/>
              <a:gd name="connsiteX26" fmla="*/ 11211642 w 11211642"/>
              <a:gd name="connsiteY26" fmla="*/ 1712939 h 2055535"/>
              <a:gd name="connsiteX27" fmla="*/ 10869046 w 11211642"/>
              <a:gd name="connsiteY27" fmla="*/ 2055535 h 2055535"/>
              <a:gd name="connsiteX28" fmla="*/ 10242407 w 11211642"/>
              <a:gd name="connsiteY28" fmla="*/ 2055535 h 2055535"/>
              <a:gd name="connsiteX29" fmla="*/ 9739719 w 11211642"/>
              <a:gd name="connsiteY29" fmla="*/ 2055535 h 2055535"/>
              <a:gd name="connsiteX30" fmla="*/ 9237030 w 11211642"/>
              <a:gd name="connsiteY30" fmla="*/ 2055535 h 2055535"/>
              <a:gd name="connsiteX31" fmla="*/ 8486441 w 11211642"/>
              <a:gd name="connsiteY31" fmla="*/ 2055535 h 2055535"/>
              <a:gd name="connsiteX32" fmla="*/ 7797827 w 11211642"/>
              <a:gd name="connsiteY32" fmla="*/ 2055535 h 2055535"/>
              <a:gd name="connsiteX33" fmla="*/ 6985262 w 11211642"/>
              <a:gd name="connsiteY33" fmla="*/ 2055535 h 2055535"/>
              <a:gd name="connsiteX34" fmla="*/ 6172697 w 11211642"/>
              <a:gd name="connsiteY34" fmla="*/ 2055535 h 2055535"/>
              <a:gd name="connsiteX35" fmla="*/ 5608033 w 11211642"/>
              <a:gd name="connsiteY35" fmla="*/ 2055535 h 2055535"/>
              <a:gd name="connsiteX36" fmla="*/ 4671518 w 11211642"/>
              <a:gd name="connsiteY36" fmla="*/ 2055535 h 2055535"/>
              <a:gd name="connsiteX37" fmla="*/ 4110936 w 11211642"/>
              <a:gd name="connsiteY37" fmla="*/ 2055535 h 2055535"/>
              <a:gd name="connsiteX38" fmla="*/ 3550354 w 11211642"/>
              <a:gd name="connsiteY38" fmla="*/ 2055535 h 2055535"/>
              <a:gd name="connsiteX39" fmla="*/ 3017801 w 11211642"/>
              <a:gd name="connsiteY39" fmla="*/ 2055535 h 2055535"/>
              <a:gd name="connsiteX40" fmla="*/ 2457218 w 11211642"/>
              <a:gd name="connsiteY40" fmla="*/ 2055535 h 2055535"/>
              <a:gd name="connsiteX41" fmla="*/ 1868607 w 11211642"/>
              <a:gd name="connsiteY41" fmla="*/ 2055535 h 2055535"/>
              <a:gd name="connsiteX42" fmla="*/ 1868607 w 11211642"/>
              <a:gd name="connsiteY42" fmla="*/ 2055535 h 2055535"/>
              <a:gd name="connsiteX43" fmla="*/ 1375197 w 11211642"/>
              <a:gd name="connsiteY43" fmla="*/ 2055535 h 2055535"/>
              <a:gd name="connsiteX44" fmla="*/ 912307 w 11211642"/>
              <a:gd name="connsiteY44" fmla="*/ 2055535 h 2055535"/>
              <a:gd name="connsiteX45" fmla="*/ 342596 w 11211642"/>
              <a:gd name="connsiteY45" fmla="*/ 2055535 h 2055535"/>
              <a:gd name="connsiteX46" fmla="*/ 0 w 11211642"/>
              <a:gd name="connsiteY46" fmla="*/ 1712939 h 2055535"/>
              <a:gd name="connsiteX47" fmla="*/ 0 w 11211642"/>
              <a:gd name="connsiteY47" fmla="*/ 1293271 h 2055535"/>
              <a:gd name="connsiteX48" fmla="*/ 0 w 11211642"/>
              <a:gd name="connsiteY48" fmla="*/ 856473 h 2055535"/>
              <a:gd name="connsiteX49" fmla="*/ 0 w 11211642"/>
              <a:gd name="connsiteY49" fmla="*/ 663773 h 2055535"/>
              <a:gd name="connsiteX50" fmla="*/ 0 w 11211642"/>
              <a:gd name="connsiteY50" fmla="*/ 342589 h 2055535"/>
              <a:gd name="connsiteX51" fmla="*/ 0 w 11211642"/>
              <a:gd name="connsiteY51" fmla="*/ 342596 h 205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11642" h="2055535" fill="none" extrusionOk="0">
                <a:moveTo>
                  <a:pt x="0" y="342596"/>
                </a:moveTo>
                <a:cubicBezTo>
                  <a:pt x="-4997" y="185144"/>
                  <a:pt x="191960" y="2780"/>
                  <a:pt x="342596" y="0"/>
                </a:cubicBezTo>
                <a:cubicBezTo>
                  <a:pt x="562467" y="506"/>
                  <a:pt x="584223" y="-14930"/>
                  <a:pt x="805486" y="0"/>
                </a:cubicBezTo>
                <a:cubicBezTo>
                  <a:pt x="1026749" y="14930"/>
                  <a:pt x="1218068" y="7206"/>
                  <a:pt x="1329416" y="0"/>
                </a:cubicBezTo>
                <a:cubicBezTo>
                  <a:pt x="1440764" y="-7206"/>
                  <a:pt x="1760615" y="-26858"/>
                  <a:pt x="1868607" y="0"/>
                </a:cubicBezTo>
                <a:lnTo>
                  <a:pt x="1868607" y="0"/>
                </a:lnTo>
                <a:cubicBezTo>
                  <a:pt x="2029583" y="22160"/>
                  <a:pt x="2137163" y="-6516"/>
                  <a:pt x="2345102" y="0"/>
                </a:cubicBezTo>
                <a:cubicBezTo>
                  <a:pt x="2553041" y="6516"/>
                  <a:pt x="2705748" y="21709"/>
                  <a:pt x="2905684" y="0"/>
                </a:cubicBezTo>
                <a:cubicBezTo>
                  <a:pt x="3105620" y="-21709"/>
                  <a:pt x="3204362" y="-14912"/>
                  <a:pt x="3438237" y="0"/>
                </a:cubicBezTo>
                <a:cubicBezTo>
                  <a:pt x="3672112" y="14912"/>
                  <a:pt x="3829984" y="14021"/>
                  <a:pt x="3970790" y="0"/>
                </a:cubicBezTo>
                <a:cubicBezTo>
                  <a:pt x="4111596" y="-14021"/>
                  <a:pt x="4355002" y="-18126"/>
                  <a:pt x="4671518" y="0"/>
                </a:cubicBezTo>
                <a:cubicBezTo>
                  <a:pt x="4953061" y="-11275"/>
                  <a:pt x="5166158" y="-24651"/>
                  <a:pt x="5422108" y="0"/>
                </a:cubicBezTo>
                <a:cubicBezTo>
                  <a:pt x="5678058" y="24651"/>
                  <a:pt x="5843155" y="20194"/>
                  <a:pt x="5986771" y="0"/>
                </a:cubicBezTo>
                <a:cubicBezTo>
                  <a:pt x="6130387" y="-20194"/>
                  <a:pt x="6492433" y="-10853"/>
                  <a:pt x="6737361" y="0"/>
                </a:cubicBezTo>
                <a:cubicBezTo>
                  <a:pt x="6982289" y="10853"/>
                  <a:pt x="7093481" y="-26963"/>
                  <a:pt x="7302024" y="0"/>
                </a:cubicBezTo>
                <a:cubicBezTo>
                  <a:pt x="7510567" y="26963"/>
                  <a:pt x="7642136" y="19191"/>
                  <a:pt x="7866688" y="0"/>
                </a:cubicBezTo>
                <a:cubicBezTo>
                  <a:pt x="8091240" y="-19191"/>
                  <a:pt x="8174594" y="1708"/>
                  <a:pt x="8431352" y="0"/>
                </a:cubicBezTo>
                <a:cubicBezTo>
                  <a:pt x="8688110" y="-1708"/>
                  <a:pt x="8817617" y="-11480"/>
                  <a:pt x="8996015" y="0"/>
                </a:cubicBezTo>
                <a:cubicBezTo>
                  <a:pt x="9174413" y="11480"/>
                  <a:pt x="9401398" y="-25049"/>
                  <a:pt x="9560679" y="0"/>
                </a:cubicBezTo>
                <a:cubicBezTo>
                  <a:pt x="9719960" y="25049"/>
                  <a:pt x="10040767" y="-23466"/>
                  <a:pt x="10249293" y="0"/>
                </a:cubicBezTo>
                <a:cubicBezTo>
                  <a:pt x="10457819" y="23466"/>
                  <a:pt x="10559603" y="21756"/>
                  <a:pt x="10869046" y="0"/>
                </a:cubicBezTo>
                <a:cubicBezTo>
                  <a:pt x="11015577" y="14333"/>
                  <a:pt x="11223739" y="162317"/>
                  <a:pt x="11211642" y="342596"/>
                </a:cubicBezTo>
                <a:lnTo>
                  <a:pt x="11211642" y="342589"/>
                </a:lnTo>
                <a:lnTo>
                  <a:pt x="11211642" y="342589"/>
                </a:lnTo>
                <a:cubicBezTo>
                  <a:pt x="11195115" y="589062"/>
                  <a:pt x="11187742" y="742208"/>
                  <a:pt x="11211642" y="856473"/>
                </a:cubicBezTo>
                <a:cubicBezTo>
                  <a:pt x="11228139" y="1022517"/>
                  <a:pt x="11213833" y="1116511"/>
                  <a:pt x="11211642" y="1276141"/>
                </a:cubicBezTo>
                <a:cubicBezTo>
                  <a:pt x="11209451" y="1435771"/>
                  <a:pt x="11205680" y="1604217"/>
                  <a:pt x="11211642" y="1712939"/>
                </a:cubicBezTo>
                <a:cubicBezTo>
                  <a:pt x="11184706" y="1876720"/>
                  <a:pt x="11076674" y="2024926"/>
                  <a:pt x="10869046" y="2055535"/>
                </a:cubicBezTo>
                <a:cubicBezTo>
                  <a:pt x="10711679" y="2072692"/>
                  <a:pt x="10481746" y="2042501"/>
                  <a:pt x="10242407" y="2055535"/>
                </a:cubicBezTo>
                <a:cubicBezTo>
                  <a:pt x="10003068" y="2068569"/>
                  <a:pt x="9944979" y="2061578"/>
                  <a:pt x="9739719" y="2055535"/>
                </a:cubicBezTo>
                <a:cubicBezTo>
                  <a:pt x="9534459" y="2049492"/>
                  <a:pt x="9354783" y="2031399"/>
                  <a:pt x="9237030" y="2055535"/>
                </a:cubicBezTo>
                <a:cubicBezTo>
                  <a:pt x="9119277" y="2079671"/>
                  <a:pt x="8813779" y="2061516"/>
                  <a:pt x="8486441" y="2055535"/>
                </a:cubicBezTo>
                <a:cubicBezTo>
                  <a:pt x="8159103" y="2049554"/>
                  <a:pt x="8029940" y="2073195"/>
                  <a:pt x="7797827" y="2055535"/>
                </a:cubicBezTo>
                <a:cubicBezTo>
                  <a:pt x="7565714" y="2037875"/>
                  <a:pt x="7335374" y="2044612"/>
                  <a:pt x="6985262" y="2055535"/>
                </a:cubicBezTo>
                <a:cubicBezTo>
                  <a:pt x="6635150" y="2066458"/>
                  <a:pt x="6572008" y="2053012"/>
                  <a:pt x="6172697" y="2055535"/>
                </a:cubicBezTo>
                <a:cubicBezTo>
                  <a:pt x="5773386" y="2058058"/>
                  <a:pt x="5809308" y="2033643"/>
                  <a:pt x="5608033" y="2055535"/>
                </a:cubicBezTo>
                <a:cubicBezTo>
                  <a:pt x="5406758" y="2077427"/>
                  <a:pt x="4959401" y="2081544"/>
                  <a:pt x="4671518" y="2055535"/>
                </a:cubicBezTo>
                <a:cubicBezTo>
                  <a:pt x="4533595" y="2036687"/>
                  <a:pt x="4274626" y="2075808"/>
                  <a:pt x="4110936" y="2055535"/>
                </a:cubicBezTo>
                <a:cubicBezTo>
                  <a:pt x="3947246" y="2035262"/>
                  <a:pt x="3738096" y="2064770"/>
                  <a:pt x="3550354" y="2055535"/>
                </a:cubicBezTo>
                <a:cubicBezTo>
                  <a:pt x="3362612" y="2046300"/>
                  <a:pt x="3195186" y="2052207"/>
                  <a:pt x="3017801" y="2055535"/>
                </a:cubicBezTo>
                <a:cubicBezTo>
                  <a:pt x="2840416" y="2058863"/>
                  <a:pt x="2666520" y="2036034"/>
                  <a:pt x="2457218" y="2055535"/>
                </a:cubicBezTo>
                <a:cubicBezTo>
                  <a:pt x="2247916" y="2075036"/>
                  <a:pt x="2030262" y="2036609"/>
                  <a:pt x="1868607" y="2055535"/>
                </a:cubicBezTo>
                <a:lnTo>
                  <a:pt x="1868607" y="2055535"/>
                </a:lnTo>
                <a:cubicBezTo>
                  <a:pt x="1760240" y="2066003"/>
                  <a:pt x="1536665" y="2033217"/>
                  <a:pt x="1375197" y="2055535"/>
                </a:cubicBezTo>
                <a:cubicBezTo>
                  <a:pt x="1213729" y="2077854"/>
                  <a:pt x="1072758" y="2056484"/>
                  <a:pt x="912307" y="2055535"/>
                </a:cubicBezTo>
                <a:cubicBezTo>
                  <a:pt x="751856" y="2054587"/>
                  <a:pt x="620300" y="2057721"/>
                  <a:pt x="342596" y="2055535"/>
                </a:cubicBezTo>
                <a:cubicBezTo>
                  <a:pt x="145335" y="2040174"/>
                  <a:pt x="3212" y="1897461"/>
                  <a:pt x="0" y="1712939"/>
                </a:cubicBezTo>
                <a:cubicBezTo>
                  <a:pt x="16434" y="1572722"/>
                  <a:pt x="-2013" y="1411600"/>
                  <a:pt x="0" y="1293271"/>
                </a:cubicBezTo>
                <a:cubicBezTo>
                  <a:pt x="2013" y="1174942"/>
                  <a:pt x="-14366" y="982386"/>
                  <a:pt x="0" y="856473"/>
                </a:cubicBezTo>
                <a:cubicBezTo>
                  <a:pt x="-7822" y="770119"/>
                  <a:pt x="4360" y="734105"/>
                  <a:pt x="0" y="663773"/>
                </a:cubicBezTo>
                <a:cubicBezTo>
                  <a:pt x="-9812" y="506725"/>
                  <a:pt x="11693" y="449148"/>
                  <a:pt x="0" y="342589"/>
                </a:cubicBezTo>
                <a:lnTo>
                  <a:pt x="0" y="342596"/>
                </a:lnTo>
                <a:close/>
              </a:path>
              <a:path w="11211642" h="2055535" stroke="0" extrusionOk="0">
                <a:moveTo>
                  <a:pt x="0" y="342596"/>
                </a:moveTo>
                <a:cubicBezTo>
                  <a:pt x="15033" y="115040"/>
                  <a:pt x="165423" y="-19173"/>
                  <a:pt x="342596" y="0"/>
                </a:cubicBezTo>
                <a:cubicBezTo>
                  <a:pt x="506351" y="-4892"/>
                  <a:pt x="706918" y="-11281"/>
                  <a:pt x="836006" y="0"/>
                </a:cubicBezTo>
                <a:cubicBezTo>
                  <a:pt x="965094" y="11281"/>
                  <a:pt x="1194603" y="-5313"/>
                  <a:pt x="1329416" y="0"/>
                </a:cubicBezTo>
                <a:cubicBezTo>
                  <a:pt x="1464229" y="5313"/>
                  <a:pt x="1756201" y="23868"/>
                  <a:pt x="1868607" y="0"/>
                </a:cubicBezTo>
                <a:lnTo>
                  <a:pt x="1868607" y="0"/>
                </a:lnTo>
                <a:cubicBezTo>
                  <a:pt x="2010928" y="-1158"/>
                  <a:pt x="2255614" y="2785"/>
                  <a:pt x="2401160" y="0"/>
                </a:cubicBezTo>
                <a:cubicBezTo>
                  <a:pt x="2546706" y="-2785"/>
                  <a:pt x="2791769" y="4613"/>
                  <a:pt x="2905684" y="0"/>
                </a:cubicBezTo>
                <a:cubicBezTo>
                  <a:pt x="3019599" y="-4613"/>
                  <a:pt x="3328334" y="-22100"/>
                  <a:pt x="3438237" y="0"/>
                </a:cubicBezTo>
                <a:cubicBezTo>
                  <a:pt x="3548140" y="22100"/>
                  <a:pt x="3780870" y="29400"/>
                  <a:pt x="4026848" y="0"/>
                </a:cubicBezTo>
                <a:cubicBezTo>
                  <a:pt x="4272826" y="-29400"/>
                  <a:pt x="4393548" y="-15526"/>
                  <a:pt x="4671518" y="0"/>
                </a:cubicBezTo>
                <a:cubicBezTo>
                  <a:pt x="4912870" y="16409"/>
                  <a:pt x="4969402" y="20746"/>
                  <a:pt x="5236182" y="0"/>
                </a:cubicBezTo>
                <a:cubicBezTo>
                  <a:pt x="5502962" y="-20746"/>
                  <a:pt x="5492149" y="835"/>
                  <a:pt x="5738870" y="0"/>
                </a:cubicBezTo>
                <a:cubicBezTo>
                  <a:pt x="5985591" y="-835"/>
                  <a:pt x="6113384" y="-2036"/>
                  <a:pt x="6241558" y="0"/>
                </a:cubicBezTo>
                <a:cubicBezTo>
                  <a:pt x="6369732" y="2036"/>
                  <a:pt x="6608900" y="-3776"/>
                  <a:pt x="6806222" y="0"/>
                </a:cubicBezTo>
                <a:cubicBezTo>
                  <a:pt x="7003544" y="3776"/>
                  <a:pt x="7164618" y="19156"/>
                  <a:pt x="7370886" y="0"/>
                </a:cubicBezTo>
                <a:cubicBezTo>
                  <a:pt x="7577154" y="-19156"/>
                  <a:pt x="7838144" y="19352"/>
                  <a:pt x="8059500" y="0"/>
                </a:cubicBezTo>
                <a:cubicBezTo>
                  <a:pt x="8280856" y="-19352"/>
                  <a:pt x="8501225" y="33128"/>
                  <a:pt x="8810089" y="0"/>
                </a:cubicBezTo>
                <a:cubicBezTo>
                  <a:pt x="9118953" y="-33128"/>
                  <a:pt x="9177303" y="21228"/>
                  <a:pt x="9312778" y="0"/>
                </a:cubicBezTo>
                <a:cubicBezTo>
                  <a:pt x="9448253" y="-21228"/>
                  <a:pt x="9776665" y="12813"/>
                  <a:pt x="10001392" y="0"/>
                </a:cubicBezTo>
                <a:cubicBezTo>
                  <a:pt x="10226119" y="-12813"/>
                  <a:pt x="10587792" y="-37579"/>
                  <a:pt x="10869046" y="0"/>
                </a:cubicBezTo>
                <a:cubicBezTo>
                  <a:pt x="11066065" y="-36859"/>
                  <a:pt x="11190198" y="140464"/>
                  <a:pt x="11211642" y="342596"/>
                </a:cubicBezTo>
                <a:lnTo>
                  <a:pt x="11211642" y="342589"/>
                </a:lnTo>
                <a:lnTo>
                  <a:pt x="11211642" y="342589"/>
                </a:lnTo>
                <a:cubicBezTo>
                  <a:pt x="11221126" y="585105"/>
                  <a:pt x="11224789" y="679364"/>
                  <a:pt x="11211642" y="856473"/>
                </a:cubicBezTo>
                <a:cubicBezTo>
                  <a:pt x="11194991" y="1035698"/>
                  <a:pt x="11210171" y="1125069"/>
                  <a:pt x="11211642" y="1259012"/>
                </a:cubicBezTo>
                <a:cubicBezTo>
                  <a:pt x="11213113" y="1392955"/>
                  <a:pt x="11206396" y="1619355"/>
                  <a:pt x="11211642" y="1712939"/>
                </a:cubicBezTo>
                <a:cubicBezTo>
                  <a:pt x="11246890" y="1923388"/>
                  <a:pt x="11098799" y="2032381"/>
                  <a:pt x="10869046" y="2055535"/>
                </a:cubicBezTo>
                <a:cubicBezTo>
                  <a:pt x="10563130" y="2024662"/>
                  <a:pt x="10368810" y="2024815"/>
                  <a:pt x="10242407" y="2055535"/>
                </a:cubicBezTo>
                <a:cubicBezTo>
                  <a:pt x="10116004" y="2086255"/>
                  <a:pt x="9890684" y="2073316"/>
                  <a:pt x="9739719" y="2055535"/>
                </a:cubicBezTo>
                <a:cubicBezTo>
                  <a:pt x="9588754" y="2037754"/>
                  <a:pt x="9440933" y="2060622"/>
                  <a:pt x="9237030" y="2055535"/>
                </a:cubicBezTo>
                <a:cubicBezTo>
                  <a:pt x="9033127" y="2050448"/>
                  <a:pt x="8714175" y="2040485"/>
                  <a:pt x="8548416" y="2055535"/>
                </a:cubicBezTo>
                <a:cubicBezTo>
                  <a:pt x="8382657" y="2070585"/>
                  <a:pt x="8110208" y="2043073"/>
                  <a:pt x="7859802" y="2055535"/>
                </a:cubicBezTo>
                <a:cubicBezTo>
                  <a:pt x="7609396" y="2067997"/>
                  <a:pt x="7317974" y="2027731"/>
                  <a:pt x="7109212" y="2055535"/>
                </a:cubicBezTo>
                <a:cubicBezTo>
                  <a:pt x="6900450" y="2083340"/>
                  <a:pt x="6669113" y="2038354"/>
                  <a:pt x="6482573" y="2055535"/>
                </a:cubicBezTo>
                <a:cubicBezTo>
                  <a:pt x="6296033" y="2072716"/>
                  <a:pt x="6154641" y="2077229"/>
                  <a:pt x="5855934" y="2055535"/>
                </a:cubicBezTo>
                <a:cubicBezTo>
                  <a:pt x="5557227" y="2033841"/>
                  <a:pt x="4943813" y="2083492"/>
                  <a:pt x="4671518" y="2055535"/>
                </a:cubicBezTo>
                <a:cubicBezTo>
                  <a:pt x="4505007" y="2058372"/>
                  <a:pt x="4393346" y="2058957"/>
                  <a:pt x="4195023" y="2055535"/>
                </a:cubicBezTo>
                <a:cubicBezTo>
                  <a:pt x="3996700" y="2052113"/>
                  <a:pt x="3925467" y="2063403"/>
                  <a:pt x="3690499" y="2055535"/>
                </a:cubicBezTo>
                <a:cubicBezTo>
                  <a:pt x="3455531" y="2047667"/>
                  <a:pt x="3409241" y="2053237"/>
                  <a:pt x="3214004" y="2055535"/>
                </a:cubicBezTo>
                <a:cubicBezTo>
                  <a:pt x="3018768" y="2057833"/>
                  <a:pt x="2868290" y="2062758"/>
                  <a:pt x="2709480" y="2055535"/>
                </a:cubicBezTo>
                <a:cubicBezTo>
                  <a:pt x="2550670" y="2048312"/>
                  <a:pt x="2125583" y="2031837"/>
                  <a:pt x="1868607" y="2055535"/>
                </a:cubicBezTo>
                <a:lnTo>
                  <a:pt x="1868607" y="2055535"/>
                </a:lnTo>
                <a:cubicBezTo>
                  <a:pt x="1751912" y="2059309"/>
                  <a:pt x="1585848" y="2035714"/>
                  <a:pt x="1359937" y="2055535"/>
                </a:cubicBezTo>
                <a:cubicBezTo>
                  <a:pt x="1134026" y="2075357"/>
                  <a:pt x="992247" y="2039761"/>
                  <a:pt x="820746" y="2055535"/>
                </a:cubicBezTo>
                <a:cubicBezTo>
                  <a:pt x="649245" y="2071309"/>
                  <a:pt x="473285" y="2042419"/>
                  <a:pt x="342596" y="2055535"/>
                </a:cubicBezTo>
                <a:cubicBezTo>
                  <a:pt x="154078" y="2037438"/>
                  <a:pt x="11176" y="1926628"/>
                  <a:pt x="0" y="1712939"/>
                </a:cubicBezTo>
                <a:cubicBezTo>
                  <a:pt x="-8108" y="1551849"/>
                  <a:pt x="-19780" y="1408891"/>
                  <a:pt x="0" y="1310400"/>
                </a:cubicBezTo>
                <a:cubicBezTo>
                  <a:pt x="19780" y="1211909"/>
                  <a:pt x="5972" y="1023325"/>
                  <a:pt x="0" y="856473"/>
                </a:cubicBezTo>
                <a:cubicBezTo>
                  <a:pt x="-2702" y="796907"/>
                  <a:pt x="1763" y="708315"/>
                  <a:pt x="0" y="663773"/>
                </a:cubicBezTo>
                <a:cubicBezTo>
                  <a:pt x="14571" y="531087"/>
                  <a:pt x="4993" y="420617"/>
                  <a:pt x="0" y="342589"/>
                </a:cubicBezTo>
                <a:lnTo>
                  <a:pt x="0" y="342596"/>
                </a:lnTo>
                <a:close/>
              </a:path>
            </a:pathLst>
          </a:custGeom>
          <a:solidFill>
            <a:srgbClr val="D9FFD9"/>
          </a:solidFill>
          <a:ln w="38100" cap="rnd" cmpd="thinThick">
            <a:solidFill>
              <a:srgbClr val="00B050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+mn-lt"/>
                <a:ea typeface="Roboto" panose="02000000000000000000" pitchFamily="2" charset="0"/>
              </a:rPr>
              <a:t>Đâu là thành phố đông dân của vùng Đồng bằng Bắc Bộ và của cả nước?</a:t>
            </a:r>
          </a:p>
        </p:txBody>
      </p: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BDC5F84-BE92-5C0A-0364-D3B3216BD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A25B20-92A0-321E-3C6D-BE1779C96602}"/>
              </a:ext>
            </a:extLst>
          </p:cNvPr>
          <p:cNvSpPr txBox="1"/>
          <p:nvPr/>
        </p:nvSpPr>
        <p:spPr>
          <a:xfrm>
            <a:off x="1093248" y="413957"/>
            <a:ext cx="10005504" cy="2055535"/>
          </a:xfrm>
          <a:custGeom>
            <a:avLst/>
            <a:gdLst>
              <a:gd name="connsiteX0" fmla="*/ 0 w 10005504"/>
              <a:gd name="connsiteY0" fmla="*/ 342596 h 2055535"/>
              <a:gd name="connsiteX1" fmla="*/ 342596 w 10005504"/>
              <a:gd name="connsiteY1" fmla="*/ 0 h 2055535"/>
              <a:gd name="connsiteX2" fmla="*/ 1005090 w 10005504"/>
              <a:gd name="connsiteY2" fmla="*/ 0 h 2055535"/>
              <a:gd name="connsiteX3" fmla="*/ 1667584 w 10005504"/>
              <a:gd name="connsiteY3" fmla="*/ 0 h 2055535"/>
              <a:gd name="connsiteX4" fmla="*/ 1667584 w 10005504"/>
              <a:gd name="connsiteY4" fmla="*/ 0 h 2055535"/>
              <a:gd name="connsiteX5" fmla="*/ 2317942 w 10005504"/>
              <a:gd name="connsiteY5" fmla="*/ 0 h 2055535"/>
              <a:gd name="connsiteX6" fmla="*/ 2868244 w 10005504"/>
              <a:gd name="connsiteY6" fmla="*/ 0 h 2055535"/>
              <a:gd name="connsiteX7" fmla="*/ 3493588 w 10005504"/>
              <a:gd name="connsiteY7" fmla="*/ 0 h 2055535"/>
              <a:gd name="connsiteX8" fmla="*/ 4168960 w 10005504"/>
              <a:gd name="connsiteY8" fmla="*/ 0 h 2055535"/>
              <a:gd name="connsiteX9" fmla="*/ 4910643 w 10005504"/>
              <a:gd name="connsiteY9" fmla="*/ 0 h 2055535"/>
              <a:gd name="connsiteX10" fmla="*/ 5542447 w 10005504"/>
              <a:gd name="connsiteY10" fmla="*/ 0 h 2055535"/>
              <a:gd name="connsiteX11" fmla="*/ 6284130 w 10005504"/>
              <a:gd name="connsiteY11" fmla="*/ 0 h 2055535"/>
              <a:gd name="connsiteX12" fmla="*/ 6970873 w 10005504"/>
              <a:gd name="connsiteY12" fmla="*/ 0 h 2055535"/>
              <a:gd name="connsiteX13" fmla="*/ 7657617 w 10005504"/>
              <a:gd name="connsiteY13" fmla="*/ 0 h 2055535"/>
              <a:gd name="connsiteX14" fmla="*/ 8179542 w 10005504"/>
              <a:gd name="connsiteY14" fmla="*/ 0 h 2055535"/>
              <a:gd name="connsiteX15" fmla="*/ 8976165 w 10005504"/>
              <a:gd name="connsiteY15" fmla="*/ 0 h 2055535"/>
              <a:gd name="connsiteX16" fmla="*/ 9662908 w 10005504"/>
              <a:gd name="connsiteY16" fmla="*/ 0 h 2055535"/>
              <a:gd name="connsiteX17" fmla="*/ 10005504 w 10005504"/>
              <a:gd name="connsiteY17" fmla="*/ 342596 h 2055535"/>
              <a:gd name="connsiteX18" fmla="*/ 10005504 w 10005504"/>
              <a:gd name="connsiteY18" fmla="*/ 342589 h 2055535"/>
              <a:gd name="connsiteX19" fmla="*/ 10005504 w 10005504"/>
              <a:gd name="connsiteY19" fmla="*/ 342589 h 2055535"/>
              <a:gd name="connsiteX20" fmla="*/ 10005504 w 10005504"/>
              <a:gd name="connsiteY20" fmla="*/ 856473 h 2055535"/>
              <a:gd name="connsiteX21" fmla="*/ 10005504 w 10005504"/>
              <a:gd name="connsiteY21" fmla="*/ 1267577 h 2055535"/>
              <a:gd name="connsiteX22" fmla="*/ 10005504 w 10005504"/>
              <a:gd name="connsiteY22" fmla="*/ 1712939 h 2055535"/>
              <a:gd name="connsiteX23" fmla="*/ 9662908 w 10005504"/>
              <a:gd name="connsiteY23" fmla="*/ 2055535 h 2055535"/>
              <a:gd name="connsiteX24" fmla="*/ 9086043 w 10005504"/>
              <a:gd name="connsiteY24" fmla="*/ 2055535 h 2055535"/>
              <a:gd name="connsiteX25" fmla="*/ 8399300 w 10005504"/>
              <a:gd name="connsiteY25" fmla="*/ 2055535 h 2055535"/>
              <a:gd name="connsiteX26" fmla="*/ 7822435 w 10005504"/>
              <a:gd name="connsiteY26" fmla="*/ 2055535 h 2055535"/>
              <a:gd name="connsiteX27" fmla="*/ 7025813 w 10005504"/>
              <a:gd name="connsiteY27" fmla="*/ 2055535 h 2055535"/>
              <a:gd name="connsiteX28" fmla="*/ 6448948 w 10005504"/>
              <a:gd name="connsiteY28" fmla="*/ 2055535 h 2055535"/>
              <a:gd name="connsiteX29" fmla="*/ 5817144 w 10005504"/>
              <a:gd name="connsiteY29" fmla="*/ 2055535 h 2055535"/>
              <a:gd name="connsiteX30" fmla="*/ 5240280 w 10005504"/>
              <a:gd name="connsiteY30" fmla="*/ 2055535 h 2055535"/>
              <a:gd name="connsiteX31" fmla="*/ 4168960 w 10005504"/>
              <a:gd name="connsiteY31" fmla="*/ 2055535 h 2055535"/>
              <a:gd name="connsiteX32" fmla="*/ 3568630 w 10005504"/>
              <a:gd name="connsiteY32" fmla="*/ 2055535 h 2055535"/>
              <a:gd name="connsiteX33" fmla="*/ 3018327 w 10005504"/>
              <a:gd name="connsiteY33" fmla="*/ 2055535 h 2055535"/>
              <a:gd name="connsiteX34" fmla="*/ 2367969 w 10005504"/>
              <a:gd name="connsiteY34" fmla="*/ 2055535 h 2055535"/>
              <a:gd name="connsiteX35" fmla="*/ 1667584 w 10005504"/>
              <a:gd name="connsiteY35" fmla="*/ 2055535 h 2055535"/>
              <a:gd name="connsiteX36" fmla="*/ 1667584 w 10005504"/>
              <a:gd name="connsiteY36" fmla="*/ 2055535 h 2055535"/>
              <a:gd name="connsiteX37" fmla="*/ 1018340 w 10005504"/>
              <a:gd name="connsiteY37" fmla="*/ 2055535 h 2055535"/>
              <a:gd name="connsiteX38" fmla="*/ 342596 w 10005504"/>
              <a:gd name="connsiteY38" fmla="*/ 2055535 h 2055535"/>
              <a:gd name="connsiteX39" fmla="*/ 0 w 10005504"/>
              <a:gd name="connsiteY39" fmla="*/ 1712939 h 2055535"/>
              <a:gd name="connsiteX40" fmla="*/ 0 w 10005504"/>
              <a:gd name="connsiteY40" fmla="*/ 1276141 h 2055535"/>
              <a:gd name="connsiteX41" fmla="*/ 0 w 10005504"/>
              <a:gd name="connsiteY41" fmla="*/ 856473 h 2055535"/>
              <a:gd name="connsiteX42" fmla="*/ 0 w 10005504"/>
              <a:gd name="connsiteY42" fmla="*/ 663773 h 2055535"/>
              <a:gd name="connsiteX43" fmla="*/ 0 w 10005504"/>
              <a:gd name="connsiteY43" fmla="*/ 342589 h 2055535"/>
              <a:gd name="connsiteX44" fmla="*/ 0 w 10005504"/>
              <a:gd name="connsiteY44" fmla="*/ 342596 h 205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005504" h="2055535" fill="none" extrusionOk="0">
                <a:moveTo>
                  <a:pt x="0" y="342596"/>
                </a:moveTo>
                <a:cubicBezTo>
                  <a:pt x="-29113" y="125300"/>
                  <a:pt x="154628" y="-43142"/>
                  <a:pt x="342596" y="0"/>
                </a:cubicBezTo>
                <a:cubicBezTo>
                  <a:pt x="660633" y="1561"/>
                  <a:pt x="822990" y="12969"/>
                  <a:pt x="1005090" y="0"/>
                </a:cubicBezTo>
                <a:cubicBezTo>
                  <a:pt x="1187190" y="-12969"/>
                  <a:pt x="1340069" y="5716"/>
                  <a:pt x="1667584" y="0"/>
                </a:cubicBezTo>
                <a:lnTo>
                  <a:pt x="1667584" y="0"/>
                </a:lnTo>
                <a:cubicBezTo>
                  <a:pt x="1925518" y="19155"/>
                  <a:pt x="2063621" y="-29128"/>
                  <a:pt x="2317942" y="0"/>
                </a:cubicBezTo>
                <a:cubicBezTo>
                  <a:pt x="2572263" y="29128"/>
                  <a:pt x="2655857" y="15704"/>
                  <a:pt x="2868244" y="0"/>
                </a:cubicBezTo>
                <a:cubicBezTo>
                  <a:pt x="3080631" y="-15704"/>
                  <a:pt x="3320078" y="17245"/>
                  <a:pt x="3493588" y="0"/>
                </a:cubicBezTo>
                <a:cubicBezTo>
                  <a:pt x="3667098" y="-17245"/>
                  <a:pt x="3867058" y="-11939"/>
                  <a:pt x="4168960" y="0"/>
                </a:cubicBezTo>
                <a:cubicBezTo>
                  <a:pt x="4453725" y="19181"/>
                  <a:pt x="4564391" y="22355"/>
                  <a:pt x="4910643" y="0"/>
                </a:cubicBezTo>
                <a:cubicBezTo>
                  <a:pt x="5256895" y="-22355"/>
                  <a:pt x="5290160" y="3077"/>
                  <a:pt x="5542447" y="0"/>
                </a:cubicBezTo>
                <a:cubicBezTo>
                  <a:pt x="5794734" y="-3077"/>
                  <a:pt x="5926304" y="-1476"/>
                  <a:pt x="6284130" y="0"/>
                </a:cubicBezTo>
                <a:cubicBezTo>
                  <a:pt x="6641956" y="1476"/>
                  <a:pt x="6785398" y="-2639"/>
                  <a:pt x="6970873" y="0"/>
                </a:cubicBezTo>
                <a:cubicBezTo>
                  <a:pt x="7156348" y="2639"/>
                  <a:pt x="7322708" y="-30126"/>
                  <a:pt x="7657617" y="0"/>
                </a:cubicBezTo>
                <a:cubicBezTo>
                  <a:pt x="7992526" y="30126"/>
                  <a:pt x="7964110" y="-23013"/>
                  <a:pt x="8179542" y="0"/>
                </a:cubicBezTo>
                <a:cubicBezTo>
                  <a:pt x="8394975" y="23013"/>
                  <a:pt x="8593532" y="29733"/>
                  <a:pt x="8976165" y="0"/>
                </a:cubicBezTo>
                <a:cubicBezTo>
                  <a:pt x="9358798" y="-29733"/>
                  <a:pt x="9513242" y="-20775"/>
                  <a:pt x="9662908" y="0"/>
                </a:cubicBezTo>
                <a:cubicBezTo>
                  <a:pt x="9877303" y="7828"/>
                  <a:pt x="10020161" y="148420"/>
                  <a:pt x="10005504" y="342596"/>
                </a:cubicBezTo>
                <a:lnTo>
                  <a:pt x="10005504" y="342589"/>
                </a:lnTo>
                <a:lnTo>
                  <a:pt x="10005504" y="342589"/>
                </a:lnTo>
                <a:cubicBezTo>
                  <a:pt x="9997460" y="490361"/>
                  <a:pt x="10013528" y="681155"/>
                  <a:pt x="10005504" y="856473"/>
                </a:cubicBezTo>
                <a:cubicBezTo>
                  <a:pt x="10020876" y="993823"/>
                  <a:pt x="9985482" y="1090916"/>
                  <a:pt x="10005504" y="1267577"/>
                </a:cubicBezTo>
                <a:cubicBezTo>
                  <a:pt x="10025526" y="1444238"/>
                  <a:pt x="10000382" y="1605813"/>
                  <a:pt x="10005504" y="1712939"/>
                </a:cubicBezTo>
                <a:cubicBezTo>
                  <a:pt x="10022701" y="1902351"/>
                  <a:pt x="9843167" y="2045828"/>
                  <a:pt x="9662908" y="2055535"/>
                </a:cubicBezTo>
                <a:cubicBezTo>
                  <a:pt x="9424828" y="2060401"/>
                  <a:pt x="9252731" y="2043939"/>
                  <a:pt x="9086043" y="2055535"/>
                </a:cubicBezTo>
                <a:cubicBezTo>
                  <a:pt x="8919356" y="2067131"/>
                  <a:pt x="8550045" y="2035474"/>
                  <a:pt x="8399300" y="2055535"/>
                </a:cubicBezTo>
                <a:cubicBezTo>
                  <a:pt x="8248555" y="2075596"/>
                  <a:pt x="8103133" y="2029223"/>
                  <a:pt x="7822435" y="2055535"/>
                </a:cubicBezTo>
                <a:cubicBezTo>
                  <a:pt x="7541738" y="2081847"/>
                  <a:pt x="7240564" y="2024455"/>
                  <a:pt x="7025813" y="2055535"/>
                </a:cubicBezTo>
                <a:cubicBezTo>
                  <a:pt x="6811062" y="2086615"/>
                  <a:pt x="6664791" y="2048986"/>
                  <a:pt x="6448948" y="2055535"/>
                </a:cubicBezTo>
                <a:cubicBezTo>
                  <a:pt x="6233105" y="2062084"/>
                  <a:pt x="5983925" y="2035490"/>
                  <a:pt x="5817144" y="2055535"/>
                </a:cubicBezTo>
                <a:cubicBezTo>
                  <a:pt x="5650363" y="2075580"/>
                  <a:pt x="5356501" y="2058923"/>
                  <a:pt x="5240280" y="2055535"/>
                </a:cubicBezTo>
                <a:cubicBezTo>
                  <a:pt x="5124059" y="2052147"/>
                  <a:pt x="4453516" y="2063529"/>
                  <a:pt x="4168960" y="2055535"/>
                </a:cubicBezTo>
                <a:cubicBezTo>
                  <a:pt x="3916973" y="2044908"/>
                  <a:pt x="3787931" y="2025760"/>
                  <a:pt x="3568630" y="2055535"/>
                </a:cubicBezTo>
                <a:cubicBezTo>
                  <a:pt x="3349329" y="2085311"/>
                  <a:pt x="3182656" y="2066066"/>
                  <a:pt x="3018327" y="2055535"/>
                </a:cubicBezTo>
                <a:cubicBezTo>
                  <a:pt x="2853998" y="2045004"/>
                  <a:pt x="2604633" y="2058031"/>
                  <a:pt x="2367969" y="2055535"/>
                </a:cubicBezTo>
                <a:cubicBezTo>
                  <a:pt x="2131305" y="2053039"/>
                  <a:pt x="1952002" y="2043099"/>
                  <a:pt x="1667584" y="2055535"/>
                </a:cubicBezTo>
                <a:lnTo>
                  <a:pt x="1667584" y="2055535"/>
                </a:lnTo>
                <a:cubicBezTo>
                  <a:pt x="1455440" y="2076152"/>
                  <a:pt x="1149658" y="2075349"/>
                  <a:pt x="1018340" y="2055535"/>
                </a:cubicBezTo>
                <a:cubicBezTo>
                  <a:pt x="887022" y="2035721"/>
                  <a:pt x="497122" y="2036697"/>
                  <a:pt x="342596" y="2055535"/>
                </a:cubicBezTo>
                <a:cubicBezTo>
                  <a:pt x="165560" y="2011736"/>
                  <a:pt x="-28696" y="1921116"/>
                  <a:pt x="0" y="1712939"/>
                </a:cubicBezTo>
                <a:cubicBezTo>
                  <a:pt x="6043" y="1537670"/>
                  <a:pt x="10060" y="1396052"/>
                  <a:pt x="0" y="1276141"/>
                </a:cubicBezTo>
                <a:cubicBezTo>
                  <a:pt x="-10060" y="1156230"/>
                  <a:pt x="-13563" y="1015945"/>
                  <a:pt x="0" y="856473"/>
                </a:cubicBezTo>
                <a:cubicBezTo>
                  <a:pt x="-5599" y="780817"/>
                  <a:pt x="-2370" y="712583"/>
                  <a:pt x="0" y="663773"/>
                </a:cubicBezTo>
                <a:cubicBezTo>
                  <a:pt x="1146" y="577064"/>
                  <a:pt x="3289" y="442886"/>
                  <a:pt x="0" y="342589"/>
                </a:cubicBezTo>
                <a:lnTo>
                  <a:pt x="0" y="342596"/>
                </a:lnTo>
                <a:close/>
              </a:path>
              <a:path w="10005504" h="2055535" stroke="0" extrusionOk="0">
                <a:moveTo>
                  <a:pt x="0" y="342596"/>
                </a:moveTo>
                <a:cubicBezTo>
                  <a:pt x="15033" y="115040"/>
                  <a:pt x="165423" y="-19173"/>
                  <a:pt x="342596" y="0"/>
                </a:cubicBezTo>
                <a:cubicBezTo>
                  <a:pt x="565378" y="-26101"/>
                  <a:pt x="790011" y="5432"/>
                  <a:pt x="991840" y="0"/>
                </a:cubicBezTo>
                <a:cubicBezTo>
                  <a:pt x="1193669" y="-5432"/>
                  <a:pt x="1445632" y="-12560"/>
                  <a:pt x="1667584" y="0"/>
                </a:cubicBezTo>
                <a:lnTo>
                  <a:pt x="1667584" y="0"/>
                </a:lnTo>
                <a:cubicBezTo>
                  <a:pt x="1806529" y="25823"/>
                  <a:pt x="2098275" y="16094"/>
                  <a:pt x="2242900" y="0"/>
                </a:cubicBezTo>
                <a:cubicBezTo>
                  <a:pt x="2387525" y="-16094"/>
                  <a:pt x="2701524" y="22890"/>
                  <a:pt x="2893258" y="0"/>
                </a:cubicBezTo>
                <a:cubicBezTo>
                  <a:pt x="3084992" y="-22890"/>
                  <a:pt x="3210428" y="14749"/>
                  <a:pt x="3468575" y="0"/>
                </a:cubicBezTo>
                <a:cubicBezTo>
                  <a:pt x="3726722" y="-14749"/>
                  <a:pt x="3879382" y="23748"/>
                  <a:pt x="4168960" y="0"/>
                </a:cubicBezTo>
                <a:cubicBezTo>
                  <a:pt x="4365010" y="2596"/>
                  <a:pt x="4642075" y="-16882"/>
                  <a:pt x="4910643" y="0"/>
                </a:cubicBezTo>
                <a:cubicBezTo>
                  <a:pt x="5179211" y="16882"/>
                  <a:pt x="5266167" y="-17276"/>
                  <a:pt x="5487508" y="0"/>
                </a:cubicBezTo>
                <a:cubicBezTo>
                  <a:pt x="5708850" y="17276"/>
                  <a:pt x="5945863" y="-25829"/>
                  <a:pt x="6064372" y="0"/>
                </a:cubicBezTo>
                <a:cubicBezTo>
                  <a:pt x="6182881" y="25829"/>
                  <a:pt x="6412586" y="-20559"/>
                  <a:pt x="6586297" y="0"/>
                </a:cubicBezTo>
                <a:cubicBezTo>
                  <a:pt x="6760008" y="20559"/>
                  <a:pt x="6940246" y="707"/>
                  <a:pt x="7108222" y="0"/>
                </a:cubicBezTo>
                <a:cubicBezTo>
                  <a:pt x="7276199" y="-707"/>
                  <a:pt x="7550942" y="-26344"/>
                  <a:pt x="7685087" y="0"/>
                </a:cubicBezTo>
                <a:cubicBezTo>
                  <a:pt x="7819232" y="26344"/>
                  <a:pt x="8128020" y="-3244"/>
                  <a:pt x="8261951" y="0"/>
                </a:cubicBezTo>
                <a:cubicBezTo>
                  <a:pt x="8395882" y="3244"/>
                  <a:pt x="8673232" y="4301"/>
                  <a:pt x="8948695" y="0"/>
                </a:cubicBezTo>
                <a:cubicBezTo>
                  <a:pt x="9224158" y="-4301"/>
                  <a:pt x="9494829" y="32581"/>
                  <a:pt x="9662908" y="0"/>
                </a:cubicBezTo>
                <a:cubicBezTo>
                  <a:pt x="9881570" y="7131"/>
                  <a:pt x="9993048" y="150472"/>
                  <a:pt x="10005504" y="342596"/>
                </a:cubicBezTo>
                <a:lnTo>
                  <a:pt x="10005504" y="342589"/>
                </a:lnTo>
                <a:lnTo>
                  <a:pt x="10005504" y="342589"/>
                </a:lnTo>
                <a:cubicBezTo>
                  <a:pt x="9986053" y="476699"/>
                  <a:pt x="9979878" y="670259"/>
                  <a:pt x="10005504" y="856473"/>
                </a:cubicBezTo>
                <a:cubicBezTo>
                  <a:pt x="10003270" y="989476"/>
                  <a:pt x="10007448" y="1078431"/>
                  <a:pt x="10005504" y="1267577"/>
                </a:cubicBezTo>
                <a:cubicBezTo>
                  <a:pt x="10003560" y="1456723"/>
                  <a:pt x="9997525" y="1511181"/>
                  <a:pt x="10005504" y="1712939"/>
                </a:cubicBezTo>
                <a:cubicBezTo>
                  <a:pt x="9977128" y="1904144"/>
                  <a:pt x="9851032" y="2030227"/>
                  <a:pt x="9662908" y="2055535"/>
                </a:cubicBezTo>
                <a:cubicBezTo>
                  <a:pt x="9424406" y="2050480"/>
                  <a:pt x="9214351" y="2027746"/>
                  <a:pt x="8921225" y="2055535"/>
                </a:cubicBezTo>
                <a:cubicBezTo>
                  <a:pt x="8628099" y="2083324"/>
                  <a:pt x="8451005" y="2081470"/>
                  <a:pt x="8124603" y="2055535"/>
                </a:cubicBezTo>
                <a:cubicBezTo>
                  <a:pt x="7798201" y="2029600"/>
                  <a:pt x="7691559" y="2062044"/>
                  <a:pt x="7437859" y="2055535"/>
                </a:cubicBezTo>
                <a:cubicBezTo>
                  <a:pt x="7184159" y="2049026"/>
                  <a:pt x="7017905" y="2060990"/>
                  <a:pt x="6751116" y="2055535"/>
                </a:cubicBezTo>
                <a:cubicBezTo>
                  <a:pt x="6484327" y="2050080"/>
                  <a:pt x="6431513" y="2077414"/>
                  <a:pt x="6229191" y="2055535"/>
                </a:cubicBezTo>
                <a:cubicBezTo>
                  <a:pt x="6026869" y="2033656"/>
                  <a:pt x="5856545" y="2060628"/>
                  <a:pt x="5707265" y="2055535"/>
                </a:cubicBezTo>
                <a:cubicBezTo>
                  <a:pt x="5557985" y="2050442"/>
                  <a:pt x="5216646" y="2073850"/>
                  <a:pt x="5020522" y="2055535"/>
                </a:cubicBezTo>
                <a:cubicBezTo>
                  <a:pt x="4824398" y="2037220"/>
                  <a:pt x="4407921" y="2071335"/>
                  <a:pt x="4168960" y="2055535"/>
                </a:cubicBezTo>
                <a:cubicBezTo>
                  <a:pt x="3941478" y="2032007"/>
                  <a:pt x="3657873" y="2037662"/>
                  <a:pt x="3518602" y="2055535"/>
                </a:cubicBezTo>
                <a:cubicBezTo>
                  <a:pt x="3379331" y="2073408"/>
                  <a:pt x="3092524" y="2060609"/>
                  <a:pt x="2943286" y="2055535"/>
                </a:cubicBezTo>
                <a:cubicBezTo>
                  <a:pt x="2794048" y="2050461"/>
                  <a:pt x="2563059" y="2024844"/>
                  <a:pt x="2317942" y="2055535"/>
                </a:cubicBezTo>
                <a:cubicBezTo>
                  <a:pt x="2072825" y="2086226"/>
                  <a:pt x="1841641" y="2041572"/>
                  <a:pt x="1667584" y="2055535"/>
                </a:cubicBezTo>
                <a:lnTo>
                  <a:pt x="1667584" y="2055535"/>
                </a:lnTo>
                <a:cubicBezTo>
                  <a:pt x="1399159" y="2085676"/>
                  <a:pt x="1135105" y="2036667"/>
                  <a:pt x="991840" y="2055535"/>
                </a:cubicBezTo>
                <a:cubicBezTo>
                  <a:pt x="848575" y="2074403"/>
                  <a:pt x="557091" y="2072710"/>
                  <a:pt x="342596" y="2055535"/>
                </a:cubicBezTo>
                <a:cubicBezTo>
                  <a:pt x="177426" y="2076006"/>
                  <a:pt x="-26285" y="1906945"/>
                  <a:pt x="0" y="1712939"/>
                </a:cubicBezTo>
                <a:cubicBezTo>
                  <a:pt x="-15580" y="1579494"/>
                  <a:pt x="-17274" y="1459739"/>
                  <a:pt x="0" y="1284706"/>
                </a:cubicBezTo>
                <a:cubicBezTo>
                  <a:pt x="17274" y="1109673"/>
                  <a:pt x="-11749" y="1006794"/>
                  <a:pt x="0" y="856473"/>
                </a:cubicBezTo>
                <a:cubicBezTo>
                  <a:pt x="2238" y="774868"/>
                  <a:pt x="-3721" y="705053"/>
                  <a:pt x="0" y="663773"/>
                </a:cubicBezTo>
                <a:cubicBezTo>
                  <a:pt x="15652" y="594197"/>
                  <a:pt x="3218" y="432974"/>
                  <a:pt x="0" y="342589"/>
                </a:cubicBezTo>
                <a:lnTo>
                  <a:pt x="0" y="342596"/>
                </a:lnTo>
                <a:close/>
              </a:path>
            </a:pathLst>
          </a:custGeom>
          <a:solidFill>
            <a:srgbClr val="D9FFD9"/>
          </a:solidFill>
          <a:ln w="38100" cap="rnd" cmpd="thinThick">
            <a:solidFill>
              <a:srgbClr val="00B050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5400" b="1">
                <a:solidFill>
                  <a:srgbClr val="002060"/>
                </a:solidFill>
                <a:latin typeface="+mn-lt"/>
                <a:ea typeface="Roboto" panose="02000000000000000000" pitchFamily="2" charset="0"/>
              </a:rPr>
              <a:t>Vì sao vùng Đồng bằng Bắc Bộ có dân số đông ?</a:t>
            </a: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     Con người </a:t>
              </a:r>
            </a:p>
            <a:p>
              <a:pPr algn="ctr" defTabSz="914446">
                <a:defRPr/>
              </a:pP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        sinh sống lâu đời</a:t>
              </a:r>
              <a:endParaRPr lang="en-US" sz="40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>
                  <a:solidFill>
                    <a:srgbClr val="009999"/>
                  </a:solidFill>
                  <a:latin typeface="Calibri" panose="020F0502020204030204"/>
                </a:rPr>
                <a:t>    </a:t>
              </a: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Đất đai màu mỡ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       </a:t>
              </a: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Địa hình </a:t>
              </a:r>
            </a:p>
            <a:p>
              <a:pPr algn="ctr" defTabSz="914446">
                <a:defRPr/>
              </a:pP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         bằng phẳng</a:t>
              </a:r>
              <a:endParaRPr lang="en-US" sz="40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4000" b="1">
                  <a:solidFill>
                    <a:srgbClr val="002795"/>
                  </a:solidFill>
                  <a:latin typeface="Calibri" panose="020F0502020204030204"/>
                </a:rPr>
                <a:t>   Cả 3 ý trên</a:t>
              </a:r>
              <a:endParaRPr lang="en-US" sz="4000" b="1" dirty="0">
                <a:solidFill>
                  <a:srgbClr val="002795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D97D84-E2E3-AD71-35DB-D0744C8F35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126" y="-5341555"/>
            <a:ext cx="12074800" cy="44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7A6117-C791-6AA1-C8AF-78D417933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290" y="-99414"/>
            <a:ext cx="12252290" cy="69574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A84819E-9143-6E63-5E64-0E3C8EBEC72A}"/>
              </a:ext>
            </a:extLst>
          </p:cNvPr>
          <p:cNvGrpSpPr/>
          <p:nvPr/>
        </p:nvGrpSpPr>
        <p:grpSpPr>
          <a:xfrm>
            <a:off x="527038" y="576145"/>
            <a:ext cx="8306339" cy="6232193"/>
            <a:chOff x="523171" y="465303"/>
            <a:chExt cx="8306339" cy="62321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A62B78D-998A-EED9-EC96-6FE04F4A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2732" y="465303"/>
              <a:ext cx="6076778" cy="62321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1CB839C-01DD-C088-E7BD-ACE9E6050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71" y="3429000"/>
              <a:ext cx="4162564" cy="29636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BF5FDA-539E-9E6D-8855-DF25CFFF5C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73"/>
          <a:stretch/>
        </p:blipFill>
        <p:spPr>
          <a:xfrm flipH="1">
            <a:off x="8684449" y="306447"/>
            <a:ext cx="5737112" cy="52176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BDD91B1-D312-F2D2-9067-526C42ACC232}"/>
              </a:ext>
            </a:extLst>
          </p:cNvPr>
          <p:cNvGrpSpPr/>
          <p:nvPr/>
        </p:nvGrpSpPr>
        <p:grpSpPr>
          <a:xfrm>
            <a:off x="519304" y="576144"/>
            <a:ext cx="8306339" cy="6232193"/>
            <a:chOff x="523171" y="465303"/>
            <a:chExt cx="8306339" cy="62321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2AC3F3-3D5E-F3E2-32B9-32232BDF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2732" y="465303"/>
              <a:ext cx="6076778" cy="62321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E1295AD-1CC5-D7B7-8D49-3125012DF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09"/>
            <a:stretch/>
          </p:blipFill>
          <p:spPr>
            <a:xfrm>
              <a:off x="3025312" y="609596"/>
              <a:ext cx="5273404" cy="57496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9CC6BA7-1DF2-18EE-80AE-D4A94391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71" y="3429000"/>
              <a:ext cx="4162564" cy="2963697"/>
            </a:xfrm>
            <a:prstGeom prst="rect">
              <a:avLst/>
            </a:prstGeom>
          </p:spPr>
        </p:pic>
      </p:grpSp>
      <p:pic>
        <p:nvPicPr>
          <p:cNvPr id="16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B4C6EB44-001A-FD73-FD45-230FB7307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7121" y="1570038"/>
            <a:ext cx="487363" cy="48736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0A74AC1-41F5-B343-14AB-1796D2656A6F}"/>
              </a:ext>
            </a:extLst>
          </p:cNvPr>
          <p:cNvGrpSpPr/>
          <p:nvPr/>
        </p:nvGrpSpPr>
        <p:grpSpPr>
          <a:xfrm>
            <a:off x="-119326" y="821988"/>
            <a:ext cx="12252289" cy="1325833"/>
            <a:chOff x="4091700" y="8204395"/>
            <a:chExt cx="6539915" cy="132583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D2F3DA1-3B89-B860-ECC3-4852009AA4E0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13168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7200" b="1" kern="120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HOÀN THÀNH THỬ THÁCH</a:t>
              </a:r>
              <a:endParaRPr lang="en-US" sz="7200" b="1" kern="120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-93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350515C-85DA-86CA-D4C6-16C2141D69C8}"/>
                </a:ext>
              </a:extLst>
            </p:cNvPr>
            <p:cNvSpPr txBox="1"/>
            <p:nvPr/>
          </p:nvSpPr>
          <p:spPr>
            <a:xfrm>
              <a:off x="4094618" y="8213393"/>
              <a:ext cx="6536997" cy="13168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72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O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À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N</a:t>
              </a:r>
              <a:r>
                <a:rPr lang="en-US" sz="72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US" sz="72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À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N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Ử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T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Á</a:t>
              </a:r>
              <a:r>
                <a:rPr lang="en-US" sz="72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C</a:t>
              </a:r>
              <a:r>
                <a:rPr lang="en-US" sz="72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Pony" panose="02000000000000000000" pitchFamily="2" charset="-93"/>
                </a:rPr>
                <a:t>H</a:t>
              </a:r>
              <a:endParaRPr lang="en-US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EC77AB6-D7D3-1FC0-9C08-87CC252FCF8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845" y="1775969"/>
            <a:ext cx="2549475" cy="25239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142B5CC-A63C-A464-A78D-ADA5D90C4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84449" y="3184849"/>
            <a:ext cx="3081477" cy="30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51 0.01343 L -0.24974 -0.03704 L -0.30534 0.00139 L -0.35079 -0.04306 L -0.39519 -0.00671 L -0.44974 -0.04907 L -0.48711 0.00139 L -0.44284 0.04792 L -0.35534 0.03171 L -0.29401 0.06597 L -0.23842 0.02963 L -0.27813 0.14491 L -0.38034 0.1287 L -0.41224 0.26412 L -0.31224 0.21343 L -0.20534 0.25394 L -0.30079 0.31667 L -0.42123 0.30231 L -0.46107 0.36713 L -0.3418 0.35694 L -0.30769 0.42176 L -0.25769 0.40556 " pathEditMode="relative" rAng="0" ptsTypes="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4D97C1-0961-5276-BB29-E5F1B5C9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32" b="1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167D892-8899-8CE7-9240-4F8B7FF3C37A}"/>
              </a:ext>
            </a:extLst>
          </p:cNvPr>
          <p:cNvGrpSpPr/>
          <p:nvPr/>
        </p:nvGrpSpPr>
        <p:grpSpPr>
          <a:xfrm>
            <a:off x="234462" y="947476"/>
            <a:ext cx="11723076" cy="6296306"/>
            <a:chOff x="234462" y="1876271"/>
            <a:chExt cx="11723076" cy="48694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1D1933D-6C0D-EAAA-279B-0D24D70E82A7}"/>
                </a:ext>
              </a:extLst>
            </p:cNvPr>
            <p:cNvSpPr/>
            <p:nvPr/>
          </p:nvSpPr>
          <p:spPr>
            <a:xfrm>
              <a:off x="234462" y="1876271"/>
              <a:ext cx="11723076" cy="4196534"/>
            </a:xfrm>
            <a:prstGeom prst="roundRect">
              <a:avLst>
                <a:gd name="adj" fmla="val 9943"/>
              </a:avLst>
            </a:prstGeom>
            <a:solidFill>
              <a:schemeClr val="bg1">
                <a:alpha val="88000"/>
              </a:schemeClr>
            </a:solidFill>
            <a:ln w="571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7436C26-67C4-F5C0-6279-BF5131DE65B2}"/>
                </a:ext>
              </a:extLst>
            </p:cNvPr>
            <p:cNvGrpSpPr/>
            <p:nvPr/>
          </p:nvGrpSpPr>
          <p:grpSpPr>
            <a:xfrm>
              <a:off x="563722" y="2289796"/>
              <a:ext cx="11046645" cy="4455918"/>
              <a:chOff x="540394" y="1634885"/>
              <a:chExt cx="11046645" cy="445591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8527D40-1DB7-6E0D-C745-58A9D362F6C9}"/>
                  </a:ext>
                </a:extLst>
              </p:cNvPr>
              <p:cNvSpPr txBox="1"/>
              <p:nvPr/>
            </p:nvSpPr>
            <p:spPr>
              <a:xfrm>
                <a:off x="540394" y="1634885"/>
                <a:ext cx="11046645" cy="4455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>
                    <a:latin typeface="UTM Duepuntozero" panose="02040603050506020204" pitchFamily="18" charset="0"/>
                  </a:rPr>
                  <a:t>    </a:t>
                </a:r>
                <a:r>
                  <a:rPr lang="en-US" sz="4000" b="1">
                    <a:solidFill>
                      <a:srgbClr val="FF0066"/>
                    </a:solidFill>
                    <a:latin typeface="UTM Duepuntozero" panose="02040603050506020204" pitchFamily="18" charset="0"/>
                  </a:rPr>
                  <a:t>Sau khi học xong bài này, em sẽ: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US" sz="3200"/>
                  <a:t>Kể được tên một số dân tộc ở vùng Đồng bằng Bắc Bộ.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US" sz="3200"/>
                  <a:t>Nhận xét và giải thích được ở mức độ đơn giản sự phân bố dân cư ở vùng Đồng bằng Bắc Bộ thông qua bản đồ hoặc lược đồ phân bố dân cư.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US" sz="3200"/>
                  <a:t>Mô tả được một số hoạt động sản xuất truyền thống (trồng lúa nước, nghề thủ công,…) ở vùng Đồng bằng Bắc Bộ.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US" sz="3200"/>
                  <a:t>Mô tả được một số hệ thống đê và nêu được vai trò của đê điều trong trị thuỷ.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7AA7782C-4CF1-B78C-7F7E-50E905403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305" y="1801526"/>
                <a:ext cx="424070" cy="25499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FDBE2B3C-7A06-17B5-C998-86ADF9AB2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05" y="2223160"/>
                <a:ext cx="332845" cy="25499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F5D10D72-53BF-41FB-CC0C-D07FA34CA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05" y="2617042"/>
                <a:ext cx="332845" cy="25499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E343FC4E-90E8-4CFA-E074-C9E2ADAA9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05" y="3735348"/>
                <a:ext cx="332845" cy="25499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D93834F4-AE49-3D9B-D928-78390FF15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305" y="4480650"/>
                <a:ext cx="332845" cy="254993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151E079-5DCE-93A8-08C0-5B223F7E8FE8}"/>
              </a:ext>
            </a:extLst>
          </p:cNvPr>
          <p:cNvGrpSpPr/>
          <p:nvPr/>
        </p:nvGrpSpPr>
        <p:grpSpPr>
          <a:xfrm>
            <a:off x="3585298" y="907374"/>
            <a:ext cx="5003491" cy="1844752"/>
            <a:chOff x="4091700" y="8189696"/>
            <a:chExt cx="6537454" cy="18447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7862856-2EC5-6594-A95E-B3A5DB548506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183005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8800" b="1" kern="120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MỤC TIÊU</a:t>
              </a:r>
              <a:endParaRPr lang="en-US" sz="8800" b="1" kern="120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33EE639-A2F1-2C0E-1047-0E13A33E76A7}"/>
                </a:ext>
              </a:extLst>
            </p:cNvPr>
            <p:cNvSpPr txBox="1"/>
            <p:nvPr/>
          </p:nvSpPr>
          <p:spPr>
            <a:xfrm>
              <a:off x="4092158" y="8189696"/>
              <a:ext cx="6536996" cy="183005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</a:t>
              </a: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8800" b="1" kern="120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Ê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endParaRPr lang="en-US" sz="8800" b="1" kern="120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7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4D97C1-0961-5276-BB29-E5F1B5C9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32" b="1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1D1933D-6C0D-EAAA-279B-0D24D70E82A7}"/>
              </a:ext>
            </a:extLst>
          </p:cNvPr>
          <p:cNvSpPr/>
          <p:nvPr/>
        </p:nvSpPr>
        <p:spPr>
          <a:xfrm>
            <a:off x="345187" y="715890"/>
            <a:ext cx="11723076" cy="5426219"/>
          </a:xfrm>
          <a:prstGeom prst="roundRect">
            <a:avLst>
              <a:gd name="adj" fmla="val 9943"/>
            </a:avLst>
          </a:prstGeom>
          <a:solidFill>
            <a:schemeClr val="bg1">
              <a:alpha val="88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D95C96-C8C7-7F0F-5575-A4011051FF32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A2846D-4785-9B1D-B55E-B29E9F34C448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84CB71-D3A1-5C31-D130-9DF02812B48E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27D78A9-5EDB-A43E-0453-8B642E16BAD5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B4AE3CE-F6EA-5690-14C6-054FB995B3F2}"/>
              </a:ext>
            </a:extLst>
          </p:cNvPr>
          <p:cNvGrpSpPr/>
          <p:nvPr/>
        </p:nvGrpSpPr>
        <p:grpSpPr>
          <a:xfrm>
            <a:off x="2891813" y="527947"/>
            <a:ext cx="6098518" cy="1620000"/>
            <a:chOff x="3019135" y="126614"/>
            <a:chExt cx="6098518" cy="1620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A4D17CC-8ED2-9D03-961A-80A6A81EE119}"/>
                </a:ext>
              </a:extLst>
            </p:cNvPr>
            <p:cNvGrpSpPr/>
            <p:nvPr/>
          </p:nvGrpSpPr>
          <p:grpSpPr>
            <a:xfrm>
              <a:off x="4244153" y="385672"/>
              <a:ext cx="3703693" cy="1107996"/>
              <a:chOff x="7013712" y="1552101"/>
              <a:chExt cx="3703693" cy="110799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1CEF205-9806-BF85-4FC4-0EA39021BF0C}"/>
                  </a:ext>
                </a:extLst>
              </p:cNvPr>
              <p:cNvSpPr txBox="1"/>
              <p:nvPr/>
            </p:nvSpPr>
            <p:spPr>
              <a:xfrm>
                <a:off x="7014405" y="1552101"/>
                <a:ext cx="370230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600" normalizeH="0" baseline="0" noProof="0">
                    <a:ln w="317500">
                      <a:solidFill>
                        <a:prstClr val="white"/>
                      </a:solidFill>
                    </a:ln>
                    <a:noFill/>
                    <a:effectLst>
                      <a:reflection blurRad="6350" stA="50000" endA="300" endPos="50000" dist="60007" dir="5400000" sy="-100000" algn="bl" rotWithShape="0"/>
                    </a:effectLst>
                    <a:uLnTx/>
                    <a:uFillTx/>
                    <a:latin typeface="iCiel Pony" panose="02000000000000000000" pitchFamily="2" charset="0"/>
                    <a:ea typeface="+mn-ea"/>
                    <a:cs typeface="Calibri" panose="020F0502020204030204" pitchFamily="34" charset="0"/>
                  </a:rPr>
                  <a:t>DẶN DÒ </a:t>
                </a:r>
                <a:endParaRPr kumimoji="0" lang="en-US" sz="6600" b="1" i="0" u="none" strike="noStrike" kern="1200" cap="none" spc="600" normalizeH="0" baseline="0" noProof="0" dirty="0">
                  <a:ln w="317500">
                    <a:solidFill>
                      <a:prstClr val="white"/>
                    </a:solidFill>
                  </a:ln>
                  <a:noFill/>
                  <a:effectLst>
                    <a:reflection blurRad="6350" stA="50000" endA="300" endPos="50000" dist="60007" dir="5400000" sy="-100000" algn="bl" rotWithShape="0"/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90E970E2-7D73-2CA5-2B4C-AC69F6DA3CD9}"/>
                  </a:ext>
                </a:extLst>
              </p:cNvPr>
              <p:cNvGrpSpPr/>
              <p:nvPr/>
            </p:nvGrpSpPr>
            <p:grpSpPr>
              <a:xfrm>
                <a:off x="7013712" y="1552101"/>
                <a:ext cx="3703693" cy="1107996"/>
                <a:chOff x="5415098" y="1740913"/>
                <a:chExt cx="3242236" cy="1107996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FF9A24C-C276-5CB9-D124-4775D2EB7CB5}"/>
                    </a:ext>
                  </a:extLst>
                </p:cNvPr>
                <p:cNvSpPr txBox="1"/>
                <p:nvPr/>
              </p:nvSpPr>
              <p:spPr>
                <a:xfrm>
                  <a:off x="5416311" y="1740913"/>
                  <a:ext cx="324102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>
                      <a:ln w="254000" cmpd="dbl">
                        <a:solidFill>
                          <a:srgbClr val="FEF200"/>
                        </a:solidFill>
                      </a:ln>
                      <a:noFill/>
                      <a:effectLst>
                        <a:glow>
                          <a:prstClr val="white"/>
                        </a:glow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DẶN DÒ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4984EF44-D850-6A63-AF44-B2F1D4A24B93}"/>
                    </a:ext>
                  </a:extLst>
                </p:cNvPr>
                <p:cNvSpPr txBox="1"/>
                <p:nvPr/>
              </p:nvSpPr>
              <p:spPr>
                <a:xfrm>
                  <a:off x="5415098" y="1740913"/>
                  <a:ext cx="324102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42149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EF7124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Ặ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D9C47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N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0B050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573B6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B108B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Ò</a:t>
                  </a:r>
                  <a:r>
                    <a:rPr kumimoji="0" lang="en-US" sz="6600" b="1" i="0" u="none" strike="noStrike" kern="1200" cap="none" spc="600" normalizeH="0" baseline="0" noProof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EB4DE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latin typeface="iCiel Pony" panose="02000000000000000000" pitchFamily="2" charset="0"/>
                      <a:ea typeface="+mn-ea"/>
                      <a:cs typeface="Calibri" panose="020F0502020204030204" pitchFamily="34" charset="0"/>
                    </a:rPr>
                    <a:t> </a:t>
                  </a:r>
                  <a:endParaRPr kumimoji="0" lang="en-US" sz="6600" b="1" i="0" u="none" strike="noStrike" kern="1200" cap="none" spc="600" normalizeH="0" baseline="0" noProof="0" dirty="0">
                    <a:ln w="38100">
                      <a:solidFill>
                        <a:prstClr val="white"/>
                      </a:solidFill>
                    </a:ln>
                    <a:solidFill>
                      <a:srgbClr val="0EB4DE"/>
                    </a:solidFill>
                    <a:effectLst>
                      <a:reflection blurRad="6350" stA="50000" endA="300" endPos="50000" dist="60007" dir="5400000" sy="-100000" algn="bl" rotWithShape="0"/>
                    </a:effectLst>
                    <a:uLnTx/>
                    <a:uFillTx/>
                    <a:latin typeface="iCiel Pony" panose="02000000000000000000" pitchFamily="2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9314B3A-62A3-81E0-6634-496EC6FD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135" y="183670"/>
              <a:ext cx="1224671" cy="1512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E583B29-CDE2-C20B-260B-30B264AA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6459" y="126614"/>
              <a:ext cx="1171194" cy="1620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F76AC7E-ADFB-D9C9-8FCD-BDFD40612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76AC4F7-6A8B-F809-2ACC-820856C2C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AE70242-7DAF-86EF-61CB-50FE0BFB5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76953A2-BDED-E29E-2F36-CE3E2473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531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uiExpand="1" build="p"/>
      <p:bldP spid="18" grpId="0" uiExpand="1" build="p"/>
      <p:bldP spid="1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70492B-6C16-CD58-90ED-84BA18C6C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880F5-F478-EA12-A68F-FCCD3CDFB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030" y="748981"/>
            <a:ext cx="9034717" cy="48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2A9AFD-0143-1FEF-E8C3-5D352B053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2" r="13558" b="1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F24456-4756-39C1-716F-533C7B438125}"/>
              </a:ext>
            </a:extLst>
          </p:cNvPr>
          <p:cNvGrpSpPr/>
          <p:nvPr/>
        </p:nvGrpSpPr>
        <p:grpSpPr>
          <a:xfrm>
            <a:off x="104767" y="993702"/>
            <a:ext cx="8483623" cy="1695126"/>
            <a:chOff x="5250002" y="6570549"/>
            <a:chExt cx="13208091" cy="244800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BAE773D-340F-B666-54EA-D21B55CD5EDA}"/>
                </a:ext>
              </a:extLst>
            </p:cNvPr>
            <p:cNvSpPr txBox="1"/>
            <p:nvPr/>
          </p:nvSpPr>
          <p:spPr>
            <a:xfrm>
              <a:off x="5250004" y="6585061"/>
              <a:ext cx="13208089" cy="243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5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Khởi động</a:t>
              </a:r>
              <a:endParaRPr lang="en-US" sz="115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15B229B-0F92-1B42-AD98-20B9F0203E97}"/>
                </a:ext>
              </a:extLst>
            </p:cNvPr>
            <p:cNvSpPr txBox="1"/>
            <p:nvPr/>
          </p:nvSpPr>
          <p:spPr>
            <a:xfrm>
              <a:off x="5250002" y="6570549"/>
              <a:ext cx="13208091" cy="243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ở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i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đ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ộ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endParaRPr lang="en-US" sz="115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2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B9300-5645-E0FC-0314-FE72E8560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>
          <a:xfrm>
            <a:off x="2235013" y="463611"/>
            <a:ext cx="7279531" cy="63398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CA4D33-28D5-CEBE-9BCF-370E367493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21000"/>
                    </a14:imgEffect>
                  </a14:imgLayer>
                </a14:imgProps>
              </a:ext>
            </a:extLst>
          </a:blip>
          <a:srcRect l="1664" r="1664"/>
          <a:stretch/>
        </p:blipFill>
        <p:spPr>
          <a:xfrm>
            <a:off x="0" y="-1710"/>
            <a:ext cx="12195040" cy="68597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33667B2-C241-6EEC-427D-1C406C43A4CB}"/>
              </a:ext>
            </a:extLst>
          </p:cNvPr>
          <p:cNvSpPr/>
          <p:nvPr/>
        </p:nvSpPr>
        <p:spPr>
          <a:xfrm>
            <a:off x="175099" y="214010"/>
            <a:ext cx="11801895" cy="6459164"/>
          </a:xfrm>
          <a:prstGeom prst="roundRect">
            <a:avLst>
              <a:gd name="adj" fmla="val 9943"/>
            </a:avLst>
          </a:prstGeom>
          <a:solidFill>
            <a:schemeClr val="bg1">
              <a:alpha val="71000"/>
            </a:schemeClr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45560B-053E-2289-9A66-EB1DAF484CFE}"/>
              </a:ext>
            </a:extLst>
          </p:cNvPr>
          <p:cNvSpPr txBox="1"/>
          <p:nvPr/>
        </p:nvSpPr>
        <p:spPr>
          <a:xfrm>
            <a:off x="683257" y="682127"/>
            <a:ext cx="10810721" cy="1360471"/>
          </a:xfrm>
          <a:custGeom>
            <a:avLst/>
            <a:gdLst>
              <a:gd name="connsiteX0" fmla="*/ 0 w 10810721"/>
              <a:gd name="connsiteY0" fmla="*/ 226750 h 1360471"/>
              <a:gd name="connsiteX1" fmla="*/ 226750 w 10810721"/>
              <a:gd name="connsiteY1" fmla="*/ 0 h 1360471"/>
              <a:gd name="connsiteX2" fmla="*/ 783263 w 10810721"/>
              <a:gd name="connsiteY2" fmla="*/ 0 h 1360471"/>
              <a:gd name="connsiteX3" fmla="*/ 1324026 w 10810721"/>
              <a:gd name="connsiteY3" fmla="*/ 0 h 1360471"/>
              <a:gd name="connsiteX4" fmla="*/ 1801787 w 10810721"/>
              <a:gd name="connsiteY4" fmla="*/ 0 h 1360471"/>
              <a:gd name="connsiteX5" fmla="*/ 1801787 w 10810721"/>
              <a:gd name="connsiteY5" fmla="*/ 0 h 1360471"/>
              <a:gd name="connsiteX6" fmla="*/ 2477457 w 10810721"/>
              <a:gd name="connsiteY6" fmla="*/ 0 h 1360471"/>
              <a:gd name="connsiteX7" fmla="*/ 3180154 w 10810721"/>
              <a:gd name="connsiteY7" fmla="*/ 0 h 1360471"/>
              <a:gd name="connsiteX8" fmla="*/ 3855824 w 10810721"/>
              <a:gd name="connsiteY8" fmla="*/ 0 h 1360471"/>
              <a:gd name="connsiteX9" fmla="*/ 4504467 w 10810721"/>
              <a:gd name="connsiteY9" fmla="*/ 0 h 1360471"/>
              <a:gd name="connsiteX10" fmla="*/ 4997582 w 10810721"/>
              <a:gd name="connsiteY10" fmla="*/ 0 h 1360471"/>
              <a:gd name="connsiteX11" fmla="*/ 5673083 w 10810721"/>
              <a:gd name="connsiteY11" fmla="*/ 0 h 1360471"/>
              <a:gd name="connsiteX12" fmla="*/ 6166198 w 10810721"/>
              <a:gd name="connsiteY12" fmla="*/ 0 h 1360471"/>
              <a:gd name="connsiteX13" fmla="*/ 6963289 w 10810721"/>
              <a:gd name="connsiteY13" fmla="*/ 0 h 1360471"/>
              <a:gd name="connsiteX14" fmla="*/ 7699584 w 10810721"/>
              <a:gd name="connsiteY14" fmla="*/ 0 h 1360471"/>
              <a:gd name="connsiteX15" fmla="*/ 8192699 w 10810721"/>
              <a:gd name="connsiteY15" fmla="*/ 0 h 1360471"/>
              <a:gd name="connsiteX16" fmla="*/ 8746610 w 10810721"/>
              <a:gd name="connsiteY16" fmla="*/ 0 h 1360471"/>
              <a:gd name="connsiteX17" fmla="*/ 9482905 w 10810721"/>
              <a:gd name="connsiteY17" fmla="*/ 0 h 1360471"/>
              <a:gd name="connsiteX18" fmla="*/ 10583971 w 10810721"/>
              <a:gd name="connsiteY18" fmla="*/ 0 h 1360471"/>
              <a:gd name="connsiteX19" fmla="*/ 10810721 w 10810721"/>
              <a:gd name="connsiteY19" fmla="*/ 226750 h 1360471"/>
              <a:gd name="connsiteX20" fmla="*/ 10810721 w 10810721"/>
              <a:gd name="connsiteY20" fmla="*/ 226745 h 1360471"/>
              <a:gd name="connsiteX21" fmla="*/ 10810721 w 10810721"/>
              <a:gd name="connsiteY21" fmla="*/ 226745 h 1360471"/>
              <a:gd name="connsiteX22" fmla="*/ 10810721 w 10810721"/>
              <a:gd name="connsiteY22" fmla="*/ 566863 h 1360471"/>
              <a:gd name="connsiteX23" fmla="*/ 10810721 w 10810721"/>
              <a:gd name="connsiteY23" fmla="*/ 1133721 h 1360471"/>
              <a:gd name="connsiteX24" fmla="*/ 10583971 w 10810721"/>
              <a:gd name="connsiteY24" fmla="*/ 1360471 h 1360471"/>
              <a:gd name="connsiteX25" fmla="*/ 9786880 w 10810721"/>
              <a:gd name="connsiteY25" fmla="*/ 1360471 h 1360471"/>
              <a:gd name="connsiteX26" fmla="*/ 9232970 w 10810721"/>
              <a:gd name="connsiteY26" fmla="*/ 1360471 h 1360471"/>
              <a:gd name="connsiteX27" fmla="*/ 8618265 w 10810721"/>
              <a:gd name="connsiteY27" fmla="*/ 1360471 h 1360471"/>
              <a:gd name="connsiteX28" fmla="*/ 8064354 w 10810721"/>
              <a:gd name="connsiteY28" fmla="*/ 1360471 h 1360471"/>
              <a:gd name="connsiteX29" fmla="*/ 7449649 w 10810721"/>
              <a:gd name="connsiteY29" fmla="*/ 1360471 h 1360471"/>
              <a:gd name="connsiteX30" fmla="*/ 6834944 w 10810721"/>
              <a:gd name="connsiteY30" fmla="*/ 1360471 h 1360471"/>
              <a:gd name="connsiteX31" fmla="*/ 6341828 w 10810721"/>
              <a:gd name="connsiteY31" fmla="*/ 1360471 h 1360471"/>
              <a:gd name="connsiteX32" fmla="*/ 5666328 w 10810721"/>
              <a:gd name="connsiteY32" fmla="*/ 1360471 h 1360471"/>
              <a:gd name="connsiteX33" fmla="*/ 5173212 w 10810721"/>
              <a:gd name="connsiteY33" fmla="*/ 1360471 h 1360471"/>
              <a:gd name="connsiteX34" fmla="*/ 4504467 w 10810721"/>
              <a:gd name="connsiteY34" fmla="*/ 1360471 h 1360471"/>
              <a:gd name="connsiteX35" fmla="*/ 3801770 w 10810721"/>
              <a:gd name="connsiteY35" fmla="*/ 1360471 h 1360471"/>
              <a:gd name="connsiteX36" fmla="*/ 3207181 w 10810721"/>
              <a:gd name="connsiteY36" fmla="*/ 1360471 h 1360471"/>
              <a:gd name="connsiteX37" fmla="*/ 2504484 w 10810721"/>
              <a:gd name="connsiteY37" fmla="*/ 1360471 h 1360471"/>
              <a:gd name="connsiteX38" fmla="*/ 1801787 w 10810721"/>
              <a:gd name="connsiteY38" fmla="*/ 1360471 h 1360471"/>
              <a:gd name="connsiteX39" fmla="*/ 1801787 w 10810721"/>
              <a:gd name="connsiteY39" fmla="*/ 1360471 h 1360471"/>
              <a:gd name="connsiteX40" fmla="*/ 1308275 w 10810721"/>
              <a:gd name="connsiteY40" fmla="*/ 1360471 h 1360471"/>
              <a:gd name="connsiteX41" fmla="*/ 814764 w 10810721"/>
              <a:gd name="connsiteY41" fmla="*/ 1360471 h 1360471"/>
              <a:gd name="connsiteX42" fmla="*/ 226750 w 10810721"/>
              <a:gd name="connsiteY42" fmla="*/ 1360471 h 1360471"/>
              <a:gd name="connsiteX43" fmla="*/ 0 w 10810721"/>
              <a:gd name="connsiteY43" fmla="*/ 1133721 h 1360471"/>
              <a:gd name="connsiteX44" fmla="*/ 0 w 10810721"/>
              <a:gd name="connsiteY44" fmla="*/ 566863 h 1360471"/>
              <a:gd name="connsiteX45" fmla="*/ 0 w 10810721"/>
              <a:gd name="connsiteY45" fmla="*/ 439323 h 1360471"/>
              <a:gd name="connsiteX46" fmla="*/ 0 w 10810721"/>
              <a:gd name="connsiteY46" fmla="*/ 226745 h 1360471"/>
              <a:gd name="connsiteX47" fmla="*/ 0 w 10810721"/>
              <a:gd name="connsiteY47" fmla="*/ 226750 h 13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10721" h="1360471" fill="none" extrusionOk="0">
                <a:moveTo>
                  <a:pt x="0" y="226750"/>
                </a:moveTo>
                <a:cubicBezTo>
                  <a:pt x="8702" y="77305"/>
                  <a:pt x="98393" y="-6908"/>
                  <a:pt x="226750" y="0"/>
                </a:cubicBezTo>
                <a:cubicBezTo>
                  <a:pt x="353554" y="-2906"/>
                  <a:pt x="625797" y="20870"/>
                  <a:pt x="783263" y="0"/>
                </a:cubicBezTo>
                <a:cubicBezTo>
                  <a:pt x="940729" y="-20870"/>
                  <a:pt x="1161422" y="-16542"/>
                  <a:pt x="1324026" y="0"/>
                </a:cubicBezTo>
                <a:cubicBezTo>
                  <a:pt x="1486630" y="16542"/>
                  <a:pt x="1569858" y="-8067"/>
                  <a:pt x="1801787" y="0"/>
                </a:cubicBezTo>
                <a:lnTo>
                  <a:pt x="1801787" y="0"/>
                </a:lnTo>
                <a:cubicBezTo>
                  <a:pt x="2083071" y="27911"/>
                  <a:pt x="2339072" y="-7607"/>
                  <a:pt x="2477457" y="0"/>
                </a:cubicBezTo>
                <a:cubicBezTo>
                  <a:pt x="2615842" y="7607"/>
                  <a:pt x="2976535" y="10594"/>
                  <a:pt x="3180154" y="0"/>
                </a:cubicBezTo>
                <a:cubicBezTo>
                  <a:pt x="3383773" y="-10594"/>
                  <a:pt x="3573911" y="-12355"/>
                  <a:pt x="3855824" y="0"/>
                </a:cubicBezTo>
                <a:cubicBezTo>
                  <a:pt x="4137737" y="12355"/>
                  <a:pt x="4313076" y="-6213"/>
                  <a:pt x="4504467" y="0"/>
                </a:cubicBezTo>
                <a:cubicBezTo>
                  <a:pt x="4669317" y="24281"/>
                  <a:pt x="4790120" y="-14918"/>
                  <a:pt x="4997582" y="0"/>
                </a:cubicBezTo>
                <a:cubicBezTo>
                  <a:pt x="5205044" y="14918"/>
                  <a:pt x="5337588" y="23314"/>
                  <a:pt x="5673083" y="0"/>
                </a:cubicBezTo>
                <a:cubicBezTo>
                  <a:pt x="6008578" y="-23314"/>
                  <a:pt x="5990117" y="18857"/>
                  <a:pt x="6166198" y="0"/>
                </a:cubicBezTo>
                <a:cubicBezTo>
                  <a:pt x="6342280" y="-18857"/>
                  <a:pt x="6722135" y="-14836"/>
                  <a:pt x="6963289" y="0"/>
                </a:cubicBezTo>
                <a:cubicBezTo>
                  <a:pt x="7204443" y="14836"/>
                  <a:pt x="7527240" y="33495"/>
                  <a:pt x="7699584" y="0"/>
                </a:cubicBezTo>
                <a:cubicBezTo>
                  <a:pt x="7871928" y="-33495"/>
                  <a:pt x="7964548" y="-6753"/>
                  <a:pt x="8192699" y="0"/>
                </a:cubicBezTo>
                <a:cubicBezTo>
                  <a:pt x="8420850" y="6753"/>
                  <a:pt x="8529282" y="-20562"/>
                  <a:pt x="8746610" y="0"/>
                </a:cubicBezTo>
                <a:cubicBezTo>
                  <a:pt x="8963938" y="20562"/>
                  <a:pt x="9246192" y="-8516"/>
                  <a:pt x="9482905" y="0"/>
                </a:cubicBezTo>
                <a:cubicBezTo>
                  <a:pt x="9719619" y="8516"/>
                  <a:pt x="10033963" y="-25048"/>
                  <a:pt x="10583971" y="0"/>
                </a:cubicBezTo>
                <a:cubicBezTo>
                  <a:pt x="10711488" y="12995"/>
                  <a:pt x="10809425" y="119060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335" y="355038"/>
                  <a:pt x="10794105" y="484428"/>
                  <a:pt x="10810721" y="566863"/>
                </a:cubicBezTo>
                <a:cubicBezTo>
                  <a:pt x="10826401" y="775147"/>
                  <a:pt x="10833767" y="921812"/>
                  <a:pt x="10810721" y="1133721"/>
                </a:cubicBezTo>
                <a:cubicBezTo>
                  <a:pt x="10830597" y="1269250"/>
                  <a:pt x="10712854" y="1363421"/>
                  <a:pt x="10583971" y="1360471"/>
                </a:cubicBezTo>
                <a:cubicBezTo>
                  <a:pt x="10340875" y="1350980"/>
                  <a:pt x="10050935" y="1353495"/>
                  <a:pt x="9786880" y="1360471"/>
                </a:cubicBezTo>
                <a:cubicBezTo>
                  <a:pt x="9522825" y="1367447"/>
                  <a:pt x="9423728" y="1349909"/>
                  <a:pt x="9232970" y="1360471"/>
                </a:cubicBezTo>
                <a:cubicBezTo>
                  <a:pt x="9042212" y="1371034"/>
                  <a:pt x="8798679" y="1358910"/>
                  <a:pt x="8618265" y="1360471"/>
                </a:cubicBezTo>
                <a:cubicBezTo>
                  <a:pt x="8437852" y="1362032"/>
                  <a:pt x="8238897" y="1339971"/>
                  <a:pt x="8064354" y="1360471"/>
                </a:cubicBezTo>
                <a:cubicBezTo>
                  <a:pt x="7889811" y="1380971"/>
                  <a:pt x="7727412" y="1354094"/>
                  <a:pt x="7449649" y="1360471"/>
                </a:cubicBezTo>
                <a:cubicBezTo>
                  <a:pt x="7171886" y="1366848"/>
                  <a:pt x="6968488" y="1343786"/>
                  <a:pt x="6834944" y="1360471"/>
                </a:cubicBezTo>
                <a:cubicBezTo>
                  <a:pt x="6701400" y="1377156"/>
                  <a:pt x="6546319" y="1384733"/>
                  <a:pt x="6341828" y="1360471"/>
                </a:cubicBezTo>
                <a:cubicBezTo>
                  <a:pt x="6137337" y="1336209"/>
                  <a:pt x="5946587" y="1386096"/>
                  <a:pt x="5666328" y="1360471"/>
                </a:cubicBezTo>
                <a:cubicBezTo>
                  <a:pt x="5386069" y="1334846"/>
                  <a:pt x="5354844" y="1354437"/>
                  <a:pt x="5173212" y="1360471"/>
                </a:cubicBezTo>
                <a:cubicBezTo>
                  <a:pt x="4991580" y="1366505"/>
                  <a:pt x="4770462" y="1393468"/>
                  <a:pt x="4504467" y="1360471"/>
                </a:cubicBezTo>
                <a:cubicBezTo>
                  <a:pt x="4196155" y="1387849"/>
                  <a:pt x="4048637" y="1386904"/>
                  <a:pt x="3801770" y="1360471"/>
                </a:cubicBezTo>
                <a:cubicBezTo>
                  <a:pt x="3554903" y="1334038"/>
                  <a:pt x="3405493" y="1388535"/>
                  <a:pt x="3207181" y="1360471"/>
                </a:cubicBezTo>
                <a:cubicBezTo>
                  <a:pt x="3008869" y="1332407"/>
                  <a:pt x="2703797" y="1378834"/>
                  <a:pt x="2504484" y="1360471"/>
                </a:cubicBezTo>
                <a:cubicBezTo>
                  <a:pt x="2305171" y="1342108"/>
                  <a:pt x="2040701" y="1389506"/>
                  <a:pt x="1801787" y="1360471"/>
                </a:cubicBezTo>
                <a:lnTo>
                  <a:pt x="1801787" y="1360471"/>
                </a:lnTo>
                <a:cubicBezTo>
                  <a:pt x="1651538" y="1346929"/>
                  <a:pt x="1425958" y="1346280"/>
                  <a:pt x="1308275" y="1360471"/>
                </a:cubicBezTo>
                <a:cubicBezTo>
                  <a:pt x="1190592" y="1374662"/>
                  <a:pt x="1047735" y="1344148"/>
                  <a:pt x="814764" y="1360471"/>
                </a:cubicBezTo>
                <a:cubicBezTo>
                  <a:pt x="581793" y="1376794"/>
                  <a:pt x="429285" y="1355271"/>
                  <a:pt x="226750" y="1360471"/>
                </a:cubicBezTo>
                <a:cubicBezTo>
                  <a:pt x="96135" y="1367918"/>
                  <a:pt x="-15561" y="1269556"/>
                  <a:pt x="0" y="1133721"/>
                </a:cubicBezTo>
                <a:cubicBezTo>
                  <a:pt x="26829" y="1005481"/>
                  <a:pt x="-4096" y="750338"/>
                  <a:pt x="0" y="566863"/>
                </a:cubicBezTo>
                <a:cubicBezTo>
                  <a:pt x="-4336" y="539768"/>
                  <a:pt x="3958" y="470993"/>
                  <a:pt x="0" y="439323"/>
                </a:cubicBezTo>
                <a:cubicBezTo>
                  <a:pt x="-4469" y="391287"/>
                  <a:pt x="-3076" y="328593"/>
                  <a:pt x="0" y="226745"/>
                </a:cubicBezTo>
                <a:lnTo>
                  <a:pt x="0" y="226750"/>
                </a:lnTo>
                <a:close/>
              </a:path>
              <a:path w="10810721" h="1360471" stroke="0" extrusionOk="0">
                <a:moveTo>
                  <a:pt x="0" y="226750"/>
                </a:moveTo>
                <a:cubicBezTo>
                  <a:pt x="5982" y="86261"/>
                  <a:pt x="106799" y="-8409"/>
                  <a:pt x="226750" y="0"/>
                </a:cubicBezTo>
                <a:cubicBezTo>
                  <a:pt x="391813" y="13531"/>
                  <a:pt x="546310" y="19600"/>
                  <a:pt x="736012" y="0"/>
                </a:cubicBezTo>
                <a:cubicBezTo>
                  <a:pt x="925714" y="-19600"/>
                  <a:pt x="1079098" y="-23412"/>
                  <a:pt x="1245274" y="0"/>
                </a:cubicBezTo>
                <a:cubicBezTo>
                  <a:pt x="1411450" y="23412"/>
                  <a:pt x="1627738" y="-1460"/>
                  <a:pt x="1801787" y="0"/>
                </a:cubicBezTo>
                <a:lnTo>
                  <a:pt x="1801787" y="0"/>
                </a:lnTo>
                <a:cubicBezTo>
                  <a:pt x="1939813" y="-6454"/>
                  <a:pt x="2161850" y="11460"/>
                  <a:pt x="2450430" y="0"/>
                </a:cubicBezTo>
                <a:cubicBezTo>
                  <a:pt x="2739010" y="-11460"/>
                  <a:pt x="2861738" y="-17875"/>
                  <a:pt x="3072047" y="0"/>
                </a:cubicBezTo>
                <a:cubicBezTo>
                  <a:pt x="3282356" y="17875"/>
                  <a:pt x="3466201" y="3601"/>
                  <a:pt x="3720690" y="0"/>
                </a:cubicBezTo>
                <a:cubicBezTo>
                  <a:pt x="3975179" y="-3601"/>
                  <a:pt x="4325354" y="35493"/>
                  <a:pt x="4504467" y="0"/>
                </a:cubicBezTo>
                <a:cubicBezTo>
                  <a:pt x="4739652" y="9243"/>
                  <a:pt x="5106328" y="31199"/>
                  <a:pt x="5301558" y="0"/>
                </a:cubicBezTo>
                <a:cubicBezTo>
                  <a:pt x="5496788" y="-31199"/>
                  <a:pt x="5592465" y="10859"/>
                  <a:pt x="5855468" y="0"/>
                </a:cubicBezTo>
                <a:cubicBezTo>
                  <a:pt x="6118471" y="-10859"/>
                  <a:pt x="6197727" y="-14687"/>
                  <a:pt x="6348583" y="0"/>
                </a:cubicBezTo>
                <a:cubicBezTo>
                  <a:pt x="6499439" y="14687"/>
                  <a:pt x="6706533" y="-7279"/>
                  <a:pt x="6841699" y="0"/>
                </a:cubicBezTo>
                <a:cubicBezTo>
                  <a:pt x="6976865" y="7279"/>
                  <a:pt x="7150411" y="13249"/>
                  <a:pt x="7395609" y="0"/>
                </a:cubicBezTo>
                <a:cubicBezTo>
                  <a:pt x="7640807" y="-13249"/>
                  <a:pt x="7811594" y="14128"/>
                  <a:pt x="7949519" y="0"/>
                </a:cubicBezTo>
                <a:cubicBezTo>
                  <a:pt x="8087444" y="-14128"/>
                  <a:pt x="8475206" y="-14479"/>
                  <a:pt x="8625020" y="0"/>
                </a:cubicBezTo>
                <a:cubicBezTo>
                  <a:pt x="8774834" y="14479"/>
                  <a:pt x="9182129" y="-11912"/>
                  <a:pt x="9361315" y="0"/>
                </a:cubicBezTo>
                <a:cubicBezTo>
                  <a:pt x="9540502" y="11912"/>
                  <a:pt x="9667079" y="-17417"/>
                  <a:pt x="9854431" y="0"/>
                </a:cubicBezTo>
                <a:cubicBezTo>
                  <a:pt x="10041783" y="17417"/>
                  <a:pt x="10340395" y="13779"/>
                  <a:pt x="10583971" y="0"/>
                </a:cubicBezTo>
                <a:cubicBezTo>
                  <a:pt x="10713053" y="-1544"/>
                  <a:pt x="10814750" y="101864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034" y="353075"/>
                  <a:pt x="10796893" y="434712"/>
                  <a:pt x="10810721" y="566863"/>
                </a:cubicBezTo>
                <a:cubicBezTo>
                  <a:pt x="10799576" y="757684"/>
                  <a:pt x="10805321" y="981977"/>
                  <a:pt x="10810721" y="1133721"/>
                </a:cubicBezTo>
                <a:cubicBezTo>
                  <a:pt x="10808470" y="1261281"/>
                  <a:pt x="10716232" y="1336679"/>
                  <a:pt x="10583971" y="1360471"/>
                </a:cubicBezTo>
                <a:cubicBezTo>
                  <a:pt x="10302825" y="1367088"/>
                  <a:pt x="10080805" y="1341682"/>
                  <a:pt x="9786880" y="1360471"/>
                </a:cubicBezTo>
                <a:cubicBezTo>
                  <a:pt x="9492955" y="1379260"/>
                  <a:pt x="9375139" y="1382454"/>
                  <a:pt x="9111380" y="1360471"/>
                </a:cubicBezTo>
                <a:cubicBezTo>
                  <a:pt x="8847621" y="1338488"/>
                  <a:pt x="8643146" y="1387648"/>
                  <a:pt x="8435880" y="1360471"/>
                </a:cubicBezTo>
                <a:cubicBezTo>
                  <a:pt x="8228614" y="1333294"/>
                  <a:pt x="8123048" y="1376619"/>
                  <a:pt x="7942764" y="1360471"/>
                </a:cubicBezTo>
                <a:cubicBezTo>
                  <a:pt x="7762480" y="1344323"/>
                  <a:pt x="7695796" y="1353663"/>
                  <a:pt x="7449649" y="1360471"/>
                </a:cubicBezTo>
                <a:cubicBezTo>
                  <a:pt x="7203503" y="1367279"/>
                  <a:pt x="6949451" y="1366811"/>
                  <a:pt x="6774148" y="1360471"/>
                </a:cubicBezTo>
                <a:cubicBezTo>
                  <a:pt x="6598845" y="1354131"/>
                  <a:pt x="6354306" y="1363325"/>
                  <a:pt x="6098648" y="1360471"/>
                </a:cubicBezTo>
                <a:cubicBezTo>
                  <a:pt x="5842990" y="1357617"/>
                  <a:pt x="5701149" y="1329487"/>
                  <a:pt x="5362353" y="1360471"/>
                </a:cubicBezTo>
                <a:cubicBezTo>
                  <a:pt x="5023558" y="1391455"/>
                  <a:pt x="4919493" y="1353152"/>
                  <a:pt x="4504467" y="1360471"/>
                </a:cubicBezTo>
                <a:cubicBezTo>
                  <a:pt x="4244016" y="1374839"/>
                  <a:pt x="4027684" y="1341609"/>
                  <a:pt x="3855824" y="1360471"/>
                </a:cubicBezTo>
                <a:cubicBezTo>
                  <a:pt x="3683964" y="1379333"/>
                  <a:pt x="3489578" y="1360279"/>
                  <a:pt x="3207181" y="1360471"/>
                </a:cubicBezTo>
                <a:cubicBezTo>
                  <a:pt x="2924784" y="1360663"/>
                  <a:pt x="2693697" y="1370754"/>
                  <a:pt x="2504484" y="1360471"/>
                </a:cubicBezTo>
                <a:cubicBezTo>
                  <a:pt x="2315271" y="1350188"/>
                  <a:pt x="1999451" y="1336594"/>
                  <a:pt x="1801787" y="1360471"/>
                </a:cubicBezTo>
                <a:lnTo>
                  <a:pt x="1801787" y="1360471"/>
                </a:lnTo>
                <a:cubicBezTo>
                  <a:pt x="1573048" y="1381178"/>
                  <a:pt x="1496678" y="1371474"/>
                  <a:pt x="1324026" y="1360471"/>
                </a:cubicBezTo>
                <a:cubicBezTo>
                  <a:pt x="1151374" y="1349468"/>
                  <a:pt x="1015301" y="1368332"/>
                  <a:pt x="814764" y="1360471"/>
                </a:cubicBezTo>
                <a:cubicBezTo>
                  <a:pt x="614227" y="1352610"/>
                  <a:pt x="501803" y="1347759"/>
                  <a:pt x="226750" y="1360471"/>
                </a:cubicBezTo>
                <a:cubicBezTo>
                  <a:pt x="85709" y="1375382"/>
                  <a:pt x="10895" y="1260840"/>
                  <a:pt x="0" y="1133721"/>
                </a:cubicBezTo>
                <a:cubicBezTo>
                  <a:pt x="-4777" y="921936"/>
                  <a:pt x="21850" y="725462"/>
                  <a:pt x="0" y="566863"/>
                </a:cubicBezTo>
                <a:cubicBezTo>
                  <a:pt x="4679" y="531832"/>
                  <a:pt x="681" y="469149"/>
                  <a:pt x="0" y="439323"/>
                </a:cubicBezTo>
                <a:cubicBezTo>
                  <a:pt x="-9983" y="337873"/>
                  <a:pt x="215" y="325081"/>
                  <a:pt x="0" y="226745"/>
                </a:cubicBezTo>
                <a:lnTo>
                  <a:pt x="0" y="226750"/>
                </a:lnTo>
                <a:close/>
              </a:path>
            </a:pathLst>
          </a:custGeom>
          <a:solidFill>
            <a:srgbClr val="FFEFFF"/>
          </a:solidFill>
          <a:ln w="38100" cap="rnd" cmpd="thinThick">
            <a:solidFill>
              <a:srgbClr val="FF0066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4000">
                <a:solidFill>
                  <a:schemeClr val="tx1"/>
                </a:solidFill>
                <a:latin typeface="+mn-lt"/>
              </a:rPr>
              <a:t>Các hình 1, 2 gợi cho em liên tưởng đến hoạt động sản xuất nào ở vùng Đồng bằng Bắc Bộ?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C45ADF5-17C5-617F-D1FA-2BD2AEC23E54}"/>
              </a:ext>
            </a:extLst>
          </p:cNvPr>
          <p:cNvGrpSpPr/>
          <p:nvPr/>
        </p:nvGrpSpPr>
        <p:grpSpPr>
          <a:xfrm>
            <a:off x="6215528" y="2150458"/>
            <a:ext cx="5647024" cy="4239103"/>
            <a:chOff x="6215528" y="2150458"/>
            <a:chExt cx="5647024" cy="42391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0BC8669-1838-A43F-CD1C-A7A86C7A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5528" y="2510458"/>
              <a:ext cx="5352596" cy="342827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58F9347-8C82-83A1-16BD-A12A55C016B5}"/>
                </a:ext>
              </a:extLst>
            </p:cNvPr>
            <p:cNvSpPr txBox="1"/>
            <p:nvPr/>
          </p:nvSpPr>
          <p:spPr>
            <a:xfrm>
              <a:off x="8041435" y="5618215"/>
              <a:ext cx="2043953" cy="771346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3600"/>
                <a:t>Hình 2</a:t>
              </a:r>
              <a:endParaRPr lang="vi-VN" sz="3600"/>
            </a:p>
          </p:txBody>
        </p:sp>
        <p:pic>
          <p:nvPicPr>
            <p:cNvPr id="16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C222C005-B658-E537-9A2C-FB6D8A534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2552" y="2150458"/>
              <a:ext cx="720000" cy="720000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52DA29-6208-8B70-54F7-5D94ECBC5EF3}"/>
              </a:ext>
            </a:extLst>
          </p:cNvPr>
          <p:cNvGrpSpPr/>
          <p:nvPr/>
        </p:nvGrpSpPr>
        <p:grpSpPr>
          <a:xfrm>
            <a:off x="323257" y="2516179"/>
            <a:ext cx="5541992" cy="3928888"/>
            <a:chOff x="323257" y="2516179"/>
            <a:chExt cx="5541992" cy="39288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79D5BF9-CB27-6C27-69BF-1E04E745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448" y="2516179"/>
              <a:ext cx="5175801" cy="34225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2057230-C169-E662-0C12-43485EDEEB70}"/>
                </a:ext>
              </a:extLst>
            </p:cNvPr>
            <p:cNvSpPr txBox="1"/>
            <p:nvPr/>
          </p:nvSpPr>
          <p:spPr>
            <a:xfrm>
              <a:off x="2016967" y="5673721"/>
              <a:ext cx="2043953" cy="771346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3600"/>
                <a:t>Hình 1</a:t>
              </a:r>
              <a:endParaRPr lang="vi-VN" sz="3600"/>
            </a:p>
          </p:txBody>
        </p:sp>
        <p:pic>
          <p:nvPicPr>
            <p:cNvPr id="17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E1216892-EA43-FD8B-C99E-9A4CA008C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57" y="5591431"/>
              <a:ext cx="720000" cy="720000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7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B9300-5645-E0FC-0314-FE72E856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>
          <a:xfrm>
            <a:off x="2235013" y="463611"/>
            <a:ext cx="7279531" cy="63398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CA4D33-28D5-CEBE-9BCF-370E36749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1000"/>
                    </a14:imgEffect>
                  </a14:imgLayer>
                </a14:imgProps>
              </a:ext>
            </a:extLst>
          </a:blip>
          <a:srcRect l="1664" r="1664"/>
          <a:stretch/>
        </p:blipFill>
        <p:spPr>
          <a:xfrm>
            <a:off x="0" y="-1710"/>
            <a:ext cx="12195040" cy="68597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33667B2-C241-6EEC-427D-1C406C43A4CB}"/>
              </a:ext>
            </a:extLst>
          </p:cNvPr>
          <p:cNvSpPr/>
          <p:nvPr/>
        </p:nvSpPr>
        <p:spPr>
          <a:xfrm>
            <a:off x="175099" y="214010"/>
            <a:ext cx="11801895" cy="6459164"/>
          </a:xfrm>
          <a:prstGeom prst="roundRect">
            <a:avLst>
              <a:gd name="adj" fmla="val 9943"/>
            </a:avLst>
          </a:prstGeom>
          <a:solidFill>
            <a:schemeClr val="bg1">
              <a:alpha val="96000"/>
            </a:schemeClr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2BDFEF-0EB6-BC13-ADA8-692CB788BC64}"/>
              </a:ext>
            </a:extLst>
          </p:cNvPr>
          <p:cNvGrpSpPr/>
          <p:nvPr/>
        </p:nvGrpSpPr>
        <p:grpSpPr>
          <a:xfrm>
            <a:off x="3977436" y="1957975"/>
            <a:ext cx="3187773" cy="2326513"/>
            <a:chOff x="671735" y="4242722"/>
            <a:chExt cx="3187773" cy="2326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0BC8669-1838-A43F-CD1C-A7A86C7A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735" y="4522203"/>
              <a:ext cx="2845584" cy="1822564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58F9347-8C82-83A1-16BD-A12A55C016B5}"/>
                </a:ext>
              </a:extLst>
            </p:cNvPr>
            <p:cNvSpPr txBox="1"/>
            <p:nvPr/>
          </p:nvSpPr>
          <p:spPr>
            <a:xfrm>
              <a:off x="1365288" y="6018273"/>
              <a:ext cx="1297118" cy="550962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2400"/>
                <a:t>Hình 2</a:t>
              </a:r>
              <a:endParaRPr lang="vi-VN" sz="2400"/>
            </a:p>
          </p:txBody>
        </p:sp>
        <p:pic>
          <p:nvPicPr>
            <p:cNvPr id="16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C222C005-B658-E537-9A2C-FB6D8A534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508" y="4242722"/>
              <a:ext cx="720000" cy="72000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EA07F3D-DAFE-69E6-A19A-F4E746BB9CEE}"/>
              </a:ext>
            </a:extLst>
          </p:cNvPr>
          <p:cNvGrpSpPr/>
          <p:nvPr/>
        </p:nvGrpSpPr>
        <p:grpSpPr>
          <a:xfrm>
            <a:off x="639937" y="1942779"/>
            <a:ext cx="3194062" cy="2390889"/>
            <a:chOff x="683257" y="1989610"/>
            <a:chExt cx="3194062" cy="23908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79D5BF9-CB27-6C27-69BF-1E04E745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257" y="2274357"/>
              <a:ext cx="2845584" cy="1881674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2057230-C169-E662-0C12-43485EDEEB70}"/>
                </a:ext>
              </a:extLst>
            </p:cNvPr>
            <p:cNvSpPr txBox="1"/>
            <p:nvPr/>
          </p:nvSpPr>
          <p:spPr>
            <a:xfrm>
              <a:off x="1365288" y="3829537"/>
              <a:ext cx="1303358" cy="550962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2400"/>
                <a:t>Hình 1</a:t>
              </a:r>
              <a:endParaRPr lang="vi-VN" sz="2400"/>
            </a:p>
          </p:txBody>
        </p:sp>
        <p:pic>
          <p:nvPicPr>
            <p:cNvPr id="17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E1216892-EA43-FD8B-C99E-9A4CA008C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319" y="1989610"/>
              <a:ext cx="720000" cy="720000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F38DB7-93F3-B5C1-1A79-1CF7C3BFC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02" y="1838245"/>
            <a:ext cx="5545392" cy="4832586"/>
          </a:xfrm>
          <a:prstGeom prst="roundRect">
            <a:avLst>
              <a:gd name="adj" fmla="val 1123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64EEA7-1F11-8415-503E-EBCB89BE7467}"/>
              </a:ext>
            </a:extLst>
          </p:cNvPr>
          <p:cNvSpPr txBox="1"/>
          <p:nvPr/>
        </p:nvSpPr>
        <p:spPr>
          <a:xfrm>
            <a:off x="568916" y="4610508"/>
            <a:ext cx="6103429" cy="1736646"/>
          </a:xfrm>
          <a:prstGeom prst="wedgeRoundRectCallout">
            <a:avLst>
              <a:gd name="adj1" fmla="val -45642"/>
              <a:gd name="adj2" fmla="val -22446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Em liên tưởng đến hoạt động trồng lúa nước và làm đồ thủ công truyền thống.</a:t>
            </a:r>
            <a:endParaRPr 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8A2D1-CC57-F2CF-F525-F2FF307DA5C7}"/>
              </a:ext>
            </a:extLst>
          </p:cNvPr>
          <p:cNvSpPr txBox="1"/>
          <p:nvPr/>
        </p:nvSpPr>
        <p:spPr>
          <a:xfrm>
            <a:off x="639937" y="583356"/>
            <a:ext cx="10810721" cy="1360471"/>
          </a:xfrm>
          <a:custGeom>
            <a:avLst/>
            <a:gdLst>
              <a:gd name="connsiteX0" fmla="*/ 0 w 10810721"/>
              <a:gd name="connsiteY0" fmla="*/ 226750 h 1360471"/>
              <a:gd name="connsiteX1" fmla="*/ 226750 w 10810721"/>
              <a:gd name="connsiteY1" fmla="*/ 0 h 1360471"/>
              <a:gd name="connsiteX2" fmla="*/ 783263 w 10810721"/>
              <a:gd name="connsiteY2" fmla="*/ 0 h 1360471"/>
              <a:gd name="connsiteX3" fmla="*/ 1324026 w 10810721"/>
              <a:gd name="connsiteY3" fmla="*/ 0 h 1360471"/>
              <a:gd name="connsiteX4" fmla="*/ 1801787 w 10810721"/>
              <a:gd name="connsiteY4" fmla="*/ 0 h 1360471"/>
              <a:gd name="connsiteX5" fmla="*/ 1801787 w 10810721"/>
              <a:gd name="connsiteY5" fmla="*/ 0 h 1360471"/>
              <a:gd name="connsiteX6" fmla="*/ 2477457 w 10810721"/>
              <a:gd name="connsiteY6" fmla="*/ 0 h 1360471"/>
              <a:gd name="connsiteX7" fmla="*/ 3180154 w 10810721"/>
              <a:gd name="connsiteY7" fmla="*/ 0 h 1360471"/>
              <a:gd name="connsiteX8" fmla="*/ 3855824 w 10810721"/>
              <a:gd name="connsiteY8" fmla="*/ 0 h 1360471"/>
              <a:gd name="connsiteX9" fmla="*/ 4504467 w 10810721"/>
              <a:gd name="connsiteY9" fmla="*/ 0 h 1360471"/>
              <a:gd name="connsiteX10" fmla="*/ 4997582 w 10810721"/>
              <a:gd name="connsiteY10" fmla="*/ 0 h 1360471"/>
              <a:gd name="connsiteX11" fmla="*/ 5673083 w 10810721"/>
              <a:gd name="connsiteY11" fmla="*/ 0 h 1360471"/>
              <a:gd name="connsiteX12" fmla="*/ 6166198 w 10810721"/>
              <a:gd name="connsiteY12" fmla="*/ 0 h 1360471"/>
              <a:gd name="connsiteX13" fmla="*/ 6963289 w 10810721"/>
              <a:gd name="connsiteY13" fmla="*/ 0 h 1360471"/>
              <a:gd name="connsiteX14" fmla="*/ 7699584 w 10810721"/>
              <a:gd name="connsiteY14" fmla="*/ 0 h 1360471"/>
              <a:gd name="connsiteX15" fmla="*/ 8192699 w 10810721"/>
              <a:gd name="connsiteY15" fmla="*/ 0 h 1360471"/>
              <a:gd name="connsiteX16" fmla="*/ 8746610 w 10810721"/>
              <a:gd name="connsiteY16" fmla="*/ 0 h 1360471"/>
              <a:gd name="connsiteX17" fmla="*/ 9482905 w 10810721"/>
              <a:gd name="connsiteY17" fmla="*/ 0 h 1360471"/>
              <a:gd name="connsiteX18" fmla="*/ 10583971 w 10810721"/>
              <a:gd name="connsiteY18" fmla="*/ 0 h 1360471"/>
              <a:gd name="connsiteX19" fmla="*/ 10810721 w 10810721"/>
              <a:gd name="connsiteY19" fmla="*/ 226750 h 1360471"/>
              <a:gd name="connsiteX20" fmla="*/ 10810721 w 10810721"/>
              <a:gd name="connsiteY20" fmla="*/ 226745 h 1360471"/>
              <a:gd name="connsiteX21" fmla="*/ 10810721 w 10810721"/>
              <a:gd name="connsiteY21" fmla="*/ 226745 h 1360471"/>
              <a:gd name="connsiteX22" fmla="*/ 10810721 w 10810721"/>
              <a:gd name="connsiteY22" fmla="*/ 566863 h 1360471"/>
              <a:gd name="connsiteX23" fmla="*/ 10810721 w 10810721"/>
              <a:gd name="connsiteY23" fmla="*/ 1133721 h 1360471"/>
              <a:gd name="connsiteX24" fmla="*/ 10583971 w 10810721"/>
              <a:gd name="connsiteY24" fmla="*/ 1360471 h 1360471"/>
              <a:gd name="connsiteX25" fmla="*/ 9786880 w 10810721"/>
              <a:gd name="connsiteY25" fmla="*/ 1360471 h 1360471"/>
              <a:gd name="connsiteX26" fmla="*/ 9232970 w 10810721"/>
              <a:gd name="connsiteY26" fmla="*/ 1360471 h 1360471"/>
              <a:gd name="connsiteX27" fmla="*/ 8618265 w 10810721"/>
              <a:gd name="connsiteY27" fmla="*/ 1360471 h 1360471"/>
              <a:gd name="connsiteX28" fmla="*/ 8064354 w 10810721"/>
              <a:gd name="connsiteY28" fmla="*/ 1360471 h 1360471"/>
              <a:gd name="connsiteX29" fmla="*/ 7449649 w 10810721"/>
              <a:gd name="connsiteY29" fmla="*/ 1360471 h 1360471"/>
              <a:gd name="connsiteX30" fmla="*/ 6834944 w 10810721"/>
              <a:gd name="connsiteY30" fmla="*/ 1360471 h 1360471"/>
              <a:gd name="connsiteX31" fmla="*/ 6341828 w 10810721"/>
              <a:gd name="connsiteY31" fmla="*/ 1360471 h 1360471"/>
              <a:gd name="connsiteX32" fmla="*/ 5666328 w 10810721"/>
              <a:gd name="connsiteY32" fmla="*/ 1360471 h 1360471"/>
              <a:gd name="connsiteX33" fmla="*/ 5173212 w 10810721"/>
              <a:gd name="connsiteY33" fmla="*/ 1360471 h 1360471"/>
              <a:gd name="connsiteX34" fmla="*/ 4504467 w 10810721"/>
              <a:gd name="connsiteY34" fmla="*/ 1360471 h 1360471"/>
              <a:gd name="connsiteX35" fmla="*/ 3801770 w 10810721"/>
              <a:gd name="connsiteY35" fmla="*/ 1360471 h 1360471"/>
              <a:gd name="connsiteX36" fmla="*/ 3207181 w 10810721"/>
              <a:gd name="connsiteY36" fmla="*/ 1360471 h 1360471"/>
              <a:gd name="connsiteX37" fmla="*/ 2504484 w 10810721"/>
              <a:gd name="connsiteY37" fmla="*/ 1360471 h 1360471"/>
              <a:gd name="connsiteX38" fmla="*/ 1801787 w 10810721"/>
              <a:gd name="connsiteY38" fmla="*/ 1360471 h 1360471"/>
              <a:gd name="connsiteX39" fmla="*/ 1801787 w 10810721"/>
              <a:gd name="connsiteY39" fmla="*/ 1360471 h 1360471"/>
              <a:gd name="connsiteX40" fmla="*/ 1308275 w 10810721"/>
              <a:gd name="connsiteY40" fmla="*/ 1360471 h 1360471"/>
              <a:gd name="connsiteX41" fmla="*/ 814764 w 10810721"/>
              <a:gd name="connsiteY41" fmla="*/ 1360471 h 1360471"/>
              <a:gd name="connsiteX42" fmla="*/ 226750 w 10810721"/>
              <a:gd name="connsiteY42" fmla="*/ 1360471 h 1360471"/>
              <a:gd name="connsiteX43" fmla="*/ 0 w 10810721"/>
              <a:gd name="connsiteY43" fmla="*/ 1133721 h 1360471"/>
              <a:gd name="connsiteX44" fmla="*/ 0 w 10810721"/>
              <a:gd name="connsiteY44" fmla="*/ 566863 h 1360471"/>
              <a:gd name="connsiteX45" fmla="*/ 0 w 10810721"/>
              <a:gd name="connsiteY45" fmla="*/ 439323 h 1360471"/>
              <a:gd name="connsiteX46" fmla="*/ 0 w 10810721"/>
              <a:gd name="connsiteY46" fmla="*/ 226745 h 1360471"/>
              <a:gd name="connsiteX47" fmla="*/ 0 w 10810721"/>
              <a:gd name="connsiteY47" fmla="*/ 226750 h 13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10721" h="1360471" fill="none" extrusionOk="0">
                <a:moveTo>
                  <a:pt x="0" y="226750"/>
                </a:moveTo>
                <a:cubicBezTo>
                  <a:pt x="8702" y="77305"/>
                  <a:pt x="98393" y="-6908"/>
                  <a:pt x="226750" y="0"/>
                </a:cubicBezTo>
                <a:cubicBezTo>
                  <a:pt x="353554" y="-2906"/>
                  <a:pt x="625797" y="20870"/>
                  <a:pt x="783263" y="0"/>
                </a:cubicBezTo>
                <a:cubicBezTo>
                  <a:pt x="940729" y="-20870"/>
                  <a:pt x="1161422" y="-16542"/>
                  <a:pt x="1324026" y="0"/>
                </a:cubicBezTo>
                <a:cubicBezTo>
                  <a:pt x="1486630" y="16542"/>
                  <a:pt x="1569858" y="-8067"/>
                  <a:pt x="1801787" y="0"/>
                </a:cubicBezTo>
                <a:lnTo>
                  <a:pt x="1801787" y="0"/>
                </a:lnTo>
                <a:cubicBezTo>
                  <a:pt x="2083071" y="27911"/>
                  <a:pt x="2339072" y="-7607"/>
                  <a:pt x="2477457" y="0"/>
                </a:cubicBezTo>
                <a:cubicBezTo>
                  <a:pt x="2615842" y="7607"/>
                  <a:pt x="2976535" y="10594"/>
                  <a:pt x="3180154" y="0"/>
                </a:cubicBezTo>
                <a:cubicBezTo>
                  <a:pt x="3383773" y="-10594"/>
                  <a:pt x="3573911" y="-12355"/>
                  <a:pt x="3855824" y="0"/>
                </a:cubicBezTo>
                <a:cubicBezTo>
                  <a:pt x="4137737" y="12355"/>
                  <a:pt x="4313076" y="-6213"/>
                  <a:pt x="4504467" y="0"/>
                </a:cubicBezTo>
                <a:cubicBezTo>
                  <a:pt x="4669317" y="24281"/>
                  <a:pt x="4790120" y="-14918"/>
                  <a:pt x="4997582" y="0"/>
                </a:cubicBezTo>
                <a:cubicBezTo>
                  <a:pt x="5205044" y="14918"/>
                  <a:pt x="5337588" y="23314"/>
                  <a:pt x="5673083" y="0"/>
                </a:cubicBezTo>
                <a:cubicBezTo>
                  <a:pt x="6008578" y="-23314"/>
                  <a:pt x="5990117" y="18857"/>
                  <a:pt x="6166198" y="0"/>
                </a:cubicBezTo>
                <a:cubicBezTo>
                  <a:pt x="6342280" y="-18857"/>
                  <a:pt x="6722135" y="-14836"/>
                  <a:pt x="6963289" y="0"/>
                </a:cubicBezTo>
                <a:cubicBezTo>
                  <a:pt x="7204443" y="14836"/>
                  <a:pt x="7527240" y="33495"/>
                  <a:pt x="7699584" y="0"/>
                </a:cubicBezTo>
                <a:cubicBezTo>
                  <a:pt x="7871928" y="-33495"/>
                  <a:pt x="7964548" y="-6753"/>
                  <a:pt x="8192699" y="0"/>
                </a:cubicBezTo>
                <a:cubicBezTo>
                  <a:pt x="8420850" y="6753"/>
                  <a:pt x="8529282" y="-20562"/>
                  <a:pt x="8746610" y="0"/>
                </a:cubicBezTo>
                <a:cubicBezTo>
                  <a:pt x="8963938" y="20562"/>
                  <a:pt x="9246192" y="-8516"/>
                  <a:pt x="9482905" y="0"/>
                </a:cubicBezTo>
                <a:cubicBezTo>
                  <a:pt x="9719619" y="8516"/>
                  <a:pt x="10033963" y="-25048"/>
                  <a:pt x="10583971" y="0"/>
                </a:cubicBezTo>
                <a:cubicBezTo>
                  <a:pt x="10711488" y="12995"/>
                  <a:pt x="10809425" y="119060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335" y="355038"/>
                  <a:pt x="10794105" y="484428"/>
                  <a:pt x="10810721" y="566863"/>
                </a:cubicBezTo>
                <a:cubicBezTo>
                  <a:pt x="10826401" y="775147"/>
                  <a:pt x="10833767" y="921812"/>
                  <a:pt x="10810721" y="1133721"/>
                </a:cubicBezTo>
                <a:cubicBezTo>
                  <a:pt x="10830597" y="1269250"/>
                  <a:pt x="10712854" y="1363421"/>
                  <a:pt x="10583971" y="1360471"/>
                </a:cubicBezTo>
                <a:cubicBezTo>
                  <a:pt x="10340875" y="1350980"/>
                  <a:pt x="10050935" y="1353495"/>
                  <a:pt x="9786880" y="1360471"/>
                </a:cubicBezTo>
                <a:cubicBezTo>
                  <a:pt x="9522825" y="1367447"/>
                  <a:pt x="9423728" y="1349909"/>
                  <a:pt x="9232970" y="1360471"/>
                </a:cubicBezTo>
                <a:cubicBezTo>
                  <a:pt x="9042212" y="1371034"/>
                  <a:pt x="8798679" y="1358910"/>
                  <a:pt x="8618265" y="1360471"/>
                </a:cubicBezTo>
                <a:cubicBezTo>
                  <a:pt x="8437852" y="1362032"/>
                  <a:pt x="8238897" y="1339971"/>
                  <a:pt x="8064354" y="1360471"/>
                </a:cubicBezTo>
                <a:cubicBezTo>
                  <a:pt x="7889811" y="1380971"/>
                  <a:pt x="7727412" y="1354094"/>
                  <a:pt x="7449649" y="1360471"/>
                </a:cubicBezTo>
                <a:cubicBezTo>
                  <a:pt x="7171886" y="1366848"/>
                  <a:pt x="6968488" y="1343786"/>
                  <a:pt x="6834944" y="1360471"/>
                </a:cubicBezTo>
                <a:cubicBezTo>
                  <a:pt x="6701400" y="1377156"/>
                  <a:pt x="6546319" y="1384733"/>
                  <a:pt x="6341828" y="1360471"/>
                </a:cubicBezTo>
                <a:cubicBezTo>
                  <a:pt x="6137337" y="1336209"/>
                  <a:pt x="5946587" y="1386096"/>
                  <a:pt x="5666328" y="1360471"/>
                </a:cubicBezTo>
                <a:cubicBezTo>
                  <a:pt x="5386069" y="1334846"/>
                  <a:pt x="5354844" y="1354437"/>
                  <a:pt x="5173212" y="1360471"/>
                </a:cubicBezTo>
                <a:cubicBezTo>
                  <a:pt x="4991580" y="1366505"/>
                  <a:pt x="4770462" y="1393468"/>
                  <a:pt x="4504467" y="1360471"/>
                </a:cubicBezTo>
                <a:cubicBezTo>
                  <a:pt x="4196155" y="1387849"/>
                  <a:pt x="4048637" y="1386904"/>
                  <a:pt x="3801770" y="1360471"/>
                </a:cubicBezTo>
                <a:cubicBezTo>
                  <a:pt x="3554903" y="1334038"/>
                  <a:pt x="3405493" y="1388535"/>
                  <a:pt x="3207181" y="1360471"/>
                </a:cubicBezTo>
                <a:cubicBezTo>
                  <a:pt x="3008869" y="1332407"/>
                  <a:pt x="2703797" y="1378834"/>
                  <a:pt x="2504484" y="1360471"/>
                </a:cubicBezTo>
                <a:cubicBezTo>
                  <a:pt x="2305171" y="1342108"/>
                  <a:pt x="2040701" y="1389506"/>
                  <a:pt x="1801787" y="1360471"/>
                </a:cubicBezTo>
                <a:lnTo>
                  <a:pt x="1801787" y="1360471"/>
                </a:lnTo>
                <a:cubicBezTo>
                  <a:pt x="1651538" y="1346929"/>
                  <a:pt x="1425958" y="1346280"/>
                  <a:pt x="1308275" y="1360471"/>
                </a:cubicBezTo>
                <a:cubicBezTo>
                  <a:pt x="1190592" y="1374662"/>
                  <a:pt x="1047735" y="1344148"/>
                  <a:pt x="814764" y="1360471"/>
                </a:cubicBezTo>
                <a:cubicBezTo>
                  <a:pt x="581793" y="1376794"/>
                  <a:pt x="429285" y="1355271"/>
                  <a:pt x="226750" y="1360471"/>
                </a:cubicBezTo>
                <a:cubicBezTo>
                  <a:pt x="96135" y="1367918"/>
                  <a:pt x="-15561" y="1269556"/>
                  <a:pt x="0" y="1133721"/>
                </a:cubicBezTo>
                <a:cubicBezTo>
                  <a:pt x="26829" y="1005481"/>
                  <a:pt x="-4096" y="750338"/>
                  <a:pt x="0" y="566863"/>
                </a:cubicBezTo>
                <a:cubicBezTo>
                  <a:pt x="-4336" y="539768"/>
                  <a:pt x="3958" y="470993"/>
                  <a:pt x="0" y="439323"/>
                </a:cubicBezTo>
                <a:cubicBezTo>
                  <a:pt x="-4469" y="391287"/>
                  <a:pt x="-3076" y="328593"/>
                  <a:pt x="0" y="226745"/>
                </a:cubicBezTo>
                <a:lnTo>
                  <a:pt x="0" y="226750"/>
                </a:lnTo>
                <a:close/>
              </a:path>
              <a:path w="10810721" h="1360471" stroke="0" extrusionOk="0">
                <a:moveTo>
                  <a:pt x="0" y="226750"/>
                </a:moveTo>
                <a:cubicBezTo>
                  <a:pt x="5982" y="86261"/>
                  <a:pt x="106799" y="-8409"/>
                  <a:pt x="226750" y="0"/>
                </a:cubicBezTo>
                <a:cubicBezTo>
                  <a:pt x="391813" y="13531"/>
                  <a:pt x="546310" y="19600"/>
                  <a:pt x="736012" y="0"/>
                </a:cubicBezTo>
                <a:cubicBezTo>
                  <a:pt x="925714" y="-19600"/>
                  <a:pt x="1079098" y="-23412"/>
                  <a:pt x="1245274" y="0"/>
                </a:cubicBezTo>
                <a:cubicBezTo>
                  <a:pt x="1411450" y="23412"/>
                  <a:pt x="1627738" y="-1460"/>
                  <a:pt x="1801787" y="0"/>
                </a:cubicBezTo>
                <a:lnTo>
                  <a:pt x="1801787" y="0"/>
                </a:lnTo>
                <a:cubicBezTo>
                  <a:pt x="1939813" y="-6454"/>
                  <a:pt x="2161850" y="11460"/>
                  <a:pt x="2450430" y="0"/>
                </a:cubicBezTo>
                <a:cubicBezTo>
                  <a:pt x="2739010" y="-11460"/>
                  <a:pt x="2861738" y="-17875"/>
                  <a:pt x="3072047" y="0"/>
                </a:cubicBezTo>
                <a:cubicBezTo>
                  <a:pt x="3282356" y="17875"/>
                  <a:pt x="3466201" y="3601"/>
                  <a:pt x="3720690" y="0"/>
                </a:cubicBezTo>
                <a:cubicBezTo>
                  <a:pt x="3975179" y="-3601"/>
                  <a:pt x="4325354" y="35493"/>
                  <a:pt x="4504467" y="0"/>
                </a:cubicBezTo>
                <a:cubicBezTo>
                  <a:pt x="4739652" y="9243"/>
                  <a:pt x="5106328" y="31199"/>
                  <a:pt x="5301558" y="0"/>
                </a:cubicBezTo>
                <a:cubicBezTo>
                  <a:pt x="5496788" y="-31199"/>
                  <a:pt x="5592465" y="10859"/>
                  <a:pt x="5855468" y="0"/>
                </a:cubicBezTo>
                <a:cubicBezTo>
                  <a:pt x="6118471" y="-10859"/>
                  <a:pt x="6197727" y="-14687"/>
                  <a:pt x="6348583" y="0"/>
                </a:cubicBezTo>
                <a:cubicBezTo>
                  <a:pt x="6499439" y="14687"/>
                  <a:pt x="6706533" y="-7279"/>
                  <a:pt x="6841699" y="0"/>
                </a:cubicBezTo>
                <a:cubicBezTo>
                  <a:pt x="6976865" y="7279"/>
                  <a:pt x="7150411" y="13249"/>
                  <a:pt x="7395609" y="0"/>
                </a:cubicBezTo>
                <a:cubicBezTo>
                  <a:pt x="7640807" y="-13249"/>
                  <a:pt x="7811594" y="14128"/>
                  <a:pt x="7949519" y="0"/>
                </a:cubicBezTo>
                <a:cubicBezTo>
                  <a:pt x="8087444" y="-14128"/>
                  <a:pt x="8475206" y="-14479"/>
                  <a:pt x="8625020" y="0"/>
                </a:cubicBezTo>
                <a:cubicBezTo>
                  <a:pt x="8774834" y="14479"/>
                  <a:pt x="9182129" y="-11912"/>
                  <a:pt x="9361315" y="0"/>
                </a:cubicBezTo>
                <a:cubicBezTo>
                  <a:pt x="9540502" y="11912"/>
                  <a:pt x="9667079" y="-17417"/>
                  <a:pt x="9854431" y="0"/>
                </a:cubicBezTo>
                <a:cubicBezTo>
                  <a:pt x="10041783" y="17417"/>
                  <a:pt x="10340395" y="13779"/>
                  <a:pt x="10583971" y="0"/>
                </a:cubicBezTo>
                <a:cubicBezTo>
                  <a:pt x="10713053" y="-1544"/>
                  <a:pt x="10814750" y="101864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034" y="353075"/>
                  <a:pt x="10796893" y="434712"/>
                  <a:pt x="10810721" y="566863"/>
                </a:cubicBezTo>
                <a:cubicBezTo>
                  <a:pt x="10799576" y="757684"/>
                  <a:pt x="10805321" y="981977"/>
                  <a:pt x="10810721" y="1133721"/>
                </a:cubicBezTo>
                <a:cubicBezTo>
                  <a:pt x="10808470" y="1261281"/>
                  <a:pt x="10716232" y="1336679"/>
                  <a:pt x="10583971" y="1360471"/>
                </a:cubicBezTo>
                <a:cubicBezTo>
                  <a:pt x="10302825" y="1367088"/>
                  <a:pt x="10080805" y="1341682"/>
                  <a:pt x="9786880" y="1360471"/>
                </a:cubicBezTo>
                <a:cubicBezTo>
                  <a:pt x="9492955" y="1379260"/>
                  <a:pt x="9375139" y="1382454"/>
                  <a:pt x="9111380" y="1360471"/>
                </a:cubicBezTo>
                <a:cubicBezTo>
                  <a:pt x="8847621" y="1338488"/>
                  <a:pt x="8643146" y="1387648"/>
                  <a:pt x="8435880" y="1360471"/>
                </a:cubicBezTo>
                <a:cubicBezTo>
                  <a:pt x="8228614" y="1333294"/>
                  <a:pt x="8123048" y="1376619"/>
                  <a:pt x="7942764" y="1360471"/>
                </a:cubicBezTo>
                <a:cubicBezTo>
                  <a:pt x="7762480" y="1344323"/>
                  <a:pt x="7695796" y="1353663"/>
                  <a:pt x="7449649" y="1360471"/>
                </a:cubicBezTo>
                <a:cubicBezTo>
                  <a:pt x="7203503" y="1367279"/>
                  <a:pt x="6949451" y="1366811"/>
                  <a:pt x="6774148" y="1360471"/>
                </a:cubicBezTo>
                <a:cubicBezTo>
                  <a:pt x="6598845" y="1354131"/>
                  <a:pt x="6354306" y="1363325"/>
                  <a:pt x="6098648" y="1360471"/>
                </a:cubicBezTo>
                <a:cubicBezTo>
                  <a:pt x="5842990" y="1357617"/>
                  <a:pt x="5701149" y="1329487"/>
                  <a:pt x="5362353" y="1360471"/>
                </a:cubicBezTo>
                <a:cubicBezTo>
                  <a:pt x="5023558" y="1391455"/>
                  <a:pt x="4919493" y="1353152"/>
                  <a:pt x="4504467" y="1360471"/>
                </a:cubicBezTo>
                <a:cubicBezTo>
                  <a:pt x="4244016" y="1374839"/>
                  <a:pt x="4027684" y="1341609"/>
                  <a:pt x="3855824" y="1360471"/>
                </a:cubicBezTo>
                <a:cubicBezTo>
                  <a:pt x="3683964" y="1379333"/>
                  <a:pt x="3489578" y="1360279"/>
                  <a:pt x="3207181" y="1360471"/>
                </a:cubicBezTo>
                <a:cubicBezTo>
                  <a:pt x="2924784" y="1360663"/>
                  <a:pt x="2693697" y="1370754"/>
                  <a:pt x="2504484" y="1360471"/>
                </a:cubicBezTo>
                <a:cubicBezTo>
                  <a:pt x="2315271" y="1350188"/>
                  <a:pt x="1999451" y="1336594"/>
                  <a:pt x="1801787" y="1360471"/>
                </a:cubicBezTo>
                <a:lnTo>
                  <a:pt x="1801787" y="1360471"/>
                </a:lnTo>
                <a:cubicBezTo>
                  <a:pt x="1573048" y="1381178"/>
                  <a:pt x="1496678" y="1371474"/>
                  <a:pt x="1324026" y="1360471"/>
                </a:cubicBezTo>
                <a:cubicBezTo>
                  <a:pt x="1151374" y="1349468"/>
                  <a:pt x="1015301" y="1368332"/>
                  <a:pt x="814764" y="1360471"/>
                </a:cubicBezTo>
                <a:cubicBezTo>
                  <a:pt x="614227" y="1352610"/>
                  <a:pt x="501803" y="1347759"/>
                  <a:pt x="226750" y="1360471"/>
                </a:cubicBezTo>
                <a:cubicBezTo>
                  <a:pt x="85709" y="1375382"/>
                  <a:pt x="10895" y="1260840"/>
                  <a:pt x="0" y="1133721"/>
                </a:cubicBezTo>
                <a:cubicBezTo>
                  <a:pt x="-4777" y="921936"/>
                  <a:pt x="21850" y="725462"/>
                  <a:pt x="0" y="566863"/>
                </a:cubicBezTo>
                <a:cubicBezTo>
                  <a:pt x="4679" y="531832"/>
                  <a:pt x="681" y="469149"/>
                  <a:pt x="0" y="439323"/>
                </a:cubicBezTo>
                <a:cubicBezTo>
                  <a:pt x="-9983" y="337873"/>
                  <a:pt x="215" y="325081"/>
                  <a:pt x="0" y="226745"/>
                </a:cubicBezTo>
                <a:lnTo>
                  <a:pt x="0" y="226750"/>
                </a:lnTo>
                <a:close/>
              </a:path>
            </a:pathLst>
          </a:custGeom>
          <a:solidFill>
            <a:srgbClr val="FFEFFF"/>
          </a:solidFill>
          <a:ln w="38100" cap="rnd" cmpd="thinThick">
            <a:solidFill>
              <a:srgbClr val="FF0066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4000">
                <a:solidFill>
                  <a:schemeClr val="tx1"/>
                </a:solidFill>
                <a:latin typeface="+mn-lt"/>
              </a:rPr>
              <a:t>Các hình 1, 2 gợi cho em liên tưởng đến hoạt động sản xuất nào ở vùng Đồng bằng Bắc Bộ?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022096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B9300-5645-E0FC-0314-FE72E856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>
          <a:xfrm>
            <a:off x="2235013" y="463611"/>
            <a:ext cx="7279531" cy="63398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CA4D33-28D5-CEBE-9BCF-370E36749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1000"/>
                    </a14:imgEffect>
                  </a14:imgLayer>
                </a14:imgProps>
              </a:ext>
            </a:extLst>
          </a:blip>
          <a:srcRect l="1664" r="1664"/>
          <a:stretch/>
        </p:blipFill>
        <p:spPr>
          <a:xfrm>
            <a:off x="0" y="-1710"/>
            <a:ext cx="12195040" cy="68597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33667B2-C241-6EEC-427D-1C406C43A4CB}"/>
              </a:ext>
            </a:extLst>
          </p:cNvPr>
          <p:cNvSpPr/>
          <p:nvPr/>
        </p:nvSpPr>
        <p:spPr>
          <a:xfrm>
            <a:off x="129379" y="463611"/>
            <a:ext cx="11801895" cy="5976478"/>
          </a:xfrm>
          <a:prstGeom prst="roundRect">
            <a:avLst>
              <a:gd name="adj" fmla="val 9943"/>
            </a:avLst>
          </a:prstGeom>
          <a:solidFill>
            <a:schemeClr val="bg1">
              <a:alpha val="68000"/>
            </a:schemeClr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EA07F3D-DAFE-69E6-A19A-F4E746BB9CEE}"/>
              </a:ext>
            </a:extLst>
          </p:cNvPr>
          <p:cNvGrpSpPr/>
          <p:nvPr/>
        </p:nvGrpSpPr>
        <p:grpSpPr>
          <a:xfrm>
            <a:off x="436270" y="2466153"/>
            <a:ext cx="5234841" cy="3728314"/>
            <a:chOff x="683257" y="1956629"/>
            <a:chExt cx="5234841" cy="3728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79D5BF9-CB27-6C27-69BF-1E04E745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257" y="2274357"/>
              <a:ext cx="4831474" cy="3194866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2057230-C169-E662-0C12-43485EDEEB70}"/>
                </a:ext>
              </a:extLst>
            </p:cNvPr>
            <p:cNvSpPr txBox="1"/>
            <p:nvPr/>
          </p:nvSpPr>
          <p:spPr>
            <a:xfrm>
              <a:off x="2151077" y="5133981"/>
              <a:ext cx="1303358" cy="550962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2400"/>
                <a:t>Hình 1</a:t>
              </a:r>
              <a:endParaRPr lang="vi-VN" sz="2400"/>
            </a:p>
          </p:txBody>
        </p:sp>
        <p:pic>
          <p:nvPicPr>
            <p:cNvPr id="17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E1216892-EA43-FD8B-C99E-9A4CA008C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098" y="1956629"/>
              <a:ext cx="720000" cy="720000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64EEA7-1F11-8415-503E-EBCB89BE7467}"/>
              </a:ext>
            </a:extLst>
          </p:cNvPr>
          <p:cNvSpPr txBox="1"/>
          <p:nvPr/>
        </p:nvSpPr>
        <p:spPr>
          <a:xfrm>
            <a:off x="5671111" y="2610691"/>
            <a:ext cx="6103429" cy="3439239"/>
          </a:xfrm>
          <a:prstGeom prst="wedgeRoundRectCallout">
            <a:avLst>
              <a:gd name="adj1" fmla="val -45642"/>
              <a:gd name="adj2" fmla="val -22446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Đồng bằng Bắc Bộ có rất nhiều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làng nghề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/>
              <a:t>thủ công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truyền </a:t>
            </a:r>
            <a:r>
              <a:rPr lang="en-US" sz="2800"/>
              <a:t>thống</a:t>
            </a:r>
            <a:r>
              <a:rPr lang="vi-VN" sz="2800"/>
              <a:t>.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Văn hoá làng nghề vùng đồng bằng Bắc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ộ được hình thành và phát triển trong suốt chiều dài lịch sử của dân tộc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hun đúc nên tâm hồn Việt và các giá trị đạo đức, nhân văn.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51CE9B-8533-1984-964A-F0BEB0494A94}"/>
              </a:ext>
            </a:extLst>
          </p:cNvPr>
          <p:cNvSpPr txBox="1"/>
          <p:nvPr/>
        </p:nvSpPr>
        <p:spPr>
          <a:xfrm>
            <a:off x="469417" y="943511"/>
            <a:ext cx="10810721" cy="1360471"/>
          </a:xfrm>
          <a:custGeom>
            <a:avLst/>
            <a:gdLst>
              <a:gd name="connsiteX0" fmla="*/ 0 w 10810721"/>
              <a:gd name="connsiteY0" fmla="*/ 226750 h 1360471"/>
              <a:gd name="connsiteX1" fmla="*/ 226750 w 10810721"/>
              <a:gd name="connsiteY1" fmla="*/ 0 h 1360471"/>
              <a:gd name="connsiteX2" fmla="*/ 783263 w 10810721"/>
              <a:gd name="connsiteY2" fmla="*/ 0 h 1360471"/>
              <a:gd name="connsiteX3" fmla="*/ 1324026 w 10810721"/>
              <a:gd name="connsiteY3" fmla="*/ 0 h 1360471"/>
              <a:gd name="connsiteX4" fmla="*/ 1801787 w 10810721"/>
              <a:gd name="connsiteY4" fmla="*/ 0 h 1360471"/>
              <a:gd name="connsiteX5" fmla="*/ 1801787 w 10810721"/>
              <a:gd name="connsiteY5" fmla="*/ 0 h 1360471"/>
              <a:gd name="connsiteX6" fmla="*/ 2477457 w 10810721"/>
              <a:gd name="connsiteY6" fmla="*/ 0 h 1360471"/>
              <a:gd name="connsiteX7" fmla="*/ 3180154 w 10810721"/>
              <a:gd name="connsiteY7" fmla="*/ 0 h 1360471"/>
              <a:gd name="connsiteX8" fmla="*/ 3855824 w 10810721"/>
              <a:gd name="connsiteY8" fmla="*/ 0 h 1360471"/>
              <a:gd name="connsiteX9" fmla="*/ 4504467 w 10810721"/>
              <a:gd name="connsiteY9" fmla="*/ 0 h 1360471"/>
              <a:gd name="connsiteX10" fmla="*/ 4997582 w 10810721"/>
              <a:gd name="connsiteY10" fmla="*/ 0 h 1360471"/>
              <a:gd name="connsiteX11" fmla="*/ 5673083 w 10810721"/>
              <a:gd name="connsiteY11" fmla="*/ 0 h 1360471"/>
              <a:gd name="connsiteX12" fmla="*/ 6166198 w 10810721"/>
              <a:gd name="connsiteY12" fmla="*/ 0 h 1360471"/>
              <a:gd name="connsiteX13" fmla="*/ 6963289 w 10810721"/>
              <a:gd name="connsiteY13" fmla="*/ 0 h 1360471"/>
              <a:gd name="connsiteX14" fmla="*/ 7699584 w 10810721"/>
              <a:gd name="connsiteY14" fmla="*/ 0 h 1360471"/>
              <a:gd name="connsiteX15" fmla="*/ 8192699 w 10810721"/>
              <a:gd name="connsiteY15" fmla="*/ 0 h 1360471"/>
              <a:gd name="connsiteX16" fmla="*/ 8746610 w 10810721"/>
              <a:gd name="connsiteY16" fmla="*/ 0 h 1360471"/>
              <a:gd name="connsiteX17" fmla="*/ 9482905 w 10810721"/>
              <a:gd name="connsiteY17" fmla="*/ 0 h 1360471"/>
              <a:gd name="connsiteX18" fmla="*/ 10583971 w 10810721"/>
              <a:gd name="connsiteY18" fmla="*/ 0 h 1360471"/>
              <a:gd name="connsiteX19" fmla="*/ 10810721 w 10810721"/>
              <a:gd name="connsiteY19" fmla="*/ 226750 h 1360471"/>
              <a:gd name="connsiteX20" fmla="*/ 10810721 w 10810721"/>
              <a:gd name="connsiteY20" fmla="*/ 226745 h 1360471"/>
              <a:gd name="connsiteX21" fmla="*/ 10810721 w 10810721"/>
              <a:gd name="connsiteY21" fmla="*/ 226745 h 1360471"/>
              <a:gd name="connsiteX22" fmla="*/ 10810721 w 10810721"/>
              <a:gd name="connsiteY22" fmla="*/ 566863 h 1360471"/>
              <a:gd name="connsiteX23" fmla="*/ 10810721 w 10810721"/>
              <a:gd name="connsiteY23" fmla="*/ 1133721 h 1360471"/>
              <a:gd name="connsiteX24" fmla="*/ 10583971 w 10810721"/>
              <a:gd name="connsiteY24" fmla="*/ 1360471 h 1360471"/>
              <a:gd name="connsiteX25" fmla="*/ 9786880 w 10810721"/>
              <a:gd name="connsiteY25" fmla="*/ 1360471 h 1360471"/>
              <a:gd name="connsiteX26" fmla="*/ 9232970 w 10810721"/>
              <a:gd name="connsiteY26" fmla="*/ 1360471 h 1360471"/>
              <a:gd name="connsiteX27" fmla="*/ 8618265 w 10810721"/>
              <a:gd name="connsiteY27" fmla="*/ 1360471 h 1360471"/>
              <a:gd name="connsiteX28" fmla="*/ 8064354 w 10810721"/>
              <a:gd name="connsiteY28" fmla="*/ 1360471 h 1360471"/>
              <a:gd name="connsiteX29" fmla="*/ 7449649 w 10810721"/>
              <a:gd name="connsiteY29" fmla="*/ 1360471 h 1360471"/>
              <a:gd name="connsiteX30" fmla="*/ 6834944 w 10810721"/>
              <a:gd name="connsiteY30" fmla="*/ 1360471 h 1360471"/>
              <a:gd name="connsiteX31" fmla="*/ 6341828 w 10810721"/>
              <a:gd name="connsiteY31" fmla="*/ 1360471 h 1360471"/>
              <a:gd name="connsiteX32" fmla="*/ 5666328 w 10810721"/>
              <a:gd name="connsiteY32" fmla="*/ 1360471 h 1360471"/>
              <a:gd name="connsiteX33" fmla="*/ 5173212 w 10810721"/>
              <a:gd name="connsiteY33" fmla="*/ 1360471 h 1360471"/>
              <a:gd name="connsiteX34" fmla="*/ 4504467 w 10810721"/>
              <a:gd name="connsiteY34" fmla="*/ 1360471 h 1360471"/>
              <a:gd name="connsiteX35" fmla="*/ 3801770 w 10810721"/>
              <a:gd name="connsiteY35" fmla="*/ 1360471 h 1360471"/>
              <a:gd name="connsiteX36" fmla="*/ 3207181 w 10810721"/>
              <a:gd name="connsiteY36" fmla="*/ 1360471 h 1360471"/>
              <a:gd name="connsiteX37" fmla="*/ 2504484 w 10810721"/>
              <a:gd name="connsiteY37" fmla="*/ 1360471 h 1360471"/>
              <a:gd name="connsiteX38" fmla="*/ 1801787 w 10810721"/>
              <a:gd name="connsiteY38" fmla="*/ 1360471 h 1360471"/>
              <a:gd name="connsiteX39" fmla="*/ 1801787 w 10810721"/>
              <a:gd name="connsiteY39" fmla="*/ 1360471 h 1360471"/>
              <a:gd name="connsiteX40" fmla="*/ 1308275 w 10810721"/>
              <a:gd name="connsiteY40" fmla="*/ 1360471 h 1360471"/>
              <a:gd name="connsiteX41" fmla="*/ 814764 w 10810721"/>
              <a:gd name="connsiteY41" fmla="*/ 1360471 h 1360471"/>
              <a:gd name="connsiteX42" fmla="*/ 226750 w 10810721"/>
              <a:gd name="connsiteY42" fmla="*/ 1360471 h 1360471"/>
              <a:gd name="connsiteX43" fmla="*/ 0 w 10810721"/>
              <a:gd name="connsiteY43" fmla="*/ 1133721 h 1360471"/>
              <a:gd name="connsiteX44" fmla="*/ 0 w 10810721"/>
              <a:gd name="connsiteY44" fmla="*/ 566863 h 1360471"/>
              <a:gd name="connsiteX45" fmla="*/ 0 w 10810721"/>
              <a:gd name="connsiteY45" fmla="*/ 439323 h 1360471"/>
              <a:gd name="connsiteX46" fmla="*/ 0 w 10810721"/>
              <a:gd name="connsiteY46" fmla="*/ 226745 h 1360471"/>
              <a:gd name="connsiteX47" fmla="*/ 0 w 10810721"/>
              <a:gd name="connsiteY47" fmla="*/ 226750 h 13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10721" h="1360471" fill="none" extrusionOk="0">
                <a:moveTo>
                  <a:pt x="0" y="226750"/>
                </a:moveTo>
                <a:cubicBezTo>
                  <a:pt x="8702" y="77305"/>
                  <a:pt x="98393" y="-6908"/>
                  <a:pt x="226750" y="0"/>
                </a:cubicBezTo>
                <a:cubicBezTo>
                  <a:pt x="353554" y="-2906"/>
                  <a:pt x="625797" y="20870"/>
                  <a:pt x="783263" y="0"/>
                </a:cubicBezTo>
                <a:cubicBezTo>
                  <a:pt x="940729" y="-20870"/>
                  <a:pt x="1161422" y="-16542"/>
                  <a:pt x="1324026" y="0"/>
                </a:cubicBezTo>
                <a:cubicBezTo>
                  <a:pt x="1486630" y="16542"/>
                  <a:pt x="1569858" y="-8067"/>
                  <a:pt x="1801787" y="0"/>
                </a:cubicBezTo>
                <a:lnTo>
                  <a:pt x="1801787" y="0"/>
                </a:lnTo>
                <a:cubicBezTo>
                  <a:pt x="2083071" y="27911"/>
                  <a:pt x="2339072" y="-7607"/>
                  <a:pt x="2477457" y="0"/>
                </a:cubicBezTo>
                <a:cubicBezTo>
                  <a:pt x="2615842" y="7607"/>
                  <a:pt x="2976535" y="10594"/>
                  <a:pt x="3180154" y="0"/>
                </a:cubicBezTo>
                <a:cubicBezTo>
                  <a:pt x="3383773" y="-10594"/>
                  <a:pt x="3573911" y="-12355"/>
                  <a:pt x="3855824" y="0"/>
                </a:cubicBezTo>
                <a:cubicBezTo>
                  <a:pt x="4137737" y="12355"/>
                  <a:pt x="4313076" y="-6213"/>
                  <a:pt x="4504467" y="0"/>
                </a:cubicBezTo>
                <a:cubicBezTo>
                  <a:pt x="4669317" y="24281"/>
                  <a:pt x="4790120" y="-14918"/>
                  <a:pt x="4997582" y="0"/>
                </a:cubicBezTo>
                <a:cubicBezTo>
                  <a:pt x="5205044" y="14918"/>
                  <a:pt x="5337588" y="23314"/>
                  <a:pt x="5673083" y="0"/>
                </a:cubicBezTo>
                <a:cubicBezTo>
                  <a:pt x="6008578" y="-23314"/>
                  <a:pt x="5990117" y="18857"/>
                  <a:pt x="6166198" y="0"/>
                </a:cubicBezTo>
                <a:cubicBezTo>
                  <a:pt x="6342280" y="-18857"/>
                  <a:pt x="6722135" y="-14836"/>
                  <a:pt x="6963289" y="0"/>
                </a:cubicBezTo>
                <a:cubicBezTo>
                  <a:pt x="7204443" y="14836"/>
                  <a:pt x="7527240" y="33495"/>
                  <a:pt x="7699584" y="0"/>
                </a:cubicBezTo>
                <a:cubicBezTo>
                  <a:pt x="7871928" y="-33495"/>
                  <a:pt x="7964548" y="-6753"/>
                  <a:pt x="8192699" y="0"/>
                </a:cubicBezTo>
                <a:cubicBezTo>
                  <a:pt x="8420850" y="6753"/>
                  <a:pt x="8529282" y="-20562"/>
                  <a:pt x="8746610" y="0"/>
                </a:cubicBezTo>
                <a:cubicBezTo>
                  <a:pt x="8963938" y="20562"/>
                  <a:pt x="9246192" y="-8516"/>
                  <a:pt x="9482905" y="0"/>
                </a:cubicBezTo>
                <a:cubicBezTo>
                  <a:pt x="9719619" y="8516"/>
                  <a:pt x="10033963" y="-25048"/>
                  <a:pt x="10583971" y="0"/>
                </a:cubicBezTo>
                <a:cubicBezTo>
                  <a:pt x="10711488" y="12995"/>
                  <a:pt x="10809425" y="119060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335" y="355038"/>
                  <a:pt x="10794105" y="484428"/>
                  <a:pt x="10810721" y="566863"/>
                </a:cubicBezTo>
                <a:cubicBezTo>
                  <a:pt x="10826401" y="775147"/>
                  <a:pt x="10833767" y="921812"/>
                  <a:pt x="10810721" y="1133721"/>
                </a:cubicBezTo>
                <a:cubicBezTo>
                  <a:pt x="10830597" y="1269250"/>
                  <a:pt x="10712854" y="1363421"/>
                  <a:pt x="10583971" y="1360471"/>
                </a:cubicBezTo>
                <a:cubicBezTo>
                  <a:pt x="10340875" y="1350980"/>
                  <a:pt x="10050935" y="1353495"/>
                  <a:pt x="9786880" y="1360471"/>
                </a:cubicBezTo>
                <a:cubicBezTo>
                  <a:pt x="9522825" y="1367447"/>
                  <a:pt x="9423728" y="1349909"/>
                  <a:pt x="9232970" y="1360471"/>
                </a:cubicBezTo>
                <a:cubicBezTo>
                  <a:pt x="9042212" y="1371034"/>
                  <a:pt x="8798679" y="1358910"/>
                  <a:pt x="8618265" y="1360471"/>
                </a:cubicBezTo>
                <a:cubicBezTo>
                  <a:pt x="8437852" y="1362032"/>
                  <a:pt x="8238897" y="1339971"/>
                  <a:pt x="8064354" y="1360471"/>
                </a:cubicBezTo>
                <a:cubicBezTo>
                  <a:pt x="7889811" y="1380971"/>
                  <a:pt x="7727412" y="1354094"/>
                  <a:pt x="7449649" y="1360471"/>
                </a:cubicBezTo>
                <a:cubicBezTo>
                  <a:pt x="7171886" y="1366848"/>
                  <a:pt x="6968488" y="1343786"/>
                  <a:pt x="6834944" y="1360471"/>
                </a:cubicBezTo>
                <a:cubicBezTo>
                  <a:pt x="6701400" y="1377156"/>
                  <a:pt x="6546319" y="1384733"/>
                  <a:pt x="6341828" y="1360471"/>
                </a:cubicBezTo>
                <a:cubicBezTo>
                  <a:pt x="6137337" y="1336209"/>
                  <a:pt x="5946587" y="1386096"/>
                  <a:pt x="5666328" y="1360471"/>
                </a:cubicBezTo>
                <a:cubicBezTo>
                  <a:pt x="5386069" y="1334846"/>
                  <a:pt x="5354844" y="1354437"/>
                  <a:pt x="5173212" y="1360471"/>
                </a:cubicBezTo>
                <a:cubicBezTo>
                  <a:pt x="4991580" y="1366505"/>
                  <a:pt x="4770462" y="1393468"/>
                  <a:pt x="4504467" y="1360471"/>
                </a:cubicBezTo>
                <a:cubicBezTo>
                  <a:pt x="4196155" y="1387849"/>
                  <a:pt x="4048637" y="1386904"/>
                  <a:pt x="3801770" y="1360471"/>
                </a:cubicBezTo>
                <a:cubicBezTo>
                  <a:pt x="3554903" y="1334038"/>
                  <a:pt x="3405493" y="1388535"/>
                  <a:pt x="3207181" y="1360471"/>
                </a:cubicBezTo>
                <a:cubicBezTo>
                  <a:pt x="3008869" y="1332407"/>
                  <a:pt x="2703797" y="1378834"/>
                  <a:pt x="2504484" y="1360471"/>
                </a:cubicBezTo>
                <a:cubicBezTo>
                  <a:pt x="2305171" y="1342108"/>
                  <a:pt x="2040701" y="1389506"/>
                  <a:pt x="1801787" y="1360471"/>
                </a:cubicBezTo>
                <a:lnTo>
                  <a:pt x="1801787" y="1360471"/>
                </a:lnTo>
                <a:cubicBezTo>
                  <a:pt x="1651538" y="1346929"/>
                  <a:pt x="1425958" y="1346280"/>
                  <a:pt x="1308275" y="1360471"/>
                </a:cubicBezTo>
                <a:cubicBezTo>
                  <a:pt x="1190592" y="1374662"/>
                  <a:pt x="1047735" y="1344148"/>
                  <a:pt x="814764" y="1360471"/>
                </a:cubicBezTo>
                <a:cubicBezTo>
                  <a:pt x="581793" y="1376794"/>
                  <a:pt x="429285" y="1355271"/>
                  <a:pt x="226750" y="1360471"/>
                </a:cubicBezTo>
                <a:cubicBezTo>
                  <a:pt x="96135" y="1367918"/>
                  <a:pt x="-15561" y="1269556"/>
                  <a:pt x="0" y="1133721"/>
                </a:cubicBezTo>
                <a:cubicBezTo>
                  <a:pt x="26829" y="1005481"/>
                  <a:pt x="-4096" y="750338"/>
                  <a:pt x="0" y="566863"/>
                </a:cubicBezTo>
                <a:cubicBezTo>
                  <a:pt x="-4336" y="539768"/>
                  <a:pt x="3958" y="470993"/>
                  <a:pt x="0" y="439323"/>
                </a:cubicBezTo>
                <a:cubicBezTo>
                  <a:pt x="-4469" y="391287"/>
                  <a:pt x="-3076" y="328593"/>
                  <a:pt x="0" y="226745"/>
                </a:cubicBezTo>
                <a:lnTo>
                  <a:pt x="0" y="226750"/>
                </a:lnTo>
                <a:close/>
              </a:path>
              <a:path w="10810721" h="1360471" stroke="0" extrusionOk="0">
                <a:moveTo>
                  <a:pt x="0" y="226750"/>
                </a:moveTo>
                <a:cubicBezTo>
                  <a:pt x="5982" y="86261"/>
                  <a:pt x="106799" y="-8409"/>
                  <a:pt x="226750" y="0"/>
                </a:cubicBezTo>
                <a:cubicBezTo>
                  <a:pt x="391813" y="13531"/>
                  <a:pt x="546310" y="19600"/>
                  <a:pt x="736012" y="0"/>
                </a:cubicBezTo>
                <a:cubicBezTo>
                  <a:pt x="925714" y="-19600"/>
                  <a:pt x="1079098" y="-23412"/>
                  <a:pt x="1245274" y="0"/>
                </a:cubicBezTo>
                <a:cubicBezTo>
                  <a:pt x="1411450" y="23412"/>
                  <a:pt x="1627738" y="-1460"/>
                  <a:pt x="1801787" y="0"/>
                </a:cubicBezTo>
                <a:lnTo>
                  <a:pt x="1801787" y="0"/>
                </a:lnTo>
                <a:cubicBezTo>
                  <a:pt x="1939813" y="-6454"/>
                  <a:pt x="2161850" y="11460"/>
                  <a:pt x="2450430" y="0"/>
                </a:cubicBezTo>
                <a:cubicBezTo>
                  <a:pt x="2739010" y="-11460"/>
                  <a:pt x="2861738" y="-17875"/>
                  <a:pt x="3072047" y="0"/>
                </a:cubicBezTo>
                <a:cubicBezTo>
                  <a:pt x="3282356" y="17875"/>
                  <a:pt x="3466201" y="3601"/>
                  <a:pt x="3720690" y="0"/>
                </a:cubicBezTo>
                <a:cubicBezTo>
                  <a:pt x="3975179" y="-3601"/>
                  <a:pt x="4325354" y="35493"/>
                  <a:pt x="4504467" y="0"/>
                </a:cubicBezTo>
                <a:cubicBezTo>
                  <a:pt x="4739652" y="9243"/>
                  <a:pt x="5106328" y="31199"/>
                  <a:pt x="5301558" y="0"/>
                </a:cubicBezTo>
                <a:cubicBezTo>
                  <a:pt x="5496788" y="-31199"/>
                  <a:pt x="5592465" y="10859"/>
                  <a:pt x="5855468" y="0"/>
                </a:cubicBezTo>
                <a:cubicBezTo>
                  <a:pt x="6118471" y="-10859"/>
                  <a:pt x="6197727" y="-14687"/>
                  <a:pt x="6348583" y="0"/>
                </a:cubicBezTo>
                <a:cubicBezTo>
                  <a:pt x="6499439" y="14687"/>
                  <a:pt x="6706533" y="-7279"/>
                  <a:pt x="6841699" y="0"/>
                </a:cubicBezTo>
                <a:cubicBezTo>
                  <a:pt x="6976865" y="7279"/>
                  <a:pt x="7150411" y="13249"/>
                  <a:pt x="7395609" y="0"/>
                </a:cubicBezTo>
                <a:cubicBezTo>
                  <a:pt x="7640807" y="-13249"/>
                  <a:pt x="7811594" y="14128"/>
                  <a:pt x="7949519" y="0"/>
                </a:cubicBezTo>
                <a:cubicBezTo>
                  <a:pt x="8087444" y="-14128"/>
                  <a:pt x="8475206" y="-14479"/>
                  <a:pt x="8625020" y="0"/>
                </a:cubicBezTo>
                <a:cubicBezTo>
                  <a:pt x="8774834" y="14479"/>
                  <a:pt x="9182129" y="-11912"/>
                  <a:pt x="9361315" y="0"/>
                </a:cubicBezTo>
                <a:cubicBezTo>
                  <a:pt x="9540502" y="11912"/>
                  <a:pt x="9667079" y="-17417"/>
                  <a:pt x="9854431" y="0"/>
                </a:cubicBezTo>
                <a:cubicBezTo>
                  <a:pt x="10041783" y="17417"/>
                  <a:pt x="10340395" y="13779"/>
                  <a:pt x="10583971" y="0"/>
                </a:cubicBezTo>
                <a:cubicBezTo>
                  <a:pt x="10713053" y="-1544"/>
                  <a:pt x="10814750" y="101864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034" y="353075"/>
                  <a:pt x="10796893" y="434712"/>
                  <a:pt x="10810721" y="566863"/>
                </a:cubicBezTo>
                <a:cubicBezTo>
                  <a:pt x="10799576" y="757684"/>
                  <a:pt x="10805321" y="981977"/>
                  <a:pt x="10810721" y="1133721"/>
                </a:cubicBezTo>
                <a:cubicBezTo>
                  <a:pt x="10808470" y="1261281"/>
                  <a:pt x="10716232" y="1336679"/>
                  <a:pt x="10583971" y="1360471"/>
                </a:cubicBezTo>
                <a:cubicBezTo>
                  <a:pt x="10302825" y="1367088"/>
                  <a:pt x="10080805" y="1341682"/>
                  <a:pt x="9786880" y="1360471"/>
                </a:cubicBezTo>
                <a:cubicBezTo>
                  <a:pt x="9492955" y="1379260"/>
                  <a:pt x="9375139" y="1382454"/>
                  <a:pt x="9111380" y="1360471"/>
                </a:cubicBezTo>
                <a:cubicBezTo>
                  <a:pt x="8847621" y="1338488"/>
                  <a:pt x="8643146" y="1387648"/>
                  <a:pt x="8435880" y="1360471"/>
                </a:cubicBezTo>
                <a:cubicBezTo>
                  <a:pt x="8228614" y="1333294"/>
                  <a:pt x="8123048" y="1376619"/>
                  <a:pt x="7942764" y="1360471"/>
                </a:cubicBezTo>
                <a:cubicBezTo>
                  <a:pt x="7762480" y="1344323"/>
                  <a:pt x="7695796" y="1353663"/>
                  <a:pt x="7449649" y="1360471"/>
                </a:cubicBezTo>
                <a:cubicBezTo>
                  <a:pt x="7203503" y="1367279"/>
                  <a:pt x="6949451" y="1366811"/>
                  <a:pt x="6774148" y="1360471"/>
                </a:cubicBezTo>
                <a:cubicBezTo>
                  <a:pt x="6598845" y="1354131"/>
                  <a:pt x="6354306" y="1363325"/>
                  <a:pt x="6098648" y="1360471"/>
                </a:cubicBezTo>
                <a:cubicBezTo>
                  <a:pt x="5842990" y="1357617"/>
                  <a:pt x="5701149" y="1329487"/>
                  <a:pt x="5362353" y="1360471"/>
                </a:cubicBezTo>
                <a:cubicBezTo>
                  <a:pt x="5023558" y="1391455"/>
                  <a:pt x="4919493" y="1353152"/>
                  <a:pt x="4504467" y="1360471"/>
                </a:cubicBezTo>
                <a:cubicBezTo>
                  <a:pt x="4244016" y="1374839"/>
                  <a:pt x="4027684" y="1341609"/>
                  <a:pt x="3855824" y="1360471"/>
                </a:cubicBezTo>
                <a:cubicBezTo>
                  <a:pt x="3683964" y="1379333"/>
                  <a:pt x="3489578" y="1360279"/>
                  <a:pt x="3207181" y="1360471"/>
                </a:cubicBezTo>
                <a:cubicBezTo>
                  <a:pt x="2924784" y="1360663"/>
                  <a:pt x="2693697" y="1370754"/>
                  <a:pt x="2504484" y="1360471"/>
                </a:cubicBezTo>
                <a:cubicBezTo>
                  <a:pt x="2315271" y="1350188"/>
                  <a:pt x="1999451" y="1336594"/>
                  <a:pt x="1801787" y="1360471"/>
                </a:cubicBezTo>
                <a:lnTo>
                  <a:pt x="1801787" y="1360471"/>
                </a:lnTo>
                <a:cubicBezTo>
                  <a:pt x="1573048" y="1381178"/>
                  <a:pt x="1496678" y="1371474"/>
                  <a:pt x="1324026" y="1360471"/>
                </a:cubicBezTo>
                <a:cubicBezTo>
                  <a:pt x="1151374" y="1349468"/>
                  <a:pt x="1015301" y="1368332"/>
                  <a:pt x="814764" y="1360471"/>
                </a:cubicBezTo>
                <a:cubicBezTo>
                  <a:pt x="614227" y="1352610"/>
                  <a:pt x="501803" y="1347759"/>
                  <a:pt x="226750" y="1360471"/>
                </a:cubicBezTo>
                <a:cubicBezTo>
                  <a:pt x="85709" y="1375382"/>
                  <a:pt x="10895" y="1260840"/>
                  <a:pt x="0" y="1133721"/>
                </a:cubicBezTo>
                <a:cubicBezTo>
                  <a:pt x="-4777" y="921936"/>
                  <a:pt x="21850" y="725462"/>
                  <a:pt x="0" y="566863"/>
                </a:cubicBezTo>
                <a:cubicBezTo>
                  <a:pt x="4679" y="531832"/>
                  <a:pt x="681" y="469149"/>
                  <a:pt x="0" y="439323"/>
                </a:cubicBezTo>
                <a:cubicBezTo>
                  <a:pt x="-9983" y="337873"/>
                  <a:pt x="215" y="325081"/>
                  <a:pt x="0" y="226745"/>
                </a:cubicBezTo>
                <a:lnTo>
                  <a:pt x="0" y="226750"/>
                </a:lnTo>
                <a:close/>
              </a:path>
            </a:pathLst>
          </a:custGeom>
          <a:solidFill>
            <a:srgbClr val="FFEFFF"/>
          </a:solidFill>
          <a:ln w="38100" cap="rnd" cmpd="thinThick">
            <a:solidFill>
              <a:srgbClr val="FF0066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4000">
                <a:solidFill>
                  <a:schemeClr val="tx1"/>
                </a:solidFill>
                <a:latin typeface="+mn-lt"/>
              </a:rPr>
              <a:t>Các hình 1, 2 gợi cho em liên tưởng đến hoạt động sản xuất nào ở vùng Đồng bằng Bắc Bộ?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74062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B9300-5645-E0FC-0314-FE72E856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>
          <a:xfrm>
            <a:off x="2235013" y="463611"/>
            <a:ext cx="7279531" cy="63398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CA4D33-28D5-CEBE-9BCF-370E36749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21000"/>
                    </a14:imgEffect>
                  </a14:imgLayer>
                </a14:imgProps>
              </a:ext>
            </a:extLst>
          </a:blip>
          <a:srcRect l="1664" r="1664"/>
          <a:stretch/>
        </p:blipFill>
        <p:spPr>
          <a:xfrm>
            <a:off x="0" y="-1710"/>
            <a:ext cx="12195040" cy="68597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33667B2-C241-6EEC-427D-1C406C43A4CB}"/>
              </a:ext>
            </a:extLst>
          </p:cNvPr>
          <p:cNvSpPr/>
          <p:nvPr/>
        </p:nvSpPr>
        <p:spPr>
          <a:xfrm>
            <a:off x="175099" y="214010"/>
            <a:ext cx="11801895" cy="6459164"/>
          </a:xfrm>
          <a:prstGeom prst="roundRect">
            <a:avLst>
              <a:gd name="adj" fmla="val 9943"/>
            </a:avLst>
          </a:prstGeom>
          <a:solidFill>
            <a:schemeClr val="bg1">
              <a:alpha val="96000"/>
            </a:schemeClr>
          </a:solidFill>
          <a:ln w="5715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C09960-71AD-16BE-50C6-2003FAF95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05" t="44578" b="10868"/>
          <a:stretch/>
        </p:blipFill>
        <p:spPr>
          <a:xfrm>
            <a:off x="5472577" y="4147683"/>
            <a:ext cx="6930002" cy="289988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64EEA7-1F11-8415-503E-EBCB89BE7467}"/>
              </a:ext>
            </a:extLst>
          </p:cNvPr>
          <p:cNvSpPr txBox="1"/>
          <p:nvPr/>
        </p:nvSpPr>
        <p:spPr>
          <a:xfrm>
            <a:off x="6315759" y="2313173"/>
            <a:ext cx="5314690" cy="3915966"/>
          </a:xfrm>
          <a:prstGeom prst="wedgeRoundRectCallout">
            <a:avLst>
              <a:gd name="adj1" fmla="val -45642"/>
              <a:gd name="adj2" fmla="val -22446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Ở nước ta, lúa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được trồng nhiều ở khu vực địa hình đồng bằng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, trong đó có vùng Đồng bằng Bắc Bộ. Trồng lúa cần đòi hỏi nhiều sức lao động và một lượng nước lớn.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DED381-3EA0-E8E6-604F-AC1BA74B9D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05" t="44578" b="10868"/>
          <a:stretch/>
        </p:blipFill>
        <p:spPr>
          <a:xfrm>
            <a:off x="-227437" y="4183074"/>
            <a:ext cx="6930002" cy="2899887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2BDFEF-0EB6-BC13-ADA8-692CB788BC64}"/>
              </a:ext>
            </a:extLst>
          </p:cNvPr>
          <p:cNvGrpSpPr/>
          <p:nvPr/>
        </p:nvGrpSpPr>
        <p:grpSpPr>
          <a:xfrm>
            <a:off x="484709" y="2075626"/>
            <a:ext cx="5744214" cy="4073331"/>
            <a:chOff x="671735" y="4242722"/>
            <a:chExt cx="5744214" cy="40733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0BC8669-1838-A43F-CD1C-A7A86C7A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735" y="4522203"/>
              <a:ext cx="5391534" cy="3453216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00B0F0"/>
              </a:solidFill>
              <a:miter lim="800000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58F9347-8C82-83A1-16BD-A12A55C016B5}"/>
                </a:ext>
              </a:extLst>
            </p:cNvPr>
            <p:cNvSpPr txBox="1"/>
            <p:nvPr/>
          </p:nvSpPr>
          <p:spPr>
            <a:xfrm>
              <a:off x="2490949" y="7765091"/>
              <a:ext cx="1297118" cy="550962"/>
            </a:xfrm>
            <a:prstGeom prst="round2DiagRect">
              <a:avLst>
                <a:gd name="adj1" fmla="val 26108"/>
                <a:gd name="adj2" fmla="val 27910"/>
              </a:avLst>
            </a:prstGeom>
            <a:solidFill>
              <a:srgbClr val="D3EFFA"/>
            </a:solidFill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algn="just">
                <a:defRPr sz="4000" b="1">
                  <a:ea typeface="Roboto" panose="02000000000000000000" pitchFamily="2" charset="0"/>
                </a:defRPr>
              </a:lvl1pPr>
            </a:lstStyle>
            <a:p>
              <a:pPr algn="ctr"/>
              <a:r>
                <a:rPr lang="en-US" sz="2400"/>
                <a:t>Hình 2</a:t>
              </a:r>
              <a:endParaRPr lang="vi-VN" sz="2400"/>
            </a:p>
          </p:txBody>
        </p:sp>
        <p:pic>
          <p:nvPicPr>
            <p:cNvPr id="16" name="Picture 2" descr="Cute Colorful Flower PNG &amp; SVG Design For T-Shirts">
              <a:extLst>
                <a:ext uri="{FF2B5EF4-FFF2-40B4-BE49-F238E27FC236}">
                  <a16:creationId xmlns:a16="http://schemas.microsoft.com/office/drawing/2014/main" xmlns="" id="{C222C005-B658-E537-9A2C-FB6D8A534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949" y="4242722"/>
              <a:ext cx="720000" cy="72000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D554EE-89EA-6BC0-9D8D-E999335EE7C8}"/>
              </a:ext>
            </a:extLst>
          </p:cNvPr>
          <p:cNvSpPr txBox="1"/>
          <p:nvPr/>
        </p:nvSpPr>
        <p:spPr>
          <a:xfrm>
            <a:off x="639937" y="583356"/>
            <a:ext cx="10810721" cy="1360471"/>
          </a:xfrm>
          <a:custGeom>
            <a:avLst/>
            <a:gdLst>
              <a:gd name="connsiteX0" fmla="*/ 0 w 10810721"/>
              <a:gd name="connsiteY0" fmla="*/ 226750 h 1360471"/>
              <a:gd name="connsiteX1" fmla="*/ 226750 w 10810721"/>
              <a:gd name="connsiteY1" fmla="*/ 0 h 1360471"/>
              <a:gd name="connsiteX2" fmla="*/ 783263 w 10810721"/>
              <a:gd name="connsiteY2" fmla="*/ 0 h 1360471"/>
              <a:gd name="connsiteX3" fmla="*/ 1324026 w 10810721"/>
              <a:gd name="connsiteY3" fmla="*/ 0 h 1360471"/>
              <a:gd name="connsiteX4" fmla="*/ 1801787 w 10810721"/>
              <a:gd name="connsiteY4" fmla="*/ 0 h 1360471"/>
              <a:gd name="connsiteX5" fmla="*/ 1801787 w 10810721"/>
              <a:gd name="connsiteY5" fmla="*/ 0 h 1360471"/>
              <a:gd name="connsiteX6" fmla="*/ 2477457 w 10810721"/>
              <a:gd name="connsiteY6" fmla="*/ 0 h 1360471"/>
              <a:gd name="connsiteX7" fmla="*/ 3180154 w 10810721"/>
              <a:gd name="connsiteY7" fmla="*/ 0 h 1360471"/>
              <a:gd name="connsiteX8" fmla="*/ 3855824 w 10810721"/>
              <a:gd name="connsiteY8" fmla="*/ 0 h 1360471"/>
              <a:gd name="connsiteX9" fmla="*/ 4504467 w 10810721"/>
              <a:gd name="connsiteY9" fmla="*/ 0 h 1360471"/>
              <a:gd name="connsiteX10" fmla="*/ 4997582 w 10810721"/>
              <a:gd name="connsiteY10" fmla="*/ 0 h 1360471"/>
              <a:gd name="connsiteX11" fmla="*/ 5673083 w 10810721"/>
              <a:gd name="connsiteY11" fmla="*/ 0 h 1360471"/>
              <a:gd name="connsiteX12" fmla="*/ 6166198 w 10810721"/>
              <a:gd name="connsiteY12" fmla="*/ 0 h 1360471"/>
              <a:gd name="connsiteX13" fmla="*/ 6963289 w 10810721"/>
              <a:gd name="connsiteY13" fmla="*/ 0 h 1360471"/>
              <a:gd name="connsiteX14" fmla="*/ 7699584 w 10810721"/>
              <a:gd name="connsiteY14" fmla="*/ 0 h 1360471"/>
              <a:gd name="connsiteX15" fmla="*/ 8192699 w 10810721"/>
              <a:gd name="connsiteY15" fmla="*/ 0 h 1360471"/>
              <a:gd name="connsiteX16" fmla="*/ 8746610 w 10810721"/>
              <a:gd name="connsiteY16" fmla="*/ 0 h 1360471"/>
              <a:gd name="connsiteX17" fmla="*/ 9482905 w 10810721"/>
              <a:gd name="connsiteY17" fmla="*/ 0 h 1360471"/>
              <a:gd name="connsiteX18" fmla="*/ 10583971 w 10810721"/>
              <a:gd name="connsiteY18" fmla="*/ 0 h 1360471"/>
              <a:gd name="connsiteX19" fmla="*/ 10810721 w 10810721"/>
              <a:gd name="connsiteY19" fmla="*/ 226750 h 1360471"/>
              <a:gd name="connsiteX20" fmla="*/ 10810721 w 10810721"/>
              <a:gd name="connsiteY20" fmla="*/ 226745 h 1360471"/>
              <a:gd name="connsiteX21" fmla="*/ 10810721 w 10810721"/>
              <a:gd name="connsiteY21" fmla="*/ 226745 h 1360471"/>
              <a:gd name="connsiteX22" fmla="*/ 10810721 w 10810721"/>
              <a:gd name="connsiteY22" fmla="*/ 566863 h 1360471"/>
              <a:gd name="connsiteX23" fmla="*/ 10810721 w 10810721"/>
              <a:gd name="connsiteY23" fmla="*/ 1133721 h 1360471"/>
              <a:gd name="connsiteX24" fmla="*/ 10583971 w 10810721"/>
              <a:gd name="connsiteY24" fmla="*/ 1360471 h 1360471"/>
              <a:gd name="connsiteX25" fmla="*/ 9786880 w 10810721"/>
              <a:gd name="connsiteY25" fmla="*/ 1360471 h 1360471"/>
              <a:gd name="connsiteX26" fmla="*/ 9232970 w 10810721"/>
              <a:gd name="connsiteY26" fmla="*/ 1360471 h 1360471"/>
              <a:gd name="connsiteX27" fmla="*/ 8618265 w 10810721"/>
              <a:gd name="connsiteY27" fmla="*/ 1360471 h 1360471"/>
              <a:gd name="connsiteX28" fmla="*/ 8064354 w 10810721"/>
              <a:gd name="connsiteY28" fmla="*/ 1360471 h 1360471"/>
              <a:gd name="connsiteX29" fmla="*/ 7449649 w 10810721"/>
              <a:gd name="connsiteY29" fmla="*/ 1360471 h 1360471"/>
              <a:gd name="connsiteX30" fmla="*/ 6834944 w 10810721"/>
              <a:gd name="connsiteY30" fmla="*/ 1360471 h 1360471"/>
              <a:gd name="connsiteX31" fmla="*/ 6341828 w 10810721"/>
              <a:gd name="connsiteY31" fmla="*/ 1360471 h 1360471"/>
              <a:gd name="connsiteX32" fmla="*/ 5666328 w 10810721"/>
              <a:gd name="connsiteY32" fmla="*/ 1360471 h 1360471"/>
              <a:gd name="connsiteX33" fmla="*/ 5173212 w 10810721"/>
              <a:gd name="connsiteY33" fmla="*/ 1360471 h 1360471"/>
              <a:gd name="connsiteX34" fmla="*/ 4504467 w 10810721"/>
              <a:gd name="connsiteY34" fmla="*/ 1360471 h 1360471"/>
              <a:gd name="connsiteX35" fmla="*/ 3801770 w 10810721"/>
              <a:gd name="connsiteY35" fmla="*/ 1360471 h 1360471"/>
              <a:gd name="connsiteX36" fmla="*/ 3207181 w 10810721"/>
              <a:gd name="connsiteY36" fmla="*/ 1360471 h 1360471"/>
              <a:gd name="connsiteX37" fmla="*/ 2504484 w 10810721"/>
              <a:gd name="connsiteY37" fmla="*/ 1360471 h 1360471"/>
              <a:gd name="connsiteX38" fmla="*/ 1801787 w 10810721"/>
              <a:gd name="connsiteY38" fmla="*/ 1360471 h 1360471"/>
              <a:gd name="connsiteX39" fmla="*/ 1801787 w 10810721"/>
              <a:gd name="connsiteY39" fmla="*/ 1360471 h 1360471"/>
              <a:gd name="connsiteX40" fmla="*/ 1308275 w 10810721"/>
              <a:gd name="connsiteY40" fmla="*/ 1360471 h 1360471"/>
              <a:gd name="connsiteX41" fmla="*/ 814764 w 10810721"/>
              <a:gd name="connsiteY41" fmla="*/ 1360471 h 1360471"/>
              <a:gd name="connsiteX42" fmla="*/ 226750 w 10810721"/>
              <a:gd name="connsiteY42" fmla="*/ 1360471 h 1360471"/>
              <a:gd name="connsiteX43" fmla="*/ 0 w 10810721"/>
              <a:gd name="connsiteY43" fmla="*/ 1133721 h 1360471"/>
              <a:gd name="connsiteX44" fmla="*/ 0 w 10810721"/>
              <a:gd name="connsiteY44" fmla="*/ 566863 h 1360471"/>
              <a:gd name="connsiteX45" fmla="*/ 0 w 10810721"/>
              <a:gd name="connsiteY45" fmla="*/ 439323 h 1360471"/>
              <a:gd name="connsiteX46" fmla="*/ 0 w 10810721"/>
              <a:gd name="connsiteY46" fmla="*/ 226745 h 1360471"/>
              <a:gd name="connsiteX47" fmla="*/ 0 w 10810721"/>
              <a:gd name="connsiteY47" fmla="*/ 226750 h 13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10721" h="1360471" fill="none" extrusionOk="0">
                <a:moveTo>
                  <a:pt x="0" y="226750"/>
                </a:moveTo>
                <a:cubicBezTo>
                  <a:pt x="8702" y="77305"/>
                  <a:pt x="98393" y="-6908"/>
                  <a:pt x="226750" y="0"/>
                </a:cubicBezTo>
                <a:cubicBezTo>
                  <a:pt x="353554" y="-2906"/>
                  <a:pt x="625797" y="20870"/>
                  <a:pt x="783263" y="0"/>
                </a:cubicBezTo>
                <a:cubicBezTo>
                  <a:pt x="940729" y="-20870"/>
                  <a:pt x="1161422" y="-16542"/>
                  <a:pt x="1324026" y="0"/>
                </a:cubicBezTo>
                <a:cubicBezTo>
                  <a:pt x="1486630" y="16542"/>
                  <a:pt x="1569858" y="-8067"/>
                  <a:pt x="1801787" y="0"/>
                </a:cubicBezTo>
                <a:lnTo>
                  <a:pt x="1801787" y="0"/>
                </a:lnTo>
                <a:cubicBezTo>
                  <a:pt x="2083071" y="27911"/>
                  <a:pt x="2339072" y="-7607"/>
                  <a:pt x="2477457" y="0"/>
                </a:cubicBezTo>
                <a:cubicBezTo>
                  <a:pt x="2615842" y="7607"/>
                  <a:pt x="2976535" y="10594"/>
                  <a:pt x="3180154" y="0"/>
                </a:cubicBezTo>
                <a:cubicBezTo>
                  <a:pt x="3383773" y="-10594"/>
                  <a:pt x="3573911" y="-12355"/>
                  <a:pt x="3855824" y="0"/>
                </a:cubicBezTo>
                <a:cubicBezTo>
                  <a:pt x="4137737" y="12355"/>
                  <a:pt x="4313076" y="-6213"/>
                  <a:pt x="4504467" y="0"/>
                </a:cubicBezTo>
                <a:cubicBezTo>
                  <a:pt x="4669317" y="24281"/>
                  <a:pt x="4790120" y="-14918"/>
                  <a:pt x="4997582" y="0"/>
                </a:cubicBezTo>
                <a:cubicBezTo>
                  <a:pt x="5205044" y="14918"/>
                  <a:pt x="5337588" y="23314"/>
                  <a:pt x="5673083" y="0"/>
                </a:cubicBezTo>
                <a:cubicBezTo>
                  <a:pt x="6008578" y="-23314"/>
                  <a:pt x="5990117" y="18857"/>
                  <a:pt x="6166198" y="0"/>
                </a:cubicBezTo>
                <a:cubicBezTo>
                  <a:pt x="6342280" y="-18857"/>
                  <a:pt x="6722135" y="-14836"/>
                  <a:pt x="6963289" y="0"/>
                </a:cubicBezTo>
                <a:cubicBezTo>
                  <a:pt x="7204443" y="14836"/>
                  <a:pt x="7527240" y="33495"/>
                  <a:pt x="7699584" y="0"/>
                </a:cubicBezTo>
                <a:cubicBezTo>
                  <a:pt x="7871928" y="-33495"/>
                  <a:pt x="7964548" y="-6753"/>
                  <a:pt x="8192699" y="0"/>
                </a:cubicBezTo>
                <a:cubicBezTo>
                  <a:pt x="8420850" y="6753"/>
                  <a:pt x="8529282" y="-20562"/>
                  <a:pt x="8746610" y="0"/>
                </a:cubicBezTo>
                <a:cubicBezTo>
                  <a:pt x="8963938" y="20562"/>
                  <a:pt x="9246192" y="-8516"/>
                  <a:pt x="9482905" y="0"/>
                </a:cubicBezTo>
                <a:cubicBezTo>
                  <a:pt x="9719619" y="8516"/>
                  <a:pt x="10033963" y="-25048"/>
                  <a:pt x="10583971" y="0"/>
                </a:cubicBezTo>
                <a:cubicBezTo>
                  <a:pt x="10711488" y="12995"/>
                  <a:pt x="10809425" y="119060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335" y="355038"/>
                  <a:pt x="10794105" y="484428"/>
                  <a:pt x="10810721" y="566863"/>
                </a:cubicBezTo>
                <a:cubicBezTo>
                  <a:pt x="10826401" y="775147"/>
                  <a:pt x="10833767" y="921812"/>
                  <a:pt x="10810721" y="1133721"/>
                </a:cubicBezTo>
                <a:cubicBezTo>
                  <a:pt x="10830597" y="1269250"/>
                  <a:pt x="10712854" y="1363421"/>
                  <a:pt x="10583971" y="1360471"/>
                </a:cubicBezTo>
                <a:cubicBezTo>
                  <a:pt x="10340875" y="1350980"/>
                  <a:pt x="10050935" y="1353495"/>
                  <a:pt x="9786880" y="1360471"/>
                </a:cubicBezTo>
                <a:cubicBezTo>
                  <a:pt x="9522825" y="1367447"/>
                  <a:pt x="9423728" y="1349909"/>
                  <a:pt x="9232970" y="1360471"/>
                </a:cubicBezTo>
                <a:cubicBezTo>
                  <a:pt x="9042212" y="1371034"/>
                  <a:pt x="8798679" y="1358910"/>
                  <a:pt x="8618265" y="1360471"/>
                </a:cubicBezTo>
                <a:cubicBezTo>
                  <a:pt x="8437852" y="1362032"/>
                  <a:pt x="8238897" y="1339971"/>
                  <a:pt x="8064354" y="1360471"/>
                </a:cubicBezTo>
                <a:cubicBezTo>
                  <a:pt x="7889811" y="1380971"/>
                  <a:pt x="7727412" y="1354094"/>
                  <a:pt x="7449649" y="1360471"/>
                </a:cubicBezTo>
                <a:cubicBezTo>
                  <a:pt x="7171886" y="1366848"/>
                  <a:pt x="6968488" y="1343786"/>
                  <a:pt x="6834944" y="1360471"/>
                </a:cubicBezTo>
                <a:cubicBezTo>
                  <a:pt x="6701400" y="1377156"/>
                  <a:pt x="6546319" y="1384733"/>
                  <a:pt x="6341828" y="1360471"/>
                </a:cubicBezTo>
                <a:cubicBezTo>
                  <a:pt x="6137337" y="1336209"/>
                  <a:pt x="5946587" y="1386096"/>
                  <a:pt x="5666328" y="1360471"/>
                </a:cubicBezTo>
                <a:cubicBezTo>
                  <a:pt x="5386069" y="1334846"/>
                  <a:pt x="5354844" y="1354437"/>
                  <a:pt x="5173212" y="1360471"/>
                </a:cubicBezTo>
                <a:cubicBezTo>
                  <a:pt x="4991580" y="1366505"/>
                  <a:pt x="4770462" y="1393468"/>
                  <a:pt x="4504467" y="1360471"/>
                </a:cubicBezTo>
                <a:cubicBezTo>
                  <a:pt x="4196155" y="1387849"/>
                  <a:pt x="4048637" y="1386904"/>
                  <a:pt x="3801770" y="1360471"/>
                </a:cubicBezTo>
                <a:cubicBezTo>
                  <a:pt x="3554903" y="1334038"/>
                  <a:pt x="3405493" y="1388535"/>
                  <a:pt x="3207181" y="1360471"/>
                </a:cubicBezTo>
                <a:cubicBezTo>
                  <a:pt x="3008869" y="1332407"/>
                  <a:pt x="2703797" y="1378834"/>
                  <a:pt x="2504484" y="1360471"/>
                </a:cubicBezTo>
                <a:cubicBezTo>
                  <a:pt x="2305171" y="1342108"/>
                  <a:pt x="2040701" y="1389506"/>
                  <a:pt x="1801787" y="1360471"/>
                </a:cubicBezTo>
                <a:lnTo>
                  <a:pt x="1801787" y="1360471"/>
                </a:lnTo>
                <a:cubicBezTo>
                  <a:pt x="1651538" y="1346929"/>
                  <a:pt x="1425958" y="1346280"/>
                  <a:pt x="1308275" y="1360471"/>
                </a:cubicBezTo>
                <a:cubicBezTo>
                  <a:pt x="1190592" y="1374662"/>
                  <a:pt x="1047735" y="1344148"/>
                  <a:pt x="814764" y="1360471"/>
                </a:cubicBezTo>
                <a:cubicBezTo>
                  <a:pt x="581793" y="1376794"/>
                  <a:pt x="429285" y="1355271"/>
                  <a:pt x="226750" y="1360471"/>
                </a:cubicBezTo>
                <a:cubicBezTo>
                  <a:pt x="96135" y="1367918"/>
                  <a:pt x="-15561" y="1269556"/>
                  <a:pt x="0" y="1133721"/>
                </a:cubicBezTo>
                <a:cubicBezTo>
                  <a:pt x="26829" y="1005481"/>
                  <a:pt x="-4096" y="750338"/>
                  <a:pt x="0" y="566863"/>
                </a:cubicBezTo>
                <a:cubicBezTo>
                  <a:pt x="-4336" y="539768"/>
                  <a:pt x="3958" y="470993"/>
                  <a:pt x="0" y="439323"/>
                </a:cubicBezTo>
                <a:cubicBezTo>
                  <a:pt x="-4469" y="391287"/>
                  <a:pt x="-3076" y="328593"/>
                  <a:pt x="0" y="226745"/>
                </a:cubicBezTo>
                <a:lnTo>
                  <a:pt x="0" y="226750"/>
                </a:lnTo>
                <a:close/>
              </a:path>
              <a:path w="10810721" h="1360471" stroke="0" extrusionOk="0">
                <a:moveTo>
                  <a:pt x="0" y="226750"/>
                </a:moveTo>
                <a:cubicBezTo>
                  <a:pt x="5982" y="86261"/>
                  <a:pt x="106799" y="-8409"/>
                  <a:pt x="226750" y="0"/>
                </a:cubicBezTo>
                <a:cubicBezTo>
                  <a:pt x="391813" y="13531"/>
                  <a:pt x="546310" y="19600"/>
                  <a:pt x="736012" y="0"/>
                </a:cubicBezTo>
                <a:cubicBezTo>
                  <a:pt x="925714" y="-19600"/>
                  <a:pt x="1079098" y="-23412"/>
                  <a:pt x="1245274" y="0"/>
                </a:cubicBezTo>
                <a:cubicBezTo>
                  <a:pt x="1411450" y="23412"/>
                  <a:pt x="1627738" y="-1460"/>
                  <a:pt x="1801787" y="0"/>
                </a:cubicBezTo>
                <a:lnTo>
                  <a:pt x="1801787" y="0"/>
                </a:lnTo>
                <a:cubicBezTo>
                  <a:pt x="1939813" y="-6454"/>
                  <a:pt x="2161850" y="11460"/>
                  <a:pt x="2450430" y="0"/>
                </a:cubicBezTo>
                <a:cubicBezTo>
                  <a:pt x="2739010" y="-11460"/>
                  <a:pt x="2861738" y="-17875"/>
                  <a:pt x="3072047" y="0"/>
                </a:cubicBezTo>
                <a:cubicBezTo>
                  <a:pt x="3282356" y="17875"/>
                  <a:pt x="3466201" y="3601"/>
                  <a:pt x="3720690" y="0"/>
                </a:cubicBezTo>
                <a:cubicBezTo>
                  <a:pt x="3975179" y="-3601"/>
                  <a:pt x="4325354" y="35493"/>
                  <a:pt x="4504467" y="0"/>
                </a:cubicBezTo>
                <a:cubicBezTo>
                  <a:pt x="4739652" y="9243"/>
                  <a:pt x="5106328" y="31199"/>
                  <a:pt x="5301558" y="0"/>
                </a:cubicBezTo>
                <a:cubicBezTo>
                  <a:pt x="5496788" y="-31199"/>
                  <a:pt x="5592465" y="10859"/>
                  <a:pt x="5855468" y="0"/>
                </a:cubicBezTo>
                <a:cubicBezTo>
                  <a:pt x="6118471" y="-10859"/>
                  <a:pt x="6197727" y="-14687"/>
                  <a:pt x="6348583" y="0"/>
                </a:cubicBezTo>
                <a:cubicBezTo>
                  <a:pt x="6499439" y="14687"/>
                  <a:pt x="6706533" y="-7279"/>
                  <a:pt x="6841699" y="0"/>
                </a:cubicBezTo>
                <a:cubicBezTo>
                  <a:pt x="6976865" y="7279"/>
                  <a:pt x="7150411" y="13249"/>
                  <a:pt x="7395609" y="0"/>
                </a:cubicBezTo>
                <a:cubicBezTo>
                  <a:pt x="7640807" y="-13249"/>
                  <a:pt x="7811594" y="14128"/>
                  <a:pt x="7949519" y="0"/>
                </a:cubicBezTo>
                <a:cubicBezTo>
                  <a:pt x="8087444" y="-14128"/>
                  <a:pt x="8475206" y="-14479"/>
                  <a:pt x="8625020" y="0"/>
                </a:cubicBezTo>
                <a:cubicBezTo>
                  <a:pt x="8774834" y="14479"/>
                  <a:pt x="9182129" y="-11912"/>
                  <a:pt x="9361315" y="0"/>
                </a:cubicBezTo>
                <a:cubicBezTo>
                  <a:pt x="9540502" y="11912"/>
                  <a:pt x="9667079" y="-17417"/>
                  <a:pt x="9854431" y="0"/>
                </a:cubicBezTo>
                <a:cubicBezTo>
                  <a:pt x="10041783" y="17417"/>
                  <a:pt x="10340395" y="13779"/>
                  <a:pt x="10583971" y="0"/>
                </a:cubicBezTo>
                <a:cubicBezTo>
                  <a:pt x="10713053" y="-1544"/>
                  <a:pt x="10814750" y="101864"/>
                  <a:pt x="10810721" y="226750"/>
                </a:cubicBezTo>
                <a:lnTo>
                  <a:pt x="10810721" y="226745"/>
                </a:lnTo>
                <a:lnTo>
                  <a:pt x="10810721" y="226745"/>
                </a:lnTo>
                <a:cubicBezTo>
                  <a:pt x="10804034" y="353075"/>
                  <a:pt x="10796893" y="434712"/>
                  <a:pt x="10810721" y="566863"/>
                </a:cubicBezTo>
                <a:cubicBezTo>
                  <a:pt x="10799576" y="757684"/>
                  <a:pt x="10805321" y="981977"/>
                  <a:pt x="10810721" y="1133721"/>
                </a:cubicBezTo>
                <a:cubicBezTo>
                  <a:pt x="10808470" y="1261281"/>
                  <a:pt x="10716232" y="1336679"/>
                  <a:pt x="10583971" y="1360471"/>
                </a:cubicBezTo>
                <a:cubicBezTo>
                  <a:pt x="10302825" y="1367088"/>
                  <a:pt x="10080805" y="1341682"/>
                  <a:pt x="9786880" y="1360471"/>
                </a:cubicBezTo>
                <a:cubicBezTo>
                  <a:pt x="9492955" y="1379260"/>
                  <a:pt x="9375139" y="1382454"/>
                  <a:pt x="9111380" y="1360471"/>
                </a:cubicBezTo>
                <a:cubicBezTo>
                  <a:pt x="8847621" y="1338488"/>
                  <a:pt x="8643146" y="1387648"/>
                  <a:pt x="8435880" y="1360471"/>
                </a:cubicBezTo>
                <a:cubicBezTo>
                  <a:pt x="8228614" y="1333294"/>
                  <a:pt x="8123048" y="1376619"/>
                  <a:pt x="7942764" y="1360471"/>
                </a:cubicBezTo>
                <a:cubicBezTo>
                  <a:pt x="7762480" y="1344323"/>
                  <a:pt x="7695796" y="1353663"/>
                  <a:pt x="7449649" y="1360471"/>
                </a:cubicBezTo>
                <a:cubicBezTo>
                  <a:pt x="7203503" y="1367279"/>
                  <a:pt x="6949451" y="1366811"/>
                  <a:pt x="6774148" y="1360471"/>
                </a:cubicBezTo>
                <a:cubicBezTo>
                  <a:pt x="6598845" y="1354131"/>
                  <a:pt x="6354306" y="1363325"/>
                  <a:pt x="6098648" y="1360471"/>
                </a:cubicBezTo>
                <a:cubicBezTo>
                  <a:pt x="5842990" y="1357617"/>
                  <a:pt x="5701149" y="1329487"/>
                  <a:pt x="5362353" y="1360471"/>
                </a:cubicBezTo>
                <a:cubicBezTo>
                  <a:pt x="5023558" y="1391455"/>
                  <a:pt x="4919493" y="1353152"/>
                  <a:pt x="4504467" y="1360471"/>
                </a:cubicBezTo>
                <a:cubicBezTo>
                  <a:pt x="4244016" y="1374839"/>
                  <a:pt x="4027684" y="1341609"/>
                  <a:pt x="3855824" y="1360471"/>
                </a:cubicBezTo>
                <a:cubicBezTo>
                  <a:pt x="3683964" y="1379333"/>
                  <a:pt x="3489578" y="1360279"/>
                  <a:pt x="3207181" y="1360471"/>
                </a:cubicBezTo>
                <a:cubicBezTo>
                  <a:pt x="2924784" y="1360663"/>
                  <a:pt x="2693697" y="1370754"/>
                  <a:pt x="2504484" y="1360471"/>
                </a:cubicBezTo>
                <a:cubicBezTo>
                  <a:pt x="2315271" y="1350188"/>
                  <a:pt x="1999451" y="1336594"/>
                  <a:pt x="1801787" y="1360471"/>
                </a:cubicBezTo>
                <a:lnTo>
                  <a:pt x="1801787" y="1360471"/>
                </a:lnTo>
                <a:cubicBezTo>
                  <a:pt x="1573048" y="1381178"/>
                  <a:pt x="1496678" y="1371474"/>
                  <a:pt x="1324026" y="1360471"/>
                </a:cubicBezTo>
                <a:cubicBezTo>
                  <a:pt x="1151374" y="1349468"/>
                  <a:pt x="1015301" y="1368332"/>
                  <a:pt x="814764" y="1360471"/>
                </a:cubicBezTo>
                <a:cubicBezTo>
                  <a:pt x="614227" y="1352610"/>
                  <a:pt x="501803" y="1347759"/>
                  <a:pt x="226750" y="1360471"/>
                </a:cubicBezTo>
                <a:cubicBezTo>
                  <a:pt x="85709" y="1375382"/>
                  <a:pt x="10895" y="1260840"/>
                  <a:pt x="0" y="1133721"/>
                </a:cubicBezTo>
                <a:cubicBezTo>
                  <a:pt x="-4777" y="921936"/>
                  <a:pt x="21850" y="725462"/>
                  <a:pt x="0" y="566863"/>
                </a:cubicBezTo>
                <a:cubicBezTo>
                  <a:pt x="4679" y="531832"/>
                  <a:pt x="681" y="469149"/>
                  <a:pt x="0" y="439323"/>
                </a:cubicBezTo>
                <a:cubicBezTo>
                  <a:pt x="-9983" y="337873"/>
                  <a:pt x="215" y="325081"/>
                  <a:pt x="0" y="226745"/>
                </a:cubicBezTo>
                <a:lnTo>
                  <a:pt x="0" y="226750"/>
                </a:lnTo>
                <a:close/>
              </a:path>
            </a:pathLst>
          </a:custGeom>
          <a:solidFill>
            <a:srgbClr val="FFEFFF"/>
          </a:solidFill>
          <a:ln w="38100" cap="rnd" cmpd="thinThick">
            <a:solidFill>
              <a:srgbClr val="FF0066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4000">
                <a:solidFill>
                  <a:schemeClr val="tx1"/>
                </a:solidFill>
                <a:latin typeface="+mn-lt"/>
              </a:rPr>
              <a:t>Các hình 1, 2 gợi cho em liên tưởng đến hoạt động sản xuất nào ở vùng Đồng bằng Bắc Bộ?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066773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17FDB-E2AB-34EC-E66D-2BA3595F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2" r="13558" b="1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7CFE78-6287-5AA1-D5C9-96F65318FC12}"/>
              </a:ext>
            </a:extLst>
          </p:cNvPr>
          <p:cNvGrpSpPr/>
          <p:nvPr/>
        </p:nvGrpSpPr>
        <p:grpSpPr>
          <a:xfrm>
            <a:off x="136464" y="350467"/>
            <a:ext cx="8409947" cy="2135886"/>
            <a:chOff x="5250000" y="6570550"/>
            <a:chExt cx="13208093" cy="30845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2E7213E-A35D-2F1A-51AE-7D36C098875C}"/>
                </a:ext>
              </a:extLst>
            </p:cNvPr>
            <p:cNvSpPr txBox="1"/>
            <p:nvPr/>
          </p:nvSpPr>
          <p:spPr>
            <a:xfrm>
              <a:off x="5250005" y="6585061"/>
              <a:ext cx="13208088" cy="307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15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Khám phá</a:t>
              </a:r>
              <a:endParaRPr lang="en-US" sz="115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7A20EB8-1BA6-B8BA-AA23-10EF8E2E5192}"/>
                </a:ext>
              </a:extLst>
            </p:cNvPr>
            <p:cNvSpPr txBox="1"/>
            <p:nvPr/>
          </p:nvSpPr>
          <p:spPr>
            <a:xfrm>
              <a:off x="5250000" y="6570550"/>
              <a:ext cx="13208090" cy="307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m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p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15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endParaRPr lang="en-US" sz="115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1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1259</Words>
  <Application>Microsoft Office PowerPoint</Application>
  <PresentationFormat>Custom</PresentationFormat>
  <Paragraphs>159</Paragraphs>
  <Slides>31</Slides>
  <Notes>5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PHUONG UYEN</dc:creator>
  <cp:lastModifiedBy>Admin</cp:lastModifiedBy>
  <cp:revision>23</cp:revision>
  <dcterms:created xsi:type="dcterms:W3CDTF">2023-07-29T17:09:51Z</dcterms:created>
  <dcterms:modified xsi:type="dcterms:W3CDTF">2024-11-26T15:57:53Z</dcterms:modified>
</cp:coreProperties>
</file>