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5" r:id="rId3"/>
    <p:sldId id="266" r:id="rId4"/>
    <p:sldId id="294" r:id="rId5"/>
    <p:sldId id="256" r:id="rId6"/>
    <p:sldId id="284" r:id="rId7"/>
    <p:sldId id="285" r:id="rId8"/>
    <p:sldId id="283" r:id="rId9"/>
    <p:sldId id="268" r:id="rId10"/>
    <p:sldId id="287" r:id="rId11"/>
    <p:sldId id="288" r:id="rId12"/>
    <p:sldId id="286" r:id="rId13"/>
    <p:sldId id="289" r:id="rId14"/>
    <p:sldId id="273" r:id="rId15"/>
    <p:sldId id="267" r:id="rId16"/>
    <p:sldId id="290" r:id="rId17"/>
    <p:sldId id="291" r:id="rId18"/>
    <p:sldId id="292" r:id="rId19"/>
    <p:sldId id="293" r:id="rId20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21"/>
    </p:embeddedFont>
    <p:embeddedFont>
      <p:font typeface="#9Slide03 Prompt Black" panose="00000A00000000000000" pitchFamily="2" charset="-34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E1A8ACED-8F08-4257-A44F-C453F36B2A9C}">
          <p14:sldIdLst>
            <p14:sldId id="265"/>
            <p14:sldId id="266"/>
          </p14:sldIdLst>
        </p14:section>
        <p14:section name="Mục Tóm tắt" id="{62500016-217F-4C2A-91C1-DCB70F64669A}">
          <p14:sldIdLst>
            <p14:sldId id="294"/>
          </p14:sldIdLst>
        </p14:section>
        <p14:section name="Mục 1" id="{ADBF4CB8-4EA8-4F02-9C33-A8E7C3F6A2CF}">
          <p14:sldIdLst>
            <p14:sldId id="256"/>
            <p14:sldId id="284"/>
            <p14:sldId id="285"/>
          </p14:sldIdLst>
        </p14:section>
        <p14:section name="Mục 2" id="{BC9E9129-31E9-4041-9D34-298CC758AA18}">
          <p14:sldIdLst>
            <p14:sldId id="283"/>
            <p14:sldId id="268"/>
            <p14:sldId id="287"/>
            <p14:sldId id="288"/>
          </p14:sldIdLst>
        </p14:section>
        <p14:section name="Mục 3" id="{91B0A3D1-F3BF-434E-8B64-27923EFF21A3}">
          <p14:sldIdLst>
            <p14:sldId id="286"/>
            <p14:sldId id="289"/>
            <p14:sldId id="273"/>
            <p14:sldId id="267"/>
            <p14:sldId id="290"/>
            <p14:sldId id="291"/>
          </p14:sldIdLst>
        </p14:section>
        <p14:section name="Mục 4" id="{2684D59A-DFA8-403E-A13E-28F41CB11598}">
          <p14:sldIdLst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7FC5BF"/>
    <a:srgbClr val="F6E0E9"/>
    <a:srgbClr val="F48D33"/>
    <a:srgbClr val="CAA8E5"/>
    <a:srgbClr val="FFFFCC"/>
    <a:srgbClr val="CEE3F6"/>
    <a:srgbClr val="DBE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1" y="1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11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80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77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97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00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7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7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14D0203-8B4C-8556-D8A9-D5EE1FA224A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5153F8-83D2-10CD-AA14-A136BC0F587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21.sv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svg"/><Relationship Id="rId3" Type="http://schemas.openxmlformats.org/officeDocument/2006/relationships/image" Target="../media/image39.png"/><Relationship Id="rId7" Type="http://schemas.openxmlformats.org/officeDocument/2006/relationships/image" Target="../media/image22.png"/><Relationship Id="rId12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4.png"/><Relationship Id="rId5" Type="http://schemas.openxmlformats.org/officeDocument/2006/relationships/image" Target="../media/image20.png"/><Relationship Id="rId10" Type="http://schemas.openxmlformats.org/officeDocument/2006/relationships/image" Target="../media/image43.svg"/><Relationship Id="rId4" Type="http://schemas.openxmlformats.org/officeDocument/2006/relationships/image" Target="../media/image40.sv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4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1.svg"/><Relationship Id="rId5" Type="http://schemas.openxmlformats.org/officeDocument/2006/relationships/image" Target="../media/image42.svg"/><Relationship Id="rId10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3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5.svg"/><Relationship Id="rId4" Type="http://schemas.openxmlformats.org/officeDocument/2006/relationships/image" Target="../media/image21.sv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9677400" y="1790700"/>
            <a:ext cx="7317169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TRI ÂN THẦY CÔ KẾT NỐI BẠN BÈ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CFACA-159C-63F4-81F1-74CA3BFE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CF323A-48A8-B8FB-1303-7C1B2E82A7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D33483F-8962-3956-A075-C5C10C7C43B1}"/>
              </a:ext>
            </a:extLst>
          </p:cNvPr>
          <p:cNvGrpSpPr>
            <a:grpSpLocks noChangeAspect="1"/>
          </p:cNvGrpSpPr>
          <p:nvPr/>
        </p:nvGrpSpPr>
        <p:grpSpPr>
          <a:xfrm>
            <a:off x="-1743469" y="10215055"/>
            <a:ext cx="2835435" cy="3293954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61D98E8-E869-8075-670D-F370C9B94BF1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5E86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D3B7DC0-8FF2-066F-6A73-F12546B761F6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59DA3F-1ADF-EA5E-F3DC-4B87E27CE744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826EDE-0A19-48A0-4295-3DE194B052DF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68088F-9CBA-22FF-BB7C-D3291B109309}"/>
              </a:ext>
            </a:extLst>
          </p:cNvPr>
          <p:cNvSpPr txBox="1"/>
          <p:nvPr/>
        </p:nvSpPr>
        <p:spPr>
          <a:xfrm>
            <a:off x="827031" y="144025"/>
            <a:ext cx="160893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Kể thêm những vấn đề khác thường nảy sinh trong quan hệ với bạn bè và thầy cô. </a:t>
            </a:r>
            <a:endParaRPr lang="en-US" sz="6600" b="1" i="1" spc="-1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A534A686-E83C-9EF0-38C0-15D4721F45AD}"/>
              </a:ext>
            </a:extLst>
          </p:cNvPr>
          <p:cNvCxnSpPr>
            <a:cxnSpLocks/>
          </p:cNvCxnSpPr>
          <p:nvPr/>
        </p:nvCxnSpPr>
        <p:spPr>
          <a:xfrm>
            <a:off x="609600" y="2452349"/>
            <a:ext cx="16230600" cy="0"/>
          </a:xfrm>
          <a:prstGeom prst="line">
            <a:avLst/>
          </a:prstGeom>
          <a:ln w="158750" cmpd="tri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0">
            <a:extLst>
              <a:ext uri="{FF2B5EF4-FFF2-40B4-BE49-F238E27FC236}">
                <a16:creationId xmlns:a16="http://schemas.microsoft.com/office/drawing/2014/main" id="{3934374A-5830-7887-91C2-6A710550BC39}"/>
              </a:ext>
            </a:extLst>
          </p:cNvPr>
          <p:cNvSpPr/>
          <p:nvPr/>
        </p:nvSpPr>
        <p:spPr>
          <a:xfrm>
            <a:off x="-2441051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4C5FA45-CABD-800B-7D80-7A0CE4701AD2}"/>
              </a:ext>
            </a:extLst>
          </p:cNvPr>
          <p:cNvSpPr/>
          <p:nvPr/>
        </p:nvSpPr>
        <p:spPr>
          <a:xfrm>
            <a:off x="16559940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25FC754-5B8C-9EB1-A16E-951F7962168A}"/>
              </a:ext>
            </a:extLst>
          </p:cNvPr>
          <p:cNvGrpSpPr/>
          <p:nvPr/>
        </p:nvGrpSpPr>
        <p:grpSpPr>
          <a:xfrm>
            <a:off x="1216061" y="2407742"/>
            <a:ext cx="15166939" cy="7361725"/>
            <a:chOff x="1216061" y="2407742"/>
            <a:chExt cx="15166939" cy="7361725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B845DF7C-BFD1-D77E-DCB5-C8CEA5619899}"/>
                </a:ext>
              </a:extLst>
            </p:cNvPr>
            <p:cNvSpPr/>
            <p:nvPr/>
          </p:nvSpPr>
          <p:spPr>
            <a:xfrm>
              <a:off x="1828800" y="3390900"/>
              <a:ext cx="14554200" cy="6378567"/>
            </a:xfrm>
            <a:prstGeom prst="roundRect">
              <a:avLst>
                <a:gd name="adj" fmla="val 5843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6A7E2E2-F1C1-8E4C-1663-005579D336D1}"/>
                </a:ext>
              </a:extLst>
            </p:cNvPr>
            <p:cNvSpPr/>
            <p:nvPr/>
          </p:nvSpPr>
          <p:spPr>
            <a:xfrm rot="1415271">
              <a:off x="1216061" y="2407742"/>
              <a:ext cx="1828800" cy="3032132"/>
            </a:xfrm>
            <a:custGeom>
              <a:avLst/>
              <a:gdLst/>
              <a:ahLst/>
              <a:cxnLst/>
              <a:rect l="l" t="t" r="r" b="b"/>
              <a:pathLst>
                <a:path w="2463736" h="4114800">
                  <a:moveTo>
                    <a:pt x="0" y="0"/>
                  </a:moveTo>
                  <a:lnTo>
                    <a:pt x="2463737" y="0"/>
                  </a:lnTo>
                  <a:lnTo>
                    <a:pt x="246373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8842D271-41B0-A919-E10D-5EFEB014B591}"/>
              </a:ext>
            </a:extLst>
          </p:cNvPr>
          <p:cNvSpPr/>
          <p:nvPr/>
        </p:nvSpPr>
        <p:spPr>
          <a:xfrm>
            <a:off x="2772588" y="3691026"/>
            <a:ext cx="133350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b="0" cap="none" spc="0">
                <a:ln w="0"/>
                <a:solidFill>
                  <a:schemeClr val="tx1"/>
                </a:solidFill>
              </a:rPr>
              <a:t>Em đi học trễ bị thầy giáo phê bình.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Em cảm thấy không vui vì cô giáo đến nhà trao đổi với ba mẹ về tình hình học tập của em.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b="0" cap="none" spc="0">
                <a:ln w="0"/>
                <a:solidFill>
                  <a:schemeClr val="tx1"/>
                </a:solidFill>
              </a:rPr>
              <a:t>Bạn ngồi cùng bàn chia ranh giới với em.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>
                <a:ln w="0"/>
              </a:rPr>
              <a:t>Bạn giận em vì em không đến dự tiệc sinh nhật của bạn.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800" b="0" cap="none" spc="0">
                <a:ln w="0"/>
                <a:solidFill>
                  <a:schemeClr val="tx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166434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0036-6EAC-34BD-B586-579373C2B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F594B4-25E1-51B5-68F3-575A2CBB4F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ACA9B94-8609-80C5-2FA4-AB5D3CC59A7D}"/>
              </a:ext>
            </a:extLst>
          </p:cNvPr>
          <p:cNvSpPr/>
          <p:nvPr/>
        </p:nvSpPr>
        <p:spPr>
          <a:xfrm rot="1292706">
            <a:off x="1269314" y="349170"/>
            <a:ext cx="2655747" cy="3330090"/>
          </a:xfrm>
          <a:custGeom>
            <a:avLst/>
            <a:gdLst/>
            <a:ahLst/>
            <a:cxnLst/>
            <a:rect l="l" t="t" r="r" b="b"/>
            <a:pathLst>
              <a:path w="2655747" h="3330090">
                <a:moveTo>
                  <a:pt x="0" y="0"/>
                </a:moveTo>
                <a:lnTo>
                  <a:pt x="2655747" y="0"/>
                </a:lnTo>
                <a:lnTo>
                  <a:pt x="2655747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BBC3283-AEF2-44A3-5F6E-05EFFE0E74E5}"/>
              </a:ext>
            </a:extLst>
          </p:cNvPr>
          <p:cNvSpPr/>
          <p:nvPr/>
        </p:nvSpPr>
        <p:spPr>
          <a:xfrm>
            <a:off x="2731980" y="596740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9E88F46-BE9A-E510-F248-39919A27219E}"/>
              </a:ext>
            </a:extLst>
          </p:cNvPr>
          <p:cNvSpPr/>
          <p:nvPr/>
        </p:nvSpPr>
        <p:spPr>
          <a:xfrm flipH="1">
            <a:off x="16454098" y="2791787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1165399-D5D0-53A1-BD90-5ED2F9E2F7D6}"/>
              </a:ext>
            </a:extLst>
          </p:cNvPr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E3505E-B8F3-F6FE-03C2-700859E9EADB}"/>
              </a:ext>
            </a:extLst>
          </p:cNvPr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F488793-4473-249F-D5F0-3936E3DB61F3}"/>
              </a:ext>
            </a:extLst>
          </p:cNvPr>
          <p:cNvSpPr/>
          <p:nvPr/>
        </p:nvSpPr>
        <p:spPr>
          <a:xfrm>
            <a:off x="-380680" y="716327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EA54CD60-D4E6-E223-0370-B35502409C89}"/>
              </a:ext>
            </a:extLst>
          </p:cNvPr>
          <p:cNvGrpSpPr/>
          <p:nvPr/>
        </p:nvGrpSpPr>
        <p:grpSpPr>
          <a:xfrm>
            <a:off x="4669690" y="6888620"/>
            <a:ext cx="9072088" cy="1277350"/>
            <a:chOff x="4569856" y="8091793"/>
            <a:chExt cx="9072088" cy="127735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FB96519-1C6C-B5EA-A6CE-99AF65F2C803}"/>
                </a:ext>
              </a:extLst>
            </p:cNvPr>
            <p:cNvSpPr/>
            <p:nvPr/>
          </p:nvSpPr>
          <p:spPr>
            <a:xfrm>
              <a:off x="4569856" y="8091793"/>
              <a:ext cx="9072088" cy="1277350"/>
            </a:xfrm>
            <a:custGeom>
              <a:avLst/>
              <a:gdLst/>
              <a:ahLst/>
              <a:cxnLst/>
              <a:rect l="l" t="t" r="r" b="b"/>
              <a:pathLst>
                <a:path w="9072088" h="1055661">
                  <a:moveTo>
                    <a:pt x="0" y="0"/>
                  </a:moveTo>
                  <a:lnTo>
                    <a:pt x="9072088" y="0"/>
                  </a:lnTo>
                  <a:lnTo>
                    <a:pt x="9072088" y="1055661"/>
                  </a:lnTo>
                  <a:lnTo>
                    <a:pt x="0" y="1055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990C7C0-94CB-BBFF-0BA0-CB5A6029D7F4}"/>
                </a:ext>
              </a:extLst>
            </p:cNvPr>
            <p:cNvSpPr txBox="1"/>
            <p:nvPr/>
          </p:nvSpPr>
          <p:spPr>
            <a:xfrm>
              <a:off x="5142056" y="8374187"/>
              <a:ext cx="798477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vi-VN" sz="5400" b="1">
                  <a:solidFill>
                    <a:srgbClr val="00B050"/>
                  </a:solidFill>
                </a:rPr>
                <a:t>HOẠT ĐỘNG 7</a:t>
              </a:r>
              <a:endParaRPr lang="en-US" sz="54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97889050-10B2-23C2-D53E-4F8C6A98B67A}"/>
              </a:ext>
            </a:extLst>
          </p:cNvPr>
          <p:cNvGrpSpPr/>
          <p:nvPr/>
        </p:nvGrpSpPr>
        <p:grpSpPr>
          <a:xfrm>
            <a:off x="3760680" y="559402"/>
            <a:ext cx="10890108" cy="5803298"/>
            <a:chOff x="3698946" y="1058216"/>
            <a:chExt cx="10890108" cy="580329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BD1F17D-54CE-2095-BD8A-C05D013B9B22}"/>
                </a:ext>
              </a:extLst>
            </p:cNvPr>
            <p:cNvSpPr/>
            <p:nvPr/>
          </p:nvSpPr>
          <p:spPr>
            <a:xfrm>
              <a:off x="3698946" y="1058216"/>
              <a:ext cx="10890108" cy="5803298"/>
            </a:xfrm>
            <a:custGeom>
              <a:avLst/>
              <a:gdLst/>
              <a:ahLst/>
              <a:cxnLst/>
              <a:rect l="l" t="t" r="r" b="b"/>
              <a:pathLst>
                <a:path w="6761900" h="6305471">
                  <a:moveTo>
                    <a:pt x="0" y="0"/>
                  </a:moveTo>
                  <a:lnTo>
                    <a:pt x="6761900" y="0"/>
                  </a:lnTo>
                  <a:lnTo>
                    <a:pt x="6761900" y="6305471"/>
                  </a:lnTo>
                  <a:lnTo>
                    <a:pt x="0" y="6305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8567599-6CA2-A6BD-6EA3-700FEE68DB8B}"/>
                </a:ext>
              </a:extLst>
            </p:cNvPr>
            <p:cNvSpPr txBox="1"/>
            <p:nvPr/>
          </p:nvSpPr>
          <p:spPr>
            <a:xfrm>
              <a:off x="4607956" y="2109883"/>
              <a:ext cx="8955644" cy="4062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>
                  <a:solidFill>
                    <a:srgbClr val="3B4270"/>
                  </a:solidFill>
                </a:rPr>
                <a:t>Tìm hiểu những vấn đề thường xảy ra trong quan hệ với bạn bè và thầy cô</a:t>
              </a:r>
              <a:endParaRPr lang="en-US" sz="6600" b="1" i="1">
                <a:solidFill>
                  <a:srgbClr val="3B4270"/>
                </a:solidFill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8D20764-D20C-F1DB-25C4-13E1E32A4DE2}"/>
              </a:ext>
            </a:extLst>
          </p:cNvPr>
          <p:cNvSpPr/>
          <p:nvPr/>
        </p:nvSpPr>
        <p:spPr>
          <a:xfrm>
            <a:off x="15123066" y="706104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1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95C8F-55F0-D3F7-D474-5D640F8E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27C2C0-75EA-CB70-7BED-D30F6873AE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9A4AAAE-2F4D-5A02-C712-2D4977B1557F}"/>
              </a:ext>
            </a:extLst>
          </p:cNvPr>
          <p:cNvGrpSpPr>
            <a:grpSpLocks noChangeAspect="1"/>
          </p:cNvGrpSpPr>
          <p:nvPr/>
        </p:nvGrpSpPr>
        <p:grpSpPr>
          <a:xfrm>
            <a:off x="-1743469" y="10215055"/>
            <a:ext cx="2835435" cy="3293954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E759553-8340-5F11-DE2C-4AEBF31F25EB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5E86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1566F73-C044-FF41-92BF-333D9E6D6248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DFAD5C8-3614-8362-FF8E-FED86027E346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1A8E83F-E9CB-C46F-87AC-08B9DB05F4EE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56A2FB1-C7E4-6CCB-D6DF-27F097ECABF8}"/>
              </a:ext>
            </a:extLst>
          </p:cNvPr>
          <p:cNvSpPr txBox="1"/>
          <p:nvPr/>
        </p:nvSpPr>
        <p:spPr>
          <a:xfrm>
            <a:off x="827031" y="144025"/>
            <a:ext cx="160893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Lập bảng xác định những nguyên nhân và hậu quả của các vấn đề xảy ra trong quan hệ với thầy cô theo gợi ý:</a:t>
            </a:r>
            <a:endParaRPr lang="en-US" sz="5400" b="1" i="1" spc="-1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EE393EA-8C96-A1E3-143A-B1C6194BA06E}"/>
              </a:ext>
            </a:extLst>
          </p:cNvPr>
          <p:cNvCxnSpPr>
            <a:cxnSpLocks/>
          </p:cNvCxnSpPr>
          <p:nvPr/>
        </p:nvCxnSpPr>
        <p:spPr>
          <a:xfrm>
            <a:off x="609600" y="2019300"/>
            <a:ext cx="16230600" cy="0"/>
          </a:xfrm>
          <a:prstGeom prst="line">
            <a:avLst/>
          </a:prstGeom>
          <a:ln w="158750" cmpd="tri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0">
            <a:extLst>
              <a:ext uri="{FF2B5EF4-FFF2-40B4-BE49-F238E27FC236}">
                <a16:creationId xmlns:a16="http://schemas.microsoft.com/office/drawing/2014/main" id="{67600A5B-31D3-AAF0-6FD4-3ED43910C1FD}"/>
              </a:ext>
            </a:extLst>
          </p:cNvPr>
          <p:cNvSpPr/>
          <p:nvPr/>
        </p:nvSpPr>
        <p:spPr>
          <a:xfrm>
            <a:off x="-2441051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BED20ED-CF83-26BC-2B6D-8E3D42F33744}"/>
              </a:ext>
            </a:extLst>
          </p:cNvPr>
          <p:cNvSpPr/>
          <p:nvPr/>
        </p:nvSpPr>
        <p:spPr>
          <a:xfrm>
            <a:off x="16559940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BD32E691-64D9-8B58-DBB8-87366DC233D0}"/>
              </a:ext>
            </a:extLst>
          </p:cNvPr>
          <p:cNvSpPr/>
          <p:nvPr/>
        </p:nvSpPr>
        <p:spPr>
          <a:xfrm>
            <a:off x="762000" y="2696011"/>
            <a:ext cx="16764000" cy="6911968"/>
          </a:xfrm>
          <a:prstGeom prst="roundRect">
            <a:avLst>
              <a:gd name="adj" fmla="val 5843"/>
            </a:avLst>
          </a:prstGeom>
          <a:solidFill>
            <a:srgbClr val="7FC5BF"/>
          </a:solidFill>
          <a:ln w="762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0C78975A-F845-7384-5E89-A561B8BCA560}"/>
              </a:ext>
            </a:extLst>
          </p:cNvPr>
          <p:cNvSpPr/>
          <p:nvPr/>
        </p:nvSpPr>
        <p:spPr>
          <a:xfrm>
            <a:off x="921338" y="3848100"/>
            <a:ext cx="5391722" cy="52413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CC4C1F7C-E276-005D-0AC3-E90DD3191586}"/>
              </a:ext>
            </a:extLst>
          </p:cNvPr>
          <p:cNvSpPr/>
          <p:nvPr/>
        </p:nvSpPr>
        <p:spPr>
          <a:xfrm>
            <a:off x="6313060" y="3848100"/>
            <a:ext cx="5502543" cy="52413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9455A3A1-388E-6115-6679-7906041A9F02}"/>
              </a:ext>
            </a:extLst>
          </p:cNvPr>
          <p:cNvSpPr/>
          <p:nvPr/>
        </p:nvSpPr>
        <p:spPr>
          <a:xfrm>
            <a:off x="11815603" y="3848100"/>
            <a:ext cx="5551059" cy="52413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F2FCC390-7455-55B5-8644-87E6F1CF0716}"/>
              </a:ext>
            </a:extLst>
          </p:cNvPr>
          <p:cNvSpPr/>
          <p:nvPr/>
        </p:nvSpPr>
        <p:spPr>
          <a:xfrm>
            <a:off x="2243308" y="2816961"/>
            <a:ext cx="245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Vấn đề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F09F9635-3227-751C-99DE-F26D54CC9953}"/>
              </a:ext>
            </a:extLst>
          </p:cNvPr>
          <p:cNvSpPr/>
          <p:nvPr/>
        </p:nvSpPr>
        <p:spPr>
          <a:xfrm>
            <a:off x="6706358" y="2816961"/>
            <a:ext cx="45704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Nguyên nhân</a:t>
            </a:r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C5833487-09C9-80CD-439B-2464CA181FC1}"/>
              </a:ext>
            </a:extLst>
          </p:cNvPr>
          <p:cNvSpPr/>
          <p:nvPr/>
        </p:nvSpPr>
        <p:spPr>
          <a:xfrm>
            <a:off x="13263693" y="2816961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Hậu quả</a:t>
            </a:r>
          </a:p>
        </p:txBody>
      </p: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BCDFD7B4-2F25-AB6D-F6B5-497FE314E67B}"/>
              </a:ext>
            </a:extLst>
          </p:cNvPr>
          <p:cNvCxnSpPr>
            <a:cxnSpLocks/>
          </p:cNvCxnSpPr>
          <p:nvPr/>
        </p:nvCxnSpPr>
        <p:spPr>
          <a:xfrm>
            <a:off x="921338" y="5524500"/>
            <a:ext cx="1637606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1E70C83D-A631-CC9C-343A-D7C23DD05118}"/>
              </a:ext>
            </a:extLst>
          </p:cNvPr>
          <p:cNvSpPr/>
          <p:nvPr/>
        </p:nvSpPr>
        <p:spPr>
          <a:xfrm>
            <a:off x="1034117" y="4100780"/>
            <a:ext cx="5297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không hoàn thành nhiệm vụ được giao.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89EBB334-3D6D-32C8-2F36-60307144AE49}"/>
              </a:ext>
            </a:extLst>
          </p:cNvPr>
          <p:cNvSpPr/>
          <p:nvPr/>
        </p:nvSpPr>
        <p:spPr>
          <a:xfrm>
            <a:off x="6551651" y="4100780"/>
            <a:ext cx="5297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mải chơi hoặc quên nhiệm vụ.</a:t>
            </a: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37D0D27-1EFD-AD9A-3461-C7D257CC359A}"/>
              </a:ext>
            </a:extLst>
          </p:cNvPr>
          <p:cNvSpPr/>
          <p:nvPr/>
        </p:nvSpPr>
        <p:spPr>
          <a:xfrm>
            <a:off x="12035721" y="4100780"/>
            <a:ext cx="5169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bị thầy cô nhắc nhở. </a:t>
            </a:r>
          </a:p>
        </p:txBody>
      </p:sp>
      <p:cxnSp>
        <p:nvCxnSpPr>
          <p:cNvPr id="45" name="Đường nối Thẳng 44">
            <a:extLst>
              <a:ext uri="{FF2B5EF4-FFF2-40B4-BE49-F238E27FC236}">
                <a16:creationId xmlns:a16="http://schemas.microsoft.com/office/drawing/2014/main" id="{E20F60BB-7AC4-80AB-F8CA-E67CF5AAA404}"/>
              </a:ext>
            </a:extLst>
          </p:cNvPr>
          <p:cNvCxnSpPr>
            <a:cxnSpLocks/>
          </p:cNvCxnSpPr>
          <p:nvPr/>
        </p:nvCxnSpPr>
        <p:spPr>
          <a:xfrm>
            <a:off x="921338" y="7277100"/>
            <a:ext cx="1637606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4EF47A8C-BAA8-378E-36D7-C67E540F3969}"/>
              </a:ext>
            </a:extLst>
          </p:cNvPr>
          <p:cNvSpPr/>
          <p:nvPr/>
        </p:nvSpPr>
        <p:spPr>
          <a:xfrm>
            <a:off x="968491" y="6098308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sp>
        <p:nvSpPr>
          <p:cNvPr id="47" name="Hình chữ nhật 46">
            <a:extLst>
              <a:ext uri="{FF2B5EF4-FFF2-40B4-BE49-F238E27FC236}">
                <a16:creationId xmlns:a16="http://schemas.microsoft.com/office/drawing/2014/main" id="{FDD1C3BD-76F5-4B2F-57E2-505B8FDD4847}"/>
              </a:ext>
            </a:extLst>
          </p:cNvPr>
          <p:cNvSpPr/>
          <p:nvPr/>
        </p:nvSpPr>
        <p:spPr>
          <a:xfrm>
            <a:off x="6392728" y="6098308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sp>
        <p:nvSpPr>
          <p:cNvPr id="48" name="Hình chữ nhật 47">
            <a:extLst>
              <a:ext uri="{FF2B5EF4-FFF2-40B4-BE49-F238E27FC236}">
                <a16:creationId xmlns:a16="http://schemas.microsoft.com/office/drawing/2014/main" id="{DAEE0A34-F639-A02A-A5BE-70AC7D0D7ACA}"/>
              </a:ext>
            </a:extLst>
          </p:cNvPr>
          <p:cNvSpPr/>
          <p:nvPr/>
        </p:nvSpPr>
        <p:spPr>
          <a:xfrm>
            <a:off x="11989536" y="6098308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D2340E03-81F5-AF54-525C-F292630B4E3F}"/>
              </a:ext>
            </a:extLst>
          </p:cNvPr>
          <p:cNvSpPr/>
          <p:nvPr/>
        </p:nvSpPr>
        <p:spPr>
          <a:xfrm>
            <a:off x="968491" y="7847082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FF8D0908-805B-B0B7-602F-92481BB4A1E3}"/>
              </a:ext>
            </a:extLst>
          </p:cNvPr>
          <p:cNvSpPr/>
          <p:nvPr/>
        </p:nvSpPr>
        <p:spPr>
          <a:xfrm>
            <a:off x="6392728" y="7847082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  <p:sp>
        <p:nvSpPr>
          <p:cNvPr id="51" name="Hình chữ nhật 50">
            <a:extLst>
              <a:ext uri="{FF2B5EF4-FFF2-40B4-BE49-F238E27FC236}">
                <a16:creationId xmlns:a16="http://schemas.microsoft.com/office/drawing/2014/main" id="{1F8C8798-CFAC-06E7-953A-00FEF180A00F}"/>
              </a:ext>
            </a:extLst>
          </p:cNvPr>
          <p:cNvSpPr/>
          <p:nvPr/>
        </p:nvSpPr>
        <p:spPr>
          <a:xfrm>
            <a:off x="11989536" y="7847082"/>
            <a:ext cx="52974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34750002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42A6-CD15-BE60-C562-4B182848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E77E65-99E2-F43D-095B-97F4DDF72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2F2D7082-D889-602B-FE5F-646580A6C8D3}"/>
              </a:ext>
            </a:extLst>
          </p:cNvPr>
          <p:cNvSpPr/>
          <p:nvPr/>
        </p:nvSpPr>
        <p:spPr>
          <a:xfrm>
            <a:off x="434606" y="267462"/>
            <a:ext cx="8404594" cy="3078480"/>
          </a:xfrm>
          <a:custGeom>
            <a:avLst/>
            <a:gdLst/>
            <a:ahLst/>
            <a:cxnLst/>
            <a:rect l="l" t="t" r="r" b="b"/>
            <a:pathLst>
              <a:path w="7315200" h="3078480">
                <a:moveTo>
                  <a:pt x="0" y="0"/>
                </a:moveTo>
                <a:lnTo>
                  <a:pt x="7315200" y="0"/>
                </a:lnTo>
                <a:lnTo>
                  <a:pt x="7315200" y="3078480"/>
                </a:lnTo>
                <a:lnTo>
                  <a:pt x="0" y="307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A2FDCF-369F-0CBD-4E06-D02189E94EBD}"/>
              </a:ext>
            </a:extLst>
          </p:cNvPr>
          <p:cNvSpPr/>
          <p:nvPr/>
        </p:nvSpPr>
        <p:spPr>
          <a:xfrm rot="1292706">
            <a:off x="13340" y="1303277"/>
            <a:ext cx="1425757" cy="1787783"/>
          </a:xfrm>
          <a:custGeom>
            <a:avLst/>
            <a:gdLst/>
            <a:ahLst/>
            <a:cxnLst/>
            <a:rect l="l" t="t" r="r" b="b"/>
            <a:pathLst>
              <a:path w="1425757" h="1787783">
                <a:moveTo>
                  <a:pt x="0" y="0"/>
                </a:moveTo>
                <a:lnTo>
                  <a:pt x="1425757" y="0"/>
                </a:lnTo>
                <a:lnTo>
                  <a:pt x="1425757" y="1787783"/>
                </a:lnTo>
                <a:lnTo>
                  <a:pt x="0" y="1787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27698E-6F7F-9144-7887-D482946B5D25}"/>
              </a:ext>
            </a:extLst>
          </p:cNvPr>
          <p:cNvSpPr/>
          <p:nvPr/>
        </p:nvSpPr>
        <p:spPr>
          <a:xfrm flipH="1">
            <a:off x="16483740" y="1332276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00B32EF-AF46-C93F-C8F1-9376FDC8AEAB}"/>
              </a:ext>
            </a:extLst>
          </p:cNvPr>
          <p:cNvSpPr/>
          <p:nvPr/>
        </p:nvSpPr>
        <p:spPr>
          <a:xfrm>
            <a:off x="17467868" y="26670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7656142-1BAD-7221-0F8C-393DA287E60B}"/>
              </a:ext>
            </a:extLst>
          </p:cNvPr>
          <p:cNvSpPr/>
          <p:nvPr/>
        </p:nvSpPr>
        <p:spPr>
          <a:xfrm>
            <a:off x="-1309100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D8D0916-5F71-498E-D03F-B478546089F6}"/>
              </a:ext>
            </a:extLst>
          </p:cNvPr>
          <p:cNvSpPr/>
          <p:nvPr/>
        </p:nvSpPr>
        <p:spPr>
          <a:xfrm>
            <a:off x="15587208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69105F-A44A-2346-1EA4-39FF12397F37}"/>
              </a:ext>
            </a:extLst>
          </p:cNvPr>
          <p:cNvSpPr/>
          <p:nvPr/>
        </p:nvSpPr>
        <p:spPr>
          <a:xfrm>
            <a:off x="1981200" y="9196664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2399DF-974A-E27A-9715-766B490AB86C}"/>
              </a:ext>
            </a:extLst>
          </p:cNvPr>
          <p:cNvSpPr/>
          <p:nvPr/>
        </p:nvSpPr>
        <p:spPr>
          <a:xfrm>
            <a:off x="17031702" y="9185985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FEEA39F1-2D55-CA1C-6384-9E3E6D2AB32A}"/>
              </a:ext>
            </a:extLst>
          </p:cNvPr>
          <p:cNvGrpSpPr/>
          <p:nvPr/>
        </p:nvGrpSpPr>
        <p:grpSpPr>
          <a:xfrm>
            <a:off x="3314939" y="3609393"/>
            <a:ext cx="12272269" cy="6696847"/>
            <a:chOff x="3193280" y="2578674"/>
            <a:chExt cx="12272269" cy="6696847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F2B71D1D-9FA7-4895-1CED-31D8F73EF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27073"/>
            <a:stretch/>
          </p:blipFill>
          <p:spPr>
            <a:xfrm>
              <a:off x="3406616" y="5905500"/>
              <a:ext cx="12058933" cy="3370021"/>
            </a:xfrm>
            <a:prstGeom prst="rect">
              <a:avLst/>
            </a:prstGeom>
          </p:spPr>
        </p:pic>
        <p:sp>
          <p:nvSpPr>
            <p:cNvPr id="16" name="Freeform 2"/>
            <p:cNvSpPr/>
            <p:nvPr/>
          </p:nvSpPr>
          <p:spPr>
            <a:xfrm>
              <a:off x="3193280" y="2578674"/>
              <a:ext cx="11495016" cy="5129651"/>
            </a:xfrm>
            <a:custGeom>
              <a:avLst/>
              <a:gdLst/>
              <a:ahLst/>
              <a:cxnLst/>
              <a:rect l="l" t="t" r="r" b="b"/>
              <a:pathLst>
                <a:path w="11495016" h="5129651">
                  <a:moveTo>
                    <a:pt x="0" y="0"/>
                  </a:moveTo>
                  <a:lnTo>
                    <a:pt x="11495016" y="0"/>
                  </a:lnTo>
                  <a:lnTo>
                    <a:pt x="11495016" y="5129651"/>
                  </a:lnTo>
                  <a:lnTo>
                    <a:pt x="0" y="512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ACBF63F-06C6-EB37-34ED-BDCA96B3451A}"/>
              </a:ext>
            </a:extLst>
          </p:cNvPr>
          <p:cNvSpPr/>
          <p:nvPr/>
        </p:nvSpPr>
        <p:spPr>
          <a:xfrm>
            <a:off x="1447800" y="1360110"/>
            <a:ext cx="685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1593181710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D0167-30A1-105F-0637-A4D9273C2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C2451026-2F75-5A17-FAD3-CDBC54C58545}"/>
              </a:ext>
            </a:extLst>
          </p:cNvPr>
          <p:cNvGrpSpPr/>
          <p:nvPr/>
        </p:nvGrpSpPr>
        <p:grpSpPr>
          <a:xfrm>
            <a:off x="-11545" y="0"/>
            <a:ext cx="18299545" cy="10287000"/>
            <a:chOff x="-11545" y="0"/>
            <a:chExt cx="18299545" cy="102870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02A5C3EB-B73E-804F-0BD5-C65B4F07AC64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095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414479AE-C24D-42DF-716B-73B5ED733EFE}"/>
                </a:ext>
              </a:extLst>
            </p:cNvPr>
            <p:cNvGrpSpPr/>
            <p:nvPr/>
          </p:nvGrpSpPr>
          <p:grpSpPr>
            <a:xfrm>
              <a:off x="-11545" y="6017308"/>
              <a:ext cx="18299545" cy="2859990"/>
              <a:chOff x="64655" y="1064595"/>
              <a:chExt cx="18299545" cy="2859990"/>
            </a:xfrm>
          </p:grpSpPr>
          <p:pic>
            <p:nvPicPr>
              <p:cNvPr id="22" name="Hình ảnh 21">
                <a:extLst>
                  <a:ext uri="{FF2B5EF4-FFF2-40B4-BE49-F238E27FC236}">
                    <a16:creationId xmlns:a16="http://schemas.microsoft.com/office/drawing/2014/main" id="{1F6F2584-9EC9-9A84-B2C7-88CA8220A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2594"/>
              <a:stretch/>
            </p:blipFill>
            <p:spPr>
              <a:xfrm flipH="1">
                <a:off x="64655" y="1064595"/>
                <a:ext cx="18288000" cy="1790509"/>
              </a:xfrm>
              <a:prstGeom prst="rect">
                <a:avLst/>
              </a:prstGeom>
            </p:spPr>
          </p:pic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DC493F86-A460-C38E-A4F6-80B0E417E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7404" b="1192"/>
              <a:stretch/>
            </p:blipFill>
            <p:spPr>
              <a:xfrm flipV="1">
                <a:off x="76200" y="2751567"/>
                <a:ext cx="18288000" cy="1173018"/>
              </a:xfrm>
              <a:prstGeom prst="rect">
                <a:avLst/>
              </a:prstGeom>
            </p:spPr>
          </p:pic>
        </p:grp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2B2CDF74-7F10-4A0C-86D3-75612DC26621}"/>
              </a:ext>
            </a:extLst>
          </p:cNvPr>
          <p:cNvSpPr/>
          <p:nvPr/>
        </p:nvSpPr>
        <p:spPr>
          <a:xfrm>
            <a:off x="2826956" y="644425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AFAA582-EE20-FA50-5E99-A4C27A5E548C}"/>
              </a:ext>
            </a:extLst>
          </p:cNvPr>
          <p:cNvSpPr/>
          <p:nvPr/>
        </p:nvSpPr>
        <p:spPr>
          <a:xfrm flipH="1">
            <a:off x="16454098" y="2791787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841800C-B465-7535-748D-01852792E7EB}"/>
              </a:ext>
            </a:extLst>
          </p:cNvPr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01DE472-6501-A990-8453-0B280C0DAF90}"/>
              </a:ext>
            </a:extLst>
          </p:cNvPr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38F7037-68CE-6D8B-616E-40CD6EBC8125}"/>
              </a:ext>
            </a:extLst>
          </p:cNvPr>
          <p:cNvGrpSpPr>
            <a:grpSpLocks noChangeAspect="1"/>
          </p:cNvGrpSpPr>
          <p:nvPr/>
        </p:nvGrpSpPr>
        <p:grpSpPr>
          <a:xfrm>
            <a:off x="-1743469" y="10215055"/>
            <a:ext cx="2835435" cy="3293954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591F692-CED9-A41A-90F2-D276226C9E09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5E86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8109050-E846-8DAE-C8F4-0319C52E4BF3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3796563-AE8E-F1A0-C11A-C8F1E735E7AC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0F0D8D-AD58-1DFE-047D-BAC14E6ABC48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D412AD0C-4CCC-06B9-D210-0A78C3ABABAF}"/>
              </a:ext>
            </a:extLst>
          </p:cNvPr>
          <p:cNvSpPr/>
          <p:nvPr/>
        </p:nvSpPr>
        <p:spPr>
          <a:xfrm>
            <a:off x="-1309100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0A27861-6876-EF14-E434-BEABA9F90693}"/>
              </a:ext>
            </a:extLst>
          </p:cNvPr>
          <p:cNvSpPr/>
          <p:nvPr/>
        </p:nvSpPr>
        <p:spPr>
          <a:xfrm>
            <a:off x="15587208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3883365" y="3776486"/>
            <a:ext cx="10881364" cy="6608354"/>
          </a:xfrm>
          <a:custGeom>
            <a:avLst/>
            <a:gdLst/>
            <a:ahLst/>
            <a:cxnLst/>
            <a:rect l="l" t="t" r="r" b="b"/>
            <a:pathLst>
              <a:path w="12056695" h="7821781">
                <a:moveTo>
                  <a:pt x="0" y="0"/>
                </a:moveTo>
                <a:lnTo>
                  <a:pt x="12056695" y="0"/>
                </a:lnTo>
                <a:lnTo>
                  <a:pt x="12056695" y="7821781"/>
                </a:lnTo>
                <a:lnTo>
                  <a:pt x="0" y="78217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0EC9E95-F5DC-9D7D-CFC7-107A1D3E0452}"/>
              </a:ext>
            </a:extLst>
          </p:cNvPr>
          <p:cNvSpPr/>
          <p:nvPr/>
        </p:nvSpPr>
        <p:spPr>
          <a:xfrm>
            <a:off x="396030" y="362725"/>
            <a:ext cx="9738569" cy="2189976"/>
          </a:xfrm>
          <a:custGeom>
            <a:avLst/>
            <a:gdLst/>
            <a:ahLst/>
            <a:cxnLst/>
            <a:rect l="l" t="t" r="r" b="b"/>
            <a:pathLst>
              <a:path w="7315200" h="3544824">
                <a:moveTo>
                  <a:pt x="0" y="0"/>
                </a:moveTo>
                <a:lnTo>
                  <a:pt x="7315200" y="0"/>
                </a:lnTo>
                <a:lnTo>
                  <a:pt x="7315200" y="3544824"/>
                </a:lnTo>
                <a:lnTo>
                  <a:pt x="0" y="35448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0D15497C-EEA8-2786-149F-1F25B177C779}"/>
              </a:ext>
            </a:extLst>
          </p:cNvPr>
          <p:cNvSpPr/>
          <p:nvPr/>
        </p:nvSpPr>
        <p:spPr>
          <a:xfrm>
            <a:off x="1106486" y="983460"/>
            <a:ext cx="795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NHÓM TRÌNH BÀY</a:t>
            </a:r>
          </a:p>
        </p:txBody>
      </p:sp>
    </p:spTree>
    <p:extLst>
      <p:ext uri="{BB962C8B-B14F-4D97-AF65-F5344CB8AC3E}">
        <p14:creationId xmlns:p14="http://schemas.microsoft.com/office/powerpoint/2010/main" val="87675122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9640-0203-9802-C43F-F769B98B0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0DE012-C442-E181-3582-8001DADB7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EC78B95-4B25-BCFF-8904-64B912F686EC}"/>
              </a:ext>
            </a:extLst>
          </p:cNvPr>
          <p:cNvSpPr txBox="1"/>
          <p:nvPr/>
        </p:nvSpPr>
        <p:spPr>
          <a:xfrm>
            <a:off x="126598" y="195780"/>
            <a:ext cx="9779402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Xây dựng sơ đồ mô tả nguyên nhân và hậu quả của các vấn đề xảy ra trong quan hệ với bạn bè theo gợi ý:</a:t>
            </a:r>
          </a:p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vi-VN" sz="54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vấn đề xảy ra trong quan hệ với bạn bè vào thẻ màu đỏ;</a:t>
            </a:r>
          </a:p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vi-VN" sz="54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nguyên nhân của vấn đề em vừa xác định vào thẻ màu vàng;</a:t>
            </a:r>
          </a:p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vi-VN" sz="54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Ghi hậu quả tương ứng vào thẻ màu xám.</a:t>
            </a:r>
            <a:endParaRPr lang="en-US" sz="5400" b="1" i="1" spc="-1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E1799DC-06AE-427F-4B79-61FAC80A7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11" y="1406667"/>
            <a:ext cx="8300884" cy="5867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4999471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29AAA8-15FF-92E8-160A-CB1C4DA6FD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7F7BCE1-B1DC-B7E1-2AEB-C8FB332FD06C}"/>
              </a:ext>
            </a:extLst>
          </p:cNvPr>
          <p:cNvGrpSpPr/>
          <p:nvPr/>
        </p:nvGrpSpPr>
        <p:grpSpPr>
          <a:xfrm>
            <a:off x="141312" y="543325"/>
            <a:ext cx="5707038" cy="6428975"/>
            <a:chOff x="141312" y="543325"/>
            <a:chExt cx="5707038" cy="6428975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0E0FD287-42F3-361D-57CC-2F0467E4506D}"/>
                </a:ext>
              </a:extLst>
            </p:cNvPr>
            <p:cNvGrpSpPr/>
            <p:nvPr/>
          </p:nvGrpSpPr>
          <p:grpSpPr>
            <a:xfrm>
              <a:off x="141312" y="543325"/>
              <a:ext cx="5707038" cy="6428975"/>
              <a:chOff x="141312" y="543325"/>
              <a:chExt cx="5707038" cy="6428975"/>
            </a:xfrm>
          </p:grpSpPr>
          <p:sp>
            <p:nvSpPr>
              <p:cNvPr id="3" name="Hình chữ nhật: Góc Gập 2">
                <a:extLst>
                  <a:ext uri="{FF2B5EF4-FFF2-40B4-BE49-F238E27FC236}">
                    <a16:creationId xmlns:a16="http://schemas.microsoft.com/office/drawing/2014/main" id="{5FEBCB82-9ED3-B933-003F-327F60E15F02}"/>
                  </a:ext>
                </a:extLst>
              </p:cNvPr>
              <p:cNvSpPr/>
              <p:nvPr/>
            </p:nvSpPr>
            <p:spPr>
              <a:xfrm>
                <a:off x="742950" y="1181100"/>
                <a:ext cx="5105400" cy="5791200"/>
              </a:xfrm>
              <a:prstGeom prst="foldedCorne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8C3991BB-27CB-9891-1A33-90FA139A4240}"/>
                  </a:ext>
                </a:extLst>
              </p:cNvPr>
              <p:cNvSpPr/>
              <p:nvPr/>
            </p:nvSpPr>
            <p:spPr>
              <a:xfrm rot="1122648">
                <a:off x="141312" y="543325"/>
                <a:ext cx="1676400" cy="2590800"/>
              </a:xfrm>
              <a:custGeom>
                <a:avLst/>
                <a:gdLst/>
                <a:ahLst/>
                <a:cxnLst/>
                <a:rect l="l" t="t" r="r" b="b"/>
                <a:pathLst>
                  <a:path w="2342007" h="4114800">
                    <a:moveTo>
                      <a:pt x="0" y="0"/>
                    </a:moveTo>
                    <a:lnTo>
                      <a:pt x="2342007" y="0"/>
                    </a:lnTo>
                    <a:lnTo>
                      <a:pt x="2342007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7F02AD92-C72D-B523-5721-399CC4AF291B}"/>
                </a:ext>
              </a:extLst>
            </p:cNvPr>
            <p:cNvSpPr/>
            <p:nvPr/>
          </p:nvSpPr>
          <p:spPr>
            <a:xfrm>
              <a:off x="1047750" y="2659313"/>
              <a:ext cx="449580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Bạn cùng bàn chia ranh giới với em.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6DE1B713-52B8-4CF3-5227-A35F177F2B9A}"/>
              </a:ext>
            </a:extLst>
          </p:cNvPr>
          <p:cNvGrpSpPr/>
          <p:nvPr/>
        </p:nvGrpSpPr>
        <p:grpSpPr>
          <a:xfrm>
            <a:off x="5934285" y="429024"/>
            <a:ext cx="5762415" cy="6543276"/>
            <a:chOff x="5934285" y="429024"/>
            <a:chExt cx="5762415" cy="6543276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B76FBFB3-2414-03BD-9C40-B4B02EBF2A40}"/>
                </a:ext>
              </a:extLst>
            </p:cNvPr>
            <p:cNvGrpSpPr/>
            <p:nvPr/>
          </p:nvGrpSpPr>
          <p:grpSpPr>
            <a:xfrm>
              <a:off x="5934285" y="429024"/>
              <a:ext cx="5762415" cy="6543276"/>
              <a:chOff x="5934285" y="429024"/>
              <a:chExt cx="5762415" cy="6543276"/>
            </a:xfrm>
          </p:grpSpPr>
          <p:sp>
            <p:nvSpPr>
              <p:cNvPr id="4" name="Hình chữ nhật: Góc Gập 3">
                <a:extLst>
                  <a:ext uri="{FF2B5EF4-FFF2-40B4-BE49-F238E27FC236}">
                    <a16:creationId xmlns:a16="http://schemas.microsoft.com/office/drawing/2014/main" id="{F629E218-44AF-603F-D892-0FF22D2FFDF3}"/>
                  </a:ext>
                </a:extLst>
              </p:cNvPr>
              <p:cNvSpPr/>
              <p:nvPr/>
            </p:nvSpPr>
            <p:spPr>
              <a:xfrm>
                <a:off x="6591300" y="1181100"/>
                <a:ext cx="5105400" cy="5791200"/>
              </a:xfrm>
              <a:prstGeom prst="foldedCorne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2">
                <a:extLst>
                  <a:ext uri="{FF2B5EF4-FFF2-40B4-BE49-F238E27FC236}">
                    <a16:creationId xmlns:a16="http://schemas.microsoft.com/office/drawing/2014/main" id="{C916428E-58E8-F24D-A2C2-14CE4ED75CEE}"/>
                  </a:ext>
                </a:extLst>
              </p:cNvPr>
              <p:cNvSpPr/>
              <p:nvPr/>
            </p:nvSpPr>
            <p:spPr>
              <a:xfrm rot="1292814">
                <a:off x="5934285" y="429024"/>
                <a:ext cx="1998907" cy="2819400"/>
              </a:xfrm>
              <a:custGeom>
                <a:avLst/>
                <a:gdLst/>
                <a:ahLst/>
                <a:cxnLst/>
                <a:rect l="l" t="t" r="r" b="b"/>
                <a:pathLst>
                  <a:path w="2340292" h="4114800">
                    <a:moveTo>
                      <a:pt x="0" y="0"/>
                    </a:moveTo>
                    <a:lnTo>
                      <a:pt x="2340292" y="0"/>
                    </a:lnTo>
                    <a:lnTo>
                      <a:pt x="2340292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693965FE-63BA-8014-6F62-AA29C3EA4C9C}"/>
                </a:ext>
              </a:extLst>
            </p:cNvPr>
            <p:cNvSpPr/>
            <p:nvPr/>
          </p:nvSpPr>
          <p:spPr>
            <a:xfrm>
              <a:off x="6933738" y="1953041"/>
              <a:ext cx="4495800" cy="424731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Em thường xuyên để tập vở bề bộn, lấn sang phần bàn của bạn.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059BD8A-67E9-491A-1FB0-A3FE3AA5230B}"/>
              </a:ext>
            </a:extLst>
          </p:cNvPr>
          <p:cNvGrpSpPr/>
          <p:nvPr/>
        </p:nvGrpSpPr>
        <p:grpSpPr>
          <a:xfrm>
            <a:off x="12193033" y="458627"/>
            <a:ext cx="5352017" cy="6513673"/>
            <a:chOff x="12193033" y="458627"/>
            <a:chExt cx="5352017" cy="65136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14081F7B-14DE-D31D-5884-A7D1BF5DFC9F}"/>
                </a:ext>
              </a:extLst>
            </p:cNvPr>
            <p:cNvGrpSpPr/>
            <p:nvPr/>
          </p:nvGrpSpPr>
          <p:grpSpPr>
            <a:xfrm>
              <a:off x="12193033" y="458627"/>
              <a:ext cx="5352017" cy="6513673"/>
              <a:chOff x="12193033" y="458627"/>
              <a:chExt cx="5352017" cy="6513673"/>
            </a:xfrm>
          </p:grpSpPr>
          <p:sp>
            <p:nvSpPr>
              <p:cNvPr id="5" name="Hình chữ nhật: Góc Gập 4">
                <a:extLst>
                  <a:ext uri="{FF2B5EF4-FFF2-40B4-BE49-F238E27FC236}">
                    <a16:creationId xmlns:a16="http://schemas.microsoft.com/office/drawing/2014/main" id="{C36D75DF-11F2-7CF1-3A86-BF62D2AD17EB}"/>
                  </a:ext>
                </a:extLst>
              </p:cNvPr>
              <p:cNvSpPr/>
              <p:nvPr/>
            </p:nvSpPr>
            <p:spPr>
              <a:xfrm>
                <a:off x="12439650" y="1181100"/>
                <a:ext cx="5105400" cy="5791200"/>
              </a:xfrm>
              <a:prstGeom prst="foldedCorne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6F3F1FC5-12BD-01B9-965B-F6EB78380B73}"/>
                  </a:ext>
                </a:extLst>
              </p:cNvPr>
              <p:cNvSpPr/>
              <p:nvPr/>
            </p:nvSpPr>
            <p:spPr>
              <a:xfrm rot="838621">
                <a:off x="12193033" y="458627"/>
                <a:ext cx="1276350" cy="2594757"/>
              </a:xfrm>
              <a:custGeom>
                <a:avLst/>
                <a:gdLst/>
                <a:ahLst/>
                <a:cxnLst/>
                <a:rect l="l" t="t" r="r" b="b"/>
                <a:pathLst>
                  <a:path w="1851660" h="411480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7B974D24-38C3-402B-07A5-2FE7659B0514}"/>
                </a:ext>
              </a:extLst>
            </p:cNvPr>
            <p:cNvSpPr/>
            <p:nvPr/>
          </p:nvSpPr>
          <p:spPr>
            <a:xfrm>
              <a:off x="12744450" y="1953041"/>
              <a:ext cx="4495800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Tình bạn bị rạn nứt, mất đoàn kết.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79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0FA9D-CA61-1EF6-F585-F444D66BF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1FF818-BF0F-3457-6338-37A4782588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ECFE71-352C-7A3E-E131-DA3473B300DD}"/>
              </a:ext>
            </a:extLst>
          </p:cNvPr>
          <p:cNvSpPr/>
          <p:nvPr/>
        </p:nvSpPr>
        <p:spPr>
          <a:xfrm rot="1292706">
            <a:off x="1269314" y="349170"/>
            <a:ext cx="2655747" cy="3330090"/>
          </a:xfrm>
          <a:custGeom>
            <a:avLst/>
            <a:gdLst/>
            <a:ahLst/>
            <a:cxnLst/>
            <a:rect l="l" t="t" r="r" b="b"/>
            <a:pathLst>
              <a:path w="2655747" h="3330090">
                <a:moveTo>
                  <a:pt x="0" y="0"/>
                </a:moveTo>
                <a:lnTo>
                  <a:pt x="2655747" y="0"/>
                </a:lnTo>
                <a:lnTo>
                  <a:pt x="2655747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E98C13-393D-3DDB-78BF-4E3CE7EEA098}"/>
              </a:ext>
            </a:extLst>
          </p:cNvPr>
          <p:cNvSpPr/>
          <p:nvPr/>
        </p:nvSpPr>
        <p:spPr>
          <a:xfrm>
            <a:off x="2731980" y="596740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569A07F-7584-91A0-964C-99A69E24BF90}"/>
              </a:ext>
            </a:extLst>
          </p:cNvPr>
          <p:cNvSpPr/>
          <p:nvPr/>
        </p:nvSpPr>
        <p:spPr>
          <a:xfrm flipH="1">
            <a:off x="16454098" y="2791787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4FC4852-1A00-F8D1-023A-2A7D85C245D3}"/>
              </a:ext>
            </a:extLst>
          </p:cNvPr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A8F066F-A12C-D340-1928-329992C5232E}"/>
              </a:ext>
            </a:extLst>
          </p:cNvPr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2E5966B-DDAD-066F-6A8E-5E174C0D3070}"/>
              </a:ext>
            </a:extLst>
          </p:cNvPr>
          <p:cNvSpPr/>
          <p:nvPr/>
        </p:nvSpPr>
        <p:spPr>
          <a:xfrm>
            <a:off x="-380680" y="716327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A2F1A78-D284-CB30-39EB-58DC50E37B96}"/>
              </a:ext>
            </a:extLst>
          </p:cNvPr>
          <p:cNvGrpSpPr/>
          <p:nvPr/>
        </p:nvGrpSpPr>
        <p:grpSpPr>
          <a:xfrm>
            <a:off x="4669690" y="1062994"/>
            <a:ext cx="8955644" cy="4796114"/>
            <a:chOff x="4607956" y="1561808"/>
            <a:chExt cx="8955644" cy="479611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7F060FA-5134-4021-5F33-A86F495ED7D8}"/>
                </a:ext>
              </a:extLst>
            </p:cNvPr>
            <p:cNvSpPr/>
            <p:nvPr/>
          </p:nvSpPr>
          <p:spPr>
            <a:xfrm>
              <a:off x="5053051" y="1561808"/>
              <a:ext cx="8181899" cy="4796114"/>
            </a:xfrm>
            <a:custGeom>
              <a:avLst/>
              <a:gdLst/>
              <a:ahLst/>
              <a:cxnLst/>
              <a:rect l="l" t="t" r="r" b="b"/>
              <a:pathLst>
                <a:path w="6761900" h="6305471">
                  <a:moveTo>
                    <a:pt x="0" y="0"/>
                  </a:moveTo>
                  <a:lnTo>
                    <a:pt x="6761900" y="0"/>
                  </a:lnTo>
                  <a:lnTo>
                    <a:pt x="6761900" y="6305471"/>
                  </a:lnTo>
                  <a:lnTo>
                    <a:pt x="0" y="6305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13E609D-12E8-C4F7-2EDD-49A5A6EEB0E0}"/>
                </a:ext>
              </a:extLst>
            </p:cNvPr>
            <p:cNvSpPr txBox="1"/>
            <p:nvPr/>
          </p:nvSpPr>
          <p:spPr>
            <a:xfrm>
              <a:off x="4607956" y="3276915"/>
              <a:ext cx="8955644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8800" b="1">
                  <a:solidFill>
                    <a:srgbClr val="3B4270"/>
                  </a:solidFill>
                </a:rPr>
                <a:t>TỔNG KẾT</a:t>
              </a:r>
              <a:endParaRPr lang="en-US" sz="8800" b="1" i="1">
                <a:solidFill>
                  <a:srgbClr val="3B4270"/>
                </a:solidFill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41116654-D233-2F90-84CC-C8A918CFEDAC}"/>
              </a:ext>
            </a:extLst>
          </p:cNvPr>
          <p:cNvSpPr/>
          <p:nvPr/>
        </p:nvSpPr>
        <p:spPr>
          <a:xfrm>
            <a:off x="15123066" y="706104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654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- Best SONGS For KIDS _ Kids Funny Songs (1)">
            <a:hlinkClick r:id="" action="ppaction://media"/>
            <a:extLst>
              <a:ext uri="{FF2B5EF4-FFF2-40B4-BE49-F238E27FC236}">
                <a16:creationId xmlns:a16="http://schemas.microsoft.com/office/drawing/2014/main" id="{4A97C4E1-280D-9B02-8323-9883E4FD0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8" y="-1"/>
            <a:ext cx="18280602" cy="102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8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426621" y="2251796"/>
            <a:ext cx="6143383" cy="4991498"/>
          </a:xfrm>
          <a:custGeom>
            <a:avLst/>
            <a:gdLst/>
            <a:ahLst/>
            <a:cxnLst/>
            <a:rect l="l" t="t" r="r" b="b"/>
            <a:pathLst>
              <a:path w="6143383" h="4991498">
                <a:moveTo>
                  <a:pt x="0" y="0"/>
                </a:moveTo>
                <a:lnTo>
                  <a:pt x="6143382" y="0"/>
                </a:lnTo>
                <a:lnTo>
                  <a:pt x="6143382" y="4991498"/>
                </a:lnTo>
                <a:lnTo>
                  <a:pt x="0" y="49914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kumimoji="0" lang="vi-VN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4D631F15-21FA-8411-C99A-FF3BA0549F9A}"/>
              </a:ext>
            </a:extLst>
          </p:cNvPr>
          <p:cNvSpPr>
            <a:spLocks noChangeAspect="1"/>
          </p:cNvSpPr>
          <p:nvPr/>
        </p:nvSpPr>
        <p:spPr>
          <a:xfrm>
            <a:off x="5494094" y="249025"/>
            <a:ext cx="7252468" cy="2398386"/>
          </a:xfrm>
          <a:custGeom>
            <a:avLst/>
            <a:gdLst/>
            <a:ahLst/>
            <a:cxnLst/>
            <a:rect l="l" t="t" r="r" b="b"/>
            <a:pathLst>
              <a:path w="7252468" h="2398386">
                <a:moveTo>
                  <a:pt x="4840671" y="2260797"/>
                </a:moveTo>
                <a:cubicBezTo>
                  <a:pt x="4859696" y="2260797"/>
                  <a:pt x="4875832" y="2267592"/>
                  <a:pt x="4889082" y="2281181"/>
                </a:cubicBezTo>
                <a:cubicBezTo>
                  <a:pt x="4902332" y="2294770"/>
                  <a:pt x="4908956" y="2311076"/>
                  <a:pt x="4908956" y="2330101"/>
                </a:cubicBezTo>
                <a:cubicBezTo>
                  <a:pt x="4908956" y="2349126"/>
                  <a:pt x="4902332" y="2365262"/>
                  <a:pt x="4889082" y="2378512"/>
                </a:cubicBezTo>
                <a:cubicBezTo>
                  <a:pt x="4875832" y="2391761"/>
                  <a:pt x="4859696" y="2398386"/>
                  <a:pt x="4840671" y="2398386"/>
                </a:cubicBezTo>
                <a:cubicBezTo>
                  <a:pt x="4821646" y="2398386"/>
                  <a:pt x="4805340" y="2391761"/>
                  <a:pt x="4791751" y="2378512"/>
                </a:cubicBezTo>
                <a:cubicBezTo>
                  <a:pt x="4778162" y="2365262"/>
                  <a:pt x="4771367" y="2349126"/>
                  <a:pt x="4771367" y="2330101"/>
                </a:cubicBezTo>
                <a:cubicBezTo>
                  <a:pt x="4771367" y="2311076"/>
                  <a:pt x="4777992" y="2294770"/>
                  <a:pt x="4791241" y="2281181"/>
                </a:cubicBezTo>
                <a:cubicBezTo>
                  <a:pt x="4804490" y="2267592"/>
                  <a:pt x="4820967" y="2260797"/>
                  <a:pt x="4840671" y="2260797"/>
                </a:cubicBezTo>
                <a:close/>
                <a:moveTo>
                  <a:pt x="6302892" y="1861281"/>
                </a:moveTo>
                <a:lnTo>
                  <a:pt x="6302892" y="2168052"/>
                </a:lnTo>
                <a:lnTo>
                  <a:pt x="6353851" y="2168052"/>
                </a:lnTo>
                <a:cubicBezTo>
                  <a:pt x="6405489" y="2168052"/>
                  <a:pt x="6443368" y="2154463"/>
                  <a:pt x="6467488" y="2127285"/>
                </a:cubicBezTo>
                <a:cubicBezTo>
                  <a:pt x="6491608" y="2100107"/>
                  <a:pt x="6503670" y="2063077"/>
                  <a:pt x="6503670" y="2016195"/>
                </a:cubicBezTo>
                <a:cubicBezTo>
                  <a:pt x="6503670" y="1958442"/>
                  <a:pt x="6490930" y="1918184"/>
                  <a:pt x="6465450" y="1895423"/>
                </a:cubicBezTo>
                <a:cubicBezTo>
                  <a:pt x="6439971" y="1872661"/>
                  <a:pt x="6403450" y="1861281"/>
                  <a:pt x="6355889" y="1861281"/>
                </a:cubicBezTo>
                <a:close/>
                <a:moveTo>
                  <a:pt x="4131192" y="1861281"/>
                </a:moveTo>
                <a:lnTo>
                  <a:pt x="4131192" y="2168052"/>
                </a:lnTo>
                <a:lnTo>
                  <a:pt x="4182150" y="2168052"/>
                </a:lnTo>
                <a:cubicBezTo>
                  <a:pt x="4233788" y="2168052"/>
                  <a:pt x="4271668" y="2154463"/>
                  <a:pt x="4295788" y="2127285"/>
                </a:cubicBezTo>
                <a:cubicBezTo>
                  <a:pt x="4319908" y="2100107"/>
                  <a:pt x="4331970" y="2063077"/>
                  <a:pt x="4331970" y="2016195"/>
                </a:cubicBezTo>
                <a:cubicBezTo>
                  <a:pt x="4331970" y="1958442"/>
                  <a:pt x="4319230" y="1918184"/>
                  <a:pt x="4293750" y="1895423"/>
                </a:cubicBezTo>
                <a:cubicBezTo>
                  <a:pt x="4268271" y="1872661"/>
                  <a:pt x="4231750" y="1861281"/>
                  <a:pt x="4184189" y="1861281"/>
                </a:cubicBezTo>
                <a:close/>
                <a:moveTo>
                  <a:pt x="4829460" y="1568777"/>
                </a:moveTo>
                <a:lnTo>
                  <a:pt x="4734676" y="1933642"/>
                </a:lnTo>
                <a:lnTo>
                  <a:pt x="4927300" y="1933642"/>
                </a:lnTo>
                <a:close/>
                <a:moveTo>
                  <a:pt x="6302892" y="1537183"/>
                </a:moveTo>
                <a:lnTo>
                  <a:pt x="6302892" y="1814398"/>
                </a:lnTo>
                <a:lnTo>
                  <a:pt x="6355889" y="1814398"/>
                </a:lnTo>
                <a:cubicBezTo>
                  <a:pt x="6395297" y="1815078"/>
                  <a:pt x="6424683" y="1802848"/>
                  <a:pt x="6444048" y="1777708"/>
                </a:cubicBezTo>
                <a:cubicBezTo>
                  <a:pt x="6463412" y="1752568"/>
                  <a:pt x="6473094" y="1717577"/>
                  <a:pt x="6473094" y="1672733"/>
                </a:cubicBezTo>
                <a:cubicBezTo>
                  <a:pt x="6473094" y="1629248"/>
                  <a:pt x="6462562" y="1595785"/>
                  <a:pt x="6441500" y="1572344"/>
                </a:cubicBezTo>
                <a:cubicBezTo>
                  <a:pt x="6420436" y="1548903"/>
                  <a:pt x="6385445" y="1537183"/>
                  <a:pt x="6336524" y="1537183"/>
                </a:cubicBezTo>
                <a:close/>
                <a:moveTo>
                  <a:pt x="4131192" y="1537183"/>
                </a:moveTo>
                <a:lnTo>
                  <a:pt x="4131192" y="1814398"/>
                </a:lnTo>
                <a:lnTo>
                  <a:pt x="4184189" y="1814398"/>
                </a:lnTo>
                <a:cubicBezTo>
                  <a:pt x="4223597" y="1815078"/>
                  <a:pt x="4252983" y="1802848"/>
                  <a:pt x="4272348" y="1777708"/>
                </a:cubicBezTo>
                <a:cubicBezTo>
                  <a:pt x="4291712" y="1752568"/>
                  <a:pt x="4301394" y="1717577"/>
                  <a:pt x="4301394" y="1672733"/>
                </a:cubicBezTo>
                <a:cubicBezTo>
                  <a:pt x="4301394" y="1629248"/>
                  <a:pt x="4290862" y="1595785"/>
                  <a:pt x="4269800" y="1572344"/>
                </a:cubicBezTo>
                <a:cubicBezTo>
                  <a:pt x="4248736" y="1548903"/>
                  <a:pt x="4213745" y="1537183"/>
                  <a:pt x="4164824" y="1537183"/>
                </a:cubicBezTo>
                <a:close/>
                <a:moveTo>
                  <a:pt x="3049266" y="1536163"/>
                </a:moveTo>
                <a:cubicBezTo>
                  <a:pt x="3000346" y="1536163"/>
                  <a:pt x="2964504" y="1561983"/>
                  <a:pt x="2941743" y="1613621"/>
                </a:cubicBezTo>
                <a:cubicBezTo>
                  <a:pt x="2918982" y="1665259"/>
                  <a:pt x="2907601" y="1747133"/>
                  <a:pt x="2907601" y="1859242"/>
                </a:cubicBezTo>
                <a:cubicBezTo>
                  <a:pt x="2907601" y="1971351"/>
                  <a:pt x="2918982" y="2053225"/>
                  <a:pt x="2941743" y="2104863"/>
                </a:cubicBezTo>
                <a:cubicBezTo>
                  <a:pt x="2964504" y="2156501"/>
                  <a:pt x="3000346" y="2182321"/>
                  <a:pt x="3049266" y="2182321"/>
                </a:cubicBezTo>
                <a:cubicBezTo>
                  <a:pt x="3098186" y="2182321"/>
                  <a:pt x="3133858" y="2156671"/>
                  <a:pt x="3156280" y="2105373"/>
                </a:cubicBezTo>
                <a:cubicBezTo>
                  <a:pt x="3178701" y="2054074"/>
                  <a:pt x="3189912" y="1972031"/>
                  <a:pt x="3189912" y="1859242"/>
                </a:cubicBezTo>
                <a:cubicBezTo>
                  <a:pt x="3189912" y="1746453"/>
                  <a:pt x="3178701" y="1664410"/>
                  <a:pt x="3156280" y="1613111"/>
                </a:cubicBezTo>
                <a:cubicBezTo>
                  <a:pt x="3133858" y="1561813"/>
                  <a:pt x="3098186" y="1536163"/>
                  <a:pt x="3049266" y="1536163"/>
                </a:cubicBezTo>
                <a:close/>
                <a:moveTo>
                  <a:pt x="6880898" y="1504569"/>
                </a:moveTo>
                <a:lnTo>
                  <a:pt x="7176458" y="1504569"/>
                </a:lnTo>
                <a:cubicBezTo>
                  <a:pt x="7183932" y="1504569"/>
                  <a:pt x="7189368" y="1507966"/>
                  <a:pt x="7192766" y="1514761"/>
                </a:cubicBezTo>
                <a:cubicBezTo>
                  <a:pt x="7196162" y="1521555"/>
                  <a:pt x="7197861" y="1530388"/>
                  <a:pt x="7197861" y="1541259"/>
                </a:cubicBezTo>
                <a:cubicBezTo>
                  <a:pt x="7197861" y="1556887"/>
                  <a:pt x="7194464" y="1572854"/>
                  <a:pt x="7187669" y="1589161"/>
                </a:cubicBezTo>
                <a:cubicBezTo>
                  <a:pt x="7180874" y="1605467"/>
                  <a:pt x="7172382" y="1615999"/>
                  <a:pt x="7162190" y="1620755"/>
                </a:cubicBezTo>
                <a:cubicBezTo>
                  <a:pt x="7082014" y="1588141"/>
                  <a:pt x="6998442" y="1570815"/>
                  <a:pt x="6911472" y="1568777"/>
                </a:cubicBezTo>
                <a:lnTo>
                  <a:pt x="6911472" y="1810322"/>
                </a:lnTo>
                <a:lnTo>
                  <a:pt x="7132634" y="1810322"/>
                </a:lnTo>
                <a:cubicBezTo>
                  <a:pt x="7136030" y="1822552"/>
                  <a:pt x="7137730" y="1834102"/>
                  <a:pt x="7137730" y="1844974"/>
                </a:cubicBezTo>
                <a:cubicBezTo>
                  <a:pt x="7137730" y="1857883"/>
                  <a:pt x="7136030" y="1870453"/>
                  <a:pt x="7132634" y="1882683"/>
                </a:cubicBezTo>
                <a:lnTo>
                  <a:pt x="6912492" y="1882683"/>
                </a:lnTo>
                <a:lnTo>
                  <a:pt x="6912492" y="2150726"/>
                </a:lnTo>
                <a:cubicBezTo>
                  <a:pt x="6957336" y="2149367"/>
                  <a:pt x="7006936" y="2143082"/>
                  <a:pt x="7061292" y="2131871"/>
                </a:cubicBezTo>
                <a:cubicBezTo>
                  <a:pt x="7115648" y="2120660"/>
                  <a:pt x="7157433" y="2108600"/>
                  <a:pt x="7186650" y="2095691"/>
                </a:cubicBezTo>
                <a:cubicBezTo>
                  <a:pt x="7194804" y="2100447"/>
                  <a:pt x="7201088" y="2108940"/>
                  <a:pt x="7205504" y="2121170"/>
                </a:cubicBezTo>
                <a:cubicBezTo>
                  <a:pt x="7209920" y="2133400"/>
                  <a:pt x="7212129" y="2146310"/>
                  <a:pt x="7212129" y="2159899"/>
                </a:cubicBezTo>
                <a:cubicBezTo>
                  <a:pt x="7212129" y="2175526"/>
                  <a:pt x="7209412" y="2188605"/>
                  <a:pt x="7203976" y="2199137"/>
                </a:cubicBezTo>
                <a:cubicBezTo>
                  <a:pt x="7198540" y="2209668"/>
                  <a:pt x="7190387" y="2214934"/>
                  <a:pt x="7179516" y="2214934"/>
                </a:cubicBezTo>
                <a:lnTo>
                  <a:pt x="6855418" y="2214934"/>
                </a:lnTo>
                <a:cubicBezTo>
                  <a:pt x="6832996" y="2214934"/>
                  <a:pt x="6814651" y="2208819"/>
                  <a:pt x="6800383" y="2196589"/>
                </a:cubicBezTo>
                <a:cubicBezTo>
                  <a:pt x="6786114" y="2184359"/>
                  <a:pt x="6778980" y="2167712"/>
                  <a:pt x="6778980" y="2146649"/>
                </a:cubicBezTo>
                <a:lnTo>
                  <a:pt x="6778980" y="1666618"/>
                </a:lnTo>
                <a:cubicBezTo>
                  <a:pt x="6778980" y="1614980"/>
                  <a:pt x="6772526" y="1572174"/>
                  <a:pt x="6759616" y="1538202"/>
                </a:cubicBezTo>
                <a:cubicBezTo>
                  <a:pt x="6775922" y="1524613"/>
                  <a:pt x="6792399" y="1515610"/>
                  <a:pt x="6809046" y="1511194"/>
                </a:cubicBezTo>
                <a:cubicBezTo>
                  <a:pt x="6825692" y="1506777"/>
                  <a:pt x="6849642" y="1504569"/>
                  <a:pt x="6880898" y="1504569"/>
                </a:cubicBezTo>
                <a:close/>
                <a:moveTo>
                  <a:pt x="1259652" y="1504569"/>
                </a:moveTo>
                <a:lnTo>
                  <a:pt x="1754971" y="1504569"/>
                </a:lnTo>
                <a:cubicBezTo>
                  <a:pt x="1761766" y="1504569"/>
                  <a:pt x="1767032" y="1507966"/>
                  <a:pt x="1770769" y="1514761"/>
                </a:cubicBezTo>
                <a:cubicBezTo>
                  <a:pt x="1774506" y="1521555"/>
                  <a:pt x="1776374" y="1530388"/>
                  <a:pt x="1776374" y="1541259"/>
                </a:cubicBezTo>
                <a:cubicBezTo>
                  <a:pt x="1776374" y="1556887"/>
                  <a:pt x="1772977" y="1572854"/>
                  <a:pt x="1766182" y="1589161"/>
                </a:cubicBezTo>
                <a:cubicBezTo>
                  <a:pt x="1759388" y="1605467"/>
                  <a:pt x="1750555" y="1615999"/>
                  <a:pt x="1739684" y="1620755"/>
                </a:cubicBezTo>
                <a:cubicBezTo>
                  <a:pt x="1675815" y="1589500"/>
                  <a:pt x="1620440" y="1568777"/>
                  <a:pt x="1573558" y="1558585"/>
                </a:cubicBezTo>
                <a:lnTo>
                  <a:pt x="1574577" y="2071230"/>
                </a:lnTo>
                <a:cubicBezTo>
                  <a:pt x="1574577" y="2124907"/>
                  <a:pt x="1581032" y="2167712"/>
                  <a:pt x="1593942" y="2199647"/>
                </a:cubicBezTo>
                <a:cubicBezTo>
                  <a:pt x="1585788" y="2207120"/>
                  <a:pt x="1575087" y="2213915"/>
                  <a:pt x="1561838" y="2220030"/>
                </a:cubicBezTo>
                <a:cubicBezTo>
                  <a:pt x="1548588" y="2226145"/>
                  <a:pt x="1533471" y="2229203"/>
                  <a:pt x="1516484" y="2229203"/>
                </a:cubicBezTo>
                <a:cubicBezTo>
                  <a:pt x="1494062" y="2229203"/>
                  <a:pt x="1475717" y="2223088"/>
                  <a:pt x="1461449" y="2210857"/>
                </a:cubicBezTo>
                <a:cubicBezTo>
                  <a:pt x="1447180" y="2198627"/>
                  <a:pt x="1440046" y="2181981"/>
                  <a:pt x="1440046" y="2160918"/>
                </a:cubicBezTo>
                <a:lnTo>
                  <a:pt x="1440046" y="1558585"/>
                </a:lnTo>
                <a:cubicBezTo>
                  <a:pt x="1395882" y="1568098"/>
                  <a:pt x="1340507" y="1588821"/>
                  <a:pt x="1273921" y="1620755"/>
                </a:cubicBezTo>
                <a:cubicBezTo>
                  <a:pt x="1263729" y="1615999"/>
                  <a:pt x="1255236" y="1605467"/>
                  <a:pt x="1248441" y="1589161"/>
                </a:cubicBezTo>
                <a:cubicBezTo>
                  <a:pt x="1241647" y="1572854"/>
                  <a:pt x="1238250" y="1556887"/>
                  <a:pt x="1238250" y="1541259"/>
                </a:cubicBezTo>
                <a:cubicBezTo>
                  <a:pt x="1238250" y="1530388"/>
                  <a:pt x="1239948" y="1521555"/>
                  <a:pt x="1243346" y="1514761"/>
                </a:cubicBezTo>
                <a:cubicBezTo>
                  <a:pt x="1246743" y="1507966"/>
                  <a:pt x="1252178" y="1504569"/>
                  <a:pt x="1259652" y="1504569"/>
                </a:cubicBezTo>
                <a:close/>
                <a:moveTo>
                  <a:pt x="851573" y="1504569"/>
                </a:moveTo>
                <a:lnTo>
                  <a:pt x="1147133" y="1504569"/>
                </a:lnTo>
                <a:cubicBezTo>
                  <a:pt x="1154607" y="1504569"/>
                  <a:pt x="1160043" y="1507966"/>
                  <a:pt x="1163440" y="1514761"/>
                </a:cubicBezTo>
                <a:cubicBezTo>
                  <a:pt x="1166838" y="1521555"/>
                  <a:pt x="1168536" y="1530388"/>
                  <a:pt x="1168536" y="1541259"/>
                </a:cubicBezTo>
                <a:cubicBezTo>
                  <a:pt x="1168536" y="1556887"/>
                  <a:pt x="1165139" y="1572854"/>
                  <a:pt x="1158344" y="1589161"/>
                </a:cubicBezTo>
                <a:cubicBezTo>
                  <a:pt x="1151550" y="1605467"/>
                  <a:pt x="1143057" y="1615999"/>
                  <a:pt x="1132865" y="1620755"/>
                </a:cubicBezTo>
                <a:cubicBezTo>
                  <a:pt x="1052690" y="1588141"/>
                  <a:pt x="969117" y="1570815"/>
                  <a:pt x="882148" y="1568777"/>
                </a:cubicBezTo>
                <a:lnTo>
                  <a:pt x="882148" y="1810322"/>
                </a:lnTo>
                <a:lnTo>
                  <a:pt x="1103309" y="1810322"/>
                </a:lnTo>
                <a:cubicBezTo>
                  <a:pt x="1106706" y="1822552"/>
                  <a:pt x="1108405" y="1834102"/>
                  <a:pt x="1108405" y="1844974"/>
                </a:cubicBezTo>
                <a:cubicBezTo>
                  <a:pt x="1108405" y="1857883"/>
                  <a:pt x="1106706" y="1870453"/>
                  <a:pt x="1103309" y="1882683"/>
                </a:cubicBezTo>
                <a:lnTo>
                  <a:pt x="883167" y="1882683"/>
                </a:lnTo>
                <a:lnTo>
                  <a:pt x="883167" y="2150726"/>
                </a:lnTo>
                <a:cubicBezTo>
                  <a:pt x="928011" y="2149367"/>
                  <a:pt x="977611" y="2143082"/>
                  <a:pt x="1031967" y="2131871"/>
                </a:cubicBezTo>
                <a:cubicBezTo>
                  <a:pt x="1086323" y="2120660"/>
                  <a:pt x="1128109" y="2108600"/>
                  <a:pt x="1157325" y="2095691"/>
                </a:cubicBezTo>
                <a:cubicBezTo>
                  <a:pt x="1165478" y="2100447"/>
                  <a:pt x="1171764" y="2108940"/>
                  <a:pt x="1176180" y="2121170"/>
                </a:cubicBezTo>
                <a:cubicBezTo>
                  <a:pt x="1180596" y="2133400"/>
                  <a:pt x="1182804" y="2146310"/>
                  <a:pt x="1182804" y="2159899"/>
                </a:cubicBezTo>
                <a:cubicBezTo>
                  <a:pt x="1182804" y="2175526"/>
                  <a:pt x="1180087" y="2188605"/>
                  <a:pt x="1174651" y="2199137"/>
                </a:cubicBezTo>
                <a:cubicBezTo>
                  <a:pt x="1169216" y="2209668"/>
                  <a:pt x="1161062" y="2214934"/>
                  <a:pt x="1150191" y="2214934"/>
                </a:cubicBezTo>
                <a:lnTo>
                  <a:pt x="826094" y="2214934"/>
                </a:lnTo>
                <a:cubicBezTo>
                  <a:pt x="803672" y="2214934"/>
                  <a:pt x="785326" y="2208819"/>
                  <a:pt x="771058" y="2196589"/>
                </a:cubicBezTo>
                <a:cubicBezTo>
                  <a:pt x="756790" y="2184359"/>
                  <a:pt x="749655" y="2167712"/>
                  <a:pt x="749655" y="2146649"/>
                </a:cubicBezTo>
                <a:lnTo>
                  <a:pt x="749655" y="1666618"/>
                </a:lnTo>
                <a:cubicBezTo>
                  <a:pt x="749655" y="1614980"/>
                  <a:pt x="743200" y="1572174"/>
                  <a:pt x="730291" y="1538202"/>
                </a:cubicBezTo>
                <a:cubicBezTo>
                  <a:pt x="746598" y="1524613"/>
                  <a:pt x="763074" y="1515610"/>
                  <a:pt x="779721" y="1511194"/>
                </a:cubicBezTo>
                <a:cubicBezTo>
                  <a:pt x="796367" y="1506777"/>
                  <a:pt x="820318" y="1504569"/>
                  <a:pt x="851573" y="1504569"/>
                </a:cubicBezTo>
                <a:close/>
                <a:moveTo>
                  <a:pt x="5299472" y="1492339"/>
                </a:moveTo>
                <a:cubicBezTo>
                  <a:pt x="5316457" y="1492339"/>
                  <a:pt x="5326989" y="1494377"/>
                  <a:pt x="5331066" y="1498454"/>
                </a:cubicBezTo>
                <a:cubicBezTo>
                  <a:pt x="5348052" y="1522914"/>
                  <a:pt x="5396632" y="1588481"/>
                  <a:pt x="5476808" y="1695155"/>
                </a:cubicBezTo>
                <a:cubicBezTo>
                  <a:pt x="5549508" y="1792316"/>
                  <a:pt x="5604034" y="1866376"/>
                  <a:pt x="5640385" y="1917335"/>
                </a:cubicBezTo>
                <a:cubicBezTo>
                  <a:pt x="5676736" y="1968294"/>
                  <a:pt x="5702385" y="2010080"/>
                  <a:pt x="5717334" y="2042694"/>
                </a:cubicBezTo>
                <a:lnTo>
                  <a:pt x="5683700" y="1585084"/>
                </a:lnTo>
                <a:lnTo>
                  <a:pt x="5682682" y="1570815"/>
                </a:lnTo>
                <a:cubicBezTo>
                  <a:pt x="5682682" y="1548394"/>
                  <a:pt x="5687946" y="1530388"/>
                  <a:pt x="5698478" y="1516799"/>
                </a:cubicBezTo>
                <a:cubicBezTo>
                  <a:pt x="5709010" y="1503210"/>
                  <a:pt x="5724467" y="1495396"/>
                  <a:pt x="5744851" y="1493358"/>
                </a:cubicBezTo>
                <a:cubicBezTo>
                  <a:pt x="5766593" y="1491999"/>
                  <a:pt x="5784938" y="1496416"/>
                  <a:pt x="5799886" y="1506607"/>
                </a:cubicBezTo>
                <a:cubicBezTo>
                  <a:pt x="5791053" y="1533106"/>
                  <a:pt x="5786637" y="1574892"/>
                  <a:pt x="5786637" y="1631966"/>
                </a:cubicBezTo>
                <a:lnTo>
                  <a:pt x="5785618" y="2073269"/>
                </a:lnTo>
                <a:cubicBezTo>
                  <a:pt x="5785618" y="2133740"/>
                  <a:pt x="5787656" y="2179942"/>
                  <a:pt x="5791733" y="2211877"/>
                </a:cubicBezTo>
                <a:cubicBezTo>
                  <a:pt x="5786976" y="2216633"/>
                  <a:pt x="5778993" y="2220540"/>
                  <a:pt x="5767782" y="2223597"/>
                </a:cubicBezTo>
                <a:cubicBezTo>
                  <a:pt x="5756571" y="2226655"/>
                  <a:pt x="5744851" y="2228183"/>
                  <a:pt x="5732620" y="2228183"/>
                </a:cubicBezTo>
                <a:cubicBezTo>
                  <a:pt x="5718352" y="2228183"/>
                  <a:pt x="5708160" y="2226485"/>
                  <a:pt x="5702046" y="2223088"/>
                </a:cubicBezTo>
                <a:cubicBezTo>
                  <a:pt x="5519274" y="2009061"/>
                  <a:pt x="5391536" y="1834102"/>
                  <a:pt x="5318836" y="1698212"/>
                </a:cubicBezTo>
                <a:lnTo>
                  <a:pt x="5347372" y="2152764"/>
                </a:lnTo>
                <a:cubicBezTo>
                  <a:pt x="5349411" y="2174507"/>
                  <a:pt x="5343296" y="2192682"/>
                  <a:pt x="5329028" y="2207290"/>
                </a:cubicBezTo>
                <a:cubicBezTo>
                  <a:pt x="5314759" y="2221899"/>
                  <a:pt x="5298792" y="2229203"/>
                  <a:pt x="5281126" y="2229203"/>
                </a:cubicBezTo>
                <a:cubicBezTo>
                  <a:pt x="5260063" y="2229203"/>
                  <a:pt x="5241718" y="2223427"/>
                  <a:pt x="5226090" y="2211877"/>
                </a:cubicBezTo>
                <a:cubicBezTo>
                  <a:pt x="5239000" y="2177225"/>
                  <a:pt x="5245455" y="2130343"/>
                  <a:pt x="5245455" y="2071230"/>
                </a:cubicBezTo>
                <a:lnTo>
                  <a:pt x="5245455" y="1649292"/>
                </a:lnTo>
                <a:cubicBezTo>
                  <a:pt x="5245455" y="1592898"/>
                  <a:pt x="5243077" y="1546016"/>
                  <a:pt x="5238320" y="1508646"/>
                </a:cubicBezTo>
                <a:cubicBezTo>
                  <a:pt x="5242398" y="1503210"/>
                  <a:pt x="5250381" y="1499133"/>
                  <a:pt x="5262272" y="1496416"/>
                </a:cubicBezTo>
                <a:cubicBezTo>
                  <a:pt x="5274162" y="1493698"/>
                  <a:pt x="5286562" y="1492339"/>
                  <a:pt x="5299472" y="1492339"/>
                </a:cubicBezTo>
                <a:close/>
                <a:moveTo>
                  <a:pt x="2137172" y="1492339"/>
                </a:moveTo>
                <a:cubicBezTo>
                  <a:pt x="2154158" y="1492339"/>
                  <a:pt x="2164689" y="1494377"/>
                  <a:pt x="2168766" y="1498454"/>
                </a:cubicBezTo>
                <a:cubicBezTo>
                  <a:pt x="2185752" y="1522914"/>
                  <a:pt x="2234333" y="1588481"/>
                  <a:pt x="2314508" y="1695155"/>
                </a:cubicBezTo>
                <a:cubicBezTo>
                  <a:pt x="2387209" y="1792316"/>
                  <a:pt x="2441735" y="1866376"/>
                  <a:pt x="2478085" y="1917335"/>
                </a:cubicBezTo>
                <a:cubicBezTo>
                  <a:pt x="2514436" y="1968294"/>
                  <a:pt x="2540085" y="2010080"/>
                  <a:pt x="2555033" y="2042694"/>
                </a:cubicBezTo>
                <a:lnTo>
                  <a:pt x="2521400" y="1585084"/>
                </a:lnTo>
                <a:lnTo>
                  <a:pt x="2520381" y="1570815"/>
                </a:lnTo>
                <a:cubicBezTo>
                  <a:pt x="2520381" y="1548394"/>
                  <a:pt x="2525647" y="1530388"/>
                  <a:pt x="2536178" y="1516799"/>
                </a:cubicBezTo>
                <a:cubicBezTo>
                  <a:pt x="2546710" y="1503210"/>
                  <a:pt x="2562167" y="1495396"/>
                  <a:pt x="2582551" y="1493358"/>
                </a:cubicBezTo>
                <a:cubicBezTo>
                  <a:pt x="2604293" y="1491999"/>
                  <a:pt x="2622638" y="1496416"/>
                  <a:pt x="2637586" y="1506607"/>
                </a:cubicBezTo>
                <a:cubicBezTo>
                  <a:pt x="2628753" y="1533106"/>
                  <a:pt x="2624337" y="1574892"/>
                  <a:pt x="2624337" y="1631966"/>
                </a:cubicBezTo>
                <a:lnTo>
                  <a:pt x="2623318" y="2073269"/>
                </a:lnTo>
                <a:cubicBezTo>
                  <a:pt x="2623318" y="2133740"/>
                  <a:pt x="2625356" y="2179942"/>
                  <a:pt x="2629433" y="2211877"/>
                </a:cubicBezTo>
                <a:cubicBezTo>
                  <a:pt x="2624677" y="2216633"/>
                  <a:pt x="2616693" y="2220540"/>
                  <a:pt x="2605482" y="2223597"/>
                </a:cubicBezTo>
                <a:cubicBezTo>
                  <a:pt x="2594271" y="2226655"/>
                  <a:pt x="2582551" y="2228183"/>
                  <a:pt x="2570321" y="2228183"/>
                </a:cubicBezTo>
                <a:cubicBezTo>
                  <a:pt x="2556052" y="2228183"/>
                  <a:pt x="2545860" y="2226485"/>
                  <a:pt x="2539745" y="2223088"/>
                </a:cubicBezTo>
                <a:cubicBezTo>
                  <a:pt x="2356973" y="2009061"/>
                  <a:pt x="2229237" y="1834102"/>
                  <a:pt x="2156536" y="1698212"/>
                </a:cubicBezTo>
                <a:lnTo>
                  <a:pt x="2185073" y="2152764"/>
                </a:lnTo>
                <a:cubicBezTo>
                  <a:pt x="2187111" y="2174507"/>
                  <a:pt x="2180996" y="2192682"/>
                  <a:pt x="2166728" y="2207290"/>
                </a:cubicBezTo>
                <a:cubicBezTo>
                  <a:pt x="2152459" y="2221899"/>
                  <a:pt x="2136492" y="2229203"/>
                  <a:pt x="2118826" y="2229203"/>
                </a:cubicBezTo>
                <a:cubicBezTo>
                  <a:pt x="2097763" y="2229203"/>
                  <a:pt x="2079418" y="2223427"/>
                  <a:pt x="2063791" y="2211877"/>
                </a:cubicBezTo>
                <a:cubicBezTo>
                  <a:pt x="2076700" y="2177225"/>
                  <a:pt x="2083155" y="2130343"/>
                  <a:pt x="2083155" y="2071230"/>
                </a:cubicBezTo>
                <a:lnTo>
                  <a:pt x="2083155" y="1649292"/>
                </a:lnTo>
                <a:cubicBezTo>
                  <a:pt x="2083155" y="1592898"/>
                  <a:pt x="2080777" y="1546016"/>
                  <a:pt x="2076021" y="1508646"/>
                </a:cubicBezTo>
                <a:cubicBezTo>
                  <a:pt x="2080098" y="1503210"/>
                  <a:pt x="2088081" y="1499133"/>
                  <a:pt x="2099972" y="1496416"/>
                </a:cubicBezTo>
                <a:cubicBezTo>
                  <a:pt x="2111862" y="1493698"/>
                  <a:pt x="2124262" y="1492339"/>
                  <a:pt x="2137172" y="1492339"/>
                </a:cubicBezTo>
                <a:close/>
                <a:moveTo>
                  <a:pt x="3530879" y="1491320"/>
                </a:moveTo>
                <a:cubicBezTo>
                  <a:pt x="3553300" y="1491320"/>
                  <a:pt x="3571646" y="1497435"/>
                  <a:pt x="3585914" y="1509665"/>
                </a:cubicBezTo>
                <a:cubicBezTo>
                  <a:pt x="3600182" y="1521895"/>
                  <a:pt x="3607317" y="1538542"/>
                  <a:pt x="3607317" y="1559604"/>
                </a:cubicBezTo>
                <a:lnTo>
                  <a:pt x="3607317" y="2071230"/>
                </a:lnTo>
                <a:cubicBezTo>
                  <a:pt x="3607317" y="2124907"/>
                  <a:pt x="3613772" y="2167712"/>
                  <a:pt x="3626681" y="2199647"/>
                </a:cubicBezTo>
                <a:cubicBezTo>
                  <a:pt x="3619207" y="2207120"/>
                  <a:pt x="3608846" y="2213915"/>
                  <a:pt x="3595596" y="2220030"/>
                </a:cubicBezTo>
                <a:cubicBezTo>
                  <a:pt x="3582347" y="2226145"/>
                  <a:pt x="3567229" y="2229203"/>
                  <a:pt x="3550244" y="2229203"/>
                </a:cubicBezTo>
                <a:cubicBezTo>
                  <a:pt x="3527822" y="2229203"/>
                  <a:pt x="3509476" y="2223088"/>
                  <a:pt x="3495208" y="2210857"/>
                </a:cubicBezTo>
                <a:cubicBezTo>
                  <a:pt x="3480940" y="2198627"/>
                  <a:pt x="3473805" y="2181981"/>
                  <a:pt x="3473805" y="2160918"/>
                </a:cubicBezTo>
                <a:lnTo>
                  <a:pt x="3473805" y="1649292"/>
                </a:lnTo>
                <a:cubicBezTo>
                  <a:pt x="3473805" y="1597654"/>
                  <a:pt x="3467350" y="1554848"/>
                  <a:pt x="3454440" y="1520876"/>
                </a:cubicBezTo>
                <a:cubicBezTo>
                  <a:pt x="3461914" y="1513402"/>
                  <a:pt x="3472276" y="1506607"/>
                  <a:pt x="3485525" y="1500492"/>
                </a:cubicBezTo>
                <a:cubicBezTo>
                  <a:pt x="3498775" y="1494377"/>
                  <a:pt x="3513892" y="1491320"/>
                  <a:pt x="3530879" y="1491320"/>
                </a:cubicBezTo>
                <a:close/>
                <a:moveTo>
                  <a:pt x="178080" y="1491320"/>
                </a:moveTo>
                <a:cubicBezTo>
                  <a:pt x="200501" y="1491320"/>
                  <a:pt x="218676" y="1497435"/>
                  <a:pt x="232605" y="1509665"/>
                </a:cubicBezTo>
                <a:cubicBezTo>
                  <a:pt x="246534" y="1521895"/>
                  <a:pt x="253498" y="1538542"/>
                  <a:pt x="253498" y="1559604"/>
                </a:cubicBezTo>
                <a:lnTo>
                  <a:pt x="254517" y="1844974"/>
                </a:lnTo>
                <a:lnTo>
                  <a:pt x="277959" y="1838859"/>
                </a:lnTo>
                <a:cubicBezTo>
                  <a:pt x="315328" y="1827987"/>
                  <a:pt x="347092" y="1808623"/>
                  <a:pt x="373251" y="1780766"/>
                </a:cubicBezTo>
                <a:cubicBezTo>
                  <a:pt x="399410" y="1752908"/>
                  <a:pt x="419114" y="1721653"/>
                  <a:pt x="432363" y="1687001"/>
                </a:cubicBezTo>
                <a:cubicBezTo>
                  <a:pt x="445612" y="1652350"/>
                  <a:pt x="452237" y="1619736"/>
                  <a:pt x="452237" y="1589161"/>
                </a:cubicBezTo>
                <a:cubicBezTo>
                  <a:pt x="452237" y="1570815"/>
                  <a:pt x="450369" y="1554679"/>
                  <a:pt x="446632" y="1540750"/>
                </a:cubicBezTo>
                <a:cubicBezTo>
                  <a:pt x="442895" y="1526821"/>
                  <a:pt x="438648" y="1516120"/>
                  <a:pt x="433892" y="1508646"/>
                </a:cubicBezTo>
                <a:cubicBezTo>
                  <a:pt x="453596" y="1500492"/>
                  <a:pt x="471941" y="1496416"/>
                  <a:pt x="488927" y="1496416"/>
                </a:cubicBezTo>
                <a:cubicBezTo>
                  <a:pt x="550757" y="1496416"/>
                  <a:pt x="581672" y="1530048"/>
                  <a:pt x="581672" y="1597314"/>
                </a:cubicBezTo>
                <a:cubicBezTo>
                  <a:pt x="581672" y="1648273"/>
                  <a:pt x="563837" y="1697533"/>
                  <a:pt x="528166" y="1745094"/>
                </a:cubicBezTo>
                <a:cubicBezTo>
                  <a:pt x="492495" y="1792656"/>
                  <a:pt x="439328" y="1830026"/>
                  <a:pt x="368665" y="1857204"/>
                </a:cubicBezTo>
                <a:cubicBezTo>
                  <a:pt x="407394" y="1861281"/>
                  <a:pt x="437459" y="1871133"/>
                  <a:pt x="458862" y="1886760"/>
                </a:cubicBezTo>
                <a:cubicBezTo>
                  <a:pt x="480264" y="1902387"/>
                  <a:pt x="497081" y="1925149"/>
                  <a:pt x="509311" y="1955045"/>
                </a:cubicBezTo>
                <a:lnTo>
                  <a:pt x="555174" y="2063077"/>
                </a:lnTo>
                <a:cubicBezTo>
                  <a:pt x="567404" y="2088896"/>
                  <a:pt x="577256" y="2106562"/>
                  <a:pt x="584730" y="2116074"/>
                </a:cubicBezTo>
                <a:cubicBezTo>
                  <a:pt x="592204" y="2125586"/>
                  <a:pt x="601376" y="2130682"/>
                  <a:pt x="612248" y="2131362"/>
                </a:cubicBezTo>
                <a:lnTo>
                  <a:pt x="616324" y="2131362"/>
                </a:lnTo>
                <a:cubicBezTo>
                  <a:pt x="623119" y="2131362"/>
                  <a:pt x="630253" y="2128644"/>
                  <a:pt x="637727" y="2123208"/>
                </a:cubicBezTo>
                <a:cubicBezTo>
                  <a:pt x="643163" y="2138156"/>
                  <a:pt x="645880" y="2150726"/>
                  <a:pt x="645880" y="2160918"/>
                </a:cubicBezTo>
                <a:cubicBezTo>
                  <a:pt x="645880" y="2181981"/>
                  <a:pt x="637727" y="2199477"/>
                  <a:pt x="621420" y="2213405"/>
                </a:cubicBezTo>
                <a:cubicBezTo>
                  <a:pt x="605113" y="2227334"/>
                  <a:pt x="584050" y="2234298"/>
                  <a:pt x="558232" y="2234298"/>
                </a:cubicBezTo>
                <a:cubicBezTo>
                  <a:pt x="521541" y="2234298"/>
                  <a:pt x="493344" y="2221049"/>
                  <a:pt x="473640" y="2194551"/>
                </a:cubicBezTo>
                <a:cubicBezTo>
                  <a:pt x="453936" y="2168052"/>
                  <a:pt x="436610" y="2132381"/>
                  <a:pt x="421662" y="2087537"/>
                </a:cubicBezTo>
                <a:lnTo>
                  <a:pt x="391087" y="1995812"/>
                </a:lnTo>
                <a:cubicBezTo>
                  <a:pt x="380895" y="1965916"/>
                  <a:pt x="367136" y="1941456"/>
                  <a:pt x="349810" y="1922431"/>
                </a:cubicBezTo>
                <a:cubicBezTo>
                  <a:pt x="332484" y="1903406"/>
                  <a:pt x="306495" y="1893894"/>
                  <a:pt x="271843" y="1893894"/>
                </a:cubicBezTo>
                <a:lnTo>
                  <a:pt x="254517" y="1893894"/>
                </a:lnTo>
                <a:lnTo>
                  <a:pt x="254517" y="2071230"/>
                </a:lnTo>
                <a:cubicBezTo>
                  <a:pt x="254517" y="2124907"/>
                  <a:pt x="260972" y="2167712"/>
                  <a:pt x="273882" y="2199647"/>
                </a:cubicBezTo>
                <a:cubicBezTo>
                  <a:pt x="266408" y="2207120"/>
                  <a:pt x="256046" y="2213915"/>
                  <a:pt x="242797" y="2220030"/>
                </a:cubicBezTo>
                <a:cubicBezTo>
                  <a:pt x="229547" y="2226145"/>
                  <a:pt x="214430" y="2229203"/>
                  <a:pt x="197443" y="2229203"/>
                </a:cubicBezTo>
                <a:cubicBezTo>
                  <a:pt x="175022" y="2229203"/>
                  <a:pt x="156676" y="2223088"/>
                  <a:pt x="142408" y="2210857"/>
                </a:cubicBezTo>
                <a:cubicBezTo>
                  <a:pt x="128139" y="2198627"/>
                  <a:pt x="121005" y="2181981"/>
                  <a:pt x="121005" y="2160918"/>
                </a:cubicBezTo>
                <a:lnTo>
                  <a:pt x="121005" y="1649292"/>
                </a:lnTo>
                <a:cubicBezTo>
                  <a:pt x="121005" y="1597654"/>
                  <a:pt x="114550" y="1554848"/>
                  <a:pt x="101641" y="1520876"/>
                </a:cubicBezTo>
                <a:cubicBezTo>
                  <a:pt x="109115" y="1513402"/>
                  <a:pt x="119476" y="1506607"/>
                  <a:pt x="132726" y="1500492"/>
                </a:cubicBezTo>
                <a:cubicBezTo>
                  <a:pt x="145975" y="1494377"/>
                  <a:pt x="161093" y="1491320"/>
                  <a:pt x="178080" y="1491320"/>
                </a:cubicBezTo>
                <a:close/>
                <a:moveTo>
                  <a:pt x="6334486" y="1490301"/>
                </a:moveTo>
                <a:cubicBezTo>
                  <a:pt x="6426212" y="1490301"/>
                  <a:pt x="6495856" y="1503890"/>
                  <a:pt x="6543417" y="1531068"/>
                </a:cubicBezTo>
                <a:cubicBezTo>
                  <a:pt x="6590979" y="1558246"/>
                  <a:pt x="6614760" y="1601730"/>
                  <a:pt x="6614760" y="1661522"/>
                </a:cubicBezTo>
                <a:cubicBezTo>
                  <a:pt x="6614760" y="1703648"/>
                  <a:pt x="6603378" y="1739829"/>
                  <a:pt x="6580617" y="1770064"/>
                </a:cubicBezTo>
                <a:cubicBezTo>
                  <a:pt x="6557855" y="1800300"/>
                  <a:pt x="6526092" y="1820853"/>
                  <a:pt x="6485324" y="1831724"/>
                </a:cubicBezTo>
                <a:cubicBezTo>
                  <a:pt x="6535603" y="1839198"/>
                  <a:pt x="6575521" y="1858563"/>
                  <a:pt x="6605078" y="1889817"/>
                </a:cubicBezTo>
                <a:cubicBezTo>
                  <a:pt x="6634633" y="1921072"/>
                  <a:pt x="6649412" y="1962519"/>
                  <a:pt x="6649412" y="2014157"/>
                </a:cubicBezTo>
                <a:cubicBezTo>
                  <a:pt x="6649412" y="2081422"/>
                  <a:pt x="6624442" y="2131702"/>
                  <a:pt x="6574502" y="2164995"/>
                </a:cubicBezTo>
                <a:cubicBezTo>
                  <a:pt x="6524562" y="2198288"/>
                  <a:pt x="6452710" y="2214934"/>
                  <a:pt x="6358946" y="2214934"/>
                </a:cubicBezTo>
                <a:lnTo>
                  <a:pt x="6245818" y="2214934"/>
                </a:lnTo>
                <a:cubicBezTo>
                  <a:pt x="6223396" y="2214934"/>
                  <a:pt x="6205051" y="2208819"/>
                  <a:pt x="6190783" y="2196589"/>
                </a:cubicBezTo>
                <a:cubicBezTo>
                  <a:pt x="6176514" y="2184359"/>
                  <a:pt x="6169380" y="2167712"/>
                  <a:pt x="6169380" y="2146649"/>
                </a:cubicBezTo>
                <a:lnTo>
                  <a:pt x="6169380" y="1649292"/>
                </a:lnTo>
                <a:cubicBezTo>
                  <a:pt x="6169380" y="1597654"/>
                  <a:pt x="6162926" y="1554848"/>
                  <a:pt x="6150016" y="1520876"/>
                </a:cubicBezTo>
                <a:cubicBezTo>
                  <a:pt x="6192141" y="1500492"/>
                  <a:pt x="6253632" y="1490301"/>
                  <a:pt x="6334486" y="1490301"/>
                </a:cubicBezTo>
                <a:close/>
                <a:moveTo>
                  <a:pt x="4162786" y="1490301"/>
                </a:moveTo>
                <a:cubicBezTo>
                  <a:pt x="4254512" y="1490301"/>
                  <a:pt x="4324156" y="1503890"/>
                  <a:pt x="4371717" y="1531068"/>
                </a:cubicBezTo>
                <a:cubicBezTo>
                  <a:pt x="4419278" y="1558246"/>
                  <a:pt x="4443060" y="1601730"/>
                  <a:pt x="4443060" y="1661522"/>
                </a:cubicBezTo>
                <a:cubicBezTo>
                  <a:pt x="4443060" y="1703648"/>
                  <a:pt x="4431678" y="1739829"/>
                  <a:pt x="4408917" y="1770064"/>
                </a:cubicBezTo>
                <a:cubicBezTo>
                  <a:pt x="4386155" y="1800300"/>
                  <a:pt x="4354391" y="1820853"/>
                  <a:pt x="4313624" y="1831724"/>
                </a:cubicBezTo>
                <a:cubicBezTo>
                  <a:pt x="4363904" y="1839198"/>
                  <a:pt x="4403821" y="1858563"/>
                  <a:pt x="4433377" y="1889817"/>
                </a:cubicBezTo>
                <a:cubicBezTo>
                  <a:pt x="4462933" y="1921072"/>
                  <a:pt x="4477712" y="1962519"/>
                  <a:pt x="4477712" y="2014157"/>
                </a:cubicBezTo>
                <a:cubicBezTo>
                  <a:pt x="4477712" y="2081422"/>
                  <a:pt x="4452742" y="2131702"/>
                  <a:pt x="4402802" y="2164995"/>
                </a:cubicBezTo>
                <a:cubicBezTo>
                  <a:pt x="4352862" y="2198288"/>
                  <a:pt x="4281010" y="2214934"/>
                  <a:pt x="4187246" y="2214934"/>
                </a:cubicBezTo>
                <a:lnTo>
                  <a:pt x="4074118" y="2214934"/>
                </a:lnTo>
                <a:cubicBezTo>
                  <a:pt x="4051696" y="2214934"/>
                  <a:pt x="4033351" y="2208819"/>
                  <a:pt x="4019082" y="2196589"/>
                </a:cubicBezTo>
                <a:cubicBezTo>
                  <a:pt x="4004814" y="2184359"/>
                  <a:pt x="3997680" y="2167712"/>
                  <a:pt x="3997680" y="2146649"/>
                </a:cubicBezTo>
                <a:lnTo>
                  <a:pt x="3997680" y="1649292"/>
                </a:lnTo>
                <a:cubicBezTo>
                  <a:pt x="3997680" y="1597654"/>
                  <a:pt x="3991225" y="1554848"/>
                  <a:pt x="3978315" y="1520876"/>
                </a:cubicBezTo>
                <a:cubicBezTo>
                  <a:pt x="4020441" y="1500492"/>
                  <a:pt x="4081932" y="1490301"/>
                  <a:pt x="4162786" y="1490301"/>
                </a:cubicBezTo>
                <a:close/>
                <a:moveTo>
                  <a:pt x="3049266" y="1490301"/>
                </a:moveTo>
                <a:cubicBezTo>
                  <a:pt x="3144389" y="1490301"/>
                  <a:pt x="3216241" y="1521216"/>
                  <a:pt x="3264822" y="1583046"/>
                </a:cubicBezTo>
                <a:cubicBezTo>
                  <a:pt x="3313402" y="1644876"/>
                  <a:pt x="3337692" y="1736941"/>
                  <a:pt x="3337692" y="1859242"/>
                </a:cubicBezTo>
                <a:cubicBezTo>
                  <a:pt x="3337692" y="1982223"/>
                  <a:pt x="3313402" y="2074628"/>
                  <a:pt x="3264822" y="2136458"/>
                </a:cubicBezTo>
                <a:cubicBezTo>
                  <a:pt x="3216241" y="2198288"/>
                  <a:pt x="3144389" y="2229203"/>
                  <a:pt x="3049266" y="2229203"/>
                </a:cubicBezTo>
                <a:cubicBezTo>
                  <a:pt x="2954143" y="2229203"/>
                  <a:pt x="2882291" y="2198288"/>
                  <a:pt x="2833711" y="2136458"/>
                </a:cubicBezTo>
                <a:cubicBezTo>
                  <a:pt x="2785130" y="2074628"/>
                  <a:pt x="2760840" y="1982223"/>
                  <a:pt x="2760840" y="1859242"/>
                </a:cubicBezTo>
                <a:cubicBezTo>
                  <a:pt x="2760840" y="1736941"/>
                  <a:pt x="2785130" y="1644876"/>
                  <a:pt x="2833711" y="1583046"/>
                </a:cubicBezTo>
                <a:cubicBezTo>
                  <a:pt x="2882291" y="1521216"/>
                  <a:pt x="2954143" y="1490301"/>
                  <a:pt x="3049266" y="1490301"/>
                </a:cubicBezTo>
                <a:close/>
                <a:moveTo>
                  <a:pt x="4865131" y="1489281"/>
                </a:moveTo>
                <a:cubicBezTo>
                  <a:pt x="4905898" y="1489281"/>
                  <a:pt x="4930018" y="1503890"/>
                  <a:pt x="4937492" y="1533106"/>
                </a:cubicBezTo>
                <a:lnTo>
                  <a:pt x="5118906" y="2135438"/>
                </a:lnTo>
                <a:cubicBezTo>
                  <a:pt x="5127059" y="2163296"/>
                  <a:pt x="5137930" y="2184359"/>
                  <a:pt x="5151519" y="2198627"/>
                </a:cubicBezTo>
                <a:cubicBezTo>
                  <a:pt x="5133853" y="2219011"/>
                  <a:pt x="5107695" y="2229203"/>
                  <a:pt x="5073043" y="2229203"/>
                </a:cubicBezTo>
                <a:cubicBezTo>
                  <a:pt x="5051980" y="2229203"/>
                  <a:pt x="5034144" y="2224786"/>
                  <a:pt x="5019536" y="2215953"/>
                </a:cubicBezTo>
                <a:cubicBezTo>
                  <a:pt x="5004928" y="2207120"/>
                  <a:pt x="4995926" y="2194211"/>
                  <a:pt x="4992528" y="2177225"/>
                </a:cubicBezTo>
                <a:lnTo>
                  <a:pt x="4946665" y="2006003"/>
                </a:lnTo>
                <a:lnTo>
                  <a:pt x="4716332" y="2006003"/>
                </a:lnTo>
                <a:lnTo>
                  <a:pt x="4682699" y="2137477"/>
                </a:lnTo>
                <a:cubicBezTo>
                  <a:pt x="4677942" y="2155143"/>
                  <a:pt x="4675564" y="2170090"/>
                  <a:pt x="4675564" y="2182321"/>
                </a:cubicBezTo>
                <a:cubicBezTo>
                  <a:pt x="4675564" y="2196589"/>
                  <a:pt x="4679302" y="2207460"/>
                  <a:pt x="4686776" y="2214934"/>
                </a:cubicBezTo>
                <a:cubicBezTo>
                  <a:pt x="4673866" y="2219690"/>
                  <a:pt x="4662146" y="2223257"/>
                  <a:pt x="4651614" y="2225635"/>
                </a:cubicBezTo>
                <a:cubicBezTo>
                  <a:pt x="4641082" y="2228014"/>
                  <a:pt x="4628342" y="2229203"/>
                  <a:pt x="4613395" y="2229203"/>
                </a:cubicBezTo>
                <a:cubicBezTo>
                  <a:pt x="4587576" y="2229203"/>
                  <a:pt x="4568721" y="2224786"/>
                  <a:pt x="4556830" y="2215953"/>
                </a:cubicBezTo>
                <a:cubicBezTo>
                  <a:pt x="4544940" y="2207120"/>
                  <a:pt x="4538995" y="2192852"/>
                  <a:pt x="4538995" y="2173148"/>
                </a:cubicBezTo>
                <a:cubicBezTo>
                  <a:pt x="4538995" y="2156841"/>
                  <a:pt x="4543412" y="2133740"/>
                  <a:pt x="4552244" y="2103844"/>
                </a:cubicBezTo>
                <a:lnTo>
                  <a:pt x="4753022" y="1507627"/>
                </a:lnTo>
                <a:cubicBezTo>
                  <a:pt x="4790392" y="1495396"/>
                  <a:pt x="4827762" y="1489281"/>
                  <a:pt x="4865131" y="1489281"/>
                </a:cubicBezTo>
                <a:close/>
                <a:moveTo>
                  <a:pt x="3044170" y="1296657"/>
                </a:moveTo>
                <a:cubicBezTo>
                  <a:pt x="3060477" y="1296657"/>
                  <a:pt x="3072028" y="1298356"/>
                  <a:pt x="3078822" y="1301753"/>
                </a:cubicBezTo>
                <a:lnTo>
                  <a:pt x="3218450" y="1435265"/>
                </a:lnTo>
                <a:cubicBezTo>
                  <a:pt x="3218450" y="1438662"/>
                  <a:pt x="3215562" y="1443758"/>
                  <a:pt x="3209786" y="1450553"/>
                </a:cubicBezTo>
                <a:cubicBezTo>
                  <a:pt x="3204010" y="1457347"/>
                  <a:pt x="3198745" y="1461764"/>
                  <a:pt x="3193989" y="1463802"/>
                </a:cubicBezTo>
                <a:lnTo>
                  <a:pt x="3045190" y="1383287"/>
                </a:lnTo>
                <a:lnTo>
                  <a:pt x="2895371" y="1463802"/>
                </a:lnTo>
                <a:cubicBezTo>
                  <a:pt x="2891294" y="1461764"/>
                  <a:pt x="2886368" y="1457347"/>
                  <a:pt x="2880593" y="1450553"/>
                </a:cubicBezTo>
                <a:cubicBezTo>
                  <a:pt x="2874817" y="1443758"/>
                  <a:pt x="2871590" y="1438662"/>
                  <a:pt x="2870911" y="1435265"/>
                </a:cubicBezTo>
                <a:lnTo>
                  <a:pt x="3010538" y="1301753"/>
                </a:lnTo>
                <a:cubicBezTo>
                  <a:pt x="3017332" y="1298356"/>
                  <a:pt x="3028543" y="1296657"/>
                  <a:pt x="3044170" y="1296657"/>
                </a:cubicBezTo>
                <a:close/>
                <a:moveTo>
                  <a:pt x="943298" y="1296657"/>
                </a:moveTo>
                <a:cubicBezTo>
                  <a:pt x="959605" y="1296657"/>
                  <a:pt x="971156" y="1298356"/>
                  <a:pt x="977950" y="1301753"/>
                </a:cubicBezTo>
                <a:lnTo>
                  <a:pt x="1117577" y="1435265"/>
                </a:lnTo>
                <a:cubicBezTo>
                  <a:pt x="1117577" y="1438662"/>
                  <a:pt x="1114690" y="1443758"/>
                  <a:pt x="1108914" y="1450553"/>
                </a:cubicBezTo>
                <a:cubicBezTo>
                  <a:pt x="1103139" y="1457347"/>
                  <a:pt x="1097873" y="1461764"/>
                  <a:pt x="1093117" y="1463802"/>
                </a:cubicBezTo>
                <a:lnTo>
                  <a:pt x="944318" y="1383287"/>
                </a:lnTo>
                <a:lnTo>
                  <a:pt x="794499" y="1463802"/>
                </a:lnTo>
                <a:cubicBezTo>
                  <a:pt x="790422" y="1461764"/>
                  <a:pt x="785496" y="1457347"/>
                  <a:pt x="779721" y="1450553"/>
                </a:cubicBezTo>
                <a:cubicBezTo>
                  <a:pt x="773946" y="1443758"/>
                  <a:pt x="770718" y="1438662"/>
                  <a:pt x="770039" y="1435265"/>
                </a:cubicBezTo>
                <a:lnTo>
                  <a:pt x="909666" y="1301753"/>
                </a:lnTo>
                <a:cubicBezTo>
                  <a:pt x="916460" y="1298356"/>
                  <a:pt x="927671" y="1296657"/>
                  <a:pt x="943298" y="1296657"/>
                </a:cubicBezTo>
                <a:close/>
                <a:moveTo>
                  <a:pt x="6892108" y="1292581"/>
                </a:moveTo>
                <a:lnTo>
                  <a:pt x="7038870" y="1426093"/>
                </a:lnTo>
                <a:cubicBezTo>
                  <a:pt x="7039549" y="1428810"/>
                  <a:pt x="7037341" y="1433906"/>
                  <a:pt x="7032245" y="1441380"/>
                </a:cubicBezTo>
                <a:cubicBezTo>
                  <a:pt x="7027150" y="1448854"/>
                  <a:pt x="7022563" y="1453610"/>
                  <a:pt x="7018486" y="1455649"/>
                </a:cubicBezTo>
                <a:lnTo>
                  <a:pt x="6817708" y="1374115"/>
                </a:lnTo>
                <a:cubicBezTo>
                  <a:pt x="6823144" y="1359167"/>
                  <a:pt x="6833846" y="1343200"/>
                  <a:pt x="6849812" y="1326213"/>
                </a:cubicBezTo>
                <a:cubicBezTo>
                  <a:pt x="6865780" y="1309227"/>
                  <a:pt x="6879878" y="1298016"/>
                  <a:pt x="6892108" y="1292581"/>
                </a:cubicBezTo>
                <a:close/>
                <a:moveTo>
                  <a:pt x="3337692" y="1222258"/>
                </a:moveTo>
                <a:cubicBezTo>
                  <a:pt x="3349923" y="1227693"/>
                  <a:pt x="3364021" y="1238904"/>
                  <a:pt x="3379988" y="1255890"/>
                </a:cubicBezTo>
                <a:cubicBezTo>
                  <a:pt x="3395956" y="1272877"/>
                  <a:pt x="3406657" y="1288844"/>
                  <a:pt x="3412092" y="1303792"/>
                </a:cubicBezTo>
                <a:lnTo>
                  <a:pt x="3212334" y="1385326"/>
                </a:lnTo>
                <a:cubicBezTo>
                  <a:pt x="3208257" y="1383287"/>
                  <a:pt x="3203671" y="1378531"/>
                  <a:pt x="3198575" y="1371057"/>
                </a:cubicBezTo>
                <a:cubicBezTo>
                  <a:pt x="3193480" y="1363583"/>
                  <a:pt x="3190932" y="1358487"/>
                  <a:pt x="3190932" y="1355770"/>
                </a:cubicBezTo>
                <a:close/>
                <a:moveTo>
                  <a:pt x="1235802" y="1222258"/>
                </a:moveTo>
                <a:cubicBezTo>
                  <a:pt x="1248032" y="1227693"/>
                  <a:pt x="1262130" y="1238904"/>
                  <a:pt x="1278097" y="1255890"/>
                </a:cubicBezTo>
                <a:cubicBezTo>
                  <a:pt x="1294065" y="1272877"/>
                  <a:pt x="1304766" y="1288844"/>
                  <a:pt x="1310201" y="1303792"/>
                </a:cubicBezTo>
                <a:lnTo>
                  <a:pt x="1110443" y="1385326"/>
                </a:lnTo>
                <a:cubicBezTo>
                  <a:pt x="1106367" y="1383287"/>
                  <a:pt x="1101780" y="1378531"/>
                  <a:pt x="1096684" y="1371057"/>
                </a:cubicBezTo>
                <a:cubicBezTo>
                  <a:pt x="1091588" y="1363583"/>
                  <a:pt x="1089040" y="1358487"/>
                  <a:pt x="1089040" y="1355770"/>
                </a:cubicBezTo>
                <a:close/>
                <a:moveTo>
                  <a:pt x="4858035" y="349577"/>
                </a:moveTo>
                <a:lnTo>
                  <a:pt x="4763252" y="714442"/>
                </a:lnTo>
                <a:lnTo>
                  <a:pt x="4955876" y="714442"/>
                </a:lnTo>
                <a:close/>
                <a:moveTo>
                  <a:pt x="2019585" y="349577"/>
                </a:moveTo>
                <a:lnTo>
                  <a:pt x="1924802" y="714442"/>
                </a:lnTo>
                <a:lnTo>
                  <a:pt x="2117426" y="714442"/>
                </a:lnTo>
                <a:close/>
                <a:moveTo>
                  <a:pt x="6964041" y="316964"/>
                </a:moveTo>
                <a:cubicBezTo>
                  <a:pt x="6915120" y="316964"/>
                  <a:pt x="6879280" y="342783"/>
                  <a:pt x="6856518" y="394421"/>
                </a:cubicBezTo>
                <a:cubicBezTo>
                  <a:pt x="6833756" y="446059"/>
                  <a:pt x="6822376" y="527933"/>
                  <a:pt x="6822376" y="640042"/>
                </a:cubicBezTo>
                <a:cubicBezTo>
                  <a:pt x="6822376" y="752151"/>
                  <a:pt x="6833756" y="834025"/>
                  <a:pt x="6856518" y="885663"/>
                </a:cubicBezTo>
                <a:cubicBezTo>
                  <a:pt x="6879280" y="937301"/>
                  <a:pt x="6915120" y="963120"/>
                  <a:pt x="6964041" y="963120"/>
                </a:cubicBezTo>
                <a:cubicBezTo>
                  <a:pt x="7012961" y="963120"/>
                  <a:pt x="7048632" y="937471"/>
                  <a:pt x="7071054" y="886173"/>
                </a:cubicBezTo>
                <a:cubicBezTo>
                  <a:pt x="7093476" y="834874"/>
                  <a:pt x="7104687" y="752831"/>
                  <a:pt x="7104687" y="640042"/>
                </a:cubicBezTo>
                <a:cubicBezTo>
                  <a:pt x="7104687" y="527253"/>
                  <a:pt x="7093476" y="445210"/>
                  <a:pt x="7071054" y="393911"/>
                </a:cubicBezTo>
                <a:cubicBezTo>
                  <a:pt x="7048632" y="342613"/>
                  <a:pt x="7012961" y="316964"/>
                  <a:pt x="6964041" y="316964"/>
                </a:cubicBezTo>
                <a:close/>
                <a:moveTo>
                  <a:pt x="814730" y="316964"/>
                </a:moveTo>
                <a:cubicBezTo>
                  <a:pt x="792308" y="316964"/>
                  <a:pt x="777021" y="317643"/>
                  <a:pt x="768868" y="319002"/>
                </a:cubicBezTo>
                <a:lnTo>
                  <a:pt x="768868" y="632908"/>
                </a:lnTo>
                <a:cubicBezTo>
                  <a:pt x="787892" y="634267"/>
                  <a:pt x="802840" y="634606"/>
                  <a:pt x="813711" y="633927"/>
                </a:cubicBezTo>
                <a:cubicBezTo>
                  <a:pt x="859913" y="632568"/>
                  <a:pt x="895245" y="616261"/>
                  <a:pt x="919705" y="585007"/>
                </a:cubicBezTo>
                <a:cubicBezTo>
                  <a:pt x="944165" y="553752"/>
                  <a:pt x="956395" y="514004"/>
                  <a:pt x="956395" y="465763"/>
                </a:cubicBezTo>
                <a:cubicBezTo>
                  <a:pt x="956395" y="419561"/>
                  <a:pt x="945184" y="383210"/>
                  <a:pt x="922763" y="356711"/>
                </a:cubicBezTo>
                <a:cubicBezTo>
                  <a:pt x="900341" y="330213"/>
                  <a:pt x="864330" y="316964"/>
                  <a:pt x="814730" y="316964"/>
                </a:cubicBezTo>
                <a:close/>
                <a:moveTo>
                  <a:pt x="3307527" y="285369"/>
                </a:moveTo>
                <a:lnTo>
                  <a:pt x="3802846" y="285369"/>
                </a:lnTo>
                <a:cubicBezTo>
                  <a:pt x="3809640" y="285369"/>
                  <a:pt x="3814906" y="288766"/>
                  <a:pt x="3818643" y="295561"/>
                </a:cubicBezTo>
                <a:cubicBezTo>
                  <a:pt x="3822380" y="302355"/>
                  <a:pt x="3824248" y="311188"/>
                  <a:pt x="3824248" y="322060"/>
                </a:cubicBezTo>
                <a:cubicBezTo>
                  <a:pt x="3824248" y="337687"/>
                  <a:pt x="3820851" y="353654"/>
                  <a:pt x="3814057" y="369961"/>
                </a:cubicBezTo>
                <a:cubicBezTo>
                  <a:pt x="3807262" y="386268"/>
                  <a:pt x="3798430" y="396799"/>
                  <a:pt x="3787558" y="401555"/>
                </a:cubicBezTo>
                <a:cubicBezTo>
                  <a:pt x="3723690" y="370300"/>
                  <a:pt x="3668315" y="349577"/>
                  <a:pt x="3621433" y="339385"/>
                </a:cubicBezTo>
                <a:lnTo>
                  <a:pt x="3622452" y="852030"/>
                </a:lnTo>
                <a:cubicBezTo>
                  <a:pt x="3622452" y="905707"/>
                  <a:pt x="3628907" y="948512"/>
                  <a:pt x="3641816" y="980446"/>
                </a:cubicBezTo>
                <a:cubicBezTo>
                  <a:pt x="3633663" y="987920"/>
                  <a:pt x="3622962" y="994715"/>
                  <a:pt x="3609712" y="1000830"/>
                </a:cubicBezTo>
                <a:cubicBezTo>
                  <a:pt x="3596463" y="1006945"/>
                  <a:pt x="3581345" y="1010003"/>
                  <a:pt x="3564359" y="1010003"/>
                </a:cubicBezTo>
                <a:cubicBezTo>
                  <a:pt x="3541937" y="1010003"/>
                  <a:pt x="3523592" y="1003887"/>
                  <a:pt x="3509324" y="991657"/>
                </a:cubicBezTo>
                <a:cubicBezTo>
                  <a:pt x="3495055" y="979427"/>
                  <a:pt x="3487921" y="962781"/>
                  <a:pt x="3487921" y="941718"/>
                </a:cubicBezTo>
                <a:lnTo>
                  <a:pt x="3487921" y="339385"/>
                </a:lnTo>
                <a:cubicBezTo>
                  <a:pt x="3443757" y="348898"/>
                  <a:pt x="3388381" y="369621"/>
                  <a:pt x="3321795" y="401555"/>
                </a:cubicBezTo>
                <a:cubicBezTo>
                  <a:pt x="3311604" y="396799"/>
                  <a:pt x="3303110" y="386268"/>
                  <a:pt x="3296316" y="369961"/>
                </a:cubicBezTo>
                <a:cubicBezTo>
                  <a:pt x="3289521" y="353654"/>
                  <a:pt x="3286124" y="337687"/>
                  <a:pt x="3286124" y="322060"/>
                </a:cubicBezTo>
                <a:cubicBezTo>
                  <a:pt x="3286124" y="311188"/>
                  <a:pt x="3287823" y="302355"/>
                  <a:pt x="3291220" y="295561"/>
                </a:cubicBezTo>
                <a:cubicBezTo>
                  <a:pt x="3294618" y="288766"/>
                  <a:pt x="3300053" y="285369"/>
                  <a:pt x="3307527" y="285369"/>
                </a:cubicBezTo>
                <a:close/>
                <a:moveTo>
                  <a:pt x="21402" y="285369"/>
                </a:moveTo>
                <a:lnTo>
                  <a:pt x="516721" y="285369"/>
                </a:lnTo>
                <a:cubicBezTo>
                  <a:pt x="523516" y="285369"/>
                  <a:pt x="528782" y="288766"/>
                  <a:pt x="532519" y="295561"/>
                </a:cubicBezTo>
                <a:cubicBezTo>
                  <a:pt x="536256" y="302355"/>
                  <a:pt x="538124" y="311188"/>
                  <a:pt x="538124" y="322060"/>
                </a:cubicBezTo>
                <a:cubicBezTo>
                  <a:pt x="538124" y="337687"/>
                  <a:pt x="534727" y="353654"/>
                  <a:pt x="527933" y="369961"/>
                </a:cubicBezTo>
                <a:cubicBezTo>
                  <a:pt x="521138" y="386268"/>
                  <a:pt x="512305" y="396799"/>
                  <a:pt x="501434" y="401555"/>
                </a:cubicBezTo>
                <a:cubicBezTo>
                  <a:pt x="437565" y="370300"/>
                  <a:pt x="382190" y="349577"/>
                  <a:pt x="335308" y="339385"/>
                </a:cubicBezTo>
                <a:lnTo>
                  <a:pt x="336327" y="852030"/>
                </a:lnTo>
                <a:cubicBezTo>
                  <a:pt x="336327" y="905707"/>
                  <a:pt x="342782" y="948512"/>
                  <a:pt x="355692" y="980446"/>
                </a:cubicBezTo>
                <a:cubicBezTo>
                  <a:pt x="347538" y="987920"/>
                  <a:pt x="336837" y="994715"/>
                  <a:pt x="323588" y="1000830"/>
                </a:cubicBezTo>
                <a:cubicBezTo>
                  <a:pt x="310339" y="1006945"/>
                  <a:pt x="295221" y="1010003"/>
                  <a:pt x="278235" y="1010003"/>
                </a:cubicBezTo>
                <a:cubicBezTo>
                  <a:pt x="255813" y="1010003"/>
                  <a:pt x="237467" y="1003887"/>
                  <a:pt x="223199" y="991657"/>
                </a:cubicBezTo>
                <a:cubicBezTo>
                  <a:pt x="208930" y="979427"/>
                  <a:pt x="201796" y="962781"/>
                  <a:pt x="201796" y="941718"/>
                </a:cubicBezTo>
                <a:lnTo>
                  <a:pt x="201796" y="339385"/>
                </a:lnTo>
                <a:cubicBezTo>
                  <a:pt x="157632" y="348898"/>
                  <a:pt x="102257" y="369621"/>
                  <a:pt x="35671" y="401555"/>
                </a:cubicBezTo>
                <a:cubicBezTo>
                  <a:pt x="25479" y="396799"/>
                  <a:pt x="16986" y="386268"/>
                  <a:pt x="10191" y="369961"/>
                </a:cubicBezTo>
                <a:cubicBezTo>
                  <a:pt x="3397" y="353654"/>
                  <a:pt x="0" y="337687"/>
                  <a:pt x="0" y="322060"/>
                </a:cubicBezTo>
                <a:cubicBezTo>
                  <a:pt x="0" y="311188"/>
                  <a:pt x="1698" y="302355"/>
                  <a:pt x="5095" y="295561"/>
                </a:cubicBezTo>
                <a:cubicBezTo>
                  <a:pt x="8493" y="288766"/>
                  <a:pt x="13929" y="285369"/>
                  <a:pt x="21402" y="285369"/>
                </a:cubicBezTo>
                <a:close/>
                <a:moveTo>
                  <a:pt x="5287280" y="275177"/>
                </a:moveTo>
                <a:cubicBezTo>
                  <a:pt x="5311740" y="275177"/>
                  <a:pt x="5330424" y="281292"/>
                  <a:pt x="5343334" y="293522"/>
                </a:cubicBezTo>
                <a:cubicBezTo>
                  <a:pt x="5356243" y="305753"/>
                  <a:pt x="5368473" y="324438"/>
                  <a:pt x="5380024" y="349577"/>
                </a:cubicBezTo>
                <a:lnTo>
                  <a:pt x="5515574" y="641061"/>
                </a:lnTo>
                <a:lnTo>
                  <a:pt x="5638894" y="367922"/>
                </a:lnTo>
                <a:cubicBezTo>
                  <a:pt x="5646368" y="352295"/>
                  <a:pt x="5650106" y="337687"/>
                  <a:pt x="5650106" y="324098"/>
                </a:cubicBezTo>
                <a:cubicBezTo>
                  <a:pt x="5650106" y="317303"/>
                  <a:pt x="5648916" y="310679"/>
                  <a:pt x="5646538" y="304224"/>
                </a:cubicBezTo>
                <a:cubicBezTo>
                  <a:pt x="5644160" y="297769"/>
                  <a:pt x="5640932" y="292503"/>
                  <a:pt x="5636856" y="288427"/>
                </a:cubicBezTo>
                <a:cubicBezTo>
                  <a:pt x="5657919" y="279594"/>
                  <a:pt x="5683058" y="275177"/>
                  <a:pt x="5712275" y="275177"/>
                </a:cubicBezTo>
                <a:cubicBezTo>
                  <a:pt x="5732658" y="275177"/>
                  <a:pt x="5747946" y="280443"/>
                  <a:pt x="5758138" y="290975"/>
                </a:cubicBezTo>
                <a:cubicBezTo>
                  <a:pt x="5768330" y="301506"/>
                  <a:pt x="5773766" y="315265"/>
                  <a:pt x="5774445" y="332251"/>
                </a:cubicBezTo>
                <a:cubicBezTo>
                  <a:pt x="5774445" y="342443"/>
                  <a:pt x="5771556" y="354843"/>
                  <a:pt x="5765782" y="369451"/>
                </a:cubicBezTo>
                <a:cubicBezTo>
                  <a:pt x="5760007" y="384059"/>
                  <a:pt x="5752362" y="398837"/>
                  <a:pt x="5742850" y="413785"/>
                </a:cubicBezTo>
                <a:lnTo>
                  <a:pt x="5556342" y="728710"/>
                </a:lnTo>
                <a:lnTo>
                  <a:pt x="5556342" y="852030"/>
                </a:lnTo>
                <a:cubicBezTo>
                  <a:pt x="5556342" y="903669"/>
                  <a:pt x="5562796" y="946474"/>
                  <a:pt x="5575706" y="980446"/>
                </a:cubicBezTo>
                <a:cubicBezTo>
                  <a:pt x="5568232" y="987920"/>
                  <a:pt x="5557700" y="994715"/>
                  <a:pt x="5544112" y="1000830"/>
                </a:cubicBezTo>
                <a:cubicBezTo>
                  <a:pt x="5530522" y="1006945"/>
                  <a:pt x="5515574" y="1010003"/>
                  <a:pt x="5499268" y="1010003"/>
                </a:cubicBezTo>
                <a:cubicBezTo>
                  <a:pt x="5476846" y="1010003"/>
                  <a:pt x="5458500" y="1003887"/>
                  <a:pt x="5444232" y="991657"/>
                </a:cubicBezTo>
                <a:cubicBezTo>
                  <a:pt x="5429964" y="979427"/>
                  <a:pt x="5422829" y="962781"/>
                  <a:pt x="5422829" y="941718"/>
                </a:cubicBezTo>
                <a:lnTo>
                  <a:pt x="5422829" y="728710"/>
                </a:lnTo>
                <a:cubicBezTo>
                  <a:pt x="5415355" y="719198"/>
                  <a:pt x="5407882" y="706628"/>
                  <a:pt x="5400408" y="691001"/>
                </a:cubicBezTo>
                <a:lnTo>
                  <a:pt x="5242436" y="384229"/>
                </a:lnTo>
                <a:cubicBezTo>
                  <a:pt x="5227488" y="356372"/>
                  <a:pt x="5210841" y="333610"/>
                  <a:pt x="5192496" y="315944"/>
                </a:cubicBezTo>
                <a:cubicBezTo>
                  <a:pt x="5202688" y="305753"/>
                  <a:pt x="5215936" y="296410"/>
                  <a:pt x="5232244" y="287917"/>
                </a:cubicBezTo>
                <a:cubicBezTo>
                  <a:pt x="5248550" y="279424"/>
                  <a:pt x="5266896" y="275177"/>
                  <a:pt x="5287280" y="275177"/>
                </a:cubicBezTo>
                <a:close/>
                <a:moveTo>
                  <a:pt x="2489596" y="273139"/>
                </a:moveTo>
                <a:cubicBezTo>
                  <a:pt x="2506582" y="273139"/>
                  <a:pt x="2517114" y="275177"/>
                  <a:pt x="2521191" y="279254"/>
                </a:cubicBezTo>
                <a:cubicBezTo>
                  <a:pt x="2538177" y="303714"/>
                  <a:pt x="2586758" y="369281"/>
                  <a:pt x="2666933" y="475955"/>
                </a:cubicBezTo>
                <a:cubicBezTo>
                  <a:pt x="2739634" y="573116"/>
                  <a:pt x="2794160" y="647176"/>
                  <a:pt x="2830510" y="698135"/>
                </a:cubicBezTo>
                <a:cubicBezTo>
                  <a:pt x="2866861" y="749094"/>
                  <a:pt x="2892510" y="790880"/>
                  <a:pt x="2907458" y="823494"/>
                </a:cubicBezTo>
                <a:lnTo>
                  <a:pt x="2873825" y="365884"/>
                </a:lnTo>
                <a:lnTo>
                  <a:pt x="2872806" y="351616"/>
                </a:lnTo>
                <a:cubicBezTo>
                  <a:pt x="2872806" y="329194"/>
                  <a:pt x="2878072" y="311188"/>
                  <a:pt x="2888603" y="297599"/>
                </a:cubicBezTo>
                <a:cubicBezTo>
                  <a:pt x="2899135" y="284010"/>
                  <a:pt x="2914592" y="276197"/>
                  <a:pt x="2934976" y="274158"/>
                </a:cubicBezTo>
                <a:cubicBezTo>
                  <a:pt x="2956718" y="272799"/>
                  <a:pt x="2975063" y="277216"/>
                  <a:pt x="2990012" y="287408"/>
                </a:cubicBezTo>
                <a:cubicBezTo>
                  <a:pt x="2981178" y="313906"/>
                  <a:pt x="2976762" y="355692"/>
                  <a:pt x="2976762" y="412766"/>
                </a:cubicBezTo>
                <a:lnTo>
                  <a:pt x="2975743" y="854069"/>
                </a:lnTo>
                <a:cubicBezTo>
                  <a:pt x="2975743" y="914540"/>
                  <a:pt x="2977781" y="960742"/>
                  <a:pt x="2981858" y="992677"/>
                </a:cubicBezTo>
                <a:cubicBezTo>
                  <a:pt x="2977102" y="997433"/>
                  <a:pt x="2969118" y="1001340"/>
                  <a:pt x="2957907" y="1004397"/>
                </a:cubicBezTo>
                <a:cubicBezTo>
                  <a:pt x="2946696" y="1007455"/>
                  <a:pt x="2934976" y="1008983"/>
                  <a:pt x="2922746" y="1008983"/>
                </a:cubicBezTo>
                <a:cubicBezTo>
                  <a:pt x="2908477" y="1008983"/>
                  <a:pt x="2898285" y="1007285"/>
                  <a:pt x="2892170" y="1003887"/>
                </a:cubicBezTo>
                <a:cubicBezTo>
                  <a:pt x="2709398" y="789861"/>
                  <a:pt x="2581662" y="614902"/>
                  <a:pt x="2508961" y="479012"/>
                </a:cubicBezTo>
                <a:lnTo>
                  <a:pt x="2537498" y="933564"/>
                </a:lnTo>
                <a:cubicBezTo>
                  <a:pt x="2539536" y="955307"/>
                  <a:pt x="2533421" y="973482"/>
                  <a:pt x="2519152" y="988090"/>
                </a:cubicBezTo>
                <a:cubicBezTo>
                  <a:pt x="2504884" y="1002698"/>
                  <a:pt x="2488917" y="1010003"/>
                  <a:pt x="2471251" y="1010003"/>
                </a:cubicBezTo>
                <a:cubicBezTo>
                  <a:pt x="2450188" y="1010003"/>
                  <a:pt x="2431843" y="1004227"/>
                  <a:pt x="2416216" y="992677"/>
                </a:cubicBezTo>
                <a:cubicBezTo>
                  <a:pt x="2429125" y="958025"/>
                  <a:pt x="2435580" y="911143"/>
                  <a:pt x="2435580" y="852030"/>
                </a:cubicBezTo>
                <a:lnTo>
                  <a:pt x="2435580" y="430092"/>
                </a:lnTo>
                <a:cubicBezTo>
                  <a:pt x="2435580" y="373698"/>
                  <a:pt x="2433202" y="326816"/>
                  <a:pt x="2428446" y="289446"/>
                </a:cubicBezTo>
                <a:cubicBezTo>
                  <a:pt x="2432523" y="284010"/>
                  <a:pt x="2440506" y="279934"/>
                  <a:pt x="2452396" y="277216"/>
                </a:cubicBezTo>
                <a:cubicBezTo>
                  <a:pt x="2464287" y="274498"/>
                  <a:pt x="2476687" y="273139"/>
                  <a:pt x="2489596" y="273139"/>
                </a:cubicBezTo>
                <a:close/>
                <a:moveTo>
                  <a:pt x="3978554" y="272120"/>
                </a:moveTo>
                <a:cubicBezTo>
                  <a:pt x="4000976" y="272120"/>
                  <a:pt x="4019321" y="278235"/>
                  <a:pt x="4033589" y="290465"/>
                </a:cubicBezTo>
                <a:cubicBezTo>
                  <a:pt x="4047858" y="302695"/>
                  <a:pt x="4054992" y="319342"/>
                  <a:pt x="4054992" y="340405"/>
                </a:cubicBezTo>
                <a:lnTo>
                  <a:pt x="4054992" y="589083"/>
                </a:lnTo>
                <a:lnTo>
                  <a:pt x="4326092" y="589083"/>
                </a:lnTo>
                <a:lnTo>
                  <a:pt x="4326092" y="430092"/>
                </a:lnTo>
                <a:cubicBezTo>
                  <a:pt x="4326092" y="378454"/>
                  <a:pt x="4319638" y="335648"/>
                  <a:pt x="4306728" y="301676"/>
                </a:cubicBezTo>
                <a:cubicBezTo>
                  <a:pt x="4314202" y="294202"/>
                  <a:pt x="4324564" y="287408"/>
                  <a:pt x="4337813" y="281292"/>
                </a:cubicBezTo>
                <a:cubicBezTo>
                  <a:pt x="4351062" y="275177"/>
                  <a:pt x="4366180" y="272120"/>
                  <a:pt x="4383166" y="272120"/>
                </a:cubicBezTo>
                <a:cubicBezTo>
                  <a:pt x="4404908" y="272120"/>
                  <a:pt x="4423084" y="278235"/>
                  <a:pt x="4437692" y="290465"/>
                </a:cubicBezTo>
                <a:cubicBezTo>
                  <a:pt x="4452300" y="302695"/>
                  <a:pt x="4459604" y="319342"/>
                  <a:pt x="4459604" y="340405"/>
                </a:cubicBezTo>
                <a:lnTo>
                  <a:pt x="4459604" y="852030"/>
                </a:lnTo>
                <a:cubicBezTo>
                  <a:pt x="4459604" y="905707"/>
                  <a:pt x="4466059" y="948512"/>
                  <a:pt x="4478968" y="980446"/>
                </a:cubicBezTo>
                <a:cubicBezTo>
                  <a:pt x="4471495" y="987920"/>
                  <a:pt x="4461133" y="994715"/>
                  <a:pt x="4447884" y="1000830"/>
                </a:cubicBezTo>
                <a:cubicBezTo>
                  <a:pt x="4434634" y="1006945"/>
                  <a:pt x="4419517" y="1010003"/>
                  <a:pt x="4402530" y="1010003"/>
                </a:cubicBezTo>
                <a:cubicBezTo>
                  <a:pt x="4380109" y="1010003"/>
                  <a:pt x="4361764" y="1003887"/>
                  <a:pt x="4347495" y="991657"/>
                </a:cubicBezTo>
                <a:cubicBezTo>
                  <a:pt x="4333227" y="979427"/>
                  <a:pt x="4326092" y="962781"/>
                  <a:pt x="4326092" y="941718"/>
                </a:cubicBezTo>
                <a:lnTo>
                  <a:pt x="4326092" y="660426"/>
                </a:lnTo>
                <a:lnTo>
                  <a:pt x="4054992" y="660426"/>
                </a:lnTo>
                <a:lnTo>
                  <a:pt x="4054992" y="852030"/>
                </a:lnTo>
                <a:cubicBezTo>
                  <a:pt x="4054992" y="905707"/>
                  <a:pt x="4061446" y="948512"/>
                  <a:pt x="4074356" y="980446"/>
                </a:cubicBezTo>
                <a:cubicBezTo>
                  <a:pt x="4066882" y="987920"/>
                  <a:pt x="4056520" y="994715"/>
                  <a:pt x="4043271" y="1000830"/>
                </a:cubicBezTo>
                <a:cubicBezTo>
                  <a:pt x="4030022" y="1006945"/>
                  <a:pt x="4014904" y="1010003"/>
                  <a:pt x="3997918" y="1010003"/>
                </a:cubicBezTo>
                <a:cubicBezTo>
                  <a:pt x="3975496" y="1010003"/>
                  <a:pt x="3957151" y="1003887"/>
                  <a:pt x="3942882" y="991657"/>
                </a:cubicBezTo>
                <a:cubicBezTo>
                  <a:pt x="3928614" y="979427"/>
                  <a:pt x="3921480" y="962781"/>
                  <a:pt x="3921480" y="941718"/>
                </a:cubicBezTo>
                <a:lnTo>
                  <a:pt x="3921480" y="430092"/>
                </a:lnTo>
                <a:cubicBezTo>
                  <a:pt x="3921480" y="378454"/>
                  <a:pt x="3915025" y="335648"/>
                  <a:pt x="3902116" y="301676"/>
                </a:cubicBezTo>
                <a:cubicBezTo>
                  <a:pt x="3909589" y="294202"/>
                  <a:pt x="3919951" y="287408"/>
                  <a:pt x="3933200" y="281292"/>
                </a:cubicBezTo>
                <a:cubicBezTo>
                  <a:pt x="3946450" y="275177"/>
                  <a:pt x="3961567" y="272120"/>
                  <a:pt x="3978554" y="272120"/>
                </a:cubicBezTo>
                <a:close/>
                <a:moveTo>
                  <a:pt x="1330604" y="272120"/>
                </a:moveTo>
                <a:cubicBezTo>
                  <a:pt x="1353026" y="272120"/>
                  <a:pt x="1371371" y="278235"/>
                  <a:pt x="1385639" y="290465"/>
                </a:cubicBezTo>
                <a:cubicBezTo>
                  <a:pt x="1399908" y="302695"/>
                  <a:pt x="1407042" y="319342"/>
                  <a:pt x="1407042" y="340405"/>
                </a:cubicBezTo>
                <a:lnTo>
                  <a:pt x="1407042" y="852030"/>
                </a:lnTo>
                <a:cubicBezTo>
                  <a:pt x="1407042" y="905707"/>
                  <a:pt x="1413497" y="948512"/>
                  <a:pt x="1426407" y="980446"/>
                </a:cubicBezTo>
                <a:cubicBezTo>
                  <a:pt x="1418932" y="987920"/>
                  <a:pt x="1408571" y="994715"/>
                  <a:pt x="1395322" y="1000830"/>
                </a:cubicBezTo>
                <a:cubicBezTo>
                  <a:pt x="1382072" y="1006945"/>
                  <a:pt x="1366955" y="1010003"/>
                  <a:pt x="1349968" y="1010003"/>
                </a:cubicBezTo>
                <a:cubicBezTo>
                  <a:pt x="1327546" y="1010003"/>
                  <a:pt x="1309201" y="1003887"/>
                  <a:pt x="1294933" y="991657"/>
                </a:cubicBezTo>
                <a:cubicBezTo>
                  <a:pt x="1280664" y="979427"/>
                  <a:pt x="1273530" y="962781"/>
                  <a:pt x="1273530" y="941718"/>
                </a:cubicBezTo>
                <a:lnTo>
                  <a:pt x="1273530" y="430092"/>
                </a:lnTo>
                <a:cubicBezTo>
                  <a:pt x="1273530" y="378454"/>
                  <a:pt x="1267075" y="335648"/>
                  <a:pt x="1254166" y="301676"/>
                </a:cubicBezTo>
                <a:cubicBezTo>
                  <a:pt x="1261640" y="294202"/>
                  <a:pt x="1272001" y="287408"/>
                  <a:pt x="1285251" y="281292"/>
                </a:cubicBezTo>
                <a:cubicBezTo>
                  <a:pt x="1298500" y="275177"/>
                  <a:pt x="1313618" y="272120"/>
                  <a:pt x="1330604" y="272120"/>
                </a:cubicBezTo>
                <a:close/>
                <a:moveTo>
                  <a:pt x="6964041" y="271101"/>
                </a:moveTo>
                <a:cubicBezTo>
                  <a:pt x="7059164" y="271101"/>
                  <a:pt x="7131016" y="302016"/>
                  <a:pt x="7179596" y="363846"/>
                </a:cubicBezTo>
                <a:cubicBezTo>
                  <a:pt x="7228178" y="425676"/>
                  <a:pt x="7252468" y="517741"/>
                  <a:pt x="7252468" y="640042"/>
                </a:cubicBezTo>
                <a:cubicBezTo>
                  <a:pt x="7252468" y="763022"/>
                  <a:pt x="7228178" y="855428"/>
                  <a:pt x="7179596" y="917258"/>
                </a:cubicBezTo>
                <a:cubicBezTo>
                  <a:pt x="7131016" y="979088"/>
                  <a:pt x="7059164" y="1010003"/>
                  <a:pt x="6964041" y="1010003"/>
                </a:cubicBezTo>
                <a:cubicBezTo>
                  <a:pt x="6868918" y="1010003"/>
                  <a:pt x="6797066" y="979088"/>
                  <a:pt x="6748486" y="917258"/>
                </a:cubicBezTo>
                <a:cubicBezTo>
                  <a:pt x="6699904" y="855428"/>
                  <a:pt x="6675614" y="763022"/>
                  <a:pt x="6675614" y="640042"/>
                </a:cubicBezTo>
                <a:cubicBezTo>
                  <a:pt x="6675614" y="517741"/>
                  <a:pt x="6699904" y="425676"/>
                  <a:pt x="6748486" y="363846"/>
                </a:cubicBezTo>
                <a:cubicBezTo>
                  <a:pt x="6797066" y="302016"/>
                  <a:pt x="6868918" y="271101"/>
                  <a:pt x="6964041" y="271101"/>
                </a:cubicBezTo>
                <a:close/>
                <a:moveTo>
                  <a:pt x="6341506" y="271101"/>
                </a:moveTo>
                <a:cubicBezTo>
                  <a:pt x="6379556" y="271101"/>
                  <a:pt x="6415906" y="275857"/>
                  <a:pt x="6450558" y="285369"/>
                </a:cubicBezTo>
                <a:cubicBezTo>
                  <a:pt x="6485210" y="294881"/>
                  <a:pt x="6513577" y="308810"/>
                  <a:pt x="6535659" y="327155"/>
                </a:cubicBezTo>
                <a:cubicBezTo>
                  <a:pt x="6557740" y="345500"/>
                  <a:pt x="6568782" y="366903"/>
                  <a:pt x="6568782" y="391363"/>
                </a:cubicBezTo>
                <a:cubicBezTo>
                  <a:pt x="6568782" y="412426"/>
                  <a:pt x="6559270" y="430602"/>
                  <a:pt x="6540246" y="445889"/>
                </a:cubicBezTo>
                <a:cubicBezTo>
                  <a:pt x="6521221" y="461177"/>
                  <a:pt x="6495062" y="468481"/>
                  <a:pt x="6461768" y="467801"/>
                </a:cubicBezTo>
                <a:cubicBezTo>
                  <a:pt x="6451577" y="367243"/>
                  <a:pt x="6412170" y="316964"/>
                  <a:pt x="6343544" y="316964"/>
                </a:cubicBezTo>
                <a:cubicBezTo>
                  <a:pt x="6292586" y="316964"/>
                  <a:pt x="6254876" y="343632"/>
                  <a:pt x="6230416" y="396969"/>
                </a:cubicBezTo>
                <a:cubicBezTo>
                  <a:pt x="6205956" y="450306"/>
                  <a:pt x="6193726" y="531330"/>
                  <a:pt x="6193726" y="640042"/>
                </a:cubicBezTo>
                <a:cubicBezTo>
                  <a:pt x="6193726" y="748754"/>
                  <a:pt x="6205616" y="829778"/>
                  <a:pt x="6229397" y="883115"/>
                </a:cubicBezTo>
                <a:cubicBezTo>
                  <a:pt x="6253178" y="936452"/>
                  <a:pt x="6290208" y="963120"/>
                  <a:pt x="6340487" y="963120"/>
                </a:cubicBezTo>
                <a:cubicBezTo>
                  <a:pt x="6377178" y="963120"/>
                  <a:pt x="6407073" y="949531"/>
                  <a:pt x="6430174" y="922354"/>
                </a:cubicBezTo>
                <a:cubicBezTo>
                  <a:pt x="6453276" y="895176"/>
                  <a:pt x="6468224" y="854409"/>
                  <a:pt x="6475018" y="800052"/>
                </a:cubicBezTo>
                <a:cubicBezTo>
                  <a:pt x="6484530" y="798694"/>
                  <a:pt x="6491664" y="798014"/>
                  <a:pt x="6496420" y="798014"/>
                </a:cubicBezTo>
                <a:cubicBezTo>
                  <a:pt x="6520880" y="798014"/>
                  <a:pt x="6542114" y="804129"/>
                  <a:pt x="6560119" y="816359"/>
                </a:cubicBezTo>
                <a:cubicBezTo>
                  <a:pt x="6578124" y="828589"/>
                  <a:pt x="6587128" y="845236"/>
                  <a:pt x="6587128" y="866299"/>
                </a:cubicBezTo>
                <a:cubicBezTo>
                  <a:pt x="6587128" y="896195"/>
                  <a:pt x="6574897" y="922014"/>
                  <a:pt x="6550437" y="943756"/>
                </a:cubicBezTo>
                <a:cubicBezTo>
                  <a:pt x="6525977" y="965499"/>
                  <a:pt x="6494212" y="981975"/>
                  <a:pt x="6455144" y="993186"/>
                </a:cubicBezTo>
                <a:cubicBezTo>
                  <a:pt x="6416076" y="1004397"/>
                  <a:pt x="6375139" y="1010003"/>
                  <a:pt x="6332334" y="1010003"/>
                </a:cubicBezTo>
                <a:cubicBezTo>
                  <a:pt x="6241967" y="1010003"/>
                  <a:pt x="6171814" y="977729"/>
                  <a:pt x="6121874" y="913181"/>
                </a:cubicBezTo>
                <a:cubicBezTo>
                  <a:pt x="6071934" y="848633"/>
                  <a:pt x="6046964" y="757587"/>
                  <a:pt x="6046964" y="640042"/>
                </a:cubicBezTo>
                <a:cubicBezTo>
                  <a:pt x="6046964" y="522497"/>
                  <a:pt x="6072784" y="431621"/>
                  <a:pt x="6124422" y="367413"/>
                </a:cubicBezTo>
                <a:cubicBezTo>
                  <a:pt x="6176060" y="303205"/>
                  <a:pt x="6248421" y="271101"/>
                  <a:pt x="6341506" y="271101"/>
                </a:cubicBezTo>
                <a:close/>
                <a:moveTo>
                  <a:pt x="804538" y="271101"/>
                </a:moveTo>
                <a:cubicBezTo>
                  <a:pt x="903738" y="271101"/>
                  <a:pt x="978308" y="285709"/>
                  <a:pt x="1028247" y="314925"/>
                </a:cubicBezTo>
                <a:cubicBezTo>
                  <a:pt x="1078187" y="344142"/>
                  <a:pt x="1103157" y="391363"/>
                  <a:pt x="1103157" y="456591"/>
                </a:cubicBezTo>
                <a:cubicBezTo>
                  <a:pt x="1103157" y="506190"/>
                  <a:pt x="1088888" y="548146"/>
                  <a:pt x="1060351" y="582459"/>
                </a:cubicBezTo>
                <a:cubicBezTo>
                  <a:pt x="1031814" y="616771"/>
                  <a:pt x="992406" y="640382"/>
                  <a:pt x="942127" y="653291"/>
                </a:cubicBezTo>
                <a:cubicBezTo>
                  <a:pt x="965228" y="660086"/>
                  <a:pt x="984423" y="670617"/>
                  <a:pt x="999710" y="684886"/>
                </a:cubicBezTo>
                <a:cubicBezTo>
                  <a:pt x="1014998" y="699154"/>
                  <a:pt x="1028757" y="717499"/>
                  <a:pt x="1040987" y="739921"/>
                </a:cubicBezTo>
                <a:lnTo>
                  <a:pt x="1083792" y="838781"/>
                </a:lnTo>
                <a:cubicBezTo>
                  <a:pt x="1093984" y="862562"/>
                  <a:pt x="1103496" y="879888"/>
                  <a:pt x="1112329" y="890759"/>
                </a:cubicBezTo>
                <a:cubicBezTo>
                  <a:pt x="1121162" y="901630"/>
                  <a:pt x="1130674" y="907406"/>
                  <a:pt x="1140866" y="908085"/>
                </a:cubicBezTo>
                <a:cubicBezTo>
                  <a:pt x="1150378" y="908085"/>
                  <a:pt x="1158532" y="905028"/>
                  <a:pt x="1165326" y="898912"/>
                </a:cubicBezTo>
                <a:cubicBezTo>
                  <a:pt x="1170762" y="911822"/>
                  <a:pt x="1173480" y="924052"/>
                  <a:pt x="1173480" y="935603"/>
                </a:cubicBezTo>
                <a:cubicBezTo>
                  <a:pt x="1173480" y="959384"/>
                  <a:pt x="1164647" y="977729"/>
                  <a:pt x="1146981" y="990638"/>
                </a:cubicBezTo>
                <a:cubicBezTo>
                  <a:pt x="1129315" y="1003548"/>
                  <a:pt x="1111310" y="1010003"/>
                  <a:pt x="1092965" y="1010003"/>
                </a:cubicBezTo>
                <a:cubicBezTo>
                  <a:pt x="1066466" y="1010003"/>
                  <a:pt x="1044894" y="1004397"/>
                  <a:pt x="1028247" y="993186"/>
                </a:cubicBezTo>
                <a:cubicBezTo>
                  <a:pt x="1011601" y="981975"/>
                  <a:pt x="998012" y="966688"/>
                  <a:pt x="987480" y="947323"/>
                </a:cubicBezTo>
                <a:cubicBezTo>
                  <a:pt x="976949" y="927959"/>
                  <a:pt x="964209" y="899592"/>
                  <a:pt x="949261" y="862222"/>
                </a:cubicBezTo>
                <a:lnTo>
                  <a:pt x="917667" y="778650"/>
                </a:lnTo>
                <a:cubicBezTo>
                  <a:pt x="908834" y="756228"/>
                  <a:pt x="900680" y="738732"/>
                  <a:pt x="893207" y="726162"/>
                </a:cubicBezTo>
                <a:cubicBezTo>
                  <a:pt x="885732" y="713592"/>
                  <a:pt x="875201" y="703061"/>
                  <a:pt x="861612" y="694568"/>
                </a:cubicBezTo>
                <a:cubicBezTo>
                  <a:pt x="848023" y="686075"/>
                  <a:pt x="830018" y="681828"/>
                  <a:pt x="807596" y="681828"/>
                </a:cubicBezTo>
                <a:lnTo>
                  <a:pt x="768868" y="680809"/>
                </a:lnTo>
                <a:lnTo>
                  <a:pt x="768868" y="859165"/>
                </a:lnTo>
                <a:cubicBezTo>
                  <a:pt x="768868" y="910123"/>
                  <a:pt x="775322" y="950551"/>
                  <a:pt x="788231" y="980446"/>
                </a:cubicBezTo>
                <a:cubicBezTo>
                  <a:pt x="780758" y="987920"/>
                  <a:pt x="770396" y="994715"/>
                  <a:pt x="757147" y="1000830"/>
                </a:cubicBezTo>
                <a:cubicBezTo>
                  <a:pt x="743897" y="1006945"/>
                  <a:pt x="728780" y="1010003"/>
                  <a:pt x="711793" y="1010003"/>
                </a:cubicBezTo>
                <a:cubicBezTo>
                  <a:pt x="689371" y="1010003"/>
                  <a:pt x="671026" y="1003887"/>
                  <a:pt x="656758" y="991657"/>
                </a:cubicBezTo>
                <a:cubicBezTo>
                  <a:pt x="642489" y="979427"/>
                  <a:pt x="635356" y="962781"/>
                  <a:pt x="635356" y="941718"/>
                </a:cubicBezTo>
                <a:lnTo>
                  <a:pt x="635356" y="430092"/>
                </a:lnTo>
                <a:cubicBezTo>
                  <a:pt x="635356" y="378454"/>
                  <a:pt x="628900" y="335648"/>
                  <a:pt x="615991" y="301676"/>
                </a:cubicBezTo>
                <a:cubicBezTo>
                  <a:pt x="658117" y="281292"/>
                  <a:pt x="720966" y="271101"/>
                  <a:pt x="804538" y="271101"/>
                </a:cubicBezTo>
                <a:close/>
                <a:moveTo>
                  <a:pt x="4893706" y="270082"/>
                </a:moveTo>
                <a:cubicBezTo>
                  <a:pt x="4934474" y="270082"/>
                  <a:pt x="4958594" y="284690"/>
                  <a:pt x="4966068" y="313906"/>
                </a:cubicBezTo>
                <a:lnTo>
                  <a:pt x="5147481" y="916238"/>
                </a:lnTo>
                <a:cubicBezTo>
                  <a:pt x="5155634" y="944096"/>
                  <a:pt x="5166506" y="965159"/>
                  <a:pt x="5180094" y="979427"/>
                </a:cubicBezTo>
                <a:cubicBezTo>
                  <a:pt x="5162429" y="999811"/>
                  <a:pt x="5136270" y="1010003"/>
                  <a:pt x="5101618" y="1010003"/>
                </a:cubicBezTo>
                <a:cubicBezTo>
                  <a:pt x="5080554" y="1010003"/>
                  <a:pt x="5062719" y="1005586"/>
                  <a:pt x="5048112" y="996753"/>
                </a:cubicBezTo>
                <a:cubicBezTo>
                  <a:pt x="5033503" y="987920"/>
                  <a:pt x="5024500" y="975011"/>
                  <a:pt x="5021103" y="958025"/>
                </a:cubicBezTo>
                <a:lnTo>
                  <a:pt x="4975240" y="786803"/>
                </a:lnTo>
                <a:lnTo>
                  <a:pt x="4744907" y="786803"/>
                </a:lnTo>
                <a:lnTo>
                  <a:pt x="4711274" y="918277"/>
                </a:lnTo>
                <a:cubicBezTo>
                  <a:pt x="4706518" y="935942"/>
                  <a:pt x="4704140" y="950890"/>
                  <a:pt x="4704140" y="963120"/>
                </a:cubicBezTo>
                <a:cubicBezTo>
                  <a:pt x="4704140" y="977389"/>
                  <a:pt x="4707876" y="988260"/>
                  <a:pt x="4715350" y="995734"/>
                </a:cubicBezTo>
                <a:cubicBezTo>
                  <a:pt x="4702441" y="1000490"/>
                  <a:pt x="4690720" y="1004057"/>
                  <a:pt x="4680189" y="1006435"/>
                </a:cubicBezTo>
                <a:cubicBezTo>
                  <a:pt x="4669658" y="1008813"/>
                  <a:pt x="4656918" y="1010003"/>
                  <a:pt x="4641970" y="1010003"/>
                </a:cubicBezTo>
                <a:cubicBezTo>
                  <a:pt x="4616151" y="1010003"/>
                  <a:pt x="4597296" y="1005586"/>
                  <a:pt x="4585406" y="996753"/>
                </a:cubicBezTo>
                <a:cubicBezTo>
                  <a:pt x="4573516" y="987920"/>
                  <a:pt x="4567570" y="973652"/>
                  <a:pt x="4567570" y="953948"/>
                </a:cubicBezTo>
                <a:cubicBezTo>
                  <a:pt x="4567570" y="937641"/>
                  <a:pt x="4571986" y="914540"/>
                  <a:pt x="4580820" y="884644"/>
                </a:cubicBezTo>
                <a:lnTo>
                  <a:pt x="4781598" y="288427"/>
                </a:lnTo>
                <a:cubicBezTo>
                  <a:pt x="4818966" y="276197"/>
                  <a:pt x="4856336" y="270082"/>
                  <a:pt x="4893706" y="270082"/>
                </a:cubicBezTo>
                <a:close/>
                <a:moveTo>
                  <a:pt x="2055256" y="270082"/>
                </a:moveTo>
                <a:cubicBezTo>
                  <a:pt x="2096024" y="270082"/>
                  <a:pt x="2120144" y="284690"/>
                  <a:pt x="2127618" y="313906"/>
                </a:cubicBezTo>
                <a:lnTo>
                  <a:pt x="2309031" y="916238"/>
                </a:lnTo>
                <a:cubicBezTo>
                  <a:pt x="2317185" y="944096"/>
                  <a:pt x="2328055" y="965159"/>
                  <a:pt x="2341645" y="979427"/>
                </a:cubicBezTo>
                <a:cubicBezTo>
                  <a:pt x="2323979" y="999811"/>
                  <a:pt x="2297820" y="1010003"/>
                  <a:pt x="2263168" y="1010003"/>
                </a:cubicBezTo>
                <a:cubicBezTo>
                  <a:pt x="2242105" y="1010003"/>
                  <a:pt x="2224270" y="1005586"/>
                  <a:pt x="2209662" y="996753"/>
                </a:cubicBezTo>
                <a:cubicBezTo>
                  <a:pt x="2195053" y="987920"/>
                  <a:pt x="2186051" y="975011"/>
                  <a:pt x="2182654" y="958025"/>
                </a:cubicBezTo>
                <a:lnTo>
                  <a:pt x="2136791" y="786803"/>
                </a:lnTo>
                <a:lnTo>
                  <a:pt x="1906457" y="786803"/>
                </a:lnTo>
                <a:lnTo>
                  <a:pt x="1872824" y="918277"/>
                </a:lnTo>
                <a:cubicBezTo>
                  <a:pt x="1868068" y="935942"/>
                  <a:pt x="1865690" y="950890"/>
                  <a:pt x="1865690" y="963120"/>
                </a:cubicBezTo>
                <a:cubicBezTo>
                  <a:pt x="1865690" y="977389"/>
                  <a:pt x="1869427" y="988260"/>
                  <a:pt x="1876901" y="995734"/>
                </a:cubicBezTo>
                <a:cubicBezTo>
                  <a:pt x="1863991" y="1000490"/>
                  <a:pt x="1852271" y="1004057"/>
                  <a:pt x="1841739" y="1006435"/>
                </a:cubicBezTo>
                <a:cubicBezTo>
                  <a:pt x="1831208" y="1008813"/>
                  <a:pt x="1818468" y="1010003"/>
                  <a:pt x="1803520" y="1010003"/>
                </a:cubicBezTo>
                <a:cubicBezTo>
                  <a:pt x="1777701" y="1010003"/>
                  <a:pt x="1758847" y="1005586"/>
                  <a:pt x="1746956" y="996753"/>
                </a:cubicBezTo>
                <a:cubicBezTo>
                  <a:pt x="1735066" y="987920"/>
                  <a:pt x="1729121" y="973652"/>
                  <a:pt x="1729121" y="953948"/>
                </a:cubicBezTo>
                <a:cubicBezTo>
                  <a:pt x="1729121" y="937641"/>
                  <a:pt x="1733537" y="914540"/>
                  <a:pt x="1742370" y="884644"/>
                </a:cubicBezTo>
                <a:lnTo>
                  <a:pt x="1943147" y="288427"/>
                </a:lnTo>
                <a:cubicBezTo>
                  <a:pt x="1980517" y="276197"/>
                  <a:pt x="2017887" y="270082"/>
                  <a:pt x="2055256" y="270082"/>
                </a:cubicBezTo>
                <a:close/>
                <a:moveTo>
                  <a:pt x="6958946" y="77457"/>
                </a:moveTo>
                <a:cubicBezTo>
                  <a:pt x="6975252" y="77457"/>
                  <a:pt x="6986803" y="79156"/>
                  <a:pt x="6993597" y="82553"/>
                </a:cubicBezTo>
                <a:lnTo>
                  <a:pt x="7133224" y="216065"/>
                </a:lnTo>
                <a:cubicBezTo>
                  <a:pt x="7133224" y="219462"/>
                  <a:pt x="7130336" y="224558"/>
                  <a:pt x="7124561" y="231353"/>
                </a:cubicBezTo>
                <a:cubicBezTo>
                  <a:pt x="7118786" y="238147"/>
                  <a:pt x="7113520" y="242564"/>
                  <a:pt x="7108764" y="244602"/>
                </a:cubicBezTo>
                <a:lnTo>
                  <a:pt x="6959964" y="164087"/>
                </a:lnTo>
                <a:lnTo>
                  <a:pt x="6810146" y="244602"/>
                </a:lnTo>
                <a:cubicBezTo>
                  <a:pt x="6806068" y="242564"/>
                  <a:pt x="6801144" y="238147"/>
                  <a:pt x="6795368" y="231353"/>
                </a:cubicBezTo>
                <a:cubicBezTo>
                  <a:pt x="6789592" y="224558"/>
                  <a:pt x="6786365" y="219462"/>
                  <a:pt x="6785686" y="216065"/>
                </a:cubicBezTo>
                <a:lnTo>
                  <a:pt x="6925312" y="82553"/>
                </a:lnTo>
                <a:cubicBezTo>
                  <a:pt x="6932107" y="79156"/>
                  <a:pt x="6943318" y="77457"/>
                  <a:pt x="6958946" y="77457"/>
                </a:cubicBezTo>
                <a:close/>
                <a:moveTo>
                  <a:pt x="4867208" y="77457"/>
                </a:moveTo>
                <a:cubicBezTo>
                  <a:pt x="4883514" y="77457"/>
                  <a:pt x="4895065" y="79156"/>
                  <a:pt x="4901860" y="82553"/>
                </a:cubicBezTo>
                <a:lnTo>
                  <a:pt x="5041486" y="216065"/>
                </a:lnTo>
                <a:cubicBezTo>
                  <a:pt x="5041486" y="219462"/>
                  <a:pt x="5038599" y="224558"/>
                  <a:pt x="5032824" y="231353"/>
                </a:cubicBezTo>
                <a:cubicBezTo>
                  <a:pt x="5027048" y="238147"/>
                  <a:pt x="5021782" y="242564"/>
                  <a:pt x="5017026" y="244602"/>
                </a:cubicBezTo>
                <a:lnTo>
                  <a:pt x="4868227" y="164087"/>
                </a:lnTo>
                <a:lnTo>
                  <a:pt x="4718408" y="244602"/>
                </a:lnTo>
                <a:cubicBezTo>
                  <a:pt x="4714332" y="242564"/>
                  <a:pt x="4709406" y="238147"/>
                  <a:pt x="4703630" y="231353"/>
                </a:cubicBezTo>
                <a:cubicBezTo>
                  <a:pt x="4697854" y="224558"/>
                  <a:pt x="4694628" y="219462"/>
                  <a:pt x="4693948" y="216065"/>
                </a:cubicBezTo>
                <a:lnTo>
                  <a:pt x="4833575" y="82553"/>
                </a:lnTo>
                <a:cubicBezTo>
                  <a:pt x="4840370" y="79156"/>
                  <a:pt x="4851580" y="77457"/>
                  <a:pt x="4867208" y="77457"/>
                </a:cubicBezTo>
                <a:close/>
                <a:moveTo>
                  <a:pt x="2028758" y="77457"/>
                </a:moveTo>
                <a:cubicBezTo>
                  <a:pt x="2045065" y="77457"/>
                  <a:pt x="2056615" y="79156"/>
                  <a:pt x="2063410" y="82553"/>
                </a:cubicBezTo>
                <a:lnTo>
                  <a:pt x="2203037" y="216065"/>
                </a:lnTo>
                <a:cubicBezTo>
                  <a:pt x="2203037" y="219462"/>
                  <a:pt x="2200149" y="224558"/>
                  <a:pt x="2194374" y="231353"/>
                </a:cubicBezTo>
                <a:cubicBezTo>
                  <a:pt x="2188599" y="238147"/>
                  <a:pt x="2183333" y="242564"/>
                  <a:pt x="2178577" y="244602"/>
                </a:cubicBezTo>
                <a:lnTo>
                  <a:pt x="2029777" y="164087"/>
                </a:lnTo>
                <a:lnTo>
                  <a:pt x="1879958" y="244602"/>
                </a:lnTo>
                <a:cubicBezTo>
                  <a:pt x="1875882" y="242564"/>
                  <a:pt x="1870956" y="238147"/>
                  <a:pt x="1865180" y="231353"/>
                </a:cubicBezTo>
                <a:cubicBezTo>
                  <a:pt x="1859405" y="224558"/>
                  <a:pt x="1856178" y="219462"/>
                  <a:pt x="1855498" y="216065"/>
                </a:cubicBezTo>
                <a:lnTo>
                  <a:pt x="1995125" y="82553"/>
                </a:lnTo>
                <a:cubicBezTo>
                  <a:pt x="2001920" y="79156"/>
                  <a:pt x="2013131" y="77457"/>
                  <a:pt x="2028758" y="77457"/>
                </a:cubicBezTo>
                <a:close/>
                <a:moveTo>
                  <a:pt x="5029256" y="0"/>
                </a:moveTo>
                <a:lnTo>
                  <a:pt x="5176018" y="133512"/>
                </a:lnTo>
                <a:cubicBezTo>
                  <a:pt x="5176697" y="136230"/>
                  <a:pt x="5174489" y="141326"/>
                  <a:pt x="5169393" y="148800"/>
                </a:cubicBezTo>
                <a:cubicBezTo>
                  <a:pt x="5164298" y="156274"/>
                  <a:pt x="5159711" y="161030"/>
                  <a:pt x="5155634" y="163068"/>
                </a:cubicBezTo>
                <a:lnTo>
                  <a:pt x="4954856" y="81534"/>
                </a:lnTo>
                <a:cubicBezTo>
                  <a:pt x="4960292" y="66586"/>
                  <a:pt x="4970994" y="50619"/>
                  <a:pt x="4986961" y="33633"/>
                </a:cubicBezTo>
                <a:cubicBezTo>
                  <a:pt x="5002928" y="16647"/>
                  <a:pt x="5017026" y="5436"/>
                  <a:pt x="5029256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18" name="Freeform 2"/>
          <p:cNvSpPr/>
          <p:nvPr/>
        </p:nvSpPr>
        <p:spPr>
          <a:xfrm>
            <a:off x="6858000" y="4485435"/>
            <a:ext cx="7315200" cy="5213959"/>
          </a:xfrm>
          <a:custGeom>
            <a:avLst/>
            <a:gdLst/>
            <a:ahLst/>
            <a:cxnLst/>
            <a:rect l="l" t="t" r="r" b="b"/>
            <a:pathLst>
              <a:path w="10207256" h="8229600">
                <a:moveTo>
                  <a:pt x="0" y="0"/>
                </a:moveTo>
                <a:lnTo>
                  <a:pt x="10207256" y="0"/>
                </a:lnTo>
                <a:lnTo>
                  <a:pt x="102072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331B1774-70BA-2E61-7B1A-5B85C26CB7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0443766"/>
                  </p:ext>
                </p:extLst>
              </p:nvPr>
            </p:nvGraphicFramePr>
            <p:xfrm>
              <a:off x="-304800" y="0"/>
              <a:ext cx="18440400" cy="10141510"/>
            </p:xfrm>
            <a:graphic>
              <a:graphicData uri="http://schemas.microsoft.com/office/powerpoint/2016/summaryzoom">
                <psuz:summaryZm>
                  <psuz:summaryZmObj sectionId="{ADBF4CB8-4EA8-4F02-9C33-A8E7C3F6A2CF}">
                    <psuz:zmPr id="{25DA13C7-F95C-4EA5-8186-5B637CC14F3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C9E9129-31E9-4041-9D34-298CC758AA18}">
                    <psuz:zmPr id="{B77217B3-F53D-491A-9E23-39F0AC60E05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354952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1B0A3D1-F3BF-434E-8B64-27923EFF21A3}">
                    <psuz:zmPr id="{1AA85C68-0FAA-4A1B-ADDD-18B30293996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54869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684D59A-DFA8-403E-A13E-28F41CB11598}">
                    <psuz:zmPr id="{24DF370E-2244-469C-B527-994735AE8FA9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72322" y="5222877"/>
                          <a:ext cx="8113208" cy="45636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331B1774-70BA-2E61-7B1A-5B85C26CB72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304800" y="0"/>
                <a:ext cx="18440400" cy="10141510"/>
                <a:chOff x="-304800" y="0"/>
                <a:chExt cx="18440400" cy="10141510"/>
              </a:xfrm>
            </p:grpSpPr>
            <p:pic>
              <p:nvPicPr>
                <p:cNvPr id="6" name="Hình ảnh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50069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67522" y="354952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Hình ảnh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0069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Hình ảnh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67522" y="5222877"/>
                  <a:ext cx="8113208" cy="45636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003787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92706">
            <a:off x="1269314" y="349170"/>
            <a:ext cx="2655747" cy="3330090"/>
          </a:xfrm>
          <a:custGeom>
            <a:avLst/>
            <a:gdLst/>
            <a:ahLst/>
            <a:cxnLst/>
            <a:rect l="l" t="t" r="r" b="b"/>
            <a:pathLst>
              <a:path w="2655747" h="3330090">
                <a:moveTo>
                  <a:pt x="0" y="0"/>
                </a:moveTo>
                <a:lnTo>
                  <a:pt x="2655747" y="0"/>
                </a:lnTo>
                <a:lnTo>
                  <a:pt x="2655747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731980" y="596740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454098" y="2791787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80680" y="716327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C1471D9B-5B80-B684-62E3-5AEC0A691EFB}"/>
              </a:ext>
            </a:extLst>
          </p:cNvPr>
          <p:cNvGrpSpPr/>
          <p:nvPr/>
        </p:nvGrpSpPr>
        <p:grpSpPr>
          <a:xfrm>
            <a:off x="3760680" y="1874050"/>
            <a:ext cx="10890108" cy="4306722"/>
            <a:chOff x="3698946" y="2372864"/>
            <a:chExt cx="10890108" cy="4306722"/>
          </a:xfrm>
        </p:grpSpPr>
        <p:sp>
          <p:nvSpPr>
            <p:cNvPr id="9" name="Freeform 9"/>
            <p:cNvSpPr/>
            <p:nvPr/>
          </p:nvSpPr>
          <p:spPr>
            <a:xfrm>
              <a:off x="3698946" y="2372864"/>
              <a:ext cx="10890108" cy="4306722"/>
            </a:xfrm>
            <a:custGeom>
              <a:avLst/>
              <a:gdLst/>
              <a:ahLst/>
              <a:cxnLst/>
              <a:rect l="l" t="t" r="r" b="b"/>
              <a:pathLst>
                <a:path w="6761900" h="6305471">
                  <a:moveTo>
                    <a:pt x="0" y="0"/>
                  </a:moveTo>
                  <a:lnTo>
                    <a:pt x="6761900" y="0"/>
                  </a:lnTo>
                  <a:lnTo>
                    <a:pt x="6761900" y="6305471"/>
                  </a:lnTo>
                  <a:lnTo>
                    <a:pt x="0" y="6305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24400" y="3661114"/>
              <a:ext cx="8763000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9600" b="1">
                  <a:solidFill>
                    <a:srgbClr val="3B4270"/>
                  </a:solidFill>
                </a:rPr>
                <a:t>KHỞI ĐỘNG</a:t>
              </a:r>
              <a:endParaRPr lang="en-US" sz="9600" b="1" i="1">
                <a:solidFill>
                  <a:srgbClr val="3B4270"/>
                </a:solidFill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123066" y="706104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TÌM BẠN THÂN - CD CHUẨN BGD - ÂM NHẠC LỚP 1">
            <a:hlinkClick r:id="" action="ppaction://media"/>
            <a:extLst>
              <a:ext uri="{FF2B5EF4-FFF2-40B4-BE49-F238E27FC236}">
                <a16:creationId xmlns:a16="http://schemas.microsoft.com/office/drawing/2014/main" id="{98594A2F-BB6A-40CD-6F48-0E75B6307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70" y="3329"/>
            <a:ext cx="18253230" cy="102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06ACC-7F0A-09E0-C910-46B0A51B9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09062A-DEED-DC1F-1550-52D610C97D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5D8EC6-BBA8-93EE-78F5-57928EE18EC7}"/>
              </a:ext>
            </a:extLst>
          </p:cNvPr>
          <p:cNvSpPr/>
          <p:nvPr/>
        </p:nvSpPr>
        <p:spPr>
          <a:xfrm>
            <a:off x="2731980" y="596740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BCCD67-B24C-92C4-9223-36DC926ACC28}"/>
              </a:ext>
            </a:extLst>
          </p:cNvPr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45419E-C898-0667-3379-D68FECA3FE85}"/>
              </a:ext>
            </a:extLst>
          </p:cNvPr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36AE9A-297F-EA46-E05C-833FC0802D4B}"/>
              </a:ext>
            </a:extLst>
          </p:cNvPr>
          <p:cNvSpPr/>
          <p:nvPr/>
        </p:nvSpPr>
        <p:spPr>
          <a:xfrm>
            <a:off x="-380680" y="716327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4824553-D827-F593-8356-854AA104E504}"/>
              </a:ext>
            </a:extLst>
          </p:cNvPr>
          <p:cNvSpPr/>
          <p:nvPr/>
        </p:nvSpPr>
        <p:spPr>
          <a:xfrm>
            <a:off x="15123066" y="706104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5244E5B-134B-D938-808B-076887EF4483}"/>
              </a:ext>
            </a:extLst>
          </p:cNvPr>
          <p:cNvGrpSpPr/>
          <p:nvPr/>
        </p:nvGrpSpPr>
        <p:grpSpPr>
          <a:xfrm>
            <a:off x="457790" y="280730"/>
            <a:ext cx="12267610" cy="2652970"/>
            <a:chOff x="457790" y="280730"/>
            <a:chExt cx="12267610" cy="2652970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B55E8C1C-5252-CDC5-3145-215FA9018815}"/>
                </a:ext>
              </a:extLst>
            </p:cNvPr>
            <p:cNvSpPr/>
            <p:nvPr/>
          </p:nvSpPr>
          <p:spPr>
            <a:xfrm>
              <a:off x="1103330" y="383267"/>
              <a:ext cx="11622070" cy="2550433"/>
            </a:xfrm>
            <a:custGeom>
              <a:avLst/>
              <a:gdLst/>
              <a:ahLst/>
              <a:cxnLst/>
              <a:rect l="l" t="t" r="r" b="b"/>
              <a:pathLst>
                <a:path w="7315200" h="2021655">
                  <a:moveTo>
                    <a:pt x="0" y="0"/>
                  </a:moveTo>
                  <a:lnTo>
                    <a:pt x="7315200" y="0"/>
                  </a:lnTo>
                  <a:lnTo>
                    <a:pt x="7315200" y="2021656"/>
                  </a:lnTo>
                  <a:lnTo>
                    <a:pt x="0" y="2021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92C48603-8132-AED6-C1F2-B1E26159D234}"/>
                </a:ext>
              </a:extLst>
            </p:cNvPr>
            <p:cNvSpPr/>
            <p:nvPr/>
          </p:nvSpPr>
          <p:spPr>
            <a:xfrm flipH="1">
              <a:off x="457790" y="280730"/>
              <a:ext cx="2514600" cy="2409290"/>
            </a:xfrm>
            <a:custGeom>
              <a:avLst/>
              <a:gdLst/>
              <a:ahLst/>
              <a:cxnLst/>
              <a:rect l="l" t="t" r="r" b="b"/>
              <a:pathLst>
                <a:path w="3983225" h="3857090">
                  <a:moveTo>
                    <a:pt x="0" y="0"/>
                  </a:moveTo>
                  <a:lnTo>
                    <a:pt x="3983226" y="0"/>
                  </a:lnTo>
                  <a:lnTo>
                    <a:pt x="3983226" y="3857090"/>
                  </a:lnTo>
                  <a:lnTo>
                    <a:pt x="0" y="385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8A3B917B-9C27-A0FF-AB89-74E04E780DB2}"/>
                </a:ext>
              </a:extLst>
            </p:cNvPr>
            <p:cNvSpPr txBox="1"/>
            <p:nvPr/>
          </p:nvSpPr>
          <p:spPr>
            <a:xfrm>
              <a:off x="2990863" y="885210"/>
              <a:ext cx="922781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i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 hát có nội dung gì?</a:t>
              </a:r>
              <a:endParaRPr lang="en-US" sz="7200" i="1"/>
            </a:p>
          </p:txBody>
        </p:sp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F342D4BE-E73C-C82C-9402-2B6D721525EC}"/>
              </a:ext>
            </a:extLst>
          </p:cNvPr>
          <p:cNvSpPr/>
          <p:nvPr/>
        </p:nvSpPr>
        <p:spPr>
          <a:xfrm>
            <a:off x="11956057" y="4772803"/>
            <a:ext cx="3167009" cy="5121473"/>
          </a:xfrm>
          <a:custGeom>
            <a:avLst/>
            <a:gdLst/>
            <a:ahLst/>
            <a:cxnLst/>
            <a:rect l="l" t="t" r="r" b="b"/>
            <a:pathLst>
              <a:path w="2385810" h="4210253">
                <a:moveTo>
                  <a:pt x="0" y="0"/>
                </a:moveTo>
                <a:lnTo>
                  <a:pt x="2385810" y="0"/>
                </a:lnTo>
                <a:lnTo>
                  <a:pt x="2385810" y="4210253"/>
                </a:lnTo>
                <a:lnTo>
                  <a:pt x="0" y="4210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81F182E-B42D-1DAA-951C-7136AF9DC16E}"/>
              </a:ext>
            </a:extLst>
          </p:cNvPr>
          <p:cNvGrpSpPr/>
          <p:nvPr/>
        </p:nvGrpSpPr>
        <p:grpSpPr>
          <a:xfrm>
            <a:off x="4648197" y="3125916"/>
            <a:ext cx="7307857" cy="4037357"/>
            <a:chOff x="4648197" y="3125916"/>
            <a:chExt cx="7307857" cy="4037357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117BB6CA-FA4F-C597-2C0C-81F3B6EB7DF8}"/>
                </a:ext>
              </a:extLst>
            </p:cNvPr>
            <p:cNvSpPr/>
            <p:nvPr/>
          </p:nvSpPr>
          <p:spPr>
            <a:xfrm flipH="1">
              <a:off x="4648197" y="3125916"/>
              <a:ext cx="7307857" cy="4037357"/>
            </a:xfrm>
            <a:custGeom>
              <a:avLst/>
              <a:gdLst/>
              <a:ahLst/>
              <a:cxnLst/>
              <a:rect l="l" t="t" r="r" b="b"/>
              <a:pathLst>
                <a:path w="3683055" h="2463043">
                  <a:moveTo>
                    <a:pt x="0" y="0"/>
                  </a:moveTo>
                  <a:lnTo>
                    <a:pt x="3683055" y="0"/>
                  </a:lnTo>
                  <a:lnTo>
                    <a:pt x="3683055" y="2463043"/>
                  </a:lnTo>
                  <a:lnTo>
                    <a:pt x="0" y="246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37F42F0-F531-A32F-3F3F-49FA5BBA0603}"/>
                </a:ext>
              </a:extLst>
            </p:cNvPr>
            <p:cNvSpPr txBox="1"/>
            <p:nvPr/>
          </p:nvSpPr>
          <p:spPr>
            <a:xfrm>
              <a:off x="4807591" y="3706120"/>
              <a:ext cx="698906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7200" i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 hát nói về việc tìm bạn thân.</a:t>
              </a:r>
              <a:endParaRPr lang="en-US" sz="72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518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7278-D15D-BFAD-3029-7DD243A6D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14070C-59C9-4ED7-6BB1-2176CFC2BB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DFBB98-A635-882B-1408-F44B7ADE766C}"/>
              </a:ext>
            </a:extLst>
          </p:cNvPr>
          <p:cNvSpPr/>
          <p:nvPr/>
        </p:nvSpPr>
        <p:spPr>
          <a:xfrm rot="1292706">
            <a:off x="1269314" y="349170"/>
            <a:ext cx="2655747" cy="3330090"/>
          </a:xfrm>
          <a:custGeom>
            <a:avLst/>
            <a:gdLst/>
            <a:ahLst/>
            <a:cxnLst/>
            <a:rect l="l" t="t" r="r" b="b"/>
            <a:pathLst>
              <a:path w="2655747" h="3330090">
                <a:moveTo>
                  <a:pt x="0" y="0"/>
                </a:moveTo>
                <a:lnTo>
                  <a:pt x="2655747" y="0"/>
                </a:lnTo>
                <a:lnTo>
                  <a:pt x="2655747" y="3330091"/>
                </a:lnTo>
                <a:lnTo>
                  <a:pt x="0" y="3330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2805D3-6525-3C44-4766-E3C82596812F}"/>
              </a:ext>
            </a:extLst>
          </p:cNvPr>
          <p:cNvSpPr/>
          <p:nvPr/>
        </p:nvSpPr>
        <p:spPr>
          <a:xfrm>
            <a:off x="2731980" y="5967402"/>
            <a:ext cx="769214" cy="746837"/>
          </a:xfrm>
          <a:custGeom>
            <a:avLst/>
            <a:gdLst/>
            <a:ahLst/>
            <a:cxnLst/>
            <a:rect l="l" t="t" r="r" b="b"/>
            <a:pathLst>
              <a:path w="769214" h="746837">
                <a:moveTo>
                  <a:pt x="0" y="0"/>
                </a:moveTo>
                <a:lnTo>
                  <a:pt x="769214" y="0"/>
                </a:lnTo>
                <a:lnTo>
                  <a:pt x="769214" y="746836"/>
                </a:lnTo>
                <a:lnTo>
                  <a:pt x="0" y="7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0EF08C-F57E-7ADB-019A-04AF937B6ABE}"/>
              </a:ext>
            </a:extLst>
          </p:cNvPr>
          <p:cNvSpPr/>
          <p:nvPr/>
        </p:nvSpPr>
        <p:spPr>
          <a:xfrm flipH="1">
            <a:off x="16454098" y="2791787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7"/>
                </a:lnTo>
                <a:lnTo>
                  <a:pt x="936738" y="909487"/>
                </a:lnTo>
                <a:lnTo>
                  <a:pt x="9367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D727DFF-B88E-7BE2-2056-8C1D78E26E58}"/>
              </a:ext>
            </a:extLst>
          </p:cNvPr>
          <p:cNvSpPr/>
          <p:nvPr/>
        </p:nvSpPr>
        <p:spPr>
          <a:xfrm>
            <a:off x="15158846" y="5059455"/>
            <a:ext cx="658680" cy="639518"/>
          </a:xfrm>
          <a:custGeom>
            <a:avLst/>
            <a:gdLst/>
            <a:ahLst/>
            <a:cxnLst/>
            <a:rect l="l" t="t" r="r" b="b"/>
            <a:pathLst>
              <a:path w="658680" h="639518">
                <a:moveTo>
                  <a:pt x="0" y="0"/>
                </a:moveTo>
                <a:lnTo>
                  <a:pt x="658679" y="0"/>
                </a:lnTo>
                <a:lnTo>
                  <a:pt x="658679" y="639518"/>
                </a:lnTo>
                <a:lnTo>
                  <a:pt x="0" y="639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1745732-E513-07EF-FD76-AAFB5336EA60}"/>
              </a:ext>
            </a:extLst>
          </p:cNvPr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5E21D51-A75C-481E-1C7F-154B0067B347}"/>
              </a:ext>
            </a:extLst>
          </p:cNvPr>
          <p:cNvSpPr/>
          <p:nvPr/>
        </p:nvSpPr>
        <p:spPr>
          <a:xfrm>
            <a:off x="-380680" y="716327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DDE50CA-AD04-8000-12F5-5F76362CFDB3}"/>
              </a:ext>
            </a:extLst>
          </p:cNvPr>
          <p:cNvGrpSpPr/>
          <p:nvPr/>
        </p:nvGrpSpPr>
        <p:grpSpPr>
          <a:xfrm>
            <a:off x="4669690" y="6888620"/>
            <a:ext cx="9072088" cy="1277350"/>
            <a:chOff x="4569856" y="8091793"/>
            <a:chExt cx="9072088" cy="127735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B117A92-ED20-6922-D642-A9A2DBFDFA35}"/>
                </a:ext>
              </a:extLst>
            </p:cNvPr>
            <p:cNvSpPr/>
            <p:nvPr/>
          </p:nvSpPr>
          <p:spPr>
            <a:xfrm>
              <a:off x="4569856" y="8091793"/>
              <a:ext cx="9072088" cy="1277350"/>
            </a:xfrm>
            <a:custGeom>
              <a:avLst/>
              <a:gdLst/>
              <a:ahLst/>
              <a:cxnLst/>
              <a:rect l="l" t="t" r="r" b="b"/>
              <a:pathLst>
                <a:path w="9072088" h="1055661">
                  <a:moveTo>
                    <a:pt x="0" y="0"/>
                  </a:moveTo>
                  <a:lnTo>
                    <a:pt x="9072088" y="0"/>
                  </a:lnTo>
                  <a:lnTo>
                    <a:pt x="9072088" y="1055661"/>
                  </a:lnTo>
                  <a:lnTo>
                    <a:pt x="0" y="1055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C8D4641-9E2F-5DEA-27CD-88EA89DF4FA4}"/>
                </a:ext>
              </a:extLst>
            </p:cNvPr>
            <p:cNvSpPr txBox="1"/>
            <p:nvPr/>
          </p:nvSpPr>
          <p:spPr>
            <a:xfrm>
              <a:off x="5142056" y="8374187"/>
              <a:ext cx="798477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99"/>
                </a:lnSpc>
              </a:pPr>
              <a:r>
                <a:rPr lang="vi-VN" sz="5400" b="1">
                  <a:solidFill>
                    <a:srgbClr val="00B050"/>
                  </a:solidFill>
                </a:rPr>
                <a:t>HOẠT ĐỘNG 6</a:t>
              </a:r>
              <a:endParaRPr lang="en-US" sz="5400" b="1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350116A5-1DDE-BC16-0BA0-B0174A1912A2}"/>
              </a:ext>
            </a:extLst>
          </p:cNvPr>
          <p:cNvGrpSpPr/>
          <p:nvPr/>
        </p:nvGrpSpPr>
        <p:grpSpPr>
          <a:xfrm>
            <a:off x="3760680" y="559402"/>
            <a:ext cx="10890108" cy="5803298"/>
            <a:chOff x="3698946" y="1058216"/>
            <a:chExt cx="10890108" cy="580329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FF8F72A-7E59-A3E9-D83B-ED753222193C}"/>
                </a:ext>
              </a:extLst>
            </p:cNvPr>
            <p:cNvSpPr/>
            <p:nvPr/>
          </p:nvSpPr>
          <p:spPr>
            <a:xfrm>
              <a:off x="3698946" y="1058216"/>
              <a:ext cx="10890108" cy="5803298"/>
            </a:xfrm>
            <a:custGeom>
              <a:avLst/>
              <a:gdLst/>
              <a:ahLst/>
              <a:cxnLst/>
              <a:rect l="l" t="t" r="r" b="b"/>
              <a:pathLst>
                <a:path w="6761900" h="6305471">
                  <a:moveTo>
                    <a:pt x="0" y="0"/>
                  </a:moveTo>
                  <a:lnTo>
                    <a:pt x="6761900" y="0"/>
                  </a:lnTo>
                  <a:lnTo>
                    <a:pt x="6761900" y="6305471"/>
                  </a:lnTo>
                  <a:lnTo>
                    <a:pt x="0" y="6305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DC4713C-7A1C-FB60-1151-2DF7669551E3}"/>
                </a:ext>
              </a:extLst>
            </p:cNvPr>
            <p:cNvSpPr txBox="1"/>
            <p:nvPr/>
          </p:nvSpPr>
          <p:spPr>
            <a:xfrm>
              <a:off x="4607956" y="2109883"/>
              <a:ext cx="8955644" cy="4062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>
                  <a:solidFill>
                    <a:srgbClr val="3B4270"/>
                  </a:solidFill>
                </a:rPr>
                <a:t>Tìm hiểu những vấn đề thường xảy ra trong quan hệ với bạn bè và thầy cô</a:t>
              </a:r>
              <a:endParaRPr lang="en-US" sz="6600" b="1" i="1">
                <a:solidFill>
                  <a:srgbClr val="3B4270"/>
                </a:solidFill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E4BCFF4-0BF9-5CAA-37B7-BE780E0F2D6D}"/>
              </a:ext>
            </a:extLst>
          </p:cNvPr>
          <p:cNvSpPr/>
          <p:nvPr/>
        </p:nvSpPr>
        <p:spPr>
          <a:xfrm>
            <a:off x="15123066" y="706104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39" y="0"/>
                </a:lnTo>
                <a:lnTo>
                  <a:pt x="4070639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1133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1BDCF-8566-7FF5-627F-D4A36F449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7BBA6E-8B55-B7FF-9B3C-B4BEB9C51B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1C06DC-8EDA-36EA-AA8B-5A5929FA94D7}"/>
              </a:ext>
            </a:extLst>
          </p:cNvPr>
          <p:cNvSpPr/>
          <p:nvPr/>
        </p:nvSpPr>
        <p:spPr>
          <a:xfrm>
            <a:off x="609600" y="2857500"/>
            <a:ext cx="16764000" cy="6911968"/>
          </a:xfrm>
          <a:prstGeom prst="roundRect">
            <a:avLst>
              <a:gd name="adj" fmla="val 5843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41A0F0E-60BB-50FD-F5F8-EDAA5B239EA0}"/>
              </a:ext>
            </a:extLst>
          </p:cNvPr>
          <p:cNvGrpSpPr>
            <a:grpSpLocks noChangeAspect="1"/>
          </p:cNvGrpSpPr>
          <p:nvPr/>
        </p:nvGrpSpPr>
        <p:grpSpPr>
          <a:xfrm>
            <a:off x="-1743469" y="10215055"/>
            <a:ext cx="2835435" cy="3293954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0021894-948F-10DA-7BD9-44C235CA5D11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5E86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7E066C8-8FAC-B0F9-D7DC-C06C22F5ED88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6564758-F55B-579D-F5A5-E39259D9177B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61EC87F-9E77-6ED9-26AC-BEF0ED4946D7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A69DCC3-49C9-B059-E81B-35BDE4B46F5C}"/>
              </a:ext>
            </a:extLst>
          </p:cNvPr>
          <p:cNvSpPr txBox="1"/>
          <p:nvPr/>
        </p:nvSpPr>
        <p:spPr>
          <a:xfrm>
            <a:off x="827031" y="144025"/>
            <a:ext cx="168513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6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Liệt kê một số vấn đề em đã từng gặp phải trong quan hệ với bạn bè và thầy cô.</a:t>
            </a:r>
            <a:endParaRPr lang="en-US" sz="6600" b="1" i="1" spc="-1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3098DE77-10A1-A1EF-CE4B-3A168263E2AD}"/>
              </a:ext>
            </a:extLst>
          </p:cNvPr>
          <p:cNvCxnSpPr>
            <a:cxnSpLocks/>
          </p:cNvCxnSpPr>
          <p:nvPr/>
        </p:nvCxnSpPr>
        <p:spPr>
          <a:xfrm>
            <a:off x="609600" y="2452349"/>
            <a:ext cx="17156169" cy="0"/>
          </a:xfrm>
          <a:prstGeom prst="line">
            <a:avLst/>
          </a:prstGeom>
          <a:ln w="158750" cmpd="tri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687D1216-8D9E-8800-4E77-822D1AC4D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10440"/>
              </p:ext>
            </p:extLst>
          </p:nvPr>
        </p:nvGraphicFramePr>
        <p:xfrm>
          <a:off x="1078131" y="3331834"/>
          <a:ext cx="15849600" cy="6144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0">
                  <a:extLst>
                    <a:ext uri="{9D8B030D-6E8A-4147-A177-3AD203B41FA5}">
                      <a16:colId xmlns:a16="http://schemas.microsoft.com/office/drawing/2014/main" val="247771179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572359521"/>
                    </a:ext>
                  </a:extLst>
                </a:gridCol>
              </a:tblGrid>
              <a:tr h="2048251">
                <a:tc>
                  <a:txBody>
                    <a:bodyPr/>
                    <a:lstStyle/>
                    <a:p>
                      <a:pPr algn="ctr"/>
                      <a:r>
                        <a:rPr lang="vi-VN" sz="4400">
                          <a:solidFill>
                            <a:srgbClr val="FF0000"/>
                          </a:solidFill>
                        </a:rPr>
                        <a:t>Vấn đề em đã từng gặp phải trong quan hệ với thầy cô</a:t>
                      </a:r>
                      <a:endParaRPr lang="en-US" sz="44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400">
                          <a:solidFill>
                            <a:srgbClr val="FF0000"/>
                          </a:solidFill>
                        </a:rPr>
                        <a:t>Vấn đề em đã từng gặp phải trong quan hệ với thầy cô</a:t>
                      </a:r>
                      <a:endParaRPr lang="en-US" sz="440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442088"/>
                  </a:ext>
                </a:extLst>
              </a:tr>
              <a:tr h="2048251">
                <a:tc>
                  <a:txBody>
                    <a:bodyPr/>
                    <a:lstStyle/>
                    <a:p>
                      <a:r>
                        <a:rPr lang="vi-VN" sz="4400"/>
                        <a:t>- Thầy hiểu nhầm em.</a:t>
                      </a:r>
                      <a:endParaRPr lang="en-US" sz="440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4400"/>
                        <a:t>- Em không giữ lời hứa với bạn.</a:t>
                      </a:r>
                      <a:endParaRPr lang="en-US" sz="440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63564"/>
                  </a:ext>
                </a:extLst>
              </a:tr>
              <a:tr h="2048251">
                <a:tc>
                  <a:txBody>
                    <a:bodyPr/>
                    <a:lstStyle/>
                    <a:p>
                      <a:r>
                        <a:rPr lang="vi-VN" sz="4400"/>
                        <a:t>- ...</a:t>
                      </a:r>
                      <a:endParaRPr lang="en-US" sz="440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4400"/>
                        <a:t>- ...</a:t>
                      </a:r>
                      <a:endParaRPr lang="en-US" sz="440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553715"/>
                  </a:ext>
                </a:extLst>
              </a:tr>
            </a:tbl>
          </a:graphicData>
        </a:graphic>
      </p:graphicFrame>
      <p:sp>
        <p:nvSpPr>
          <p:cNvPr id="20" name="Freeform 20">
            <a:extLst>
              <a:ext uri="{FF2B5EF4-FFF2-40B4-BE49-F238E27FC236}">
                <a16:creationId xmlns:a16="http://schemas.microsoft.com/office/drawing/2014/main" id="{A0CC71DD-A6D6-131C-F721-EDBC93087F81}"/>
              </a:ext>
            </a:extLst>
          </p:cNvPr>
          <p:cNvSpPr/>
          <p:nvPr/>
        </p:nvSpPr>
        <p:spPr>
          <a:xfrm>
            <a:off x="-2441051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0618924-92C0-DA55-8424-F73E00650FEE}"/>
              </a:ext>
            </a:extLst>
          </p:cNvPr>
          <p:cNvSpPr/>
          <p:nvPr/>
        </p:nvSpPr>
        <p:spPr>
          <a:xfrm>
            <a:off x="16559940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96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F0FA5-AEF2-80F7-62B6-0EB3B6A89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3B6CB0-6985-70C8-1050-CF806B3D1A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9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B6443479-CC44-13A6-5A09-7BF4E95D762A}"/>
              </a:ext>
            </a:extLst>
          </p:cNvPr>
          <p:cNvGrpSpPr>
            <a:grpSpLocks noChangeAspect="1"/>
          </p:cNvGrpSpPr>
          <p:nvPr/>
        </p:nvGrpSpPr>
        <p:grpSpPr>
          <a:xfrm>
            <a:off x="-1743469" y="10215055"/>
            <a:ext cx="2835435" cy="3293954"/>
            <a:chOff x="0" y="0"/>
            <a:chExt cx="5466080" cy="63500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FE12DFF-1CC1-B1D9-9506-CF5DB47D14C3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5E86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1407C66-A1BF-2536-33D3-DA82B9520E5C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90D96DD-9A26-F290-BF74-282DB1C7CD54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B5F66BF-5EC5-9CE7-8ABB-AD245889E637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A2B30A7-B6FF-E5C0-EA4F-CCAD45036906}"/>
              </a:ext>
            </a:extLst>
          </p:cNvPr>
          <p:cNvSpPr txBox="1"/>
          <p:nvPr/>
        </p:nvSpPr>
        <p:spPr>
          <a:xfrm>
            <a:off x="245759" y="697345"/>
            <a:ext cx="641196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 b="1" i="1" spc="-1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Trao đổi về những vấn đề thường nảy sinh trong quan hệ với bạn bè, thầy cô. </a:t>
            </a:r>
            <a:endParaRPr lang="en-US" sz="6600" b="1" i="1" spc="-1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2DD2AB2-9194-BC79-D63C-133B4198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98" y="697345"/>
            <a:ext cx="11020502" cy="80055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Freeform 20">
            <a:extLst>
              <a:ext uri="{FF2B5EF4-FFF2-40B4-BE49-F238E27FC236}">
                <a16:creationId xmlns:a16="http://schemas.microsoft.com/office/drawing/2014/main" id="{2139C8C9-C9C8-6933-ED2A-2E359D7CD9B5}"/>
              </a:ext>
            </a:extLst>
          </p:cNvPr>
          <p:cNvSpPr/>
          <p:nvPr/>
        </p:nvSpPr>
        <p:spPr>
          <a:xfrm>
            <a:off x="-2441051" y="7191088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F310ED9-4853-41FC-D9E1-614275EAB25B}"/>
              </a:ext>
            </a:extLst>
          </p:cNvPr>
          <p:cNvSpPr/>
          <p:nvPr/>
        </p:nvSpPr>
        <p:spPr>
          <a:xfrm>
            <a:off x="16559940" y="7080663"/>
            <a:ext cx="4070639" cy="3134392"/>
          </a:xfrm>
          <a:custGeom>
            <a:avLst/>
            <a:gdLst/>
            <a:ahLst/>
            <a:cxnLst/>
            <a:rect l="l" t="t" r="r" b="b"/>
            <a:pathLst>
              <a:path w="4070639" h="3134392">
                <a:moveTo>
                  <a:pt x="0" y="0"/>
                </a:moveTo>
                <a:lnTo>
                  <a:pt x="4070640" y="0"/>
                </a:lnTo>
                <a:lnTo>
                  <a:pt x="4070640" y="3134392"/>
                </a:lnTo>
                <a:lnTo>
                  <a:pt x="0" y="313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9208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478</TotalTime>
  <Words>423</Words>
  <Application>Microsoft Office PowerPoint</Application>
  <PresentationFormat>Tùy chỉnh</PresentationFormat>
  <Paragraphs>50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Calibri</vt:lpstr>
      <vt:lpstr>Arial</vt:lpstr>
      <vt:lpstr>#9Slide03 Arima Madurai Black</vt:lpstr>
      <vt:lpstr>#9Slide03 Prompt Black</vt:lpstr>
      <vt:lpstr>Times New Roman</vt:lpstr>
      <vt:lpstr>Wingdings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tuần 22</dc:title>
  <dc:subject>9Slide.vn</dc:subject>
  <dc:creator>Hi There</dc:creator>
  <dc:description>9Slide.vn</dc:description>
  <cp:lastModifiedBy>Kim Tuyền Phạm</cp:lastModifiedBy>
  <cp:revision>21</cp:revision>
  <dcterms:created xsi:type="dcterms:W3CDTF">2006-08-16T00:00:00Z</dcterms:created>
  <dcterms:modified xsi:type="dcterms:W3CDTF">2024-02-17T02:21:54Z</dcterms:modified>
  <cp:category>9Slide.vn</cp:category>
  <dc:identifier>DAF1KjlraRU</dc:identifier>
</cp:coreProperties>
</file>