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jpg!bw700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316" r:id="rId5"/>
    <p:sldId id="262" r:id="rId6"/>
    <p:sldId id="298" r:id="rId7"/>
    <p:sldId id="312" r:id="rId8"/>
    <p:sldId id="287" r:id="rId9"/>
    <p:sldId id="317" r:id="rId10"/>
    <p:sldId id="318" r:id="rId11"/>
    <p:sldId id="319" r:id="rId12"/>
    <p:sldId id="320" r:id="rId13"/>
    <p:sldId id="301" r:id="rId14"/>
    <p:sldId id="293" r:id="rId15"/>
    <p:sldId id="295" r:id="rId16"/>
    <p:sldId id="296" r:id="rId17"/>
  </p:sldIdLst>
  <p:sldSz cx="12192000" cy="6858000"/>
  <p:notesSz cx="6858000" cy="9144000"/>
  <p:embeddedFontLst>
    <p:embeddedFont>
      <p:font typeface="#9Slide05 SVNClementine" panose="020F0502020204030203" pitchFamily="34" charset="0"/>
      <p:regular r:id="rId18"/>
    </p:embeddedFont>
    <p:embeddedFont>
      <p:font typeface="#9Slide07 SVNRevolution" panose="02040603050506020204" pitchFamily="18" charset="0"/>
      <p:regular r:id="rId19"/>
    </p:embeddedFont>
    <p:embeddedFont>
      <p:font typeface="SVN-Apple" panose="02040603050506020204" pitchFamily="18" charset="0"/>
      <p:regular r:id="rId20"/>
    </p:embeddedFont>
    <p:embeddedFont>
      <p:font typeface="SVN-Gretoon" panose="02040603050506020204" pitchFamily="18" charset="0"/>
      <p:regular r:id="rId21"/>
    </p:embeddedFont>
    <p:embeddedFont>
      <p:font typeface="SVN-Poky's" panose="020B0606040200020203" pitchFamily="34" charset="0"/>
      <p:regular r:id="rId22"/>
    </p:embeddedFont>
    <p:embeddedFont>
      <p:font typeface="UTM Edwardian" panose="02040603050506020204" pitchFamily="18" charset="0"/>
      <p:regular r:id="rId23"/>
      <p:bold r:id="rId24"/>
    </p:embeddedFont>
    <p:embeddedFont>
      <p:font typeface="UTM Flamenco" panose="02040603050506020204" pitchFamily="18" charset="0"/>
      <p:regular r:id="rId25"/>
    </p:embeddedFont>
    <p:embeddedFont>
      <p:font typeface="UVN Banh Mi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FFFF"/>
    <a:srgbClr val="DCEEFC"/>
    <a:srgbClr val="CCFFFF"/>
    <a:srgbClr val="FF0066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5" d="100"/>
          <a:sy n="25" d="100"/>
        </p:scale>
        <p:origin x="244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!bw700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9.jfif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D31BF-1B36-4F49-1808-0DCE4C75BA4C}"/>
              </a:ext>
            </a:extLst>
          </p:cNvPr>
          <p:cNvSpPr txBox="1"/>
          <p:nvPr/>
        </p:nvSpPr>
        <p:spPr>
          <a:xfrm>
            <a:off x="1971204" y="2287077"/>
            <a:ext cx="3492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>
                <a:solidFill>
                  <a:srgbClr val="FF0000"/>
                </a:solidFill>
                <a:latin typeface="UTM Edwardian" panose="02040603050506020204" pitchFamily="18" charset="0"/>
              </a:rPr>
              <a:t>Bài  4 - tiết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C8B1E5-7573-5BA6-CDBD-498380238120}"/>
              </a:ext>
            </a:extLst>
          </p:cNvPr>
          <p:cNvGrpSpPr/>
          <p:nvPr/>
        </p:nvGrpSpPr>
        <p:grpSpPr>
          <a:xfrm>
            <a:off x="99934" y="3191969"/>
            <a:ext cx="7131313" cy="1729104"/>
            <a:chOff x="74950" y="3055554"/>
            <a:chExt cx="9193656" cy="17291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C22FCD-5D69-2EEB-C074-B1E40F4B44A8}"/>
                </a:ext>
              </a:extLst>
            </p:cNvPr>
            <p:cNvSpPr txBox="1"/>
            <p:nvPr/>
          </p:nvSpPr>
          <p:spPr>
            <a:xfrm>
              <a:off x="74950" y="3102081"/>
              <a:ext cx="9121516" cy="1682577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 w="381000">
                    <a:solidFill>
                      <a:schemeClr val="bg1"/>
                    </a:solidFill>
                  </a:ln>
                  <a:solidFill>
                    <a:srgbClr val="66FF33"/>
                  </a:solidFill>
                  <a:effectLst/>
                  <a:uLnTx/>
                  <a:uFillTx/>
                  <a:latin typeface="SVN-Gretoon" panose="02040603050506020204" pitchFamily="18" charset="0"/>
                </a:rPr>
                <a:t>THỰC HÀNH THIẾT KẾ NHÀ ĐỒ CHƠI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17D4F3-F7CF-05C6-383F-BFCEDBDF7276}"/>
                </a:ext>
              </a:extLst>
            </p:cNvPr>
            <p:cNvSpPr txBox="1"/>
            <p:nvPr/>
          </p:nvSpPr>
          <p:spPr>
            <a:xfrm>
              <a:off x="147090" y="3055554"/>
              <a:ext cx="9121516" cy="1682577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 w="12700">
                    <a:solidFill>
                      <a:schemeClr val="tx1"/>
                    </a:solidFill>
                  </a:ln>
                  <a:solidFill>
                    <a:srgbClr val="66FF33"/>
                  </a:solidFill>
                  <a:effectLst/>
                  <a:uLnTx/>
                  <a:uFillTx/>
                  <a:latin typeface="SVN-Gretoon" panose="02040603050506020204" pitchFamily="18" charset="0"/>
                </a:rPr>
                <a:t>THỰC HÀNH THIẾT KẾ NHÀ ĐỒ CHƠI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666C48-2743-F9C9-3915-AE619C5EA442}"/>
              </a:ext>
            </a:extLst>
          </p:cNvPr>
          <p:cNvSpPr txBox="1"/>
          <p:nvPr/>
        </p:nvSpPr>
        <p:spPr>
          <a:xfrm>
            <a:off x="861932" y="1307649"/>
            <a:ext cx="5711253" cy="1015663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SVN-Apple" panose="02040603050506020204" pitchFamily="18" charset="0"/>
              </a:rPr>
              <a:t>CÔNG NGHỆ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0FC453-1320-5D25-E1CE-77F69C983B1E}"/>
              </a:ext>
            </a:extLst>
          </p:cNvPr>
          <p:cNvGrpSpPr/>
          <p:nvPr/>
        </p:nvGrpSpPr>
        <p:grpSpPr>
          <a:xfrm>
            <a:off x="-344880" y="134490"/>
            <a:ext cx="13061226" cy="3170101"/>
            <a:chOff x="418264" y="-2022094"/>
            <a:chExt cx="13061226" cy="3170101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639621F3-2B21-004A-6F84-A5D0568C5BE0}"/>
                </a:ext>
              </a:extLst>
            </p:cNvPr>
            <p:cNvSpPr txBox="1"/>
            <p:nvPr/>
          </p:nvSpPr>
          <p:spPr>
            <a:xfrm rot="21591154">
              <a:off x="418265" y="-2022094"/>
              <a:ext cx="13061225" cy="3170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 dụng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D8D994E-E496-5623-2ECC-04C6E5F84892}"/>
                </a:ext>
              </a:extLst>
            </p:cNvPr>
            <p:cNvSpPr txBox="1"/>
            <p:nvPr/>
          </p:nvSpPr>
          <p:spPr>
            <a:xfrm rot="21591154">
              <a:off x="418264" y="-2022093"/>
              <a:ext cx="13061226" cy="3170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 dụng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7F4DC-5723-F398-1191-AF88A03A0FAB}"/>
              </a:ext>
            </a:extLst>
          </p:cNvPr>
          <p:cNvSpPr txBox="1"/>
          <p:nvPr/>
        </p:nvSpPr>
        <p:spPr>
          <a:xfrm>
            <a:off x="1137745" y="624490"/>
            <a:ext cx="991651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800"/>
              <a:t>Em hãy lựa chọn một đồ dùng học tập hoặc đồ chơi đơn giản theo</a:t>
            </a:r>
            <a:r>
              <a:rPr lang="en-US" sz="2800"/>
              <a:t> </a:t>
            </a:r>
            <a:r>
              <a:rPr lang="vi-VN" sz="2800"/>
              <a:t>các gợi ý dưới đây và thiết kế sản phẩm đó.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F3689-2D64-10EA-21E9-BBF5CDB90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04" y="1633836"/>
            <a:ext cx="8317008" cy="4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chong chóng-How to make pinwheel">
            <a:hlinkClick r:id="" action="ppaction://media"/>
            <a:extLst>
              <a:ext uri="{FF2B5EF4-FFF2-40B4-BE49-F238E27FC236}">
                <a16:creationId xmlns:a16="http://schemas.microsoft.com/office/drawing/2014/main" id="{0AA64992-DA42-0237-26C0-FCC0A0F20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8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406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9600">
                <a:solidFill>
                  <a:srgbClr val="0070C0"/>
                </a:solidFill>
                <a:latin typeface="#9Slide05 SVNClementine" panose="020F0502020204030203" pitchFamily="34" charset="0"/>
              </a:rPr>
              <a:t>Trưng bày và </a:t>
            </a:r>
            <a:r>
              <a:rPr lang="en-US" sz="9600">
                <a:solidFill>
                  <a:srgbClr val="0070C0"/>
                </a:solidFill>
                <a:latin typeface="#9Slide05 SVNClementine" panose="020F0502020204030203" pitchFamily="34" charset="0"/>
              </a:rPr>
              <a:t>giới thiệu sản phẩm</a:t>
            </a:r>
            <a:endParaRPr lang="vi-VN" sz="9600">
              <a:solidFill>
                <a:srgbClr val="0070C0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A3CDA0-1F16-7A24-1605-F7DA2D6A7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2" b="90000" l="9929" r="89894">
                        <a14:foregroundMark x1="57270" y1="6782" x2="57270" y2="6782"/>
                        <a14:foregroundMark x1="20213" y1="34713" x2="20213" y2="34713"/>
                        <a14:foregroundMark x1="20213" y1="34713" x2="26241" y2="46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4" r="12094" b="9819"/>
          <a:stretch/>
        </p:blipFill>
        <p:spPr bwMode="auto">
          <a:xfrm flipH="1">
            <a:off x="397194" y="839586"/>
            <a:ext cx="3908800" cy="60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E1896-78F2-8D7D-03E8-C199B20F3339}"/>
              </a:ext>
            </a:extLst>
          </p:cNvPr>
          <p:cNvSpPr txBox="1"/>
          <p:nvPr/>
        </p:nvSpPr>
        <p:spPr>
          <a:xfrm>
            <a:off x="3568705" y="2023359"/>
            <a:ext cx="5054589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39">
              <a:buClr>
                <a:srgbClr val="000000"/>
              </a:buClr>
              <a:defRPr/>
            </a:pPr>
            <a:r>
              <a:rPr lang="en-US" sz="4267" b="1" kern="0" spc="400" dirty="0" err="1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Phần</a:t>
            </a:r>
            <a:r>
              <a:rPr lang="en-US" sz="4267" b="1" kern="0" spc="4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267" b="1" kern="0" spc="400" dirty="0" err="1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nhận</a:t>
            </a:r>
            <a:r>
              <a:rPr lang="en-US" sz="4267" b="1" kern="0" spc="4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267" b="1" kern="0" spc="400" dirty="0" err="1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xét</a:t>
            </a:r>
            <a:r>
              <a:rPr lang="en-US" sz="4267" b="1" kern="0" spc="4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</a:p>
          <a:p>
            <a:pPr defTabSz="1219139">
              <a:buClr>
                <a:srgbClr val="000000"/>
              </a:buClr>
              <a:defRPr/>
            </a:pPr>
            <a:r>
              <a:rPr lang="en-US" sz="4267" b="1" kern="0" spc="40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Arial"/>
                <a:sym typeface="Arial"/>
              </a:rPr>
              <a:t>             Giáo viên</a:t>
            </a:r>
            <a:endParaRPr lang="en-US" sz="4267" b="1" kern="0" spc="400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FDC3E-2C13-27D6-9B2C-87524EE0CAC5}"/>
              </a:ext>
            </a:extLst>
          </p:cNvPr>
          <p:cNvSpPr txBox="1"/>
          <p:nvPr/>
        </p:nvSpPr>
        <p:spPr>
          <a:xfrm>
            <a:off x="3568705" y="2023359"/>
            <a:ext cx="5054589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39">
              <a:buClr>
                <a:srgbClr val="000000"/>
              </a:buClr>
              <a:defRPr/>
            </a:pPr>
            <a:r>
              <a:rPr lang="en-US" sz="4267" b="1" kern="0" spc="400" dirty="0" err="1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  <a:latin typeface="SVN-Poky's" panose="020B0606040200020203" pitchFamily="34" charset="0"/>
                <a:cs typeface="Arial"/>
                <a:sym typeface="Arial"/>
              </a:rPr>
              <a:t>Phần</a:t>
            </a:r>
            <a:r>
              <a:rPr lang="en-US" sz="4267" b="1" kern="0" spc="4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267" b="1" kern="0" spc="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9646">
                    <a:lumMod val="50000"/>
                  </a:srgbClr>
                </a:solidFill>
                <a:latin typeface="SVN-Poky's" panose="020B0606040200020203" pitchFamily="34" charset="0"/>
                <a:cs typeface="Arial"/>
                <a:sym typeface="Arial"/>
              </a:rPr>
              <a:t>nhận</a:t>
            </a:r>
            <a:r>
              <a:rPr lang="en-US" sz="4267" b="1" kern="0" spc="4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267" b="1" kern="0" spc="400" dirty="0" err="1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SVN-Poky's" panose="020B0606040200020203" pitchFamily="34" charset="0"/>
                <a:cs typeface="Arial"/>
                <a:sym typeface="Arial"/>
              </a:rPr>
              <a:t>xét</a:t>
            </a:r>
            <a:r>
              <a:rPr lang="en-US" sz="4267" b="1" kern="0" spc="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</a:p>
          <a:p>
            <a:pPr defTabSz="1219139">
              <a:buClr>
                <a:srgbClr val="000000"/>
              </a:buClr>
              <a:defRPr/>
            </a:pPr>
            <a:r>
              <a:rPr lang="en-US" sz="4267" b="1" kern="0" spc="4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Arial"/>
                <a:sym typeface="Arial"/>
              </a:rPr>
              <a:t>             </a:t>
            </a:r>
            <a:r>
              <a:rPr lang="en-US" sz="4267" b="1" kern="0" spc="4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Arial"/>
                <a:sym typeface="Arial"/>
              </a:rPr>
              <a:t>Giáo</a:t>
            </a:r>
            <a:r>
              <a:rPr lang="en-US" sz="4267" b="1" kern="0" spc="4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267" b="1" kern="0" spc="40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SVN-Poky's" panose="020B0606040200020203" pitchFamily="34" charset="0"/>
                <a:cs typeface="Arial"/>
                <a:sym typeface="Arial"/>
              </a:rPr>
              <a:t>viên</a:t>
            </a:r>
            <a:endParaRPr lang="en-US" sz="4267" b="1" kern="0" spc="4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37207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51284BC-486C-AD67-AD00-172B2AC8E067}"/>
              </a:ext>
            </a:extLst>
          </p:cNvPr>
          <p:cNvGrpSpPr/>
          <p:nvPr/>
        </p:nvGrpSpPr>
        <p:grpSpPr>
          <a:xfrm>
            <a:off x="2848056" y="172871"/>
            <a:ext cx="6571203" cy="1580721"/>
            <a:chOff x="2848056" y="60899"/>
            <a:chExt cx="6571203" cy="15807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71041F-04B9-F960-D296-06A80D35884B}"/>
                </a:ext>
              </a:extLst>
            </p:cNvPr>
            <p:cNvGrpSpPr/>
            <p:nvPr/>
          </p:nvGrpSpPr>
          <p:grpSpPr>
            <a:xfrm>
              <a:off x="3694146" y="168233"/>
              <a:ext cx="4974772" cy="1323439"/>
              <a:chOff x="3608614" y="0"/>
              <a:chExt cx="4974772" cy="13234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358A9F-5C55-DA77-D849-F956416473EF}"/>
                  </a:ext>
                </a:extLst>
              </p:cNvPr>
              <p:cNvSpPr txBox="1"/>
              <p:nvPr/>
            </p:nvSpPr>
            <p:spPr>
              <a:xfrm>
                <a:off x="3608614" y="0"/>
                <a:ext cx="4974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DẶN DÒ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69D984-C458-A48A-9A8D-3F6A823FCAE5}"/>
                  </a:ext>
                </a:extLst>
              </p:cNvPr>
              <p:cNvSpPr txBox="1"/>
              <p:nvPr/>
            </p:nvSpPr>
            <p:spPr>
              <a:xfrm>
                <a:off x="3608614" y="0"/>
                <a:ext cx="4974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Ặ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N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</a:t>
                </a:r>
                <a:r>
                  <a:rPr kumimoji="0" lang="en-US" sz="8000" b="1" i="0" u="none" strike="noStrike" kern="1200" cap="none" spc="0" normalizeH="0" baseline="0" noProof="0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CC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Ò</a:t>
                </a:r>
              </a:p>
            </p:txBody>
          </p:sp>
        </p:grpSp>
        <p:pic>
          <p:nvPicPr>
            <p:cNvPr id="20" name="Picture 33">
              <a:extLst>
                <a:ext uri="{FF2B5EF4-FFF2-40B4-BE49-F238E27FC236}">
                  <a16:creationId xmlns:a16="http://schemas.microsoft.com/office/drawing/2014/main" id="{737A94FF-8D5C-47E1-9CC7-55F17E19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flipH="1">
              <a:off x="7918577" y="76371"/>
              <a:ext cx="1500682" cy="1565249"/>
            </a:xfrm>
            <a:prstGeom prst="rect">
              <a:avLst/>
            </a:prstGeom>
          </p:spPr>
        </p:pic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24A49955-A7EC-272E-D717-03C13C87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848056" y="60899"/>
              <a:ext cx="1518568" cy="1565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D2A44E-4C11-D750-5DE7-4E0CE3A32299}"/>
              </a:ext>
            </a:extLst>
          </p:cNvPr>
          <p:cNvSpPr txBox="1"/>
          <p:nvPr/>
        </p:nvSpPr>
        <p:spPr>
          <a:xfrm>
            <a:off x="2622666" y="213248"/>
            <a:ext cx="7772400" cy="321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>
                <a:solidFill>
                  <a:srgbClr val="FF0000"/>
                </a:solidFill>
                <a:latin typeface="#9Slide07 SVNRevolution" panose="02040603050506020204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68D5-72C5-573D-1786-33CC472AD9D0}"/>
              </a:ext>
            </a:extLst>
          </p:cNvPr>
          <p:cNvGrpSpPr/>
          <p:nvPr/>
        </p:nvGrpSpPr>
        <p:grpSpPr>
          <a:xfrm>
            <a:off x="3182318" y="0"/>
            <a:ext cx="5827363" cy="2219635"/>
            <a:chOff x="3456122" y="0"/>
            <a:chExt cx="5827363" cy="22196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99F954-59A9-FDE9-71E5-F7F2BB5FBC9D}"/>
                </a:ext>
              </a:extLst>
            </p:cNvPr>
            <p:cNvSpPr/>
            <p:nvPr/>
          </p:nvSpPr>
          <p:spPr>
            <a:xfrm>
              <a:off x="3456122" y="529194"/>
              <a:ext cx="5827363" cy="1518834"/>
            </a:xfrm>
            <a:custGeom>
              <a:avLst/>
              <a:gdLst>
                <a:gd name="connsiteX0" fmla="*/ 0 w 5827363"/>
                <a:gd name="connsiteY0" fmla="*/ 253144 h 1518834"/>
                <a:gd name="connsiteX1" fmla="*/ 253144 w 5827363"/>
                <a:gd name="connsiteY1" fmla="*/ 0 h 1518834"/>
                <a:gd name="connsiteX2" fmla="*/ 844375 w 5827363"/>
                <a:gd name="connsiteY2" fmla="*/ 0 h 1518834"/>
                <a:gd name="connsiteX3" fmla="*/ 1382394 w 5827363"/>
                <a:gd name="connsiteY3" fmla="*/ 0 h 1518834"/>
                <a:gd name="connsiteX4" fmla="*/ 1973625 w 5827363"/>
                <a:gd name="connsiteY4" fmla="*/ 0 h 1518834"/>
                <a:gd name="connsiteX5" fmla="*/ 2458434 w 5827363"/>
                <a:gd name="connsiteY5" fmla="*/ 0 h 1518834"/>
                <a:gd name="connsiteX6" fmla="*/ 3102875 w 5827363"/>
                <a:gd name="connsiteY6" fmla="*/ 0 h 1518834"/>
                <a:gd name="connsiteX7" fmla="*/ 3694106 w 5827363"/>
                <a:gd name="connsiteY7" fmla="*/ 0 h 1518834"/>
                <a:gd name="connsiteX8" fmla="*/ 4125704 w 5827363"/>
                <a:gd name="connsiteY8" fmla="*/ 0 h 1518834"/>
                <a:gd name="connsiteX9" fmla="*/ 4663724 w 5827363"/>
                <a:gd name="connsiteY9" fmla="*/ 0 h 1518834"/>
                <a:gd name="connsiteX10" fmla="*/ 5574219 w 5827363"/>
                <a:gd name="connsiteY10" fmla="*/ 0 h 1518834"/>
                <a:gd name="connsiteX11" fmla="*/ 5827363 w 5827363"/>
                <a:gd name="connsiteY11" fmla="*/ 253144 h 1518834"/>
                <a:gd name="connsiteX12" fmla="*/ 5827363 w 5827363"/>
                <a:gd name="connsiteY12" fmla="*/ 749292 h 1518834"/>
                <a:gd name="connsiteX13" fmla="*/ 5827363 w 5827363"/>
                <a:gd name="connsiteY13" fmla="*/ 1265690 h 1518834"/>
                <a:gd name="connsiteX14" fmla="*/ 5574219 w 5827363"/>
                <a:gd name="connsiteY14" fmla="*/ 1518834 h 1518834"/>
                <a:gd name="connsiteX15" fmla="*/ 5036199 w 5827363"/>
                <a:gd name="connsiteY15" fmla="*/ 1518834 h 1518834"/>
                <a:gd name="connsiteX16" fmla="*/ 4444969 w 5827363"/>
                <a:gd name="connsiteY16" fmla="*/ 1518834 h 1518834"/>
                <a:gd name="connsiteX17" fmla="*/ 3853738 w 5827363"/>
                <a:gd name="connsiteY17" fmla="*/ 1518834 h 1518834"/>
                <a:gd name="connsiteX18" fmla="*/ 3156086 w 5827363"/>
                <a:gd name="connsiteY18" fmla="*/ 1518834 h 1518834"/>
                <a:gd name="connsiteX19" fmla="*/ 2564855 w 5827363"/>
                <a:gd name="connsiteY19" fmla="*/ 1518834 h 1518834"/>
                <a:gd name="connsiteX20" fmla="*/ 2080046 w 5827363"/>
                <a:gd name="connsiteY20" fmla="*/ 1518834 h 1518834"/>
                <a:gd name="connsiteX21" fmla="*/ 1382394 w 5827363"/>
                <a:gd name="connsiteY21" fmla="*/ 1518834 h 1518834"/>
                <a:gd name="connsiteX22" fmla="*/ 844375 w 5827363"/>
                <a:gd name="connsiteY22" fmla="*/ 1518834 h 1518834"/>
                <a:gd name="connsiteX23" fmla="*/ 253144 w 5827363"/>
                <a:gd name="connsiteY23" fmla="*/ 1518834 h 1518834"/>
                <a:gd name="connsiteX24" fmla="*/ 0 w 5827363"/>
                <a:gd name="connsiteY24" fmla="*/ 1265690 h 1518834"/>
                <a:gd name="connsiteX25" fmla="*/ 0 w 5827363"/>
                <a:gd name="connsiteY25" fmla="*/ 779668 h 1518834"/>
                <a:gd name="connsiteX26" fmla="*/ 0 w 5827363"/>
                <a:gd name="connsiteY26" fmla="*/ 253144 h 151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7363" h="1518834" fill="none" extrusionOk="0">
                  <a:moveTo>
                    <a:pt x="0" y="253144"/>
                  </a:moveTo>
                  <a:cubicBezTo>
                    <a:pt x="-1035" y="101816"/>
                    <a:pt x="119133" y="1043"/>
                    <a:pt x="253144" y="0"/>
                  </a:cubicBezTo>
                  <a:cubicBezTo>
                    <a:pt x="476261" y="-70739"/>
                    <a:pt x="621236" y="16397"/>
                    <a:pt x="844375" y="0"/>
                  </a:cubicBezTo>
                  <a:cubicBezTo>
                    <a:pt x="1067514" y="-16397"/>
                    <a:pt x="1267180" y="60983"/>
                    <a:pt x="1382394" y="0"/>
                  </a:cubicBezTo>
                  <a:cubicBezTo>
                    <a:pt x="1497608" y="-60983"/>
                    <a:pt x="1774524" y="19704"/>
                    <a:pt x="1973625" y="0"/>
                  </a:cubicBezTo>
                  <a:cubicBezTo>
                    <a:pt x="2172726" y="-19704"/>
                    <a:pt x="2227179" y="8920"/>
                    <a:pt x="2458434" y="0"/>
                  </a:cubicBezTo>
                  <a:cubicBezTo>
                    <a:pt x="2689689" y="-8920"/>
                    <a:pt x="2885056" y="56622"/>
                    <a:pt x="3102875" y="0"/>
                  </a:cubicBezTo>
                  <a:cubicBezTo>
                    <a:pt x="3320694" y="-56622"/>
                    <a:pt x="3550350" y="11324"/>
                    <a:pt x="3694106" y="0"/>
                  </a:cubicBezTo>
                  <a:cubicBezTo>
                    <a:pt x="3837862" y="-11324"/>
                    <a:pt x="4018339" y="45258"/>
                    <a:pt x="4125704" y="0"/>
                  </a:cubicBezTo>
                  <a:cubicBezTo>
                    <a:pt x="4233069" y="-45258"/>
                    <a:pt x="4508352" y="34023"/>
                    <a:pt x="4663724" y="0"/>
                  </a:cubicBezTo>
                  <a:cubicBezTo>
                    <a:pt x="4819096" y="-34023"/>
                    <a:pt x="5238320" y="70527"/>
                    <a:pt x="5574219" y="0"/>
                  </a:cubicBezTo>
                  <a:cubicBezTo>
                    <a:pt x="5690941" y="-20578"/>
                    <a:pt x="5841742" y="138648"/>
                    <a:pt x="5827363" y="253144"/>
                  </a:cubicBezTo>
                  <a:cubicBezTo>
                    <a:pt x="5854390" y="435488"/>
                    <a:pt x="5774351" y="519860"/>
                    <a:pt x="5827363" y="749292"/>
                  </a:cubicBezTo>
                  <a:cubicBezTo>
                    <a:pt x="5880375" y="978724"/>
                    <a:pt x="5824110" y="1072317"/>
                    <a:pt x="5827363" y="1265690"/>
                  </a:cubicBezTo>
                  <a:cubicBezTo>
                    <a:pt x="5789255" y="1408456"/>
                    <a:pt x="5737189" y="1506670"/>
                    <a:pt x="5574219" y="1518834"/>
                  </a:cubicBezTo>
                  <a:cubicBezTo>
                    <a:pt x="5457617" y="1543583"/>
                    <a:pt x="5153554" y="1467244"/>
                    <a:pt x="5036199" y="1518834"/>
                  </a:cubicBezTo>
                  <a:cubicBezTo>
                    <a:pt x="4918844" y="1570424"/>
                    <a:pt x="4607908" y="1466049"/>
                    <a:pt x="4444969" y="1518834"/>
                  </a:cubicBezTo>
                  <a:cubicBezTo>
                    <a:pt x="4282030" y="1571619"/>
                    <a:pt x="4022109" y="1490026"/>
                    <a:pt x="3853738" y="1518834"/>
                  </a:cubicBezTo>
                  <a:cubicBezTo>
                    <a:pt x="3685367" y="1547642"/>
                    <a:pt x="3351559" y="1496438"/>
                    <a:pt x="3156086" y="1518834"/>
                  </a:cubicBezTo>
                  <a:cubicBezTo>
                    <a:pt x="2960613" y="1541230"/>
                    <a:pt x="2827387" y="1498854"/>
                    <a:pt x="2564855" y="1518834"/>
                  </a:cubicBezTo>
                  <a:cubicBezTo>
                    <a:pt x="2302323" y="1538814"/>
                    <a:pt x="2256166" y="1508016"/>
                    <a:pt x="2080046" y="1518834"/>
                  </a:cubicBezTo>
                  <a:cubicBezTo>
                    <a:pt x="1903926" y="1529652"/>
                    <a:pt x="1724134" y="1473247"/>
                    <a:pt x="1382394" y="1518834"/>
                  </a:cubicBezTo>
                  <a:cubicBezTo>
                    <a:pt x="1040654" y="1564421"/>
                    <a:pt x="982012" y="1478583"/>
                    <a:pt x="844375" y="1518834"/>
                  </a:cubicBezTo>
                  <a:cubicBezTo>
                    <a:pt x="706738" y="1559085"/>
                    <a:pt x="530293" y="1517870"/>
                    <a:pt x="253144" y="1518834"/>
                  </a:cubicBezTo>
                  <a:cubicBezTo>
                    <a:pt x="142636" y="1530680"/>
                    <a:pt x="-21863" y="1382907"/>
                    <a:pt x="0" y="1265690"/>
                  </a:cubicBezTo>
                  <a:cubicBezTo>
                    <a:pt x="-39726" y="1136072"/>
                    <a:pt x="51151" y="887791"/>
                    <a:pt x="0" y="779668"/>
                  </a:cubicBezTo>
                  <a:cubicBezTo>
                    <a:pt x="-51151" y="671545"/>
                    <a:pt x="25548" y="368821"/>
                    <a:pt x="0" y="253144"/>
                  </a:cubicBezTo>
                  <a:close/>
                </a:path>
                <a:path w="5827363" h="1518834" stroke="0" extrusionOk="0">
                  <a:moveTo>
                    <a:pt x="0" y="253144"/>
                  </a:moveTo>
                  <a:cubicBezTo>
                    <a:pt x="9742" y="109185"/>
                    <a:pt x="113005" y="11135"/>
                    <a:pt x="253144" y="0"/>
                  </a:cubicBezTo>
                  <a:cubicBezTo>
                    <a:pt x="417636" y="-95"/>
                    <a:pt x="553750" y="65275"/>
                    <a:pt x="844375" y="0"/>
                  </a:cubicBezTo>
                  <a:cubicBezTo>
                    <a:pt x="1135000" y="-65275"/>
                    <a:pt x="1082418" y="27877"/>
                    <a:pt x="1275973" y="0"/>
                  </a:cubicBezTo>
                  <a:cubicBezTo>
                    <a:pt x="1469528" y="-27877"/>
                    <a:pt x="1778256" y="17793"/>
                    <a:pt x="1973625" y="0"/>
                  </a:cubicBezTo>
                  <a:cubicBezTo>
                    <a:pt x="2168994" y="-17793"/>
                    <a:pt x="2433273" y="13650"/>
                    <a:pt x="2564855" y="0"/>
                  </a:cubicBezTo>
                  <a:cubicBezTo>
                    <a:pt x="2696437" y="-13650"/>
                    <a:pt x="2887766" y="15859"/>
                    <a:pt x="2996454" y="0"/>
                  </a:cubicBezTo>
                  <a:cubicBezTo>
                    <a:pt x="3105142" y="-15859"/>
                    <a:pt x="3341124" y="20785"/>
                    <a:pt x="3640895" y="0"/>
                  </a:cubicBezTo>
                  <a:cubicBezTo>
                    <a:pt x="3940666" y="-20785"/>
                    <a:pt x="3999797" y="26478"/>
                    <a:pt x="4232126" y="0"/>
                  </a:cubicBezTo>
                  <a:cubicBezTo>
                    <a:pt x="4464455" y="-26478"/>
                    <a:pt x="4479677" y="23429"/>
                    <a:pt x="4663724" y="0"/>
                  </a:cubicBezTo>
                  <a:cubicBezTo>
                    <a:pt x="4847771" y="-23429"/>
                    <a:pt x="5138956" y="17922"/>
                    <a:pt x="5574219" y="0"/>
                  </a:cubicBezTo>
                  <a:cubicBezTo>
                    <a:pt x="5688257" y="-21105"/>
                    <a:pt x="5822268" y="117803"/>
                    <a:pt x="5827363" y="253144"/>
                  </a:cubicBezTo>
                  <a:cubicBezTo>
                    <a:pt x="5827914" y="413089"/>
                    <a:pt x="5811569" y="512734"/>
                    <a:pt x="5827363" y="729041"/>
                  </a:cubicBezTo>
                  <a:cubicBezTo>
                    <a:pt x="5843157" y="945348"/>
                    <a:pt x="5823741" y="1047685"/>
                    <a:pt x="5827363" y="1265690"/>
                  </a:cubicBezTo>
                  <a:cubicBezTo>
                    <a:pt x="5844560" y="1434923"/>
                    <a:pt x="5701719" y="1510664"/>
                    <a:pt x="5574219" y="1518834"/>
                  </a:cubicBezTo>
                  <a:cubicBezTo>
                    <a:pt x="5277362" y="1562817"/>
                    <a:pt x="5178099" y="1503484"/>
                    <a:pt x="4876567" y="1518834"/>
                  </a:cubicBezTo>
                  <a:cubicBezTo>
                    <a:pt x="4575035" y="1534184"/>
                    <a:pt x="4430461" y="1496029"/>
                    <a:pt x="4232126" y="1518834"/>
                  </a:cubicBezTo>
                  <a:cubicBezTo>
                    <a:pt x="4033791" y="1541639"/>
                    <a:pt x="3878103" y="1458472"/>
                    <a:pt x="3587684" y="1518834"/>
                  </a:cubicBezTo>
                  <a:cubicBezTo>
                    <a:pt x="3297265" y="1579196"/>
                    <a:pt x="3304154" y="1495336"/>
                    <a:pt x="3156086" y="1518834"/>
                  </a:cubicBezTo>
                  <a:cubicBezTo>
                    <a:pt x="3008018" y="1542332"/>
                    <a:pt x="2750795" y="1462773"/>
                    <a:pt x="2618066" y="1518834"/>
                  </a:cubicBezTo>
                  <a:cubicBezTo>
                    <a:pt x="2485337" y="1574895"/>
                    <a:pt x="2300863" y="1517119"/>
                    <a:pt x="2026836" y="1518834"/>
                  </a:cubicBezTo>
                  <a:cubicBezTo>
                    <a:pt x="1752809" y="1520549"/>
                    <a:pt x="1658747" y="1465506"/>
                    <a:pt x="1435605" y="1518834"/>
                  </a:cubicBezTo>
                  <a:cubicBezTo>
                    <a:pt x="1212463" y="1572162"/>
                    <a:pt x="1035997" y="1485753"/>
                    <a:pt x="897585" y="1518834"/>
                  </a:cubicBezTo>
                  <a:cubicBezTo>
                    <a:pt x="759173" y="1551915"/>
                    <a:pt x="411911" y="1499763"/>
                    <a:pt x="253144" y="1518834"/>
                  </a:cubicBezTo>
                  <a:cubicBezTo>
                    <a:pt x="122076" y="1511644"/>
                    <a:pt x="22807" y="1437512"/>
                    <a:pt x="0" y="1265690"/>
                  </a:cubicBezTo>
                  <a:cubicBezTo>
                    <a:pt x="-43994" y="1161486"/>
                    <a:pt x="13861" y="918722"/>
                    <a:pt x="0" y="789793"/>
                  </a:cubicBezTo>
                  <a:cubicBezTo>
                    <a:pt x="-13861" y="660864"/>
                    <a:pt x="52267" y="382700"/>
                    <a:pt x="0" y="253144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2BC5DF-F74E-379F-D389-170C6848E16B}"/>
                </a:ext>
              </a:extLst>
            </p:cNvPr>
            <p:cNvSpPr txBox="1"/>
            <p:nvPr/>
          </p:nvSpPr>
          <p:spPr>
            <a:xfrm>
              <a:off x="4114800" y="357587"/>
              <a:ext cx="455650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chemeClr val="accent1">
                      <a:lumMod val="75000"/>
                    </a:schemeClr>
                  </a:solidFill>
                  <a:latin typeface="#9Slide05 SVNClementine" panose="020F0502020204030203" pitchFamily="34" charset="0"/>
                </a:rPr>
                <a:t>Mục tiêu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6C4E7C-A5F7-5167-7E46-301914B3A253}"/>
                </a:ext>
              </a:extLst>
            </p:cNvPr>
            <p:cNvGrpSpPr/>
            <p:nvPr/>
          </p:nvGrpSpPr>
          <p:grpSpPr>
            <a:xfrm>
              <a:off x="3611105" y="0"/>
              <a:ext cx="418454" cy="1038386"/>
              <a:chOff x="3611105" y="0"/>
              <a:chExt cx="418454" cy="1038386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9D616E6-772F-5327-D6DE-44EF41F53036}"/>
                  </a:ext>
                </a:extLst>
              </p:cNvPr>
              <p:cNvCxnSpPr/>
              <p:nvPr/>
            </p:nvCxnSpPr>
            <p:spPr>
              <a:xfrm>
                <a:off x="3812583" y="0"/>
                <a:ext cx="0" cy="88340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6665293-F096-C953-5B07-0D687E1E750B}"/>
                  </a:ext>
                </a:extLst>
              </p:cNvPr>
              <p:cNvSpPr/>
              <p:nvPr/>
            </p:nvSpPr>
            <p:spPr>
              <a:xfrm>
                <a:off x="3611105" y="743919"/>
                <a:ext cx="418454" cy="294467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38254F-5B05-2D70-8F89-4DCF809CB90D}"/>
                </a:ext>
              </a:extLst>
            </p:cNvPr>
            <p:cNvGrpSpPr/>
            <p:nvPr/>
          </p:nvGrpSpPr>
          <p:grpSpPr>
            <a:xfrm>
              <a:off x="8756543" y="0"/>
              <a:ext cx="418454" cy="1038386"/>
              <a:chOff x="3611105" y="0"/>
              <a:chExt cx="418454" cy="103838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73A1CB5-9913-B901-66B2-06B07129AF95}"/>
                  </a:ext>
                </a:extLst>
              </p:cNvPr>
              <p:cNvCxnSpPr/>
              <p:nvPr/>
            </p:nvCxnSpPr>
            <p:spPr>
              <a:xfrm>
                <a:off x="3812583" y="0"/>
                <a:ext cx="0" cy="88340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627C33B-4BC6-E3A8-4642-602EEC42181A}"/>
                  </a:ext>
                </a:extLst>
              </p:cNvPr>
              <p:cNvSpPr/>
              <p:nvPr/>
            </p:nvSpPr>
            <p:spPr>
              <a:xfrm>
                <a:off x="3611105" y="743919"/>
                <a:ext cx="418454" cy="294467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CE47FF-E0B5-497E-B70C-E1D9ACEBB608}"/>
              </a:ext>
            </a:extLst>
          </p:cNvPr>
          <p:cNvGrpSpPr/>
          <p:nvPr/>
        </p:nvGrpSpPr>
        <p:grpSpPr>
          <a:xfrm>
            <a:off x="450467" y="2173152"/>
            <a:ext cx="11337560" cy="2316589"/>
            <a:chOff x="581102" y="2717762"/>
            <a:chExt cx="11337560" cy="1214325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BA2A78D0-8357-CF0D-783A-FB03BC57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81102" y="2717762"/>
              <a:ext cx="11337560" cy="11889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9D2350-950A-3E25-1FF8-F0F3634CF7D7}"/>
                </a:ext>
              </a:extLst>
            </p:cNvPr>
            <p:cNvSpPr txBox="1"/>
            <p:nvPr/>
          </p:nvSpPr>
          <p:spPr>
            <a:xfrm>
              <a:off x="1335889" y="2889369"/>
              <a:ext cx="10417882" cy="10427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3200"/>
                <a:t>Ôn tập, củng cố kiến thức, kĩ năng đã hình thành và phát triển từ các hoạt động khám phá và thực hành trong bài.</a:t>
              </a:r>
              <a:endParaRPr lang="en-US" sz="3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8EEFF-1C29-43A8-E104-5B486BE4BC20}"/>
              </a:ext>
            </a:extLst>
          </p:cNvPr>
          <p:cNvGrpSpPr/>
          <p:nvPr/>
        </p:nvGrpSpPr>
        <p:grpSpPr>
          <a:xfrm>
            <a:off x="450467" y="4489741"/>
            <a:ext cx="11337560" cy="2033493"/>
            <a:chOff x="581102" y="4264246"/>
            <a:chExt cx="11337560" cy="1603081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ECC292FB-D5AA-675E-985F-6D10DF7B6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81102" y="4264246"/>
              <a:ext cx="11337560" cy="16030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6FF90A-303D-7263-72BC-61696A799A91}"/>
                </a:ext>
              </a:extLst>
            </p:cNvPr>
            <p:cNvSpPr txBox="1"/>
            <p:nvPr/>
          </p:nvSpPr>
          <p:spPr>
            <a:xfrm>
              <a:off x="1500780" y="4417522"/>
              <a:ext cx="10417882" cy="8492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3200"/>
                <a:t>Vận dụng kiến thức, kĩ năng đã học trong bài vào thực tiễn cuộc sống để phát triển năng lực học sinh.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907969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281DB-430D-1C24-6FBF-63EF56BA1173}"/>
              </a:ext>
            </a:extLst>
          </p:cNvPr>
          <p:cNvGrpSpPr/>
          <p:nvPr/>
        </p:nvGrpSpPr>
        <p:grpSpPr>
          <a:xfrm>
            <a:off x="-452740" y="20285"/>
            <a:ext cx="13097480" cy="3200615"/>
            <a:chOff x="-452740" y="190126"/>
            <a:chExt cx="13097480" cy="3200615"/>
          </a:xfrm>
        </p:grpSpPr>
        <p:grpSp>
          <p:nvGrpSpPr>
            <p:cNvPr id="7" name="Nhóm 5">
              <a:extLst>
                <a:ext uri="{FF2B5EF4-FFF2-40B4-BE49-F238E27FC236}">
                  <a16:creationId xmlns:a16="http://schemas.microsoft.com/office/drawing/2014/main" id="{314D01A1-0087-BD95-5637-416D3AEE696E}"/>
                </a:ext>
              </a:extLst>
            </p:cNvPr>
            <p:cNvGrpSpPr/>
            <p:nvPr/>
          </p:nvGrpSpPr>
          <p:grpSpPr>
            <a:xfrm rot="1063868">
              <a:off x="-452740" y="190126"/>
              <a:ext cx="13097480" cy="3200615"/>
              <a:chOff x="1855639" y="5309948"/>
              <a:chExt cx="6706990" cy="1509096"/>
            </a:xfrm>
          </p:grpSpPr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639621F3-2B21-004A-6F84-A5D0568C5BE0}"/>
                  </a:ext>
                </a:extLst>
              </p:cNvPr>
              <p:cNvSpPr txBox="1"/>
              <p:nvPr/>
            </p:nvSpPr>
            <p:spPr>
              <a:xfrm rot="20527286">
                <a:off x="1874204" y="5324336"/>
                <a:ext cx="6688425" cy="149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0">
                    <a:ln w="190500">
                      <a:solidFill>
                        <a:schemeClr val="bg1"/>
                      </a:solidFill>
                    </a:ln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Khởi động</a:t>
                </a:r>
                <a:endPara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F255B69B-22FB-D7E4-2879-C1210290D4A5}"/>
                  </a:ext>
                </a:extLst>
              </p:cNvPr>
              <p:cNvSpPr txBox="1"/>
              <p:nvPr/>
            </p:nvSpPr>
            <p:spPr>
              <a:xfrm rot="20527286">
                <a:off x="1855639" y="5309948"/>
                <a:ext cx="6688425" cy="149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0" dirty="0">
                    <a:ln w="0"/>
                    <a:solidFill>
                      <a:srgbClr val="C00000"/>
                    </a:solidFill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Khởi động</a:t>
                </a:r>
                <a:endPara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D8D994E-E496-5623-2ECC-04C6E5F84892}"/>
                </a:ext>
              </a:extLst>
            </p:cNvPr>
            <p:cNvSpPr txBox="1"/>
            <p:nvPr/>
          </p:nvSpPr>
          <p:spPr>
            <a:xfrm rot="21591154">
              <a:off x="-447233" y="205384"/>
              <a:ext cx="13061226" cy="3170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KL">
            <a:hlinkClick r:id="" action="ppaction://media"/>
            <a:extLst>
              <a:ext uri="{FF2B5EF4-FFF2-40B4-BE49-F238E27FC236}">
                <a16:creationId xmlns:a16="http://schemas.microsoft.com/office/drawing/2014/main" id="{37F11F1D-99BD-61BB-27B2-1047B1CF6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7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0FC453-1320-5D25-E1CE-77F69C983B1E}"/>
              </a:ext>
            </a:extLst>
          </p:cNvPr>
          <p:cNvGrpSpPr/>
          <p:nvPr/>
        </p:nvGrpSpPr>
        <p:grpSpPr>
          <a:xfrm>
            <a:off x="-344879" y="74726"/>
            <a:ext cx="13061226" cy="3229864"/>
            <a:chOff x="418265" y="-2081858"/>
            <a:chExt cx="13061226" cy="3229864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639621F3-2B21-004A-6F84-A5D0568C5BE0}"/>
                </a:ext>
              </a:extLst>
            </p:cNvPr>
            <p:cNvSpPr txBox="1"/>
            <p:nvPr/>
          </p:nvSpPr>
          <p:spPr>
            <a:xfrm rot="21591154">
              <a:off x="418265" y="-2022094"/>
              <a:ext cx="13061225" cy="3170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tập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D8D994E-E496-5623-2ECC-04C6E5F84892}"/>
                </a:ext>
              </a:extLst>
            </p:cNvPr>
            <p:cNvSpPr txBox="1"/>
            <p:nvPr/>
          </p:nvSpPr>
          <p:spPr>
            <a:xfrm rot="21591154">
              <a:off x="418265" y="-2081858"/>
              <a:ext cx="13061226" cy="3170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tập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F4F333E4-3727-C873-5921-8DBDA2C1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/>
          <a:stretch/>
        </p:blipFill>
        <p:spPr bwMode="auto">
          <a:xfrm>
            <a:off x="670786" y="506300"/>
            <a:ext cx="9133065" cy="61305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7757234" y="698009"/>
            <a:ext cx="4242367" cy="1978398"/>
            <a:chOff x="8196577" y="2706505"/>
            <a:chExt cx="4242367" cy="197839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3763980" cy="1978398"/>
            </a:xfrm>
            <a:prstGeom prst="wedgeRoundRectCallout">
              <a:avLst>
                <a:gd name="adj1" fmla="val -67669"/>
                <a:gd name="adj2" fmla="val 3431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802663" y="2745911"/>
              <a:ext cx="363628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7F4DC-5723-F398-1191-AF88A03A0FAB}"/>
              </a:ext>
            </a:extLst>
          </p:cNvPr>
          <p:cNvSpPr txBox="1"/>
          <p:nvPr/>
        </p:nvSpPr>
        <p:spPr>
          <a:xfrm>
            <a:off x="1120289" y="1448220"/>
            <a:ext cx="9951421" cy="299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5400"/>
              <a:t>Em h</a:t>
            </a:r>
            <a:r>
              <a:rPr lang="en-US" sz="5400"/>
              <a:t>ã</a:t>
            </a:r>
            <a:r>
              <a:rPr lang="vi-VN" sz="5400"/>
              <a:t>y kể tên những công việc chính cần thực hiện để thiết kế</a:t>
            </a:r>
          </a:p>
          <a:p>
            <a:pPr algn="just">
              <a:lnSpc>
                <a:spcPct val="120000"/>
              </a:lnSpc>
            </a:pPr>
            <a:r>
              <a:rPr lang="vi-VN" sz="5400"/>
              <a:t>mô h</a:t>
            </a:r>
            <a:r>
              <a:rPr lang="en-US" sz="5400"/>
              <a:t>ì</a:t>
            </a:r>
            <a:r>
              <a:rPr lang="vi-VN" sz="5400"/>
              <a:t>nh nhà đồ chơi.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B52671C-F790-6A11-1620-4E81F5F26986}"/>
              </a:ext>
            </a:extLst>
          </p:cNvPr>
          <p:cNvSpPr/>
          <p:nvPr/>
        </p:nvSpPr>
        <p:spPr>
          <a:xfrm>
            <a:off x="7348701" y="3677917"/>
            <a:ext cx="3308789" cy="245114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7F4DC-5723-F398-1191-AF88A03A0FAB}"/>
              </a:ext>
            </a:extLst>
          </p:cNvPr>
          <p:cNvSpPr txBox="1"/>
          <p:nvPr/>
        </p:nvSpPr>
        <p:spPr>
          <a:xfrm>
            <a:off x="773448" y="739752"/>
            <a:ext cx="10814207" cy="519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công việc chính cần thực hiện để thiết kế mô hình nhà đồ chơi: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Hình thành ý tưởng về mô hình nhà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Vẽ phác thảo mô hình nhà đồ chơi và lựa chọn vật liệu, dụng cụ cần thiết.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Thiết kế mô hình nhà đồ chơi theo ý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Đánh giá và hoàn thiện mô hình nhà đồ chơi</a:t>
            </a: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914</TotalTime>
  <Words>275</Words>
  <Application>Microsoft Office PowerPoint</Application>
  <PresentationFormat>Widescreen</PresentationFormat>
  <Paragraphs>38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UVN Banh Mi</vt:lpstr>
      <vt:lpstr>SVN-Gretoon</vt:lpstr>
      <vt:lpstr>Arial</vt:lpstr>
      <vt:lpstr>#9Slide07 SVNRevolution</vt:lpstr>
      <vt:lpstr>Aptos Display</vt:lpstr>
      <vt:lpstr>SVN-Poky's</vt:lpstr>
      <vt:lpstr>UTM Edwardian</vt:lpstr>
      <vt:lpstr>Calibri</vt:lpstr>
      <vt:lpstr>UTM Flamenco</vt:lpstr>
      <vt:lpstr>#9Slide05 SVNClementine</vt:lpstr>
      <vt:lpstr>SVN-Apple</vt:lpstr>
      <vt:lpstr>Aptos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50</cp:revision>
  <dcterms:created xsi:type="dcterms:W3CDTF">2023-07-08T01:13:32Z</dcterms:created>
  <dcterms:modified xsi:type="dcterms:W3CDTF">2024-07-09T04:03:24Z</dcterms:modified>
  <cp:category>9Slide.vn</cp:category>
</cp:coreProperties>
</file>