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8" r:id="rId4"/>
    <p:sldId id="262" r:id="rId5"/>
    <p:sldId id="261" r:id="rId6"/>
    <p:sldId id="263" r:id="rId7"/>
    <p:sldId id="264" r:id="rId8"/>
    <p:sldId id="265" r:id="rId9"/>
    <p:sldId id="266" r:id="rId10"/>
    <p:sldId id="268" r:id="rId11"/>
    <p:sldId id="269" r:id="rId12"/>
    <p:sldId id="270" r:id="rId13"/>
    <p:sldId id="272" r:id="rId14"/>
    <p:sldId id="271" r:id="rId15"/>
    <p:sldId id="275"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45"/>
    <a:srgbClr val="FF7DAF"/>
    <a:srgbClr val="FF0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A24BA35-841D-4045-8D29-1DB4178EDD87}"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1C900-EBB2-4C7C-A802-707BF9F5A3FF}" type="slidenum">
              <a:rPr lang="en-US" smtClean="0"/>
              <a:t>‹#›</a:t>
            </a:fld>
            <a:endParaRPr lang="en-US"/>
          </a:p>
        </p:txBody>
      </p:sp>
    </p:spTree>
    <p:extLst>
      <p:ext uri="{BB962C8B-B14F-4D97-AF65-F5344CB8AC3E}">
        <p14:creationId xmlns:p14="http://schemas.microsoft.com/office/powerpoint/2010/main" val="19593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24BA35-841D-4045-8D29-1DB4178EDD87}"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1C900-EBB2-4C7C-A802-707BF9F5A3FF}" type="slidenum">
              <a:rPr lang="en-US" smtClean="0"/>
              <a:t>‹#›</a:t>
            </a:fld>
            <a:endParaRPr lang="en-US"/>
          </a:p>
        </p:txBody>
      </p:sp>
    </p:spTree>
    <p:extLst>
      <p:ext uri="{BB962C8B-B14F-4D97-AF65-F5344CB8AC3E}">
        <p14:creationId xmlns:p14="http://schemas.microsoft.com/office/powerpoint/2010/main" val="310808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24BA35-841D-4045-8D29-1DB4178EDD87}"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1C900-EBB2-4C7C-A802-707BF9F5A3FF}" type="slidenum">
              <a:rPr lang="en-US" smtClean="0"/>
              <a:t>‹#›</a:t>
            </a:fld>
            <a:endParaRPr lang="en-US"/>
          </a:p>
        </p:txBody>
      </p:sp>
    </p:spTree>
    <p:extLst>
      <p:ext uri="{BB962C8B-B14F-4D97-AF65-F5344CB8AC3E}">
        <p14:creationId xmlns:p14="http://schemas.microsoft.com/office/powerpoint/2010/main" val="1060450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4EC43F-2555-4990-9254-DB842931ABDD}"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949940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4EC43F-2555-4990-9254-DB842931ABDD}"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328247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4EC43F-2555-4990-9254-DB842931ABDD}"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4220504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4EC43F-2555-4990-9254-DB842931ABDD}"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217176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4EC43F-2555-4990-9254-DB842931ABDD}" type="datetimeFigureOut">
              <a:rPr lang="en-US" smtClean="0"/>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648540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4EC43F-2555-4990-9254-DB842931ABDD}" type="datetimeFigureOut">
              <a:rPr lang="en-US" smtClean="0"/>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947026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4EC43F-2555-4990-9254-DB842931ABDD}" type="datetimeFigureOut">
              <a:rPr lang="en-US" smtClean="0"/>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851282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4EC43F-2555-4990-9254-DB842931ABDD}"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1799633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24BA35-841D-4045-8D29-1DB4178EDD87}"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1C900-EBB2-4C7C-A802-707BF9F5A3FF}" type="slidenum">
              <a:rPr lang="en-US" smtClean="0"/>
              <a:t>‹#›</a:t>
            </a:fld>
            <a:endParaRPr lang="en-US"/>
          </a:p>
        </p:txBody>
      </p:sp>
    </p:spTree>
    <p:extLst>
      <p:ext uri="{BB962C8B-B14F-4D97-AF65-F5344CB8AC3E}">
        <p14:creationId xmlns:p14="http://schemas.microsoft.com/office/powerpoint/2010/main" val="2392616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4EC43F-2555-4990-9254-DB842931ABDD}"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694034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4EC43F-2555-4990-9254-DB842931ABDD}"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848224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4EC43F-2555-4990-9254-DB842931ABDD}"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456089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24BA35-841D-4045-8D29-1DB4178EDD87}"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1C900-EBB2-4C7C-A802-707BF9F5A3FF}" type="slidenum">
              <a:rPr lang="en-US" smtClean="0"/>
              <a:t>‹#›</a:t>
            </a:fld>
            <a:endParaRPr lang="en-US"/>
          </a:p>
        </p:txBody>
      </p:sp>
    </p:spTree>
    <p:extLst>
      <p:ext uri="{BB962C8B-B14F-4D97-AF65-F5344CB8AC3E}">
        <p14:creationId xmlns:p14="http://schemas.microsoft.com/office/powerpoint/2010/main" val="1988511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24BA35-841D-4045-8D29-1DB4178EDD87}"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01C900-EBB2-4C7C-A802-707BF9F5A3FF}" type="slidenum">
              <a:rPr lang="en-US" smtClean="0"/>
              <a:t>‹#›</a:t>
            </a:fld>
            <a:endParaRPr lang="en-US"/>
          </a:p>
        </p:txBody>
      </p:sp>
    </p:spTree>
    <p:extLst>
      <p:ext uri="{BB962C8B-B14F-4D97-AF65-F5344CB8AC3E}">
        <p14:creationId xmlns:p14="http://schemas.microsoft.com/office/powerpoint/2010/main" val="340870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24BA35-841D-4045-8D29-1DB4178EDD87}" type="datetimeFigureOut">
              <a:rPr lang="en-US" smtClean="0"/>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01C900-EBB2-4C7C-A802-707BF9F5A3FF}" type="slidenum">
              <a:rPr lang="en-US" smtClean="0"/>
              <a:t>‹#›</a:t>
            </a:fld>
            <a:endParaRPr lang="en-US"/>
          </a:p>
        </p:txBody>
      </p:sp>
    </p:spTree>
    <p:extLst>
      <p:ext uri="{BB962C8B-B14F-4D97-AF65-F5344CB8AC3E}">
        <p14:creationId xmlns:p14="http://schemas.microsoft.com/office/powerpoint/2010/main" val="1408102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24BA35-841D-4045-8D29-1DB4178EDD87}" type="datetimeFigureOut">
              <a:rPr lang="en-US" smtClean="0"/>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01C900-EBB2-4C7C-A802-707BF9F5A3FF}" type="slidenum">
              <a:rPr lang="en-US" smtClean="0"/>
              <a:t>‹#›</a:t>
            </a:fld>
            <a:endParaRPr lang="en-US"/>
          </a:p>
        </p:txBody>
      </p:sp>
    </p:spTree>
    <p:extLst>
      <p:ext uri="{BB962C8B-B14F-4D97-AF65-F5344CB8AC3E}">
        <p14:creationId xmlns:p14="http://schemas.microsoft.com/office/powerpoint/2010/main" val="913000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24BA35-841D-4045-8D29-1DB4178EDD87}" type="datetimeFigureOut">
              <a:rPr lang="en-US" smtClean="0"/>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01C900-EBB2-4C7C-A802-707BF9F5A3FF}" type="slidenum">
              <a:rPr lang="en-US" smtClean="0"/>
              <a:t>‹#›</a:t>
            </a:fld>
            <a:endParaRPr lang="en-US"/>
          </a:p>
        </p:txBody>
      </p:sp>
    </p:spTree>
    <p:extLst>
      <p:ext uri="{BB962C8B-B14F-4D97-AF65-F5344CB8AC3E}">
        <p14:creationId xmlns:p14="http://schemas.microsoft.com/office/powerpoint/2010/main" val="1108697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24BA35-841D-4045-8D29-1DB4178EDD87}"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01C900-EBB2-4C7C-A802-707BF9F5A3FF}" type="slidenum">
              <a:rPr lang="en-US" smtClean="0"/>
              <a:t>‹#›</a:t>
            </a:fld>
            <a:endParaRPr lang="en-US"/>
          </a:p>
        </p:txBody>
      </p:sp>
    </p:spTree>
    <p:extLst>
      <p:ext uri="{BB962C8B-B14F-4D97-AF65-F5344CB8AC3E}">
        <p14:creationId xmlns:p14="http://schemas.microsoft.com/office/powerpoint/2010/main" val="2053335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24BA35-841D-4045-8D29-1DB4178EDD87}"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01C900-EBB2-4C7C-A802-707BF9F5A3FF}" type="slidenum">
              <a:rPr lang="en-US" smtClean="0"/>
              <a:t>‹#›</a:t>
            </a:fld>
            <a:endParaRPr lang="en-US"/>
          </a:p>
        </p:txBody>
      </p:sp>
    </p:spTree>
    <p:extLst>
      <p:ext uri="{BB962C8B-B14F-4D97-AF65-F5344CB8AC3E}">
        <p14:creationId xmlns:p14="http://schemas.microsoft.com/office/powerpoint/2010/main" val="3518707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4BA35-841D-4045-8D29-1DB4178EDD87}" type="datetimeFigureOut">
              <a:rPr lang="en-US" smtClean="0"/>
              <a:t>11/26/2024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1C900-EBB2-4C7C-A802-707BF9F5A3FF}"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51332" y="365125"/>
            <a:ext cx="2251332" cy="2251332"/>
          </a:xfrm>
          <a:prstGeom prst="rect">
            <a:avLst/>
          </a:prstGeom>
        </p:spPr>
      </p:pic>
    </p:spTree>
    <p:extLst>
      <p:ext uri="{BB962C8B-B14F-4D97-AF65-F5344CB8AC3E}">
        <p14:creationId xmlns:p14="http://schemas.microsoft.com/office/powerpoint/2010/main" val="4191691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4EC43F-2555-4990-9254-DB842931ABDD}" type="datetimeFigureOut">
              <a:rPr lang="en-US" smtClean="0"/>
              <a:t>11/26/2024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4BE87-3D3E-4D1E-A784-B5AAAAE815F8}" type="slidenum">
              <a:rPr lang="en-US" smtClean="0"/>
              <a:t>‹#›</a:t>
            </a:fld>
            <a:endParaRPr lang="en-US"/>
          </a:p>
        </p:txBody>
      </p:sp>
      <p:pic>
        <p:nvPicPr>
          <p:cNvPr id="7" name="Picture 6" descr="Logo&#10;&#10;Description automatically generated">
            <a:extLst>
              <a:ext uri="{FF2B5EF4-FFF2-40B4-BE49-F238E27FC236}">
                <a16:creationId xmlns="" xmlns:a16="http://schemas.microsoft.com/office/drawing/2014/main" id="{60886BF3-731A-473D-9470-FEDC71B7766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00788" y="478968"/>
            <a:ext cx="1999188" cy="1999188"/>
          </a:xfrm>
          <a:prstGeom prst="rect">
            <a:avLst/>
          </a:prstGeom>
        </p:spPr>
      </p:pic>
    </p:spTree>
    <p:extLst>
      <p:ext uri="{BB962C8B-B14F-4D97-AF65-F5344CB8AC3E}">
        <p14:creationId xmlns:p14="http://schemas.microsoft.com/office/powerpoint/2010/main" val="16083156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16.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2.wav"/><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4.wav"/><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BA57DBF8-A11F-A396-83DE-6BA6B1A0F10C}"/>
              </a:ext>
            </a:extLst>
          </p:cNvPr>
          <p:cNvPicPr>
            <a:picLocks noChangeAspect="1"/>
          </p:cNvPicPr>
          <p:nvPr/>
        </p:nvPicPr>
        <p:blipFill>
          <a:blip r:embed="rId3"/>
          <a:stretch>
            <a:fillRect/>
          </a:stretch>
        </p:blipFill>
        <p:spPr>
          <a:xfrm>
            <a:off x="-1124316" y="-1789587"/>
            <a:ext cx="13830666" cy="8647587"/>
          </a:xfrm>
          <a:prstGeom prst="rect">
            <a:avLst/>
          </a:prstGeom>
        </p:spPr>
      </p:pic>
      <p:pic>
        <p:nvPicPr>
          <p:cNvPr id="7" name="Picture 6">
            <a:extLst>
              <a:ext uri="{FF2B5EF4-FFF2-40B4-BE49-F238E27FC236}">
                <a16:creationId xmlns="" xmlns:a16="http://schemas.microsoft.com/office/drawing/2014/main" id="{EACF68CD-27C5-ACAF-DDAC-F557E5AD671C}"/>
              </a:ext>
            </a:extLst>
          </p:cNvPr>
          <p:cNvPicPr>
            <a:picLocks noChangeAspect="1"/>
          </p:cNvPicPr>
          <p:nvPr/>
        </p:nvPicPr>
        <p:blipFill>
          <a:blip r:embed="rId4"/>
          <a:stretch>
            <a:fillRect/>
          </a:stretch>
        </p:blipFill>
        <p:spPr>
          <a:xfrm>
            <a:off x="0" y="5907024"/>
            <a:ext cx="12192000" cy="950976"/>
          </a:xfrm>
          <a:prstGeom prst="rect">
            <a:avLst/>
          </a:prstGeom>
        </p:spPr>
      </p:pic>
      <p:pic>
        <p:nvPicPr>
          <p:cNvPr id="9" name="Picture 8">
            <a:extLst>
              <a:ext uri="{FF2B5EF4-FFF2-40B4-BE49-F238E27FC236}">
                <a16:creationId xmlns="" xmlns:a16="http://schemas.microsoft.com/office/drawing/2014/main" id="{EACF68CD-27C5-ACAF-DDAC-F557E5AD671C}"/>
              </a:ext>
            </a:extLst>
          </p:cNvPr>
          <p:cNvPicPr>
            <a:picLocks noChangeAspect="1"/>
          </p:cNvPicPr>
          <p:nvPr/>
        </p:nvPicPr>
        <p:blipFill>
          <a:blip r:embed="rId4"/>
          <a:stretch>
            <a:fillRect/>
          </a:stretch>
        </p:blipFill>
        <p:spPr>
          <a:xfrm>
            <a:off x="152400" y="6059424"/>
            <a:ext cx="12192000" cy="950976"/>
          </a:xfrm>
          <a:prstGeom prst="rect">
            <a:avLst/>
          </a:prstGeom>
        </p:spPr>
      </p:pic>
      <p:grpSp>
        <p:nvGrpSpPr>
          <p:cNvPr id="11" name="Group 10">
            <a:extLst>
              <a:ext uri="{FF2B5EF4-FFF2-40B4-BE49-F238E27FC236}">
                <a16:creationId xmlns="" xmlns:a16="http://schemas.microsoft.com/office/drawing/2014/main" id="{1379B9C2-CE02-9C2B-463A-8F0C6115B96A}"/>
              </a:ext>
            </a:extLst>
          </p:cNvPr>
          <p:cNvGrpSpPr/>
          <p:nvPr/>
        </p:nvGrpSpPr>
        <p:grpSpPr>
          <a:xfrm>
            <a:off x="3681035" y="64153"/>
            <a:ext cx="4829196" cy="1156256"/>
            <a:chOff x="996537" y="77460"/>
            <a:chExt cx="8713816" cy="1156256"/>
          </a:xfrm>
        </p:grpSpPr>
        <p:sp>
          <p:nvSpPr>
            <p:cNvPr id="12" name="TextBox 11">
              <a:extLst>
                <a:ext uri="{FF2B5EF4-FFF2-40B4-BE49-F238E27FC236}">
                  <a16:creationId xmlns="" xmlns:a16="http://schemas.microsoft.com/office/drawing/2014/main" id="{EB9392B3-F7EB-8493-4701-FEBE841A9247}"/>
                </a:ext>
              </a:extLst>
            </p:cNvPr>
            <p:cNvSpPr txBox="1"/>
            <p:nvPr/>
          </p:nvSpPr>
          <p:spPr>
            <a:xfrm>
              <a:off x="996537" y="77460"/>
              <a:ext cx="8713816" cy="1107996"/>
            </a:xfrm>
            <a:prstGeom prst="rect">
              <a:avLst/>
            </a:prstGeom>
            <a:noFill/>
          </p:spPr>
          <p:txBody>
            <a:bodyPr wrap="square" rtlCol="0">
              <a:spAutoFit/>
            </a:bodyPr>
            <a:lstStyle/>
            <a:p>
              <a:pPr algn="ctr"/>
              <a:r>
                <a:rPr lang="en-US" sz="6600" err="1">
                  <a:ln w="254000">
                    <a:solidFill>
                      <a:schemeClr val="bg1"/>
                    </a:solidFill>
                  </a:ln>
                  <a:latin typeface="UVN Banh Mi" pitchFamily="2" charset="0"/>
                </a:rPr>
                <a:t>Tiếng</a:t>
              </a:r>
              <a:r>
                <a:rPr lang="en-US" sz="6600">
                  <a:ln w="254000">
                    <a:solidFill>
                      <a:schemeClr val="bg1"/>
                    </a:solidFill>
                  </a:ln>
                  <a:latin typeface="UVN Banh Mi" pitchFamily="2" charset="0"/>
                </a:rPr>
                <a:t> Việt</a:t>
              </a:r>
              <a:endParaRPr lang="en-US" sz="6600" dirty="0">
                <a:ln w="254000">
                  <a:solidFill>
                    <a:schemeClr val="bg1"/>
                  </a:solidFill>
                </a:ln>
                <a:latin typeface="UVN Banh Mi" pitchFamily="2" charset="0"/>
              </a:endParaRPr>
            </a:p>
          </p:txBody>
        </p:sp>
        <p:sp>
          <p:nvSpPr>
            <p:cNvPr id="13" name="TextBox 12">
              <a:extLst>
                <a:ext uri="{FF2B5EF4-FFF2-40B4-BE49-F238E27FC236}">
                  <a16:creationId xmlns="" xmlns:a16="http://schemas.microsoft.com/office/drawing/2014/main" id="{A30ECEE4-6922-C6E1-197B-41650816DDD6}"/>
                </a:ext>
              </a:extLst>
            </p:cNvPr>
            <p:cNvSpPr txBox="1"/>
            <p:nvPr/>
          </p:nvSpPr>
          <p:spPr>
            <a:xfrm>
              <a:off x="1287800" y="125720"/>
              <a:ext cx="8131288" cy="1107996"/>
            </a:xfrm>
            <a:prstGeom prst="rect">
              <a:avLst/>
            </a:prstGeom>
            <a:noFill/>
          </p:spPr>
          <p:txBody>
            <a:bodyPr wrap="square" rtlCol="0">
              <a:spAutoFit/>
            </a:bodyPr>
            <a:lstStyle/>
            <a:p>
              <a:pPr algn="ctr"/>
              <a:r>
                <a:rPr lang="en-US" sz="66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Tiếng</a:t>
              </a:r>
              <a:r>
                <a:rPr lang="en-US" sz="6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Việt</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grpSp>
        <p:nvGrpSpPr>
          <p:cNvPr id="14" name="Group 13">
            <a:extLst>
              <a:ext uri="{FF2B5EF4-FFF2-40B4-BE49-F238E27FC236}">
                <a16:creationId xmlns="" xmlns:a16="http://schemas.microsoft.com/office/drawing/2014/main" id="{454FF7E6-323E-E764-9F3B-E702E4321BDE}"/>
              </a:ext>
            </a:extLst>
          </p:cNvPr>
          <p:cNvGrpSpPr/>
          <p:nvPr/>
        </p:nvGrpSpPr>
        <p:grpSpPr>
          <a:xfrm>
            <a:off x="1460349" y="2534206"/>
            <a:ext cx="7981951" cy="1446551"/>
            <a:chOff x="-716245" y="1869857"/>
            <a:chExt cx="7265378" cy="8709390"/>
          </a:xfrm>
        </p:grpSpPr>
        <p:sp>
          <p:nvSpPr>
            <p:cNvPr id="15" name="TextBox 14">
              <a:extLst>
                <a:ext uri="{FF2B5EF4-FFF2-40B4-BE49-F238E27FC236}">
                  <a16:creationId xmlns="" xmlns:a16="http://schemas.microsoft.com/office/drawing/2014/main" id="{63B49BFD-51BC-AB73-2A28-7F0444ECF426}"/>
                </a:ext>
              </a:extLst>
            </p:cNvPr>
            <p:cNvSpPr txBox="1"/>
            <p:nvPr/>
          </p:nvSpPr>
          <p:spPr>
            <a:xfrm>
              <a:off x="-716245" y="1869863"/>
              <a:ext cx="7265378" cy="8709384"/>
            </a:xfrm>
            <a:prstGeom prst="rect">
              <a:avLst/>
            </a:prstGeom>
            <a:noFill/>
          </p:spPr>
          <p:txBody>
            <a:bodyPr wrap="square">
              <a:spAutoFit/>
            </a:bodyPr>
            <a:lstStyle/>
            <a:p>
              <a:pPr algn="ctr"/>
              <a:r>
                <a:rPr lang="en-US" sz="8800" b="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NHỮNG NGƯỜI TÀI TRÍ</a:t>
              </a:r>
              <a:endParaRPr lang="en-US" sz="88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endParaRPr>
            </a:p>
          </p:txBody>
        </p:sp>
        <p:sp>
          <p:nvSpPr>
            <p:cNvPr id="16" name="TextBox 15">
              <a:extLst>
                <a:ext uri="{FF2B5EF4-FFF2-40B4-BE49-F238E27FC236}">
                  <a16:creationId xmlns="" xmlns:a16="http://schemas.microsoft.com/office/drawing/2014/main" id="{BED9A64D-AD0D-6373-CF8F-A051D0E8D219}"/>
                </a:ext>
              </a:extLst>
            </p:cNvPr>
            <p:cNvSpPr txBox="1"/>
            <p:nvPr/>
          </p:nvSpPr>
          <p:spPr>
            <a:xfrm>
              <a:off x="-716245" y="1869857"/>
              <a:ext cx="7265376" cy="8709384"/>
            </a:xfrm>
            <a:prstGeom prst="rect">
              <a:avLst/>
            </a:prstGeom>
            <a:noFill/>
          </p:spPr>
          <p:txBody>
            <a:bodyPr wrap="square">
              <a:spAutoFit/>
            </a:bodyPr>
            <a:lstStyle/>
            <a:p>
              <a:pPr algn="ctr"/>
              <a:r>
                <a:rPr lang="en-US" sz="88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NHỮNG NGƯỜI TÀI TRÍ</a:t>
              </a:r>
              <a:endParaRPr lang="en-US" sz="8800" b="1" dirty="0">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endParaRPr>
            </a:p>
          </p:txBody>
        </p:sp>
      </p:grpSp>
    </p:spTree>
    <p:extLst>
      <p:ext uri="{BB962C8B-B14F-4D97-AF65-F5344CB8AC3E}">
        <p14:creationId xmlns:p14="http://schemas.microsoft.com/office/powerpoint/2010/main" val="2663617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9"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 calcmode="lin" valueType="num">
                                      <p:cBhvr>
                                        <p:cTn id="15" dur="500" fill="hold"/>
                                        <p:tgtEl>
                                          <p:spTgt spid="14"/>
                                        </p:tgtEl>
                                        <p:attrNameLst>
                                          <p:attrName>style.rotation</p:attrName>
                                        </p:attrNameLst>
                                      </p:cBhvr>
                                      <p:tavLst>
                                        <p:tav tm="0">
                                          <p:val>
                                            <p:fltVal val="360"/>
                                          </p:val>
                                        </p:tav>
                                        <p:tav tm="100000">
                                          <p:val>
                                            <p:fltVal val="0"/>
                                          </p:val>
                                        </p:tav>
                                      </p:tavLst>
                                    </p:anim>
                                    <p:animEffect transition="in" filter="fade">
                                      <p:cBhvr>
                                        <p:cTn id="16"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9">
            <a:extLst>
              <a:ext uri="{FF2B5EF4-FFF2-40B4-BE49-F238E27FC236}">
                <a16:creationId xmlns="" xmlns:a16="http://schemas.microsoft.com/office/drawing/2014/main" id="{733B4A45-4CC4-AC0A-995E-7465B7BD323A}"/>
              </a:ext>
            </a:extLst>
          </p:cNvPr>
          <p:cNvSpPr/>
          <p:nvPr/>
        </p:nvSpPr>
        <p:spPr>
          <a:xfrm>
            <a:off x="1466850" y="1123950"/>
            <a:ext cx="9486900" cy="508635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49" name="Group 48"/>
          <p:cNvGrpSpPr/>
          <p:nvPr/>
        </p:nvGrpSpPr>
        <p:grpSpPr>
          <a:xfrm>
            <a:off x="1549356" y="2087562"/>
            <a:ext cx="9590528" cy="1122569"/>
            <a:chOff x="4543366" y="1813895"/>
            <a:chExt cx="3403836" cy="654683"/>
          </a:xfrm>
        </p:grpSpPr>
        <p:sp>
          <p:nvSpPr>
            <p:cNvPr id="50" name="Rectangle: Rounded Corners 34">
              <a:extLst>
                <a:ext uri="{FF2B5EF4-FFF2-40B4-BE49-F238E27FC236}">
                  <a16:creationId xmlns="" xmlns:a16="http://schemas.microsoft.com/office/drawing/2014/main" id="{3CF7F5D6-F7FF-BC54-983D-EDF92D1873C6}"/>
                </a:ext>
              </a:extLst>
            </p:cNvPr>
            <p:cNvSpPr/>
            <p:nvPr/>
          </p:nvSpPr>
          <p:spPr>
            <a:xfrm>
              <a:off x="4543366" y="1813895"/>
              <a:ext cx="3271712" cy="654683"/>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rgbClr val="CBFFA9"/>
            </a:solidFill>
            <a:ln w="28575">
              <a:solidFill>
                <a:schemeClr val="tx1"/>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800" b="1" dirty="0">
                <a:solidFill>
                  <a:srgbClr val="002060"/>
                </a:solidFill>
                <a:latin typeface="UTM Duepuntozero" panose="02040603050506020204" pitchFamily="18" charset="0"/>
              </a:endParaRPr>
            </a:p>
          </p:txBody>
        </p:sp>
        <p:sp>
          <p:nvSpPr>
            <p:cNvPr id="51" name="TextBox 50"/>
            <p:cNvSpPr txBox="1"/>
            <p:nvPr/>
          </p:nvSpPr>
          <p:spPr>
            <a:xfrm>
              <a:off x="4543366" y="1988665"/>
              <a:ext cx="3403836" cy="305142"/>
            </a:xfrm>
            <a:prstGeom prst="rect">
              <a:avLst/>
            </a:prstGeom>
            <a:noFill/>
          </p:spPr>
          <p:txBody>
            <a:bodyPr wrap="square" rtlCol="0">
              <a:spAutoFit/>
            </a:bodyPr>
            <a:lstStyle/>
            <a:p>
              <a:r>
                <a:rPr lang="en-US" sz="2800" b="1">
                  <a:latin typeface="+mj-lt"/>
                </a:rPr>
                <a:t>1. Sưu tầm tranh, ảnh về Bác Hồ với thiếu nhi.</a:t>
              </a:r>
            </a:p>
          </p:txBody>
        </p:sp>
      </p:grpSp>
      <p:grpSp>
        <p:nvGrpSpPr>
          <p:cNvPr id="61" name="Group 60"/>
          <p:cNvGrpSpPr/>
          <p:nvPr/>
        </p:nvGrpSpPr>
        <p:grpSpPr>
          <a:xfrm>
            <a:off x="1601170" y="3722441"/>
            <a:ext cx="9218260" cy="1431117"/>
            <a:chOff x="4308588" y="3166403"/>
            <a:chExt cx="3271712" cy="654683"/>
          </a:xfrm>
        </p:grpSpPr>
        <p:sp>
          <p:nvSpPr>
            <p:cNvPr id="62" name="Rectangle: Rounded Corners 34">
              <a:extLst>
                <a:ext uri="{FF2B5EF4-FFF2-40B4-BE49-F238E27FC236}">
                  <a16:creationId xmlns="" xmlns:a16="http://schemas.microsoft.com/office/drawing/2014/main" id="{3CF7F5D6-F7FF-BC54-983D-EDF92D1873C6}"/>
                </a:ext>
              </a:extLst>
            </p:cNvPr>
            <p:cNvSpPr/>
            <p:nvPr/>
          </p:nvSpPr>
          <p:spPr>
            <a:xfrm>
              <a:off x="4308588" y="3166403"/>
              <a:ext cx="3271712" cy="654683"/>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rgbClr val="9ADCFF"/>
            </a:solidFill>
            <a:ln w="28575">
              <a:solidFill>
                <a:schemeClr val="tx1"/>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800" b="1" dirty="0">
                <a:solidFill>
                  <a:srgbClr val="002060"/>
                </a:solidFill>
                <a:latin typeface="UTM Duepuntozero" panose="02040603050506020204" pitchFamily="18" charset="0"/>
              </a:endParaRPr>
            </a:p>
          </p:txBody>
        </p:sp>
        <p:sp>
          <p:nvSpPr>
            <p:cNvPr id="63" name="TextBox 62"/>
            <p:cNvSpPr txBox="1"/>
            <p:nvPr/>
          </p:nvSpPr>
          <p:spPr>
            <a:xfrm>
              <a:off x="4308588" y="3274154"/>
              <a:ext cx="3195039" cy="436469"/>
            </a:xfrm>
            <a:prstGeom prst="rect">
              <a:avLst/>
            </a:prstGeom>
            <a:noFill/>
          </p:spPr>
          <p:txBody>
            <a:bodyPr wrap="square" rtlCol="0">
              <a:spAutoFit/>
            </a:bodyPr>
            <a:lstStyle/>
            <a:p>
              <a:r>
                <a:rPr lang="en-US" sz="2800" b="1">
                  <a:latin typeface="+mj-lt"/>
                </a:rPr>
                <a:t>2. Chia sẻ cảm xúc của em về một bức tranh hoặc bức ảnh </a:t>
              </a:r>
              <a:br>
                <a:rPr lang="en-US" sz="2800" b="1">
                  <a:latin typeface="+mj-lt"/>
                </a:rPr>
              </a:br>
              <a:r>
                <a:rPr lang="en-US" sz="2800" b="1">
                  <a:latin typeface="+mj-lt"/>
                </a:rPr>
                <a:t>sưu tầm được.</a:t>
              </a:r>
            </a:p>
          </p:txBody>
        </p:sp>
      </p:grpSp>
      <p:grpSp>
        <p:nvGrpSpPr>
          <p:cNvPr id="16" name="Group 15"/>
          <p:cNvGrpSpPr/>
          <p:nvPr/>
        </p:nvGrpSpPr>
        <p:grpSpPr>
          <a:xfrm>
            <a:off x="1280716" y="322967"/>
            <a:ext cx="3754212" cy="2565579"/>
            <a:chOff x="1274989" y="2209621"/>
            <a:chExt cx="3754212" cy="3358931"/>
          </a:xfrm>
        </p:grpSpPr>
        <p:sp>
          <p:nvSpPr>
            <p:cNvPr id="17" name="Title 1"/>
            <p:cNvSpPr txBox="1">
              <a:spLocks/>
            </p:cNvSpPr>
            <p:nvPr/>
          </p:nvSpPr>
          <p:spPr>
            <a:xfrm>
              <a:off x="1274989" y="2217161"/>
              <a:ext cx="3754212" cy="3351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ln w="8890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Vận dụng</a:t>
              </a:r>
            </a:p>
          </p:txBody>
        </p:sp>
        <p:sp>
          <p:nvSpPr>
            <p:cNvPr id="18" name="Title 1"/>
            <p:cNvSpPr txBox="1">
              <a:spLocks/>
            </p:cNvSpPr>
            <p:nvPr/>
          </p:nvSpPr>
          <p:spPr>
            <a:xfrm>
              <a:off x="1274989" y="2209621"/>
              <a:ext cx="3754212" cy="3351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ln>
                    <a:solidFill>
                      <a:schemeClr val="tx1"/>
                    </a:solidFill>
                  </a:ln>
                  <a:solidFill>
                    <a:srgbClr val="FFB745"/>
                  </a:solidFill>
                  <a:latin typeface="iCiel Pony" panose="02000000000000000000" pitchFamily="2" charset="0"/>
                </a:rPr>
                <a:t>Vận dụng</a:t>
              </a:r>
            </a:p>
          </p:txBody>
        </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5839" y="1506000"/>
            <a:ext cx="1588362" cy="11428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5293" y="2084698"/>
            <a:ext cx="1433854" cy="102968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7145" y="4324413"/>
            <a:ext cx="1175352" cy="1175352"/>
          </a:xfrm>
          <a:prstGeom prst="rect">
            <a:avLst/>
          </a:prstGeom>
        </p:spPr>
      </p:pic>
    </p:spTree>
    <p:extLst>
      <p:ext uri="{BB962C8B-B14F-4D97-AF65-F5344CB8AC3E}">
        <p14:creationId xmlns:p14="http://schemas.microsoft.com/office/powerpoint/2010/main" val="4171498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anim calcmode="lin" valueType="num">
                                      <p:cBhvr>
                                        <p:cTn id="13" dur="500" fill="hold"/>
                                        <p:tgtEl>
                                          <p:spTgt spid="49"/>
                                        </p:tgtEl>
                                        <p:attrNameLst>
                                          <p:attrName>ppt_x</p:attrName>
                                        </p:attrNameLst>
                                      </p:cBhvr>
                                      <p:tavLst>
                                        <p:tav tm="0">
                                          <p:val>
                                            <p:strVal val="#ppt_x"/>
                                          </p:val>
                                        </p:tav>
                                        <p:tav tm="100000">
                                          <p:val>
                                            <p:strVal val="#ppt_x"/>
                                          </p:val>
                                        </p:tav>
                                      </p:tavLst>
                                    </p:anim>
                                    <p:anim calcmode="lin" valueType="num">
                                      <p:cBhvr>
                                        <p:cTn id="14" dur="450" decel="100000" fill="hold"/>
                                        <p:tgtEl>
                                          <p:spTgt spid="49"/>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par>
                          <p:cTn id="16" fill="hold">
                            <p:stCondLst>
                              <p:cond delay="500"/>
                            </p:stCondLst>
                            <p:childTnLst>
                              <p:par>
                                <p:cTn id="17" presetID="2" presetClass="entr" presetSubtype="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anim calcmode="lin" valueType="num">
                                      <p:cBhvr>
                                        <p:cTn id="30" dur="500" fill="hold"/>
                                        <p:tgtEl>
                                          <p:spTgt spid="61"/>
                                        </p:tgtEl>
                                        <p:attrNameLst>
                                          <p:attrName>ppt_x</p:attrName>
                                        </p:attrNameLst>
                                      </p:cBhvr>
                                      <p:tavLst>
                                        <p:tav tm="0">
                                          <p:val>
                                            <p:strVal val="#ppt_x"/>
                                          </p:val>
                                        </p:tav>
                                        <p:tav tm="100000">
                                          <p:val>
                                            <p:strVal val="#ppt_x"/>
                                          </p:val>
                                        </p:tav>
                                      </p:tavLst>
                                    </p:anim>
                                    <p:anim calcmode="lin" valueType="num">
                                      <p:cBhvr>
                                        <p:cTn id="31" dur="450" decel="100000" fill="hold"/>
                                        <p:tgtEl>
                                          <p:spTgt spid="61"/>
                                        </p:tgtEl>
                                        <p:attrNameLst>
                                          <p:attrName>ppt_y</p:attrName>
                                        </p:attrNameLst>
                                      </p:cBhvr>
                                      <p:tavLst>
                                        <p:tav tm="0">
                                          <p:val>
                                            <p:strVal val="#ppt_y+1"/>
                                          </p:val>
                                        </p:tav>
                                        <p:tav tm="100000">
                                          <p:val>
                                            <p:strVal val="#ppt_y-.03"/>
                                          </p:val>
                                        </p:tav>
                                      </p:tavLst>
                                    </p:anim>
                                    <p:anim calcmode="lin" valueType="num">
                                      <p:cBhvr>
                                        <p:cTn id="32" dur="50" accel="100000" fill="hold">
                                          <p:stCondLst>
                                            <p:cond delay="450"/>
                                          </p:stCondLst>
                                        </p:cTn>
                                        <p:tgtEl>
                                          <p:spTgt spid="6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Tiếng ting ting.wav"/>
                                        </p:tgtEl>
                                      </p:cMediaNode>
                                    </p:audio>
                                  </p:subTnLst>
                                </p:cTn>
                              </p:par>
                            </p:childTnLst>
                          </p:cTn>
                        </p:par>
                        <p:par>
                          <p:cTn id="33" fill="hold">
                            <p:stCondLst>
                              <p:cond delay="500"/>
                            </p:stCondLst>
                            <p:childTnLst>
                              <p:par>
                                <p:cTn id="34" presetID="6" presetClass="entr" presetSubtype="32"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ou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 xmlns:a16="http://schemas.microsoft.com/office/drawing/2014/main" id="{83D44B43-8037-5887-D3DE-14AAB7BB8547}"/>
              </a:ext>
            </a:extLst>
          </p:cNvPr>
          <p:cNvSpPr txBox="1">
            <a:spLocks/>
          </p:cNvSpPr>
          <p:nvPr/>
        </p:nvSpPr>
        <p:spPr>
          <a:xfrm>
            <a:off x="264085" y="384515"/>
            <a:ext cx="3132258" cy="2982800"/>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grpSp>
        <p:nvGrpSpPr>
          <p:cNvPr id="10" name="Group 9"/>
          <p:cNvGrpSpPr/>
          <p:nvPr/>
        </p:nvGrpSpPr>
        <p:grpSpPr>
          <a:xfrm>
            <a:off x="6299201" y="-372092"/>
            <a:ext cx="5892799" cy="3293481"/>
            <a:chOff x="6299201" y="-372092"/>
            <a:chExt cx="5892799" cy="3293481"/>
          </a:xfrm>
        </p:grpSpPr>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flipH="1">
              <a:off x="6299201" y="-372092"/>
              <a:ext cx="5892799" cy="3293481"/>
            </a:xfrm>
            <a:prstGeom prst="rect">
              <a:avLst/>
            </a:prstGeom>
          </p:spPr>
        </p:pic>
        <p:sp>
          <p:nvSpPr>
            <p:cNvPr id="9" name="TextBox 8"/>
            <p:cNvSpPr txBox="1"/>
            <p:nvPr/>
          </p:nvSpPr>
          <p:spPr>
            <a:xfrm>
              <a:off x="7137356" y="1675936"/>
              <a:ext cx="3858830" cy="954107"/>
            </a:xfrm>
            <a:prstGeom prst="rect">
              <a:avLst/>
            </a:prstGeom>
            <a:noFill/>
          </p:spPr>
          <p:txBody>
            <a:bodyPr wrap="square" rtlCol="0">
              <a:spAutoFit/>
            </a:bodyPr>
            <a:lstStyle/>
            <a:p>
              <a:pPr algn="ctr"/>
              <a:r>
                <a:rPr lang="en-US" sz="2800" b="1">
                  <a:latin typeface="+mj-lt"/>
                </a:rPr>
                <a:t>Nội dung của bức tranh nói về điều gì?</a:t>
              </a:r>
            </a:p>
          </p:txBody>
        </p:sp>
      </p:grpSp>
      <p:grpSp>
        <p:nvGrpSpPr>
          <p:cNvPr id="11" name="Group 10"/>
          <p:cNvGrpSpPr/>
          <p:nvPr/>
        </p:nvGrpSpPr>
        <p:grpSpPr>
          <a:xfrm>
            <a:off x="6277016" y="2702020"/>
            <a:ext cx="5892799" cy="3293481"/>
            <a:chOff x="6299201" y="-372092"/>
            <a:chExt cx="5892799" cy="3293481"/>
          </a:xfrm>
        </p:grpSpPr>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flipH="1">
              <a:off x="6299201" y="-372092"/>
              <a:ext cx="5892799" cy="3293481"/>
            </a:xfrm>
            <a:prstGeom prst="rect">
              <a:avLst/>
            </a:prstGeom>
          </p:spPr>
        </p:pic>
        <p:sp>
          <p:nvSpPr>
            <p:cNvPr id="13" name="TextBox 12"/>
            <p:cNvSpPr txBox="1"/>
            <p:nvPr/>
          </p:nvSpPr>
          <p:spPr>
            <a:xfrm>
              <a:off x="7137356" y="1675936"/>
              <a:ext cx="3858830" cy="954107"/>
            </a:xfrm>
            <a:prstGeom prst="rect">
              <a:avLst/>
            </a:prstGeom>
            <a:noFill/>
          </p:spPr>
          <p:txBody>
            <a:bodyPr wrap="square" rtlCol="0">
              <a:spAutoFit/>
            </a:bodyPr>
            <a:lstStyle/>
            <a:p>
              <a:pPr algn="ctr"/>
              <a:r>
                <a:rPr lang="en-US" sz="2800" b="1">
                  <a:latin typeface="+mj-lt"/>
                </a:rPr>
                <a:t>Chia sẻ cảm xúc của em về bức tranh đó.</a:t>
              </a:r>
            </a:p>
          </p:txBody>
        </p:sp>
      </p:grpSp>
      <p:grpSp>
        <p:nvGrpSpPr>
          <p:cNvPr id="7" name="Group 6"/>
          <p:cNvGrpSpPr/>
          <p:nvPr/>
        </p:nvGrpSpPr>
        <p:grpSpPr>
          <a:xfrm>
            <a:off x="-239132" y="197705"/>
            <a:ext cx="4261604" cy="3306186"/>
            <a:chOff x="0" y="698416"/>
            <a:chExt cx="7320852" cy="6043033"/>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98416"/>
              <a:ext cx="7320852" cy="6043033"/>
            </a:xfrm>
            <a:prstGeom prst="rect">
              <a:avLst/>
            </a:prstGeom>
          </p:spPr>
        </p:pic>
        <p:sp>
          <p:nvSpPr>
            <p:cNvPr id="6" name="Title 1"/>
            <p:cNvSpPr txBox="1">
              <a:spLocks/>
            </p:cNvSpPr>
            <p:nvPr/>
          </p:nvSpPr>
          <p:spPr>
            <a:xfrm>
              <a:off x="900093" y="846775"/>
              <a:ext cx="5520666" cy="4928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n>
                    <a:solidFill>
                      <a:schemeClr val="tx1"/>
                    </a:solidFill>
                  </a:ln>
                  <a:solidFill>
                    <a:schemeClr val="accent4">
                      <a:lumMod val="60000"/>
                      <a:lumOff val="40000"/>
                    </a:schemeClr>
                  </a:solidFill>
                  <a:latin typeface="iCiel Pony" panose="02000000000000000000" pitchFamily="2" charset="0"/>
                </a:rPr>
                <a:t>Thảo luận nhóm đôi</a:t>
              </a:r>
            </a:p>
          </p:txBody>
        </p:sp>
      </p:grpSp>
      <p:pic>
        <p:nvPicPr>
          <p:cNvPr id="14" name="Content Placeholder 1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827476" y="2804661"/>
            <a:ext cx="4309880" cy="4053339"/>
          </a:xfrm>
        </p:spPr>
      </p:pic>
    </p:spTree>
    <p:extLst>
      <p:ext uri="{BB962C8B-B14F-4D97-AF65-F5344CB8AC3E}">
        <p14:creationId xmlns:p14="http://schemas.microsoft.com/office/powerpoint/2010/main" val="41650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9943"/>
            <a:ext cx="12192000" cy="7307943"/>
          </a:xfrm>
          <a:prstGeom prst="rect">
            <a:avLst/>
          </a:prstGeom>
        </p:spPr>
      </p:pic>
      <p:pic>
        <p:nvPicPr>
          <p:cNvPr id="5" name="Picture 4">
            <a:extLst>
              <a:ext uri="{FF2B5EF4-FFF2-40B4-BE49-F238E27FC236}">
                <a16:creationId xmlns=""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grpSp>
        <p:nvGrpSpPr>
          <p:cNvPr id="6" name="Group 5"/>
          <p:cNvGrpSpPr/>
          <p:nvPr/>
        </p:nvGrpSpPr>
        <p:grpSpPr>
          <a:xfrm>
            <a:off x="3982697" y="604883"/>
            <a:ext cx="5029074" cy="2308324"/>
            <a:chOff x="3982697" y="604883"/>
            <a:chExt cx="5029074" cy="2308324"/>
          </a:xfrm>
        </p:grpSpPr>
        <p:sp>
          <p:nvSpPr>
            <p:cNvPr id="7" name="Rectangle 6"/>
            <p:cNvSpPr/>
            <p:nvPr/>
          </p:nvSpPr>
          <p:spPr>
            <a:xfrm>
              <a:off x="3982697" y="604883"/>
              <a:ext cx="5029074" cy="2308324"/>
            </a:xfrm>
            <a:prstGeom prst="rect">
              <a:avLst/>
            </a:prstGeom>
          </p:spPr>
          <p:txBody>
            <a:bodyPr wrap="square">
              <a:spAutoFit/>
            </a:bodyPr>
            <a:lstStyle/>
            <a:p>
              <a:pPr algn="ctr"/>
              <a:r>
                <a:rPr lang="en-US" sz="7200" b="1">
                  <a:ln w="11430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Chia sẻ trước lớp</a:t>
              </a:r>
              <a:endParaRPr lang="en-US" sz="7200">
                <a:ln w="11430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endParaRPr>
            </a:p>
          </p:txBody>
        </p:sp>
        <p:sp>
          <p:nvSpPr>
            <p:cNvPr id="15" name="Rectangle 14"/>
            <p:cNvSpPr/>
            <p:nvPr/>
          </p:nvSpPr>
          <p:spPr>
            <a:xfrm>
              <a:off x="3982697" y="604883"/>
              <a:ext cx="5029074" cy="2308324"/>
            </a:xfrm>
            <a:prstGeom prst="rect">
              <a:avLst/>
            </a:prstGeom>
          </p:spPr>
          <p:txBody>
            <a:bodyPr wrap="square">
              <a:spAutoFit/>
            </a:bodyPr>
            <a:lstStyle/>
            <a:p>
              <a:pPr algn="ctr"/>
              <a:r>
                <a:rPr lang="en-US" sz="7200" b="1">
                  <a:ln>
                    <a:solidFill>
                      <a:schemeClr val="tx1"/>
                    </a:solidFill>
                  </a:ln>
                  <a:solidFill>
                    <a:srgbClr val="FFC000"/>
                  </a:solidFill>
                  <a:latin typeface="iCiel Pony" panose="02000000000000000000" pitchFamily="2" charset="0"/>
                </a:rPr>
                <a:t>Chia sẻ trước lớp</a:t>
              </a:r>
              <a:endParaRPr lang="en-US" sz="7200">
                <a:ln>
                  <a:solidFill>
                    <a:schemeClr val="tx1"/>
                  </a:solidFill>
                </a:ln>
                <a:solidFill>
                  <a:srgbClr val="FFC000"/>
                </a:solidFill>
                <a:latin typeface="iCiel Pony" panose="02000000000000000000" pitchFamily="2" charset="0"/>
              </a:endParaRPr>
            </a:p>
          </p:txBody>
        </p:sp>
      </p:grpSp>
    </p:spTree>
    <p:extLst>
      <p:ext uri="{BB962C8B-B14F-4D97-AF65-F5344CB8AC3E}">
        <p14:creationId xmlns:p14="http://schemas.microsoft.com/office/powerpoint/2010/main" val="4094994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9">
            <a:extLst>
              <a:ext uri="{FF2B5EF4-FFF2-40B4-BE49-F238E27FC236}">
                <a16:creationId xmlns="" xmlns:a16="http://schemas.microsoft.com/office/drawing/2014/main" id="{733B4A45-4CC4-AC0A-995E-7465B7BD323A}"/>
              </a:ext>
            </a:extLst>
          </p:cNvPr>
          <p:cNvSpPr/>
          <p:nvPr/>
        </p:nvSpPr>
        <p:spPr>
          <a:xfrm>
            <a:off x="172614" y="1001486"/>
            <a:ext cx="11846773" cy="5254171"/>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sp>
        <p:nvSpPr>
          <p:cNvPr id="4" name="TextBox 3"/>
          <p:cNvSpPr txBox="1"/>
          <p:nvPr/>
        </p:nvSpPr>
        <p:spPr>
          <a:xfrm>
            <a:off x="522513" y="5423134"/>
            <a:ext cx="4680201" cy="584775"/>
          </a:xfrm>
          <a:prstGeom prst="rect">
            <a:avLst/>
          </a:prstGeom>
          <a:noFill/>
        </p:spPr>
        <p:txBody>
          <a:bodyPr wrap="square" rtlCol="0">
            <a:spAutoFit/>
          </a:bodyPr>
          <a:lstStyle/>
          <a:p>
            <a:pPr algn="ctr"/>
            <a:r>
              <a:rPr lang="en-US" sz="3200">
                <a:latin typeface="UTM Duepuntozero" panose="02040603050506020204" pitchFamily="18" charset="0"/>
              </a:rPr>
              <a:t>Bác Hồ phát kẹo cho thiếu nhi</a:t>
            </a:r>
          </a:p>
        </p:txBody>
      </p:sp>
      <p:sp>
        <p:nvSpPr>
          <p:cNvPr id="5" name="TextBox 4"/>
          <p:cNvSpPr txBox="1"/>
          <p:nvPr/>
        </p:nvSpPr>
        <p:spPr>
          <a:xfrm>
            <a:off x="5187787" y="1745573"/>
            <a:ext cx="6881434" cy="584775"/>
          </a:xfrm>
          <a:prstGeom prst="rect">
            <a:avLst/>
          </a:prstGeom>
          <a:noFill/>
        </p:spPr>
        <p:txBody>
          <a:bodyPr wrap="square" rtlCol="0">
            <a:spAutoFit/>
          </a:bodyPr>
          <a:lstStyle/>
          <a:p>
            <a:pPr algn="ctr"/>
            <a:r>
              <a:rPr lang="en-US" sz="3200" b="1"/>
              <a:t>Cảm xúc của em về bức tranh là:</a:t>
            </a:r>
          </a:p>
        </p:txBody>
      </p:sp>
      <p:grpSp>
        <p:nvGrpSpPr>
          <p:cNvPr id="6" name="Group 5"/>
          <p:cNvGrpSpPr/>
          <p:nvPr/>
        </p:nvGrpSpPr>
        <p:grpSpPr>
          <a:xfrm>
            <a:off x="5325196" y="2368953"/>
            <a:ext cx="6606616" cy="3104906"/>
            <a:chOff x="4626684" y="2947551"/>
            <a:chExt cx="7292161" cy="3104906"/>
          </a:xfrm>
        </p:grpSpPr>
        <p:sp>
          <p:nvSpPr>
            <p:cNvPr id="7" name="Rounded Rectangle 6"/>
            <p:cNvSpPr/>
            <p:nvPr/>
          </p:nvSpPr>
          <p:spPr>
            <a:xfrm>
              <a:off x="4626684" y="2947551"/>
              <a:ext cx="7292161" cy="3104906"/>
            </a:xfrm>
            <a:prstGeom prst="roundRect">
              <a:avLst/>
            </a:prstGeom>
            <a:solidFill>
              <a:srgbClr val="CBFFA9"/>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BFFA9"/>
                </a:solidFill>
              </a:endParaRPr>
            </a:p>
          </p:txBody>
        </p:sp>
        <p:sp>
          <p:nvSpPr>
            <p:cNvPr id="8" name="TextBox 7"/>
            <p:cNvSpPr txBox="1"/>
            <p:nvPr/>
          </p:nvSpPr>
          <p:spPr>
            <a:xfrm>
              <a:off x="4626684" y="3195291"/>
              <a:ext cx="7171282" cy="2554545"/>
            </a:xfrm>
            <a:prstGeom prst="rect">
              <a:avLst/>
            </a:prstGeom>
            <a:noFill/>
          </p:spPr>
          <p:txBody>
            <a:bodyPr wrap="square" rtlCol="0">
              <a:spAutoFit/>
            </a:bodyPr>
            <a:lstStyle/>
            <a:p>
              <a:pPr algn="just"/>
              <a:r>
                <a:rPr lang="en-US" sz="3200" b="1"/>
                <a:t>Em rất yêu quý và kính trọng Bác Hồ. Bác đã dành cả cuộc đời mình cho đất nước và đặc biệt hơn Bác đã dành rất nhiều tình yêu thương đối với thiếu nhi.</a:t>
              </a:r>
            </a:p>
          </p:txBody>
        </p:sp>
      </p:grpSp>
      <p:sp>
        <p:nvSpPr>
          <p:cNvPr id="13" name="Rectangle 12"/>
          <p:cNvSpPr/>
          <p:nvPr/>
        </p:nvSpPr>
        <p:spPr>
          <a:xfrm>
            <a:off x="537307" y="1088404"/>
            <a:ext cx="1428596" cy="707886"/>
          </a:xfrm>
          <a:prstGeom prst="rect">
            <a:avLst/>
          </a:prstGeom>
        </p:spPr>
        <p:txBody>
          <a:bodyPr wrap="none">
            <a:spAutoFit/>
          </a:bodyPr>
          <a:lstStyle/>
          <a:p>
            <a:pPr algn="ctr"/>
            <a:r>
              <a:rPr lang="en-US" sz="4000" b="1">
                <a:ln>
                  <a:solidFill>
                    <a:schemeClr val="tx1"/>
                  </a:solidFill>
                </a:ln>
                <a:solidFill>
                  <a:srgbClr val="FFC000"/>
                </a:solidFill>
                <a:latin typeface="iCiel Pony" panose="02000000000000000000" pitchFamily="2" charset="0"/>
              </a:rPr>
              <a:t>Gợi ý</a:t>
            </a:r>
            <a:endParaRPr lang="en-US" sz="4000">
              <a:ln>
                <a:solidFill>
                  <a:schemeClr val="tx1"/>
                </a:solidFill>
              </a:ln>
              <a:solidFill>
                <a:srgbClr val="FFC000"/>
              </a:solidFill>
              <a:latin typeface="iCiel Pony" panose="02000000000000000000" pitchFamily="2"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707" y="1883208"/>
            <a:ext cx="4990396" cy="3590651"/>
          </a:xfrm>
          <a:prstGeom prst="rect">
            <a:avLst/>
          </a:prstGeom>
        </p:spPr>
      </p:pic>
    </p:spTree>
    <p:extLst>
      <p:ext uri="{BB962C8B-B14F-4D97-AF65-F5344CB8AC3E}">
        <p14:creationId xmlns:p14="http://schemas.microsoft.com/office/powerpoint/2010/main" val="1944115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37"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450" decel="100000" fill="hold"/>
                                        <p:tgtEl>
                                          <p:spTgt spid="5"/>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 xmlns:a16="http://schemas.microsoft.com/office/drawing/2014/main" id="{83D44B43-8037-5887-D3DE-14AAB7BB8547}"/>
              </a:ext>
            </a:extLst>
          </p:cNvPr>
          <p:cNvSpPr txBox="1">
            <a:spLocks/>
          </p:cNvSpPr>
          <p:nvPr/>
        </p:nvSpPr>
        <p:spPr>
          <a:xfrm>
            <a:off x="430191" y="309622"/>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4000"/>
            </a:sysClr>
          </a:solidFill>
          <a:ln w="57150" cap="flat" cmpd="sng" algn="ctr">
            <a:solidFill>
              <a:srgbClr val="381F0B"/>
            </a:solidFill>
            <a:prstDash val="solid"/>
            <a:miter lim="800000"/>
            <a:extLst>
              <a:ext uri="{C807C97D-BFC1-408E-A445-0C87EB9F89A2}">
                <ask:lineSketchStyleProps xmln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5" name="Title 1"/>
          <p:cNvSpPr txBox="1">
            <a:spLocks/>
          </p:cNvSpPr>
          <p:nvPr/>
        </p:nvSpPr>
        <p:spPr>
          <a:xfrm>
            <a:off x="4565253" y="-281118"/>
            <a:ext cx="10328887" cy="7758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600" b="1">
                <a:solidFill>
                  <a:srgbClr val="D41356"/>
                </a:solidFill>
                <a:latin typeface="+mn-lt"/>
                <a:ea typeface="LNTH-LuoLuoNotangYuanTi 1" pitchFamily="2" charset="-128"/>
                <a:cs typeface="LNTH-LuoLuoNotangYuanTi 1" pitchFamily="2" charset="-128"/>
              </a:rPr>
              <a:t>?</a:t>
            </a:r>
          </a:p>
        </p:txBody>
      </p:sp>
      <p:pic>
        <p:nvPicPr>
          <p:cNvPr id="16" name="Picture 16">
            <a:extLst>
              <a:ext uri="{FF2B5EF4-FFF2-40B4-BE49-F238E27FC236}">
                <a16:creationId xmlns="" xmlns:a16="http://schemas.microsoft.com/office/drawing/2014/main" id="{E92716C0-4B23-713C-0609-1E6C48C0F998}"/>
              </a:ext>
            </a:extLst>
          </p:cNvPr>
          <p:cNvPicPr>
            <a:picLocks noChangeAspect="1"/>
          </p:cNvPicPr>
          <p:nvPr/>
        </p:nvPicPr>
        <p:blipFill>
          <a:blip r:embed="rId2"/>
          <a:srcRect/>
          <a:stretch>
            <a:fillRect/>
          </a:stretch>
        </p:blipFill>
        <p:spPr>
          <a:xfrm>
            <a:off x="1948866" y="5686836"/>
            <a:ext cx="2473991" cy="1419453"/>
          </a:xfrm>
          <a:prstGeom prst="rect">
            <a:avLst/>
          </a:prstGeom>
        </p:spPr>
      </p:pic>
      <p:pic>
        <p:nvPicPr>
          <p:cNvPr id="17" name="Picture 16">
            <a:extLst>
              <a:ext uri="{FF2B5EF4-FFF2-40B4-BE49-F238E27FC236}">
                <a16:creationId xmlns="" xmlns:a16="http://schemas.microsoft.com/office/drawing/2014/main" id="{2DDA5AE7-100C-A337-43DE-20C0C2117DCC}"/>
              </a:ext>
            </a:extLst>
          </p:cNvPr>
          <p:cNvPicPr>
            <a:picLocks noChangeAspect="1"/>
          </p:cNvPicPr>
          <p:nvPr/>
        </p:nvPicPr>
        <p:blipFill>
          <a:blip r:embed="rId2"/>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12125" y="171121"/>
            <a:ext cx="3751531" cy="2801257"/>
          </a:xfrm>
          <a:prstGeom prst="rect">
            <a:avLst/>
          </a:prstGeom>
        </p:spPr>
      </p:pic>
      <p:sp>
        <p:nvSpPr>
          <p:cNvPr id="19" name="Title 1"/>
          <p:cNvSpPr txBox="1">
            <a:spLocks/>
          </p:cNvSpPr>
          <p:nvPr/>
        </p:nvSpPr>
        <p:spPr>
          <a:xfrm>
            <a:off x="433276" y="1962181"/>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8000" b="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Dặn dò</a:t>
            </a:r>
          </a:p>
        </p:txBody>
      </p:sp>
      <p:sp>
        <p:nvSpPr>
          <p:cNvPr id="20" name="TextBox 19"/>
          <p:cNvSpPr txBox="1"/>
          <p:nvPr/>
        </p:nvSpPr>
        <p:spPr>
          <a:xfrm>
            <a:off x="4520505" y="159690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1" name="TextBox 20"/>
          <p:cNvSpPr txBox="1"/>
          <p:nvPr/>
        </p:nvSpPr>
        <p:spPr>
          <a:xfrm>
            <a:off x="4520505" y="2621853"/>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8" name="Picture 27" descr="A picture containing vector graphics&#10;&#10;Description automatically generated">
            <a:extLst>
              <a:ext uri="{FF2B5EF4-FFF2-40B4-BE49-F238E27FC236}">
                <a16:creationId xmlns="" xmlns:a16="http://schemas.microsoft.com/office/drawing/2014/main" id="{A637CF97-7B7D-D909-9A0A-3CE68DE362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56130">
            <a:off x="8726514" y="4339276"/>
            <a:ext cx="2309940" cy="2297133"/>
          </a:xfrm>
          <a:prstGeom prst="rect">
            <a:avLst/>
          </a:prstGeom>
        </p:spPr>
      </p:pic>
      <p:pic>
        <p:nvPicPr>
          <p:cNvPr id="29" name="Picture 28" descr="A picture containing text&#10;&#10;Description automatically generated">
            <a:extLst>
              <a:ext uri="{FF2B5EF4-FFF2-40B4-BE49-F238E27FC236}">
                <a16:creationId xmlns="" xmlns:a16="http://schemas.microsoft.com/office/drawing/2014/main" id="{0D44B0ED-4D29-D4E7-CC04-78BFFCA300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4105" y="4487447"/>
            <a:ext cx="1515108" cy="2219997"/>
          </a:xfrm>
          <a:prstGeom prst="rect">
            <a:avLst/>
          </a:prstGeom>
        </p:spPr>
      </p:pic>
    </p:spTree>
    <p:extLst>
      <p:ext uri="{BB962C8B-B14F-4D97-AF65-F5344CB8AC3E}">
        <p14:creationId xmlns:p14="http://schemas.microsoft.com/office/powerpoint/2010/main" val="1554927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250"/>
                                        <p:tgtEl>
                                          <p:spTgt spid="24"/>
                                        </p:tgtEl>
                                      </p:cBhvr>
                                    </p:animEffect>
                                  </p:childTnLst>
                                </p:cTn>
                              </p:par>
                            </p:childTnLst>
                          </p:cTn>
                        </p:par>
                        <p:par>
                          <p:cTn id="18" fill="hold">
                            <p:stCondLst>
                              <p:cond delay="250"/>
                            </p:stCondLst>
                            <p:childTnLst>
                              <p:par>
                                <p:cTn id="19" presetID="2" presetClass="entr" presetSubtype="2"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250"/>
                                        <p:tgtEl>
                                          <p:spTgt spid="25"/>
                                        </p:tgtEl>
                                      </p:cBhvr>
                                    </p:animEffect>
                                  </p:childTnLst>
                                </p:cTn>
                              </p:par>
                            </p:childTnLst>
                          </p:cTn>
                        </p:par>
                        <p:par>
                          <p:cTn id="28" fill="hold">
                            <p:stCondLst>
                              <p:cond delay="250"/>
                            </p:stCondLst>
                            <p:childTnLst>
                              <p:par>
                                <p:cTn id="29" presetID="2" presetClass="entr" presetSubtype="2"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250"/>
                                        <p:tgtEl>
                                          <p:spTgt spid="27"/>
                                        </p:tgtEl>
                                      </p:cBhvr>
                                    </p:animEffect>
                                  </p:childTnLst>
                                </p:cTn>
                              </p:par>
                            </p:childTnLst>
                          </p:cTn>
                        </p:par>
                        <p:par>
                          <p:cTn id="38" fill="hold">
                            <p:stCondLst>
                              <p:cond delay="250"/>
                            </p:stCondLst>
                            <p:childTnLst>
                              <p:par>
                                <p:cTn id="39" presetID="2" presetClass="entr" presetSubtype="2"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BA57DBF8-A11F-A396-83DE-6BA6B1A0F10C}"/>
              </a:ext>
            </a:extLst>
          </p:cNvPr>
          <p:cNvPicPr>
            <a:picLocks noChangeAspect="1"/>
          </p:cNvPicPr>
          <p:nvPr/>
        </p:nvPicPr>
        <p:blipFill>
          <a:blip r:embed="rId3"/>
          <a:stretch>
            <a:fillRect/>
          </a:stretch>
        </p:blipFill>
        <p:spPr>
          <a:xfrm>
            <a:off x="-1124316" y="-1789587"/>
            <a:ext cx="13830666" cy="8647587"/>
          </a:xfrm>
          <a:prstGeom prst="rect">
            <a:avLst/>
          </a:prstGeom>
        </p:spPr>
      </p:pic>
      <p:pic>
        <p:nvPicPr>
          <p:cNvPr id="7" name="Picture 6">
            <a:extLst>
              <a:ext uri="{FF2B5EF4-FFF2-40B4-BE49-F238E27FC236}">
                <a16:creationId xmlns="" xmlns:a16="http://schemas.microsoft.com/office/drawing/2014/main" id="{EACF68CD-27C5-ACAF-DDAC-F557E5AD671C}"/>
              </a:ext>
            </a:extLst>
          </p:cNvPr>
          <p:cNvPicPr>
            <a:picLocks noChangeAspect="1"/>
          </p:cNvPicPr>
          <p:nvPr/>
        </p:nvPicPr>
        <p:blipFill>
          <a:blip r:embed="rId4"/>
          <a:stretch>
            <a:fillRect/>
          </a:stretch>
        </p:blipFill>
        <p:spPr>
          <a:xfrm>
            <a:off x="0" y="5907024"/>
            <a:ext cx="12192000" cy="950976"/>
          </a:xfrm>
          <a:prstGeom prst="rect">
            <a:avLst/>
          </a:prstGeom>
        </p:spPr>
      </p:pic>
      <p:pic>
        <p:nvPicPr>
          <p:cNvPr id="9" name="Picture 8">
            <a:extLst>
              <a:ext uri="{FF2B5EF4-FFF2-40B4-BE49-F238E27FC236}">
                <a16:creationId xmlns="" xmlns:a16="http://schemas.microsoft.com/office/drawing/2014/main" id="{EACF68CD-27C5-ACAF-DDAC-F557E5AD671C}"/>
              </a:ext>
            </a:extLst>
          </p:cNvPr>
          <p:cNvPicPr>
            <a:picLocks noChangeAspect="1"/>
          </p:cNvPicPr>
          <p:nvPr/>
        </p:nvPicPr>
        <p:blipFill>
          <a:blip r:embed="rId4"/>
          <a:stretch>
            <a:fillRect/>
          </a:stretch>
        </p:blipFill>
        <p:spPr>
          <a:xfrm>
            <a:off x="152400" y="6059424"/>
            <a:ext cx="12192000" cy="950976"/>
          </a:xfrm>
          <a:prstGeom prst="rect">
            <a:avLst/>
          </a:prstGeom>
        </p:spPr>
      </p:pic>
      <p:grpSp>
        <p:nvGrpSpPr>
          <p:cNvPr id="14" name="Group 13">
            <a:extLst>
              <a:ext uri="{FF2B5EF4-FFF2-40B4-BE49-F238E27FC236}">
                <a16:creationId xmlns="" xmlns:a16="http://schemas.microsoft.com/office/drawing/2014/main" id="{454FF7E6-323E-E764-9F3B-E702E4321BDE}"/>
              </a:ext>
            </a:extLst>
          </p:cNvPr>
          <p:cNvGrpSpPr/>
          <p:nvPr/>
        </p:nvGrpSpPr>
        <p:grpSpPr>
          <a:xfrm>
            <a:off x="1617887" y="2380884"/>
            <a:ext cx="7981951" cy="2800767"/>
            <a:chOff x="-716245" y="1869863"/>
            <a:chExt cx="7265378" cy="16862849"/>
          </a:xfrm>
        </p:grpSpPr>
        <p:sp>
          <p:nvSpPr>
            <p:cNvPr id="15" name="TextBox 14">
              <a:extLst>
                <a:ext uri="{FF2B5EF4-FFF2-40B4-BE49-F238E27FC236}">
                  <a16:creationId xmlns="" xmlns:a16="http://schemas.microsoft.com/office/drawing/2014/main" id="{63B49BFD-51BC-AB73-2A28-7F0444ECF426}"/>
                </a:ext>
              </a:extLst>
            </p:cNvPr>
            <p:cNvSpPr txBox="1"/>
            <p:nvPr/>
          </p:nvSpPr>
          <p:spPr>
            <a:xfrm>
              <a:off x="-716245" y="1869863"/>
              <a:ext cx="7265378" cy="16862849"/>
            </a:xfrm>
            <a:prstGeom prst="rect">
              <a:avLst/>
            </a:prstGeom>
            <a:noFill/>
          </p:spPr>
          <p:txBody>
            <a:bodyPr wrap="square">
              <a:spAutoFit/>
            </a:bodyPr>
            <a:lstStyle/>
            <a:p>
              <a:pPr algn="ctr"/>
              <a:r>
                <a:rPr lang="en-US" sz="88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Tạm biệt và </a:t>
              </a:r>
              <a:br>
                <a:rPr lang="en-US" sz="88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br>
              <a:r>
                <a:rPr lang="en-US" sz="88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hẹn gặp lại</a:t>
              </a:r>
              <a:endParaRPr lang="en-US" sz="8800" b="1" dirty="0">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endParaRPr>
            </a:p>
          </p:txBody>
        </p:sp>
        <p:sp>
          <p:nvSpPr>
            <p:cNvPr id="16" name="TextBox 15">
              <a:extLst>
                <a:ext uri="{FF2B5EF4-FFF2-40B4-BE49-F238E27FC236}">
                  <a16:creationId xmlns="" xmlns:a16="http://schemas.microsoft.com/office/drawing/2014/main" id="{BED9A64D-AD0D-6373-CF8F-A051D0E8D219}"/>
                </a:ext>
              </a:extLst>
            </p:cNvPr>
            <p:cNvSpPr txBox="1"/>
            <p:nvPr/>
          </p:nvSpPr>
          <p:spPr>
            <a:xfrm>
              <a:off x="-716245" y="1869863"/>
              <a:ext cx="7265376" cy="16862849"/>
            </a:xfrm>
            <a:prstGeom prst="rect">
              <a:avLst/>
            </a:prstGeom>
            <a:noFill/>
          </p:spPr>
          <p:txBody>
            <a:bodyPr wrap="square">
              <a:spAutoFit/>
            </a:bodyPr>
            <a:lstStyle/>
            <a:p>
              <a:pPr algn="ctr"/>
              <a:r>
                <a:rPr lang="en-US" sz="88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Tạm biệt và </a:t>
              </a:r>
              <a:br>
                <a:rPr lang="en-US" sz="88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br>
              <a:r>
                <a:rPr lang="en-US" sz="88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hẹn gặp lại</a:t>
              </a:r>
              <a:endParaRPr lang="en-US" sz="8800" b="1" dirty="0">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endParaRPr>
            </a:p>
          </p:txBody>
        </p:sp>
      </p:grpSp>
    </p:spTree>
    <p:extLst>
      <p:ext uri="{BB962C8B-B14F-4D97-AF65-F5344CB8AC3E}">
        <p14:creationId xmlns:p14="http://schemas.microsoft.com/office/powerpoint/2010/main" val="1551986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4"/>
                                        </p:tgtEl>
                                        <p:attrNameLst>
                                          <p:attrName>r</p:attrName>
                                        </p:attrNameLst>
                                      </p:cBhvr>
                                    </p:animRot>
                                    <p:animRot by="-240000">
                                      <p:cBhvr>
                                        <p:cTn id="18" dur="100" fill="hold">
                                          <p:stCondLst>
                                            <p:cond delay="100"/>
                                          </p:stCondLst>
                                        </p:cTn>
                                        <p:tgtEl>
                                          <p:spTgt spid="14"/>
                                        </p:tgtEl>
                                        <p:attrNameLst>
                                          <p:attrName>r</p:attrName>
                                        </p:attrNameLst>
                                      </p:cBhvr>
                                    </p:animRot>
                                    <p:animRot by="240000">
                                      <p:cBhvr>
                                        <p:cTn id="19" dur="100" fill="hold">
                                          <p:stCondLst>
                                            <p:cond delay="200"/>
                                          </p:stCondLst>
                                        </p:cTn>
                                        <p:tgtEl>
                                          <p:spTgt spid="14"/>
                                        </p:tgtEl>
                                        <p:attrNameLst>
                                          <p:attrName>r</p:attrName>
                                        </p:attrNameLst>
                                      </p:cBhvr>
                                    </p:animRot>
                                    <p:animRot by="-240000">
                                      <p:cBhvr>
                                        <p:cTn id="20" dur="100" fill="hold">
                                          <p:stCondLst>
                                            <p:cond delay="300"/>
                                          </p:stCondLst>
                                        </p:cTn>
                                        <p:tgtEl>
                                          <p:spTgt spid="14"/>
                                        </p:tgtEl>
                                        <p:attrNameLst>
                                          <p:attrName>r</p:attrName>
                                        </p:attrNameLst>
                                      </p:cBhvr>
                                    </p:animRot>
                                    <p:animRot by="120000">
                                      <p:cBhvr>
                                        <p:cTn id="21" dur="100" fill="hold">
                                          <p:stCondLst>
                                            <p:cond delay="4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27" y="-58691"/>
            <a:ext cx="12663054" cy="6858000"/>
          </a:xfrm>
          <a:prstGeom prst="rect">
            <a:avLst/>
          </a:prstGeom>
        </p:spPr>
      </p:pic>
      <p:pic>
        <p:nvPicPr>
          <p:cNvPr id="5" name="Picture 4">
            <a:extLst>
              <a:ext uri="{FF2B5EF4-FFF2-40B4-BE49-F238E27FC236}">
                <a16:creationId xmlns="" xmlns:a16="http://schemas.microsoft.com/office/drawing/2014/main" id="{EACF68CD-27C5-ACAF-DDAC-F557E5AD671C}"/>
              </a:ext>
            </a:extLst>
          </p:cNvPr>
          <p:cNvPicPr>
            <a:picLocks noChangeAspect="1"/>
          </p:cNvPicPr>
          <p:nvPr/>
        </p:nvPicPr>
        <p:blipFill>
          <a:blip r:embed="rId4"/>
          <a:stretch>
            <a:fillRect/>
          </a:stretch>
        </p:blipFill>
        <p:spPr>
          <a:xfrm>
            <a:off x="0" y="5907024"/>
            <a:ext cx="12192000" cy="950976"/>
          </a:xfrm>
          <a:prstGeom prst="rect">
            <a:avLst/>
          </a:prstGeom>
        </p:spPr>
      </p:pic>
      <p:sp>
        <p:nvSpPr>
          <p:cNvPr id="14" name="TextBox 13">
            <a:extLst>
              <a:ext uri="{FF2B5EF4-FFF2-40B4-BE49-F238E27FC236}">
                <a16:creationId xmlns="" xmlns:a16="http://schemas.microsoft.com/office/drawing/2014/main" id="{041D44D3-7041-CDE3-AF60-8672DC0F0914}"/>
              </a:ext>
            </a:extLst>
          </p:cNvPr>
          <p:cNvSpPr txBox="1"/>
          <p:nvPr/>
        </p:nvSpPr>
        <p:spPr>
          <a:xfrm>
            <a:off x="610446" y="3541529"/>
            <a:ext cx="10527761" cy="830997"/>
          </a:xfrm>
          <a:prstGeom prst="rect">
            <a:avLst/>
          </a:prstGeom>
          <a:noFill/>
        </p:spPr>
        <p:txBody>
          <a:bodyPr wrap="square">
            <a:spAutoFit/>
          </a:bodyPr>
          <a:lstStyle/>
          <a:p>
            <a:pPr algn="ctr"/>
            <a:r>
              <a:rPr lang="en-US" sz="4800" b="1">
                <a:ln w="6600">
                  <a:solidFill>
                    <a:sysClr val="windowText" lastClr="000000"/>
                  </a:solidFill>
                  <a:prstDash val="solid"/>
                </a:ln>
                <a:solidFill>
                  <a:srgbClr val="FFC000"/>
                </a:solidFill>
                <a:effectLst>
                  <a:outerShdw dist="38100" dir="2700000" algn="tl" rotWithShape="0">
                    <a:srgbClr val="002060"/>
                  </a:outerShdw>
                </a:effectLst>
                <a:latin typeface="#9Slide05 SVNClementine" panose="020F0502020204030203" pitchFamily="34" charset="0"/>
              </a:rPr>
              <a:t>Luyện tập viết bài văn thuật lại một sự việc</a:t>
            </a:r>
            <a:endParaRPr lang="en-US" sz="4800" b="1" dirty="0">
              <a:ln w="6600">
                <a:solidFill>
                  <a:sysClr val="windowText" lastClr="000000"/>
                </a:solidFill>
                <a:prstDash val="solid"/>
              </a:ln>
              <a:solidFill>
                <a:srgbClr val="FFC000"/>
              </a:solidFill>
              <a:effectLst>
                <a:outerShdw dist="38100" dir="2700000" algn="tl" rotWithShape="0">
                  <a:srgbClr val="002060"/>
                </a:outerShdw>
              </a:effectLst>
              <a:latin typeface="#9Slide05 SVNClementine" panose="020F0502020204030203" pitchFamily="34" charset="0"/>
            </a:endParaRPr>
          </a:p>
        </p:txBody>
      </p:sp>
      <p:sp>
        <p:nvSpPr>
          <p:cNvPr id="15" name="TextBox 14">
            <a:extLst>
              <a:ext uri="{FF2B5EF4-FFF2-40B4-BE49-F238E27FC236}">
                <a16:creationId xmlns="" xmlns:a16="http://schemas.microsoft.com/office/drawing/2014/main" id="{9C2A888D-D109-16EC-5406-B7649999D934}"/>
              </a:ext>
            </a:extLst>
          </p:cNvPr>
          <p:cNvSpPr txBox="1"/>
          <p:nvPr/>
        </p:nvSpPr>
        <p:spPr>
          <a:xfrm>
            <a:off x="2796419" y="510310"/>
            <a:ext cx="6599162" cy="630942"/>
          </a:xfrm>
          <a:prstGeom prst="rect">
            <a:avLst/>
          </a:prstGeom>
          <a:noFill/>
        </p:spPr>
        <p:txBody>
          <a:bodyPr wrap="square" rtlCol="0">
            <a:spAutoFit/>
          </a:bodyPr>
          <a:lstStyle/>
          <a:p>
            <a:pPr algn="ctr"/>
            <a:r>
              <a:rPr lang="en-US" sz="3500" b="1" dirty="0" err="1">
                <a:ln w="0"/>
                <a:latin typeface="+mj-lt"/>
              </a:rPr>
              <a:t>Thứ</a:t>
            </a:r>
            <a:r>
              <a:rPr lang="en-US" sz="3500" b="1" dirty="0">
                <a:ln w="0"/>
                <a:latin typeface="+mj-lt"/>
              </a:rPr>
              <a:t> …….. </a:t>
            </a:r>
            <a:r>
              <a:rPr lang="en-US" sz="3500" b="1" dirty="0" err="1">
                <a:ln w="0"/>
                <a:latin typeface="+mj-lt"/>
              </a:rPr>
              <a:t>ngày</a:t>
            </a:r>
            <a:r>
              <a:rPr lang="en-US" sz="3500" b="1" dirty="0">
                <a:ln w="0"/>
                <a:latin typeface="+mj-lt"/>
              </a:rPr>
              <a:t> ....... </a:t>
            </a:r>
            <a:r>
              <a:rPr lang="en-US" sz="3500" b="1" dirty="0" err="1">
                <a:ln w="0"/>
                <a:latin typeface="+mj-lt"/>
              </a:rPr>
              <a:t>tháng</a:t>
            </a:r>
            <a:r>
              <a:rPr lang="en-US" sz="3500" b="1" dirty="0">
                <a:ln w="0"/>
                <a:latin typeface="+mj-lt"/>
              </a:rPr>
              <a:t>….</a:t>
            </a:r>
            <a:r>
              <a:rPr lang="en-US" sz="3500" b="1" dirty="0" err="1">
                <a:ln w="0"/>
                <a:latin typeface="+mj-lt"/>
              </a:rPr>
              <a:t>năm</a:t>
            </a:r>
            <a:r>
              <a:rPr lang="en-US" sz="3500" b="1" dirty="0">
                <a:ln w="0"/>
                <a:latin typeface="+mj-lt"/>
              </a:rPr>
              <a:t>.....</a:t>
            </a:r>
            <a:endParaRPr lang="en-US" sz="3500" b="1" dirty="0">
              <a:latin typeface="+mj-lt"/>
            </a:endParaRPr>
          </a:p>
        </p:txBody>
      </p:sp>
      <p:sp>
        <p:nvSpPr>
          <p:cNvPr id="16" name="TextBox 15">
            <a:extLst>
              <a:ext uri="{FF2B5EF4-FFF2-40B4-BE49-F238E27FC236}">
                <a16:creationId xmlns="" xmlns:a16="http://schemas.microsoft.com/office/drawing/2014/main" id="{9A3F9D16-9E5C-C6AA-C301-0447E09ED508}"/>
              </a:ext>
            </a:extLst>
          </p:cNvPr>
          <p:cNvSpPr txBox="1"/>
          <p:nvPr/>
        </p:nvSpPr>
        <p:spPr>
          <a:xfrm>
            <a:off x="1595017" y="1605984"/>
            <a:ext cx="2000583" cy="646331"/>
          </a:xfrm>
          <a:prstGeom prst="rect">
            <a:avLst/>
          </a:prstGeom>
          <a:noFill/>
        </p:spPr>
        <p:txBody>
          <a:bodyPr wrap="square" rtlCol="0">
            <a:spAutoFit/>
            <a:scene3d>
              <a:camera prst="orthographicFront"/>
              <a:lightRig rig="soft" dir="t">
                <a:rot lat="0" lon="0" rev="15600000"/>
              </a:lightRig>
            </a:scene3d>
            <a:sp3d prstMaterial="softEdge"/>
          </a:bodyPr>
          <a:lstStyle/>
          <a:p>
            <a:pPr algn="ctr"/>
            <a:r>
              <a:rPr lang="en-US" sz="3600" err="1">
                <a:ln w="0">
                  <a:solidFill>
                    <a:schemeClr val="tx1"/>
                  </a:solidFill>
                </a:ln>
                <a:solidFill>
                  <a:srgbClr val="FFFF00"/>
                </a:solidFill>
                <a:latin typeface="UTM Mother" panose="02040603050506020204" pitchFamily="18" charset="0"/>
              </a:rPr>
              <a:t>Chủ</a:t>
            </a:r>
            <a:r>
              <a:rPr lang="en-US" sz="3600">
                <a:ln w="0">
                  <a:solidFill>
                    <a:schemeClr val="tx1"/>
                  </a:solidFill>
                </a:ln>
                <a:solidFill>
                  <a:srgbClr val="FFFF00"/>
                </a:solidFill>
                <a:latin typeface="UTM Mother" panose="02040603050506020204" pitchFamily="18" charset="0"/>
              </a:rPr>
              <a:t> đề</a:t>
            </a:r>
            <a:r>
              <a:rPr lang="en-US" sz="3600" dirty="0">
                <a:ln w="0">
                  <a:solidFill>
                    <a:schemeClr val="tx1"/>
                  </a:solidFill>
                </a:ln>
                <a:solidFill>
                  <a:srgbClr val="FFFF00"/>
                </a:solidFill>
                <a:latin typeface="UTM Mother" panose="02040603050506020204" pitchFamily="18" charset="0"/>
              </a:rPr>
              <a:t>: </a:t>
            </a:r>
          </a:p>
        </p:txBody>
      </p:sp>
      <p:sp>
        <p:nvSpPr>
          <p:cNvPr id="17" name="TextBox 16">
            <a:extLst>
              <a:ext uri="{FF2B5EF4-FFF2-40B4-BE49-F238E27FC236}">
                <a16:creationId xmlns="" xmlns:a16="http://schemas.microsoft.com/office/drawing/2014/main" id="{32BD2FFB-4F48-3F9C-E686-A31E9E3B6770}"/>
              </a:ext>
            </a:extLst>
          </p:cNvPr>
          <p:cNvSpPr txBox="1"/>
          <p:nvPr/>
        </p:nvSpPr>
        <p:spPr>
          <a:xfrm>
            <a:off x="975661" y="2781506"/>
            <a:ext cx="3641516" cy="646331"/>
          </a:xfrm>
          <a:prstGeom prst="rect">
            <a:avLst/>
          </a:prstGeom>
          <a:noFill/>
        </p:spPr>
        <p:txBody>
          <a:bodyPr wrap="square" rtlCol="0">
            <a:spAutoFit/>
          </a:bodyPr>
          <a:lstStyle/>
          <a:p>
            <a:pPr algn="ctr"/>
            <a:r>
              <a:rPr lang="en-US" sz="3600" err="1">
                <a:ln w="0"/>
                <a:effectLst>
                  <a:outerShdw blurRad="38100" dist="19050" dir="2700000" algn="tl" rotWithShape="0">
                    <a:schemeClr val="dk1">
                      <a:alpha val="40000"/>
                    </a:schemeClr>
                  </a:outerShdw>
                </a:effectLst>
              </a:rPr>
              <a:t>Bài</a:t>
            </a:r>
            <a:r>
              <a:rPr lang="en-US" sz="3600">
                <a:ln w="0"/>
                <a:effectLst>
                  <a:outerShdw blurRad="38100" dist="19050" dir="2700000" algn="tl" rotWithShape="0">
                    <a:schemeClr val="dk1">
                      <a:alpha val="40000"/>
                    </a:schemeClr>
                  </a:outerShdw>
                </a:effectLst>
              </a:rPr>
              <a:t> 3 </a:t>
            </a:r>
            <a:r>
              <a:rPr lang="en-US" sz="3600" dirty="0">
                <a:ln w="0"/>
                <a:effectLst>
                  <a:outerShdw blurRad="38100" dist="19050" dir="2700000" algn="tl" rotWithShape="0">
                    <a:schemeClr val="dk1">
                      <a:alpha val="40000"/>
                    </a:schemeClr>
                  </a:outerShdw>
                </a:effectLst>
              </a:rPr>
              <a:t>- </a:t>
            </a:r>
            <a:r>
              <a:rPr lang="en-US" sz="3600" err="1">
                <a:ln w="0"/>
                <a:effectLst>
                  <a:outerShdw blurRad="38100" dist="19050" dir="2700000" algn="tl" rotWithShape="0">
                    <a:schemeClr val="dk1">
                      <a:alpha val="40000"/>
                    </a:schemeClr>
                  </a:outerShdw>
                </a:effectLst>
              </a:rPr>
              <a:t>Tiết</a:t>
            </a:r>
            <a:r>
              <a:rPr lang="en-US" sz="3600">
                <a:ln w="0"/>
                <a:effectLst>
                  <a:outerShdw blurRad="38100" dist="19050" dir="2700000" algn="tl" rotWithShape="0">
                    <a:schemeClr val="dk1">
                      <a:alpha val="40000"/>
                    </a:schemeClr>
                  </a:outerShdw>
                </a:effectLst>
              </a:rPr>
              <a:t> 4</a:t>
            </a:r>
            <a:endParaRPr lang="en-US" sz="3600" dirty="0">
              <a:ln w="0"/>
              <a:effectLst>
                <a:outerShdw blurRad="38100" dist="19050" dir="2700000" algn="tl" rotWithShape="0">
                  <a:schemeClr val="dk1">
                    <a:alpha val="40000"/>
                  </a:schemeClr>
                </a:outerShdw>
              </a:effectLst>
            </a:endParaRPr>
          </a:p>
        </p:txBody>
      </p:sp>
      <p:sp>
        <p:nvSpPr>
          <p:cNvPr id="18" name="TextBox 17">
            <a:extLst>
              <a:ext uri="{FF2B5EF4-FFF2-40B4-BE49-F238E27FC236}">
                <a16:creationId xmlns="" xmlns:a16="http://schemas.microsoft.com/office/drawing/2014/main" id="{A0A1AFEF-4015-91C1-D53E-36786E913C2F}"/>
              </a:ext>
            </a:extLst>
          </p:cNvPr>
          <p:cNvSpPr txBox="1"/>
          <p:nvPr/>
        </p:nvSpPr>
        <p:spPr>
          <a:xfrm>
            <a:off x="4401777" y="1089026"/>
            <a:ext cx="3388447" cy="707886"/>
          </a:xfrm>
          <a:prstGeom prst="rect">
            <a:avLst/>
          </a:prstGeom>
          <a:noFill/>
        </p:spPr>
        <p:txBody>
          <a:bodyPr wrap="square" rtlCol="0">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Tiếng</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Việt</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nvGrpSpPr>
          <p:cNvPr id="19" name="Group 18">
            <a:extLst>
              <a:ext uri="{FF2B5EF4-FFF2-40B4-BE49-F238E27FC236}">
                <a16:creationId xmlns="" xmlns:a16="http://schemas.microsoft.com/office/drawing/2014/main" id="{454FF7E6-323E-E764-9F3B-E702E4321BDE}"/>
              </a:ext>
            </a:extLst>
          </p:cNvPr>
          <p:cNvGrpSpPr/>
          <p:nvPr/>
        </p:nvGrpSpPr>
        <p:grpSpPr>
          <a:xfrm>
            <a:off x="2403582" y="1851778"/>
            <a:ext cx="7981951" cy="830998"/>
            <a:chOff x="-716245" y="1869857"/>
            <a:chExt cx="7265378" cy="5003271"/>
          </a:xfrm>
        </p:grpSpPr>
        <p:sp>
          <p:nvSpPr>
            <p:cNvPr id="20" name="TextBox 19">
              <a:extLst>
                <a:ext uri="{FF2B5EF4-FFF2-40B4-BE49-F238E27FC236}">
                  <a16:creationId xmlns="" xmlns:a16="http://schemas.microsoft.com/office/drawing/2014/main" id="{63B49BFD-51BC-AB73-2A28-7F0444ECF426}"/>
                </a:ext>
              </a:extLst>
            </p:cNvPr>
            <p:cNvSpPr txBox="1"/>
            <p:nvPr/>
          </p:nvSpPr>
          <p:spPr>
            <a:xfrm>
              <a:off x="-716245" y="1869863"/>
              <a:ext cx="7265378" cy="5003265"/>
            </a:xfrm>
            <a:prstGeom prst="rect">
              <a:avLst/>
            </a:prstGeom>
            <a:noFill/>
          </p:spPr>
          <p:txBody>
            <a:bodyPr wrap="square">
              <a:spAutoFit/>
            </a:bodyPr>
            <a:lstStyle/>
            <a:p>
              <a:pPr algn="ctr"/>
              <a:r>
                <a:rPr lang="en-US" sz="4800" b="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NHỮNG NGƯỜI TÀI TRÍ</a:t>
              </a:r>
              <a:endParaRPr lang="en-US" sz="48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endParaRPr>
            </a:p>
          </p:txBody>
        </p:sp>
        <p:sp>
          <p:nvSpPr>
            <p:cNvPr id="21" name="TextBox 20">
              <a:extLst>
                <a:ext uri="{FF2B5EF4-FFF2-40B4-BE49-F238E27FC236}">
                  <a16:creationId xmlns="" xmlns:a16="http://schemas.microsoft.com/office/drawing/2014/main" id="{BED9A64D-AD0D-6373-CF8F-A051D0E8D219}"/>
                </a:ext>
              </a:extLst>
            </p:cNvPr>
            <p:cNvSpPr txBox="1"/>
            <p:nvPr/>
          </p:nvSpPr>
          <p:spPr>
            <a:xfrm>
              <a:off x="-716245" y="1869857"/>
              <a:ext cx="7265376" cy="5003265"/>
            </a:xfrm>
            <a:prstGeom prst="rect">
              <a:avLst/>
            </a:prstGeom>
            <a:noFill/>
          </p:spPr>
          <p:txBody>
            <a:bodyPr wrap="square">
              <a:spAutoFit/>
            </a:bodyPr>
            <a:lstStyle/>
            <a:p>
              <a:pPr algn="ctr"/>
              <a:r>
                <a:rPr lang="en-US" sz="48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NHỮNG NGƯỜI TÀI TRÍ</a:t>
              </a:r>
              <a:endParaRPr lang="en-US" sz="4800" b="1" dirty="0">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endParaRPr>
            </a:p>
          </p:txBody>
        </p:sp>
      </p:grpSp>
    </p:spTree>
    <p:extLst>
      <p:ext uri="{BB962C8B-B14F-4D97-AF65-F5344CB8AC3E}">
        <p14:creationId xmlns:p14="http://schemas.microsoft.com/office/powerpoint/2010/main" val="2969424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4">
                                            <p:txEl>
                                              <p:pRg st="0" end="0"/>
                                            </p:txEl>
                                          </p:spTgt>
                                        </p:tgtEl>
                                        <p:attrNameLst>
                                          <p:attrName>style.visibility</p:attrName>
                                        </p:attrNameLst>
                                      </p:cBhvr>
                                      <p:to>
                                        <p:strVal val="visible"/>
                                      </p:to>
                                    </p:set>
                                    <p:anim calcmode="lin" valueType="num">
                                      <p:cBhvr>
                                        <p:cTn id="27" dur="500" fill="hold"/>
                                        <p:tgtEl>
                                          <p:spTgt spid="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4">
                                            <p:txEl>
                                              <p:pRg st="0" end="0"/>
                                            </p:txEl>
                                          </p:spTgt>
                                        </p:tgtEl>
                                        <p:attrNameLst>
                                          <p:attrName>ppt_y</p:attrName>
                                        </p:attrNameLst>
                                      </p:cBhvr>
                                      <p:tavLst>
                                        <p:tav tm="0">
                                          <p:val>
                                            <p:strVal val="#ppt_y"/>
                                          </p:val>
                                        </p:tav>
                                        <p:tav tm="100000">
                                          <p:val>
                                            <p:strVal val="#ppt_y"/>
                                          </p:val>
                                        </p:tav>
                                      </p:tavLst>
                                    </p:anim>
                                    <p:anim calcmode="lin" valueType="num">
                                      <p:cBhvr>
                                        <p:cTn id="29" dur="500" fill="hold"/>
                                        <p:tgtEl>
                                          <p:spTgt spid="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4">
                                            <p:txEl>
                                              <p:pRg st="0" end="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p:bldP spid="15"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599" y="969987"/>
            <a:ext cx="13050983" cy="6858000"/>
          </a:xfrm>
          <a:prstGeom prst="rect">
            <a:avLst/>
          </a:prstGeom>
        </p:spPr>
      </p:pic>
      <p:grpSp>
        <p:nvGrpSpPr>
          <p:cNvPr id="3" name="Group 2"/>
          <p:cNvGrpSpPr/>
          <p:nvPr/>
        </p:nvGrpSpPr>
        <p:grpSpPr>
          <a:xfrm>
            <a:off x="3118302" y="481417"/>
            <a:ext cx="5955394" cy="923330"/>
            <a:chOff x="3229138" y="827808"/>
            <a:chExt cx="5955394" cy="923330"/>
          </a:xfrm>
        </p:grpSpPr>
        <p:sp>
          <p:nvSpPr>
            <p:cNvPr id="4" name="TextBox 3"/>
            <p:cNvSpPr txBox="1"/>
            <p:nvPr/>
          </p:nvSpPr>
          <p:spPr>
            <a:xfrm>
              <a:off x="3229139" y="827808"/>
              <a:ext cx="5955393" cy="923330"/>
            </a:xfrm>
            <a:prstGeom prst="rect">
              <a:avLst/>
            </a:prstGeom>
            <a:noFill/>
          </p:spPr>
          <p:txBody>
            <a:bodyPr wrap="square" rtlCol="0">
              <a:spAutoFit/>
            </a:bodyPr>
            <a:lstStyle/>
            <a:p>
              <a:pPr algn="ctr"/>
              <a:r>
                <a:rPr lang="en-US" sz="5400" b="1">
                  <a:ln w="104775">
                    <a:solidFill>
                      <a:schemeClr val="bg1"/>
                    </a:solidFill>
                  </a:ln>
                  <a:solidFill>
                    <a:schemeClr val="bg1"/>
                  </a:solidFill>
                  <a:effectLst>
                    <a:outerShdw blurRad="38100" dist="38100" dir="2700000" algn="tl">
                      <a:srgbClr val="000000">
                        <a:alpha val="43137"/>
                      </a:srgbClr>
                    </a:outerShdw>
                  </a:effectLst>
                  <a:latin typeface="UTM Mother" panose="02040603050506020204" pitchFamily="18" charset="0"/>
                  <a:ea typeface="Verdana" panose="020B0604030504040204" pitchFamily="34" charset="0"/>
                </a:rPr>
                <a:t>Yêu cầu cần đạt</a:t>
              </a:r>
            </a:p>
          </p:txBody>
        </p:sp>
        <p:sp>
          <p:nvSpPr>
            <p:cNvPr id="5" name="TextBox 4"/>
            <p:cNvSpPr txBox="1"/>
            <p:nvPr/>
          </p:nvSpPr>
          <p:spPr>
            <a:xfrm>
              <a:off x="3229138" y="827808"/>
              <a:ext cx="5955393" cy="923330"/>
            </a:xfrm>
            <a:prstGeom prst="rect">
              <a:avLst/>
            </a:prstGeom>
            <a:noFill/>
          </p:spPr>
          <p:txBody>
            <a:bodyPr wrap="square" rtlCol="0">
              <a:spAutoFit/>
            </a:bodyPr>
            <a:lstStyle/>
            <a:p>
              <a:pPr algn="ctr"/>
              <a:r>
                <a:rPr lang="en-US" sz="5400" b="1">
                  <a:ln w="19050">
                    <a:solidFill>
                      <a:schemeClr val="tx1"/>
                    </a:solidFill>
                  </a:ln>
                  <a:solidFill>
                    <a:srgbClr val="FF746D"/>
                  </a:solidFill>
                  <a:effectLst>
                    <a:innerShdw blurRad="63500" dist="50800" dir="8100000">
                      <a:prstClr val="black">
                        <a:alpha val="50000"/>
                      </a:prstClr>
                    </a:innerShdw>
                  </a:effectLst>
                  <a:latin typeface="UTM Mother" panose="02040603050506020204" pitchFamily="18" charset="0"/>
                  <a:ea typeface="Verdana" panose="020B0604030504040204" pitchFamily="34" charset="0"/>
                </a:rPr>
                <a:t>Yêu cầu cần đạt</a:t>
              </a: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97" y="1881597"/>
            <a:ext cx="689494" cy="689494"/>
          </a:xfrm>
          <a:prstGeom prst="rect">
            <a:avLst/>
          </a:prstGeom>
        </p:spPr>
      </p:pic>
      <p:sp>
        <p:nvSpPr>
          <p:cNvPr id="7" name="TextBox 6"/>
          <p:cNvSpPr txBox="1"/>
          <p:nvPr/>
        </p:nvSpPr>
        <p:spPr>
          <a:xfrm>
            <a:off x="2867891" y="1968879"/>
            <a:ext cx="6580909" cy="584775"/>
          </a:xfrm>
          <a:prstGeom prst="rect">
            <a:avLst/>
          </a:prstGeom>
          <a:noFill/>
        </p:spPr>
        <p:txBody>
          <a:bodyPr wrap="square" rtlCol="0">
            <a:spAutoFit/>
          </a:bodyPr>
          <a:lstStyle/>
          <a:p>
            <a:r>
              <a:rPr lang="en-US" sz="3200" b="1">
                <a:latin typeface="+mj-lt"/>
              </a:rPr>
              <a:t>Viết được bài văn thuật lại một sự việc.</a:t>
            </a:r>
          </a:p>
        </p:txBody>
      </p:sp>
      <p:sp>
        <p:nvSpPr>
          <p:cNvPr id="8" name="TextBox 7"/>
          <p:cNvSpPr txBox="1"/>
          <p:nvPr/>
        </p:nvSpPr>
        <p:spPr>
          <a:xfrm>
            <a:off x="2867891" y="3138214"/>
            <a:ext cx="5680363" cy="1569660"/>
          </a:xfrm>
          <a:prstGeom prst="rect">
            <a:avLst/>
          </a:prstGeom>
          <a:noFill/>
        </p:spPr>
        <p:txBody>
          <a:bodyPr wrap="square" rtlCol="0">
            <a:spAutoFit/>
          </a:bodyPr>
          <a:lstStyle/>
          <a:p>
            <a:r>
              <a:rPr lang="en-US" sz="3200" b="1">
                <a:latin typeface="+mj-lt"/>
              </a:rPr>
              <a:t>Sưu tầm và chia sẻ được cảm xúc, suy nghĩ của em về một bức tranh hoặc bức ảnh Bác Hồ.</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97" y="3117786"/>
            <a:ext cx="689494" cy="689494"/>
          </a:xfrm>
          <a:prstGeom prst="rect">
            <a:avLst/>
          </a:prstGeom>
        </p:spPr>
      </p:pic>
    </p:spTree>
    <p:extLst>
      <p:ext uri="{BB962C8B-B14F-4D97-AF65-F5344CB8AC3E}">
        <p14:creationId xmlns:p14="http://schemas.microsoft.com/office/powerpoint/2010/main" val="82215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360"/>
                                          </p:val>
                                        </p:tav>
                                        <p:tav tm="100000">
                                          <p:val>
                                            <p:fltVal val="0"/>
                                          </p:val>
                                        </p:tav>
                                      </p:tavLst>
                                    </p:anim>
                                    <p:animEffect transition="in" filter="fade">
                                      <p:cBhvr>
                                        <p:cTn id="22" dur="500"/>
                                        <p:tgtEl>
                                          <p:spTgt spid="9"/>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9">
            <a:extLst>
              <a:ext uri="{FF2B5EF4-FFF2-40B4-BE49-F238E27FC236}">
                <a16:creationId xmlns="" xmlns:a16="http://schemas.microsoft.com/office/drawing/2014/main" id="{733B4A45-4CC4-AC0A-995E-7465B7BD323A}"/>
              </a:ext>
            </a:extLst>
          </p:cNvPr>
          <p:cNvSpPr/>
          <p:nvPr/>
        </p:nvSpPr>
        <p:spPr>
          <a:xfrm>
            <a:off x="295275" y="342519"/>
            <a:ext cx="11601450" cy="6172962"/>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sp>
        <p:nvSpPr>
          <p:cNvPr id="15" name="TextBox 14"/>
          <p:cNvSpPr txBox="1"/>
          <p:nvPr/>
        </p:nvSpPr>
        <p:spPr>
          <a:xfrm>
            <a:off x="295276" y="1123105"/>
            <a:ext cx="11601449" cy="1077218"/>
          </a:xfrm>
          <a:prstGeom prst="rect">
            <a:avLst/>
          </a:prstGeom>
          <a:noFill/>
        </p:spPr>
        <p:txBody>
          <a:bodyPr wrap="square" rtlCol="0">
            <a:spAutoFit/>
          </a:bodyPr>
          <a:lstStyle/>
          <a:p>
            <a:r>
              <a:rPr lang="en-US" sz="3200" b="1" dirty="0" err="1" smtClean="0">
                <a:latin typeface="+mj-lt"/>
              </a:rPr>
              <a:t>Viết</a:t>
            </a:r>
            <a:r>
              <a:rPr lang="en-US" sz="3200" b="1" dirty="0" smtClean="0">
                <a:latin typeface="+mj-lt"/>
              </a:rPr>
              <a:t> </a:t>
            </a:r>
            <a:r>
              <a:rPr lang="en-US" sz="3200" b="1" dirty="0" err="1" smtClean="0">
                <a:latin typeface="+mj-lt"/>
              </a:rPr>
              <a:t>bài</a:t>
            </a:r>
            <a:r>
              <a:rPr lang="en-US" sz="3200" b="1" dirty="0" smtClean="0">
                <a:latin typeface="+mj-lt"/>
              </a:rPr>
              <a:t> </a:t>
            </a:r>
            <a:r>
              <a:rPr lang="en-US" sz="3200" b="1" dirty="0" err="1" smtClean="0">
                <a:latin typeface="+mj-lt"/>
              </a:rPr>
              <a:t>văn</a:t>
            </a:r>
            <a:r>
              <a:rPr lang="en-US" sz="3200" b="1" dirty="0" smtClean="0">
                <a:latin typeface="+mj-lt"/>
              </a:rPr>
              <a:t> </a:t>
            </a:r>
            <a:r>
              <a:rPr lang="en-US" sz="3200" b="1" dirty="0" err="1">
                <a:latin typeface="+mj-lt"/>
              </a:rPr>
              <a:t>t</a:t>
            </a:r>
            <a:r>
              <a:rPr lang="en-US" sz="3200" b="1" dirty="0" err="1" smtClean="0">
                <a:latin typeface="+mj-lt"/>
              </a:rPr>
              <a:t>huật</a:t>
            </a:r>
            <a:r>
              <a:rPr lang="en-US" sz="3200" b="1" dirty="0" smtClean="0">
                <a:latin typeface="+mj-lt"/>
              </a:rPr>
              <a:t> </a:t>
            </a:r>
            <a:r>
              <a:rPr lang="en-US" sz="3200" b="1" dirty="0" err="1">
                <a:latin typeface="+mj-lt"/>
              </a:rPr>
              <a:t>lại</a:t>
            </a:r>
            <a:r>
              <a:rPr lang="en-US" sz="3200" b="1" dirty="0">
                <a:latin typeface="+mj-lt"/>
              </a:rPr>
              <a:t> </a:t>
            </a:r>
            <a:r>
              <a:rPr lang="en-US" sz="3200" b="1" dirty="0" err="1">
                <a:latin typeface="+mj-lt"/>
              </a:rPr>
              <a:t>một</a:t>
            </a:r>
            <a:r>
              <a:rPr lang="en-US" sz="3200" b="1" dirty="0">
                <a:latin typeface="+mj-lt"/>
              </a:rPr>
              <a:t> </a:t>
            </a:r>
            <a:r>
              <a:rPr lang="en-US" sz="3200" b="1" dirty="0" err="1">
                <a:latin typeface="+mj-lt"/>
              </a:rPr>
              <a:t>sự</a:t>
            </a:r>
            <a:r>
              <a:rPr lang="en-US" sz="3200" b="1" dirty="0">
                <a:latin typeface="+mj-lt"/>
              </a:rPr>
              <a:t> </a:t>
            </a:r>
            <a:r>
              <a:rPr lang="en-US" sz="3200" b="1" dirty="0" err="1">
                <a:latin typeface="+mj-lt"/>
              </a:rPr>
              <a:t>việc</a:t>
            </a:r>
            <a:r>
              <a:rPr lang="en-US" sz="3200" b="1" dirty="0">
                <a:latin typeface="+mj-lt"/>
              </a:rPr>
              <a:t> </a:t>
            </a:r>
            <a:r>
              <a:rPr lang="en-US" sz="3200" b="1" dirty="0" err="1">
                <a:latin typeface="+mj-lt"/>
              </a:rPr>
              <a:t>để</a:t>
            </a:r>
            <a:r>
              <a:rPr lang="en-US" sz="3200" b="1" dirty="0">
                <a:latin typeface="+mj-lt"/>
              </a:rPr>
              <a:t> </a:t>
            </a:r>
            <a:r>
              <a:rPr lang="en-US" sz="3200" b="1" dirty="0" err="1">
                <a:latin typeface="+mj-lt"/>
              </a:rPr>
              <a:t>lại</a:t>
            </a:r>
            <a:r>
              <a:rPr lang="en-US" sz="3200" b="1" dirty="0">
                <a:latin typeface="+mj-lt"/>
              </a:rPr>
              <a:t> </a:t>
            </a:r>
            <a:r>
              <a:rPr lang="en-US" sz="3200" b="1" dirty="0" err="1">
                <a:latin typeface="+mj-lt"/>
              </a:rPr>
              <a:t>cho</a:t>
            </a:r>
            <a:r>
              <a:rPr lang="en-US" sz="3200" b="1" dirty="0">
                <a:latin typeface="+mj-lt"/>
              </a:rPr>
              <a:t> </a:t>
            </a:r>
            <a:r>
              <a:rPr lang="en-US" sz="3200" b="1" dirty="0" err="1">
                <a:latin typeface="+mj-lt"/>
              </a:rPr>
              <a:t>em</a:t>
            </a:r>
            <a:r>
              <a:rPr lang="en-US" sz="3200" b="1" dirty="0">
                <a:latin typeface="+mj-lt"/>
              </a:rPr>
              <a:t> </a:t>
            </a:r>
            <a:r>
              <a:rPr lang="en-US" sz="3200" b="1" dirty="0" err="1">
                <a:latin typeface="+mj-lt"/>
              </a:rPr>
              <a:t>nhiều</a:t>
            </a:r>
            <a:r>
              <a:rPr lang="en-US" sz="3200" b="1" dirty="0">
                <a:latin typeface="+mj-lt"/>
              </a:rPr>
              <a:t> </a:t>
            </a:r>
            <a:r>
              <a:rPr lang="en-US" sz="3200" b="1" dirty="0" err="1">
                <a:latin typeface="+mj-lt"/>
              </a:rPr>
              <a:t>ấn</a:t>
            </a:r>
            <a:r>
              <a:rPr lang="en-US" sz="3200" b="1" dirty="0">
                <a:latin typeface="+mj-lt"/>
              </a:rPr>
              <a:t> </a:t>
            </a:r>
            <a:r>
              <a:rPr lang="en-US" sz="3200" b="1" dirty="0" err="1">
                <a:latin typeface="+mj-lt"/>
              </a:rPr>
              <a:t>tượng</a:t>
            </a:r>
            <a:r>
              <a:rPr lang="en-US" sz="3200" b="1" dirty="0">
                <a:latin typeface="+mj-lt"/>
              </a:rPr>
              <a:t> </a:t>
            </a:r>
            <a:r>
              <a:rPr lang="en-US" sz="3200" b="1" dirty="0" err="1">
                <a:latin typeface="+mj-lt"/>
              </a:rPr>
              <a:t>trong</a:t>
            </a:r>
            <a:r>
              <a:rPr lang="en-US" sz="3200" b="1" dirty="0">
                <a:latin typeface="+mj-lt"/>
              </a:rPr>
              <a:t> </a:t>
            </a:r>
            <a:r>
              <a:rPr lang="en-US" sz="3200" b="1" dirty="0" err="1">
                <a:latin typeface="+mj-lt"/>
              </a:rPr>
              <a:t>lễ</a:t>
            </a:r>
            <a:r>
              <a:rPr lang="en-US" sz="3200" b="1" dirty="0">
                <a:latin typeface="+mj-lt"/>
              </a:rPr>
              <a:t> </a:t>
            </a:r>
            <a:r>
              <a:rPr lang="en-US" sz="3200" b="1" dirty="0" err="1">
                <a:latin typeface="+mj-lt"/>
              </a:rPr>
              <a:t>kỉ</a:t>
            </a:r>
            <a:r>
              <a:rPr lang="en-US" sz="3200" b="1" dirty="0">
                <a:latin typeface="+mj-lt"/>
              </a:rPr>
              <a:t> </a:t>
            </a:r>
            <a:r>
              <a:rPr lang="en-US" sz="3200" b="1" dirty="0" err="1">
                <a:latin typeface="+mj-lt"/>
              </a:rPr>
              <a:t>niệm</a:t>
            </a:r>
            <a:r>
              <a:rPr lang="en-US" sz="3200" b="1" dirty="0">
                <a:latin typeface="+mj-lt"/>
              </a:rPr>
              <a:t> </a:t>
            </a:r>
            <a:r>
              <a:rPr lang="en-US" sz="3200" b="1" dirty="0" err="1">
                <a:latin typeface="+mj-lt"/>
              </a:rPr>
              <a:t>ngày</a:t>
            </a:r>
            <a:r>
              <a:rPr lang="en-US" sz="3200" b="1" dirty="0">
                <a:latin typeface="+mj-lt"/>
              </a:rPr>
              <a:t> </a:t>
            </a:r>
            <a:r>
              <a:rPr lang="en-US" sz="3200" b="1" dirty="0" err="1">
                <a:latin typeface="+mj-lt"/>
              </a:rPr>
              <a:t>Nhà</a:t>
            </a:r>
            <a:r>
              <a:rPr lang="en-US" sz="3200" b="1" dirty="0">
                <a:latin typeface="+mj-lt"/>
              </a:rPr>
              <a:t> </a:t>
            </a:r>
            <a:r>
              <a:rPr lang="en-US" sz="3200" b="1" dirty="0" err="1">
                <a:latin typeface="+mj-lt"/>
              </a:rPr>
              <a:t>giáo</a:t>
            </a:r>
            <a:r>
              <a:rPr lang="en-US" sz="3200" b="1" dirty="0">
                <a:latin typeface="+mj-lt"/>
              </a:rPr>
              <a:t> </a:t>
            </a:r>
            <a:r>
              <a:rPr lang="en-US" sz="3200" b="1" dirty="0" err="1">
                <a:latin typeface="+mj-lt"/>
              </a:rPr>
              <a:t>Việt</a:t>
            </a:r>
            <a:r>
              <a:rPr lang="en-US" sz="3200" b="1" dirty="0">
                <a:latin typeface="+mj-lt"/>
              </a:rPr>
              <a:t> Nam 20 – 11 </a:t>
            </a:r>
            <a:r>
              <a:rPr lang="en-US" sz="3200" b="1" dirty="0" err="1">
                <a:latin typeface="+mj-lt"/>
              </a:rPr>
              <a:t>của</a:t>
            </a:r>
            <a:r>
              <a:rPr lang="en-US" sz="3200" b="1" dirty="0">
                <a:latin typeface="+mj-lt"/>
              </a:rPr>
              <a:t> </a:t>
            </a:r>
            <a:r>
              <a:rPr lang="en-US" sz="3200" b="1" dirty="0" err="1">
                <a:latin typeface="+mj-lt"/>
              </a:rPr>
              <a:t>trường</a:t>
            </a:r>
            <a:r>
              <a:rPr lang="en-US" sz="3200" b="1" dirty="0">
                <a:latin typeface="+mj-lt"/>
              </a:rPr>
              <a:t> </a:t>
            </a:r>
            <a:r>
              <a:rPr lang="en-US" sz="3200" b="1" dirty="0" err="1">
                <a:latin typeface="+mj-lt"/>
              </a:rPr>
              <a:t>hoặc</a:t>
            </a:r>
            <a:r>
              <a:rPr lang="en-US" sz="3200" b="1" dirty="0">
                <a:latin typeface="+mj-lt"/>
              </a:rPr>
              <a:t> </a:t>
            </a:r>
            <a:r>
              <a:rPr lang="en-US" sz="3200" b="1" dirty="0" err="1">
                <a:latin typeface="+mj-lt"/>
              </a:rPr>
              <a:t>lớp</a:t>
            </a:r>
            <a:r>
              <a:rPr lang="en-US" sz="3200" b="1" dirty="0">
                <a:latin typeface="+mj-lt"/>
              </a:rPr>
              <a:t> </a:t>
            </a:r>
            <a:r>
              <a:rPr lang="en-US" sz="3200" b="1" dirty="0" err="1">
                <a:latin typeface="+mj-lt"/>
              </a:rPr>
              <a:t>em</a:t>
            </a:r>
            <a:r>
              <a:rPr lang="en-US" sz="3200" b="1" dirty="0">
                <a:latin typeface="+mj-lt"/>
              </a:rPr>
              <a:t>.</a:t>
            </a:r>
          </a:p>
        </p:txBody>
      </p:sp>
      <p:sp>
        <p:nvSpPr>
          <p:cNvPr id="16" name="Rectangle 15"/>
          <p:cNvSpPr/>
          <p:nvPr/>
        </p:nvSpPr>
        <p:spPr>
          <a:xfrm>
            <a:off x="442913" y="495793"/>
            <a:ext cx="1816523" cy="646331"/>
          </a:xfrm>
          <a:prstGeom prst="rect">
            <a:avLst/>
          </a:prstGeom>
        </p:spPr>
        <p:txBody>
          <a:bodyPr wrap="none">
            <a:spAutoFit/>
          </a:bodyPr>
          <a:lstStyle/>
          <a:p>
            <a:pPr algn="ctr"/>
            <a:r>
              <a:rPr lang="en-US" sz="3600" b="1">
                <a:ln>
                  <a:solidFill>
                    <a:schemeClr val="tx1"/>
                  </a:solidFill>
                </a:ln>
                <a:solidFill>
                  <a:srgbClr val="FFC000"/>
                </a:solidFill>
                <a:latin typeface="iCiel Pony" panose="02000000000000000000" pitchFamily="2" charset="0"/>
              </a:rPr>
              <a:t>Đề bài: </a:t>
            </a:r>
            <a:endParaRPr lang="en-US" sz="3600">
              <a:ln>
                <a:solidFill>
                  <a:schemeClr val="tx1"/>
                </a:solidFill>
              </a:ln>
              <a:solidFill>
                <a:srgbClr val="FFC000"/>
              </a:solidFill>
              <a:latin typeface="iCiel Pony" panose="02000000000000000000" pitchFamily="2" charset="0"/>
            </a:endParaRPr>
          </a:p>
        </p:txBody>
      </p:sp>
      <p:sp>
        <p:nvSpPr>
          <p:cNvPr id="17" name="Rounded Rectangle 16"/>
          <p:cNvSpPr/>
          <p:nvPr/>
        </p:nvSpPr>
        <p:spPr>
          <a:xfrm>
            <a:off x="341315" y="2532598"/>
            <a:ext cx="6785201" cy="841828"/>
          </a:xfrm>
          <a:prstGeom prst="roundRect">
            <a:avLst/>
          </a:prstGeom>
          <a:solidFill>
            <a:srgbClr val="F6F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mj-lt"/>
              </a:rPr>
              <a:t>Đề bài yêu cầu viết bài văn thuộc thể loại nào?</a:t>
            </a:r>
          </a:p>
        </p:txBody>
      </p:sp>
      <p:sp>
        <p:nvSpPr>
          <p:cNvPr id="18" name="Rounded Rectangle 17"/>
          <p:cNvSpPr/>
          <p:nvPr/>
        </p:nvSpPr>
        <p:spPr>
          <a:xfrm>
            <a:off x="341315" y="3750243"/>
            <a:ext cx="6785201" cy="841828"/>
          </a:xfrm>
          <a:prstGeom prst="roundRect">
            <a:avLst/>
          </a:prstGeom>
          <a:solidFill>
            <a:srgbClr val="9A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mj-lt"/>
              </a:rPr>
              <a:t>Sự việc chọn thuật diễn ra ở đâu?</a:t>
            </a:r>
          </a:p>
        </p:txBody>
      </p:sp>
      <p:sp>
        <p:nvSpPr>
          <p:cNvPr id="19" name="Rounded Rectangle 18"/>
          <p:cNvSpPr/>
          <p:nvPr/>
        </p:nvSpPr>
        <p:spPr>
          <a:xfrm>
            <a:off x="341314" y="4941504"/>
            <a:ext cx="6785202" cy="841828"/>
          </a:xfrm>
          <a:prstGeom prst="roundRect">
            <a:avLst/>
          </a:prstGeom>
          <a:solidFill>
            <a:srgbClr val="FFD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mj-lt"/>
              </a:rPr>
              <a:t>Vì sao em chọn thuật sự việc đó?</a:t>
            </a:r>
          </a:p>
        </p:txBody>
      </p:sp>
      <p:sp>
        <p:nvSpPr>
          <p:cNvPr id="20" name="Rounded Rectangle 19"/>
          <p:cNvSpPr/>
          <p:nvPr/>
        </p:nvSpPr>
        <p:spPr>
          <a:xfrm>
            <a:off x="8287657" y="2532598"/>
            <a:ext cx="3609067" cy="841828"/>
          </a:xfrm>
          <a:prstGeom prst="roundRect">
            <a:avLst/>
          </a:prstGeom>
          <a:solidFill>
            <a:srgbClr val="CB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mj-lt"/>
              </a:rPr>
              <a:t>Thuật</a:t>
            </a:r>
          </a:p>
        </p:txBody>
      </p:sp>
      <p:sp>
        <p:nvSpPr>
          <p:cNvPr id="21" name="Rounded Rectangle 20"/>
          <p:cNvSpPr/>
          <p:nvPr/>
        </p:nvSpPr>
        <p:spPr>
          <a:xfrm>
            <a:off x="8287656" y="3750243"/>
            <a:ext cx="3609067" cy="841828"/>
          </a:xfrm>
          <a:prstGeom prst="roundRect">
            <a:avLst/>
          </a:prstGeom>
          <a:solidFill>
            <a:srgbClr val="CB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mj-lt"/>
              </a:rPr>
              <a:t>Trong lễ kỉ niệm </a:t>
            </a:r>
            <a:br>
              <a:rPr lang="en-US" sz="2800" b="1">
                <a:solidFill>
                  <a:schemeClr val="tx1"/>
                </a:solidFill>
                <a:latin typeface="+mj-lt"/>
              </a:rPr>
            </a:br>
            <a:r>
              <a:rPr lang="en-US" sz="2800" b="1">
                <a:solidFill>
                  <a:schemeClr val="tx1"/>
                </a:solidFill>
                <a:latin typeface="+mj-lt"/>
              </a:rPr>
              <a:t>ngày Nhà giáo Việt Nam</a:t>
            </a:r>
          </a:p>
        </p:txBody>
      </p:sp>
      <p:sp>
        <p:nvSpPr>
          <p:cNvPr id="22" name="Rounded Rectangle 21"/>
          <p:cNvSpPr/>
          <p:nvPr/>
        </p:nvSpPr>
        <p:spPr>
          <a:xfrm>
            <a:off x="8264635" y="4941504"/>
            <a:ext cx="3655107" cy="841828"/>
          </a:xfrm>
          <a:prstGeom prst="roundRect">
            <a:avLst/>
          </a:prstGeom>
          <a:solidFill>
            <a:srgbClr val="CB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mj-lt"/>
              </a:rPr>
              <a:t>Để lại nhiều ấn tượng</a:t>
            </a:r>
          </a:p>
        </p:txBody>
      </p:sp>
      <p:pic>
        <p:nvPicPr>
          <p:cNvPr id="23" name="Picture 2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0500" b="61150" l="84050" r="99100"/>
                    </a14:imgEffect>
                  </a14:imgLayer>
                </a14:imgProps>
              </a:ext>
              <a:ext uri="{28A0092B-C50C-407E-A947-70E740481C1C}">
                <a14:useLocalDpi xmlns:a14="http://schemas.microsoft.com/office/drawing/2010/main" val="0"/>
              </a:ext>
            </a:extLst>
          </a:blip>
          <a:srcRect l="81958" t="32084" b="38201"/>
          <a:stretch/>
        </p:blipFill>
        <p:spPr>
          <a:xfrm rot="16200000">
            <a:off x="7389030" y="2587120"/>
            <a:ext cx="636112" cy="1047646"/>
          </a:xfrm>
          <a:prstGeom prst="rect">
            <a:avLst/>
          </a:prstGeom>
        </p:spPr>
      </p:pic>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0500" b="61150" l="84050" r="99100"/>
                    </a14:imgEffect>
                  </a14:imgLayer>
                </a14:imgProps>
              </a:ext>
              <a:ext uri="{28A0092B-C50C-407E-A947-70E740481C1C}">
                <a14:useLocalDpi xmlns:a14="http://schemas.microsoft.com/office/drawing/2010/main" val="0"/>
              </a:ext>
            </a:extLst>
          </a:blip>
          <a:srcRect l="81958" t="32084" b="38201"/>
          <a:stretch/>
        </p:blipFill>
        <p:spPr>
          <a:xfrm rot="16200000">
            <a:off x="7389030" y="3798846"/>
            <a:ext cx="636112" cy="1047646"/>
          </a:xfrm>
          <a:prstGeom prst="rect">
            <a:avLst/>
          </a:prstGeom>
        </p:spPr>
      </p:pic>
      <p:pic>
        <p:nvPicPr>
          <p:cNvPr id="25" name="Picture 2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0500" b="61150" l="84050" r="99100"/>
                    </a14:imgEffect>
                  </a14:imgLayer>
                </a14:imgProps>
              </a:ext>
              <a:ext uri="{28A0092B-C50C-407E-A947-70E740481C1C}">
                <a14:useLocalDpi xmlns:a14="http://schemas.microsoft.com/office/drawing/2010/main" val="0"/>
              </a:ext>
            </a:extLst>
          </a:blip>
          <a:srcRect l="81958" t="32084" b="38201"/>
          <a:stretch/>
        </p:blipFill>
        <p:spPr>
          <a:xfrm rot="16200000">
            <a:off x="7389030" y="5040683"/>
            <a:ext cx="636112" cy="1047646"/>
          </a:xfrm>
          <a:prstGeom prst="rect">
            <a:avLst/>
          </a:prstGeom>
        </p:spPr>
      </p:pic>
      <p:cxnSp>
        <p:nvCxnSpPr>
          <p:cNvPr id="26" name="Straight Connector 25"/>
          <p:cNvCxnSpPr/>
          <p:nvPr/>
        </p:nvCxnSpPr>
        <p:spPr>
          <a:xfrm>
            <a:off x="2354008" y="1661714"/>
            <a:ext cx="864000" cy="0"/>
          </a:xfrm>
          <a:prstGeom prst="line">
            <a:avLst/>
          </a:prstGeom>
          <a:ln w="38100">
            <a:solidFill>
              <a:srgbClr val="EBFF2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850030" y="1639771"/>
            <a:ext cx="6583274" cy="0"/>
          </a:xfrm>
          <a:prstGeom prst="line">
            <a:avLst/>
          </a:prstGeom>
          <a:ln w="38100">
            <a:solidFill>
              <a:srgbClr val="FFAE4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41314" y="2136417"/>
            <a:ext cx="5101543" cy="0"/>
          </a:xfrm>
          <a:prstGeom prst="line">
            <a:avLst/>
          </a:prstGeom>
          <a:ln w="38100">
            <a:solidFill>
              <a:srgbClr val="43BC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5844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90"/>
                                          </p:val>
                                        </p:tav>
                                        <p:tav tm="100000">
                                          <p:val>
                                            <p:fltVal val="0"/>
                                          </p:val>
                                        </p:tav>
                                      </p:tavLst>
                                    </p:anim>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ppt_y</p:attrName>
                                        </p:attrNameLst>
                                      </p:cBhvr>
                                      <p:tavLst>
                                        <p:tav tm="0">
                                          <p:val>
                                            <p:strVal val="#ppt_y+#ppt_h*1.125000"/>
                                          </p:val>
                                        </p:tav>
                                        <p:tav tm="100000">
                                          <p:val>
                                            <p:strVal val="#ppt_y"/>
                                          </p:val>
                                        </p:tav>
                                      </p:tavLst>
                                    </p:anim>
                                    <p:animEffect transition="in" filter="wipe(up)">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anim calcmode="lin" valueType="num">
                                      <p:cBhvr>
                                        <p:cTn id="22" dur="500" fill="hold"/>
                                        <p:tgtEl>
                                          <p:spTgt spid="17"/>
                                        </p:tgtEl>
                                        <p:attrNameLst>
                                          <p:attrName>ppt_x</p:attrName>
                                        </p:attrNameLst>
                                      </p:cBhvr>
                                      <p:tavLst>
                                        <p:tav tm="0">
                                          <p:val>
                                            <p:strVal val="#ppt_x"/>
                                          </p:val>
                                        </p:tav>
                                        <p:tav tm="100000">
                                          <p:val>
                                            <p:strVal val="#ppt_x"/>
                                          </p:val>
                                        </p:tav>
                                      </p:tavLst>
                                    </p:anim>
                                    <p:anim calcmode="lin" valueType="num">
                                      <p:cBhvr>
                                        <p:cTn id="23" dur="450" decel="100000" fill="hold"/>
                                        <p:tgtEl>
                                          <p:spTgt spid="17"/>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1+#ppt_w/2"/>
                                          </p:val>
                                        </p:tav>
                                        <p:tav tm="100000">
                                          <p:val>
                                            <p:strVal val="#ppt_x"/>
                                          </p:val>
                                        </p:tav>
                                      </p:tavLst>
                                    </p:anim>
                                    <p:anim calcmode="lin" valueType="num">
                                      <p:cBhvr additive="base">
                                        <p:cTn id="35" dur="5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iếng ting ting.wav"/>
                                        </p:tgtEl>
                                      </p:cMediaNode>
                                    </p:audio>
                                  </p:sub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subTnLst>
                                    <p:audio>
                                      <p:cMediaNode>
                                        <p:cTn display="0" masterRel="sameClick">
                                          <p:stCondLst>
                                            <p:cond evt="begin" delay="0">
                                              <p:tn val="37"/>
                                            </p:cond>
                                          </p:stCondLst>
                                          <p:endCondLst>
                                            <p:cond evt="onStopAudio" delay="0">
                                              <p:tgtEl>
                                                <p:sldTgt/>
                                              </p:tgtEl>
                                            </p:cond>
                                          </p:endCondLst>
                                        </p:cTn>
                                        <p:tgtEl>
                                          <p:sndTgt r:embed="rId3" name="Tiếng gạch bút chì.wav"/>
                                        </p:tgtEl>
                                      </p:cMediaNode>
                                    </p:audio>
                                  </p:sub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strVal val="#ppt_x"/>
                                          </p:val>
                                        </p:tav>
                                        <p:tav tm="100000">
                                          <p:val>
                                            <p:strVal val="#ppt_x"/>
                                          </p:val>
                                        </p:tav>
                                      </p:tavLst>
                                    </p:anim>
                                    <p:anim calcmode="lin" valueType="num">
                                      <p:cBhvr>
                                        <p:cTn id="46" dur="450" decel="100000" fill="hold"/>
                                        <p:tgtEl>
                                          <p:spTgt spid="18"/>
                                        </p:tgtEl>
                                        <p:attrNameLst>
                                          <p:attrName>ppt_y</p:attrName>
                                        </p:attrNameLst>
                                      </p:cBhvr>
                                      <p:tavLst>
                                        <p:tav tm="0">
                                          <p:val>
                                            <p:strVal val="#ppt_y+1"/>
                                          </p:val>
                                        </p:tav>
                                        <p:tav tm="100000">
                                          <p:val>
                                            <p:strVal val="#ppt_y-.03"/>
                                          </p:val>
                                        </p:tav>
                                      </p:tavLst>
                                    </p:anim>
                                    <p:anim calcmode="lin" valueType="num">
                                      <p:cBhvr>
                                        <p:cTn id="47"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1+#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Tiếng ting ting.wav"/>
                                        </p:tgtEl>
                                      </p:cMediaNode>
                                    </p:audio>
                                  </p:subTnLst>
                                </p:cTn>
                              </p:par>
                            </p:childTnLst>
                          </p:cTn>
                        </p:par>
                        <p:par>
                          <p:cTn id="59" fill="hold">
                            <p:stCondLst>
                              <p:cond delay="500"/>
                            </p:stCondLst>
                            <p:childTnLst>
                              <p:par>
                                <p:cTn id="60" presetID="22" presetClass="entr" presetSubtype="8"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left)">
                                      <p:cBhvr>
                                        <p:cTn id="62" dur="500"/>
                                        <p:tgtEl>
                                          <p:spTgt spid="29"/>
                                        </p:tgtEl>
                                      </p:cBhvr>
                                    </p:animEffect>
                                  </p:childTnLst>
                                  <p:subTnLst>
                                    <p:audio>
                                      <p:cMediaNode>
                                        <p:cTn display="0" masterRel="sameClick">
                                          <p:stCondLst>
                                            <p:cond evt="begin" delay="0">
                                              <p:tn val="60"/>
                                            </p:cond>
                                          </p:stCondLst>
                                          <p:endCondLst>
                                            <p:cond evt="onStopAudio" delay="0">
                                              <p:tgtEl>
                                                <p:sldTgt/>
                                              </p:tgtEl>
                                            </p:cond>
                                          </p:endCondLst>
                                        </p:cTn>
                                        <p:tgtEl>
                                          <p:sndTgt r:embed="rId3" name="Tiếng gạch bút chì.wav"/>
                                        </p:tgtEl>
                                      </p:cMediaNode>
                                    </p:audio>
                                  </p:subTnLst>
                                </p:cTn>
                              </p:par>
                            </p:childTnLst>
                          </p:cTn>
                        </p:par>
                      </p:childTnLst>
                    </p:cTn>
                  </p:par>
                  <p:par>
                    <p:cTn id="63" fill="hold">
                      <p:stCondLst>
                        <p:cond delay="indefinite"/>
                      </p:stCondLst>
                      <p:childTnLst>
                        <p:par>
                          <p:cTn id="64" fill="hold">
                            <p:stCondLst>
                              <p:cond delay="0"/>
                            </p:stCondLst>
                            <p:childTnLst>
                              <p:par>
                                <p:cTn id="65" presetID="37"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anim calcmode="lin" valueType="num">
                                      <p:cBhvr>
                                        <p:cTn id="68" dur="500" fill="hold"/>
                                        <p:tgtEl>
                                          <p:spTgt spid="19"/>
                                        </p:tgtEl>
                                        <p:attrNameLst>
                                          <p:attrName>ppt_x</p:attrName>
                                        </p:attrNameLst>
                                      </p:cBhvr>
                                      <p:tavLst>
                                        <p:tav tm="0">
                                          <p:val>
                                            <p:strVal val="#ppt_x"/>
                                          </p:val>
                                        </p:tav>
                                        <p:tav tm="100000">
                                          <p:val>
                                            <p:strVal val="#ppt_x"/>
                                          </p:val>
                                        </p:tav>
                                      </p:tavLst>
                                    </p:anim>
                                    <p:anim calcmode="lin" valueType="num">
                                      <p:cBhvr>
                                        <p:cTn id="69" dur="450" decel="100000" fill="hold"/>
                                        <p:tgtEl>
                                          <p:spTgt spid="19"/>
                                        </p:tgtEl>
                                        <p:attrNameLst>
                                          <p:attrName>ppt_y</p:attrName>
                                        </p:attrNameLst>
                                      </p:cBhvr>
                                      <p:tavLst>
                                        <p:tav tm="0">
                                          <p:val>
                                            <p:strVal val="#ppt_y+1"/>
                                          </p:val>
                                        </p:tav>
                                        <p:tav tm="100000">
                                          <p:val>
                                            <p:strVal val="#ppt_y-.03"/>
                                          </p:val>
                                        </p:tav>
                                      </p:tavLst>
                                    </p:anim>
                                    <p:anim calcmode="lin" valueType="num">
                                      <p:cBhvr>
                                        <p:cTn id="70" dur="50" accel="100000" fill="hold">
                                          <p:stCondLst>
                                            <p:cond delay="45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left)">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fill="hold"/>
                                        <p:tgtEl>
                                          <p:spTgt spid="22"/>
                                        </p:tgtEl>
                                        <p:attrNameLst>
                                          <p:attrName>ppt_x</p:attrName>
                                        </p:attrNameLst>
                                      </p:cBhvr>
                                      <p:tavLst>
                                        <p:tav tm="0">
                                          <p:val>
                                            <p:strVal val="1+#ppt_w/2"/>
                                          </p:val>
                                        </p:tav>
                                        <p:tav tm="100000">
                                          <p:val>
                                            <p:strVal val="#ppt_x"/>
                                          </p:val>
                                        </p:tav>
                                      </p:tavLst>
                                    </p:anim>
                                    <p:anim calcmode="lin" valueType="num">
                                      <p:cBhvr additive="base">
                                        <p:cTn id="81" dur="5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8"/>
                                            </p:cond>
                                          </p:stCondLst>
                                          <p:endCondLst>
                                            <p:cond evt="onStopAudio" delay="0">
                                              <p:tgtEl>
                                                <p:sldTgt/>
                                              </p:tgtEl>
                                            </p:cond>
                                          </p:endCondLst>
                                        </p:cTn>
                                        <p:tgtEl>
                                          <p:sndTgt r:embed="rId2" name="Tiếng ting ting.wav"/>
                                        </p:tgtEl>
                                      </p:cMediaNode>
                                    </p:audio>
                                  </p:subTnLst>
                                </p:cTn>
                              </p:par>
                            </p:childTnLst>
                          </p:cTn>
                        </p:par>
                        <p:par>
                          <p:cTn id="82" fill="hold">
                            <p:stCondLst>
                              <p:cond delay="500"/>
                            </p:stCondLst>
                            <p:childTnLst>
                              <p:par>
                                <p:cTn id="83" presetID="22" presetClass="entr" presetSubtype="8"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left)">
                                      <p:cBhvr>
                                        <p:cTn id="85" dur="500"/>
                                        <p:tgtEl>
                                          <p:spTgt spid="27"/>
                                        </p:tgtEl>
                                      </p:cBhvr>
                                    </p:animEffect>
                                  </p:childTnLst>
                                  <p:subTnLst>
                                    <p:audio>
                                      <p:cMediaNode>
                                        <p:cTn display="0" masterRel="sameClick">
                                          <p:stCondLst>
                                            <p:cond evt="begin" delay="0">
                                              <p:tn val="83"/>
                                            </p:cond>
                                          </p:stCondLst>
                                          <p:endCondLst>
                                            <p:cond evt="onStopAudio" delay="0">
                                              <p:tgtEl>
                                                <p:sldTgt/>
                                              </p:tgtEl>
                                            </p:cond>
                                          </p:endCondLst>
                                        </p:cTn>
                                        <p:tgtEl>
                                          <p:sndTgt r:embed="rId3" name="Tiếng gạch bút chì.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9">
            <a:extLst>
              <a:ext uri="{FF2B5EF4-FFF2-40B4-BE49-F238E27FC236}">
                <a16:creationId xmlns="" xmlns:a16="http://schemas.microsoft.com/office/drawing/2014/main" id="{733B4A45-4CC4-AC0A-995E-7465B7BD323A}"/>
              </a:ext>
            </a:extLst>
          </p:cNvPr>
          <p:cNvSpPr/>
          <p:nvPr/>
        </p:nvSpPr>
        <p:spPr>
          <a:xfrm>
            <a:off x="172614" y="117883"/>
            <a:ext cx="11846773" cy="6622235"/>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pic>
        <p:nvPicPr>
          <p:cNvPr id="32" name="Picture 31"/>
          <p:cNvPicPr>
            <a:picLocks noChangeAspect="1"/>
          </p:cNvPicPr>
          <p:nvPr/>
        </p:nvPicPr>
        <p:blipFill rotWithShape="1">
          <a:blip r:embed="rId2"/>
          <a:srcRect l="21677" t="8940" r="25265" b="9272"/>
          <a:stretch/>
        </p:blipFill>
        <p:spPr>
          <a:xfrm>
            <a:off x="-201701" y="1074057"/>
            <a:ext cx="2688874" cy="5312412"/>
          </a:xfrm>
          <a:prstGeom prst="rect">
            <a:avLst/>
          </a:prstGeom>
        </p:spPr>
      </p:pic>
      <p:sp>
        <p:nvSpPr>
          <p:cNvPr id="33" name="Oval 32"/>
          <p:cNvSpPr/>
          <p:nvPr/>
        </p:nvSpPr>
        <p:spPr>
          <a:xfrm>
            <a:off x="79363" y="1250673"/>
            <a:ext cx="2219991" cy="1329647"/>
          </a:xfrm>
          <a:prstGeom prst="ellipse">
            <a:avLst/>
          </a:prstGeom>
          <a:noFill/>
          <a:ln w="76200" cap="flat" cmpd="sng" algn="ctr">
            <a:solidFill>
              <a:srgbClr val="5F9127"/>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b="1">
              <a:latin typeface="HP001 5 hàng" panose="020B0603050302020204" pitchFamily="34" charset="0"/>
            </a:endParaRPr>
          </a:p>
        </p:txBody>
      </p:sp>
      <p:sp>
        <p:nvSpPr>
          <p:cNvPr id="34" name="Oval 33"/>
          <p:cNvSpPr/>
          <p:nvPr/>
        </p:nvSpPr>
        <p:spPr>
          <a:xfrm rot="20310420">
            <a:off x="257214" y="4849143"/>
            <a:ext cx="2007405" cy="1419360"/>
          </a:xfrm>
          <a:prstGeom prst="ellipse">
            <a:avLst/>
          </a:prstGeom>
          <a:noFill/>
          <a:ln w="76200" cap="flat" cmpd="sng" algn="ctr">
            <a:solidFill>
              <a:srgbClr val="D6411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b="1">
              <a:latin typeface="HP001 5 hàng" panose="020B0603050302020204" pitchFamily="34" charset="0"/>
            </a:endParaRPr>
          </a:p>
        </p:txBody>
      </p:sp>
      <p:sp>
        <p:nvSpPr>
          <p:cNvPr id="35" name="Left Brace 34"/>
          <p:cNvSpPr/>
          <p:nvPr/>
        </p:nvSpPr>
        <p:spPr>
          <a:xfrm flipH="1">
            <a:off x="1947940" y="2553992"/>
            <a:ext cx="420366" cy="2366351"/>
          </a:xfrm>
          <a:prstGeom prst="leftBrace">
            <a:avLst>
              <a:gd name="adj1" fmla="val 48228"/>
              <a:gd name="adj2" fmla="val 46826"/>
            </a:avLst>
          </a:prstGeom>
          <a:ln w="76200">
            <a:solidFill>
              <a:srgbClr val="0070C0"/>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b="1">
              <a:latin typeface="HP001 5 hàng" panose="020B0603050302020204" pitchFamily="34" charset="0"/>
            </a:endParaRPr>
          </a:p>
        </p:txBody>
      </p:sp>
      <p:sp>
        <p:nvSpPr>
          <p:cNvPr id="36" name="TextBox 35"/>
          <p:cNvSpPr txBox="1"/>
          <p:nvPr/>
        </p:nvSpPr>
        <p:spPr>
          <a:xfrm>
            <a:off x="2309559" y="1565479"/>
            <a:ext cx="1514868" cy="584775"/>
          </a:xfrm>
          <a:prstGeom prst="rect">
            <a:avLst/>
          </a:prstGeom>
          <a:noFill/>
        </p:spPr>
        <p:txBody>
          <a:bodyPr wrap="square" rtlCol="0">
            <a:spAutoFit/>
          </a:bodyPr>
          <a:lstStyle/>
          <a:p>
            <a:pPr algn="ctr"/>
            <a:r>
              <a:rPr lang="en-US" sz="3200" b="1">
                <a:ln w="22225">
                  <a:solidFill>
                    <a:schemeClr val="tx1"/>
                  </a:solidFill>
                  <a:prstDash val="solid"/>
                </a:ln>
                <a:solidFill>
                  <a:srgbClr val="92D050"/>
                </a:solidFill>
                <a:latin typeface="iCiel Pony" panose="02000000000000000000" pitchFamily="2" charset="0"/>
              </a:rPr>
              <a:t>Mở bài</a:t>
            </a:r>
          </a:p>
        </p:txBody>
      </p:sp>
      <p:sp>
        <p:nvSpPr>
          <p:cNvPr id="37" name="TextBox 36"/>
          <p:cNvSpPr txBox="1"/>
          <p:nvPr/>
        </p:nvSpPr>
        <p:spPr>
          <a:xfrm>
            <a:off x="2421486" y="3512716"/>
            <a:ext cx="1987277" cy="584775"/>
          </a:xfrm>
          <a:prstGeom prst="rect">
            <a:avLst/>
          </a:prstGeom>
          <a:noFill/>
        </p:spPr>
        <p:txBody>
          <a:bodyPr wrap="square" rtlCol="0">
            <a:spAutoFit/>
          </a:bodyPr>
          <a:lstStyle/>
          <a:p>
            <a:pPr algn="ctr"/>
            <a:r>
              <a:rPr lang="en-US" sz="3200" b="1">
                <a:ln w="22225">
                  <a:solidFill>
                    <a:schemeClr val="tx1"/>
                  </a:solidFill>
                  <a:prstDash val="solid"/>
                </a:ln>
                <a:solidFill>
                  <a:srgbClr val="43BCFF"/>
                </a:solidFill>
                <a:latin typeface="iCiel Pony" panose="02000000000000000000" pitchFamily="2" charset="0"/>
              </a:rPr>
              <a:t>Thân bài</a:t>
            </a:r>
          </a:p>
        </p:txBody>
      </p:sp>
      <p:sp>
        <p:nvSpPr>
          <p:cNvPr id="38" name="TextBox 37"/>
          <p:cNvSpPr txBox="1"/>
          <p:nvPr/>
        </p:nvSpPr>
        <p:spPr>
          <a:xfrm>
            <a:off x="2108077" y="5631162"/>
            <a:ext cx="1723230" cy="584775"/>
          </a:xfrm>
          <a:prstGeom prst="rect">
            <a:avLst/>
          </a:prstGeom>
          <a:noFill/>
        </p:spPr>
        <p:txBody>
          <a:bodyPr wrap="square" rtlCol="0">
            <a:spAutoFit/>
          </a:bodyPr>
          <a:lstStyle/>
          <a:p>
            <a:pPr algn="ctr"/>
            <a:r>
              <a:rPr lang="en-US" sz="3200" b="1">
                <a:ln w="22225">
                  <a:solidFill>
                    <a:schemeClr val="tx1"/>
                  </a:solidFill>
                  <a:prstDash val="solid"/>
                </a:ln>
                <a:solidFill>
                  <a:srgbClr val="FFAE4B"/>
                </a:solidFill>
                <a:latin typeface="iCiel Pony" panose="02000000000000000000" pitchFamily="2" charset="0"/>
              </a:rPr>
              <a:t>Kết bài</a:t>
            </a:r>
          </a:p>
        </p:txBody>
      </p:sp>
      <p:grpSp>
        <p:nvGrpSpPr>
          <p:cNvPr id="39" name="Group 38"/>
          <p:cNvGrpSpPr/>
          <p:nvPr/>
        </p:nvGrpSpPr>
        <p:grpSpPr>
          <a:xfrm>
            <a:off x="3863638" y="5509086"/>
            <a:ext cx="3771425" cy="989073"/>
            <a:chOff x="4258959" y="5115359"/>
            <a:chExt cx="6176803" cy="989073"/>
          </a:xfrm>
        </p:grpSpPr>
        <p:sp>
          <p:nvSpPr>
            <p:cNvPr id="40" name="Rectangle: Rounded Corners 34">
              <a:extLst>
                <a:ext uri="{FF2B5EF4-FFF2-40B4-BE49-F238E27FC236}">
                  <a16:creationId xmlns="" xmlns:a16="http://schemas.microsoft.com/office/drawing/2014/main" id="{3CF7F5D6-F7FF-BC54-983D-EDF92D1873C6}"/>
                </a:ext>
              </a:extLst>
            </p:cNvPr>
            <p:cNvSpPr/>
            <p:nvPr/>
          </p:nvSpPr>
          <p:spPr>
            <a:xfrm>
              <a:off x="4264825" y="5115359"/>
              <a:ext cx="6160237" cy="989073"/>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rgbClr val="FFD6A5"/>
            </a:solidFill>
            <a:ln w="28575">
              <a:solidFill>
                <a:schemeClr val="tx1"/>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2060"/>
                </a:solidFill>
                <a:latin typeface="UTM Duepuntozero" panose="02040603050506020204" pitchFamily="18" charset="0"/>
              </a:endParaRPr>
            </a:p>
          </p:txBody>
        </p:sp>
        <p:sp>
          <p:nvSpPr>
            <p:cNvPr id="41" name="TextBox 40"/>
            <p:cNvSpPr txBox="1"/>
            <p:nvPr/>
          </p:nvSpPr>
          <p:spPr>
            <a:xfrm>
              <a:off x="4258959" y="5339765"/>
              <a:ext cx="6176803" cy="523220"/>
            </a:xfrm>
            <a:prstGeom prst="rect">
              <a:avLst/>
            </a:prstGeom>
            <a:noFill/>
          </p:spPr>
          <p:txBody>
            <a:bodyPr wrap="square" rtlCol="0">
              <a:spAutoFit/>
            </a:bodyPr>
            <a:lstStyle/>
            <a:p>
              <a:pPr algn="ctr"/>
              <a:r>
                <a:rPr lang="en-US" sz="2800" b="1">
                  <a:latin typeface="+mj-lt"/>
                </a:rPr>
                <a:t>Cảm xúc đối với sự việc</a:t>
              </a:r>
            </a:p>
          </p:txBody>
        </p:sp>
      </p:grpSp>
      <p:sp>
        <p:nvSpPr>
          <p:cNvPr id="45" name="Freeform 44"/>
          <p:cNvSpPr/>
          <p:nvPr/>
        </p:nvSpPr>
        <p:spPr>
          <a:xfrm>
            <a:off x="7635063" y="3048000"/>
            <a:ext cx="1058994" cy="1189945"/>
          </a:xfrm>
          <a:custGeom>
            <a:avLst/>
            <a:gdLst>
              <a:gd name="connsiteX0" fmla="*/ 13966 w 1058994"/>
              <a:gd name="connsiteY0" fmla="*/ 957943 h 1189945"/>
              <a:gd name="connsiteX1" fmla="*/ 13966 w 1058994"/>
              <a:gd name="connsiteY1" fmla="*/ 1146629 h 1189945"/>
              <a:gd name="connsiteX2" fmla="*/ 159108 w 1058994"/>
              <a:gd name="connsiteY2" fmla="*/ 232229 h 1189945"/>
              <a:gd name="connsiteX3" fmla="*/ 1058994 w 1058994"/>
              <a:gd name="connsiteY3" fmla="*/ 0 h 1189945"/>
            </a:gdLst>
            <a:ahLst/>
            <a:cxnLst>
              <a:cxn ang="0">
                <a:pos x="connsiteX0" y="connsiteY0"/>
              </a:cxn>
              <a:cxn ang="0">
                <a:pos x="connsiteX1" y="connsiteY1"/>
              </a:cxn>
              <a:cxn ang="0">
                <a:pos x="connsiteX2" y="connsiteY2"/>
              </a:cxn>
              <a:cxn ang="0">
                <a:pos x="connsiteX3" y="connsiteY3"/>
              </a:cxn>
            </a:cxnLst>
            <a:rect l="l" t="t" r="r" b="b"/>
            <a:pathLst>
              <a:path w="1058994" h="1189945">
                <a:moveTo>
                  <a:pt x="13966" y="957943"/>
                </a:moveTo>
                <a:cubicBezTo>
                  <a:pt x="1871" y="1112762"/>
                  <a:pt x="-10224" y="1267581"/>
                  <a:pt x="13966" y="1146629"/>
                </a:cubicBezTo>
                <a:cubicBezTo>
                  <a:pt x="38156" y="1025677"/>
                  <a:pt x="-15063" y="423334"/>
                  <a:pt x="159108" y="232229"/>
                </a:cubicBezTo>
                <a:cubicBezTo>
                  <a:pt x="333279" y="41124"/>
                  <a:pt x="696136" y="20562"/>
                  <a:pt x="1058994"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7649029" y="3730171"/>
            <a:ext cx="1088571" cy="319315"/>
          </a:xfrm>
          <a:custGeom>
            <a:avLst/>
            <a:gdLst>
              <a:gd name="connsiteX0" fmla="*/ 0 w 1088571"/>
              <a:gd name="connsiteY0" fmla="*/ 319315 h 319315"/>
              <a:gd name="connsiteX1" fmla="*/ 203200 w 1088571"/>
              <a:gd name="connsiteY1" fmla="*/ 58058 h 319315"/>
              <a:gd name="connsiteX2" fmla="*/ 1088571 w 1088571"/>
              <a:gd name="connsiteY2" fmla="*/ 0 h 319315"/>
            </a:gdLst>
            <a:ahLst/>
            <a:cxnLst>
              <a:cxn ang="0">
                <a:pos x="connsiteX0" y="connsiteY0"/>
              </a:cxn>
              <a:cxn ang="0">
                <a:pos x="connsiteX1" y="connsiteY1"/>
              </a:cxn>
              <a:cxn ang="0">
                <a:pos x="connsiteX2" y="connsiteY2"/>
              </a:cxn>
            </a:cxnLst>
            <a:rect l="l" t="t" r="r" b="b"/>
            <a:pathLst>
              <a:path w="1088571" h="319315">
                <a:moveTo>
                  <a:pt x="0" y="319315"/>
                </a:moveTo>
                <a:cubicBezTo>
                  <a:pt x="10886" y="215296"/>
                  <a:pt x="21772" y="111277"/>
                  <a:pt x="203200" y="58058"/>
                </a:cubicBezTo>
                <a:cubicBezTo>
                  <a:pt x="384628" y="4839"/>
                  <a:pt x="736599" y="2419"/>
                  <a:pt x="1088571"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7663543" y="4136571"/>
            <a:ext cx="1117600" cy="282450"/>
          </a:xfrm>
          <a:custGeom>
            <a:avLst/>
            <a:gdLst>
              <a:gd name="connsiteX0" fmla="*/ 0 w 1117600"/>
              <a:gd name="connsiteY0" fmla="*/ 0 h 282450"/>
              <a:gd name="connsiteX1" fmla="*/ 246743 w 1117600"/>
              <a:gd name="connsiteY1" fmla="*/ 246743 h 282450"/>
              <a:gd name="connsiteX2" fmla="*/ 1117600 w 1117600"/>
              <a:gd name="connsiteY2" fmla="*/ 275772 h 282450"/>
            </a:gdLst>
            <a:ahLst/>
            <a:cxnLst>
              <a:cxn ang="0">
                <a:pos x="connsiteX0" y="connsiteY0"/>
              </a:cxn>
              <a:cxn ang="0">
                <a:pos x="connsiteX1" y="connsiteY1"/>
              </a:cxn>
              <a:cxn ang="0">
                <a:pos x="connsiteX2" y="connsiteY2"/>
              </a:cxn>
            </a:cxnLst>
            <a:rect l="l" t="t" r="r" b="b"/>
            <a:pathLst>
              <a:path w="1117600" h="282450">
                <a:moveTo>
                  <a:pt x="0" y="0"/>
                </a:moveTo>
                <a:cubicBezTo>
                  <a:pt x="30238" y="100390"/>
                  <a:pt x="60476" y="200781"/>
                  <a:pt x="246743" y="246743"/>
                </a:cubicBezTo>
                <a:cubicBezTo>
                  <a:pt x="433010" y="292705"/>
                  <a:pt x="775305" y="284238"/>
                  <a:pt x="1117600" y="27577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7573912" y="4180114"/>
            <a:ext cx="1192717" cy="943429"/>
          </a:xfrm>
          <a:custGeom>
            <a:avLst/>
            <a:gdLst>
              <a:gd name="connsiteX0" fmla="*/ 75117 w 1192717"/>
              <a:gd name="connsiteY0" fmla="*/ 0 h 943429"/>
              <a:gd name="connsiteX1" fmla="*/ 118659 w 1192717"/>
              <a:gd name="connsiteY1" fmla="*/ 682172 h 943429"/>
              <a:gd name="connsiteX2" fmla="*/ 1192717 w 1192717"/>
              <a:gd name="connsiteY2" fmla="*/ 943429 h 943429"/>
            </a:gdLst>
            <a:ahLst/>
            <a:cxnLst>
              <a:cxn ang="0">
                <a:pos x="connsiteX0" y="connsiteY0"/>
              </a:cxn>
              <a:cxn ang="0">
                <a:pos x="connsiteX1" y="connsiteY1"/>
              </a:cxn>
              <a:cxn ang="0">
                <a:pos x="connsiteX2" y="connsiteY2"/>
              </a:cxn>
            </a:cxnLst>
            <a:rect l="l" t="t" r="r" b="b"/>
            <a:pathLst>
              <a:path w="1192717" h="943429">
                <a:moveTo>
                  <a:pt x="75117" y="0"/>
                </a:moveTo>
                <a:cubicBezTo>
                  <a:pt x="3754" y="262467"/>
                  <a:pt x="-67608" y="524934"/>
                  <a:pt x="118659" y="682172"/>
                </a:cubicBezTo>
                <a:cubicBezTo>
                  <a:pt x="304926" y="839410"/>
                  <a:pt x="748821" y="891419"/>
                  <a:pt x="1192717" y="943429"/>
                </a:cubicBezTo>
              </a:path>
            </a:pathLst>
          </a:custGeom>
          <a:ln w="28575">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nvGrpSpPr>
          <p:cNvPr id="49" name="Group 48"/>
          <p:cNvGrpSpPr/>
          <p:nvPr/>
        </p:nvGrpSpPr>
        <p:grpSpPr>
          <a:xfrm>
            <a:off x="3574379" y="1537504"/>
            <a:ext cx="3572552" cy="654683"/>
            <a:chOff x="4242526" y="1813895"/>
            <a:chExt cx="3572552" cy="654683"/>
          </a:xfrm>
        </p:grpSpPr>
        <p:sp>
          <p:nvSpPr>
            <p:cNvPr id="50" name="Rectangle: Rounded Corners 34">
              <a:extLst>
                <a:ext uri="{FF2B5EF4-FFF2-40B4-BE49-F238E27FC236}">
                  <a16:creationId xmlns="" xmlns:a16="http://schemas.microsoft.com/office/drawing/2014/main" id="{3CF7F5D6-F7FF-BC54-983D-EDF92D1873C6}"/>
                </a:ext>
              </a:extLst>
            </p:cNvPr>
            <p:cNvSpPr/>
            <p:nvPr/>
          </p:nvSpPr>
          <p:spPr>
            <a:xfrm>
              <a:off x="4543366" y="1813895"/>
              <a:ext cx="3271712" cy="654683"/>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rgbClr val="CBFFA9"/>
            </a:solidFill>
            <a:ln w="28575">
              <a:solidFill>
                <a:schemeClr val="tx1"/>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2060"/>
                </a:solidFill>
                <a:latin typeface="UTM Duepuntozero" panose="02040603050506020204" pitchFamily="18" charset="0"/>
              </a:endParaRPr>
            </a:p>
          </p:txBody>
        </p:sp>
        <p:sp>
          <p:nvSpPr>
            <p:cNvPr id="51" name="TextBox 50"/>
            <p:cNvSpPr txBox="1"/>
            <p:nvPr/>
          </p:nvSpPr>
          <p:spPr>
            <a:xfrm>
              <a:off x="4242526" y="1840403"/>
              <a:ext cx="3403836" cy="523220"/>
            </a:xfrm>
            <a:prstGeom prst="rect">
              <a:avLst/>
            </a:prstGeom>
            <a:noFill/>
          </p:spPr>
          <p:txBody>
            <a:bodyPr wrap="square" rtlCol="0">
              <a:spAutoFit/>
            </a:bodyPr>
            <a:lstStyle/>
            <a:p>
              <a:pPr algn="ctr"/>
              <a:r>
                <a:rPr lang="en-US" sz="2800" b="1">
                  <a:latin typeface="+mj-lt"/>
                </a:rPr>
                <a:t>Giới thiệu sự việc</a:t>
              </a:r>
            </a:p>
          </p:txBody>
        </p:sp>
      </p:grpSp>
      <p:grpSp>
        <p:nvGrpSpPr>
          <p:cNvPr id="61" name="Group 60"/>
          <p:cNvGrpSpPr/>
          <p:nvPr/>
        </p:nvGrpSpPr>
        <p:grpSpPr>
          <a:xfrm>
            <a:off x="4296141" y="3665936"/>
            <a:ext cx="3403836" cy="654683"/>
            <a:chOff x="4212500" y="3166403"/>
            <a:chExt cx="3403836" cy="654683"/>
          </a:xfrm>
        </p:grpSpPr>
        <p:sp>
          <p:nvSpPr>
            <p:cNvPr id="62" name="Rectangle: Rounded Corners 34">
              <a:extLst>
                <a:ext uri="{FF2B5EF4-FFF2-40B4-BE49-F238E27FC236}">
                  <a16:creationId xmlns="" xmlns:a16="http://schemas.microsoft.com/office/drawing/2014/main" id="{3CF7F5D6-F7FF-BC54-983D-EDF92D1873C6}"/>
                </a:ext>
              </a:extLst>
            </p:cNvPr>
            <p:cNvSpPr/>
            <p:nvPr/>
          </p:nvSpPr>
          <p:spPr>
            <a:xfrm>
              <a:off x="4308588" y="3166403"/>
              <a:ext cx="3271712" cy="654683"/>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rgbClr val="9ADCFF"/>
            </a:solidFill>
            <a:ln w="28575">
              <a:solidFill>
                <a:schemeClr val="tx1"/>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2060"/>
                </a:solidFill>
                <a:latin typeface="UTM Duepuntozero" panose="02040603050506020204" pitchFamily="18" charset="0"/>
              </a:endParaRPr>
            </a:p>
          </p:txBody>
        </p:sp>
        <p:sp>
          <p:nvSpPr>
            <p:cNvPr id="63" name="TextBox 62"/>
            <p:cNvSpPr txBox="1"/>
            <p:nvPr/>
          </p:nvSpPr>
          <p:spPr>
            <a:xfrm>
              <a:off x="4212500" y="3222770"/>
              <a:ext cx="3403836" cy="523220"/>
            </a:xfrm>
            <a:prstGeom prst="rect">
              <a:avLst/>
            </a:prstGeom>
            <a:noFill/>
          </p:spPr>
          <p:txBody>
            <a:bodyPr wrap="square" rtlCol="0">
              <a:spAutoFit/>
            </a:bodyPr>
            <a:lstStyle/>
            <a:p>
              <a:pPr algn="ctr"/>
              <a:r>
                <a:rPr lang="en-US" sz="2800" b="1">
                  <a:latin typeface="+mj-lt"/>
                </a:rPr>
                <a:t>Diễn biến của sự việc</a:t>
              </a:r>
            </a:p>
          </p:txBody>
        </p:sp>
      </p:grpSp>
      <p:grpSp>
        <p:nvGrpSpPr>
          <p:cNvPr id="64" name="Group 63"/>
          <p:cNvGrpSpPr/>
          <p:nvPr/>
        </p:nvGrpSpPr>
        <p:grpSpPr>
          <a:xfrm>
            <a:off x="8708571" y="2758779"/>
            <a:ext cx="2740104" cy="582245"/>
            <a:chOff x="10500818" y="3682084"/>
            <a:chExt cx="3403836" cy="691295"/>
          </a:xfrm>
        </p:grpSpPr>
        <p:sp>
          <p:nvSpPr>
            <p:cNvPr id="65" name="Rectangle: Rounded Corners 34">
              <a:extLst>
                <a:ext uri="{FF2B5EF4-FFF2-40B4-BE49-F238E27FC236}">
                  <a16:creationId xmlns="" xmlns:a16="http://schemas.microsoft.com/office/drawing/2014/main" id="{3CF7F5D6-F7FF-BC54-983D-EDF92D1873C6}"/>
                </a:ext>
              </a:extLst>
            </p:cNvPr>
            <p:cNvSpPr/>
            <p:nvPr/>
          </p:nvSpPr>
          <p:spPr>
            <a:xfrm>
              <a:off x="10518801" y="3682084"/>
              <a:ext cx="3271712" cy="654683"/>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rgbClr val="9ADC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2060"/>
                </a:solidFill>
                <a:latin typeface="UTM Duepuntozero" panose="02040603050506020204" pitchFamily="18" charset="0"/>
              </a:endParaRPr>
            </a:p>
          </p:txBody>
        </p:sp>
        <p:sp>
          <p:nvSpPr>
            <p:cNvPr id="66" name="TextBox 65"/>
            <p:cNvSpPr txBox="1"/>
            <p:nvPr/>
          </p:nvSpPr>
          <p:spPr>
            <a:xfrm>
              <a:off x="10500818" y="3752163"/>
              <a:ext cx="3403836" cy="621216"/>
            </a:xfrm>
            <a:prstGeom prst="rect">
              <a:avLst/>
            </a:prstGeom>
            <a:noFill/>
          </p:spPr>
          <p:txBody>
            <a:bodyPr wrap="square" rtlCol="0">
              <a:spAutoFit/>
            </a:bodyPr>
            <a:lstStyle/>
            <a:p>
              <a:pPr algn="ctr"/>
              <a:r>
                <a:rPr lang="en-US" sz="2800" b="1">
                  <a:latin typeface="+mj-lt"/>
                </a:rPr>
                <a:t>Đầu tiên</a:t>
              </a:r>
            </a:p>
          </p:txBody>
        </p:sp>
      </p:grpSp>
      <p:grpSp>
        <p:nvGrpSpPr>
          <p:cNvPr id="67" name="Group 66"/>
          <p:cNvGrpSpPr/>
          <p:nvPr/>
        </p:nvGrpSpPr>
        <p:grpSpPr>
          <a:xfrm>
            <a:off x="8694118" y="3458158"/>
            <a:ext cx="2740104" cy="560792"/>
            <a:chOff x="10566880" y="4376386"/>
            <a:chExt cx="3403836" cy="665824"/>
          </a:xfrm>
        </p:grpSpPr>
        <p:sp>
          <p:nvSpPr>
            <p:cNvPr id="68" name="Rectangle: Rounded Corners 34">
              <a:extLst>
                <a:ext uri="{FF2B5EF4-FFF2-40B4-BE49-F238E27FC236}">
                  <a16:creationId xmlns="" xmlns:a16="http://schemas.microsoft.com/office/drawing/2014/main" id="{3CF7F5D6-F7FF-BC54-983D-EDF92D1873C6}"/>
                </a:ext>
              </a:extLst>
            </p:cNvPr>
            <p:cNvSpPr/>
            <p:nvPr/>
          </p:nvSpPr>
          <p:spPr>
            <a:xfrm>
              <a:off x="10632942" y="4376386"/>
              <a:ext cx="3271712" cy="654683"/>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rgbClr val="9ADC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2060"/>
                </a:solidFill>
                <a:latin typeface="UTM Duepuntozero" panose="02040603050506020204" pitchFamily="18" charset="0"/>
              </a:endParaRPr>
            </a:p>
          </p:txBody>
        </p:sp>
        <p:sp>
          <p:nvSpPr>
            <p:cNvPr id="69" name="TextBox 68"/>
            <p:cNvSpPr txBox="1"/>
            <p:nvPr/>
          </p:nvSpPr>
          <p:spPr>
            <a:xfrm>
              <a:off x="10566880" y="4420994"/>
              <a:ext cx="3403836" cy="621216"/>
            </a:xfrm>
            <a:prstGeom prst="rect">
              <a:avLst/>
            </a:prstGeom>
            <a:noFill/>
          </p:spPr>
          <p:txBody>
            <a:bodyPr wrap="square" rtlCol="0">
              <a:spAutoFit/>
            </a:bodyPr>
            <a:lstStyle/>
            <a:p>
              <a:pPr algn="ctr"/>
              <a:r>
                <a:rPr lang="en-US" sz="2800" b="1">
                  <a:latin typeface="+mj-lt"/>
                </a:rPr>
                <a:t>Tiếp theo</a:t>
              </a:r>
            </a:p>
          </p:txBody>
        </p:sp>
      </p:grpSp>
      <p:grpSp>
        <p:nvGrpSpPr>
          <p:cNvPr id="70" name="Group 69"/>
          <p:cNvGrpSpPr/>
          <p:nvPr/>
        </p:nvGrpSpPr>
        <p:grpSpPr>
          <a:xfrm>
            <a:off x="8747298" y="4114196"/>
            <a:ext cx="2760011" cy="554915"/>
            <a:chOff x="10581915" y="5158972"/>
            <a:chExt cx="3428565" cy="658847"/>
          </a:xfrm>
        </p:grpSpPr>
        <p:sp>
          <p:nvSpPr>
            <p:cNvPr id="71" name="Rectangle: Rounded Corners 34">
              <a:extLst>
                <a:ext uri="{FF2B5EF4-FFF2-40B4-BE49-F238E27FC236}">
                  <a16:creationId xmlns="" xmlns:a16="http://schemas.microsoft.com/office/drawing/2014/main" id="{3CF7F5D6-F7FF-BC54-983D-EDF92D1873C6}"/>
                </a:ext>
              </a:extLst>
            </p:cNvPr>
            <p:cNvSpPr/>
            <p:nvPr/>
          </p:nvSpPr>
          <p:spPr>
            <a:xfrm>
              <a:off x="10581915" y="5158972"/>
              <a:ext cx="3271712" cy="654683"/>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rgbClr val="9ADC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2060"/>
                </a:solidFill>
                <a:latin typeface="UTM Duepuntozero" panose="02040603050506020204" pitchFamily="18" charset="0"/>
              </a:endParaRPr>
            </a:p>
          </p:txBody>
        </p:sp>
        <p:sp>
          <p:nvSpPr>
            <p:cNvPr id="72" name="TextBox 71"/>
            <p:cNvSpPr txBox="1"/>
            <p:nvPr/>
          </p:nvSpPr>
          <p:spPr>
            <a:xfrm>
              <a:off x="10606644" y="5294599"/>
              <a:ext cx="3403836" cy="523220"/>
            </a:xfrm>
            <a:prstGeom prst="rect">
              <a:avLst/>
            </a:prstGeom>
            <a:noFill/>
          </p:spPr>
          <p:txBody>
            <a:bodyPr wrap="square" rtlCol="0">
              <a:spAutoFit/>
            </a:bodyPr>
            <a:lstStyle/>
            <a:p>
              <a:pPr algn="ctr"/>
              <a:r>
                <a:rPr lang="en-US" sz="2800" b="1">
                  <a:latin typeface="+mj-lt"/>
                </a:rPr>
                <a:t>?</a:t>
              </a:r>
            </a:p>
          </p:txBody>
        </p:sp>
      </p:grpSp>
      <p:grpSp>
        <p:nvGrpSpPr>
          <p:cNvPr id="73" name="Group 72"/>
          <p:cNvGrpSpPr/>
          <p:nvPr/>
        </p:nvGrpSpPr>
        <p:grpSpPr>
          <a:xfrm>
            <a:off x="8679686" y="4766164"/>
            <a:ext cx="2740104" cy="574707"/>
            <a:chOff x="10661759" y="6087750"/>
            <a:chExt cx="3403836" cy="682346"/>
          </a:xfrm>
        </p:grpSpPr>
        <p:sp>
          <p:nvSpPr>
            <p:cNvPr id="74" name="Rectangle: Rounded Corners 34">
              <a:extLst>
                <a:ext uri="{FF2B5EF4-FFF2-40B4-BE49-F238E27FC236}">
                  <a16:creationId xmlns="" xmlns:a16="http://schemas.microsoft.com/office/drawing/2014/main" id="{3CF7F5D6-F7FF-BC54-983D-EDF92D1873C6}"/>
                </a:ext>
              </a:extLst>
            </p:cNvPr>
            <p:cNvSpPr/>
            <p:nvPr/>
          </p:nvSpPr>
          <p:spPr>
            <a:xfrm>
              <a:off x="10727821" y="6087750"/>
              <a:ext cx="3271712" cy="654683"/>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rgbClr val="9ADC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2060"/>
                </a:solidFill>
                <a:latin typeface="UTM Duepuntozero" panose="02040603050506020204" pitchFamily="18" charset="0"/>
              </a:endParaRPr>
            </a:p>
          </p:txBody>
        </p:sp>
        <p:sp>
          <p:nvSpPr>
            <p:cNvPr id="75" name="TextBox 74"/>
            <p:cNvSpPr txBox="1"/>
            <p:nvPr/>
          </p:nvSpPr>
          <p:spPr>
            <a:xfrm>
              <a:off x="10661759" y="6148880"/>
              <a:ext cx="3403836" cy="621216"/>
            </a:xfrm>
            <a:prstGeom prst="rect">
              <a:avLst/>
            </a:prstGeom>
            <a:noFill/>
          </p:spPr>
          <p:txBody>
            <a:bodyPr wrap="square" rtlCol="0">
              <a:spAutoFit/>
            </a:bodyPr>
            <a:lstStyle/>
            <a:p>
              <a:pPr algn="ctr"/>
              <a:r>
                <a:rPr lang="en-US" sz="2800" b="1">
                  <a:latin typeface="+mj-lt"/>
                </a:rPr>
                <a:t>Cuối cùng</a:t>
              </a:r>
            </a:p>
          </p:txBody>
        </p:sp>
      </p:grpSp>
      <p:sp>
        <p:nvSpPr>
          <p:cNvPr id="76" name="Rectangle 75"/>
          <p:cNvSpPr/>
          <p:nvPr/>
        </p:nvSpPr>
        <p:spPr>
          <a:xfrm>
            <a:off x="427636" y="339418"/>
            <a:ext cx="1430199" cy="646331"/>
          </a:xfrm>
          <a:prstGeom prst="rect">
            <a:avLst/>
          </a:prstGeom>
        </p:spPr>
        <p:txBody>
          <a:bodyPr wrap="none">
            <a:spAutoFit/>
          </a:bodyPr>
          <a:lstStyle/>
          <a:p>
            <a:pPr algn="ctr"/>
            <a:r>
              <a:rPr lang="en-US" sz="3600" b="1">
                <a:ln>
                  <a:solidFill>
                    <a:schemeClr val="tx1"/>
                  </a:solidFill>
                </a:ln>
                <a:solidFill>
                  <a:srgbClr val="FFC000"/>
                </a:solidFill>
                <a:latin typeface="iCiel Pony" panose="02000000000000000000" pitchFamily="2" charset="0"/>
              </a:rPr>
              <a:t>Gợi ý:</a:t>
            </a:r>
            <a:endParaRPr lang="en-US" sz="3600">
              <a:ln>
                <a:solidFill>
                  <a:schemeClr val="tx1"/>
                </a:solidFill>
              </a:ln>
              <a:solidFill>
                <a:srgbClr val="FFC000"/>
              </a:solidFill>
              <a:latin typeface="iCiel Pony" panose="02000000000000000000" pitchFamily="2" charset="0"/>
            </a:endParaRPr>
          </a:p>
        </p:txBody>
      </p:sp>
    </p:spTree>
    <p:extLst>
      <p:ext uri="{BB962C8B-B14F-4D97-AF65-F5344CB8AC3E}">
        <p14:creationId xmlns:p14="http://schemas.microsoft.com/office/powerpoint/2010/main" val="1876815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ppt_w</p:attrName>
                                        </p:attrNameLst>
                                      </p:cBhvr>
                                      <p:tavLst>
                                        <p:tav tm="0">
                                          <p:val>
                                            <p:strVal val="#ppt_w*0.70"/>
                                          </p:val>
                                        </p:tav>
                                        <p:tav tm="100000">
                                          <p:val>
                                            <p:strVal val="#ppt_w"/>
                                          </p:val>
                                        </p:tav>
                                      </p:tavLst>
                                    </p:anim>
                                    <p:anim calcmode="lin" valueType="num">
                                      <p:cBhvr>
                                        <p:cTn id="8" dur="500" fill="hold"/>
                                        <p:tgtEl>
                                          <p:spTgt spid="76"/>
                                        </p:tgtEl>
                                        <p:attrNameLst>
                                          <p:attrName>ppt_h</p:attrName>
                                        </p:attrNameLst>
                                      </p:cBhvr>
                                      <p:tavLst>
                                        <p:tav tm="0">
                                          <p:val>
                                            <p:strVal val="#ppt_h"/>
                                          </p:val>
                                        </p:tav>
                                        <p:tav tm="100000">
                                          <p:val>
                                            <p:strVal val="#ppt_h"/>
                                          </p:val>
                                        </p:tav>
                                      </p:tavLst>
                                    </p:anim>
                                    <p:animEffect transition="in" filter="fade">
                                      <p:cBhvr>
                                        <p:cTn id="9" dur="500"/>
                                        <p:tgtEl>
                                          <p:spTgt spid="7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repeatCount="500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arn(inVertical)">
                                      <p:cBhvr>
                                        <p:cTn id="24" dur="1250"/>
                                        <p:tgtEl>
                                          <p:spTgt spid="33"/>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strVal val="#ppt_w*0.70"/>
                                          </p:val>
                                        </p:tav>
                                        <p:tav tm="100000">
                                          <p:val>
                                            <p:strVal val="#ppt_w"/>
                                          </p:val>
                                        </p:tav>
                                      </p:tavLst>
                                    </p:anim>
                                    <p:anim calcmode="lin" valueType="num">
                                      <p:cBhvr>
                                        <p:cTn id="28" dur="500" fill="hold"/>
                                        <p:tgtEl>
                                          <p:spTgt spid="36"/>
                                        </p:tgtEl>
                                        <p:attrNameLst>
                                          <p:attrName>ppt_h</p:attrName>
                                        </p:attrNameLst>
                                      </p:cBhvr>
                                      <p:tavLst>
                                        <p:tav tm="0">
                                          <p:val>
                                            <p:strVal val="#ppt_h"/>
                                          </p:val>
                                        </p:tav>
                                        <p:tav tm="100000">
                                          <p:val>
                                            <p:strVal val="#ppt_h"/>
                                          </p:val>
                                        </p:tav>
                                      </p:tavLst>
                                    </p:anim>
                                    <p:animEffect transition="in" filter="fade">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anim calcmode="lin" valueType="num">
                                      <p:cBhvr>
                                        <p:cTn id="35" dur="500" fill="hold"/>
                                        <p:tgtEl>
                                          <p:spTgt spid="49"/>
                                        </p:tgtEl>
                                        <p:attrNameLst>
                                          <p:attrName>ppt_x</p:attrName>
                                        </p:attrNameLst>
                                      </p:cBhvr>
                                      <p:tavLst>
                                        <p:tav tm="0">
                                          <p:val>
                                            <p:strVal val="#ppt_x"/>
                                          </p:val>
                                        </p:tav>
                                        <p:tav tm="100000">
                                          <p:val>
                                            <p:strVal val="#ppt_x"/>
                                          </p:val>
                                        </p:tav>
                                      </p:tavLst>
                                    </p:anim>
                                    <p:anim calcmode="lin" valueType="num">
                                      <p:cBhvr>
                                        <p:cTn id="36" dur="450" decel="100000" fill="hold"/>
                                        <p:tgtEl>
                                          <p:spTgt spid="49"/>
                                        </p:tgtEl>
                                        <p:attrNameLst>
                                          <p:attrName>ppt_y</p:attrName>
                                        </p:attrNameLst>
                                      </p:cBhvr>
                                      <p:tavLst>
                                        <p:tav tm="0">
                                          <p:val>
                                            <p:strVal val="#ppt_y+1"/>
                                          </p:val>
                                        </p:tav>
                                        <p:tav tm="100000">
                                          <p:val>
                                            <p:strVal val="#ppt_y-.03"/>
                                          </p:val>
                                        </p:tav>
                                      </p:tavLst>
                                    </p:anim>
                                    <p:anim calcmode="lin" valueType="num">
                                      <p:cBhvr>
                                        <p:cTn id="37" dur="50" accel="100000" fill="hold">
                                          <p:stCondLst>
                                            <p:cond delay="450"/>
                                          </p:stCondLst>
                                        </p:cTn>
                                        <p:tgtEl>
                                          <p:spTgt spid="49"/>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repeatCount="500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arn(inVertical)">
                                      <p:cBhvr>
                                        <p:cTn id="42" dur="1250"/>
                                        <p:tgtEl>
                                          <p:spTgt spid="35"/>
                                        </p:tgtEl>
                                      </p:cBhvr>
                                    </p:animEffect>
                                  </p:childTnLst>
                                </p:cTn>
                              </p:par>
                              <p:par>
                                <p:cTn id="43" presetID="49" presetClass="entr" presetSubtype="0" decel="10000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 calcmode="lin" valueType="num">
                                      <p:cBhvr>
                                        <p:cTn id="47" dur="500" fill="hold"/>
                                        <p:tgtEl>
                                          <p:spTgt spid="37"/>
                                        </p:tgtEl>
                                        <p:attrNameLst>
                                          <p:attrName>style.rotation</p:attrName>
                                        </p:attrNameLst>
                                      </p:cBhvr>
                                      <p:tavLst>
                                        <p:tav tm="0">
                                          <p:val>
                                            <p:fltVal val="360"/>
                                          </p:val>
                                        </p:tav>
                                        <p:tav tm="100000">
                                          <p:val>
                                            <p:fltVal val="0"/>
                                          </p:val>
                                        </p:tav>
                                      </p:tavLst>
                                    </p:anim>
                                    <p:animEffect transition="in" filter="fad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37" presetClass="entr" presetSubtype="0" fill="hold" nodeType="click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fade">
                                      <p:cBhvr>
                                        <p:cTn id="53" dur="500"/>
                                        <p:tgtEl>
                                          <p:spTgt spid="61"/>
                                        </p:tgtEl>
                                      </p:cBhvr>
                                    </p:animEffect>
                                    <p:anim calcmode="lin" valueType="num">
                                      <p:cBhvr>
                                        <p:cTn id="54" dur="500" fill="hold"/>
                                        <p:tgtEl>
                                          <p:spTgt spid="61"/>
                                        </p:tgtEl>
                                        <p:attrNameLst>
                                          <p:attrName>ppt_x</p:attrName>
                                        </p:attrNameLst>
                                      </p:cBhvr>
                                      <p:tavLst>
                                        <p:tav tm="0">
                                          <p:val>
                                            <p:strVal val="#ppt_x"/>
                                          </p:val>
                                        </p:tav>
                                        <p:tav tm="100000">
                                          <p:val>
                                            <p:strVal val="#ppt_x"/>
                                          </p:val>
                                        </p:tav>
                                      </p:tavLst>
                                    </p:anim>
                                    <p:anim calcmode="lin" valueType="num">
                                      <p:cBhvr>
                                        <p:cTn id="55" dur="450" decel="100000" fill="hold"/>
                                        <p:tgtEl>
                                          <p:spTgt spid="61"/>
                                        </p:tgtEl>
                                        <p:attrNameLst>
                                          <p:attrName>ppt_y</p:attrName>
                                        </p:attrNameLst>
                                      </p:cBhvr>
                                      <p:tavLst>
                                        <p:tav tm="0">
                                          <p:val>
                                            <p:strVal val="#ppt_y+1"/>
                                          </p:val>
                                        </p:tav>
                                        <p:tav tm="100000">
                                          <p:val>
                                            <p:strVal val="#ppt_y-.03"/>
                                          </p:val>
                                        </p:tav>
                                      </p:tavLst>
                                    </p:anim>
                                    <p:anim calcmode="lin" valueType="num">
                                      <p:cBhvr>
                                        <p:cTn id="56" dur="50" accel="100000" fill="hold">
                                          <p:stCondLst>
                                            <p:cond delay="450"/>
                                          </p:stCondLst>
                                        </p:cTn>
                                        <p:tgtEl>
                                          <p:spTgt spid="61"/>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500"/>
                                        <p:tgtEl>
                                          <p:spTgt spid="45"/>
                                        </p:tgtEl>
                                      </p:cBhvr>
                                    </p:animEffect>
                                  </p:childTnLst>
                                </p:cTn>
                              </p:par>
                            </p:childTnLst>
                          </p:cTn>
                        </p:par>
                        <p:par>
                          <p:cTn id="62" fill="hold">
                            <p:stCondLst>
                              <p:cond delay="500"/>
                            </p:stCondLst>
                            <p:childTnLst>
                              <p:par>
                                <p:cTn id="63" presetID="2" presetClass="entr" presetSubtype="2" fill="hold" nodeType="afterEffect">
                                  <p:stCondLst>
                                    <p:cond delay="0"/>
                                  </p:stCondLst>
                                  <p:childTnLst>
                                    <p:set>
                                      <p:cBhvr>
                                        <p:cTn id="64" dur="1" fill="hold">
                                          <p:stCondLst>
                                            <p:cond delay="0"/>
                                          </p:stCondLst>
                                        </p:cTn>
                                        <p:tgtEl>
                                          <p:spTgt spid="64"/>
                                        </p:tgtEl>
                                        <p:attrNameLst>
                                          <p:attrName>style.visibility</p:attrName>
                                        </p:attrNameLst>
                                      </p:cBhvr>
                                      <p:to>
                                        <p:strVal val="visible"/>
                                      </p:to>
                                    </p:set>
                                    <p:anim calcmode="lin" valueType="num">
                                      <p:cBhvr additive="base">
                                        <p:cTn id="65" dur="500" fill="hold"/>
                                        <p:tgtEl>
                                          <p:spTgt spid="64"/>
                                        </p:tgtEl>
                                        <p:attrNameLst>
                                          <p:attrName>ppt_x</p:attrName>
                                        </p:attrNameLst>
                                      </p:cBhvr>
                                      <p:tavLst>
                                        <p:tav tm="0">
                                          <p:val>
                                            <p:strVal val="1+#ppt_w/2"/>
                                          </p:val>
                                        </p:tav>
                                        <p:tav tm="100000">
                                          <p:val>
                                            <p:strVal val="#ppt_x"/>
                                          </p:val>
                                        </p:tav>
                                      </p:tavLst>
                                    </p:anim>
                                    <p:anim calcmode="lin" valueType="num">
                                      <p:cBhvr additive="base">
                                        <p:cTn id="66"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wipe(left)">
                                      <p:cBhvr>
                                        <p:cTn id="71" dur="500"/>
                                        <p:tgtEl>
                                          <p:spTgt spid="46"/>
                                        </p:tgtEl>
                                      </p:cBhvr>
                                    </p:animEffect>
                                  </p:childTnLst>
                                </p:cTn>
                              </p:par>
                            </p:childTnLst>
                          </p:cTn>
                        </p:par>
                        <p:par>
                          <p:cTn id="72" fill="hold">
                            <p:stCondLst>
                              <p:cond delay="500"/>
                            </p:stCondLst>
                            <p:childTnLst>
                              <p:par>
                                <p:cTn id="73" presetID="2" presetClass="entr" presetSubtype="2" fill="hold" nodeType="afterEffect">
                                  <p:stCondLst>
                                    <p:cond delay="0"/>
                                  </p:stCondLst>
                                  <p:childTnLst>
                                    <p:set>
                                      <p:cBhvr>
                                        <p:cTn id="74" dur="1" fill="hold">
                                          <p:stCondLst>
                                            <p:cond delay="0"/>
                                          </p:stCondLst>
                                        </p:cTn>
                                        <p:tgtEl>
                                          <p:spTgt spid="67"/>
                                        </p:tgtEl>
                                        <p:attrNameLst>
                                          <p:attrName>style.visibility</p:attrName>
                                        </p:attrNameLst>
                                      </p:cBhvr>
                                      <p:to>
                                        <p:strVal val="visible"/>
                                      </p:to>
                                    </p:set>
                                    <p:anim calcmode="lin" valueType="num">
                                      <p:cBhvr additive="base">
                                        <p:cTn id="75" dur="500" fill="hold"/>
                                        <p:tgtEl>
                                          <p:spTgt spid="67"/>
                                        </p:tgtEl>
                                        <p:attrNameLst>
                                          <p:attrName>ppt_x</p:attrName>
                                        </p:attrNameLst>
                                      </p:cBhvr>
                                      <p:tavLst>
                                        <p:tav tm="0">
                                          <p:val>
                                            <p:strVal val="1+#ppt_w/2"/>
                                          </p:val>
                                        </p:tav>
                                        <p:tav tm="100000">
                                          <p:val>
                                            <p:strVal val="#ppt_x"/>
                                          </p:val>
                                        </p:tav>
                                      </p:tavLst>
                                    </p:anim>
                                    <p:anim calcmode="lin" valueType="num">
                                      <p:cBhvr additive="base">
                                        <p:cTn id="76"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wipe(left)">
                                      <p:cBhvr>
                                        <p:cTn id="81" dur="500"/>
                                        <p:tgtEl>
                                          <p:spTgt spid="47"/>
                                        </p:tgtEl>
                                      </p:cBhvr>
                                    </p:animEffect>
                                  </p:childTnLst>
                                </p:cTn>
                              </p:par>
                            </p:childTnLst>
                          </p:cTn>
                        </p:par>
                        <p:par>
                          <p:cTn id="82" fill="hold">
                            <p:stCondLst>
                              <p:cond delay="500"/>
                            </p:stCondLst>
                            <p:childTnLst>
                              <p:par>
                                <p:cTn id="83" presetID="2" presetClass="entr" presetSubtype="2" fill="hold" nodeType="afterEffect">
                                  <p:stCondLst>
                                    <p:cond delay="0"/>
                                  </p:stCondLst>
                                  <p:childTnLst>
                                    <p:set>
                                      <p:cBhvr>
                                        <p:cTn id="84" dur="1" fill="hold">
                                          <p:stCondLst>
                                            <p:cond delay="0"/>
                                          </p:stCondLst>
                                        </p:cTn>
                                        <p:tgtEl>
                                          <p:spTgt spid="70"/>
                                        </p:tgtEl>
                                        <p:attrNameLst>
                                          <p:attrName>style.visibility</p:attrName>
                                        </p:attrNameLst>
                                      </p:cBhvr>
                                      <p:to>
                                        <p:strVal val="visible"/>
                                      </p:to>
                                    </p:set>
                                    <p:anim calcmode="lin" valueType="num">
                                      <p:cBhvr additive="base">
                                        <p:cTn id="85" dur="500" fill="hold"/>
                                        <p:tgtEl>
                                          <p:spTgt spid="70"/>
                                        </p:tgtEl>
                                        <p:attrNameLst>
                                          <p:attrName>ppt_x</p:attrName>
                                        </p:attrNameLst>
                                      </p:cBhvr>
                                      <p:tavLst>
                                        <p:tav tm="0">
                                          <p:val>
                                            <p:strVal val="1+#ppt_w/2"/>
                                          </p:val>
                                        </p:tav>
                                        <p:tav tm="100000">
                                          <p:val>
                                            <p:strVal val="#ppt_x"/>
                                          </p:val>
                                        </p:tav>
                                      </p:tavLst>
                                    </p:anim>
                                    <p:anim calcmode="lin" valueType="num">
                                      <p:cBhvr additive="base">
                                        <p:cTn id="86"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wipe(left)">
                                      <p:cBhvr>
                                        <p:cTn id="91" dur="500"/>
                                        <p:tgtEl>
                                          <p:spTgt spid="48"/>
                                        </p:tgtEl>
                                      </p:cBhvr>
                                    </p:animEffect>
                                  </p:childTnLst>
                                </p:cTn>
                              </p:par>
                            </p:childTnLst>
                          </p:cTn>
                        </p:par>
                        <p:par>
                          <p:cTn id="92" fill="hold">
                            <p:stCondLst>
                              <p:cond delay="500"/>
                            </p:stCondLst>
                            <p:childTnLst>
                              <p:par>
                                <p:cTn id="93" presetID="2" presetClass="entr" presetSubtype="2" fill="hold" nodeType="afterEffect">
                                  <p:stCondLst>
                                    <p:cond delay="0"/>
                                  </p:stCondLst>
                                  <p:childTnLst>
                                    <p:set>
                                      <p:cBhvr>
                                        <p:cTn id="94" dur="1" fill="hold">
                                          <p:stCondLst>
                                            <p:cond delay="0"/>
                                          </p:stCondLst>
                                        </p:cTn>
                                        <p:tgtEl>
                                          <p:spTgt spid="73"/>
                                        </p:tgtEl>
                                        <p:attrNameLst>
                                          <p:attrName>style.visibility</p:attrName>
                                        </p:attrNameLst>
                                      </p:cBhvr>
                                      <p:to>
                                        <p:strVal val="visible"/>
                                      </p:to>
                                    </p:set>
                                    <p:anim calcmode="lin" valueType="num">
                                      <p:cBhvr additive="base">
                                        <p:cTn id="95" dur="500" fill="hold"/>
                                        <p:tgtEl>
                                          <p:spTgt spid="73"/>
                                        </p:tgtEl>
                                        <p:attrNameLst>
                                          <p:attrName>ppt_x</p:attrName>
                                        </p:attrNameLst>
                                      </p:cBhvr>
                                      <p:tavLst>
                                        <p:tav tm="0">
                                          <p:val>
                                            <p:strVal val="1+#ppt_w/2"/>
                                          </p:val>
                                        </p:tav>
                                        <p:tav tm="100000">
                                          <p:val>
                                            <p:strVal val="#ppt_x"/>
                                          </p:val>
                                        </p:tav>
                                      </p:tavLst>
                                    </p:anim>
                                    <p:anim calcmode="lin" valueType="num">
                                      <p:cBhvr additive="base">
                                        <p:cTn id="96" dur="5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6" presetClass="entr" presetSubtype="21" repeatCount="5000" fill="hold" grpId="0" nodeType="click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barn(inVertical)">
                                      <p:cBhvr>
                                        <p:cTn id="101" dur="1250"/>
                                        <p:tgtEl>
                                          <p:spTgt spid="34"/>
                                        </p:tgtEl>
                                      </p:cBhvr>
                                    </p:animEffect>
                                  </p:childTnLst>
                                </p:cTn>
                              </p:par>
                              <p:par>
                                <p:cTn id="102" presetID="31" presetClass="entr" presetSubtype="0" fill="hold" grpId="0" nodeType="withEffect">
                                  <p:stCondLst>
                                    <p:cond delay="0"/>
                                  </p:stCondLst>
                                  <p:childTnLst>
                                    <p:set>
                                      <p:cBhvr>
                                        <p:cTn id="103" dur="1" fill="hold">
                                          <p:stCondLst>
                                            <p:cond delay="0"/>
                                          </p:stCondLst>
                                        </p:cTn>
                                        <p:tgtEl>
                                          <p:spTgt spid="38"/>
                                        </p:tgtEl>
                                        <p:attrNameLst>
                                          <p:attrName>style.visibility</p:attrName>
                                        </p:attrNameLst>
                                      </p:cBhvr>
                                      <p:to>
                                        <p:strVal val="visible"/>
                                      </p:to>
                                    </p:set>
                                    <p:anim calcmode="lin" valueType="num">
                                      <p:cBhvr>
                                        <p:cTn id="104" dur="500" fill="hold"/>
                                        <p:tgtEl>
                                          <p:spTgt spid="38"/>
                                        </p:tgtEl>
                                        <p:attrNameLst>
                                          <p:attrName>ppt_w</p:attrName>
                                        </p:attrNameLst>
                                      </p:cBhvr>
                                      <p:tavLst>
                                        <p:tav tm="0">
                                          <p:val>
                                            <p:fltVal val="0"/>
                                          </p:val>
                                        </p:tav>
                                        <p:tav tm="100000">
                                          <p:val>
                                            <p:strVal val="#ppt_w"/>
                                          </p:val>
                                        </p:tav>
                                      </p:tavLst>
                                    </p:anim>
                                    <p:anim calcmode="lin" valueType="num">
                                      <p:cBhvr>
                                        <p:cTn id="105" dur="500" fill="hold"/>
                                        <p:tgtEl>
                                          <p:spTgt spid="38"/>
                                        </p:tgtEl>
                                        <p:attrNameLst>
                                          <p:attrName>ppt_h</p:attrName>
                                        </p:attrNameLst>
                                      </p:cBhvr>
                                      <p:tavLst>
                                        <p:tav tm="0">
                                          <p:val>
                                            <p:fltVal val="0"/>
                                          </p:val>
                                        </p:tav>
                                        <p:tav tm="100000">
                                          <p:val>
                                            <p:strVal val="#ppt_h"/>
                                          </p:val>
                                        </p:tav>
                                      </p:tavLst>
                                    </p:anim>
                                    <p:anim calcmode="lin" valueType="num">
                                      <p:cBhvr>
                                        <p:cTn id="106" dur="500" fill="hold"/>
                                        <p:tgtEl>
                                          <p:spTgt spid="38"/>
                                        </p:tgtEl>
                                        <p:attrNameLst>
                                          <p:attrName>style.rotation</p:attrName>
                                        </p:attrNameLst>
                                      </p:cBhvr>
                                      <p:tavLst>
                                        <p:tav tm="0">
                                          <p:val>
                                            <p:fltVal val="90"/>
                                          </p:val>
                                        </p:tav>
                                        <p:tav tm="100000">
                                          <p:val>
                                            <p:fltVal val="0"/>
                                          </p:val>
                                        </p:tav>
                                      </p:tavLst>
                                    </p:anim>
                                    <p:animEffect transition="in" filter="fade">
                                      <p:cBhvr>
                                        <p:cTn id="107" dur="500"/>
                                        <p:tgtEl>
                                          <p:spTgt spid="38"/>
                                        </p:tgtEl>
                                      </p:cBhvr>
                                    </p:animEffect>
                                  </p:childTnLst>
                                </p:cTn>
                              </p:par>
                            </p:childTnLst>
                          </p:cTn>
                        </p:par>
                      </p:childTnLst>
                    </p:cTn>
                  </p:par>
                  <p:par>
                    <p:cTn id="108" fill="hold">
                      <p:stCondLst>
                        <p:cond delay="indefinite"/>
                      </p:stCondLst>
                      <p:childTnLst>
                        <p:par>
                          <p:cTn id="109" fill="hold">
                            <p:stCondLst>
                              <p:cond delay="0"/>
                            </p:stCondLst>
                            <p:childTnLst>
                              <p:par>
                                <p:cTn id="110" presetID="37" presetClass="entr" presetSubtype="0" fill="hold"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500"/>
                                        <p:tgtEl>
                                          <p:spTgt spid="39"/>
                                        </p:tgtEl>
                                      </p:cBhvr>
                                    </p:animEffect>
                                    <p:anim calcmode="lin" valueType="num">
                                      <p:cBhvr>
                                        <p:cTn id="113" dur="500" fill="hold"/>
                                        <p:tgtEl>
                                          <p:spTgt spid="39"/>
                                        </p:tgtEl>
                                        <p:attrNameLst>
                                          <p:attrName>ppt_x</p:attrName>
                                        </p:attrNameLst>
                                      </p:cBhvr>
                                      <p:tavLst>
                                        <p:tav tm="0">
                                          <p:val>
                                            <p:strVal val="#ppt_x"/>
                                          </p:val>
                                        </p:tav>
                                        <p:tav tm="100000">
                                          <p:val>
                                            <p:strVal val="#ppt_x"/>
                                          </p:val>
                                        </p:tav>
                                      </p:tavLst>
                                    </p:anim>
                                    <p:anim calcmode="lin" valueType="num">
                                      <p:cBhvr>
                                        <p:cTn id="114" dur="450" decel="100000" fill="hold"/>
                                        <p:tgtEl>
                                          <p:spTgt spid="39"/>
                                        </p:tgtEl>
                                        <p:attrNameLst>
                                          <p:attrName>ppt_y</p:attrName>
                                        </p:attrNameLst>
                                      </p:cBhvr>
                                      <p:tavLst>
                                        <p:tav tm="0">
                                          <p:val>
                                            <p:strVal val="#ppt_y+1"/>
                                          </p:val>
                                        </p:tav>
                                        <p:tav tm="100000">
                                          <p:val>
                                            <p:strVal val="#ppt_y-.03"/>
                                          </p:val>
                                        </p:tav>
                                      </p:tavLst>
                                    </p:anim>
                                    <p:anim calcmode="lin" valueType="num">
                                      <p:cBhvr>
                                        <p:cTn id="115" dur="50" accel="100000" fill="hold">
                                          <p:stCondLst>
                                            <p:cond delay="45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34" grpId="0" animBg="1"/>
      <p:bldP spid="35" grpId="0" animBg="1"/>
      <p:bldP spid="36" grpId="0"/>
      <p:bldP spid="37" grpId="0"/>
      <p:bldP spid="38" grpId="0"/>
      <p:bldP spid="45" grpId="0" animBg="1"/>
      <p:bldP spid="46" grpId="0" animBg="1"/>
      <p:bldP spid="47" grpId="0" animBg="1"/>
      <p:bldP spid="48" grpId="0" animBg="1"/>
      <p:bldP spid="7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9">
            <a:extLst>
              <a:ext uri="{FF2B5EF4-FFF2-40B4-BE49-F238E27FC236}">
                <a16:creationId xmlns="" xmlns:a16="http://schemas.microsoft.com/office/drawing/2014/main" id="{733B4A45-4CC4-AC0A-995E-7465B7BD323A}"/>
              </a:ext>
            </a:extLst>
          </p:cNvPr>
          <p:cNvSpPr/>
          <p:nvPr/>
        </p:nvSpPr>
        <p:spPr>
          <a:xfrm>
            <a:off x="172614" y="117883"/>
            <a:ext cx="11846773" cy="6622235"/>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39" name="Group 38"/>
          <p:cNvGrpSpPr/>
          <p:nvPr/>
        </p:nvGrpSpPr>
        <p:grpSpPr>
          <a:xfrm>
            <a:off x="560872" y="4636370"/>
            <a:ext cx="9606187" cy="1230550"/>
            <a:chOff x="4258959" y="5115359"/>
            <a:chExt cx="6176803" cy="2471175"/>
          </a:xfrm>
        </p:grpSpPr>
        <p:sp>
          <p:nvSpPr>
            <p:cNvPr id="40" name="Rectangle: Rounded Corners 34">
              <a:extLst>
                <a:ext uri="{FF2B5EF4-FFF2-40B4-BE49-F238E27FC236}">
                  <a16:creationId xmlns="" xmlns:a16="http://schemas.microsoft.com/office/drawing/2014/main" id="{3CF7F5D6-F7FF-BC54-983D-EDF92D1873C6}"/>
                </a:ext>
              </a:extLst>
            </p:cNvPr>
            <p:cNvSpPr/>
            <p:nvPr/>
          </p:nvSpPr>
          <p:spPr>
            <a:xfrm>
              <a:off x="4264825" y="5115359"/>
              <a:ext cx="6160237" cy="2471175"/>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rgbClr val="FFD6A5"/>
            </a:solidFill>
            <a:ln w="28575">
              <a:solidFill>
                <a:schemeClr val="tx1"/>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2060"/>
                </a:solidFill>
                <a:latin typeface="UTM Duepuntozero" panose="02040603050506020204" pitchFamily="18" charset="0"/>
              </a:endParaRPr>
            </a:p>
          </p:txBody>
        </p:sp>
        <p:sp>
          <p:nvSpPr>
            <p:cNvPr id="41" name="TextBox 40"/>
            <p:cNvSpPr txBox="1"/>
            <p:nvPr/>
          </p:nvSpPr>
          <p:spPr>
            <a:xfrm>
              <a:off x="4258959" y="5339765"/>
              <a:ext cx="6176803" cy="2246769"/>
            </a:xfrm>
            <a:prstGeom prst="rect">
              <a:avLst/>
            </a:prstGeom>
            <a:noFill/>
          </p:spPr>
          <p:txBody>
            <a:bodyPr wrap="square" rtlCol="0">
              <a:spAutoFit/>
            </a:bodyPr>
            <a:lstStyle/>
            <a:p>
              <a:pPr algn="ctr"/>
              <a:r>
                <a:rPr lang="en-US" sz="2800" b="1">
                  <a:latin typeface="+mj-lt"/>
                </a:rPr>
                <a:t>Có thể thêm vào một vài chi tiết tả cảnh thiên nhiên hoặc địa điểm diễn ra sự việc để bài viết thêm sinh động.</a:t>
              </a:r>
            </a:p>
          </p:txBody>
        </p:sp>
      </p:grpSp>
      <p:grpSp>
        <p:nvGrpSpPr>
          <p:cNvPr id="49" name="Group 48"/>
          <p:cNvGrpSpPr/>
          <p:nvPr/>
        </p:nvGrpSpPr>
        <p:grpSpPr>
          <a:xfrm>
            <a:off x="374738" y="1268413"/>
            <a:ext cx="9590528" cy="1174056"/>
            <a:chOff x="4477304" y="1813895"/>
            <a:chExt cx="3403836" cy="684710"/>
          </a:xfrm>
        </p:grpSpPr>
        <p:sp>
          <p:nvSpPr>
            <p:cNvPr id="50" name="Rectangle: Rounded Corners 34">
              <a:extLst>
                <a:ext uri="{FF2B5EF4-FFF2-40B4-BE49-F238E27FC236}">
                  <a16:creationId xmlns="" xmlns:a16="http://schemas.microsoft.com/office/drawing/2014/main" id="{3CF7F5D6-F7FF-BC54-983D-EDF92D1873C6}"/>
                </a:ext>
              </a:extLst>
            </p:cNvPr>
            <p:cNvSpPr/>
            <p:nvPr/>
          </p:nvSpPr>
          <p:spPr>
            <a:xfrm>
              <a:off x="4543366" y="1813895"/>
              <a:ext cx="3271712" cy="654683"/>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rgbClr val="CBFFA9"/>
            </a:solidFill>
            <a:ln w="28575">
              <a:solidFill>
                <a:schemeClr val="tx1"/>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2060"/>
                </a:solidFill>
                <a:latin typeface="UTM Duepuntozero" panose="02040603050506020204" pitchFamily="18" charset="0"/>
              </a:endParaRPr>
            </a:p>
          </p:txBody>
        </p:sp>
        <p:sp>
          <p:nvSpPr>
            <p:cNvPr id="51" name="TextBox 50"/>
            <p:cNvSpPr txBox="1"/>
            <p:nvPr/>
          </p:nvSpPr>
          <p:spPr>
            <a:xfrm>
              <a:off x="4477304" y="1942169"/>
              <a:ext cx="3403836" cy="556436"/>
            </a:xfrm>
            <a:prstGeom prst="rect">
              <a:avLst/>
            </a:prstGeom>
            <a:noFill/>
          </p:spPr>
          <p:txBody>
            <a:bodyPr wrap="square" rtlCol="0">
              <a:spAutoFit/>
            </a:bodyPr>
            <a:lstStyle/>
            <a:p>
              <a:pPr algn="ctr"/>
              <a:r>
                <a:rPr lang="en-US" sz="2800" b="1">
                  <a:latin typeface="+mj-lt"/>
                </a:rPr>
                <a:t>Thuật lại cụ thể hoạt động, lời nói,… của những người tham gia.</a:t>
              </a:r>
            </a:p>
          </p:txBody>
        </p:sp>
      </p:grpSp>
      <p:grpSp>
        <p:nvGrpSpPr>
          <p:cNvPr id="61" name="Group 60"/>
          <p:cNvGrpSpPr/>
          <p:nvPr/>
        </p:nvGrpSpPr>
        <p:grpSpPr>
          <a:xfrm>
            <a:off x="560872" y="3036813"/>
            <a:ext cx="9218260" cy="893468"/>
            <a:chOff x="4308588" y="3166403"/>
            <a:chExt cx="3271712" cy="654683"/>
          </a:xfrm>
        </p:grpSpPr>
        <p:sp>
          <p:nvSpPr>
            <p:cNvPr id="62" name="Rectangle: Rounded Corners 34">
              <a:extLst>
                <a:ext uri="{FF2B5EF4-FFF2-40B4-BE49-F238E27FC236}">
                  <a16:creationId xmlns="" xmlns:a16="http://schemas.microsoft.com/office/drawing/2014/main" id="{3CF7F5D6-F7FF-BC54-983D-EDF92D1873C6}"/>
                </a:ext>
              </a:extLst>
            </p:cNvPr>
            <p:cNvSpPr/>
            <p:nvPr/>
          </p:nvSpPr>
          <p:spPr>
            <a:xfrm>
              <a:off x="4308588" y="3166403"/>
              <a:ext cx="3271712" cy="654683"/>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rgbClr val="9ADCFF"/>
            </a:solidFill>
            <a:ln w="28575">
              <a:solidFill>
                <a:schemeClr val="tx1"/>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2060"/>
                </a:solidFill>
                <a:latin typeface="UTM Duepuntozero" panose="02040603050506020204" pitchFamily="18" charset="0"/>
              </a:endParaRPr>
            </a:p>
          </p:txBody>
        </p:sp>
        <p:sp>
          <p:nvSpPr>
            <p:cNvPr id="63" name="TextBox 62"/>
            <p:cNvSpPr txBox="1"/>
            <p:nvPr/>
          </p:nvSpPr>
          <p:spPr>
            <a:xfrm>
              <a:off x="4772528" y="3274154"/>
              <a:ext cx="2389267" cy="383386"/>
            </a:xfrm>
            <a:prstGeom prst="rect">
              <a:avLst/>
            </a:prstGeom>
            <a:noFill/>
          </p:spPr>
          <p:txBody>
            <a:bodyPr wrap="square" rtlCol="0">
              <a:spAutoFit/>
            </a:bodyPr>
            <a:lstStyle/>
            <a:p>
              <a:pPr algn="ctr"/>
              <a:r>
                <a:rPr lang="en-US" sz="2800" b="1">
                  <a:latin typeface="+mj-lt"/>
                </a:rPr>
                <a:t>Chú ý thuật cảm xúc của người dự.</a:t>
              </a:r>
            </a:p>
          </p:txBody>
        </p:sp>
      </p:grpSp>
      <p:sp>
        <p:nvSpPr>
          <p:cNvPr id="76" name="Rectangle 75"/>
          <p:cNvSpPr/>
          <p:nvPr/>
        </p:nvSpPr>
        <p:spPr>
          <a:xfrm>
            <a:off x="374738" y="339418"/>
            <a:ext cx="1535998" cy="646331"/>
          </a:xfrm>
          <a:prstGeom prst="rect">
            <a:avLst/>
          </a:prstGeom>
        </p:spPr>
        <p:txBody>
          <a:bodyPr wrap="none">
            <a:spAutoFit/>
          </a:bodyPr>
          <a:lstStyle/>
          <a:p>
            <a:pPr algn="ctr"/>
            <a:r>
              <a:rPr lang="en-US" sz="3600" b="1">
                <a:ln>
                  <a:solidFill>
                    <a:schemeClr val="tx1"/>
                  </a:solidFill>
                </a:ln>
                <a:solidFill>
                  <a:srgbClr val="FF0060"/>
                </a:solidFill>
                <a:latin typeface="iCiel Pony" panose="02000000000000000000" pitchFamily="2" charset="0"/>
              </a:rPr>
              <a:t>Lưu ý:</a:t>
            </a:r>
            <a:endParaRPr lang="en-US" sz="3600">
              <a:ln>
                <a:solidFill>
                  <a:schemeClr val="tx1"/>
                </a:solidFill>
              </a:ln>
              <a:solidFill>
                <a:srgbClr val="FF0060"/>
              </a:solidFill>
              <a:latin typeface="iCiel Pony" panose="02000000000000000000" pitchFamily="2"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1373" y="4491379"/>
            <a:ext cx="1520531" cy="152053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8211" y="2860365"/>
            <a:ext cx="1069916" cy="106991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1373" y="985749"/>
            <a:ext cx="1174181" cy="1174181"/>
          </a:xfrm>
          <a:prstGeom prst="rect">
            <a:avLst/>
          </a:prstGeom>
        </p:spPr>
      </p:pic>
    </p:spTree>
    <p:extLst>
      <p:ext uri="{BB962C8B-B14F-4D97-AF65-F5344CB8AC3E}">
        <p14:creationId xmlns:p14="http://schemas.microsoft.com/office/powerpoint/2010/main" val="398998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0-#ppt_w/2"/>
                                          </p:val>
                                        </p:tav>
                                        <p:tav tm="100000">
                                          <p:val>
                                            <p:strVal val="#ppt_x"/>
                                          </p:val>
                                        </p:tav>
                                      </p:tavLst>
                                    </p:anim>
                                    <p:anim calcmode="lin" valueType="num">
                                      <p:cBhvr additive="base">
                                        <p:cTn id="8"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anim calcmode="lin" valueType="num">
                                      <p:cBhvr>
                                        <p:cTn id="19" dur="500" fill="hold"/>
                                        <p:tgtEl>
                                          <p:spTgt spid="49"/>
                                        </p:tgtEl>
                                        <p:attrNameLst>
                                          <p:attrName>ppt_x</p:attrName>
                                        </p:attrNameLst>
                                      </p:cBhvr>
                                      <p:tavLst>
                                        <p:tav tm="0">
                                          <p:val>
                                            <p:strVal val="#ppt_x"/>
                                          </p:val>
                                        </p:tav>
                                        <p:tav tm="100000">
                                          <p:val>
                                            <p:strVal val="#ppt_x"/>
                                          </p:val>
                                        </p:tav>
                                      </p:tavLst>
                                    </p:anim>
                                    <p:anim calcmode="lin" valueType="num">
                                      <p:cBhvr>
                                        <p:cTn id="20" dur="450" decel="100000" fill="hold"/>
                                        <p:tgtEl>
                                          <p:spTgt spid="49"/>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Tiếng ting ting.wav"/>
                                        </p:tgtEl>
                                      </p:cMediaNode>
                                    </p:audio>
                                  </p:subTnLst>
                                </p:cTn>
                              </p:par>
                            </p:childTnLst>
                          </p:cTn>
                        </p:par>
                        <p:par>
                          <p:cTn id="22" fill="hold">
                            <p:stCondLst>
                              <p:cond delay="500"/>
                            </p:stCondLst>
                            <p:childTnLst>
                              <p:par>
                                <p:cTn id="23" presetID="6" presetClass="entr" presetSubtype="32"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ou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anim calcmode="lin" valueType="num">
                                      <p:cBhvr>
                                        <p:cTn id="31" dur="500" fill="hold"/>
                                        <p:tgtEl>
                                          <p:spTgt spid="61"/>
                                        </p:tgtEl>
                                        <p:attrNameLst>
                                          <p:attrName>ppt_x</p:attrName>
                                        </p:attrNameLst>
                                      </p:cBhvr>
                                      <p:tavLst>
                                        <p:tav tm="0">
                                          <p:val>
                                            <p:strVal val="#ppt_x"/>
                                          </p:val>
                                        </p:tav>
                                        <p:tav tm="100000">
                                          <p:val>
                                            <p:strVal val="#ppt_x"/>
                                          </p:val>
                                        </p:tav>
                                      </p:tavLst>
                                    </p:anim>
                                    <p:anim calcmode="lin" valueType="num">
                                      <p:cBhvr>
                                        <p:cTn id="32" dur="450" decel="100000" fill="hold"/>
                                        <p:tgtEl>
                                          <p:spTgt spid="61"/>
                                        </p:tgtEl>
                                        <p:attrNameLst>
                                          <p:attrName>ppt_y</p:attrName>
                                        </p:attrNameLst>
                                      </p:cBhvr>
                                      <p:tavLst>
                                        <p:tav tm="0">
                                          <p:val>
                                            <p:strVal val="#ppt_y+1"/>
                                          </p:val>
                                        </p:tav>
                                        <p:tav tm="100000">
                                          <p:val>
                                            <p:strVal val="#ppt_y-.03"/>
                                          </p:val>
                                        </p:tav>
                                      </p:tavLst>
                                    </p:anim>
                                    <p:anim calcmode="lin" valueType="num">
                                      <p:cBhvr>
                                        <p:cTn id="33" dur="50" accel="100000" fill="hold">
                                          <p:stCondLst>
                                            <p:cond delay="450"/>
                                          </p:stCondLst>
                                        </p:cTn>
                                        <p:tgtEl>
                                          <p:spTgt spid="6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Tiếng ting ting.wav"/>
                                        </p:tgtEl>
                                      </p:cMediaNode>
                                    </p:audio>
                                  </p:sub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ircle(out)">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anim calcmode="lin" valueType="num">
                                      <p:cBhvr>
                                        <p:cTn id="43" dur="500" fill="hold"/>
                                        <p:tgtEl>
                                          <p:spTgt spid="39"/>
                                        </p:tgtEl>
                                        <p:attrNameLst>
                                          <p:attrName>ppt_x</p:attrName>
                                        </p:attrNameLst>
                                      </p:cBhvr>
                                      <p:tavLst>
                                        <p:tav tm="0">
                                          <p:val>
                                            <p:strVal val="#ppt_x"/>
                                          </p:val>
                                        </p:tav>
                                        <p:tav tm="100000">
                                          <p:val>
                                            <p:strVal val="#ppt_x"/>
                                          </p:val>
                                        </p:tav>
                                      </p:tavLst>
                                    </p:anim>
                                    <p:anim calcmode="lin" valueType="num">
                                      <p:cBhvr>
                                        <p:cTn id="44" dur="450" decel="100000" fill="hold"/>
                                        <p:tgtEl>
                                          <p:spTgt spid="39"/>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3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Tiếng ting ting.wav"/>
                                        </p:tgtEl>
                                      </p:cMediaNode>
                                    </p:audio>
                                  </p:subTnLst>
                                </p:cTn>
                              </p:par>
                            </p:childTnLst>
                          </p:cTn>
                        </p:par>
                        <p:par>
                          <p:cTn id="46" fill="hold">
                            <p:stCondLst>
                              <p:cond delay="500"/>
                            </p:stCondLst>
                            <p:childTnLst>
                              <p:par>
                                <p:cTn id="47" presetID="6" presetClass="entr" presetSubtype="32"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circle(out)">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 xmlns:a16="http://schemas.microsoft.com/office/drawing/2014/main" id="{83D44B43-8037-5887-D3DE-14AAB7BB8547}"/>
              </a:ext>
            </a:extLst>
          </p:cNvPr>
          <p:cNvSpPr txBox="1">
            <a:spLocks/>
          </p:cNvSpPr>
          <p:nvPr/>
        </p:nvSpPr>
        <p:spPr>
          <a:xfrm>
            <a:off x="430191" y="309622"/>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18" name="Picture 17"/>
          <p:cNvPicPr>
            <a:picLocks noChangeAspect="1"/>
          </p:cNvPicPr>
          <p:nvPr/>
        </p:nvPicPr>
        <p:blipFill>
          <a:blip r:embed="rId2" cstate="print">
            <a:extLst>
              <a:ext uri="{BEBA8EAE-BF5A-486C-A8C5-ECC9F3942E4B}">
                <a14:imgProps xmlns:a14="http://schemas.microsoft.com/office/drawing/2010/main">
                  <a14:imgLayer r:embed="rId3">
                    <a14:imgEffect>
                      <a14:backgroundRemoval t="1252" b="100000" l="273" r="98087"/>
                    </a14:imgEffect>
                  </a14:imgLayer>
                </a14:imgProps>
              </a:ext>
              <a:ext uri="{28A0092B-C50C-407E-A947-70E740481C1C}">
                <a14:useLocalDpi xmlns:a14="http://schemas.microsoft.com/office/drawing/2010/main" val="0"/>
              </a:ext>
            </a:extLst>
          </a:blip>
          <a:stretch>
            <a:fillRect/>
          </a:stretch>
        </p:blipFill>
        <p:spPr>
          <a:xfrm>
            <a:off x="6462490" y="846775"/>
            <a:ext cx="5945399" cy="5746316"/>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8416"/>
            <a:ext cx="7320852" cy="6043033"/>
          </a:xfrm>
          <a:prstGeom prst="rect">
            <a:avLst/>
          </a:prstGeom>
        </p:spPr>
      </p:pic>
      <p:sp>
        <p:nvSpPr>
          <p:cNvPr id="19" name="Title 1"/>
          <p:cNvSpPr txBox="1">
            <a:spLocks/>
          </p:cNvSpPr>
          <p:nvPr/>
        </p:nvSpPr>
        <p:spPr>
          <a:xfrm>
            <a:off x="900093" y="846775"/>
            <a:ext cx="5520666" cy="4928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ln>
                  <a:solidFill>
                    <a:schemeClr val="tx1"/>
                  </a:solidFill>
                </a:ln>
                <a:solidFill>
                  <a:schemeClr val="accent4">
                    <a:lumMod val="60000"/>
                    <a:lumOff val="40000"/>
                  </a:schemeClr>
                </a:solidFill>
                <a:latin typeface="iCiel Pony" panose="02000000000000000000" pitchFamily="2" charset="0"/>
              </a:rPr>
              <a:t>Thực hành viết bài văn</a:t>
            </a:r>
          </a:p>
        </p:txBody>
      </p:sp>
    </p:spTree>
    <p:extLst>
      <p:ext uri="{BB962C8B-B14F-4D97-AF65-F5344CB8AC3E}">
        <p14:creationId xmlns:p14="http://schemas.microsoft.com/office/powerpoint/2010/main" val="1278108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 xmlns:a16="http://schemas.microsoft.com/office/drawing/2014/main" id="{83D44B43-8037-5887-D3DE-14AAB7BB8547}"/>
              </a:ext>
            </a:extLst>
          </p:cNvPr>
          <p:cNvSpPr txBox="1">
            <a:spLocks/>
          </p:cNvSpPr>
          <p:nvPr/>
        </p:nvSpPr>
        <p:spPr>
          <a:xfrm>
            <a:off x="430191" y="309622"/>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18" y="685474"/>
            <a:ext cx="5582225" cy="4607875"/>
          </a:xfrm>
          <a:prstGeom prst="rect">
            <a:avLst/>
          </a:prstGeom>
        </p:spPr>
      </p:pic>
      <p:sp>
        <p:nvSpPr>
          <p:cNvPr id="19" name="Title 1"/>
          <p:cNvSpPr txBox="1">
            <a:spLocks/>
          </p:cNvSpPr>
          <p:nvPr/>
        </p:nvSpPr>
        <p:spPr>
          <a:xfrm>
            <a:off x="207818" y="309622"/>
            <a:ext cx="5520666" cy="4928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ln>
                  <a:solidFill>
                    <a:schemeClr val="tx1"/>
                  </a:solidFill>
                </a:ln>
                <a:solidFill>
                  <a:schemeClr val="accent4">
                    <a:lumMod val="60000"/>
                    <a:lumOff val="40000"/>
                  </a:schemeClr>
                </a:solidFill>
                <a:latin typeface="iCiel Pony" panose="02000000000000000000" pitchFamily="2" charset="0"/>
              </a:rPr>
              <a:t>Trình bày</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8484" y="1453382"/>
            <a:ext cx="5582225" cy="4607875"/>
          </a:xfrm>
          <a:prstGeom prst="rect">
            <a:avLst/>
          </a:prstGeom>
        </p:spPr>
      </p:pic>
      <p:sp>
        <p:nvSpPr>
          <p:cNvPr id="9" name="Title 1"/>
          <p:cNvSpPr txBox="1">
            <a:spLocks/>
          </p:cNvSpPr>
          <p:nvPr/>
        </p:nvSpPr>
        <p:spPr>
          <a:xfrm>
            <a:off x="5728484" y="1077530"/>
            <a:ext cx="5520666" cy="4928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ln>
                  <a:solidFill>
                    <a:schemeClr val="tx1"/>
                  </a:solidFill>
                </a:ln>
                <a:solidFill>
                  <a:srgbClr val="FF7DAF"/>
                </a:solidFill>
                <a:latin typeface="iCiel Pony" panose="02000000000000000000" pitchFamily="2" charset="0"/>
              </a:rPr>
              <a:t>Nhận xét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23" y="3097682"/>
            <a:ext cx="3024753" cy="3605506"/>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9763" t="14068" r="29723" b="-464"/>
          <a:stretch/>
        </p:blipFill>
        <p:spPr>
          <a:xfrm>
            <a:off x="9378017" y="3196594"/>
            <a:ext cx="2189020" cy="3743839"/>
          </a:xfrm>
          <a:prstGeom prst="rect">
            <a:avLst/>
          </a:prstGeom>
        </p:spPr>
      </p:pic>
    </p:spTree>
    <p:extLst>
      <p:ext uri="{BB962C8B-B14F-4D97-AF65-F5344CB8AC3E}">
        <p14:creationId xmlns:p14="http://schemas.microsoft.com/office/powerpoint/2010/main" val="196999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10665" r="2114" b="11700"/>
          <a:stretch/>
        </p:blipFill>
        <p:spPr>
          <a:xfrm>
            <a:off x="0" y="-1"/>
            <a:ext cx="12192001" cy="6858001"/>
          </a:xfrm>
          <a:prstGeom prst="rect">
            <a:avLst/>
          </a:prstGeom>
        </p:spPr>
      </p:pic>
      <p:grpSp>
        <p:nvGrpSpPr>
          <p:cNvPr id="9" name="Group 8"/>
          <p:cNvGrpSpPr/>
          <p:nvPr/>
        </p:nvGrpSpPr>
        <p:grpSpPr>
          <a:xfrm>
            <a:off x="1274989" y="2209621"/>
            <a:ext cx="3754212" cy="3358931"/>
            <a:chOff x="1274989" y="2209621"/>
            <a:chExt cx="3754212" cy="3358931"/>
          </a:xfrm>
        </p:grpSpPr>
        <p:sp>
          <p:nvSpPr>
            <p:cNvPr id="5" name="Title 1"/>
            <p:cNvSpPr txBox="1">
              <a:spLocks/>
            </p:cNvSpPr>
            <p:nvPr/>
          </p:nvSpPr>
          <p:spPr>
            <a:xfrm>
              <a:off x="1274989" y="2217161"/>
              <a:ext cx="3754212" cy="3351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ln w="8890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Vận dụng</a:t>
              </a:r>
            </a:p>
          </p:txBody>
        </p:sp>
        <p:sp>
          <p:nvSpPr>
            <p:cNvPr id="8" name="Title 1"/>
            <p:cNvSpPr txBox="1">
              <a:spLocks/>
            </p:cNvSpPr>
            <p:nvPr/>
          </p:nvSpPr>
          <p:spPr>
            <a:xfrm>
              <a:off x="1274989" y="2209621"/>
              <a:ext cx="3754212" cy="3351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ln>
                    <a:solidFill>
                      <a:schemeClr val="tx1"/>
                    </a:solidFill>
                  </a:ln>
                  <a:solidFill>
                    <a:srgbClr val="FFB745"/>
                  </a:solidFill>
                  <a:latin typeface="iCiel Pony" panose="02000000000000000000" pitchFamily="2" charset="0"/>
                </a:rPr>
                <a:t>Vận dụng</a:t>
              </a:r>
            </a:p>
          </p:txBody>
        </p:sp>
      </p:grpSp>
    </p:spTree>
    <p:extLst>
      <p:ext uri="{BB962C8B-B14F-4D97-AF65-F5344CB8AC3E}">
        <p14:creationId xmlns:p14="http://schemas.microsoft.com/office/powerpoint/2010/main" val="1171565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409</Words>
  <Application>Microsoft Office PowerPoint</Application>
  <PresentationFormat>Custom</PresentationFormat>
  <Paragraphs>64</Paragraphs>
  <Slides>15</Slides>
  <Notes>0</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PHAN THI THANH TRA</dc:creator>
  <cp:lastModifiedBy>A</cp:lastModifiedBy>
  <cp:revision>10</cp:revision>
  <dcterms:created xsi:type="dcterms:W3CDTF">2023-07-17T14:42:08Z</dcterms:created>
  <dcterms:modified xsi:type="dcterms:W3CDTF">2024-11-26T07:11:44Z</dcterms:modified>
</cp:coreProperties>
</file>