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81F40-9C36-4BA4-A1EB-13217A12C023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3BFB-292D-4F95-949D-C29D824C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B73D0-9B6D-4638-94CB-61491A55574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7282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nói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hay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nhất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(KHI ĐANG TRÌNH CHIẾU GV CLICK CHUỘT VÀO KHUNG VÀ GÕ)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B73D0-9B6D-4638-94CB-61491A55574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4830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ACBC63-B2F9-1676-03A5-6E5F4635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8D8C77E-D307-714C-2036-CF272536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54C853-880D-39C2-3F57-DBF3C40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A7D972-1807-1E14-406B-A6C27DC2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402980-5254-B416-6282-B639A5F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5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30EB1E-6F50-34DC-6779-8736C5EC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2F4E7-F7B3-0C64-C7D2-AF95AA44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86647D-79F8-F12F-132D-63425BE5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95454A-E208-9504-6E3B-234B462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C6F363-AA4F-42F9-654E-3FEFBFB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FF5D7D4-4F11-F5E7-FBF6-B8DE36A0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A27A3B-4AB7-3318-E623-EBD23F38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8C3653-0230-E11D-2BBB-ECE97EB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36EBFB-0D8F-91CB-B35C-EA23781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619C76-EEF9-8347-3B15-6146602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C6988-C763-8F9C-4E40-8FDD1369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941245-50D6-20DE-12DF-64B0AAA4E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D670F1-526F-9B14-021D-E7F5689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7EC299-75CE-D353-8306-207A0E6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A8CE08-A1D6-E6F1-B032-92E8A58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14E968-D994-3BB6-EE58-8E2DC150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3E100F1-FF16-E81E-6BE0-CAED505A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C47FF-1D82-04D2-15B3-077A403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FBA2A9-C4BD-27DD-2E91-880AB8E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754A68-BC0B-FF6B-5B6D-F6BEEF50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DAD5A-037B-CE35-2750-37E05F80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C0B61B-7F6C-AF1E-E9F3-795B1DDD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6D7783-4B50-36DE-6BAB-3E4946E3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C831E51-34B8-8E95-510E-7A09FC6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CE6954-B7AD-E6CE-9B2C-A85AFE64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122909-591E-D5C2-0756-48539AFC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B15AB-9AE3-412C-6BE9-43D61DF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C025B4-CFC3-DE33-7079-D3E2DF22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B82E7A-B899-29F2-4C3A-55EB1440D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F786166-DCD0-E4A7-787C-0B6BB24C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84DE8F9-570D-E061-09B9-065195F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3FC002F-4B29-060D-70FE-F425C1B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F63F0C9-4489-0875-AC47-B3ACED1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FC4AC2A-43BE-4E49-004E-230EDE1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F7DADD-B9A7-113A-0FE4-C8DABF49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D2FB207-55E7-FF9C-181C-AE22684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BAA024F-D16F-C49A-DDCE-714A8EC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010061-70B6-9170-1807-A0C5B8B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3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225880-D88C-0051-D473-897DD76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F4AD09-3D7B-303D-3AAC-3D338C4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42A0A2-241D-5F54-3998-4208B3CA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333356-E5A0-1860-13D8-9EFEE7BF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DD49FB-C9E2-16FC-D8A9-4BE3A32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CB61CC-7BA8-3B20-C1A9-1DCAB9D4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DDA541-C38D-9C3E-187C-A252443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209C5BA-3497-5170-8CD7-A0FB6D8CA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52C325C-00B2-63EE-B5BE-D92AF8C6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31C62C-41B0-8245-28CC-73BD11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D8B0-D019-49CC-BE6C-91C1AFC4564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C0F3F5-C62A-AC84-A396-A124CDE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197CF3-B7DA-CB6D-C927-9D58163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E1B8EC-A829-E94D-2EDE-37679E00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91979E-D4FF-FB48-1076-B05E32291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D1CDA4-BB7D-5C2D-8AEF-E5A3315A8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D8B0-D019-49CC-BE6C-91C1AFC4564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7C66D0-17CB-F2E9-1743-834944F12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DF06B-995A-FE8F-C38B-F3457BC37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="" xmlns:a16="http://schemas.microsoft.com/office/drawing/2014/main" id="{0C19A6DC-8314-42DD-A6F8-D4FEE9FDCAE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389" y="-381999"/>
            <a:ext cx="2235389" cy="223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2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2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NUL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CFD650-4FF6-7408-96AF-006194AAF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48DF93-039F-D8FA-0816-91E46EF5EE6F}"/>
              </a:ext>
            </a:extLst>
          </p:cNvPr>
          <p:cNvSpPr txBox="1"/>
          <p:nvPr/>
        </p:nvSpPr>
        <p:spPr>
          <a:xfrm rot="21400633">
            <a:off x="3821591" y="1944803"/>
            <a:ext cx="4688156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</a:rPr>
              <a:t>năm</a:t>
            </a:r>
            <a:r>
              <a:rPr kumimoji="0" lang="en-US" sz="3200" b="0" i="0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</a:rPr>
              <a:t> …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#9Slide05 SVNClementine" panose="020F0502020204030203" pitchFamily="34" charset="0"/>
              </a:rPr>
              <a:t>Tiếng</a:t>
            </a:r>
            <a:r>
              <a:rPr kumimoji="0" lang="en-US" sz="36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#9Slide05 SVNClementine" panose="020F0502020204030203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#9Slide05 SVNClementine" panose="020F0502020204030203" pitchFamily="34" charset="0"/>
              </a:rPr>
              <a:t>Việt</a:t>
            </a:r>
            <a:endParaRPr kumimoji="0" lang="en-US" sz="36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#9Slide05 SVNClementine" panose="020F050202020403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iCiel Crocante" panose="02000000000000000000" pitchFamily="50" charset="0"/>
              </a:rPr>
              <a:t>Chủ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iCiel Crocante" panose="02000000000000000000" pitchFamily="50" charset="0"/>
              </a:rPr>
              <a:t>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iCiel Crocante" panose="02000000000000000000" pitchFamily="50" charset="0"/>
              </a:rPr>
              <a:t>điểm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iCiel Crocante" panose="02000000000000000000" pitchFamily="50" charset="0"/>
              </a:rPr>
              <a:t>: 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iCiel Crocante" panose="02000000000000000000" pitchFamily="50" charset="0"/>
              </a:rPr>
              <a:t>NHỮNG NGƯỜI TÀI TRÍ</a:t>
            </a:r>
            <a:endParaRPr kumimoji="0" lang="en-US" sz="3200" b="1" i="0" u="none" strike="noStrike" kern="0" cap="none" spc="50" normalizeH="0" baseline="0" noProof="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iCiel Crocant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EAE09D75-7330-D985-6596-F3C4658D4F2B}"/>
              </a:ext>
            </a:extLst>
          </p:cNvPr>
          <p:cNvSpPr/>
          <p:nvPr/>
        </p:nvSpPr>
        <p:spPr>
          <a:xfrm>
            <a:off x="395169" y="237981"/>
            <a:ext cx="11401662" cy="1298719"/>
          </a:xfrm>
          <a:custGeom>
            <a:avLst/>
            <a:gdLst>
              <a:gd name="connsiteX0" fmla="*/ 0 w 5425055"/>
              <a:gd name="connsiteY0" fmla="*/ 244545 h 1467238"/>
              <a:gd name="connsiteX1" fmla="*/ 244545 w 5425055"/>
              <a:gd name="connsiteY1" fmla="*/ 0 h 1467238"/>
              <a:gd name="connsiteX2" fmla="*/ 5180510 w 5425055"/>
              <a:gd name="connsiteY2" fmla="*/ 0 h 1467238"/>
              <a:gd name="connsiteX3" fmla="*/ 5425055 w 5425055"/>
              <a:gd name="connsiteY3" fmla="*/ 244545 h 1467238"/>
              <a:gd name="connsiteX4" fmla="*/ 5425055 w 5425055"/>
              <a:gd name="connsiteY4" fmla="*/ 1222693 h 1467238"/>
              <a:gd name="connsiteX5" fmla="*/ 5180510 w 5425055"/>
              <a:gd name="connsiteY5" fmla="*/ 1467238 h 1467238"/>
              <a:gd name="connsiteX6" fmla="*/ 244545 w 5425055"/>
              <a:gd name="connsiteY6" fmla="*/ 1467238 h 1467238"/>
              <a:gd name="connsiteX7" fmla="*/ 0 w 5425055"/>
              <a:gd name="connsiteY7" fmla="*/ 1222693 h 1467238"/>
              <a:gd name="connsiteX8" fmla="*/ 0 w 5425055"/>
              <a:gd name="connsiteY8" fmla="*/ 244545 h 146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055" h="1467238" fill="none" extrusionOk="0">
                <a:moveTo>
                  <a:pt x="0" y="244545"/>
                </a:moveTo>
                <a:cubicBezTo>
                  <a:pt x="-586" y="128672"/>
                  <a:pt x="111416" y="-3892"/>
                  <a:pt x="244545" y="0"/>
                </a:cubicBezTo>
                <a:cubicBezTo>
                  <a:pt x="1928127" y="29483"/>
                  <a:pt x="4031875" y="4220"/>
                  <a:pt x="5180510" y="0"/>
                </a:cubicBezTo>
                <a:cubicBezTo>
                  <a:pt x="5337763" y="8361"/>
                  <a:pt x="5413679" y="124250"/>
                  <a:pt x="5425055" y="244545"/>
                </a:cubicBezTo>
                <a:cubicBezTo>
                  <a:pt x="5373901" y="667462"/>
                  <a:pt x="5406352" y="1019119"/>
                  <a:pt x="5425055" y="1222693"/>
                </a:cubicBezTo>
                <a:cubicBezTo>
                  <a:pt x="5430195" y="1360517"/>
                  <a:pt x="5329086" y="1479407"/>
                  <a:pt x="5180510" y="1467238"/>
                </a:cubicBezTo>
                <a:cubicBezTo>
                  <a:pt x="3801741" y="1501366"/>
                  <a:pt x="1705329" y="1344446"/>
                  <a:pt x="244545" y="1467238"/>
                </a:cubicBezTo>
                <a:cubicBezTo>
                  <a:pt x="98489" y="1489151"/>
                  <a:pt x="-5895" y="1367576"/>
                  <a:pt x="0" y="1222693"/>
                </a:cubicBezTo>
                <a:cubicBezTo>
                  <a:pt x="9552" y="956744"/>
                  <a:pt x="48329" y="344228"/>
                  <a:pt x="0" y="244545"/>
                </a:cubicBezTo>
                <a:close/>
              </a:path>
              <a:path w="5425055" h="1467238" stroke="0" extrusionOk="0">
                <a:moveTo>
                  <a:pt x="0" y="244545"/>
                </a:moveTo>
                <a:cubicBezTo>
                  <a:pt x="-5782" y="119329"/>
                  <a:pt x="120440" y="5918"/>
                  <a:pt x="244545" y="0"/>
                </a:cubicBezTo>
                <a:cubicBezTo>
                  <a:pt x="1355856" y="-40312"/>
                  <a:pt x="4269249" y="-70188"/>
                  <a:pt x="5180510" y="0"/>
                </a:cubicBezTo>
                <a:cubicBezTo>
                  <a:pt x="5298909" y="-1567"/>
                  <a:pt x="5426377" y="106920"/>
                  <a:pt x="5425055" y="244545"/>
                </a:cubicBezTo>
                <a:cubicBezTo>
                  <a:pt x="5340368" y="594981"/>
                  <a:pt x="5369068" y="1061469"/>
                  <a:pt x="5425055" y="1222693"/>
                </a:cubicBezTo>
                <a:cubicBezTo>
                  <a:pt x="5424527" y="1364054"/>
                  <a:pt x="5297834" y="1467499"/>
                  <a:pt x="5180510" y="1467238"/>
                </a:cubicBezTo>
                <a:cubicBezTo>
                  <a:pt x="4625557" y="1484589"/>
                  <a:pt x="1641597" y="1590584"/>
                  <a:pt x="244545" y="1467238"/>
                </a:cubicBezTo>
                <a:cubicBezTo>
                  <a:pt x="113391" y="1450800"/>
                  <a:pt x="3280" y="1361847"/>
                  <a:pt x="0" y="1222693"/>
                </a:cubicBezTo>
                <a:cubicBezTo>
                  <a:pt x="87640" y="773182"/>
                  <a:pt x="32278" y="438122"/>
                  <a:pt x="0" y="244545"/>
                </a:cubicBezTo>
                <a:close/>
              </a:path>
            </a:pathLst>
          </a:custGeom>
          <a:solidFill>
            <a:srgbClr val="E6E6E6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619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Mời bạn đến dự sinh nhật.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429F352-FB7D-36D4-8A34-75E8A2F41DB9}"/>
              </a:ext>
            </a:extLst>
          </p:cNvPr>
          <p:cNvGrpSpPr/>
          <p:nvPr/>
        </p:nvGrpSpPr>
        <p:grpSpPr>
          <a:xfrm>
            <a:off x="0" y="2736456"/>
            <a:ext cx="5572539" cy="1719252"/>
            <a:chOff x="1927122" y="921857"/>
            <a:chExt cx="5572539" cy="1719252"/>
          </a:xfrm>
        </p:grpSpPr>
        <p:sp>
          <p:nvSpPr>
            <p:cNvPr id="48" name="Rectangle: Rounded Corners 23">
              <a:extLst>
                <a:ext uri="{FF2B5EF4-FFF2-40B4-BE49-F238E27FC236}">
                  <a16:creationId xmlns="" xmlns:a16="http://schemas.microsoft.com/office/drawing/2014/main" id="{EAE09D75-7330-D985-6596-F3C4658D4F2B}"/>
                </a:ext>
              </a:extLst>
            </p:cNvPr>
            <p:cNvSpPr/>
            <p:nvPr/>
          </p:nvSpPr>
          <p:spPr>
            <a:xfrm>
              <a:off x="2074606" y="1173871"/>
              <a:ext cx="5425055" cy="1467238"/>
            </a:xfrm>
            <a:custGeom>
              <a:avLst/>
              <a:gdLst>
                <a:gd name="connsiteX0" fmla="*/ 0 w 5425055"/>
                <a:gd name="connsiteY0" fmla="*/ 244545 h 1467238"/>
                <a:gd name="connsiteX1" fmla="*/ 244545 w 5425055"/>
                <a:gd name="connsiteY1" fmla="*/ 0 h 1467238"/>
                <a:gd name="connsiteX2" fmla="*/ 5180510 w 5425055"/>
                <a:gd name="connsiteY2" fmla="*/ 0 h 1467238"/>
                <a:gd name="connsiteX3" fmla="*/ 5425055 w 5425055"/>
                <a:gd name="connsiteY3" fmla="*/ 244545 h 1467238"/>
                <a:gd name="connsiteX4" fmla="*/ 5425055 w 5425055"/>
                <a:gd name="connsiteY4" fmla="*/ 1222693 h 1467238"/>
                <a:gd name="connsiteX5" fmla="*/ 5180510 w 5425055"/>
                <a:gd name="connsiteY5" fmla="*/ 1467238 h 1467238"/>
                <a:gd name="connsiteX6" fmla="*/ 244545 w 5425055"/>
                <a:gd name="connsiteY6" fmla="*/ 1467238 h 1467238"/>
                <a:gd name="connsiteX7" fmla="*/ 0 w 5425055"/>
                <a:gd name="connsiteY7" fmla="*/ 1222693 h 1467238"/>
                <a:gd name="connsiteX8" fmla="*/ 0 w 5425055"/>
                <a:gd name="connsiteY8" fmla="*/ 244545 h 146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5055" h="1467238" fill="none" extrusionOk="0">
                  <a:moveTo>
                    <a:pt x="0" y="244545"/>
                  </a:moveTo>
                  <a:cubicBezTo>
                    <a:pt x="-586" y="128672"/>
                    <a:pt x="111416" y="-3892"/>
                    <a:pt x="244545" y="0"/>
                  </a:cubicBezTo>
                  <a:cubicBezTo>
                    <a:pt x="1928127" y="29483"/>
                    <a:pt x="4031875" y="4220"/>
                    <a:pt x="5180510" y="0"/>
                  </a:cubicBezTo>
                  <a:cubicBezTo>
                    <a:pt x="5337763" y="8361"/>
                    <a:pt x="5413679" y="124250"/>
                    <a:pt x="5425055" y="244545"/>
                  </a:cubicBezTo>
                  <a:cubicBezTo>
                    <a:pt x="5373901" y="667462"/>
                    <a:pt x="5406352" y="1019119"/>
                    <a:pt x="5425055" y="1222693"/>
                  </a:cubicBezTo>
                  <a:cubicBezTo>
                    <a:pt x="5430195" y="1360517"/>
                    <a:pt x="5329086" y="1479407"/>
                    <a:pt x="5180510" y="1467238"/>
                  </a:cubicBezTo>
                  <a:cubicBezTo>
                    <a:pt x="3801741" y="1501366"/>
                    <a:pt x="1705329" y="1344446"/>
                    <a:pt x="244545" y="1467238"/>
                  </a:cubicBezTo>
                  <a:cubicBezTo>
                    <a:pt x="98489" y="1489151"/>
                    <a:pt x="-5895" y="1367576"/>
                    <a:pt x="0" y="1222693"/>
                  </a:cubicBezTo>
                  <a:cubicBezTo>
                    <a:pt x="9552" y="956744"/>
                    <a:pt x="48329" y="344228"/>
                    <a:pt x="0" y="244545"/>
                  </a:cubicBezTo>
                  <a:close/>
                </a:path>
                <a:path w="5425055" h="1467238" stroke="0" extrusionOk="0">
                  <a:moveTo>
                    <a:pt x="0" y="244545"/>
                  </a:moveTo>
                  <a:cubicBezTo>
                    <a:pt x="-5782" y="119329"/>
                    <a:pt x="120440" y="5918"/>
                    <a:pt x="244545" y="0"/>
                  </a:cubicBezTo>
                  <a:cubicBezTo>
                    <a:pt x="1355856" y="-40312"/>
                    <a:pt x="4269249" y="-70188"/>
                    <a:pt x="5180510" y="0"/>
                  </a:cubicBezTo>
                  <a:cubicBezTo>
                    <a:pt x="5298909" y="-1567"/>
                    <a:pt x="5426377" y="106920"/>
                    <a:pt x="5425055" y="244545"/>
                  </a:cubicBezTo>
                  <a:cubicBezTo>
                    <a:pt x="5340368" y="594981"/>
                    <a:pt x="5369068" y="1061469"/>
                    <a:pt x="5425055" y="1222693"/>
                  </a:cubicBezTo>
                  <a:cubicBezTo>
                    <a:pt x="5424527" y="1364054"/>
                    <a:pt x="5297834" y="1467499"/>
                    <a:pt x="5180510" y="1467238"/>
                  </a:cubicBezTo>
                  <a:cubicBezTo>
                    <a:pt x="4625557" y="1484589"/>
                    <a:pt x="1641597" y="1590584"/>
                    <a:pt x="244545" y="1467238"/>
                  </a:cubicBezTo>
                  <a:cubicBezTo>
                    <a:pt x="113391" y="1450800"/>
                    <a:pt x="3280" y="1361847"/>
                    <a:pt x="0" y="1222693"/>
                  </a:cubicBezTo>
                  <a:cubicBezTo>
                    <a:pt x="87640" y="773182"/>
                    <a:pt x="32278" y="438122"/>
                    <a:pt x="0" y="244545"/>
                  </a:cubicBez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217378430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61963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Giấy mời cần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ai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ai?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CFABA9A8-6C64-7FDE-44B1-875AB216B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7122" y="921857"/>
              <a:ext cx="960128" cy="960128"/>
            </a:xfrm>
            <a:prstGeom prst="rect">
              <a:avLst/>
            </a:prstGeom>
          </p:spPr>
        </p:pic>
      </p:grpSp>
      <p:sp>
        <p:nvSpPr>
          <p:cNvPr id="50" name="Rectangle: Rounded Corners 25">
            <a:extLst>
              <a:ext uri="{FF2B5EF4-FFF2-40B4-BE49-F238E27FC236}">
                <a16:creationId xmlns="" xmlns:a16="http://schemas.microsoft.com/office/drawing/2014/main" id="{9EC11F70-40AC-1CCE-C0ED-311808123CC2}"/>
              </a:ext>
            </a:extLst>
          </p:cNvPr>
          <p:cNvSpPr/>
          <p:nvPr/>
        </p:nvSpPr>
        <p:spPr>
          <a:xfrm>
            <a:off x="6004945" y="2837996"/>
            <a:ext cx="5625751" cy="1809652"/>
          </a:xfrm>
          <a:custGeom>
            <a:avLst/>
            <a:gdLst>
              <a:gd name="connsiteX0" fmla="*/ 0 w 5625751"/>
              <a:gd name="connsiteY0" fmla="*/ 301615 h 1809652"/>
              <a:gd name="connsiteX1" fmla="*/ 301615 w 5625751"/>
              <a:gd name="connsiteY1" fmla="*/ 0 h 1809652"/>
              <a:gd name="connsiteX2" fmla="*/ 5324136 w 5625751"/>
              <a:gd name="connsiteY2" fmla="*/ 0 h 1809652"/>
              <a:gd name="connsiteX3" fmla="*/ 5625751 w 5625751"/>
              <a:gd name="connsiteY3" fmla="*/ 301615 h 1809652"/>
              <a:gd name="connsiteX4" fmla="*/ 5625751 w 5625751"/>
              <a:gd name="connsiteY4" fmla="*/ 1508037 h 1809652"/>
              <a:gd name="connsiteX5" fmla="*/ 5324136 w 5625751"/>
              <a:gd name="connsiteY5" fmla="*/ 1809652 h 1809652"/>
              <a:gd name="connsiteX6" fmla="*/ 301615 w 5625751"/>
              <a:gd name="connsiteY6" fmla="*/ 1809652 h 1809652"/>
              <a:gd name="connsiteX7" fmla="*/ 0 w 5625751"/>
              <a:gd name="connsiteY7" fmla="*/ 1508037 h 1809652"/>
              <a:gd name="connsiteX8" fmla="*/ 0 w 5625751"/>
              <a:gd name="connsiteY8" fmla="*/ 301615 h 18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5751" h="1809652" fill="none" extrusionOk="0">
                <a:moveTo>
                  <a:pt x="0" y="301615"/>
                </a:moveTo>
                <a:cubicBezTo>
                  <a:pt x="-11861" y="134438"/>
                  <a:pt x="138092" y="647"/>
                  <a:pt x="301615" y="0"/>
                </a:cubicBezTo>
                <a:cubicBezTo>
                  <a:pt x="1598415" y="-20428"/>
                  <a:pt x="4794010" y="-58449"/>
                  <a:pt x="5324136" y="0"/>
                </a:cubicBezTo>
                <a:cubicBezTo>
                  <a:pt x="5507466" y="14195"/>
                  <a:pt x="5595935" y="143479"/>
                  <a:pt x="5625751" y="301615"/>
                </a:cubicBezTo>
                <a:cubicBezTo>
                  <a:pt x="5542293" y="663477"/>
                  <a:pt x="5605782" y="1106336"/>
                  <a:pt x="5625751" y="1508037"/>
                </a:cubicBezTo>
                <a:cubicBezTo>
                  <a:pt x="5620171" y="1705642"/>
                  <a:pt x="5490312" y="1814369"/>
                  <a:pt x="5324136" y="1809652"/>
                </a:cubicBezTo>
                <a:cubicBezTo>
                  <a:pt x="3020758" y="1792076"/>
                  <a:pt x="2593907" y="1940757"/>
                  <a:pt x="301615" y="1809652"/>
                </a:cubicBezTo>
                <a:cubicBezTo>
                  <a:pt x="123323" y="1799725"/>
                  <a:pt x="-3095" y="1705332"/>
                  <a:pt x="0" y="1508037"/>
                </a:cubicBezTo>
                <a:cubicBezTo>
                  <a:pt x="13656" y="988340"/>
                  <a:pt x="77820" y="633511"/>
                  <a:pt x="0" y="301615"/>
                </a:cubicBezTo>
                <a:close/>
              </a:path>
              <a:path w="5625751" h="1809652" stroke="0" extrusionOk="0">
                <a:moveTo>
                  <a:pt x="0" y="301615"/>
                </a:moveTo>
                <a:cubicBezTo>
                  <a:pt x="2321" y="128858"/>
                  <a:pt x="153902" y="822"/>
                  <a:pt x="301615" y="0"/>
                </a:cubicBezTo>
                <a:cubicBezTo>
                  <a:pt x="1189021" y="-61894"/>
                  <a:pt x="4413483" y="-120946"/>
                  <a:pt x="5324136" y="0"/>
                </a:cubicBezTo>
                <a:cubicBezTo>
                  <a:pt x="5484656" y="-4811"/>
                  <a:pt x="5635863" y="148174"/>
                  <a:pt x="5625751" y="301615"/>
                </a:cubicBezTo>
                <a:cubicBezTo>
                  <a:pt x="5624503" y="442700"/>
                  <a:pt x="5725026" y="938071"/>
                  <a:pt x="5625751" y="1508037"/>
                </a:cubicBezTo>
                <a:cubicBezTo>
                  <a:pt x="5642248" y="1652668"/>
                  <a:pt x="5490081" y="1806254"/>
                  <a:pt x="5324136" y="1809652"/>
                </a:cubicBezTo>
                <a:cubicBezTo>
                  <a:pt x="3745390" y="1791961"/>
                  <a:pt x="2268428" y="1966057"/>
                  <a:pt x="301615" y="1809652"/>
                </a:cubicBezTo>
                <a:cubicBezTo>
                  <a:pt x="156533" y="1810736"/>
                  <a:pt x="-428" y="1661476"/>
                  <a:pt x="0" y="1508037"/>
                </a:cubicBezTo>
                <a:cubicBezTo>
                  <a:pt x="102777" y="977468"/>
                  <a:pt x="-103327" y="695867"/>
                  <a:pt x="0" y="301615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408291148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Giấy mời cần viết là của em viết mời bạn của em.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635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iếng ting 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iếng ting 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EAE09D75-7330-D985-6596-F3C4658D4F2B}"/>
              </a:ext>
            </a:extLst>
          </p:cNvPr>
          <p:cNvSpPr/>
          <p:nvPr/>
        </p:nvSpPr>
        <p:spPr>
          <a:xfrm>
            <a:off x="395169" y="237981"/>
            <a:ext cx="11401662" cy="1298719"/>
          </a:xfrm>
          <a:custGeom>
            <a:avLst/>
            <a:gdLst>
              <a:gd name="connsiteX0" fmla="*/ 0 w 5425055"/>
              <a:gd name="connsiteY0" fmla="*/ 244545 h 1467238"/>
              <a:gd name="connsiteX1" fmla="*/ 244545 w 5425055"/>
              <a:gd name="connsiteY1" fmla="*/ 0 h 1467238"/>
              <a:gd name="connsiteX2" fmla="*/ 5180510 w 5425055"/>
              <a:gd name="connsiteY2" fmla="*/ 0 h 1467238"/>
              <a:gd name="connsiteX3" fmla="*/ 5425055 w 5425055"/>
              <a:gd name="connsiteY3" fmla="*/ 244545 h 1467238"/>
              <a:gd name="connsiteX4" fmla="*/ 5425055 w 5425055"/>
              <a:gd name="connsiteY4" fmla="*/ 1222693 h 1467238"/>
              <a:gd name="connsiteX5" fmla="*/ 5180510 w 5425055"/>
              <a:gd name="connsiteY5" fmla="*/ 1467238 h 1467238"/>
              <a:gd name="connsiteX6" fmla="*/ 244545 w 5425055"/>
              <a:gd name="connsiteY6" fmla="*/ 1467238 h 1467238"/>
              <a:gd name="connsiteX7" fmla="*/ 0 w 5425055"/>
              <a:gd name="connsiteY7" fmla="*/ 1222693 h 1467238"/>
              <a:gd name="connsiteX8" fmla="*/ 0 w 5425055"/>
              <a:gd name="connsiteY8" fmla="*/ 244545 h 146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055" h="1467238" fill="none" extrusionOk="0">
                <a:moveTo>
                  <a:pt x="0" y="244545"/>
                </a:moveTo>
                <a:cubicBezTo>
                  <a:pt x="-586" y="128672"/>
                  <a:pt x="111416" y="-3892"/>
                  <a:pt x="244545" y="0"/>
                </a:cubicBezTo>
                <a:cubicBezTo>
                  <a:pt x="1928127" y="29483"/>
                  <a:pt x="4031875" y="4220"/>
                  <a:pt x="5180510" y="0"/>
                </a:cubicBezTo>
                <a:cubicBezTo>
                  <a:pt x="5337763" y="8361"/>
                  <a:pt x="5413679" y="124250"/>
                  <a:pt x="5425055" y="244545"/>
                </a:cubicBezTo>
                <a:cubicBezTo>
                  <a:pt x="5373901" y="667462"/>
                  <a:pt x="5406352" y="1019119"/>
                  <a:pt x="5425055" y="1222693"/>
                </a:cubicBezTo>
                <a:cubicBezTo>
                  <a:pt x="5430195" y="1360517"/>
                  <a:pt x="5329086" y="1479407"/>
                  <a:pt x="5180510" y="1467238"/>
                </a:cubicBezTo>
                <a:cubicBezTo>
                  <a:pt x="3801741" y="1501366"/>
                  <a:pt x="1705329" y="1344446"/>
                  <a:pt x="244545" y="1467238"/>
                </a:cubicBezTo>
                <a:cubicBezTo>
                  <a:pt x="98489" y="1489151"/>
                  <a:pt x="-5895" y="1367576"/>
                  <a:pt x="0" y="1222693"/>
                </a:cubicBezTo>
                <a:cubicBezTo>
                  <a:pt x="9552" y="956744"/>
                  <a:pt x="48329" y="344228"/>
                  <a:pt x="0" y="244545"/>
                </a:cubicBezTo>
                <a:close/>
              </a:path>
              <a:path w="5425055" h="1467238" stroke="0" extrusionOk="0">
                <a:moveTo>
                  <a:pt x="0" y="244545"/>
                </a:moveTo>
                <a:cubicBezTo>
                  <a:pt x="-5782" y="119329"/>
                  <a:pt x="120440" y="5918"/>
                  <a:pt x="244545" y="0"/>
                </a:cubicBezTo>
                <a:cubicBezTo>
                  <a:pt x="1355856" y="-40312"/>
                  <a:pt x="4269249" y="-70188"/>
                  <a:pt x="5180510" y="0"/>
                </a:cubicBezTo>
                <a:cubicBezTo>
                  <a:pt x="5298909" y="-1567"/>
                  <a:pt x="5426377" y="106920"/>
                  <a:pt x="5425055" y="244545"/>
                </a:cubicBezTo>
                <a:cubicBezTo>
                  <a:pt x="5340368" y="594981"/>
                  <a:pt x="5369068" y="1061469"/>
                  <a:pt x="5425055" y="1222693"/>
                </a:cubicBezTo>
                <a:cubicBezTo>
                  <a:pt x="5424527" y="1364054"/>
                  <a:pt x="5297834" y="1467499"/>
                  <a:pt x="5180510" y="1467238"/>
                </a:cubicBezTo>
                <a:cubicBezTo>
                  <a:pt x="4625557" y="1484589"/>
                  <a:pt x="1641597" y="1590584"/>
                  <a:pt x="244545" y="1467238"/>
                </a:cubicBezTo>
                <a:cubicBezTo>
                  <a:pt x="113391" y="1450800"/>
                  <a:pt x="3280" y="1361847"/>
                  <a:pt x="0" y="1222693"/>
                </a:cubicBezTo>
                <a:cubicBezTo>
                  <a:pt x="87640" y="773182"/>
                  <a:pt x="32278" y="438122"/>
                  <a:pt x="0" y="244545"/>
                </a:cubicBezTo>
                <a:close/>
              </a:path>
            </a:pathLst>
          </a:custGeom>
          <a:solidFill>
            <a:srgbClr val="E6E6E6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619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Mời bạn đến dự sinh nhật.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429F352-FB7D-36D4-8A34-75E8A2F41DB9}"/>
              </a:ext>
            </a:extLst>
          </p:cNvPr>
          <p:cNvGrpSpPr/>
          <p:nvPr/>
        </p:nvGrpSpPr>
        <p:grpSpPr>
          <a:xfrm>
            <a:off x="0" y="2736456"/>
            <a:ext cx="5572539" cy="1719252"/>
            <a:chOff x="1927122" y="921857"/>
            <a:chExt cx="5572539" cy="1719252"/>
          </a:xfrm>
        </p:grpSpPr>
        <p:sp>
          <p:nvSpPr>
            <p:cNvPr id="48" name="Rectangle: Rounded Corners 23">
              <a:extLst>
                <a:ext uri="{FF2B5EF4-FFF2-40B4-BE49-F238E27FC236}">
                  <a16:creationId xmlns="" xmlns:a16="http://schemas.microsoft.com/office/drawing/2014/main" id="{EAE09D75-7330-D985-6596-F3C4658D4F2B}"/>
                </a:ext>
              </a:extLst>
            </p:cNvPr>
            <p:cNvSpPr/>
            <p:nvPr/>
          </p:nvSpPr>
          <p:spPr>
            <a:xfrm>
              <a:off x="2074606" y="1173871"/>
              <a:ext cx="5425055" cy="1467238"/>
            </a:xfrm>
            <a:custGeom>
              <a:avLst/>
              <a:gdLst>
                <a:gd name="connsiteX0" fmla="*/ 0 w 5425055"/>
                <a:gd name="connsiteY0" fmla="*/ 244545 h 1467238"/>
                <a:gd name="connsiteX1" fmla="*/ 244545 w 5425055"/>
                <a:gd name="connsiteY1" fmla="*/ 0 h 1467238"/>
                <a:gd name="connsiteX2" fmla="*/ 5180510 w 5425055"/>
                <a:gd name="connsiteY2" fmla="*/ 0 h 1467238"/>
                <a:gd name="connsiteX3" fmla="*/ 5425055 w 5425055"/>
                <a:gd name="connsiteY3" fmla="*/ 244545 h 1467238"/>
                <a:gd name="connsiteX4" fmla="*/ 5425055 w 5425055"/>
                <a:gd name="connsiteY4" fmla="*/ 1222693 h 1467238"/>
                <a:gd name="connsiteX5" fmla="*/ 5180510 w 5425055"/>
                <a:gd name="connsiteY5" fmla="*/ 1467238 h 1467238"/>
                <a:gd name="connsiteX6" fmla="*/ 244545 w 5425055"/>
                <a:gd name="connsiteY6" fmla="*/ 1467238 h 1467238"/>
                <a:gd name="connsiteX7" fmla="*/ 0 w 5425055"/>
                <a:gd name="connsiteY7" fmla="*/ 1222693 h 1467238"/>
                <a:gd name="connsiteX8" fmla="*/ 0 w 5425055"/>
                <a:gd name="connsiteY8" fmla="*/ 244545 h 146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5055" h="1467238" fill="none" extrusionOk="0">
                  <a:moveTo>
                    <a:pt x="0" y="244545"/>
                  </a:moveTo>
                  <a:cubicBezTo>
                    <a:pt x="-586" y="128672"/>
                    <a:pt x="111416" y="-3892"/>
                    <a:pt x="244545" y="0"/>
                  </a:cubicBezTo>
                  <a:cubicBezTo>
                    <a:pt x="1928127" y="29483"/>
                    <a:pt x="4031875" y="4220"/>
                    <a:pt x="5180510" y="0"/>
                  </a:cubicBezTo>
                  <a:cubicBezTo>
                    <a:pt x="5337763" y="8361"/>
                    <a:pt x="5413679" y="124250"/>
                    <a:pt x="5425055" y="244545"/>
                  </a:cubicBezTo>
                  <a:cubicBezTo>
                    <a:pt x="5373901" y="667462"/>
                    <a:pt x="5406352" y="1019119"/>
                    <a:pt x="5425055" y="1222693"/>
                  </a:cubicBezTo>
                  <a:cubicBezTo>
                    <a:pt x="5430195" y="1360517"/>
                    <a:pt x="5329086" y="1479407"/>
                    <a:pt x="5180510" y="1467238"/>
                  </a:cubicBezTo>
                  <a:cubicBezTo>
                    <a:pt x="3801741" y="1501366"/>
                    <a:pt x="1705329" y="1344446"/>
                    <a:pt x="244545" y="1467238"/>
                  </a:cubicBezTo>
                  <a:cubicBezTo>
                    <a:pt x="98489" y="1489151"/>
                    <a:pt x="-5895" y="1367576"/>
                    <a:pt x="0" y="1222693"/>
                  </a:cubicBezTo>
                  <a:cubicBezTo>
                    <a:pt x="9552" y="956744"/>
                    <a:pt x="48329" y="344228"/>
                    <a:pt x="0" y="244545"/>
                  </a:cubicBezTo>
                  <a:close/>
                </a:path>
                <a:path w="5425055" h="1467238" stroke="0" extrusionOk="0">
                  <a:moveTo>
                    <a:pt x="0" y="244545"/>
                  </a:moveTo>
                  <a:cubicBezTo>
                    <a:pt x="-5782" y="119329"/>
                    <a:pt x="120440" y="5918"/>
                    <a:pt x="244545" y="0"/>
                  </a:cubicBezTo>
                  <a:cubicBezTo>
                    <a:pt x="1355856" y="-40312"/>
                    <a:pt x="4269249" y="-70188"/>
                    <a:pt x="5180510" y="0"/>
                  </a:cubicBezTo>
                  <a:cubicBezTo>
                    <a:pt x="5298909" y="-1567"/>
                    <a:pt x="5426377" y="106920"/>
                    <a:pt x="5425055" y="244545"/>
                  </a:cubicBezTo>
                  <a:cubicBezTo>
                    <a:pt x="5340368" y="594981"/>
                    <a:pt x="5369068" y="1061469"/>
                    <a:pt x="5425055" y="1222693"/>
                  </a:cubicBezTo>
                  <a:cubicBezTo>
                    <a:pt x="5424527" y="1364054"/>
                    <a:pt x="5297834" y="1467499"/>
                    <a:pt x="5180510" y="1467238"/>
                  </a:cubicBezTo>
                  <a:cubicBezTo>
                    <a:pt x="4625557" y="1484589"/>
                    <a:pt x="1641597" y="1590584"/>
                    <a:pt x="244545" y="1467238"/>
                  </a:cubicBezTo>
                  <a:cubicBezTo>
                    <a:pt x="113391" y="1450800"/>
                    <a:pt x="3280" y="1361847"/>
                    <a:pt x="0" y="1222693"/>
                  </a:cubicBezTo>
                  <a:cubicBezTo>
                    <a:pt x="87640" y="773182"/>
                    <a:pt x="32278" y="438122"/>
                    <a:pt x="0" y="244545"/>
                  </a:cubicBez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217378430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61963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Em viết giấy mời để </a:t>
              </a:r>
              <a:b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 gì?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CFABA9A8-6C64-7FDE-44B1-875AB216B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7122" y="921857"/>
              <a:ext cx="960128" cy="960128"/>
            </a:xfrm>
            <a:prstGeom prst="rect">
              <a:avLst/>
            </a:prstGeom>
          </p:spPr>
        </p:pic>
      </p:grpSp>
      <p:sp>
        <p:nvSpPr>
          <p:cNvPr id="50" name="Rectangle: Rounded Corners 25">
            <a:extLst>
              <a:ext uri="{FF2B5EF4-FFF2-40B4-BE49-F238E27FC236}">
                <a16:creationId xmlns="" xmlns:a16="http://schemas.microsoft.com/office/drawing/2014/main" id="{9EC11F70-40AC-1CCE-C0ED-311808123CC2}"/>
              </a:ext>
            </a:extLst>
          </p:cNvPr>
          <p:cNvSpPr/>
          <p:nvPr/>
        </p:nvSpPr>
        <p:spPr>
          <a:xfrm>
            <a:off x="6004945" y="2837996"/>
            <a:ext cx="5625751" cy="1809652"/>
          </a:xfrm>
          <a:custGeom>
            <a:avLst/>
            <a:gdLst>
              <a:gd name="connsiteX0" fmla="*/ 0 w 5625751"/>
              <a:gd name="connsiteY0" fmla="*/ 301615 h 1809652"/>
              <a:gd name="connsiteX1" fmla="*/ 301615 w 5625751"/>
              <a:gd name="connsiteY1" fmla="*/ 0 h 1809652"/>
              <a:gd name="connsiteX2" fmla="*/ 5324136 w 5625751"/>
              <a:gd name="connsiteY2" fmla="*/ 0 h 1809652"/>
              <a:gd name="connsiteX3" fmla="*/ 5625751 w 5625751"/>
              <a:gd name="connsiteY3" fmla="*/ 301615 h 1809652"/>
              <a:gd name="connsiteX4" fmla="*/ 5625751 w 5625751"/>
              <a:gd name="connsiteY4" fmla="*/ 1508037 h 1809652"/>
              <a:gd name="connsiteX5" fmla="*/ 5324136 w 5625751"/>
              <a:gd name="connsiteY5" fmla="*/ 1809652 h 1809652"/>
              <a:gd name="connsiteX6" fmla="*/ 301615 w 5625751"/>
              <a:gd name="connsiteY6" fmla="*/ 1809652 h 1809652"/>
              <a:gd name="connsiteX7" fmla="*/ 0 w 5625751"/>
              <a:gd name="connsiteY7" fmla="*/ 1508037 h 1809652"/>
              <a:gd name="connsiteX8" fmla="*/ 0 w 5625751"/>
              <a:gd name="connsiteY8" fmla="*/ 301615 h 18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5751" h="1809652" fill="none" extrusionOk="0">
                <a:moveTo>
                  <a:pt x="0" y="301615"/>
                </a:moveTo>
                <a:cubicBezTo>
                  <a:pt x="-11861" y="134438"/>
                  <a:pt x="138092" y="647"/>
                  <a:pt x="301615" y="0"/>
                </a:cubicBezTo>
                <a:cubicBezTo>
                  <a:pt x="1598415" y="-20428"/>
                  <a:pt x="4794010" y="-58449"/>
                  <a:pt x="5324136" y="0"/>
                </a:cubicBezTo>
                <a:cubicBezTo>
                  <a:pt x="5507466" y="14195"/>
                  <a:pt x="5595935" y="143479"/>
                  <a:pt x="5625751" y="301615"/>
                </a:cubicBezTo>
                <a:cubicBezTo>
                  <a:pt x="5542293" y="663477"/>
                  <a:pt x="5605782" y="1106336"/>
                  <a:pt x="5625751" y="1508037"/>
                </a:cubicBezTo>
                <a:cubicBezTo>
                  <a:pt x="5620171" y="1705642"/>
                  <a:pt x="5490312" y="1814369"/>
                  <a:pt x="5324136" y="1809652"/>
                </a:cubicBezTo>
                <a:cubicBezTo>
                  <a:pt x="3020758" y="1792076"/>
                  <a:pt x="2593907" y="1940757"/>
                  <a:pt x="301615" y="1809652"/>
                </a:cubicBezTo>
                <a:cubicBezTo>
                  <a:pt x="123323" y="1799725"/>
                  <a:pt x="-3095" y="1705332"/>
                  <a:pt x="0" y="1508037"/>
                </a:cubicBezTo>
                <a:cubicBezTo>
                  <a:pt x="13656" y="988340"/>
                  <a:pt x="77820" y="633511"/>
                  <a:pt x="0" y="301615"/>
                </a:cubicBezTo>
                <a:close/>
              </a:path>
              <a:path w="5625751" h="1809652" stroke="0" extrusionOk="0">
                <a:moveTo>
                  <a:pt x="0" y="301615"/>
                </a:moveTo>
                <a:cubicBezTo>
                  <a:pt x="2321" y="128858"/>
                  <a:pt x="153902" y="822"/>
                  <a:pt x="301615" y="0"/>
                </a:cubicBezTo>
                <a:cubicBezTo>
                  <a:pt x="1189021" y="-61894"/>
                  <a:pt x="4413483" y="-120946"/>
                  <a:pt x="5324136" y="0"/>
                </a:cubicBezTo>
                <a:cubicBezTo>
                  <a:pt x="5484656" y="-4811"/>
                  <a:pt x="5635863" y="148174"/>
                  <a:pt x="5625751" y="301615"/>
                </a:cubicBezTo>
                <a:cubicBezTo>
                  <a:pt x="5624503" y="442700"/>
                  <a:pt x="5725026" y="938071"/>
                  <a:pt x="5625751" y="1508037"/>
                </a:cubicBezTo>
                <a:cubicBezTo>
                  <a:pt x="5642248" y="1652668"/>
                  <a:pt x="5490081" y="1806254"/>
                  <a:pt x="5324136" y="1809652"/>
                </a:cubicBezTo>
                <a:cubicBezTo>
                  <a:pt x="3745390" y="1791961"/>
                  <a:pt x="2268428" y="1966057"/>
                  <a:pt x="301615" y="1809652"/>
                </a:cubicBezTo>
                <a:cubicBezTo>
                  <a:pt x="156533" y="1810736"/>
                  <a:pt x="-428" y="1661476"/>
                  <a:pt x="0" y="1508037"/>
                </a:cubicBezTo>
                <a:cubicBezTo>
                  <a:pt x="102777" y="977468"/>
                  <a:pt x="-103327" y="695867"/>
                  <a:pt x="0" y="301615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408291148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Em viết giấy mời để mời bạn đến dự sinh nhật.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35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iếng ting 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iếng ting 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EAE09D75-7330-D985-6596-F3C4658D4F2B}"/>
              </a:ext>
            </a:extLst>
          </p:cNvPr>
          <p:cNvSpPr/>
          <p:nvPr/>
        </p:nvSpPr>
        <p:spPr>
          <a:xfrm>
            <a:off x="395169" y="237981"/>
            <a:ext cx="11401662" cy="1298719"/>
          </a:xfrm>
          <a:custGeom>
            <a:avLst/>
            <a:gdLst>
              <a:gd name="connsiteX0" fmla="*/ 0 w 5425055"/>
              <a:gd name="connsiteY0" fmla="*/ 244545 h 1467238"/>
              <a:gd name="connsiteX1" fmla="*/ 244545 w 5425055"/>
              <a:gd name="connsiteY1" fmla="*/ 0 h 1467238"/>
              <a:gd name="connsiteX2" fmla="*/ 5180510 w 5425055"/>
              <a:gd name="connsiteY2" fmla="*/ 0 h 1467238"/>
              <a:gd name="connsiteX3" fmla="*/ 5425055 w 5425055"/>
              <a:gd name="connsiteY3" fmla="*/ 244545 h 1467238"/>
              <a:gd name="connsiteX4" fmla="*/ 5425055 w 5425055"/>
              <a:gd name="connsiteY4" fmla="*/ 1222693 h 1467238"/>
              <a:gd name="connsiteX5" fmla="*/ 5180510 w 5425055"/>
              <a:gd name="connsiteY5" fmla="*/ 1467238 h 1467238"/>
              <a:gd name="connsiteX6" fmla="*/ 244545 w 5425055"/>
              <a:gd name="connsiteY6" fmla="*/ 1467238 h 1467238"/>
              <a:gd name="connsiteX7" fmla="*/ 0 w 5425055"/>
              <a:gd name="connsiteY7" fmla="*/ 1222693 h 1467238"/>
              <a:gd name="connsiteX8" fmla="*/ 0 w 5425055"/>
              <a:gd name="connsiteY8" fmla="*/ 244545 h 146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055" h="1467238" fill="none" extrusionOk="0">
                <a:moveTo>
                  <a:pt x="0" y="244545"/>
                </a:moveTo>
                <a:cubicBezTo>
                  <a:pt x="-586" y="128672"/>
                  <a:pt x="111416" y="-3892"/>
                  <a:pt x="244545" y="0"/>
                </a:cubicBezTo>
                <a:cubicBezTo>
                  <a:pt x="1928127" y="29483"/>
                  <a:pt x="4031875" y="4220"/>
                  <a:pt x="5180510" y="0"/>
                </a:cubicBezTo>
                <a:cubicBezTo>
                  <a:pt x="5337763" y="8361"/>
                  <a:pt x="5413679" y="124250"/>
                  <a:pt x="5425055" y="244545"/>
                </a:cubicBezTo>
                <a:cubicBezTo>
                  <a:pt x="5373901" y="667462"/>
                  <a:pt x="5406352" y="1019119"/>
                  <a:pt x="5425055" y="1222693"/>
                </a:cubicBezTo>
                <a:cubicBezTo>
                  <a:pt x="5430195" y="1360517"/>
                  <a:pt x="5329086" y="1479407"/>
                  <a:pt x="5180510" y="1467238"/>
                </a:cubicBezTo>
                <a:cubicBezTo>
                  <a:pt x="3801741" y="1501366"/>
                  <a:pt x="1705329" y="1344446"/>
                  <a:pt x="244545" y="1467238"/>
                </a:cubicBezTo>
                <a:cubicBezTo>
                  <a:pt x="98489" y="1489151"/>
                  <a:pt x="-5895" y="1367576"/>
                  <a:pt x="0" y="1222693"/>
                </a:cubicBezTo>
                <a:cubicBezTo>
                  <a:pt x="9552" y="956744"/>
                  <a:pt x="48329" y="344228"/>
                  <a:pt x="0" y="244545"/>
                </a:cubicBezTo>
                <a:close/>
              </a:path>
              <a:path w="5425055" h="1467238" stroke="0" extrusionOk="0">
                <a:moveTo>
                  <a:pt x="0" y="244545"/>
                </a:moveTo>
                <a:cubicBezTo>
                  <a:pt x="-5782" y="119329"/>
                  <a:pt x="120440" y="5918"/>
                  <a:pt x="244545" y="0"/>
                </a:cubicBezTo>
                <a:cubicBezTo>
                  <a:pt x="1355856" y="-40312"/>
                  <a:pt x="4269249" y="-70188"/>
                  <a:pt x="5180510" y="0"/>
                </a:cubicBezTo>
                <a:cubicBezTo>
                  <a:pt x="5298909" y="-1567"/>
                  <a:pt x="5426377" y="106920"/>
                  <a:pt x="5425055" y="244545"/>
                </a:cubicBezTo>
                <a:cubicBezTo>
                  <a:pt x="5340368" y="594981"/>
                  <a:pt x="5369068" y="1061469"/>
                  <a:pt x="5425055" y="1222693"/>
                </a:cubicBezTo>
                <a:cubicBezTo>
                  <a:pt x="5424527" y="1364054"/>
                  <a:pt x="5297834" y="1467499"/>
                  <a:pt x="5180510" y="1467238"/>
                </a:cubicBezTo>
                <a:cubicBezTo>
                  <a:pt x="4625557" y="1484589"/>
                  <a:pt x="1641597" y="1590584"/>
                  <a:pt x="244545" y="1467238"/>
                </a:cubicBezTo>
                <a:cubicBezTo>
                  <a:pt x="113391" y="1450800"/>
                  <a:pt x="3280" y="1361847"/>
                  <a:pt x="0" y="1222693"/>
                </a:cubicBezTo>
                <a:cubicBezTo>
                  <a:pt x="87640" y="773182"/>
                  <a:pt x="32278" y="438122"/>
                  <a:pt x="0" y="244545"/>
                </a:cubicBezTo>
                <a:close/>
              </a:path>
            </a:pathLst>
          </a:custGeom>
          <a:solidFill>
            <a:srgbClr val="E6E6E6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619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Mời bạn đến dự sinh nhật.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429F352-FB7D-36D4-8A34-75E8A2F41DB9}"/>
              </a:ext>
            </a:extLst>
          </p:cNvPr>
          <p:cNvGrpSpPr/>
          <p:nvPr/>
        </p:nvGrpSpPr>
        <p:grpSpPr>
          <a:xfrm>
            <a:off x="0" y="2736456"/>
            <a:ext cx="5572539" cy="1719252"/>
            <a:chOff x="1927122" y="921857"/>
            <a:chExt cx="5572539" cy="1719252"/>
          </a:xfrm>
        </p:grpSpPr>
        <p:sp>
          <p:nvSpPr>
            <p:cNvPr id="48" name="Rectangle: Rounded Corners 23">
              <a:extLst>
                <a:ext uri="{FF2B5EF4-FFF2-40B4-BE49-F238E27FC236}">
                  <a16:creationId xmlns="" xmlns:a16="http://schemas.microsoft.com/office/drawing/2014/main" id="{EAE09D75-7330-D985-6596-F3C4658D4F2B}"/>
                </a:ext>
              </a:extLst>
            </p:cNvPr>
            <p:cNvSpPr/>
            <p:nvPr/>
          </p:nvSpPr>
          <p:spPr>
            <a:xfrm>
              <a:off x="2074606" y="1173871"/>
              <a:ext cx="5425055" cy="1467238"/>
            </a:xfrm>
            <a:custGeom>
              <a:avLst/>
              <a:gdLst>
                <a:gd name="connsiteX0" fmla="*/ 0 w 5425055"/>
                <a:gd name="connsiteY0" fmla="*/ 244545 h 1467238"/>
                <a:gd name="connsiteX1" fmla="*/ 244545 w 5425055"/>
                <a:gd name="connsiteY1" fmla="*/ 0 h 1467238"/>
                <a:gd name="connsiteX2" fmla="*/ 5180510 w 5425055"/>
                <a:gd name="connsiteY2" fmla="*/ 0 h 1467238"/>
                <a:gd name="connsiteX3" fmla="*/ 5425055 w 5425055"/>
                <a:gd name="connsiteY3" fmla="*/ 244545 h 1467238"/>
                <a:gd name="connsiteX4" fmla="*/ 5425055 w 5425055"/>
                <a:gd name="connsiteY4" fmla="*/ 1222693 h 1467238"/>
                <a:gd name="connsiteX5" fmla="*/ 5180510 w 5425055"/>
                <a:gd name="connsiteY5" fmla="*/ 1467238 h 1467238"/>
                <a:gd name="connsiteX6" fmla="*/ 244545 w 5425055"/>
                <a:gd name="connsiteY6" fmla="*/ 1467238 h 1467238"/>
                <a:gd name="connsiteX7" fmla="*/ 0 w 5425055"/>
                <a:gd name="connsiteY7" fmla="*/ 1222693 h 1467238"/>
                <a:gd name="connsiteX8" fmla="*/ 0 w 5425055"/>
                <a:gd name="connsiteY8" fmla="*/ 244545 h 146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5055" h="1467238" fill="none" extrusionOk="0">
                  <a:moveTo>
                    <a:pt x="0" y="244545"/>
                  </a:moveTo>
                  <a:cubicBezTo>
                    <a:pt x="-586" y="128672"/>
                    <a:pt x="111416" y="-3892"/>
                    <a:pt x="244545" y="0"/>
                  </a:cubicBezTo>
                  <a:cubicBezTo>
                    <a:pt x="1928127" y="29483"/>
                    <a:pt x="4031875" y="4220"/>
                    <a:pt x="5180510" y="0"/>
                  </a:cubicBezTo>
                  <a:cubicBezTo>
                    <a:pt x="5337763" y="8361"/>
                    <a:pt x="5413679" y="124250"/>
                    <a:pt x="5425055" y="244545"/>
                  </a:cubicBezTo>
                  <a:cubicBezTo>
                    <a:pt x="5373901" y="667462"/>
                    <a:pt x="5406352" y="1019119"/>
                    <a:pt x="5425055" y="1222693"/>
                  </a:cubicBezTo>
                  <a:cubicBezTo>
                    <a:pt x="5430195" y="1360517"/>
                    <a:pt x="5329086" y="1479407"/>
                    <a:pt x="5180510" y="1467238"/>
                  </a:cubicBezTo>
                  <a:cubicBezTo>
                    <a:pt x="3801741" y="1501366"/>
                    <a:pt x="1705329" y="1344446"/>
                    <a:pt x="244545" y="1467238"/>
                  </a:cubicBezTo>
                  <a:cubicBezTo>
                    <a:pt x="98489" y="1489151"/>
                    <a:pt x="-5895" y="1367576"/>
                    <a:pt x="0" y="1222693"/>
                  </a:cubicBezTo>
                  <a:cubicBezTo>
                    <a:pt x="9552" y="956744"/>
                    <a:pt x="48329" y="344228"/>
                    <a:pt x="0" y="244545"/>
                  </a:cubicBezTo>
                  <a:close/>
                </a:path>
                <a:path w="5425055" h="1467238" stroke="0" extrusionOk="0">
                  <a:moveTo>
                    <a:pt x="0" y="244545"/>
                  </a:moveTo>
                  <a:cubicBezTo>
                    <a:pt x="-5782" y="119329"/>
                    <a:pt x="120440" y="5918"/>
                    <a:pt x="244545" y="0"/>
                  </a:cubicBezTo>
                  <a:cubicBezTo>
                    <a:pt x="1355856" y="-40312"/>
                    <a:pt x="4269249" y="-70188"/>
                    <a:pt x="5180510" y="0"/>
                  </a:cubicBezTo>
                  <a:cubicBezTo>
                    <a:pt x="5298909" y="-1567"/>
                    <a:pt x="5426377" y="106920"/>
                    <a:pt x="5425055" y="244545"/>
                  </a:cubicBezTo>
                  <a:cubicBezTo>
                    <a:pt x="5340368" y="594981"/>
                    <a:pt x="5369068" y="1061469"/>
                    <a:pt x="5425055" y="1222693"/>
                  </a:cubicBezTo>
                  <a:cubicBezTo>
                    <a:pt x="5424527" y="1364054"/>
                    <a:pt x="5297834" y="1467499"/>
                    <a:pt x="5180510" y="1467238"/>
                  </a:cubicBezTo>
                  <a:cubicBezTo>
                    <a:pt x="4625557" y="1484589"/>
                    <a:pt x="1641597" y="1590584"/>
                    <a:pt x="244545" y="1467238"/>
                  </a:cubicBezTo>
                  <a:cubicBezTo>
                    <a:pt x="113391" y="1450800"/>
                    <a:pt x="3280" y="1361847"/>
                    <a:pt x="0" y="1222693"/>
                  </a:cubicBezTo>
                  <a:cubicBezTo>
                    <a:pt x="87640" y="773182"/>
                    <a:pt x="32278" y="438122"/>
                    <a:pt x="0" y="244545"/>
                  </a:cubicBez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217378430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61963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Em cần viết những nội dung gì trong giấy mời?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CFABA9A8-6C64-7FDE-44B1-875AB216B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7122" y="921857"/>
              <a:ext cx="960128" cy="960128"/>
            </a:xfrm>
            <a:prstGeom prst="rect">
              <a:avLst/>
            </a:prstGeom>
          </p:spPr>
        </p:pic>
      </p:grpSp>
      <p:sp>
        <p:nvSpPr>
          <p:cNvPr id="50" name="Rectangle: Rounded Corners 25">
            <a:extLst>
              <a:ext uri="{FF2B5EF4-FFF2-40B4-BE49-F238E27FC236}">
                <a16:creationId xmlns="" xmlns:a16="http://schemas.microsoft.com/office/drawing/2014/main" id="{9EC11F70-40AC-1CCE-C0ED-311808123CC2}"/>
              </a:ext>
            </a:extLst>
          </p:cNvPr>
          <p:cNvSpPr/>
          <p:nvPr/>
        </p:nvSpPr>
        <p:spPr>
          <a:xfrm>
            <a:off x="6004945" y="2837996"/>
            <a:ext cx="5625751" cy="2051504"/>
          </a:xfrm>
          <a:custGeom>
            <a:avLst/>
            <a:gdLst>
              <a:gd name="connsiteX0" fmla="*/ 0 w 5625751"/>
              <a:gd name="connsiteY0" fmla="*/ 301615 h 1809652"/>
              <a:gd name="connsiteX1" fmla="*/ 301615 w 5625751"/>
              <a:gd name="connsiteY1" fmla="*/ 0 h 1809652"/>
              <a:gd name="connsiteX2" fmla="*/ 5324136 w 5625751"/>
              <a:gd name="connsiteY2" fmla="*/ 0 h 1809652"/>
              <a:gd name="connsiteX3" fmla="*/ 5625751 w 5625751"/>
              <a:gd name="connsiteY3" fmla="*/ 301615 h 1809652"/>
              <a:gd name="connsiteX4" fmla="*/ 5625751 w 5625751"/>
              <a:gd name="connsiteY4" fmla="*/ 1508037 h 1809652"/>
              <a:gd name="connsiteX5" fmla="*/ 5324136 w 5625751"/>
              <a:gd name="connsiteY5" fmla="*/ 1809652 h 1809652"/>
              <a:gd name="connsiteX6" fmla="*/ 301615 w 5625751"/>
              <a:gd name="connsiteY6" fmla="*/ 1809652 h 1809652"/>
              <a:gd name="connsiteX7" fmla="*/ 0 w 5625751"/>
              <a:gd name="connsiteY7" fmla="*/ 1508037 h 1809652"/>
              <a:gd name="connsiteX8" fmla="*/ 0 w 5625751"/>
              <a:gd name="connsiteY8" fmla="*/ 301615 h 18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5751" h="1809652" fill="none" extrusionOk="0">
                <a:moveTo>
                  <a:pt x="0" y="301615"/>
                </a:moveTo>
                <a:cubicBezTo>
                  <a:pt x="-11861" y="134438"/>
                  <a:pt x="138092" y="647"/>
                  <a:pt x="301615" y="0"/>
                </a:cubicBezTo>
                <a:cubicBezTo>
                  <a:pt x="1598415" y="-20428"/>
                  <a:pt x="4794010" y="-58449"/>
                  <a:pt x="5324136" y="0"/>
                </a:cubicBezTo>
                <a:cubicBezTo>
                  <a:pt x="5507466" y="14195"/>
                  <a:pt x="5595935" y="143479"/>
                  <a:pt x="5625751" y="301615"/>
                </a:cubicBezTo>
                <a:cubicBezTo>
                  <a:pt x="5542293" y="663477"/>
                  <a:pt x="5605782" y="1106336"/>
                  <a:pt x="5625751" y="1508037"/>
                </a:cubicBezTo>
                <a:cubicBezTo>
                  <a:pt x="5620171" y="1705642"/>
                  <a:pt x="5490312" y="1814369"/>
                  <a:pt x="5324136" y="1809652"/>
                </a:cubicBezTo>
                <a:cubicBezTo>
                  <a:pt x="3020758" y="1792076"/>
                  <a:pt x="2593907" y="1940757"/>
                  <a:pt x="301615" y="1809652"/>
                </a:cubicBezTo>
                <a:cubicBezTo>
                  <a:pt x="123323" y="1799725"/>
                  <a:pt x="-3095" y="1705332"/>
                  <a:pt x="0" y="1508037"/>
                </a:cubicBezTo>
                <a:cubicBezTo>
                  <a:pt x="13656" y="988340"/>
                  <a:pt x="77820" y="633511"/>
                  <a:pt x="0" y="301615"/>
                </a:cubicBezTo>
                <a:close/>
              </a:path>
              <a:path w="5625751" h="1809652" stroke="0" extrusionOk="0">
                <a:moveTo>
                  <a:pt x="0" y="301615"/>
                </a:moveTo>
                <a:cubicBezTo>
                  <a:pt x="2321" y="128858"/>
                  <a:pt x="153902" y="822"/>
                  <a:pt x="301615" y="0"/>
                </a:cubicBezTo>
                <a:cubicBezTo>
                  <a:pt x="1189021" y="-61894"/>
                  <a:pt x="4413483" y="-120946"/>
                  <a:pt x="5324136" y="0"/>
                </a:cubicBezTo>
                <a:cubicBezTo>
                  <a:pt x="5484656" y="-4811"/>
                  <a:pt x="5635863" y="148174"/>
                  <a:pt x="5625751" y="301615"/>
                </a:cubicBezTo>
                <a:cubicBezTo>
                  <a:pt x="5624503" y="442700"/>
                  <a:pt x="5725026" y="938071"/>
                  <a:pt x="5625751" y="1508037"/>
                </a:cubicBezTo>
                <a:cubicBezTo>
                  <a:pt x="5642248" y="1652668"/>
                  <a:pt x="5490081" y="1806254"/>
                  <a:pt x="5324136" y="1809652"/>
                </a:cubicBezTo>
                <a:cubicBezTo>
                  <a:pt x="3745390" y="1791961"/>
                  <a:pt x="2268428" y="1966057"/>
                  <a:pt x="301615" y="1809652"/>
                </a:cubicBezTo>
                <a:cubicBezTo>
                  <a:pt x="156533" y="1810736"/>
                  <a:pt x="-428" y="1661476"/>
                  <a:pt x="0" y="1508037"/>
                </a:cubicBezTo>
                <a:cubicBezTo>
                  <a:pt x="102777" y="977468"/>
                  <a:pt x="-103327" y="695867"/>
                  <a:pt x="0" y="301615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408291148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Tên giấy mời, người mời, người được mời, thời gian, địa điểm, mong muốn, </a:t>
            </a:r>
            <a:b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kí tên,…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78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iếng ting 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iếng ting 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9EC11F70-40AC-1CCE-C0ED-311808123CC2}"/>
              </a:ext>
            </a:extLst>
          </p:cNvPr>
          <p:cNvSpPr/>
          <p:nvPr/>
        </p:nvSpPr>
        <p:spPr>
          <a:xfrm>
            <a:off x="284922" y="225552"/>
            <a:ext cx="11401662" cy="1809652"/>
          </a:xfrm>
          <a:custGeom>
            <a:avLst/>
            <a:gdLst>
              <a:gd name="connsiteX0" fmla="*/ 0 w 5625751"/>
              <a:gd name="connsiteY0" fmla="*/ 301615 h 1809652"/>
              <a:gd name="connsiteX1" fmla="*/ 301615 w 5625751"/>
              <a:gd name="connsiteY1" fmla="*/ 0 h 1809652"/>
              <a:gd name="connsiteX2" fmla="*/ 5324136 w 5625751"/>
              <a:gd name="connsiteY2" fmla="*/ 0 h 1809652"/>
              <a:gd name="connsiteX3" fmla="*/ 5625751 w 5625751"/>
              <a:gd name="connsiteY3" fmla="*/ 301615 h 1809652"/>
              <a:gd name="connsiteX4" fmla="*/ 5625751 w 5625751"/>
              <a:gd name="connsiteY4" fmla="*/ 1508037 h 1809652"/>
              <a:gd name="connsiteX5" fmla="*/ 5324136 w 5625751"/>
              <a:gd name="connsiteY5" fmla="*/ 1809652 h 1809652"/>
              <a:gd name="connsiteX6" fmla="*/ 301615 w 5625751"/>
              <a:gd name="connsiteY6" fmla="*/ 1809652 h 1809652"/>
              <a:gd name="connsiteX7" fmla="*/ 0 w 5625751"/>
              <a:gd name="connsiteY7" fmla="*/ 1508037 h 1809652"/>
              <a:gd name="connsiteX8" fmla="*/ 0 w 5625751"/>
              <a:gd name="connsiteY8" fmla="*/ 301615 h 18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5751" h="1809652" fill="none" extrusionOk="0">
                <a:moveTo>
                  <a:pt x="0" y="301615"/>
                </a:moveTo>
                <a:cubicBezTo>
                  <a:pt x="-11861" y="134438"/>
                  <a:pt x="138092" y="647"/>
                  <a:pt x="301615" y="0"/>
                </a:cubicBezTo>
                <a:cubicBezTo>
                  <a:pt x="1598415" y="-20428"/>
                  <a:pt x="4794010" y="-58449"/>
                  <a:pt x="5324136" y="0"/>
                </a:cubicBezTo>
                <a:cubicBezTo>
                  <a:pt x="5507466" y="14195"/>
                  <a:pt x="5595935" y="143479"/>
                  <a:pt x="5625751" y="301615"/>
                </a:cubicBezTo>
                <a:cubicBezTo>
                  <a:pt x="5542293" y="663477"/>
                  <a:pt x="5605782" y="1106336"/>
                  <a:pt x="5625751" y="1508037"/>
                </a:cubicBezTo>
                <a:cubicBezTo>
                  <a:pt x="5620171" y="1705642"/>
                  <a:pt x="5490312" y="1814369"/>
                  <a:pt x="5324136" y="1809652"/>
                </a:cubicBezTo>
                <a:cubicBezTo>
                  <a:pt x="3020758" y="1792076"/>
                  <a:pt x="2593907" y="1940757"/>
                  <a:pt x="301615" y="1809652"/>
                </a:cubicBezTo>
                <a:cubicBezTo>
                  <a:pt x="123323" y="1799725"/>
                  <a:pt x="-3095" y="1705332"/>
                  <a:pt x="0" y="1508037"/>
                </a:cubicBezTo>
                <a:cubicBezTo>
                  <a:pt x="13656" y="988340"/>
                  <a:pt x="77820" y="633511"/>
                  <a:pt x="0" y="301615"/>
                </a:cubicBezTo>
                <a:close/>
              </a:path>
              <a:path w="5625751" h="1809652" stroke="0" extrusionOk="0">
                <a:moveTo>
                  <a:pt x="0" y="301615"/>
                </a:moveTo>
                <a:cubicBezTo>
                  <a:pt x="2321" y="128858"/>
                  <a:pt x="153902" y="822"/>
                  <a:pt x="301615" y="0"/>
                </a:cubicBezTo>
                <a:cubicBezTo>
                  <a:pt x="1189021" y="-61894"/>
                  <a:pt x="4413483" y="-120946"/>
                  <a:pt x="5324136" y="0"/>
                </a:cubicBezTo>
                <a:cubicBezTo>
                  <a:pt x="5484656" y="-4811"/>
                  <a:pt x="5635863" y="148174"/>
                  <a:pt x="5625751" y="301615"/>
                </a:cubicBezTo>
                <a:cubicBezTo>
                  <a:pt x="5624503" y="442700"/>
                  <a:pt x="5725026" y="938071"/>
                  <a:pt x="5625751" y="1508037"/>
                </a:cubicBezTo>
                <a:cubicBezTo>
                  <a:pt x="5642248" y="1652668"/>
                  <a:pt x="5490081" y="1806254"/>
                  <a:pt x="5324136" y="1809652"/>
                </a:cubicBezTo>
                <a:cubicBezTo>
                  <a:pt x="3745390" y="1791961"/>
                  <a:pt x="2268428" y="1966057"/>
                  <a:pt x="301615" y="1809652"/>
                </a:cubicBezTo>
                <a:cubicBezTo>
                  <a:pt x="156533" y="1810736"/>
                  <a:pt x="-428" y="1661476"/>
                  <a:pt x="0" y="1508037"/>
                </a:cubicBezTo>
                <a:cubicBezTo>
                  <a:pt x="102777" y="977468"/>
                  <a:pt x="-103327" y="695867"/>
                  <a:pt x="0" y="30161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408291148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b. Mời bố mẹ hoặc các bạn lớp khác đến dự một hoạt động do lớp em tổ chức.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99CEA6A-B538-A05F-B9AA-54509FA8209A}"/>
              </a:ext>
            </a:extLst>
          </p:cNvPr>
          <p:cNvGrpSpPr/>
          <p:nvPr/>
        </p:nvGrpSpPr>
        <p:grpSpPr>
          <a:xfrm>
            <a:off x="56859" y="2398640"/>
            <a:ext cx="3848100" cy="1040297"/>
            <a:chOff x="1877476" y="4139700"/>
            <a:chExt cx="3848100" cy="1040297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="" xmlns:a16="http://schemas.microsoft.com/office/drawing/2014/main" id="{CE7C9067-C9B9-FF46-CBAF-87B591BEE6D1}"/>
                </a:ext>
              </a:extLst>
            </p:cNvPr>
            <p:cNvSpPr/>
            <p:nvPr/>
          </p:nvSpPr>
          <p:spPr>
            <a:xfrm>
              <a:off x="2291606" y="4237488"/>
              <a:ext cx="343397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Ngày hội sách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D771A1D6-22C7-5C2C-498C-DD1F56D10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78520EB-7339-7BDF-8612-D9A3F79381E6}"/>
              </a:ext>
            </a:extLst>
          </p:cNvPr>
          <p:cNvGrpSpPr/>
          <p:nvPr/>
        </p:nvGrpSpPr>
        <p:grpSpPr>
          <a:xfrm>
            <a:off x="4145692" y="2300853"/>
            <a:ext cx="3664226" cy="1040297"/>
            <a:chOff x="1877476" y="4139700"/>
            <a:chExt cx="3664226" cy="1040297"/>
          </a:xfrm>
        </p:grpSpPr>
        <p:sp>
          <p:nvSpPr>
            <p:cNvPr id="31" name="Rectangle: Rounded Corners 14">
              <a:extLst>
                <a:ext uri="{FF2B5EF4-FFF2-40B4-BE49-F238E27FC236}">
                  <a16:creationId xmlns="" xmlns:a16="http://schemas.microsoft.com/office/drawing/2014/main" id="{C803E570-010A-6E44-D60C-B3EC2F3F449D}"/>
                </a:ext>
              </a:extLst>
            </p:cNvPr>
            <p:cNvSpPr/>
            <p:nvPr/>
          </p:nvSpPr>
          <p:spPr>
            <a:xfrm>
              <a:off x="2291607" y="4237487"/>
              <a:ext cx="3250095" cy="942509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Liên hoan </a:t>
              </a:r>
              <a:b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văn nghệ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4B220A96-292F-F8FB-8222-8F47765E1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869EE48-7900-5CA8-5920-15D1FCDA10BC}"/>
              </a:ext>
            </a:extLst>
          </p:cNvPr>
          <p:cNvGrpSpPr/>
          <p:nvPr/>
        </p:nvGrpSpPr>
        <p:grpSpPr>
          <a:xfrm>
            <a:off x="8157041" y="2300853"/>
            <a:ext cx="3677008" cy="1040297"/>
            <a:chOff x="1877476" y="4139700"/>
            <a:chExt cx="3677008" cy="1040297"/>
          </a:xfrm>
        </p:grpSpPr>
        <p:sp>
          <p:nvSpPr>
            <p:cNvPr id="34" name="Rectangle: Rounded Corners 20">
              <a:extLst>
                <a:ext uri="{FF2B5EF4-FFF2-40B4-BE49-F238E27FC236}">
                  <a16:creationId xmlns="" xmlns:a16="http://schemas.microsoft.com/office/drawing/2014/main" id="{B3FD1315-4F21-548A-6AD2-CB8B20865407}"/>
                </a:ext>
              </a:extLst>
            </p:cNvPr>
            <p:cNvSpPr/>
            <p:nvPr/>
          </p:nvSpPr>
          <p:spPr>
            <a:xfrm>
              <a:off x="2291607" y="4237488"/>
              <a:ext cx="3262877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B6B11D5C-C0D5-E8ED-8455-C3BAFAC29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429F352-FB7D-36D4-8A34-75E8A2F41DB9}"/>
              </a:ext>
            </a:extLst>
          </p:cNvPr>
          <p:cNvGrpSpPr/>
          <p:nvPr/>
        </p:nvGrpSpPr>
        <p:grpSpPr>
          <a:xfrm>
            <a:off x="41337" y="3838929"/>
            <a:ext cx="5572539" cy="1719252"/>
            <a:chOff x="1927122" y="921857"/>
            <a:chExt cx="5572539" cy="1719252"/>
          </a:xfrm>
        </p:grpSpPr>
        <p:sp>
          <p:nvSpPr>
            <p:cNvPr id="16" name="Rectangle: Rounded Corners 23">
              <a:extLst>
                <a:ext uri="{FF2B5EF4-FFF2-40B4-BE49-F238E27FC236}">
                  <a16:creationId xmlns="" xmlns:a16="http://schemas.microsoft.com/office/drawing/2014/main" id="{EAE09D75-7330-D985-6596-F3C4658D4F2B}"/>
                </a:ext>
              </a:extLst>
            </p:cNvPr>
            <p:cNvSpPr/>
            <p:nvPr/>
          </p:nvSpPr>
          <p:spPr>
            <a:xfrm>
              <a:off x="2074606" y="1173871"/>
              <a:ext cx="5425055" cy="1467238"/>
            </a:xfrm>
            <a:custGeom>
              <a:avLst/>
              <a:gdLst>
                <a:gd name="connsiteX0" fmla="*/ 0 w 5425055"/>
                <a:gd name="connsiteY0" fmla="*/ 244545 h 1467238"/>
                <a:gd name="connsiteX1" fmla="*/ 244545 w 5425055"/>
                <a:gd name="connsiteY1" fmla="*/ 0 h 1467238"/>
                <a:gd name="connsiteX2" fmla="*/ 5180510 w 5425055"/>
                <a:gd name="connsiteY2" fmla="*/ 0 h 1467238"/>
                <a:gd name="connsiteX3" fmla="*/ 5425055 w 5425055"/>
                <a:gd name="connsiteY3" fmla="*/ 244545 h 1467238"/>
                <a:gd name="connsiteX4" fmla="*/ 5425055 w 5425055"/>
                <a:gd name="connsiteY4" fmla="*/ 1222693 h 1467238"/>
                <a:gd name="connsiteX5" fmla="*/ 5180510 w 5425055"/>
                <a:gd name="connsiteY5" fmla="*/ 1467238 h 1467238"/>
                <a:gd name="connsiteX6" fmla="*/ 244545 w 5425055"/>
                <a:gd name="connsiteY6" fmla="*/ 1467238 h 1467238"/>
                <a:gd name="connsiteX7" fmla="*/ 0 w 5425055"/>
                <a:gd name="connsiteY7" fmla="*/ 1222693 h 1467238"/>
                <a:gd name="connsiteX8" fmla="*/ 0 w 5425055"/>
                <a:gd name="connsiteY8" fmla="*/ 244545 h 146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5055" h="1467238" fill="none" extrusionOk="0">
                  <a:moveTo>
                    <a:pt x="0" y="244545"/>
                  </a:moveTo>
                  <a:cubicBezTo>
                    <a:pt x="-586" y="128672"/>
                    <a:pt x="111416" y="-3892"/>
                    <a:pt x="244545" y="0"/>
                  </a:cubicBezTo>
                  <a:cubicBezTo>
                    <a:pt x="1928127" y="29483"/>
                    <a:pt x="4031875" y="4220"/>
                    <a:pt x="5180510" y="0"/>
                  </a:cubicBezTo>
                  <a:cubicBezTo>
                    <a:pt x="5337763" y="8361"/>
                    <a:pt x="5413679" y="124250"/>
                    <a:pt x="5425055" y="244545"/>
                  </a:cubicBezTo>
                  <a:cubicBezTo>
                    <a:pt x="5373901" y="667462"/>
                    <a:pt x="5406352" y="1019119"/>
                    <a:pt x="5425055" y="1222693"/>
                  </a:cubicBezTo>
                  <a:cubicBezTo>
                    <a:pt x="5430195" y="1360517"/>
                    <a:pt x="5329086" y="1479407"/>
                    <a:pt x="5180510" y="1467238"/>
                  </a:cubicBezTo>
                  <a:cubicBezTo>
                    <a:pt x="3801741" y="1501366"/>
                    <a:pt x="1705329" y="1344446"/>
                    <a:pt x="244545" y="1467238"/>
                  </a:cubicBezTo>
                  <a:cubicBezTo>
                    <a:pt x="98489" y="1489151"/>
                    <a:pt x="-5895" y="1367576"/>
                    <a:pt x="0" y="1222693"/>
                  </a:cubicBezTo>
                  <a:cubicBezTo>
                    <a:pt x="9552" y="956744"/>
                    <a:pt x="48329" y="344228"/>
                    <a:pt x="0" y="244545"/>
                  </a:cubicBezTo>
                  <a:close/>
                </a:path>
                <a:path w="5425055" h="1467238" stroke="0" extrusionOk="0">
                  <a:moveTo>
                    <a:pt x="0" y="244545"/>
                  </a:moveTo>
                  <a:cubicBezTo>
                    <a:pt x="-5782" y="119329"/>
                    <a:pt x="120440" y="5918"/>
                    <a:pt x="244545" y="0"/>
                  </a:cubicBezTo>
                  <a:cubicBezTo>
                    <a:pt x="1355856" y="-40312"/>
                    <a:pt x="4269249" y="-70188"/>
                    <a:pt x="5180510" y="0"/>
                  </a:cubicBezTo>
                  <a:cubicBezTo>
                    <a:pt x="5298909" y="-1567"/>
                    <a:pt x="5426377" y="106920"/>
                    <a:pt x="5425055" y="244545"/>
                  </a:cubicBezTo>
                  <a:cubicBezTo>
                    <a:pt x="5340368" y="594981"/>
                    <a:pt x="5369068" y="1061469"/>
                    <a:pt x="5425055" y="1222693"/>
                  </a:cubicBezTo>
                  <a:cubicBezTo>
                    <a:pt x="5424527" y="1364054"/>
                    <a:pt x="5297834" y="1467499"/>
                    <a:pt x="5180510" y="1467238"/>
                  </a:cubicBezTo>
                  <a:cubicBezTo>
                    <a:pt x="4625557" y="1484589"/>
                    <a:pt x="1641597" y="1590584"/>
                    <a:pt x="244545" y="1467238"/>
                  </a:cubicBezTo>
                  <a:cubicBezTo>
                    <a:pt x="113391" y="1450800"/>
                    <a:pt x="3280" y="1361847"/>
                    <a:pt x="0" y="1222693"/>
                  </a:cubicBezTo>
                  <a:cubicBezTo>
                    <a:pt x="87640" y="773182"/>
                    <a:pt x="32278" y="438122"/>
                    <a:pt x="0" y="244545"/>
                  </a:cubicBez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217378430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61963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Giấy mời cần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ai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ai?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CFABA9A8-6C64-7FDE-44B1-875AB216B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7122" y="921857"/>
              <a:ext cx="960128" cy="960128"/>
            </a:xfrm>
            <a:prstGeom prst="rect">
              <a:avLst/>
            </a:prstGeom>
          </p:spPr>
        </p:pic>
      </p:grpSp>
      <p:sp>
        <p:nvSpPr>
          <p:cNvPr id="18" name="Rectangle: Rounded Corners 25">
            <a:extLst>
              <a:ext uri="{FF2B5EF4-FFF2-40B4-BE49-F238E27FC236}">
                <a16:creationId xmlns="" xmlns:a16="http://schemas.microsoft.com/office/drawing/2014/main" id="{9EC11F70-40AC-1CCE-C0ED-311808123CC2}"/>
              </a:ext>
            </a:extLst>
          </p:cNvPr>
          <p:cNvSpPr/>
          <p:nvPr/>
        </p:nvSpPr>
        <p:spPr>
          <a:xfrm>
            <a:off x="6046282" y="3940469"/>
            <a:ext cx="5625751" cy="1809652"/>
          </a:xfrm>
          <a:custGeom>
            <a:avLst/>
            <a:gdLst>
              <a:gd name="connsiteX0" fmla="*/ 0 w 5625751"/>
              <a:gd name="connsiteY0" fmla="*/ 301615 h 1809652"/>
              <a:gd name="connsiteX1" fmla="*/ 301615 w 5625751"/>
              <a:gd name="connsiteY1" fmla="*/ 0 h 1809652"/>
              <a:gd name="connsiteX2" fmla="*/ 5324136 w 5625751"/>
              <a:gd name="connsiteY2" fmla="*/ 0 h 1809652"/>
              <a:gd name="connsiteX3" fmla="*/ 5625751 w 5625751"/>
              <a:gd name="connsiteY3" fmla="*/ 301615 h 1809652"/>
              <a:gd name="connsiteX4" fmla="*/ 5625751 w 5625751"/>
              <a:gd name="connsiteY4" fmla="*/ 1508037 h 1809652"/>
              <a:gd name="connsiteX5" fmla="*/ 5324136 w 5625751"/>
              <a:gd name="connsiteY5" fmla="*/ 1809652 h 1809652"/>
              <a:gd name="connsiteX6" fmla="*/ 301615 w 5625751"/>
              <a:gd name="connsiteY6" fmla="*/ 1809652 h 1809652"/>
              <a:gd name="connsiteX7" fmla="*/ 0 w 5625751"/>
              <a:gd name="connsiteY7" fmla="*/ 1508037 h 1809652"/>
              <a:gd name="connsiteX8" fmla="*/ 0 w 5625751"/>
              <a:gd name="connsiteY8" fmla="*/ 301615 h 18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5751" h="1809652" fill="none" extrusionOk="0">
                <a:moveTo>
                  <a:pt x="0" y="301615"/>
                </a:moveTo>
                <a:cubicBezTo>
                  <a:pt x="-11861" y="134438"/>
                  <a:pt x="138092" y="647"/>
                  <a:pt x="301615" y="0"/>
                </a:cubicBezTo>
                <a:cubicBezTo>
                  <a:pt x="1598415" y="-20428"/>
                  <a:pt x="4794010" y="-58449"/>
                  <a:pt x="5324136" y="0"/>
                </a:cubicBezTo>
                <a:cubicBezTo>
                  <a:pt x="5507466" y="14195"/>
                  <a:pt x="5595935" y="143479"/>
                  <a:pt x="5625751" y="301615"/>
                </a:cubicBezTo>
                <a:cubicBezTo>
                  <a:pt x="5542293" y="663477"/>
                  <a:pt x="5605782" y="1106336"/>
                  <a:pt x="5625751" y="1508037"/>
                </a:cubicBezTo>
                <a:cubicBezTo>
                  <a:pt x="5620171" y="1705642"/>
                  <a:pt x="5490312" y="1814369"/>
                  <a:pt x="5324136" y="1809652"/>
                </a:cubicBezTo>
                <a:cubicBezTo>
                  <a:pt x="3020758" y="1792076"/>
                  <a:pt x="2593907" y="1940757"/>
                  <a:pt x="301615" y="1809652"/>
                </a:cubicBezTo>
                <a:cubicBezTo>
                  <a:pt x="123323" y="1799725"/>
                  <a:pt x="-3095" y="1705332"/>
                  <a:pt x="0" y="1508037"/>
                </a:cubicBezTo>
                <a:cubicBezTo>
                  <a:pt x="13656" y="988340"/>
                  <a:pt x="77820" y="633511"/>
                  <a:pt x="0" y="301615"/>
                </a:cubicBezTo>
                <a:close/>
              </a:path>
              <a:path w="5625751" h="1809652" stroke="0" extrusionOk="0">
                <a:moveTo>
                  <a:pt x="0" y="301615"/>
                </a:moveTo>
                <a:cubicBezTo>
                  <a:pt x="2321" y="128858"/>
                  <a:pt x="153902" y="822"/>
                  <a:pt x="301615" y="0"/>
                </a:cubicBezTo>
                <a:cubicBezTo>
                  <a:pt x="1189021" y="-61894"/>
                  <a:pt x="4413483" y="-120946"/>
                  <a:pt x="5324136" y="0"/>
                </a:cubicBezTo>
                <a:cubicBezTo>
                  <a:pt x="5484656" y="-4811"/>
                  <a:pt x="5635863" y="148174"/>
                  <a:pt x="5625751" y="301615"/>
                </a:cubicBezTo>
                <a:cubicBezTo>
                  <a:pt x="5624503" y="442700"/>
                  <a:pt x="5725026" y="938071"/>
                  <a:pt x="5625751" y="1508037"/>
                </a:cubicBezTo>
                <a:cubicBezTo>
                  <a:pt x="5642248" y="1652668"/>
                  <a:pt x="5490081" y="1806254"/>
                  <a:pt x="5324136" y="1809652"/>
                </a:cubicBezTo>
                <a:cubicBezTo>
                  <a:pt x="3745390" y="1791961"/>
                  <a:pt x="2268428" y="1966057"/>
                  <a:pt x="301615" y="1809652"/>
                </a:cubicBezTo>
                <a:cubicBezTo>
                  <a:pt x="156533" y="1810736"/>
                  <a:pt x="-428" y="1661476"/>
                  <a:pt x="0" y="1508037"/>
                </a:cubicBezTo>
                <a:cubicBezTo>
                  <a:pt x="102777" y="977468"/>
                  <a:pt x="-103327" y="695867"/>
                  <a:pt x="0" y="301615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408291148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Giấy mời cần viết là của em viết mời bố mẹ hoặc bạn khác lớp của em.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39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iếng ting 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iếng ting 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1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9EC11F70-40AC-1CCE-C0ED-311808123CC2}"/>
              </a:ext>
            </a:extLst>
          </p:cNvPr>
          <p:cNvSpPr/>
          <p:nvPr/>
        </p:nvSpPr>
        <p:spPr>
          <a:xfrm>
            <a:off x="284922" y="225552"/>
            <a:ext cx="11401662" cy="1809652"/>
          </a:xfrm>
          <a:custGeom>
            <a:avLst/>
            <a:gdLst>
              <a:gd name="connsiteX0" fmla="*/ 0 w 5625751"/>
              <a:gd name="connsiteY0" fmla="*/ 301615 h 1809652"/>
              <a:gd name="connsiteX1" fmla="*/ 301615 w 5625751"/>
              <a:gd name="connsiteY1" fmla="*/ 0 h 1809652"/>
              <a:gd name="connsiteX2" fmla="*/ 5324136 w 5625751"/>
              <a:gd name="connsiteY2" fmla="*/ 0 h 1809652"/>
              <a:gd name="connsiteX3" fmla="*/ 5625751 w 5625751"/>
              <a:gd name="connsiteY3" fmla="*/ 301615 h 1809652"/>
              <a:gd name="connsiteX4" fmla="*/ 5625751 w 5625751"/>
              <a:gd name="connsiteY4" fmla="*/ 1508037 h 1809652"/>
              <a:gd name="connsiteX5" fmla="*/ 5324136 w 5625751"/>
              <a:gd name="connsiteY5" fmla="*/ 1809652 h 1809652"/>
              <a:gd name="connsiteX6" fmla="*/ 301615 w 5625751"/>
              <a:gd name="connsiteY6" fmla="*/ 1809652 h 1809652"/>
              <a:gd name="connsiteX7" fmla="*/ 0 w 5625751"/>
              <a:gd name="connsiteY7" fmla="*/ 1508037 h 1809652"/>
              <a:gd name="connsiteX8" fmla="*/ 0 w 5625751"/>
              <a:gd name="connsiteY8" fmla="*/ 301615 h 18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5751" h="1809652" fill="none" extrusionOk="0">
                <a:moveTo>
                  <a:pt x="0" y="301615"/>
                </a:moveTo>
                <a:cubicBezTo>
                  <a:pt x="-11861" y="134438"/>
                  <a:pt x="138092" y="647"/>
                  <a:pt x="301615" y="0"/>
                </a:cubicBezTo>
                <a:cubicBezTo>
                  <a:pt x="1598415" y="-20428"/>
                  <a:pt x="4794010" y="-58449"/>
                  <a:pt x="5324136" y="0"/>
                </a:cubicBezTo>
                <a:cubicBezTo>
                  <a:pt x="5507466" y="14195"/>
                  <a:pt x="5595935" y="143479"/>
                  <a:pt x="5625751" y="301615"/>
                </a:cubicBezTo>
                <a:cubicBezTo>
                  <a:pt x="5542293" y="663477"/>
                  <a:pt x="5605782" y="1106336"/>
                  <a:pt x="5625751" y="1508037"/>
                </a:cubicBezTo>
                <a:cubicBezTo>
                  <a:pt x="5620171" y="1705642"/>
                  <a:pt x="5490312" y="1814369"/>
                  <a:pt x="5324136" y="1809652"/>
                </a:cubicBezTo>
                <a:cubicBezTo>
                  <a:pt x="3020758" y="1792076"/>
                  <a:pt x="2593907" y="1940757"/>
                  <a:pt x="301615" y="1809652"/>
                </a:cubicBezTo>
                <a:cubicBezTo>
                  <a:pt x="123323" y="1799725"/>
                  <a:pt x="-3095" y="1705332"/>
                  <a:pt x="0" y="1508037"/>
                </a:cubicBezTo>
                <a:cubicBezTo>
                  <a:pt x="13656" y="988340"/>
                  <a:pt x="77820" y="633511"/>
                  <a:pt x="0" y="301615"/>
                </a:cubicBezTo>
                <a:close/>
              </a:path>
              <a:path w="5625751" h="1809652" stroke="0" extrusionOk="0">
                <a:moveTo>
                  <a:pt x="0" y="301615"/>
                </a:moveTo>
                <a:cubicBezTo>
                  <a:pt x="2321" y="128858"/>
                  <a:pt x="153902" y="822"/>
                  <a:pt x="301615" y="0"/>
                </a:cubicBezTo>
                <a:cubicBezTo>
                  <a:pt x="1189021" y="-61894"/>
                  <a:pt x="4413483" y="-120946"/>
                  <a:pt x="5324136" y="0"/>
                </a:cubicBezTo>
                <a:cubicBezTo>
                  <a:pt x="5484656" y="-4811"/>
                  <a:pt x="5635863" y="148174"/>
                  <a:pt x="5625751" y="301615"/>
                </a:cubicBezTo>
                <a:cubicBezTo>
                  <a:pt x="5624503" y="442700"/>
                  <a:pt x="5725026" y="938071"/>
                  <a:pt x="5625751" y="1508037"/>
                </a:cubicBezTo>
                <a:cubicBezTo>
                  <a:pt x="5642248" y="1652668"/>
                  <a:pt x="5490081" y="1806254"/>
                  <a:pt x="5324136" y="1809652"/>
                </a:cubicBezTo>
                <a:cubicBezTo>
                  <a:pt x="3745390" y="1791961"/>
                  <a:pt x="2268428" y="1966057"/>
                  <a:pt x="301615" y="1809652"/>
                </a:cubicBezTo>
                <a:cubicBezTo>
                  <a:pt x="156533" y="1810736"/>
                  <a:pt x="-428" y="1661476"/>
                  <a:pt x="0" y="1508037"/>
                </a:cubicBezTo>
                <a:cubicBezTo>
                  <a:pt x="102777" y="977468"/>
                  <a:pt x="-103327" y="695867"/>
                  <a:pt x="0" y="30161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408291148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b. Mời bố mẹ hoặc các bạn lớp khác đến dự một hoạt động do lớp em tổ chức.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99CEA6A-B538-A05F-B9AA-54509FA8209A}"/>
              </a:ext>
            </a:extLst>
          </p:cNvPr>
          <p:cNvGrpSpPr/>
          <p:nvPr/>
        </p:nvGrpSpPr>
        <p:grpSpPr>
          <a:xfrm>
            <a:off x="56859" y="2398640"/>
            <a:ext cx="3848100" cy="1040297"/>
            <a:chOff x="1877476" y="4139700"/>
            <a:chExt cx="3848100" cy="1040297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="" xmlns:a16="http://schemas.microsoft.com/office/drawing/2014/main" id="{CE7C9067-C9B9-FF46-CBAF-87B591BEE6D1}"/>
                </a:ext>
              </a:extLst>
            </p:cNvPr>
            <p:cNvSpPr/>
            <p:nvPr/>
          </p:nvSpPr>
          <p:spPr>
            <a:xfrm>
              <a:off x="2291606" y="4237488"/>
              <a:ext cx="343397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Ngày hội sách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D771A1D6-22C7-5C2C-498C-DD1F56D10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78520EB-7339-7BDF-8612-D9A3F79381E6}"/>
              </a:ext>
            </a:extLst>
          </p:cNvPr>
          <p:cNvGrpSpPr/>
          <p:nvPr/>
        </p:nvGrpSpPr>
        <p:grpSpPr>
          <a:xfrm>
            <a:off x="4145692" y="2300853"/>
            <a:ext cx="3664226" cy="1040297"/>
            <a:chOff x="1877476" y="4139700"/>
            <a:chExt cx="3664226" cy="1040297"/>
          </a:xfrm>
        </p:grpSpPr>
        <p:sp>
          <p:nvSpPr>
            <p:cNvPr id="31" name="Rectangle: Rounded Corners 14">
              <a:extLst>
                <a:ext uri="{FF2B5EF4-FFF2-40B4-BE49-F238E27FC236}">
                  <a16:creationId xmlns="" xmlns:a16="http://schemas.microsoft.com/office/drawing/2014/main" id="{C803E570-010A-6E44-D60C-B3EC2F3F449D}"/>
                </a:ext>
              </a:extLst>
            </p:cNvPr>
            <p:cNvSpPr/>
            <p:nvPr/>
          </p:nvSpPr>
          <p:spPr>
            <a:xfrm>
              <a:off x="2291607" y="4237487"/>
              <a:ext cx="3250095" cy="942509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Liên hoan </a:t>
              </a:r>
              <a:b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văn nghệ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4B220A96-292F-F8FB-8222-8F47765E1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869EE48-7900-5CA8-5920-15D1FCDA10BC}"/>
              </a:ext>
            </a:extLst>
          </p:cNvPr>
          <p:cNvGrpSpPr/>
          <p:nvPr/>
        </p:nvGrpSpPr>
        <p:grpSpPr>
          <a:xfrm>
            <a:off x="8157041" y="2300853"/>
            <a:ext cx="3677008" cy="1040297"/>
            <a:chOff x="1877476" y="4139700"/>
            <a:chExt cx="3677008" cy="1040297"/>
          </a:xfrm>
        </p:grpSpPr>
        <p:sp>
          <p:nvSpPr>
            <p:cNvPr id="34" name="Rectangle: Rounded Corners 20">
              <a:extLst>
                <a:ext uri="{FF2B5EF4-FFF2-40B4-BE49-F238E27FC236}">
                  <a16:creationId xmlns="" xmlns:a16="http://schemas.microsoft.com/office/drawing/2014/main" id="{B3FD1315-4F21-548A-6AD2-CB8B20865407}"/>
                </a:ext>
              </a:extLst>
            </p:cNvPr>
            <p:cNvSpPr/>
            <p:nvPr/>
          </p:nvSpPr>
          <p:spPr>
            <a:xfrm>
              <a:off x="2291607" y="4237488"/>
              <a:ext cx="3262877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B6B11D5C-C0D5-E8ED-8455-C3BAFAC29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429F352-FB7D-36D4-8A34-75E8A2F41DB9}"/>
              </a:ext>
            </a:extLst>
          </p:cNvPr>
          <p:cNvGrpSpPr/>
          <p:nvPr/>
        </p:nvGrpSpPr>
        <p:grpSpPr>
          <a:xfrm>
            <a:off x="55888" y="3802373"/>
            <a:ext cx="5572539" cy="1719252"/>
            <a:chOff x="1927122" y="921857"/>
            <a:chExt cx="5572539" cy="1719252"/>
          </a:xfrm>
        </p:grpSpPr>
        <p:sp>
          <p:nvSpPr>
            <p:cNvPr id="20" name="Rectangle: Rounded Corners 23">
              <a:extLst>
                <a:ext uri="{FF2B5EF4-FFF2-40B4-BE49-F238E27FC236}">
                  <a16:creationId xmlns="" xmlns:a16="http://schemas.microsoft.com/office/drawing/2014/main" id="{EAE09D75-7330-D985-6596-F3C4658D4F2B}"/>
                </a:ext>
              </a:extLst>
            </p:cNvPr>
            <p:cNvSpPr/>
            <p:nvPr/>
          </p:nvSpPr>
          <p:spPr>
            <a:xfrm>
              <a:off x="2074606" y="1173871"/>
              <a:ext cx="5425055" cy="1467238"/>
            </a:xfrm>
            <a:custGeom>
              <a:avLst/>
              <a:gdLst>
                <a:gd name="connsiteX0" fmla="*/ 0 w 5425055"/>
                <a:gd name="connsiteY0" fmla="*/ 244545 h 1467238"/>
                <a:gd name="connsiteX1" fmla="*/ 244545 w 5425055"/>
                <a:gd name="connsiteY1" fmla="*/ 0 h 1467238"/>
                <a:gd name="connsiteX2" fmla="*/ 5180510 w 5425055"/>
                <a:gd name="connsiteY2" fmla="*/ 0 h 1467238"/>
                <a:gd name="connsiteX3" fmla="*/ 5425055 w 5425055"/>
                <a:gd name="connsiteY3" fmla="*/ 244545 h 1467238"/>
                <a:gd name="connsiteX4" fmla="*/ 5425055 w 5425055"/>
                <a:gd name="connsiteY4" fmla="*/ 1222693 h 1467238"/>
                <a:gd name="connsiteX5" fmla="*/ 5180510 w 5425055"/>
                <a:gd name="connsiteY5" fmla="*/ 1467238 h 1467238"/>
                <a:gd name="connsiteX6" fmla="*/ 244545 w 5425055"/>
                <a:gd name="connsiteY6" fmla="*/ 1467238 h 1467238"/>
                <a:gd name="connsiteX7" fmla="*/ 0 w 5425055"/>
                <a:gd name="connsiteY7" fmla="*/ 1222693 h 1467238"/>
                <a:gd name="connsiteX8" fmla="*/ 0 w 5425055"/>
                <a:gd name="connsiteY8" fmla="*/ 244545 h 146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5055" h="1467238" fill="none" extrusionOk="0">
                  <a:moveTo>
                    <a:pt x="0" y="244545"/>
                  </a:moveTo>
                  <a:cubicBezTo>
                    <a:pt x="-586" y="128672"/>
                    <a:pt x="111416" y="-3892"/>
                    <a:pt x="244545" y="0"/>
                  </a:cubicBezTo>
                  <a:cubicBezTo>
                    <a:pt x="1928127" y="29483"/>
                    <a:pt x="4031875" y="4220"/>
                    <a:pt x="5180510" y="0"/>
                  </a:cubicBezTo>
                  <a:cubicBezTo>
                    <a:pt x="5337763" y="8361"/>
                    <a:pt x="5413679" y="124250"/>
                    <a:pt x="5425055" y="244545"/>
                  </a:cubicBezTo>
                  <a:cubicBezTo>
                    <a:pt x="5373901" y="667462"/>
                    <a:pt x="5406352" y="1019119"/>
                    <a:pt x="5425055" y="1222693"/>
                  </a:cubicBezTo>
                  <a:cubicBezTo>
                    <a:pt x="5430195" y="1360517"/>
                    <a:pt x="5329086" y="1479407"/>
                    <a:pt x="5180510" y="1467238"/>
                  </a:cubicBezTo>
                  <a:cubicBezTo>
                    <a:pt x="3801741" y="1501366"/>
                    <a:pt x="1705329" y="1344446"/>
                    <a:pt x="244545" y="1467238"/>
                  </a:cubicBezTo>
                  <a:cubicBezTo>
                    <a:pt x="98489" y="1489151"/>
                    <a:pt x="-5895" y="1367576"/>
                    <a:pt x="0" y="1222693"/>
                  </a:cubicBezTo>
                  <a:cubicBezTo>
                    <a:pt x="9552" y="956744"/>
                    <a:pt x="48329" y="344228"/>
                    <a:pt x="0" y="244545"/>
                  </a:cubicBezTo>
                  <a:close/>
                </a:path>
                <a:path w="5425055" h="1467238" stroke="0" extrusionOk="0">
                  <a:moveTo>
                    <a:pt x="0" y="244545"/>
                  </a:moveTo>
                  <a:cubicBezTo>
                    <a:pt x="-5782" y="119329"/>
                    <a:pt x="120440" y="5918"/>
                    <a:pt x="244545" y="0"/>
                  </a:cubicBezTo>
                  <a:cubicBezTo>
                    <a:pt x="1355856" y="-40312"/>
                    <a:pt x="4269249" y="-70188"/>
                    <a:pt x="5180510" y="0"/>
                  </a:cubicBezTo>
                  <a:cubicBezTo>
                    <a:pt x="5298909" y="-1567"/>
                    <a:pt x="5426377" y="106920"/>
                    <a:pt x="5425055" y="244545"/>
                  </a:cubicBezTo>
                  <a:cubicBezTo>
                    <a:pt x="5340368" y="594981"/>
                    <a:pt x="5369068" y="1061469"/>
                    <a:pt x="5425055" y="1222693"/>
                  </a:cubicBezTo>
                  <a:cubicBezTo>
                    <a:pt x="5424527" y="1364054"/>
                    <a:pt x="5297834" y="1467499"/>
                    <a:pt x="5180510" y="1467238"/>
                  </a:cubicBezTo>
                  <a:cubicBezTo>
                    <a:pt x="4625557" y="1484589"/>
                    <a:pt x="1641597" y="1590584"/>
                    <a:pt x="244545" y="1467238"/>
                  </a:cubicBezTo>
                  <a:cubicBezTo>
                    <a:pt x="113391" y="1450800"/>
                    <a:pt x="3280" y="1361847"/>
                    <a:pt x="0" y="1222693"/>
                  </a:cubicBezTo>
                  <a:cubicBezTo>
                    <a:pt x="87640" y="773182"/>
                    <a:pt x="32278" y="438122"/>
                    <a:pt x="0" y="244545"/>
                  </a:cubicBez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217378430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61963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Em viết giấy mời để </a:t>
              </a:r>
              <a:b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 gì?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CFABA9A8-6C64-7FDE-44B1-875AB216B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7122" y="921857"/>
              <a:ext cx="960128" cy="960128"/>
            </a:xfrm>
            <a:prstGeom prst="rect">
              <a:avLst/>
            </a:prstGeom>
          </p:spPr>
        </p:pic>
      </p:grpSp>
      <p:sp>
        <p:nvSpPr>
          <p:cNvPr id="22" name="Rectangle: Rounded Corners 25">
            <a:extLst>
              <a:ext uri="{FF2B5EF4-FFF2-40B4-BE49-F238E27FC236}">
                <a16:creationId xmlns="" xmlns:a16="http://schemas.microsoft.com/office/drawing/2014/main" id="{9EC11F70-40AC-1CCE-C0ED-311808123CC2}"/>
              </a:ext>
            </a:extLst>
          </p:cNvPr>
          <p:cNvSpPr/>
          <p:nvPr/>
        </p:nvSpPr>
        <p:spPr>
          <a:xfrm>
            <a:off x="6060833" y="3903912"/>
            <a:ext cx="5625751" cy="2128587"/>
          </a:xfrm>
          <a:custGeom>
            <a:avLst/>
            <a:gdLst>
              <a:gd name="connsiteX0" fmla="*/ 0 w 5625751"/>
              <a:gd name="connsiteY0" fmla="*/ 301615 h 1809652"/>
              <a:gd name="connsiteX1" fmla="*/ 301615 w 5625751"/>
              <a:gd name="connsiteY1" fmla="*/ 0 h 1809652"/>
              <a:gd name="connsiteX2" fmla="*/ 5324136 w 5625751"/>
              <a:gd name="connsiteY2" fmla="*/ 0 h 1809652"/>
              <a:gd name="connsiteX3" fmla="*/ 5625751 w 5625751"/>
              <a:gd name="connsiteY3" fmla="*/ 301615 h 1809652"/>
              <a:gd name="connsiteX4" fmla="*/ 5625751 w 5625751"/>
              <a:gd name="connsiteY4" fmla="*/ 1508037 h 1809652"/>
              <a:gd name="connsiteX5" fmla="*/ 5324136 w 5625751"/>
              <a:gd name="connsiteY5" fmla="*/ 1809652 h 1809652"/>
              <a:gd name="connsiteX6" fmla="*/ 301615 w 5625751"/>
              <a:gd name="connsiteY6" fmla="*/ 1809652 h 1809652"/>
              <a:gd name="connsiteX7" fmla="*/ 0 w 5625751"/>
              <a:gd name="connsiteY7" fmla="*/ 1508037 h 1809652"/>
              <a:gd name="connsiteX8" fmla="*/ 0 w 5625751"/>
              <a:gd name="connsiteY8" fmla="*/ 301615 h 18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5751" h="1809652" fill="none" extrusionOk="0">
                <a:moveTo>
                  <a:pt x="0" y="301615"/>
                </a:moveTo>
                <a:cubicBezTo>
                  <a:pt x="-11861" y="134438"/>
                  <a:pt x="138092" y="647"/>
                  <a:pt x="301615" y="0"/>
                </a:cubicBezTo>
                <a:cubicBezTo>
                  <a:pt x="1598415" y="-20428"/>
                  <a:pt x="4794010" y="-58449"/>
                  <a:pt x="5324136" y="0"/>
                </a:cubicBezTo>
                <a:cubicBezTo>
                  <a:pt x="5507466" y="14195"/>
                  <a:pt x="5595935" y="143479"/>
                  <a:pt x="5625751" y="301615"/>
                </a:cubicBezTo>
                <a:cubicBezTo>
                  <a:pt x="5542293" y="663477"/>
                  <a:pt x="5605782" y="1106336"/>
                  <a:pt x="5625751" y="1508037"/>
                </a:cubicBezTo>
                <a:cubicBezTo>
                  <a:pt x="5620171" y="1705642"/>
                  <a:pt x="5490312" y="1814369"/>
                  <a:pt x="5324136" y="1809652"/>
                </a:cubicBezTo>
                <a:cubicBezTo>
                  <a:pt x="3020758" y="1792076"/>
                  <a:pt x="2593907" y="1940757"/>
                  <a:pt x="301615" y="1809652"/>
                </a:cubicBezTo>
                <a:cubicBezTo>
                  <a:pt x="123323" y="1799725"/>
                  <a:pt x="-3095" y="1705332"/>
                  <a:pt x="0" y="1508037"/>
                </a:cubicBezTo>
                <a:cubicBezTo>
                  <a:pt x="13656" y="988340"/>
                  <a:pt x="77820" y="633511"/>
                  <a:pt x="0" y="301615"/>
                </a:cubicBezTo>
                <a:close/>
              </a:path>
              <a:path w="5625751" h="1809652" stroke="0" extrusionOk="0">
                <a:moveTo>
                  <a:pt x="0" y="301615"/>
                </a:moveTo>
                <a:cubicBezTo>
                  <a:pt x="2321" y="128858"/>
                  <a:pt x="153902" y="822"/>
                  <a:pt x="301615" y="0"/>
                </a:cubicBezTo>
                <a:cubicBezTo>
                  <a:pt x="1189021" y="-61894"/>
                  <a:pt x="4413483" y="-120946"/>
                  <a:pt x="5324136" y="0"/>
                </a:cubicBezTo>
                <a:cubicBezTo>
                  <a:pt x="5484656" y="-4811"/>
                  <a:pt x="5635863" y="148174"/>
                  <a:pt x="5625751" y="301615"/>
                </a:cubicBezTo>
                <a:cubicBezTo>
                  <a:pt x="5624503" y="442700"/>
                  <a:pt x="5725026" y="938071"/>
                  <a:pt x="5625751" y="1508037"/>
                </a:cubicBezTo>
                <a:cubicBezTo>
                  <a:pt x="5642248" y="1652668"/>
                  <a:pt x="5490081" y="1806254"/>
                  <a:pt x="5324136" y="1809652"/>
                </a:cubicBezTo>
                <a:cubicBezTo>
                  <a:pt x="3745390" y="1791961"/>
                  <a:pt x="2268428" y="1966057"/>
                  <a:pt x="301615" y="1809652"/>
                </a:cubicBezTo>
                <a:cubicBezTo>
                  <a:pt x="156533" y="1810736"/>
                  <a:pt x="-428" y="1661476"/>
                  <a:pt x="0" y="1508037"/>
                </a:cubicBezTo>
                <a:cubicBezTo>
                  <a:pt x="102777" y="977468"/>
                  <a:pt x="-103327" y="695867"/>
                  <a:pt x="0" y="301615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408291148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Em viết giấy mời để mời </a:t>
            </a:r>
            <a:b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bố mẹ hoặc bạn khác lớp đến dự một hoạt động do lớp em tổ chức.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21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iếng ting 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iếng ting 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2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9EC11F70-40AC-1CCE-C0ED-311808123CC2}"/>
              </a:ext>
            </a:extLst>
          </p:cNvPr>
          <p:cNvSpPr/>
          <p:nvPr/>
        </p:nvSpPr>
        <p:spPr>
          <a:xfrm>
            <a:off x="284922" y="225552"/>
            <a:ext cx="11401662" cy="1809652"/>
          </a:xfrm>
          <a:custGeom>
            <a:avLst/>
            <a:gdLst>
              <a:gd name="connsiteX0" fmla="*/ 0 w 5625751"/>
              <a:gd name="connsiteY0" fmla="*/ 301615 h 1809652"/>
              <a:gd name="connsiteX1" fmla="*/ 301615 w 5625751"/>
              <a:gd name="connsiteY1" fmla="*/ 0 h 1809652"/>
              <a:gd name="connsiteX2" fmla="*/ 5324136 w 5625751"/>
              <a:gd name="connsiteY2" fmla="*/ 0 h 1809652"/>
              <a:gd name="connsiteX3" fmla="*/ 5625751 w 5625751"/>
              <a:gd name="connsiteY3" fmla="*/ 301615 h 1809652"/>
              <a:gd name="connsiteX4" fmla="*/ 5625751 w 5625751"/>
              <a:gd name="connsiteY4" fmla="*/ 1508037 h 1809652"/>
              <a:gd name="connsiteX5" fmla="*/ 5324136 w 5625751"/>
              <a:gd name="connsiteY5" fmla="*/ 1809652 h 1809652"/>
              <a:gd name="connsiteX6" fmla="*/ 301615 w 5625751"/>
              <a:gd name="connsiteY6" fmla="*/ 1809652 h 1809652"/>
              <a:gd name="connsiteX7" fmla="*/ 0 w 5625751"/>
              <a:gd name="connsiteY7" fmla="*/ 1508037 h 1809652"/>
              <a:gd name="connsiteX8" fmla="*/ 0 w 5625751"/>
              <a:gd name="connsiteY8" fmla="*/ 301615 h 18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5751" h="1809652" fill="none" extrusionOk="0">
                <a:moveTo>
                  <a:pt x="0" y="301615"/>
                </a:moveTo>
                <a:cubicBezTo>
                  <a:pt x="-11861" y="134438"/>
                  <a:pt x="138092" y="647"/>
                  <a:pt x="301615" y="0"/>
                </a:cubicBezTo>
                <a:cubicBezTo>
                  <a:pt x="1598415" y="-20428"/>
                  <a:pt x="4794010" y="-58449"/>
                  <a:pt x="5324136" y="0"/>
                </a:cubicBezTo>
                <a:cubicBezTo>
                  <a:pt x="5507466" y="14195"/>
                  <a:pt x="5595935" y="143479"/>
                  <a:pt x="5625751" y="301615"/>
                </a:cubicBezTo>
                <a:cubicBezTo>
                  <a:pt x="5542293" y="663477"/>
                  <a:pt x="5605782" y="1106336"/>
                  <a:pt x="5625751" y="1508037"/>
                </a:cubicBezTo>
                <a:cubicBezTo>
                  <a:pt x="5620171" y="1705642"/>
                  <a:pt x="5490312" y="1814369"/>
                  <a:pt x="5324136" y="1809652"/>
                </a:cubicBezTo>
                <a:cubicBezTo>
                  <a:pt x="3020758" y="1792076"/>
                  <a:pt x="2593907" y="1940757"/>
                  <a:pt x="301615" y="1809652"/>
                </a:cubicBezTo>
                <a:cubicBezTo>
                  <a:pt x="123323" y="1799725"/>
                  <a:pt x="-3095" y="1705332"/>
                  <a:pt x="0" y="1508037"/>
                </a:cubicBezTo>
                <a:cubicBezTo>
                  <a:pt x="13656" y="988340"/>
                  <a:pt x="77820" y="633511"/>
                  <a:pt x="0" y="301615"/>
                </a:cubicBezTo>
                <a:close/>
              </a:path>
              <a:path w="5625751" h="1809652" stroke="0" extrusionOk="0">
                <a:moveTo>
                  <a:pt x="0" y="301615"/>
                </a:moveTo>
                <a:cubicBezTo>
                  <a:pt x="2321" y="128858"/>
                  <a:pt x="153902" y="822"/>
                  <a:pt x="301615" y="0"/>
                </a:cubicBezTo>
                <a:cubicBezTo>
                  <a:pt x="1189021" y="-61894"/>
                  <a:pt x="4413483" y="-120946"/>
                  <a:pt x="5324136" y="0"/>
                </a:cubicBezTo>
                <a:cubicBezTo>
                  <a:pt x="5484656" y="-4811"/>
                  <a:pt x="5635863" y="148174"/>
                  <a:pt x="5625751" y="301615"/>
                </a:cubicBezTo>
                <a:cubicBezTo>
                  <a:pt x="5624503" y="442700"/>
                  <a:pt x="5725026" y="938071"/>
                  <a:pt x="5625751" y="1508037"/>
                </a:cubicBezTo>
                <a:cubicBezTo>
                  <a:pt x="5642248" y="1652668"/>
                  <a:pt x="5490081" y="1806254"/>
                  <a:pt x="5324136" y="1809652"/>
                </a:cubicBezTo>
                <a:cubicBezTo>
                  <a:pt x="3745390" y="1791961"/>
                  <a:pt x="2268428" y="1966057"/>
                  <a:pt x="301615" y="1809652"/>
                </a:cubicBezTo>
                <a:cubicBezTo>
                  <a:pt x="156533" y="1810736"/>
                  <a:pt x="-428" y="1661476"/>
                  <a:pt x="0" y="1508037"/>
                </a:cubicBezTo>
                <a:cubicBezTo>
                  <a:pt x="102777" y="977468"/>
                  <a:pt x="-103327" y="695867"/>
                  <a:pt x="0" y="30161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408291148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b. Mời bố mẹ hoặc các bạn lớp khác đến dự một hoạt động do lớp em tổ chức.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99CEA6A-B538-A05F-B9AA-54509FA8209A}"/>
              </a:ext>
            </a:extLst>
          </p:cNvPr>
          <p:cNvGrpSpPr/>
          <p:nvPr/>
        </p:nvGrpSpPr>
        <p:grpSpPr>
          <a:xfrm>
            <a:off x="56859" y="2398640"/>
            <a:ext cx="3848100" cy="1040297"/>
            <a:chOff x="1877476" y="4139700"/>
            <a:chExt cx="3848100" cy="1040297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="" xmlns:a16="http://schemas.microsoft.com/office/drawing/2014/main" id="{CE7C9067-C9B9-FF46-CBAF-87B591BEE6D1}"/>
                </a:ext>
              </a:extLst>
            </p:cNvPr>
            <p:cNvSpPr/>
            <p:nvPr/>
          </p:nvSpPr>
          <p:spPr>
            <a:xfrm>
              <a:off x="2291606" y="4237488"/>
              <a:ext cx="343397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Ngày hội sách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D771A1D6-22C7-5C2C-498C-DD1F56D10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78520EB-7339-7BDF-8612-D9A3F79381E6}"/>
              </a:ext>
            </a:extLst>
          </p:cNvPr>
          <p:cNvGrpSpPr/>
          <p:nvPr/>
        </p:nvGrpSpPr>
        <p:grpSpPr>
          <a:xfrm>
            <a:off x="4145692" y="2300853"/>
            <a:ext cx="3664226" cy="1040297"/>
            <a:chOff x="1877476" y="4139700"/>
            <a:chExt cx="3664226" cy="1040297"/>
          </a:xfrm>
        </p:grpSpPr>
        <p:sp>
          <p:nvSpPr>
            <p:cNvPr id="31" name="Rectangle: Rounded Corners 14">
              <a:extLst>
                <a:ext uri="{FF2B5EF4-FFF2-40B4-BE49-F238E27FC236}">
                  <a16:creationId xmlns="" xmlns:a16="http://schemas.microsoft.com/office/drawing/2014/main" id="{C803E570-010A-6E44-D60C-B3EC2F3F449D}"/>
                </a:ext>
              </a:extLst>
            </p:cNvPr>
            <p:cNvSpPr/>
            <p:nvPr/>
          </p:nvSpPr>
          <p:spPr>
            <a:xfrm>
              <a:off x="2291607" y="4237487"/>
              <a:ext cx="3250095" cy="942509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Liên hoan </a:t>
              </a:r>
              <a:b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văn nghệ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4B220A96-292F-F8FB-8222-8F47765E1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869EE48-7900-5CA8-5920-15D1FCDA10BC}"/>
              </a:ext>
            </a:extLst>
          </p:cNvPr>
          <p:cNvGrpSpPr/>
          <p:nvPr/>
        </p:nvGrpSpPr>
        <p:grpSpPr>
          <a:xfrm>
            <a:off x="8157041" y="2300853"/>
            <a:ext cx="3677008" cy="1040297"/>
            <a:chOff x="1877476" y="4139700"/>
            <a:chExt cx="3677008" cy="1040297"/>
          </a:xfrm>
        </p:grpSpPr>
        <p:sp>
          <p:nvSpPr>
            <p:cNvPr id="34" name="Rectangle: Rounded Corners 20">
              <a:extLst>
                <a:ext uri="{FF2B5EF4-FFF2-40B4-BE49-F238E27FC236}">
                  <a16:creationId xmlns="" xmlns:a16="http://schemas.microsoft.com/office/drawing/2014/main" id="{B3FD1315-4F21-548A-6AD2-CB8B20865407}"/>
                </a:ext>
              </a:extLst>
            </p:cNvPr>
            <p:cNvSpPr/>
            <p:nvPr/>
          </p:nvSpPr>
          <p:spPr>
            <a:xfrm>
              <a:off x="2291607" y="4237488"/>
              <a:ext cx="3262877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B6B11D5C-C0D5-E8ED-8455-C3BAFAC29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429F352-FB7D-36D4-8A34-75E8A2F41DB9}"/>
              </a:ext>
            </a:extLst>
          </p:cNvPr>
          <p:cNvGrpSpPr/>
          <p:nvPr/>
        </p:nvGrpSpPr>
        <p:grpSpPr>
          <a:xfrm>
            <a:off x="0" y="3838929"/>
            <a:ext cx="5572539" cy="1719252"/>
            <a:chOff x="1927122" y="921857"/>
            <a:chExt cx="5572539" cy="1719252"/>
          </a:xfrm>
        </p:grpSpPr>
        <p:sp>
          <p:nvSpPr>
            <p:cNvPr id="18" name="Rectangle: Rounded Corners 23">
              <a:extLst>
                <a:ext uri="{FF2B5EF4-FFF2-40B4-BE49-F238E27FC236}">
                  <a16:creationId xmlns="" xmlns:a16="http://schemas.microsoft.com/office/drawing/2014/main" id="{EAE09D75-7330-D985-6596-F3C4658D4F2B}"/>
                </a:ext>
              </a:extLst>
            </p:cNvPr>
            <p:cNvSpPr/>
            <p:nvPr/>
          </p:nvSpPr>
          <p:spPr>
            <a:xfrm>
              <a:off x="2074606" y="1173871"/>
              <a:ext cx="5425055" cy="1467238"/>
            </a:xfrm>
            <a:custGeom>
              <a:avLst/>
              <a:gdLst>
                <a:gd name="connsiteX0" fmla="*/ 0 w 5425055"/>
                <a:gd name="connsiteY0" fmla="*/ 244545 h 1467238"/>
                <a:gd name="connsiteX1" fmla="*/ 244545 w 5425055"/>
                <a:gd name="connsiteY1" fmla="*/ 0 h 1467238"/>
                <a:gd name="connsiteX2" fmla="*/ 5180510 w 5425055"/>
                <a:gd name="connsiteY2" fmla="*/ 0 h 1467238"/>
                <a:gd name="connsiteX3" fmla="*/ 5425055 w 5425055"/>
                <a:gd name="connsiteY3" fmla="*/ 244545 h 1467238"/>
                <a:gd name="connsiteX4" fmla="*/ 5425055 w 5425055"/>
                <a:gd name="connsiteY4" fmla="*/ 1222693 h 1467238"/>
                <a:gd name="connsiteX5" fmla="*/ 5180510 w 5425055"/>
                <a:gd name="connsiteY5" fmla="*/ 1467238 h 1467238"/>
                <a:gd name="connsiteX6" fmla="*/ 244545 w 5425055"/>
                <a:gd name="connsiteY6" fmla="*/ 1467238 h 1467238"/>
                <a:gd name="connsiteX7" fmla="*/ 0 w 5425055"/>
                <a:gd name="connsiteY7" fmla="*/ 1222693 h 1467238"/>
                <a:gd name="connsiteX8" fmla="*/ 0 w 5425055"/>
                <a:gd name="connsiteY8" fmla="*/ 244545 h 146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5055" h="1467238" fill="none" extrusionOk="0">
                  <a:moveTo>
                    <a:pt x="0" y="244545"/>
                  </a:moveTo>
                  <a:cubicBezTo>
                    <a:pt x="-586" y="128672"/>
                    <a:pt x="111416" y="-3892"/>
                    <a:pt x="244545" y="0"/>
                  </a:cubicBezTo>
                  <a:cubicBezTo>
                    <a:pt x="1928127" y="29483"/>
                    <a:pt x="4031875" y="4220"/>
                    <a:pt x="5180510" y="0"/>
                  </a:cubicBezTo>
                  <a:cubicBezTo>
                    <a:pt x="5337763" y="8361"/>
                    <a:pt x="5413679" y="124250"/>
                    <a:pt x="5425055" y="244545"/>
                  </a:cubicBezTo>
                  <a:cubicBezTo>
                    <a:pt x="5373901" y="667462"/>
                    <a:pt x="5406352" y="1019119"/>
                    <a:pt x="5425055" y="1222693"/>
                  </a:cubicBezTo>
                  <a:cubicBezTo>
                    <a:pt x="5430195" y="1360517"/>
                    <a:pt x="5329086" y="1479407"/>
                    <a:pt x="5180510" y="1467238"/>
                  </a:cubicBezTo>
                  <a:cubicBezTo>
                    <a:pt x="3801741" y="1501366"/>
                    <a:pt x="1705329" y="1344446"/>
                    <a:pt x="244545" y="1467238"/>
                  </a:cubicBezTo>
                  <a:cubicBezTo>
                    <a:pt x="98489" y="1489151"/>
                    <a:pt x="-5895" y="1367576"/>
                    <a:pt x="0" y="1222693"/>
                  </a:cubicBezTo>
                  <a:cubicBezTo>
                    <a:pt x="9552" y="956744"/>
                    <a:pt x="48329" y="344228"/>
                    <a:pt x="0" y="244545"/>
                  </a:cubicBezTo>
                  <a:close/>
                </a:path>
                <a:path w="5425055" h="1467238" stroke="0" extrusionOk="0">
                  <a:moveTo>
                    <a:pt x="0" y="244545"/>
                  </a:moveTo>
                  <a:cubicBezTo>
                    <a:pt x="-5782" y="119329"/>
                    <a:pt x="120440" y="5918"/>
                    <a:pt x="244545" y="0"/>
                  </a:cubicBezTo>
                  <a:cubicBezTo>
                    <a:pt x="1355856" y="-40312"/>
                    <a:pt x="4269249" y="-70188"/>
                    <a:pt x="5180510" y="0"/>
                  </a:cubicBezTo>
                  <a:cubicBezTo>
                    <a:pt x="5298909" y="-1567"/>
                    <a:pt x="5426377" y="106920"/>
                    <a:pt x="5425055" y="244545"/>
                  </a:cubicBezTo>
                  <a:cubicBezTo>
                    <a:pt x="5340368" y="594981"/>
                    <a:pt x="5369068" y="1061469"/>
                    <a:pt x="5425055" y="1222693"/>
                  </a:cubicBezTo>
                  <a:cubicBezTo>
                    <a:pt x="5424527" y="1364054"/>
                    <a:pt x="5297834" y="1467499"/>
                    <a:pt x="5180510" y="1467238"/>
                  </a:cubicBezTo>
                  <a:cubicBezTo>
                    <a:pt x="4625557" y="1484589"/>
                    <a:pt x="1641597" y="1590584"/>
                    <a:pt x="244545" y="1467238"/>
                  </a:cubicBezTo>
                  <a:cubicBezTo>
                    <a:pt x="113391" y="1450800"/>
                    <a:pt x="3280" y="1361847"/>
                    <a:pt x="0" y="1222693"/>
                  </a:cubicBezTo>
                  <a:cubicBezTo>
                    <a:pt x="87640" y="773182"/>
                    <a:pt x="32278" y="438122"/>
                    <a:pt x="0" y="244545"/>
                  </a:cubicBez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217378430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61963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Em cần viết những nội dung gì trong giấy mời?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CFABA9A8-6C64-7FDE-44B1-875AB216B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7122" y="921857"/>
              <a:ext cx="960128" cy="960128"/>
            </a:xfrm>
            <a:prstGeom prst="rect">
              <a:avLst/>
            </a:prstGeom>
          </p:spPr>
        </p:pic>
      </p:grpSp>
      <p:sp>
        <p:nvSpPr>
          <p:cNvPr id="24" name="Rectangle: Rounded Corners 25">
            <a:extLst>
              <a:ext uri="{FF2B5EF4-FFF2-40B4-BE49-F238E27FC236}">
                <a16:creationId xmlns="" xmlns:a16="http://schemas.microsoft.com/office/drawing/2014/main" id="{9EC11F70-40AC-1CCE-C0ED-311808123CC2}"/>
              </a:ext>
            </a:extLst>
          </p:cNvPr>
          <p:cNvSpPr/>
          <p:nvPr/>
        </p:nvSpPr>
        <p:spPr>
          <a:xfrm>
            <a:off x="5720023" y="3865872"/>
            <a:ext cx="5891481" cy="2784178"/>
          </a:xfrm>
          <a:custGeom>
            <a:avLst/>
            <a:gdLst>
              <a:gd name="connsiteX0" fmla="*/ 0 w 5625751"/>
              <a:gd name="connsiteY0" fmla="*/ 301615 h 1809652"/>
              <a:gd name="connsiteX1" fmla="*/ 301615 w 5625751"/>
              <a:gd name="connsiteY1" fmla="*/ 0 h 1809652"/>
              <a:gd name="connsiteX2" fmla="*/ 5324136 w 5625751"/>
              <a:gd name="connsiteY2" fmla="*/ 0 h 1809652"/>
              <a:gd name="connsiteX3" fmla="*/ 5625751 w 5625751"/>
              <a:gd name="connsiteY3" fmla="*/ 301615 h 1809652"/>
              <a:gd name="connsiteX4" fmla="*/ 5625751 w 5625751"/>
              <a:gd name="connsiteY4" fmla="*/ 1508037 h 1809652"/>
              <a:gd name="connsiteX5" fmla="*/ 5324136 w 5625751"/>
              <a:gd name="connsiteY5" fmla="*/ 1809652 h 1809652"/>
              <a:gd name="connsiteX6" fmla="*/ 301615 w 5625751"/>
              <a:gd name="connsiteY6" fmla="*/ 1809652 h 1809652"/>
              <a:gd name="connsiteX7" fmla="*/ 0 w 5625751"/>
              <a:gd name="connsiteY7" fmla="*/ 1508037 h 1809652"/>
              <a:gd name="connsiteX8" fmla="*/ 0 w 5625751"/>
              <a:gd name="connsiteY8" fmla="*/ 301615 h 18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5751" h="1809652" fill="none" extrusionOk="0">
                <a:moveTo>
                  <a:pt x="0" y="301615"/>
                </a:moveTo>
                <a:cubicBezTo>
                  <a:pt x="-11861" y="134438"/>
                  <a:pt x="138092" y="647"/>
                  <a:pt x="301615" y="0"/>
                </a:cubicBezTo>
                <a:cubicBezTo>
                  <a:pt x="1598415" y="-20428"/>
                  <a:pt x="4794010" y="-58449"/>
                  <a:pt x="5324136" y="0"/>
                </a:cubicBezTo>
                <a:cubicBezTo>
                  <a:pt x="5507466" y="14195"/>
                  <a:pt x="5595935" y="143479"/>
                  <a:pt x="5625751" y="301615"/>
                </a:cubicBezTo>
                <a:cubicBezTo>
                  <a:pt x="5542293" y="663477"/>
                  <a:pt x="5605782" y="1106336"/>
                  <a:pt x="5625751" y="1508037"/>
                </a:cubicBezTo>
                <a:cubicBezTo>
                  <a:pt x="5620171" y="1705642"/>
                  <a:pt x="5490312" y="1814369"/>
                  <a:pt x="5324136" y="1809652"/>
                </a:cubicBezTo>
                <a:cubicBezTo>
                  <a:pt x="3020758" y="1792076"/>
                  <a:pt x="2593907" y="1940757"/>
                  <a:pt x="301615" y="1809652"/>
                </a:cubicBezTo>
                <a:cubicBezTo>
                  <a:pt x="123323" y="1799725"/>
                  <a:pt x="-3095" y="1705332"/>
                  <a:pt x="0" y="1508037"/>
                </a:cubicBezTo>
                <a:cubicBezTo>
                  <a:pt x="13656" y="988340"/>
                  <a:pt x="77820" y="633511"/>
                  <a:pt x="0" y="301615"/>
                </a:cubicBezTo>
                <a:close/>
              </a:path>
              <a:path w="5625751" h="1809652" stroke="0" extrusionOk="0">
                <a:moveTo>
                  <a:pt x="0" y="301615"/>
                </a:moveTo>
                <a:cubicBezTo>
                  <a:pt x="2321" y="128858"/>
                  <a:pt x="153902" y="822"/>
                  <a:pt x="301615" y="0"/>
                </a:cubicBezTo>
                <a:cubicBezTo>
                  <a:pt x="1189021" y="-61894"/>
                  <a:pt x="4413483" y="-120946"/>
                  <a:pt x="5324136" y="0"/>
                </a:cubicBezTo>
                <a:cubicBezTo>
                  <a:pt x="5484656" y="-4811"/>
                  <a:pt x="5635863" y="148174"/>
                  <a:pt x="5625751" y="301615"/>
                </a:cubicBezTo>
                <a:cubicBezTo>
                  <a:pt x="5624503" y="442700"/>
                  <a:pt x="5725026" y="938071"/>
                  <a:pt x="5625751" y="1508037"/>
                </a:cubicBezTo>
                <a:cubicBezTo>
                  <a:pt x="5642248" y="1652668"/>
                  <a:pt x="5490081" y="1806254"/>
                  <a:pt x="5324136" y="1809652"/>
                </a:cubicBezTo>
                <a:cubicBezTo>
                  <a:pt x="3745390" y="1791961"/>
                  <a:pt x="2268428" y="1966057"/>
                  <a:pt x="301615" y="1809652"/>
                </a:cubicBezTo>
                <a:cubicBezTo>
                  <a:pt x="156533" y="1810736"/>
                  <a:pt x="-428" y="1661476"/>
                  <a:pt x="0" y="1508037"/>
                </a:cubicBezTo>
                <a:cubicBezTo>
                  <a:pt x="102777" y="977468"/>
                  <a:pt x="-103327" y="695867"/>
                  <a:pt x="0" y="301615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408291148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chemeClr val="tx1"/>
                </a:solidFill>
              </a:rPr>
              <a:t>q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uốc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hiệu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tiêu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thời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gian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viết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giấy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giấy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người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người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được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thời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gian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diễn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địa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điểm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mong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muốn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kí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,…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335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iếng ting 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iếng ting 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4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DC72FD8-4BA3-F2B2-E05C-663083811CFF}"/>
              </a:ext>
            </a:extLst>
          </p:cNvPr>
          <p:cNvSpPr/>
          <p:nvPr/>
        </p:nvSpPr>
        <p:spPr>
          <a:xfrm>
            <a:off x="116114" y="77087"/>
            <a:ext cx="11936186" cy="1355815"/>
          </a:xfrm>
          <a:custGeom>
            <a:avLst/>
            <a:gdLst>
              <a:gd name="connsiteX0" fmla="*/ 0 w 11622155"/>
              <a:gd name="connsiteY0" fmla="*/ 624466 h 1490158"/>
              <a:gd name="connsiteX1" fmla="*/ 624466 w 11622155"/>
              <a:gd name="connsiteY1" fmla="*/ 0 h 1490158"/>
              <a:gd name="connsiteX2" fmla="*/ 1523479 w 11622155"/>
              <a:gd name="connsiteY2" fmla="*/ 0 h 1490158"/>
              <a:gd name="connsiteX3" fmla="*/ 2111295 w 11622155"/>
              <a:gd name="connsiteY3" fmla="*/ 0 h 1490158"/>
              <a:gd name="connsiteX4" fmla="*/ 3010307 w 11622155"/>
              <a:gd name="connsiteY4" fmla="*/ 0 h 1490158"/>
              <a:gd name="connsiteX5" fmla="*/ 3805588 w 11622155"/>
              <a:gd name="connsiteY5" fmla="*/ 0 h 1490158"/>
              <a:gd name="connsiteX6" fmla="*/ 4497136 w 11622155"/>
              <a:gd name="connsiteY6" fmla="*/ 0 h 1490158"/>
              <a:gd name="connsiteX7" fmla="*/ 4877487 w 11622155"/>
              <a:gd name="connsiteY7" fmla="*/ 0 h 1490158"/>
              <a:gd name="connsiteX8" fmla="*/ 5569036 w 11622155"/>
              <a:gd name="connsiteY8" fmla="*/ 0 h 1490158"/>
              <a:gd name="connsiteX9" fmla="*/ 6260584 w 11622155"/>
              <a:gd name="connsiteY9" fmla="*/ 0 h 1490158"/>
              <a:gd name="connsiteX10" fmla="*/ 6952132 w 11622155"/>
              <a:gd name="connsiteY10" fmla="*/ 0 h 1490158"/>
              <a:gd name="connsiteX11" fmla="*/ 7643680 w 11622155"/>
              <a:gd name="connsiteY11" fmla="*/ 0 h 1490158"/>
              <a:gd name="connsiteX12" fmla="*/ 8438961 w 11622155"/>
              <a:gd name="connsiteY12" fmla="*/ 0 h 1490158"/>
              <a:gd name="connsiteX13" fmla="*/ 9026777 w 11622155"/>
              <a:gd name="connsiteY13" fmla="*/ 0 h 1490158"/>
              <a:gd name="connsiteX14" fmla="*/ 9718325 w 11622155"/>
              <a:gd name="connsiteY14" fmla="*/ 0 h 1490158"/>
              <a:gd name="connsiteX15" fmla="*/ 10202409 w 11622155"/>
              <a:gd name="connsiteY15" fmla="*/ 0 h 1490158"/>
              <a:gd name="connsiteX16" fmla="*/ 10997689 w 11622155"/>
              <a:gd name="connsiteY16" fmla="*/ 0 h 1490158"/>
              <a:gd name="connsiteX17" fmla="*/ 11622155 w 11622155"/>
              <a:gd name="connsiteY17" fmla="*/ 624466 h 1490158"/>
              <a:gd name="connsiteX18" fmla="*/ 11622155 w 11622155"/>
              <a:gd name="connsiteY18" fmla="*/ 865692 h 1490158"/>
              <a:gd name="connsiteX19" fmla="*/ 10997689 w 11622155"/>
              <a:gd name="connsiteY19" fmla="*/ 1490158 h 1490158"/>
              <a:gd name="connsiteX20" fmla="*/ 10202409 w 11622155"/>
              <a:gd name="connsiteY20" fmla="*/ 1490158 h 1490158"/>
              <a:gd name="connsiteX21" fmla="*/ 9510860 w 11622155"/>
              <a:gd name="connsiteY21" fmla="*/ 1490158 h 1490158"/>
              <a:gd name="connsiteX22" fmla="*/ 8923044 w 11622155"/>
              <a:gd name="connsiteY22" fmla="*/ 1490158 h 1490158"/>
              <a:gd name="connsiteX23" fmla="*/ 8127764 w 11622155"/>
              <a:gd name="connsiteY23" fmla="*/ 1490158 h 1490158"/>
              <a:gd name="connsiteX24" fmla="*/ 7228751 w 11622155"/>
              <a:gd name="connsiteY24" fmla="*/ 1490158 h 1490158"/>
              <a:gd name="connsiteX25" fmla="*/ 6329739 w 11622155"/>
              <a:gd name="connsiteY25" fmla="*/ 1490158 h 1490158"/>
              <a:gd name="connsiteX26" fmla="*/ 5638190 w 11622155"/>
              <a:gd name="connsiteY26" fmla="*/ 1490158 h 1490158"/>
              <a:gd name="connsiteX27" fmla="*/ 4946642 w 11622155"/>
              <a:gd name="connsiteY27" fmla="*/ 1490158 h 1490158"/>
              <a:gd name="connsiteX28" fmla="*/ 4047630 w 11622155"/>
              <a:gd name="connsiteY28" fmla="*/ 1490158 h 1490158"/>
              <a:gd name="connsiteX29" fmla="*/ 3356081 w 11622155"/>
              <a:gd name="connsiteY29" fmla="*/ 1490158 h 1490158"/>
              <a:gd name="connsiteX30" fmla="*/ 2664533 w 11622155"/>
              <a:gd name="connsiteY30" fmla="*/ 1490158 h 1490158"/>
              <a:gd name="connsiteX31" fmla="*/ 2076717 w 11622155"/>
              <a:gd name="connsiteY31" fmla="*/ 1490158 h 1490158"/>
              <a:gd name="connsiteX32" fmla="*/ 1281437 w 11622155"/>
              <a:gd name="connsiteY32" fmla="*/ 1490158 h 1490158"/>
              <a:gd name="connsiteX33" fmla="*/ 624466 w 11622155"/>
              <a:gd name="connsiteY33" fmla="*/ 1490158 h 1490158"/>
              <a:gd name="connsiteX34" fmla="*/ 0 w 11622155"/>
              <a:gd name="connsiteY34" fmla="*/ 865692 h 1490158"/>
              <a:gd name="connsiteX35" fmla="*/ 0 w 11622155"/>
              <a:gd name="connsiteY35" fmla="*/ 624466 h 14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622155" h="1490158" fill="none" extrusionOk="0">
                <a:moveTo>
                  <a:pt x="0" y="624466"/>
                </a:moveTo>
                <a:cubicBezTo>
                  <a:pt x="19058" y="285009"/>
                  <a:pt x="313957" y="-56173"/>
                  <a:pt x="624466" y="0"/>
                </a:cubicBezTo>
                <a:cubicBezTo>
                  <a:pt x="988158" y="-18535"/>
                  <a:pt x="1183871" y="-12446"/>
                  <a:pt x="1523479" y="0"/>
                </a:cubicBezTo>
                <a:cubicBezTo>
                  <a:pt x="1863087" y="12446"/>
                  <a:pt x="1830713" y="17815"/>
                  <a:pt x="2111295" y="0"/>
                </a:cubicBezTo>
                <a:cubicBezTo>
                  <a:pt x="2391877" y="-17815"/>
                  <a:pt x="2623351" y="12999"/>
                  <a:pt x="3010307" y="0"/>
                </a:cubicBezTo>
                <a:cubicBezTo>
                  <a:pt x="3397263" y="-12999"/>
                  <a:pt x="3574691" y="-11988"/>
                  <a:pt x="3805588" y="0"/>
                </a:cubicBezTo>
                <a:cubicBezTo>
                  <a:pt x="4036485" y="11988"/>
                  <a:pt x="4200659" y="9750"/>
                  <a:pt x="4497136" y="0"/>
                </a:cubicBezTo>
                <a:cubicBezTo>
                  <a:pt x="4793613" y="-9750"/>
                  <a:pt x="4742328" y="-8933"/>
                  <a:pt x="4877487" y="0"/>
                </a:cubicBezTo>
                <a:cubicBezTo>
                  <a:pt x="5012646" y="8933"/>
                  <a:pt x="5275983" y="32114"/>
                  <a:pt x="5569036" y="0"/>
                </a:cubicBezTo>
                <a:cubicBezTo>
                  <a:pt x="5862089" y="-32114"/>
                  <a:pt x="6069253" y="-16964"/>
                  <a:pt x="6260584" y="0"/>
                </a:cubicBezTo>
                <a:cubicBezTo>
                  <a:pt x="6451915" y="16964"/>
                  <a:pt x="6638864" y="2955"/>
                  <a:pt x="6952132" y="0"/>
                </a:cubicBezTo>
                <a:cubicBezTo>
                  <a:pt x="7265400" y="-2955"/>
                  <a:pt x="7319093" y="-15096"/>
                  <a:pt x="7643680" y="0"/>
                </a:cubicBezTo>
                <a:cubicBezTo>
                  <a:pt x="7968267" y="15096"/>
                  <a:pt x="8052362" y="11725"/>
                  <a:pt x="8438961" y="0"/>
                </a:cubicBezTo>
                <a:cubicBezTo>
                  <a:pt x="8825560" y="-11725"/>
                  <a:pt x="8845520" y="-25049"/>
                  <a:pt x="9026777" y="0"/>
                </a:cubicBezTo>
                <a:cubicBezTo>
                  <a:pt x="9208034" y="25049"/>
                  <a:pt x="9435895" y="-8259"/>
                  <a:pt x="9718325" y="0"/>
                </a:cubicBezTo>
                <a:cubicBezTo>
                  <a:pt x="10000755" y="8259"/>
                  <a:pt x="10075935" y="-22904"/>
                  <a:pt x="10202409" y="0"/>
                </a:cubicBezTo>
                <a:cubicBezTo>
                  <a:pt x="10328883" y="22904"/>
                  <a:pt x="10740765" y="28762"/>
                  <a:pt x="10997689" y="0"/>
                </a:cubicBezTo>
                <a:cubicBezTo>
                  <a:pt x="11291870" y="59063"/>
                  <a:pt x="11675932" y="240795"/>
                  <a:pt x="11622155" y="624466"/>
                </a:cubicBezTo>
                <a:cubicBezTo>
                  <a:pt x="11632492" y="689876"/>
                  <a:pt x="11632223" y="746992"/>
                  <a:pt x="11622155" y="865692"/>
                </a:cubicBezTo>
                <a:cubicBezTo>
                  <a:pt x="11602594" y="1220165"/>
                  <a:pt x="11401530" y="1450185"/>
                  <a:pt x="10997689" y="1490158"/>
                </a:cubicBezTo>
                <a:cubicBezTo>
                  <a:pt x="10721257" y="1460073"/>
                  <a:pt x="10394829" y="1524084"/>
                  <a:pt x="10202409" y="1490158"/>
                </a:cubicBezTo>
                <a:cubicBezTo>
                  <a:pt x="10009989" y="1456232"/>
                  <a:pt x="9729638" y="1493831"/>
                  <a:pt x="9510860" y="1490158"/>
                </a:cubicBezTo>
                <a:cubicBezTo>
                  <a:pt x="9292082" y="1486485"/>
                  <a:pt x="9116979" y="1481342"/>
                  <a:pt x="8923044" y="1490158"/>
                </a:cubicBezTo>
                <a:cubicBezTo>
                  <a:pt x="8729109" y="1498974"/>
                  <a:pt x="8402035" y="1464056"/>
                  <a:pt x="8127764" y="1490158"/>
                </a:cubicBezTo>
                <a:cubicBezTo>
                  <a:pt x="7853493" y="1516260"/>
                  <a:pt x="7622570" y="1477328"/>
                  <a:pt x="7228751" y="1490158"/>
                </a:cubicBezTo>
                <a:cubicBezTo>
                  <a:pt x="6834932" y="1502988"/>
                  <a:pt x="6753654" y="1495983"/>
                  <a:pt x="6329739" y="1490158"/>
                </a:cubicBezTo>
                <a:cubicBezTo>
                  <a:pt x="5905824" y="1484333"/>
                  <a:pt x="5875903" y="1513796"/>
                  <a:pt x="5638190" y="1490158"/>
                </a:cubicBezTo>
                <a:cubicBezTo>
                  <a:pt x="5400477" y="1466520"/>
                  <a:pt x="5257758" y="1457300"/>
                  <a:pt x="4946642" y="1490158"/>
                </a:cubicBezTo>
                <a:cubicBezTo>
                  <a:pt x="4635526" y="1523016"/>
                  <a:pt x="4376651" y="1467600"/>
                  <a:pt x="4047630" y="1490158"/>
                </a:cubicBezTo>
                <a:cubicBezTo>
                  <a:pt x="3718609" y="1512716"/>
                  <a:pt x="3664472" y="1481128"/>
                  <a:pt x="3356081" y="1490158"/>
                </a:cubicBezTo>
                <a:cubicBezTo>
                  <a:pt x="3047690" y="1499188"/>
                  <a:pt x="2926589" y="1509496"/>
                  <a:pt x="2664533" y="1490158"/>
                </a:cubicBezTo>
                <a:cubicBezTo>
                  <a:pt x="2402477" y="1470820"/>
                  <a:pt x="2302140" y="1500523"/>
                  <a:pt x="2076717" y="1490158"/>
                </a:cubicBezTo>
                <a:cubicBezTo>
                  <a:pt x="1851294" y="1479793"/>
                  <a:pt x="1638359" y="1479105"/>
                  <a:pt x="1281437" y="1490158"/>
                </a:cubicBezTo>
                <a:cubicBezTo>
                  <a:pt x="924515" y="1501211"/>
                  <a:pt x="921615" y="1498766"/>
                  <a:pt x="624466" y="1490158"/>
                </a:cubicBezTo>
                <a:cubicBezTo>
                  <a:pt x="217119" y="1472753"/>
                  <a:pt x="-48278" y="1232303"/>
                  <a:pt x="0" y="865692"/>
                </a:cubicBezTo>
                <a:cubicBezTo>
                  <a:pt x="-1688" y="751509"/>
                  <a:pt x="-6706" y="691098"/>
                  <a:pt x="0" y="624466"/>
                </a:cubicBezTo>
                <a:close/>
              </a:path>
              <a:path w="11622155" h="1490158" stroke="0" extrusionOk="0">
                <a:moveTo>
                  <a:pt x="0" y="624466"/>
                </a:moveTo>
                <a:cubicBezTo>
                  <a:pt x="-57235" y="339654"/>
                  <a:pt x="294783" y="64299"/>
                  <a:pt x="624466" y="0"/>
                </a:cubicBezTo>
                <a:cubicBezTo>
                  <a:pt x="788543" y="1478"/>
                  <a:pt x="974030" y="-8179"/>
                  <a:pt x="1108550" y="0"/>
                </a:cubicBezTo>
                <a:cubicBezTo>
                  <a:pt x="1243070" y="8179"/>
                  <a:pt x="1499878" y="5617"/>
                  <a:pt x="1696366" y="0"/>
                </a:cubicBezTo>
                <a:cubicBezTo>
                  <a:pt x="1892854" y="-5617"/>
                  <a:pt x="1976492" y="696"/>
                  <a:pt x="2076717" y="0"/>
                </a:cubicBezTo>
                <a:cubicBezTo>
                  <a:pt x="2176942" y="-696"/>
                  <a:pt x="2653582" y="-37913"/>
                  <a:pt x="2871998" y="0"/>
                </a:cubicBezTo>
                <a:cubicBezTo>
                  <a:pt x="3090414" y="37913"/>
                  <a:pt x="3107830" y="-3186"/>
                  <a:pt x="3252349" y="0"/>
                </a:cubicBezTo>
                <a:cubicBezTo>
                  <a:pt x="3396868" y="3186"/>
                  <a:pt x="3778116" y="-16583"/>
                  <a:pt x="3943897" y="0"/>
                </a:cubicBezTo>
                <a:cubicBezTo>
                  <a:pt x="4109678" y="16583"/>
                  <a:pt x="4282439" y="3175"/>
                  <a:pt x="4427981" y="0"/>
                </a:cubicBezTo>
                <a:cubicBezTo>
                  <a:pt x="4573523" y="-3175"/>
                  <a:pt x="4800166" y="11782"/>
                  <a:pt x="4912065" y="0"/>
                </a:cubicBezTo>
                <a:cubicBezTo>
                  <a:pt x="5023964" y="-11782"/>
                  <a:pt x="5184851" y="16317"/>
                  <a:pt x="5292416" y="0"/>
                </a:cubicBezTo>
                <a:cubicBezTo>
                  <a:pt x="5399981" y="-16317"/>
                  <a:pt x="5576232" y="10712"/>
                  <a:pt x="5672768" y="0"/>
                </a:cubicBezTo>
                <a:cubicBezTo>
                  <a:pt x="5769304" y="-10712"/>
                  <a:pt x="6019506" y="-18047"/>
                  <a:pt x="6156852" y="0"/>
                </a:cubicBezTo>
                <a:cubicBezTo>
                  <a:pt x="6294198" y="18047"/>
                  <a:pt x="6494362" y="8756"/>
                  <a:pt x="6744668" y="0"/>
                </a:cubicBezTo>
                <a:cubicBezTo>
                  <a:pt x="6994974" y="-8756"/>
                  <a:pt x="7237190" y="-34850"/>
                  <a:pt x="7539948" y="0"/>
                </a:cubicBezTo>
                <a:cubicBezTo>
                  <a:pt x="7842706" y="34850"/>
                  <a:pt x="8069622" y="4365"/>
                  <a:pt x="8231496" y="0"/>
                </a:cubicBezTo>
                <a:cubicBezTo>
                  <a:pt x="8393370" y="-4365"/>
                  <a:pt x="8610856" y="20500"/>
                  <a:pt x="8819312" y="0"/>
                </a:cubicBezTo>
                <a:cubicBezTo>
                  <a:pt x="9027768" y="-20500"/>
                  <a:pt x="9209535" y="12649"/>
                  <a:pt x="9407128" y="0"/>
                </a:cubicBezTo>
                <a:cubicBezTo>
                  <a:pt x="9604721" y="-12649"/>
                  <a:pt x="9722974" y="-4444"/>
                  <a:pt x="9891212" y="0"/>
                </a:cubicBezTo>
                <a:cubicBezTo>
                  <a:pt x="10059450" y="4444"/>
                  <a:pt x="10745348" y="4390"/>
                  <a:pt x="10997689" y="0"/>
                </a:cubicBezTo>
                <a:cubicBezTo>
                  <a:pt x="11298668" y="23806"/>
                  <a:pt x="11668363" y="276637"/>
                  <a:pt x="11622155" y="624466"/>
                </a:cubicBezTo>
                <a:cubicBezTo>
                  <a:pt x="11629343" y="735881"/>
                  <a:pt x="11631335" y="767909"/>
                  <a:pt x="11622155" y="865692"/>
                </a:cubicBezTo>
                <a:cubicBezTo>
                  <a:pt x="11596745" y="1227272"/>
                  <a:pt x="11260883" y="1465350"/>
                  <a:pt x="10997689" y="1490158"/>
                </a:cubicBezTo>
                <a:cubicBezTo>
                  <a:pt x="10695539" y="1517308"/>
                  <a:pt x="10470095" y="1458714"/>
                  <a:pt x="10306141" y="1490158"/>
                </a:cubicBezTo>
                <a:cubicBezTo>
                  <a:pt x="10142187" y="1521602"/>
                  <a:pt x="9865841" y="1471875"/>
                  <a:pt x="9718325" y="1490158"/>
                </a:cubicBezTo>
                <a:cubicBezTo>
                  <a:pt x="9570809" y="1508441"/>
                  <a:pt x="9360170" y="1466575"/>
                  <a:pt x="9130509" y="1490158"/>
                </a:cubicBezTo>
                <a:cubicBezTo>
                  <a:pt x="8900848" y="1513741"/>
                  <a:pt x="8788264" y="1499246"/>
                  <a:pt x="8542693" y="1490158"/>
                </a:cubicBezTo>
                <a:cubicBezTo>
                  <a:pt x="8297122" y="1481070"/>
                  <a:pt x="8202269" y="1493846"/>
                  <a:pt x="8058609" y="1490158"/>
                </a:cubicBezTo>
                <a:cubicBezTo>
                  <a:pt x="7914949" y="1486470"/>
                  <a:pt x="7827424" y="1493555"/>
                  <a:pt x="7678258" y="1490158"/>
                </a:cubicBezTo>
                <a:cubicBezTo>
                  <a:pt x="7529092" y="1486761"/>
                  <a:pt x="7297650" y="1512885"/>
                  <a:pt x="7194174" y="1490158"/>
                </a:cubicBezTo>
                <a:cubicBezTo>
                  <a:pt x="7090698" y="1467431"/>
                  <a:pt x="6838503" y="1500740"/>
                  <a:pt x="6502626" y="1490158"/>
                </a:cubicBezTo>
                <a:cubicBezTo>
                  <a:pt x="6166749" y="1479576"/>
                  <a:pt x="6309717" y="1483104"/>
                  <a:pt x="6122274" y="1490158"/>
                </a:cubicBezTo>
                <a:cubicBezTo>
                  <a:pt x="5934831" y="1497212"/>
                  <a:pt x="5847412" y="1498140"/>
                  <a:pt x="5741923" y="1490158"/>
                </a:cubicBezTo>
                <a:cubicBezTo>
                  <a:pt x="5636434" y="1482176"/>
                  <a:pt x="5464199" y="1503702"/>
                  <a:pt x="5257839" y="1490158"/>
                </a:cubicBezTo>
                <a:cubicBezTo>
                  <a:pt x="5051479" y="1476614"/>
                  <a:pt x="4851141" y="1523711"/>
                  <a:pt x="4566291" y="1490158"/>
                </a:cubicBezTo>
                <a:cubicBezTo>
                  <a:pt x="4281441" y="1456605"/>
                  <a:pt x="4142201" y="1472073"/>
                  <a:pt x="3978475" y="1490158"/>
                </a:cubicBezTo>
                <a:cubicBezTo>
                  <a:pt x="3814749" y="1508243"/>
                  <a:pt x="3618045" y="1490174"/>
                  <a:pt x="3390659" y="1490158"/>
                </a:cubicBezTo>
                <a:cubicBezTo>
                  <a:pt x="3163273" y="1490142"/>
                  <a:pt x="3044401" y="1488125"/>
                  <a:pt x="2802843" y="1490158"/>
                </a:cubicBezTo>
                <a:cubicBezTo>
                  <a:pt x="2561285" y="1492191"/>
                  <a:pt x="2435127" y="1512590"/>
                  <a:pt x="2111295" y="1490158"/>
                </a:cubicBezTo>
                <a:cubicBezTo>
                  <a:pt x="1787463" y="1467726"/>
                  <a:pt x="1624399" y="1492206"/>
                  <a:pt x="1212282" y="1490158"/>
                </a:cubicBezTo>
                <a:cubicBezTo>
                  <a:pt x="800165" y="1488110"/>
                  <a:pt x="896420" y="1482966"/>
                  <a:pt x="624466" y="1490158"/>
                </a:cubicBezTo>
                <a:cubicBezTo>
                  <a:pt x="239048" y="1481120"/>
                  <a:pt x="21884" y="1233226"/>
                  <a:pt x="0" y="865692"/>
                </a:cubicBezTo>
                <a:cubicBezTo>
                  <a:pt x="-9086" y="793592"/>
                  <a:pt x="4255" y="742582"/>
                  <a:pt x="0" y="624466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4190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Chọn một trong hai trường hợp dưới đây để viết giấy mời:</a:t>
            </a:r>
            <a:endParaRPr kumimoji="0" lang="vi-VN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EAE09D75-7330-D985-6596-F3C4658D4F2B}"/>
              </a:ext>
            </a:extLst>
          </p:cNvPr>
          <p:cNvSpPr/>
          <p:nvPr/>
        </p:nvSpPr>
        <p:spPr>
          <a:xfrm>
            <a:off x="261769" y="1554153"/>
            <a:ext cx="7973707" cy="1100717"/>
          </a:xfrm>
          <a:custGeom>
            <a:avLst/>
            <a:gdLst>
              <a:gd name="connsiteX0" fmla="*/ 0 w 5425055"/>
              <a:gd name="connsiteY0" fmla="*/ 244545 h 1467238"/>
              <a:gd name="connsiteX1" fmla="*/ 244545 w 5425055"/>
              <a:gd name="connsiteY1" fmla="*/ 0 h 1467238"/>
              <a:gd name="connsiteX2" fmla="*/ 5180510 w 5425055"/>
              <a:gd name="connsiteY2" fmla="*/ 0 h 1467238"/>
              <a:gd name="connsiteX3" fmla="*/ 5425055 w 5425055"/>
              <a:gd name="connsiteY3" fmla="*/ 244545 h 1467238"/>
              <a:gd name="connsiteX4" fmla="*/ 5425055 w 5425055"/>
              <a:gd name="connsiteY4" fmla="*/ 1222693 h 1467238"/>
              <a:gd name="connsiteX5" fmla="*/ 5180510 w 5425055"/>
              <a:gd name="connsiteY5" fmla="*/ 1467238 h 1467238"/>
              <a:gd name="connsiteX6" fmla="*/ 244545 w 5425055"/>
              <a:gd name="connsiteY6" fmla="*/ 1467238 h 1467238"/>
              <a:gd name="connsiteX7" fmla="*/ 0 w 5425055"/>
              <a:gd name="connsiteY7" fmla="*/ 1222693 h 1467238"/>
              <a:gd name="connsiteX8" fmla="*/ 0 w 5425055"/>
              <a:gd name="connsiteY8" fmla="*/ 244545 h 146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055" h="1467238" fill="none" extrusionOk="0">
                <a:moveTo>
                  <a:pt x="0" y="244545"/>
                </a:moveTo>
                <a:cubicBezTo>
                  <a:pt x="-586" y="128672"/>
                  <a:pt x="111416" y="-3892"/>
                  <a:pt x="244545" y="0"/>
                </a:cubicBezTo>
                <a:cubicBezTo>
                  <a:pt x="1928127" y="29483"/>
                  <a:pt x="4031875" y="4220"/>
                  <a:pt x="5180510" y="0"/>
                </a:cubicBezTo>
                <a:cubicBezTo>
                  <a:pt x="5337763" y="8361"/>
                  <a:pt x="5413679" y="124250"/>
                  <a:pt x="5425055" y="244545"/>
                </a:cubicBezTo>
                <a:cubicBezTo>
                  <a:pt x="5373901" y="667462"/>
                  <a:pt x="5406352" y="1019119"/>
                  <a:pt x="5425055" y="1222693"/>
                </a:cubicBezTo>
                <a:cubicBezTo>
                  <a:pt x="5430195" y="1360517"/>
                  <a:pt x="5329086" y="1479407"/>
                  <a:pt x="5180510" y="1467238"/>
                </a:cubicBezTo>
                <a:cubicBezTo>
                  <a:pt x="3801741" y="1501366"/>
                  <a:pt x="1705329" y="1344446"/>
                  <a:pt x="244545" y="1467238"/>
                </a:cubicBezTo>
                <a:cubicBezTo>
                  <a:pt x="98489" y="1489151"/>
                  <a:pt x="-5895" y="1367576"/>
                  <a:pt x="0" y="1222693"/>
                </a:cubicBezTo>
                <a:cubicBezTo>
                  <a:pt x="9552" y="956744"/>
                  <a:pt x="48329" y="344228"/>
                  <a:pt x="0" y="244545"/>
                </a:cubicBezTo>
                <a:close/>
              </a:path>
              <a:path w="5425055" h="1467238" stroke="0" extrusionOk="0">
                <a:moveTo>
                  <a:pt x="0" y="244545"/>
                </a:moveTo>
                <a:cubicBezTo>
                  <a:pt x="-5782" y="119329"/>
                  <a:pt x="120440" y="5918"/>
                  <a:pt x="244545" y="0"/>
                </a:cubicBezTo>
                <a:cubicBezTo>
                  <a:pt x="1355856" y="-40312"/>
                  <a:pt x="4269249" y="-70188"/>
                  <a:pt x="5180510" y="0"/>
                </a:cubicBezTo>
                <a:cubicBezTo>
                  <a:pt x="5298909" y="-1567"/>
                  <a:pt x="5426377" y="106920"/>
                  <a:pt x="5425055" y="244545"/>
                </a:cubicBezTo>
                <a:cubicBezTo>
                  <a:pt x="5340368" y="594981"/>
                  <a:pt x="5369068" y="1061469"/>
                  <a:pt x="5425055" y="1222693"/>
                </a:cubicBezTo>
                <a:cubicBezTo>
                  <a:pt x="5424527" y="1364054"/>
                  <a:pt x="5297834" y="1467499"/>
                  <a:pt x="5180510" y="1467238"/>
                </a:cubicBezTo>
                <a:cubicBezTo>
                  <a:pt x="4625557" y="1484589"/>
                  <a:pt x="1641597" y="1590584"/>
                  <a:pt x="244545" y="1467238"/>
                </a:cubicBezTo>
                <a:cubicBezTo>
                  <a:pt x="113391" y="1450800"/>
                  <a:pt x="3280" y="1361847"/>
                  <a:pt x="0" y="1222693"/>
                </a:cubicBezTo>
                <a:cubicBezTo>
                  <a:pt x="87640" y="773182"/>
                  <a:pt x="32278" y="438122"/>
                  <a:pt x="0" y="244545"/>
                </a:cubicBezTo>
                <a:close/>
              </a:path>
            </a:pathLst>
          </a:custGeom>
          <a:solidFill>
            <a:srgbClr val="E6E6E6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619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Mời bạn đến dự sinh nhật.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9EC11F70-40AC-1CCE-C0ED-311808123CC2}"/>
              </a:ext>
            </a:extLst>
          </p:cNvPr>
          <p:cNvSpPr/>
          <p:nvPr/>
        </p:nvSpPr>
        <p:spPr>
          <a:xfrm>
            <a:off x="261769" y="2794972"/>
            <a:ext cx="7973707" cy="1354599"/>
          </a:xfrm>
          <a:custGeom>
            <a:avLst/>
            <a:gdLst>
              <a:gd name="connsiteX0" fmla="*/ 0 w 5625751"/>
              <a:gd name="connsiteY0" fmla="*/ 301615 h 1809652"/>
              <a:gd name="connsiteX1" fmla="*/ 301615 w 5625751"/>
              <a:gd name="connsiteY1" fmla="*/ 0 h 1809652"/>
              <a:gd name="connsiteX2" fmla="*/ 5324136 w 5625751"/>
              <a:gd name="connsiteY2" fmla="*/ 0 h 1809652"/>
              <a:gd name="connsiteX3" fmla="*/ 5625751 w 5625751"/>
              <a:gd name="connsiteY3" fmla="*/ 301615 h 1809652"/>
              <a:gd name="connsiteX4" fmla="*/ 5625751 w 5625751"/>
              <a:gd name="connsiteY4" fmla="*/ 1508037 h 1809652"/>
              <a:gd name="connsiteX5" fmla="*/ 5324136 w 5625751"/>
              <a:gd name="connsiteY5" fmla="*/ 1809652 h 1809652"/>
              <a:gd name="connsiteX6" fmla="*/ 301615 w 5625751"/>
              <a:gd name="connsiteY6" fmla="*/ 1809652 h 1809652"/>
              <a:gd name="connsiteX7" fmla="*/ 0 w 5625751"/>
              <a:gd name="connsiteY7" fmla="*/ 1508037 h 1809652"/>
              <a:gd name="connsiteX8" fmla="*/ 0 w 5625751"/>
              <a:gd name="connsiteY8" fmla="*/ 301615 h 18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5751" h="1809652" fill="none" extrusionOk="0">
                <a:moveTo>
                  <a:pt x="0" y="301615"/>
                </a:moveTo>
                <a:cubicBezTo>
                  <a:pt x="-11861" y="134438"/>
                  <a:pt x="138092" y="647"/>
                  <a:pt x="301615" y="0"/>
                </a:cubicBezTo>
                <a:cubicBezTo>
                  <a:pt x="1598415" y="-20428"/>
                  <a:pt x="4794010" y="-58449"/>
                  <a:pt x="5324136" y="0"/>
                </a:cubicBezTo>
                <a:cubicBezTo>
                  <a:pt x="5507466" y="14195"/>
                  <a:pt x="5595935" y="143479"/>
                  <a:pt x="5625751" y="301615"/>
                </a:cubicBezTo>
                <a:cubicBezTo>
                  <a:pt x="5542293" y="663477"/>
                  <a:pt x="5605782" y="1106336"/>
                  <a:pt x="5625751" y="1508037"/>
                </a:cubicBezTo>
                <a:cubicBezTo>
                  <a:pt x="5620171" y="1705642"/>
                  <a:pt x="5490312" y="1814369"/>
                  <a:pt x="5324136" y="1809652"/>
                </a:cubicBezTo>
                <a:cubicBezTo>
                  <a:pt x="3020758" y="1792076"/>
                  <a:pt x="2593907" y="1940757"/>
                  <a:pt x="301615" y="1809652"/>
                </a:cubicBezTo>
                <a:cubicBezTo>
                  <a:pt x="123323" y="1799725"/>
                  <a:pt x="-3095" y="1705332"/>
                  <a:pt x="0" y="1508037"/>
                </a:cubicBezTo>
                <a:cubicBezTo>
                  <a:pt x="13656" y="988340"/>
                  <a:pt x="77820" y="633511"/>
                  <a:pt x="0" y="301615"/>
                </a:cubicBezTo>
                <a:close/>
              </a:path>
              <a:path w="5625751" h="1809652" stroke="0" extrusionOk="0">
                <a:moveTo>
                  <a:pt x="0" y="301615"/>
                </a:moveTo>
                <a:cubicBezTo>
                  <a:pt x="2321" y="128858"/>
                  <a:pt x="153902" y="822"/>
                  <a:pt x="301615" y="0"/>
                </a:cubicBezTo>
                <a:cubicBezTo>
                  <a:pt x="1189021" y="-61894"/>
                  <a:pt x="4413483" y="-120946"/>
                  <a:pt x="5324136" y="0"/>
                </a:cubicBezTo>
                <a:cubicBezTo>
                  <a:pt x="5484656" y="-4811"/>
                  <a:pt x="5635863" y="148174"/>
                  <a:pt x="5625751" y="301615"/>
                </a:cubicBezTo>
                <a:cubicBezTo>
                  <a:pt x="5624503" y="442700"/>
                  <a:pt x="5725026" y="938071"/>
                  <a:pt x="5625751" y="1508037"/>
                </a:cubicBezTo>
                <a:cubicBezTo>
                  <a:pt x="5642248" y="1652668"/>
                  <a:pt x="5490081" y="1806254"/>
                  <a:pt x="5324136" y="1809652"/>
                </a:cubicBezTo>
                <a:cubicBezTo>
                  <a:pt x="3745390" y="1791961"/>
                  <a:pt x="2268428" y="1966057"/>
                  <a:pt x="301615" y="1809652"/>
                </a:cubicBezTo>
                <a:cubicBezTo>
                  <a:pt x="156533" y="1810736"/>
                  <a:pt x="-428" y="1661476"/>
                  <a:pt x="0" y="1508037"/>
                </a:cubicBezTo>
                <a:cubicBezTo>
                  <a:pt x="102777" y="977468"/>
                  <a:pt x="-103327" y="695867"/>
                  <a:pt x="0" y="30161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408291148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b. Mời bố mẹ hoặc các bạn lớp khác đến dự một hoạt động do lớp em tổ chức.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99CEA6A-B538-A05F-B9AA-54509FA8209A}"/>
              </a:ext>
            </a:extLst>
          </p:cNvPr>
          <p:cNvGrpSpPr/>
          <p:nvPr/>
        </p:nvGrpSpPr>
        <p:grpSpPr>
          <a:xfrm>
            <a:off x="0" y="4298233"/>
            <a:ext cx="3730127" cy="1008404"/>
            <a:chOff x="1877476" y="4139700"/>
            <a:chExt cx="3848100" cy="1040297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="" xmlns:a16="http://schemas.microsoft.com/office/drawing/2014/main" id="{CE7C9067-C9B9-FF46-CBAF-87B591BEE6D1}"/>
                </a:ext>
              </a:extLst>
            </p:cNvPr>
            <p:cNvSpPr/>
            <p:nvPr/>
          </p:nvSpPr>
          <p:spPr>
            <a:xfrm>
              <a:off x="2291606" y="4237488"/>
              <a:ext cx="343397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Ngày hội sách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D771A1D6-22C7-5C2C-498C-DD1F56D10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78520EB-7339-7BDF-8612-D9A3F79381E6}"/>
              </a:ext>
            </a:extLst>
          </p:cNvPr>
          <p:cNvGrpSpPr/>
          <p:nvPr/>
        </p:nvGrpSpPr>
        <p:grpSpPr>
          <a:xfrm>
            <a:off x="3206196" y="4568578"/>
            <a:ext cx="3551890" cy="1008404"/>
            <a:chOff x="1877476" y="4139700"/>
            <a:chExt cx="3664226" cy="1040297"/>
          </a:xfrm>
        </p:grpSpPr>
        <p:sp>
          <p:nvSpPr>
            <p:cNvPr id="31" name="Rectangle: Rounded Corners 14">
              <a:extLst>
                <a:ext uri="{FF2B5EF4-FFF2-40B4-BE49-F238E27FC236}">
                  <a16:creationId xmlns="" xmlns:a16="http://schemas.microsoft.com/office/drawing/2014/main" id="{C803E570-010A-6E44-D60C-B3EC2F3F449D}"/>
                </a:ext>
              </a:extLst>
            </p:cNvPr>
            <p:cNvSpPr/>
            <p:nvPr/>
          </p:nvSpPr>
          <p:spPr>
            <a:xfrm>
              <a:off x="2291607" y="4237487"/>
              <a:ext cx="3250095" cy="942509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Liên hoan </a:t>
              </a:r>
              <a:b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văn nghệ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4B220A96-292F-F8FB-8222-8F47765E1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869EE48-7900-5CA8-5920-15D1FCDA10BC}"/>
              </a:ext>
            </a:extLst>
          </p:cNvPr>
          <p:cNvGrpSpPr/>
          <p:nvPr/>
        </p:nvGrpSpPr>
        <p:grpSpPr>
          <a:xfrm>
            <a:off x="5983707" y="4335498"/>
            <a:ext cx="2461276" cy="1008404"/>
            <a:chOff x="1877476" y="4139700"/>
            <a:chExt cx="2539119" cy="1040297"/>
          </a:xfrm>
        </p:grpSpPr>
        <p:sp>
          <p:nvSpPr>
            <p:cNvPr id="34" name="Rectangle: Rounded Corners 20">
              <a:extLst>
                <a:ext uri="{FF2B5EF4-FFF2-40B4-BE49-F238E27FC236}">
                  <a16:creationId xmlns="" xmlns:a16="http://schemas.microsoft.com/office/drawing/2014/main" id="{B3FD1315-4F21-548A-6AD2-CB8B20865407}"/>
                </a:ext>
              </a:extLst>
            </p:cNvPr>
            <p:cNvSpPr/>
            <p:nvPr/>
          </p:nvSpPr>
          <p:spPr>
            <a:xfrm>
              <a:off x="2291608" y="4237488"/>
              <a:ext cx="2124987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B6B11D5C-C0D5-E8ED-8455-C3BAFAC29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D520736-8232-2408-F104-85E0AB822152}"/>
              </a:ext>
            </a:extLst>
          </p:cNvPr>
          <p:cNvGrpSpPr/>
          <p:nvPr/>
        </p:nvGrpSpPr>
        <p:grpSpPr>
          <a:xfrm>
            <a:off x="8356796" y="1625796"/>
            <a:ext cx="3802267" cy="3997725"/>
            <a:chOff x="8001897" y="2517912"/>
            <a:chExt cx="3807499" cy="4003226"/>
          </a:xfrm>
        </p:grpSpPr>
        <p:sp>
          <p:nvSpPr>
            <p:cNvPr id="16" name="Rectangle: Rounded Corners 3">
              <a:extLst>
                <a:ext uri="{FF2B5EF4-FFF2-40B4-BE49-F238E27FC236}">
                  <a16:creationId xmlns="" xmlns:a16="http://schemas.microsoft.com/office/drawing/2014/main" id="{848544E2-70E2-17FC-9E48-82F2D1702BA1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3359986"/>
                <a:gd name="connsiteY0" fmla="*/ 321358 h 1928109"/>
                <a:gd name="connsiteX1" fmla="*/ 321358 w 3359986"/>
                <a:gd name="connsiteY1" fmla="*/ 0 h 1928109"/>
                <a:gd name="connsiteX2" fmla="*/ 3038628 w 3359986"/>
                <a:gd name="connsiteY2" fmla="*/ 0 h 1928109"/>
                <a:gd name="connsiteX3" fmla="*/ 3359986 w 3359986"/>
                <a:gd name="connsiteY3" fmla="*/ 321358 h 1928109"/>
                <a:gd name="connsiteX4" fmla="*/ 3359986 w 3359986"/>
                <a:gd name="connsiteY4" fmla="*/ 1606751 h 1928109"/>
                <a:gd name="connsiteX5" fmla="*/ 3038628 w 3359986"/>
                <a:gd name="connsiteY5" fmla="*/ 1928109 h 1928109"/>
                <a:gd name="connsiteX6" fmla="*/ 321358 w 3359986"/>
                <a:gd name="connsiteY6" fmla="*/ 1928109 h 1928109"/>
                <a:gd name="connsiteX7" fmla="*/ 0 w 3359986"/>
                <a:gd name="connsiteY7" fmla="*/ 1606751 h 1928109"/>
                <a:gd name="connsiteX8" fmla="*/ 0 w 3359986"/>
                <a:gd name="connsiteY8" fmla="*/ 321358 h 19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9986" h="1928109" fill="none" extrusionOk="0">
                  <a:moveTo>
                    <a:pt x="0" y="321358"/>
                  </a:moveTo>
                  <a:cubicBezTo>
                    <a:pt x="549" y="158749"/>
                    <a:pt x="150871" y="11738"/>
                    <a:pt x="321358" y="0"/>
                  </a:cubicBezTo>
                  <a:cubicBezTo>
                    <a:pt x="758030" y="72427"/>
                    <a:pt x="2574832" y="61419"/>
                    <a:pt x="3038628" y="0"/>
                  </a:cubicBezTo>
                  <a:cubicBezTo>
                    <a:pt x="3212371" y="-25729"/>
                    <a:pt x="3329217" y="134570"/>
                    <a:pt x="3359986" y="321358"/>
                  </a:cubicBezTo>
                  <a:cubicBezTo>
                    <a:pt x="3398009" y="547863"/>
                    <a:pt x="3327718" y="1325456"/>
                    <a:pt x="3359986" y="1606751"/>
                  </a:cubicBezTo>
                  <a:cubicBezTo>
                    <a:pt x="3363471" y="1766543"/>
                    <a:pt x="3203090" y="1913514"/>
                    <a:pt x="3038628" y="1928109"/>
                  </a:cubicBezTo>
                  <a:cubicBezTo>
                    <a:pt x="2761241" y="1957936"/>
                    <a:pt x="1255639" y="1848803"/>
                    <a:pt x="321358" y="1928109"/>
                  </a:cubicBezTo>
                  <a:cubicBezTo>
                    <a:pt x="153073" y="1927069"/>
                    <a:pt x="-6865" y="1785589"/>
                    <a:pt x="0" y="1606751"/>
                  </a:cubicBezTo>
                  <a:cubicBezTo>
                    <a:pt x="-81807" y="1014934"/>
                    <a:pt x="-75235" y="903667"/>
                    <a:pt x="0" y="321358"/>
                  </a:cubicBezTo>
                  <a:close/>
                </a:path>
                <a:path w="3359986" h="1928109" stroke="0" extrusionOk="0">
                  <a:moveTo>
                    <a:pt x="0" y="321358"/>
                  </a:moveTo>
                  <a:cubicBezTo>
                    <a:pt x="26689" y="151152"/>
                    <a:pt x="148007" y="8605"/>
                    <a:pt x="321358" y="0"/>
                  </a:cubicBezTo>
                  <a:cubicBezTo>
                    <a:pt x="1543712" y="123000"/>
                    <a:pt x="2171860" y="-96860"/>
                    <a:pt x="3038628" y="0"/>
                  </a:cubicBezTo>
                  <a:cubicBezTo>
                    <a:pt x="3210664" y="-4150"/>
                    <a:pt x="3371618" y="120426"/>
                    <a:pt x="3359986" y="321358"/>
                  </a:cubicBezTo>
                  <a:cubicBezTo>
                    <a:pt x="3290547" y="845634"/>
                    <a:pt x="3305681" y="993790"/>
                    <a:pt x="3359986" y="1606751"/>
                  </a:cubicBezTo>
                  <a:cubicBezTo>
                    <a:pt x="3336306" y="1792811"/>
                    <a:pt x="3213100" y="1927617"/>
                    <a:pt x="3038628" y="1928109"/>
                  </a:cubicBezTo>
                  <a:cubicBezTo>
                    <a:pt x="2089510" y="1767402"/>
                    <a:pt x="838741" y="1967776"/>
                    <a:pt x="321358" y="1928109"/>
                  </a:cubicBezTo>
                  <a:cubicBezTo>
                    <a:pt x="123615" y="1924017"/>
                    <a:pt x="-22069" y="1774234"/>
                    <a:pt x="0" y="1606751"/>
                  </a:cubicBezTo>
                  <a:cubicBezTo>
                    <a:pt x="-84726" y="1355504"/>
                    <a:pt x="19012" y="782506"/>
                    <a:pt x="0" y="32135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uLnTx/>
                  <a:uFillTx/>
                  <a:latin typeface="UTM Cookies" panose="02040603050506020204" pitchFamily="18" charset="0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2C98F554-CF3F-A5D4-1D3B-A80EAA2A8644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2FD21F9D-DE68-0568-75FC-7943F0FD73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D006DB59-65B2-EC0A-C6CE-6C246B59D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20" name="Rectangle: Rounded Corners 1">
            <a:extLst>
              <a:ext uri="{FF2B5EF4-FFF2-40B4-BE49-F238E27FC236}">
                <a16:creationId xmlns="" xmlns:a16="http://schemas.microsoft.com/office/drawing/2014/main" id="{8DC72FD8-4BA3-F2B2-E05C-663083811CFF}"/>
              </a:ext>
            </a:extLst>
          </p:cNvPr>
          <p:cNvSpPr/>
          <p:nvPr/>
        </p:nvSpPr>
        <p:spPr>
          <a:xfrm>
            <a:off x="116114" y="5816416"/>
            <a:ext cx="11622155" cy="928108"/>
          </a:xfrm>
          <a:custGeom>
            <a:avLst/>
            <a:gdLst>
              <a:gd name="connsiteX0" fmla="*/ 0 w 11622155"/>
              <a:gd name="connsiteY0" fmla="*/ 388933 h 928108"/>
              <a:gd name="connsiteX1" fmla="*/ 388933 w 11622155"/>
              <a:gd name="connsiteY1" fmla="*/ 0 h 928108"/>
              <a:gd name="connsiteX2" fmla="*/ 849815 w 11622155"/>
              <a:gd name="connsiteY2" fmla="*/ 0 h 928108"/>
              <a:gd name="connsiteX3" fmla="*/ 1744469 w 11622155"/>
              <a:gd name="connsiteY3" fmla="*/ 0 h 928108"/>
              <a:gd name="connsiteX4" fmla="*/ 2530680 w 11622155"/>
              <a:gd name="connsiteY4" fmla="*/ 0 h 928108"/>
              <a:gd name="connsiteX5" fmla="*/ 3208448 w 11622155"/>
              <a:gd name="connsiteY5" fmla="*/ 0 h 928108"/>
              <a:gd name="connsiteX6" fmla="*/ 3560888 w 11622155"/>
              <a:gd name="connsiteY6" fmla="*/ 0 h 928108"/>
              <a:gd name="connsiteX7" fmla="*/ 4238656 w 11622155"/>
              <a:gd name="connsiteY7" fmla="*/ 0 h 928108"/>
              <a:gd name="connsiteX8" fmla="*/ 4916424 w 11622155"/>
              <a:gd name="connsiteY8" fmla="*/ 0 h 928108"/>
              <a:gd name="connsiteX9" fmla="*/ 5594192 w 11622155"/>
              <a:gd name="connsiteY9" fmla="*/ 0 h 928108"/>
              <a:gd name="connsiteX10" fmla="*/ 6271960 w 11622155"/>
              <a:gd name="connsiteY10" fmla="*/ 0 h 928108"/>
              <a:gd name="connsiteX11" fmla="*/ 7058171 w 11622155"/>
              <a:gd name="connsiteY11" fmla="*/ 0 h 928108"/>
              <a:gd name="connsiteX12" fmla="*/ 7627496 w 11622155"/>
              <a:gd name="connsiteY12" fmla="*/ 0 h 928108"/>
              <a:gd name="connsiteX13" fmla="*/ 8305264 w 11622155"/>
              <a:gd name="connsiteY13" fmla="*/ 0 h 928108"/>
              <a:gd name="connsiteX14" fmla="*/ 8766146 w 11622155"/>
              <a:gd name="connsiteY14" fmla="*/ 0 h 928108"/>
              <a:gd name="connsiteX15" fmla="*/ 9335471 w 11622155"/>
              <a:gd name="connsiteY15" fmla="*/ 0 h 928108"/>
              <a:gd name="connsiteX16" fmla="*/ 9796354 w 11622155"/>
              <a:gd name="connsiteY16" fmla="*/ 0 h 928108"/>
              <a:gd name="connsiteX17" fmla="*/ 10257236 w 11622155"/>
              <a:gd name="connsiteY17" fmla="*/ 0 h 928108"/>
              <a:gd name="connsiteX18" fmla="*/ 11233222 w 11622155"/>
              <a:gd name="connsiteY18" fmla="*/ 0 h 928108"/>
              <a:gd name="connsiteX19" fmla="*/ 11622155 w 11622155"/>
              <a:gd name="connsiteY19" fmla="*/ 388933 h 928108"/>
              <a:gd name="connsiteX20" fmla="*/ 11622155 w 11622155"/>
              <a:gd name="connsiteY20" fmla="*/ 539175 h 928108"/>
              <a:gd name="connsiteX21" fmla="*/ 11233222 w 11622155"/>
              <a:gd name="connsiteY21" fmla="*/ 928108 h 928108"/>
              <a:gd name="connsiteX22" fmla="*/ 10663897 w 11622155"/>
              <a:gd name="connsiteY22" fmla="*/ 928108 h 928108"/>
              <a:gd name="connsiteX23" fmla="*/ 9769243 w 11622155"/>
              <a:gd name="connsiteY23" fmla="*/ 928108 h 928108"/>
              <a:gd name="connsiteX24" fmla="*/ 8874589 w 11622155"/>
              <a:gd name="connsiteY24" fmla="*/ 928108 h 928108"/>
              <a:gd name="connsiteX25" fmla="*/ 8196821 w 11622155"/>
              <a:gd name="connsiteY25" fmla="*/ 928108 h 928108"/>
              <a:gd name="connsiteX26" fmla="*/ 7519053 w 11622155"/>
              <a:gd name="connsiteY26" fmla="*/ 928108 h 928108"/>
              <a:gd name="connsiteX27" fmla="*/ 6624399 w 11622155"/>
              <a:gd name="connsiteY27" fmla="*/ 928108 h 928108"/>
              <a:gd name="connsiteX28" fmla="*/ 5946631 w 11622155"/>
              <a:gd name="connsiteY28" fmla="*/ 928108 h 928108"/>
              <a:gd name="connsiteX29" fmla="*/ 5268863 w 11622155"/>
              <a:gd name="connsiteY29" fmla="*/ 928108 h 928108"/>
              <a:gd name="connsiteX30" fmla="*/ 4699538 w 11622155"/>
              <a:gd name="connsiteY30" fmla="*/ 928108 h 928108"/>
              <a:gd name="connsiteX31" fmla="*/ 3913327 w 11622155"/>
              <a:gd name="connsiteY31" fmla="*/ 928108 h 928108"/>
              <a:gd name="connsiteX32" fmla="*/ 3127116 w 11622155"/>
              <a:gd name="connsiteY32" fmla="*/ 928108 h 928108"/>
              <a:gd name="connsiteX33" fmla="*/ 2340905 w 11622155"/>
              <a:gd name="connsiteY33" fmla="*/ 928108 h 928108"/>
              <a:gd name="connsiteX34" fmla="*/ 1988466 w 11622155"/>
              <a:gd name="connsiteY34" fmla="*/ 928108 h 928108"/>
              <a:gd name="connsiteX35" fmla="*/ 1636026 w 11622155"/>
              <a:gd name="connsiteY35" fmla="*/ 928108 h 928108"/>
              <a:gd name="connsiteX36" fmla="*/ 1175144 w 11622155"/>
              <a:gd name="connsiteY36" fmla="*/ 928108 h 928108"/>
              <a:gd name="connsiteX37" fmla="*/ 388933 w 11622155"/>
              <a:gd name="connsiteY37" fmla="*/ 928108 h 928108"/>
              <a:gd name="connsiteX38" fmla="*/ 0 w 11622155"/>
              <a:gd name="connsiteY38" fmla="*/ 539175 h 928108"/>
              <a:gd name="connsiteX39" fmla="*/ 0 w 11622155"/>
              <a:gd name="connsiteY39" fmla="*/ 388933 h 92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622155" h="928108" fill="none" extrusionOk="0">
                <a:moveTo>
                  <a:pt x="0" y="388933"/>
                </a:moveTo>
                <a:cubicBezTo>
                  <a:pt x="6789" y="194652"/>
                  <a:pt x="181328" y="-6012"/>
                  <a:pt x="388933" y="0"/>
                </a:cubicBezTo>
                <a:cubicBezTo>
                  <a:pt x="522843" y="-4810"/>
                  <a:pt x="631651" y="2557"/>
                  <a:pt x="849815" y="0"/>
                </a:cubicBezTo>
                <a:cubicBezTo>
                  <a:pt x="1067979" y="-2557"/>
                  <a:pt x="1366237" y="16818"/>
                  <a:pt x="1744469" y="0"/>
                </a:cubicBezTo>
                <a:cubicBezTo>
                  <a:pt x="2122701" y="-16818"/>
                  <a:pt x="2279824" y="-12721"/>
                  <a:pt x="2530680" y="0"/>
                </a:cubicBezTo>
                <a:cubicBezTo>
                  <a:pt x="2781536" y="12721"/>
                  <a:pt x="2944279" y="-30553"/>
                  <a:pt x="3208448" y="0"/>
                </a:cubicBezTo>
                <a:cubicBezTo>
                  <a:pt x="3472617" y="30553"/>
                  <a:pt x="3439880" y="-2517"/>
                  <a:pt x="3560888" y="0"/>
                </a:cubicBezTo>
                <a:cubicBezTo>
                  <a:pt x="3681896" y="2517"/>
                  <a:pt x="4053045" y="-20510"/>
                  <a:pt x="4238656" y="0"/>
                </a:cubicBezTo>
                <a:cubicBezTo>
                  <a:pt x="4424267" y="20510"/>
                  <a:pt x="4682085" y="-24112"/>
                  <a:pt x="4916424" y="0"/>
                </a:cubicBezTo>
                <a:cubicBezTo>
                  <a:pt x="5150763" y="24112"/>
                  <a:pt x="5443720" y="31220"/>
                  <a:pt x="5594192" y="0"/>
                </a:cubicBezTo>
                <a:cubicBezTo>
                  <a:pt x="5744664" y="-31220"/>
                  <a:pt x="6075873" y="9081"/>
                  <a:pt x="6271960" y="0"/>
                </a:cubicBezTo>
                <a:cubicBezTo>
                  <a:pt x="6468047" y="-9081"/>
                  <a:pt x="6878056" y="28035"/>
                  <a:pt x="7058171" y="0"/>
                </a:cubicBezTo>
                <a:cubicBezTo>
                  <a:pt x="7238286" y="-28035"/>
                  <a:pt x="7383644" y="-28128"/>
                  <a:pt x="7627496" y="0"/>
                </a:cubicBezTo>
                <a:cubicBezTo>
                  <a:pt x="7871349" y="28128"/>
                  <a:pt x="7992430" y="28960"/>
                  <a:pt x="8305264" y="0"/>
                </a:cubicBezTo>
                <a:cubicBezTo>
                  <a:pt x="8618098" y="-28960"/>
                  <a:pt x="8605940" y="-22304"/>
                  <a:pt x="8766146" y="0"/>
                </a:cubicBezTo>
                <a:cubicBezTo>
                  <a:pt x="8926352" y="22304"/>
                  <a:pt x="9129603" y="-23745"/>
                  <a:pt x="9335471" y="0"/>
                </a:cubicBezTo>
                <a:cubicBezTo>
                  <a:pt x="9541340" y="23745"/>
                  <a:pt x="9603699" y="-5046"/>
                  <a:pt x="9796354" y="0"/>
                </a:cubicBezTo>
                <a:cubicBezTo>
                  <a:pt x="9989009" y="5046"/>
                  <a:pt x="10119657" y="-14769"/>
                  <a:pt x="10257236" y="0"/>
                </a:cubicBezTo>
                <a:cubicBezTo>
                  <a:pt x="10394815" y="14769"/>
                  <a:pt x="10764848" y="-16821"/>
                  <a:pt x="11233222" y="0"/>
                </a:cubicBezTo>
                <a:cubicBezTo>
                  <a:pt x="11421587" y="12961"/>
                  <a:pt x="11657717" y="150020"/>
                  <a:pt x="11622155" y="388933"/>
                </a:cubicBezTo>
                <a:cubicBezTo>
                  <a:pt x="11619984" y="437727"/>
                  <a:pt x="11616135" y="481810"/>
                  <a:pt x="11622155" y="539175"/>
                </a:cubicBezTo>
                <a:cubicBezTo>
                  <a:pt x="11632057" y="722799"/>
                  <a:pt x="11484896" y="952884"/>
                  <a:pt x="11233222" y="928108"/>
                </a:cubicBezTo>
                <a:cubicBezTo>
                  <a:pt x="11061983" y="953767"/>
                  <a:pt x="10875643" y="944538"/>
                  <a:pt x="10663897" y="928108"/>
                </a:cubicBezTo>
                <a:cubicBezTo>
                  <a:pt x="10452151" y="911678"/>
                  <a:pt x="10004454" y="969021"/>
                  <a:pt x="9769243" y="928108"/>
                </a:cubicBezTo>
                <a:cubicBezTo>
                  <a:pt x="9534032" y="887195"/>
                  <a:pt x="9156472" y="883462"/>
                  <a:pt x="8874589" y="928108"/>
                </a:cubicBezTo>
                <a:cubicBezTo>
                  <a:pt x="8592706" y="972754"/>
                  <a:pt x="8438990" y="912771"/>
                  <a:pt x="8196821" y="928108"/>
                </a:cubicBezTo>
                <a:cubicBezTo>
                  <a:pt x="7954652" y="943445"/>
                  <a:pt x="7724047" y="930930"/>
                  <a:pt x="7519053" y="928108"/>
                </a:cubicBezTo>
                <a:cubicBezTo>
                  <a:pt x="7314059" y="925286"/>
                  <a:pt x="6812956" y="944598"/>
                  <a:pt x="6624399" y="928108"/>
                </a:cubicBezTo>
                <a:cubicBezTo>
                  <a:pt x="6435842" y="911618"/>
                  <a:pt x="6144774" y="912877"/>
                  <a:pt x="5946631" y="928108"/>
                </a:cubicBezTo>
                <a:cubicBezTo>
                  <a:pt x="5748488" y="943339"/>
                  <a:pt x="5604244" y="926867"/>
                  <a:pt x="5268863" y="928108"/>
                </a:cubicBezTo>
                <a:cubicBezTo>
                  <a:pt x="4933482" y="929349"/>
                  <a:pt x="4841296" y="900704"/>
                  <a:pt x="4699538" y="928108"/>
                </a:cubicBezTo>
                <a:cubicBezTo>
                  <a:pt x="4557780" y="955512"/>
                  <a:pt x="4303249" y="947028"/>
                  <a:pt x="3913327" y="928108"/>
                </a:cubicBezTo>
                <a:cubicBezTo>
                  <a:pt x="3523405" y="909188"/>
                  <a:pt x="3324649" y="965358"/>
                  <a:pt x="3127116" y="928108"/>
                </a:cubicBezTo>
                <a:cubicBezTo>
                  <a:pt x="2929583" y="890858"/>
                  <a:pt x="2535966" y="908308"/>
                  <a:pt x="2340905" y="928108"/>
                </a:cubicBezTo>
                <a:cubicBezTo>
                  <a:pt x="2145844" y="947908"/>
                  <a:pt x="2126721" y="936155"/>
                  <a:pt x="1988466" y="928108"/>
                </a:cubicBezTo>
                <a:cubicBezTo>
                  <a:pt x="1850211" y="920061"/>
                  <a:pt x="1729772" y="942243"/>
                  <a:pt x="1636026" y="928108"/>
                </a:cubicBezTo>
                <a:cubicBezTo>
                  <a:pt x="1542280" y="913973"/>
                  <a:pt x="1363477" y="940618"/>
                  <a:pt x="1175144" y="928108"/>
                </a:cubicBezTo>
                <a:cubicBezTo>
                  <a:pt x="986811" y="915598"/>
                  <a:pt x="684571" y="951872"/>
                  <a:pt x="388933" y="928108"/>
                </a:cubicBezTo>
                <a:cubicBezTo>
                  <a:pt x="162331" y="932351"/>
                  <a:pt x="-49498" y="739423"/>
                  <a:pt x="0" y="539175"/>
                </a:cubicBezTo>
                <a:cubicBezTo>
                  <a:pt x="-3023" y="471102"/>
                  <a:pt x="2965" y="456871"/>
                  <a:pt x="0" y="388933"/>
                </a:cubicBezTo>
                <a:close/>
              </a:path>
              <a:path w="11622155" h="928108" stroke="0" extrusionOk="0">
                <a:moveTo>
                  <a:pt x="0" y="388933"/>
                </a:moveTo>
                <a:cubicBezTo>
                  <a:pt x="-4317" y="178662"/>
                  <a:pt x="182793" y="36642"/>
                  <a:pt x="388933" y="0"/>
                </a:cubicBezTo>
                <a:cubicBezTo>
                  <a:pt x="497937" y="13493"/>
                  <a:pt x="708916" y="-3616"/>
                  <a:pt x="849815" y="0"/>
                </a:cubicBezTo>
                <a:cubicBezTo>
                  <a:pt x="990714" y="3616"/>
                  <a:pt x="1203537" y="6089"/>
                  <a:pt x="1419140" y="0"/>
                </a:cubicBezTo>
                <a:cubicBezTo>
                  <a:pt x="1634743" y="-6089"/>
                  <a:pt x="1681548" y="15095"/>
                  <a:pt x="1771580" y="0"/>
                </a:cubicBezTo>
                <a:cubicBezTo>
                  <a:pt x="1861612" y="-15095"/>
                  <a:pt x="2336407" y="-31536"/>
                  <a:pt x="2557791" y="0"/>
                </a:cubicBezTo>
                <a:cubicBezTo>
                  <a:pt x="2779175" y="31536"/>
                  <a:pt x="2754858" y="-11795"/>
                  <a:pt x="2910230" y="0"/>
                </a:cubicBezTo>
                <a:cubicBezTo>
                  <a:pt x="3065602" y="11795"/>
                  <a:pt x="3354254" y="25405"/>
                  <a:pt x="3587998" y="0"/>
                </a:cubicBezTo>
                <a:cubicBezTo>
                  <a:pt x="3821742" y="-25405"/>
                  <a:pt x="3853536" y="21832"/>
                  <a:pt x="4048881" y="0"/>
                </a:cubicBezTo>
                <a:cubicBezTo>
                  <a:pt x="4244226" y="-21832"/>
                  <a:pt x="4359920" y="14755"/>
                  <a:pt x="4509763" y="0"/>
                </a:cubicBezTo>
                <a:cubicBezTo>
                  <a:pt x="4659606" y="-14755"/>
                  <a:pt x="4727982" y="-17371"/>
                  <a:pt x="4862202" y="0"/>
                </a:cubicBezTo>
                <a:cubicBezTo>
                  <a:pt x="4996422" y="17371"/>
                  <a:pt x="5131098" y="6674"/>
                  <a:pt x="5214642" y="0"/>
                </a:cubicBezTo>
                <a:cubicBezTo>
                  <a:pt x="5298186" y="-6674"/>
                  <a:pt x="5533632" y="-3163"/>
                  <a:pt x="5675524" y="0"/>
                </a:cubicBezTo>
                <a:cubicBezTo>
                  <a:pt x="5817416" y="3163"/>
                  <a:pt x="6079980" y="-8520"/>
                  <a:pt x="6244849" y="0"/>
                </a:cubicBezTo>
                <a:cubicBezTo>
                  <a:pt x="6409718" y="8520"/>
                  <a:pt x="6870897" y="12535"/>
                  <a:pt x="7031060" y="0"/>
                </a:cubicBezTo>
                <a:cubicBezTo>
                  <a:pt x="7191223" y="-12535"/>
                  <a:pt x="7508546" y="-30025"/>
                  <a:pt x="7708828" y="0"/>
                </a:cubicBezTo>
                <a:cubicBezTo>
                  <a:pt x="7909110" y="30025"/>
                  <a:pt x="8104896" y="-12751"/>
                  <a:pt x="8278153" y="0"/>
                </a:cubicBezTo>
                <a:cubicBezTo>
                  <a:pt x="8451410" y="12751"/>
                  <a:pt x="8620258" y="-3964"/>
                  <a:pt x="8847478" y="0"/>
                </a:cubicBezTo>
                <a:cubicBezTo>
                  <a:pt x="9074698" y="3964"/>
                  <a:pt x="9188470" y="-12510"/>
                  <a:pt x="9308361" y="0"/>
                </a:cubicBezTo>
                <a:cubicBezTo>
                  <a:pt x="9428252" y="12510"/>
                  <a:pt x="9741494" y="11811"/>
                  <a:pt x="9877686" y="0"/>
                </a:cubicBezTo>
                <a:cubicBezTo>
                  <a:pt x="10013878" y="-11811"/>
                  <a:pt x="10820932" y="3790"/>
                  <a:pt x="11233222" y="0"/>
                </a:cubicBezTo>
                <a:cubicBezTo>
                  <a:pt x="11462122" y="5492"/>
                  <a:pt x="11618687" y="189831"/>
                  <a:pt x="11622155" y="388933"/>
                </a:cubicBezTo>
                <a:cubicBezTo>
                  <a:pt x="11628194" y="452107"/>
                  <a:pt x="11627830" y="505766"/>
                  <a:pt x="11622155" y="539175"/>
                </a:cubicBezTo>
                <a:cubicBezTo>
                  <a:pt x="11583827" y="735930"/>
                  <a:pt x="11459715" y="930692"/>
                  <a:pt x="11233222" y="928108"/>
                </a:cubicBezTo>
                <a:cubicBezTo>
                  <a:pt x="11015004" y="914221"/>
                  <a:pt x="10657215" y="896669"/>
                  <a:pt x="10338568" y="928108"/>
                </a:cubicBezTo>
                <a:cubicBezTo>
                  <a:pt x="10019921" y="959547"/>
                  <a:pt x="9938274" y="951311"/>
                  <a:pt x="9769243" y="928108"/>
                </a:cubicBezTo>
                <a:cubicBezTo>
                  <a:pt x="9600213" y="904905"/>
                  <a:pt x="9315959" y="922689"/>
                  <a:pt x="9199918" y="928108"/>
                </a:cubicBezTo>
                <a:cubicBezTo>
                  <a:pt x="9083878" y="933527"/>
                  <a:pt x="8837051" y="928765"/>
                  <a:pt x="8739036" y="928108"/>
                </a:cubicBezTo>
                <a:cubicBezTo>
                  <a:pt x="8641021" y="927451"/>
                  <a:pt x="8553377" y="930371"/>
                  <a:pt x="8386596" y="928108"/>
                </a:cubicBezTo>
                <a:cubicBezTo>
                  <a:pt x="8219815" y="925845"/>
                  <a:pt x="8043323" y="910244"/>
                  <a:pt x="7925714" y="928108"/>
                </a:cubicBezTo>
                <a:cubicBezTo>
                  <a:pt x="7808105" y="945972"/>
                  <a:pt x="7585037" y="910243"/>
                  <a:pt x="7247946" y="928108"/>
                </a:cubicBezTo>
                <a:cubicBezTo>
                  <a:pt x="6910855" y="945973"/>
                  <a:pt x="7041351" y="930965"/>
                  <a:pt x="6895506" y="928108"/>
                </a:cubicBezTo>
                <a:cubicBezTo>
                  <a:pt x="6749661" y="925251"/>
                  <a:pt x="6654745" y="910632"/>
                  <a:pt x="6543067" y="928108"/>
                </a:cubicBezTo>
                <a:cubicBezTo>
                  <a:pt x="6431389" y="945584"/>
                  <a:pt x="6255236" y="915324"/>
                  <a:pt x="6082185" y="928108"/>
                </a:cubicBezTo>
                <a:cubicBezTo>
                  <a:pt x="5909134" y="940892"/>
                  <a:pt x="5634275" y="924385"/>
                  <a:pt x="5404417" y="928108"/>
                </a:cubicBezTo>
                <a:cubicBezTo>
                  <a:pt x="5174559" y="931831"/>
                  <a:pt x="5051429" y="918026"/>
                  <a:pt x="4835091" y="928108"/>
                </a:cubicBezTo>
                <a:cubicBezTo>
                  <a:pt x="4618753" y="938190"/>
                  <a:pt x="4473141" y="927700"/>
                  <a:pt x="4265766" y="928108"/>
                </a:cubicBezTo>
                <a:cubicBezTo>
                  <a:pt x="4058391" y="928516"/>
                  <a:pt x="3950955" y="921560"/>
                  <a:pt x="3696441" y="928108"/>
                </a:cubicBezTo>
                <a:cubicBezTo>
                  <a:pt x="3441928" y="934656"/>
                  <a:pt x="3301761" y="933076"/>
                  <a:pt x="3018673" y="928108"/>
                </a:cubicBezTo>
                <a:cubicBezTo>
                  <a:pt x="2735585" y="923140"/>
                  <a:pt x="2443725" y="911705"/>
                  <a:pt x="2124019" y="928108"/>
                </a:cubicBezTo>
                <a:cubicBezTo>
                  <a:pt x="1804313" y="944511"/>
                  <a:pt x="1790245" y="922981"/>
                  <a:pt x="1663137" y="928108"/>
                </a:cubicBezTo>
                <a:cubicBezTo>
                  <a:pt x="1536029" y="933235"/>
                  <a:pt x="957509" y="885192"/>
                  <a:pt x="388933" y="928108"/>
                </a:cubicBezTo>
                <a:cubicBezTo>
                  <a:pt x="174815" y="933553"/>
                  <a:pt x="-12315" y="748540"/>
                  <a:pt x="0" y="539175"/>
                </a:cubicBezTo>
                <a:cubicBezTo>
                  <a:pt x="7076" y="482065"/>
                  <a:pt x="4560" y="462143"/>
                  <a:pt x="0" y="388933"/>
                </a:cubicBezTo>
                <a:close/>
              </a:path>
            </a:pathLst>
          </a:custGeom>
          <a:solidFill>
            <a:srgbClr val="FFABAD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4190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3. Trang trí giấy mời của em.</a:t>
            </a:r>
            <a:endParaRPr kumimoji="0" lang="vi-VN" sz="3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4" grpId="0" animBg="1"/>
          <p:bldP spid="26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4" grpId="0" animBg="1"/>
          <p:bldP spid="26" grpId="0" animBg="1"/>
          <p:bldP spid="20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7537C8F-0210-81BA-594A-C908EC8DCB4C}"/>
              </a:ext>
            </a:extLst>
          </p:cNvPr>
          <p:cNvSpPr/>
          <p:nvPr/>
        </p:nvSpPr>
        <p:spPr>
          <a:xfrm>
            <a:off x="316258" y="1"/>
            <a:ext cx="11559484" cy="6857999"/>
          </a:xfrm>
          <a:prstGeom prst="roundRect">
            <a:avLst>
              <a:gd name="adj" fmla="val 13023"/>
            </a:avLst>
          </a:prstGeom>
          <a:solidFill>
            <a:srgbClr val="FFFF99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CỘNG HÒA XÃ HỘI CHỦ NGHĨA VIỆT NAM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Độc lập – Tự do – Hạnh phúc</a:t>
            </a:r>
            <a:endParaRPr kumimoji="0" lang="vi-VN" sz="27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Quận 1, ngày 10 tháng 10 năm 2023</a:t>
            </a:r>
            <a:endParaRPr kumimoji="0" lang="vi-VN" sz="27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GIẤY MỜI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 thể lớp Bốn A Trường Tiểu học Kim Đồng trân trọng kính mời: </a:t>
            </a:r>
            <a:b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 </a:t>
            </a: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Nguyễn Thị Lan Anh </a:t>
            </a: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– Hội trưởng hội phụ huynh lớp Bốn A.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 dự: </a:t>
            </a:r>
            <a:r>
              <a:rPr kumimoji="0" lang="en-US" sz="27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Buổi liên hoan văn nghệ chào mừng Ngày Phụ nữ Việt Nam 20 – 10.</a:t>
            </a:r>
            <a:endParaRPr kumimoji="0" lang="vi-VN" sz="27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kumimoji="0" lang="vi-VN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gian</a:t>
            </a:r>
            <a:r>
              <a:rPr kumimoji="0" lang="vi-VN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vi-VN" sz="27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7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 giờ 00 ngày 19 tháng 10 năm 2023</a:t>
            </a: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kumimoji="0" lang="vi-VN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kumimoji="0" lang="vi-VN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Sân </a:t>
            </a:r>
            <a:r>
              <a:rPr kumimoji="0" lang="vi-VN" sz="27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kumimoji="0" lang="vi-VN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Tiểu học Kim Đồng.</a:t>
            </a:r>
            <a:endParaRPr kumimoji="0" lang="vi-VN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 cháu rất mong được đón tiếp bác.</a:t>
            </a:r>
            <a:endParaRPr kumimoji="0" lang="vi-VN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Thay mặt tập thể lớp Bốn A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373938" algn="l"/>
              </a:tabLst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Lớp trưởng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99313" algn="l"/>
              </a:tabLst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Minh</a:t>
            </a:r>
            <a:endParaRPr kumimoji="0" lang="vi-VN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					</a:t>
            </a: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Trần Ngọc Minh</a:t>
            </a:r>
            <a:endParaRPr kumimoji="0" lang="vi-VN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3853471-67EE-D6E8-6B13-2BFC2EAC7FC9}"/>
              </a:ext>
            </a:extLst>
          </p:cNvPr>
          <p:cNvSpPr/>
          <p:nvPr/>
        </p:nvSpPr>
        <p:spPr>
          <a:xfrm>
            <a:off x="0" y="116115"/>
            <a:ext cx="1843314" cy="580571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</a:rPr>
              <a:t>GỢI Ý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20" r="80760" b="5796"/>
          <a:stretch/>
        </p:blipFill>
        <p:spPr>
          <a:xfrm>
            <a:off x="661347" y="5776323"/>
            <a:ext cx="975029" cy="1137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20" r="80760" b="5796"/>
          <a:stretch/>
        </p:blipFill>
        <p:spPr>
          <a:xfrm>
            <a:off x="1527612" y="5855790"/>
            <a:ext cx="975029" cy="1137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20" r="80760" b="5796"/>
          <a:stretch/>
        </p:blipFill>
        <p:spPr>
          <a:xfrm>
            <a:off x="1182523" y="4942115"/>
            <a:ext cx="975029" cy="113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text, table, indoor, toy&#10;&#10;Description automatically generated">
            <a:extLst>
              <a:ext uri="{FF2B5EF4-FFF2-40B4-BE49-F238E27FC236}">
                <a16:creationId xmlns="" xmlns:a16="http://schemas.microsoft.com/office/drawing/2014/main" id="{09E116D7-DE1E-477D-1BFC-85098618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7" y="2173358"/>
            <a:ext cx="7531089" cy="4623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5B7473-A500-FBD4-8314-F57B5927E760}"/>
              </a:ext>
            </a:extLst>
          </p:cNvPr>
          <p:cNvSpPr txBox="1"/>
          <p:nvPr/>
        </p:nvSpPr>
        <p:spPr>
          <a:xfrm>
            <a:off x="901149" y="626950"/>
            <a:ext cx="1104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21783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EB1AE47E-5384-6B67-1EA0-6B103AA5A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903" t="2963" r="6221" b="20328"/>
          <a:stretch/>
        </p:blipFill>
        <p:spPr>
          <a:xfrm>
            <a:off x="0" y="11288"/>
            <a:ext cx="12192000" cy="6858001"/>
          </a:xfrm>
          <a:prstGeom prst="rect">
            <a:avLst/>
          </a:prstGeom>
        </p:spPr>
      </p:pic>
      <p:pic>
        <p:nvPicPr>
          <p:cNvPr id="135" name="Picture 134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C6AF9801-4C9F-C0BB-F670-5EA3AC39A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395576"/>
            <a:ext cx="3007835" cy="53021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FDB39D5C-D702-CD7A-C021-920C1E60B8C9}"/>
              </a:ext>
            </a:extLst>
          </p:cNvPr>
          <p:cNvSpPr txBox="1"/>
          <p:nvPr/>
        </p:nvSpPr>
        <p:spPr>
          <a:xfrm>
            <a:off x="4144485" y="1547462"/>
            <a:ext cx="7837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TRAO ĐỔI VỚI BẠN CÁCH </a:t>
            </a:r>
            <a:r>
              <a:rPr kumimoji="0" lang="en-US" sz="8000" b="1" i="0" u="none" strike="noStrike" kern="0" cap="none" spc="0" normalizeH="0" baseline="0" noProof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GỬI GIẤY MỜI</a:t>
            </a:r>
            <a:endParaRPr kumimoji="0" lang="en-US" sz="80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iCiel Crocant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CFD650-4FF6-7408-96AF-006194AAF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48DF93-039F-D8FA-0816-91E46EF5EE6F}"/>
              </a:ext>
            </a:extLst>
          </p:cNvPr>
          <p:cNvSpPr txBox="1"/>
          <p:nvPr/>
        </p:nvSpPr>
        <p:spPr>
          <a:xfrm rot="21400633">
            <a:off x="3302397" y="2037375"/>
            <a:ext cx="59183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</a:rPr>
              <a:t>năm</a:t>
            </a:r>
            <a:r>
              <a:rPr kumimoji="0" lang="en-US" sz="3200" b="0" i="0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</a:rPr>
              <a:t> …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#9Slide05 SVNClementine" panose="020F0502020204030203" pitchFamily="34" charset="0"/>
              </a:rPr>
              <a:t>Tiếng</a:t>
            </a:r>
            <a:r>
              <a:rPr kumimoji="0" lang="en-US" sz="36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#9Slide05 SVNClementine" panose="020F0502020204030203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#9Slide05 SVNClementine" panose="020F0502020204030203" pitchFamily="34" charset="0"/>
              </a:rPr>
              <a:t>Việt</a:t>
            </a:r>
            <a:endParaRPr kumimoji="0" lang="en-US" sz="36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#9Slide05 SVNClementine" panose="020F050202020403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50" normalizeH="0" baseline="0" noProof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iCiel Crocante" panose="02000000000000000000" pitchFamily="50" charset="0"/>
              </a:rPr>
              <a:t>bÀI 4: Trống đồng đông sơn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5 Phobia" panose="02000506000000020003" pitchFamily="2" charset="0"/>
              </a:rPr>
              <a:t>Tiết 3: Viết giấy mời</a:t>
            </a:r>
            <a:endParaRPr kumimoji="0" lang="en-US" sz="4400" b="0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5 Phobi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DC72FD8-4BA3-F2B2-E05C-663083811CFF}"/>
              </a:ext>
            </a:extLst>
          </p:cNvPr>
          <p:cNvSpPr/>
          <p:nvPr/>
        </p:nvSpPr>
        <p:spPr>
          <a:xfrm>
            <a:off x="284922" y="285633"/>
            <a:ext cx="11622155" cy="928108"/>
          </a:xfrm>
          <a:custGeom>
            <a:avLst/>
            <a:gdLst>
              <a:gd name="connsiteX0" fmla="*/ 0 w 11622155"/>
              <a:gd name="connsiteY0" fmla="*/ 388933 h 928108"/>
              <a:gd name="connsiteX1" fmla="*/ 388933 w 11622155"/>
              <a:gd name="connsiteY1" fmla="*/ 0 h 928108"/>
              <a:gd name="connsiteX2" fmla="*/ 849815 w 11622155"/>
              <a:gd name="connsiteY2" fmla="*/ 0 h 928108"/>
              <a:gd name="connsiteX3" fmla="*/ 1744469 w 11622155"/>
              <a:gd name="connsiteY3" fmla="*/ 0 h 928108"/>
              <a:gd name="connsiteX4" fmla="*/ 2530680 w 11622155"/>
              <a:gd name="connsiteY4" fmla="*/ 0 h 928108"/>
              <a:gd name="connsiteX5" fmla="*/ 3208448 w 11622155"/>
              <a:gd name="connsiteY5" fmla="*/ 0 h 928108"/>
              <a:gd name="connsiteX6" fmla="*/ 3560888 w 11622155"/>
              <a:gd name="connsiteY6" fmla="*/ 0 h 928108"/>
              <a:gd name="connsiteX7" fmla="*/ 4238656 w 11622155"/>
              <a:gd name="connsiteY7" fmla="*/ 0 h 928108"/>
              <a:gd name="connsiteX8" fmla="*/ 4916424 w 11622155"/>
              <a:gd name="connsiteY8" fmla="*/ 0 h 928108"/>
              <a:gd name="connsiteX9" fmla="*/ 5594192 w 11622155"/>
              <a:gd name="connsiteY9" fmla="*/ 0 h 928108"/>
              <a:gd name="connsiteX10" fmla="*/ 6271960 w 11622155"/>
              <a:gd name="connsiteY10" fmla="*/ 0 h 928108"/>
              <a:gd name="connsiteX11" fmla="*/ 7058171 w 11622155"/>
              <a:gd name="connsiteY11" fmla="*/ 0 h 928108"/>
              <a:gd name="connsiteX12" fmla="*/ 7627496 w 11622155"/>
              <a:gd name="connsiteY12" fmla="*/ 0 h 928108"/>
              <a:gd name="connsiteX13" fmla="*/ 8305264 w 11622155"/>
              <a:gd name="connsiteY13" fmla="*/ 0 h 928108"/>
              <a:gd name="connsiteX14" fmla="*/ 8766146 w 11622155"/>
              <a:gd name="connsiteY14" fmla="*/ 0 h 928108"/>
              <a:gd name="connsiteX15" fmla="*/ 9335471 w 11622155"/>
              <a:gd name="connsiteY15" fmla="*/ 0 h 928108"/>
              <a:gd name="connsiteX16" fmla="*/ 9796354 w 11622155"/>
              <a:gd name="connsiteY16" fmla="*/ 0 h 928108"/>
              <a:gd name="connsiteX17" fmla="*/ 10257236 w 11622155"/>
              <a:gd name="connsiteY17" fmla="*/ 0 h 928108"/>
              <a:gd name="connsiteX18" fmla="*/ 11233222 w 11622155"/>
              <a:gd name="connsiteY18" fmla="*/ 0 h 928108"/>
              <a:gd name="connsiteX19" fmla="*/ 11622155 w 11622155"/>
              <a:gd name="connsiteY19" fmla="*/ 388933 h 928108"/>
              <a:gd name="connsiteX20" fmla="*/ 11622155 w 11622155"/>
              <a:gd name="connsiteY20" fmla="*/ 539175 h 928108"/>
              <a:gd name="connsiteX21" fmla="*/ 11233222 w 11622155"/>
              <a:gd name="connsiteY21" fmla="*/ 928108 h 928108"/>
              <a:gd name="connsiteX22" fmla="*/ 10663897 w 11622155"/>
              <a:gd name="connsiteY22" fmla="*/ 928108 h 928108"/>
              <a:gd name="connsiteX23" fmla="*/ 9769243 w 11622155"/>
              <a:gd name="connsiteY23" fmla="*/ 928108 h 928108"/>
              <a:gd name="connsiteX24" fmla="*/ 8874589 w 11622155"/>
              <a:gd name="connsiteY24" fmla="*/ 928108 h 928108"/>
              <a:gd name="connsiteX25" fmla="*/ 8196821 w 11622155"/>
              <a:gd name="connsiteY25" fmla="*/ 928108 h 928108"/>
              <a:gd name="connsiteX26" fmla="*/ 7519053 w 11622155"/>
              <a:gd name="connsiteY26" fmla="*/ 928108 h 928108"/>
              <a:gd name="connsiteX27" fmla="*/ 6624399 w 11622155"/>
              <a:gd name="connsiteY27" fmla="*/ 928108 h 928108"/>
              <a:gd name="connsiteX28" fmla="*/ 5946631 w 11622155"/>
              <a:gd name="connsiteY28" fmla="*/ 928108 h 928108"/>
              <a:gd name="connsiteX29" fmla="*/ 5268863 w 11622155"/>
              <a:gd name="connsiteY29" fmla="*/ 928108 h 928108"/>
              <a:gd name="connsiteX30" fmla="*/ 4699538 w 11622155"/>
              <a:gd name="connsiteY30" fmla="*/ 928108 h 928108"/>
              <a:gd name="connsiteX31" fmla="*/ 3913327 w 11622155"/>
              <a:gd name="connsiteY31" fmla="*/ 928108 h 928108"/>
              <a:gd name="connsiteX32" fmla="*/ 3127116 w 11622155"/>
              <a:gd name="connsiteY32" fmla="*/ 928108 h 928108"/>
              <a:gd name="connsiteX33" fmla="*/ 2340905 w 11622155"/>
              <a:gd name="connsiteY33" fmla="*/ 928108 h 928108"/>
              <a:gd name="connsiteX34" fmla="*/ 1988466 w 11622155"/>
              <a:gd name="connsiteY34" fmla="*/ 928108 h 928108"/>
              <a:gd name="connsiteX35" fmla="*/ 1636026 w 11622155"/>
              <a:gd name="connsiteY35" fmla="*/ 928108 h 928108"/>
              <a:gd name="connsiteX36" fmla="*/ 1175144 w 11622155"/>
              <a:gd name="connsiteY36" fmla="*/ 928108 h 928108"/>
              <a:gd name="connsiteX37" fmla="*/ 388933 w 11622155"/>
              <a:gd name="connsiteY37" fmla="*/ 928108 h 928108"/>
              <a:gd name="connsiteX38" fmla="*/ 0 w 11622155"/>
              <a:gd name="connsiteY38" fmla="*/ 539175 h 928108"/>
              <a:gd name="connsiteX39" fmla="*/ 0 w 11622155"/>
              <a:gd name="connsiteY39" fmla="*/ 388933 h 92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622155" h="928108" fill="none" extrusionOk="0">
                <a:moveTo>
                  <a:pt x="0" y="388933"/>
                </a:moveTo>
                <a:cubicBezTo>
                  <a:pt x="6789" y="194652"/>
                  <a:pt x="181328" y="-6012"/>
                  <a:pt x="388933" y="0"/>
                </a:cubicBezTo>
                <a:cubicBezTo>
                  <a:pt x="522843" y="-4810"/>
                  <a:pt x="631651" y="2557"/>
                  <a:pt x="849815" y="0"/>
                </a:cubicBezTo>
                <a:cubicBezTo>
                  <a:pt x="1067979" y="-2557"/>
                  <a:pt x="1366237" y="16818"/>
                  <a:pt x="1744469" y="0"/>
                </a:cubicBezTo>
                <a:cubicBezTo>
                  <a:pt x="2122701" y="-16818"/>
                  <a:pt x="2279824" y="-12721"/>
                  <a:pt x="2530680" y="0"/>
                </a:cubicBezTo>
                <a:cubicBezTo>
                  <a:pt x="2781536" y="12721"/>
                  <a:pt x="2944279" y="-30553"/>
                  <a:pt x="3208448" y="0"/>
                </a:cubicBezTo>
                <a:cubicBezTo>
                  <a:pt x="3472617" y="30553"/>
                  <a:pt x="3439880" y="-2517"/>
                  <a:pt x="3560888" y="0"/>
                </a:cubicBezTo>
                <a:cubicBezTo>
                  <a:pt x="3681896" y="2517"/>
                  <a:pt x="4053045" y="-20510"/>
                  <a:pt x="4238656" y="0"/>
                </a:cubicBezTo>
                <a:cubicBezTo>
                  <a:pt x="4424267" y="20510"/>
                  <a:pt x="4682085" y="-24112"/>
                  <a:pt x="4916424" y="0"/>
                </a:cubicBezTo>
                <a:cubicBezTo>
                  <a:pt x="5150763" y="24112"/>
                  <a:pt x="5443720" y="31220"/>
                  <a:pt x="5594192" y="0"/>
                </a:cubicBezTo>
                <a:cubicBezTo>
                  <a:pt x="5744664" y="-31220"/>
                  <a:pt x="6075873" y="9081"/>
                  <a:pt x="6271960" y="0"/>
                </a:cubicBezTo>
                <a:cubicBezTo>
                  <a:pt x="6468047" y="-9081"/>
                  <a:pt x="6878056" y="28035"/>
                  <a:pt x="7058171" y="0"/>
                </a:cubicBezTo>
                <a:cubicBezTo>
                  <a:pt x="7238286" y="-28035"/>
                  <a:pt x="7383644" y="-28128"/>
                  <a:pt x="7627496" y="0"/>
                </a:cubicBezTo>
                <a:cubicBezTo>
                  <a:pt x="7871349" y="28128"/>
                  <a:pt x="7992430" y="28960"/>
                  <a:pt x="8305264" y="0"/>
                </a:cubicBezTo>
                <a:cubicBezTo>
                  <a:pt x="8618098" y="-28960"/>
                  <a:pt x="8605940" y="-22304"/>
                  <a:pt x="8766146" y="0"/>
                </a:cubicBezTo>
                <a:cubicBezTo>
                  <a:pt x="8926352" y="22304"/>
                  <a:pt x="9129603" y="-23745"/>
                  <a:pt x="9335471" y="0"/>
                </a:cubicBezTo>
                <a:cubicBezTo>
                  <a:pt x="9541340" y="23745"/>
                  <a:pt x="9603699" y="-5046"/>
                  <a:pt x="9796354" y="0"/>
                </a:cubicBezTo>
                <a:cubicBezTo>
                  <a:pt x="9989009" y="5046"/>
                  <a:pt x="10119657" y="-14769"/>
                  <a:pt x="10257236" y="0"/>
                </a:cubicBezTo>
                <a:cubicBezTo>
                  <a:pt x="10394815" y="14769"/>
                  <a:pt x="10764848" y="-16821"/>
                  <a:pt x="11233222" y="0"/>
                </a:cubicBezTo>
                <a:cubicBezTo>
                  <a:pt x="11421587" y="12961"/>
                  <a:pt x="11657717" y="150020"/>
                  <a:pt x="11622155" y="388933"/>
                </a:cubicBezTo>
                <a:cubicBezTo>
                  <a:pt x="11619984" y="437727"/>
                  <a:pt x="11616135" y="481810"/>
                  <a:pt x="11622155" y="539175"/>
                </a:cubicBezTo>
                <a:cubicBezTo>
                  <a:pt x="11632057" y="722799"/>
                  <a:pt x="11484896" y="952884"/>
                  <a:pt x="11233222" y="928108"/>
                </a:cubicBezTo>
                <a:cubicBezTo>
                  <a:pt x="11061983" y="953767"/>
                  <a:pt x="10875643" y="944538"/>
                  <a:pt x="10663897" y="928108"/>
                </a:cubicBezTo>
                <a:cubicBezTo>
                  <a:pt x="10452151" y="911678"/>
                  <a:pt x="10004454" y="969021"/>
                  <a:pt x="9769243" y="928108"/>
                </a:cubicBezTo>
                <a:cubicBezTo>
                  <a:pt x="9534032" y="887195"/>
                  <a:pt x="9156472" y="883462"/>
                  <a:pt x="8874589" y="928108"/>
                </a:cubicBezTo>
                <a:cubicBezTo>
                  <a:pt x="8592706" y="972754"/>
                  <a:pt x="8438990" y="912771"/>
                  <a:pt x="8196821" y="928108"/>
                </a:cubicBezTo>
                <a:cubicBezTo>
                  <a:pt x="7954652" y="943445"/>
                  <a:pt x="7724047" y="930930"/>
                  <a:pt x="7519053" y="928108"/>
                </a:cubicBezTo>
                <a:cubicBezTo>
                  <a:pt x="7314059" y="925286"/>
                  <a:pt x="6812956" y="944598"/>
                  <a:pt x="6624399" y="928108"/>
                </a:cubicBezTo>
                <a:cubicBezTo>
                  <a:pt x="6435842" y="911618"/>
                  <a:pt x="6144774" y="912877"/>
                  <a:pt x="5946631" y="928108"/>
                </a:cubicBezTo>
                <a:cubicBezTo>
                  <a:pt x="5748488" y="943339"/>
                  <a:pt x="5604244" y="926867"/>
                  <a:pt x="5268863" y="928108"/>
                </a:cubicBezTo>
                <a:cubicBezTo>
                  <a:pt x="4933482" y="929349"/>
                  <a:pt x="4841296" y="900704"/>
                  <a:pt x="4699538" y="928108"/>
                </a:cubicBezTo>
                <a:cubicBezTo>
                  <a:pt x="4557780" y="955512"/>
                  <a:pt x="4303249" y="947028"/>
                  <a:pt x="3913327" y="928108"/>
                </a:cubicBezTo>
                <a:cubicBezTo>
                  <a:pt x="3523405" y="909188"/>
                  <a:pt x="3324649" y="965358"/>
                  <a:pt x="3127116" y="928108"/>
                </a:cubicBezTo>
                <a:cubicBezTo>
                  <a:pt x="2929583" y="890858"/>
                  <a:pt x="2535966" y="908308"/>
                  <a:pt x="2340905" y="928108"/>
                </a:cubicBezTo>
                <a:cubicBezTo>
                  <a:pt x="2145844" y="947908"/>
                  <a:pt x="2126721" y="936155"/>
                  <a:pt x="1988466" y="928108"/>
                </a:cubicBezTo>
                <a:cubicBezTo>
                  <a:pt x="1850211" y="920061"/>
                  <a:pt x="1729772" y="942243"/>
                  <a:pt x="1636026" y="928108"/>
                </a:cubicBezTo>
                <a:cubicBezTo>
                  <a:pt x="1542280" y="913973"/>
                  <a:pt x="1363477" y="940618"/>
                  <a:pt x="1175144" y="928108"/>
                </a:cubicBezTo>
                <a:cubicBezTo>
                  <a:pt x="986811" y="915598"/>
                  <a:pt x="684571" y="951872"/>
                  <a:pt x="388933" y="928108"/>
                </a:cubicBezTo>
                <a:cubicBezTo>
                  <a:pt x="162331" y="932351"/>
                  <a:pt x="-49498" y="739423"/>
                  <a:pt x="0" y="539175"/>
                </a:cubicBezTo>
                <a:cubicBezTo>
                  <a:pt x="-3023" y="471102"/>
                  <a:pt x="2965" y="456871"/>
                  <a:pt x="0" y="388933"/>
                </a:cubicBezTo>
                <a:close/>
              </a:path>
              <a:path w="11622155" h="928108" stroke="0" extrusionOk="0">
                <a:moveTo>
                  <a:pt x="0" y="388933"/>
                </a:moveTo>
                <a:cubicBezTo>
                  <a:pt x="-4317" y="178662"/>
                  <a:pt x="182793" y="36642"/>
                  <a:pt x="388933" y="0"/>
                </a:cubicBezTo>
                <a:cubicBezTo>
                  <a:pt x="497937" y="13493"/>
                  <a:pt x="708916" y="-3616"/>
                  <a:pt x="849815" y="0"/>
                </a:cubicBezTo>
                <a:cubicBezTo>
                  <a:pt x="990714" y="3616"/>
                  <a:pt x="1203537" y="6089"/>
                  <a:pt x="1419140" y="0"/>
                </a:cubicBezTo>
                <a:cubicBezTo>
                  <a:pt x="1634743" y="-6089"/>
                  <a:pt x="1681548" y="15095"/>
                  <a:pt x="1771580" y="0"/>
                </a:cubicBezTo>
                <a:cubicBezTo>
                  <a:pt x="1861612" y="-15095"/>
                  <a:pt x="2336407" y="-31536"/>
                  <a:pt x="2557791" y="0"/>
                </a:cubicBezTo>
                <a:cubicBezTo>
                  <a:pt x="2779175" y="31536"/>
                  <a:pt x="2754858" y="-11795"/>
                  <a:pt x="2910230" y="0"/>
                </a:cubicBezTo>
                <a:cubicBezTo>
                  <a:pt x="3065602" y="11795"/>
                  <a:pt x="3354254" y="25405"/>
                  <a:pt x="3587998" y="0"/>
                </a:cubicBezTo>
                <a:cubicBezTo>
                  <a:pt x="3821742" y="-25405"/>
                  <a:pt x="3853536" y="21832"/>
                  <a:pt x="4048881" y="0"/>
                </a:cubicBezTo>
                <a:cubicBezTo>
                  <a:pt x="4244226" y="-21832"/>
                  <a:pt x="4359920" y="14755"/>
                  <a:pt x="4509763" y="0"/>
                </a:cubicBezTo>
                <a:cubicBezTo>
                  <a:pt x="4659606" y="-14755"/>
                  <a:pt x="4727982" y="-17371"/>
                  <a:pt x="4862202" y="0"/>
                </a:cubicBezTo>
                <a:cubicBezTo>
                  <a:pt x="4996422" y="17371"/>
                  <a:pt x="5131098" y="6674"/>
                  <a:pt x="5214642" y="0"/>
                </a:cubicBezTo>
                <a:cubicBezTo>
                  <a:pt x="5298186" y="-6674"/>
                  <a:pt x="5533632" y="-3163"/>
                  <a:pt x="5675524" y="0"/>
                </a:cubicBezTo>
                <a:cubicBezTo>
                  <a:pt x="5817416" y="3163"/>
                  <a:pt x="6079980" y="-8520"/>
                  <a:pt x="6244849" y="0"/>
                </a:cubicBezTo>
                <a:cubicBezTo>
                  <a:pt x="6409718" y="8520"/>
                  <a:pt x="6870897" y="12535"/>
                  <a:pt x="7031060" y="0"/>
                </a:cubicBezTo>
                <a:cubicBezTo>
                  <a:pt x="7191223" y="-12535"/>
                  <a:pt x="7508546" y="-30025"/>
                  <a:pt x="7708828" y="0"/>
                </a:cubicBezTo>
                <a:cubicBezTo>
                  <a:pt x="7909110" y="30025"/>
                  <a:pt x="8104896" y="-12751"/>
                  <a:pt x="8278153" y="0"/>
                </a:cubicBezTo>
                <a:cubicBezTo>
                  <a:pt x="8451410" y="12751"/>
                  <a:pt x="8620258" y="-3964"/>
                  <a:pt x="8847478" y="0"/>
                </a:cubicBezTo>
                <a:cubicBezTo>
                  <a:pt x="9074698" y="3964"/>
                  <a:pt x="9188470" y="-12510"/>
                  <a:pt x="9308361" y="0"/>
                </a:cubicBezTo>
                <a:cubicBezTo>
                  <a:pt x="9428252" y="12510"/>
                  <a:pt x="9741494" y="11811"/>
                  <a:pt x="9877686" y="0"/>
                </a:cubicBezTo>
                <a:cubicBezTo>
                  <a:pt x="10013878" y="-11811"/>
                  <a:pt x="10820932" y="3790"/>
                  <a:pt x="11233222" y="0"/>
                </a:cubicBezTo>
                <a:cubicBezTo>
                  <a:pt x="11462122" y="5492"/>
                  <a:pt x="11618687" y="189831"/>
                  <a:pt x="11622155" y="388933"/>
                </a:cubicBezTo>
                <a:cubicBezTo>
                  <a:pt x="11628194" y="452107"/>
                  <a:pt x="11627830" y="505766"/>
                  <a:pt x="11622155" y="539175"/>
                </a:cubicBezTo>
                <a:cubicBezTo>
                  <a:pt x="11583827" y="735930"/>
                  <a:pt x="11459715" y="930692"/>
                  <a:pt x="11233222" y="928108"/>
                </a:cubicBezTo>
                <a:cubicBezTo>
                  <a:pt x="11015004" y="914221"/>
                  <a:pt x="10657215" y="896669"/>
                  <a:pt x="10338568" y="928108"/>
                </a:cubicBezTo>
                <a:cubicBezTo>
                  <a:pt x="10019921" y="959547"/>
                  <a:pt x="9938274" y="951311"/>
                  <a:pt x="9769243" y="928108"/>
                </a:cubicBezTo>
                <a:cubicBezTo>
                  <a:pt x="9600213" y="904905"/>
                  <a:pt x="9315959" y="922689"/>
                  <a:pt x="9199918" y="928108"/>
                </a:cubicBezTo>
                <a:cubicBezTo>
                  <a:pt x="9083878" y="933527"/>
                  <a:pt x="8837051" y="928765"/>
                  <a:pt x="8739036" y="928108"/>
                </a:cubicBezTo>
                <a:cubicBezTo>
                  <a:pt x="8641021" y="927451"/>
                  <a:pt x="8553377" y="930371"/>
                  <a:pt x="8386596" y="928108"/>
                </a:cubicBezTo>
                <a:cubicBezTo>
                  <a:pt x="8219815" y="925845"/>
                  <a:pt x="8043323" y="910244"/>
                  <a:pt x="7925714" y="928108"/>
                </a:cubicBezTo>
                <a:cubicBezTo>
                  <a:pt x="7808105" y="945972"/>
                  <a:pt x="7585037" y="910243"/>
                  <a:pt x="7247946" y="928108"/>
                </a:cubicBezTo>
                <a:cubicBezTo>
                  <a:pt x="6910855" y="945973"/>
                  <a:pt x="7041351" y="930965"/>
                  <a:pt x="6895506" y="928108"/>
                </a:cubicBezTo>
                <a:cubicBezTo>
                  <a:pt x="6749661" y="925251"/>
                  <a:pt x="6654745" y="910632"/>
                  <a:pt x="6543067" y="928108"/>
                </a:cubicBezTo>
                <a:cubicBezTo>
                  <a:pt x="6431389" y="945584"/>
                  <a:pt x="6255236" y="915324"/>
                  <a:pt x="6082185" y="928108"/>
                </a:cubicBezTo>
                <a:cubicBezTo>
                  <a:pt x="5909134" y="940892"/>
                  <a:pt x="5634275" y="924385"/>
                  <a:pt x="5404417" y="928108"/>
                </a:cubicBezTo>
                <a:cubicBezTo>
                  <a:pt x="5174559" y="931831"/>
                  <a:pt x="5051429" y="918026"/>
                  <a:pt x="4835091" y="928108"/>
                </a:cubicBezTo>
                <a:cubicBezTo>
                  <a:pt x="4618753" y="938190"/>
                  <a:pt x="4473141" y="927700"/>
                  <a:pt x="4265766" y="928108"/>
                </a:cubicBezTo>
                <a:cubicBezTo>
                  <a:pt x="4058391" y="928516"/>
                  <a:pt x="3950955" y="921560"/>
                  <a:pt x="3696441" y="928108"/>
                </a:cubicBezTo>
                <a:cubicBezTo>
                  <a:pt x="3441928" y="934656"/>
                  <a:pt x="3301761" y="933076"/>
                  <a:pt x="3018673" y="928108"/>
                </a:cubicBezTo>
                <a:cubicBezTo>
                  <a:pt x="2735585" y="923140"/>
                  <a:pt x="2443725" y="911705"/>
                  <a:pt x="2124019" y="928108"/>
                </a:cubicBezTo>
                <a:cubicBezTo>
                  <a:pt x="1804313" y="944511"/>
                  <a:pt x="1790245" y="922981"/>
                  <a:pt x="1663137" y="928108"/>
                </a:cubicBezTo>
                <a:cubicBezTo>
                  <a:pt x="1536029" y="933235"/>
                  <a:pt x="957509" y="885192"/>
                  <a:pt x="388933" y="928108"/>
                </a:cubicBezTo>
                <a:cubicBezTo>
                  <a:pt x="174815" y="933553"/>
                  <a:pt x="-12315" y="748540"/>
                  <a:pt x="0" y="539175"/>
                </a:cubicBezTo>
                <a:cubicBezTo>
                  <a:pt x="7076" y="482065"/>
                  <a:pt x="4560" y="462143"/>
                  <a:pt x="0" y="38893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4190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gửi</a:t>
            </a:r>
            <a:r>
              <a:rPr kumimoji="0" lang="en-US" sz="3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giấy mời.</a:t>
            </a:r>
            <a:endParaRPr kumimoji="0" lang="vi-VN" sz="3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99CEA6A-B538-A05F-B9AA-54509FA8209A}"/>
              </a:ext>
            </a:extLst>
          </p:cNvPr>
          <p:cNvGrpSpPr/>
          <p:nvPr/>
        </p:nvGrpSpPr>
        <p:grpSpPr>
          <a:xfrm>
            <a:off x="284922" y="1492889"/>
            <a:ext cx="5620273" cy="1040297"/>
            <a:chOff x="1877476" y="4139700"/>
            <a:chExt cx="5620273" cy="104029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CE7C9067-C9B9-FF46-CBAF-87B591BEE6D1}"/>
                </a:ext>
              </a:extLst>
            </p:cNvPr>
            <p:cNvSpPr/>
            <p:nvPr/>
          </p:nvSpPr>
          <p:spPr>
            <a:xfrm>
              <a:off x="2291606" y="4237488"/>
              <a:ext cx="5206143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Gửi giấy mời trực tiếp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D771A1D6-22C7-5C2C-498C-DD1F56D10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78520EB-7339-7BDF-8612-D9A3F79381E6}"/>
              </a:ext>
            </a:extLst>
          </p:cNvPr>
          <p:cNvGrpSpPr/>
          <p:nvPr/>
        </p:nvGrpSpPr>
        <p:grpSpPr>
          <a:xfrm>
            <a:off x="92924" y="2793975"/>
            <a:ext cx="6181666" cy="1040297"/>
            <a:chOff x="1580773" y="4112366"/>
            <a:chExt cx="6181666" cy="104029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C803E570-010A-6E44-D60C-B3EC2F3F449D}"/>
                </a:ext>
              </a:extLst>
            </p:cNvPr>
            <p:cNvSpPr/>
            <p:nvPr/>
          </p:nvSpPr>
          <p:spPr>
            <a:xfrm>
              <a:off x="2291607" y="4237488"/>
              <a:ext cx="5470832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Gửi giấy mời qua bưu điện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4B220A96-292F-F8FB-8222-8F47765E1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580773" y="4112366"/>
              <a:ext cx="1040297" cy="104029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91F8F57-6FB9-13FF-594A-AFA49ED5F0B5}"/>
              </a:ext>
            </a:extLst>
          </p:cNvPr>
          <p:cNvGrpSpPr/>
          <p:nvPr/>
        </p:nvGrpSpPr>
        <p:grpSpPr>
          <a:xfrm>
            <a:off x="231781" y="4140755"/>
            <a:ext cx="5323398" cy="1104420"/>
            <a:chOff x="1771459" y="4209920"/>
            <a:chExt cx="4563078" cy="110442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04D6E4B-7B65-DB55-253F-07ABD50922F7}"/>
                </a:ext>
              </a:extLst>
            </p:cNvPr>
            <p:cNvSpPr/>
            <p:nvPr/>
          </p:nvSpPr>
          <p:spPr>
            <a:xfrm>
              <a:off x="2291607" y="4237488"/>
              <a:ext cx="4042930" cy="107685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Đăng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website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0E39C2CD-9160-1458-0EAC-EA11C69D4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771459" y="4209920"/>
              <a:ext cx="1040297" cy="104029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869EE48-7900-5CA8-5920-15D1FCDA10BC}"/>
              </a:ext>
            </a:extLst>
          </p:cNvPr>
          <p:cNvGrpSpPr/>
          <p:nvPr/>
        </p:nvGrpSpPr>
        <p:grpSpPr>
          <a:xfrm>
            <a:off x="1459562" y="5565958"/>
            <a:ext cx="3677008" cy="1040297"/>
            <a:chOff x="1877476" y="4139700"/>
            <a:chExt cx="3677008" cy="104029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B3FD1315-4F21-548A-6AD2-CB8B20865407}"/>
                </a:ext>
              </a:extLst>
            </p:cNvPr>
            <p:cNvSpPr/>
            <p:nvPr/>
          </p:nvSpPr>
          <p:spPr>
            <a:xfrm>
              <a:off x="2291607" y="4237488"/>
              <a:ext cx="3262877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B6B11D5C-C0D5-E8ED-8455-C3BAFAC29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81D38E1-9652-9BC7-E739-832262F760B8}"/>
              </a:ext>
            </a:extLst>
          </p:cNvPr>
          <p:cNvGrpSpPr/>
          <p:nvPr/>
        </p:nvGrpSpPr>
        <p:grpSpPr>
          <a:xfrm>
            <a:off x="6361044" y="1574546"/>
            <a:ext cx="4753466" cy="4997821"/>
            <a:chOff x="8001897" y="2517912"/>
            <a:chExt cx="3807499" cy="400322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B525FBAE-D820-D5C4-F4A5-6E7B2C79DFCF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3606194"/>
                <a:gd name="connsiteY0" fmla="*/ 344906 h 2069394"/>
                <a:gd name="connsiteX1" fmla="*/ 344906 w 3606194"/>
                <a:gd name="connsiteY1" fmla="*/ 0 h 2069394"/>
                <a:gd name="connsiteX2" fmla="*/ 3261288 w 3606194"/>
                <a:gd name="connsiteY2" fmla="*/ 0 h 2069394"/>
                <a:gd name="connsiteX3" fmla="*/ 3606194 w 3606194"/>
                <a:gd name="connsiteY3" fmla="*/ 344906 h 2069394"/>
                <a:gd name="connsiteX4" fmla="*/ 3606194 w 3606194"/>
                <a:gd name="connsiteY4" fmla="*/ 1724488 h 2069394"/>
                <a:gd name="connsiteX5" fmla="*/ 3261288 w 3606194"/>
                <a:gd name="connsiteY5" fmla="*/ 2069394 h 2069394"/>
                <a:gd name="connsiteX6" fmla="*/ 344906 w 3606194"/>
                <a:gd name="connsiteY6" fmla="*/ 2069394 h 2069394"/>
                <a:gd name="connsiteX7" fmla="*/ 0 w 3606194"/>
                <a:gd name="connsiteY7" fmla="*/ 1724488 h 2069394"/>
                <a:gd name="connsiteX8" fmla="*/ 0 w 3606194"/>
                <a:gd name="connsiteY8" fmla="*/ 344906 h 206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6194" h="2069394" fill="none" extrusionOk="0">
                  <a:moveTo>
                    <a:pt x="0" y="344906"/>
                  </a:moveTo>
                  <a:cubicBezTo>
                    <a:pt x="714" y="173743"/>
                    <a:pt x="165330" y="18310"/>
                    <a:pt x="344906" y="0"/>
                  </a:cubicBezTo>
                  <a:cubicBezTo>
                    <a:pt x="1316615" y="72427"/>
                    <a:pt x="2622157" y="61419"/>
                    <a:pt x="3261288" y="0"/>
                  </a:cubicBezTo>
                  <a:cubicBezTo>
                    <a:pt x="3447588" y="-28819"/>
                    <a:pt x="3600152" y="152592"/>
                    <a:pt x="3606194" y="344906"/>
                  </a:cubicBezTo>
                  <a:cubicBezTo>
                    <a:pt x="3667121" y="495434"/>
                    <a:pt x="3523119" y="1280499"/>
                    <a:pt x="3606194" y="1724488"/>
                  </a:cubicBezTo>
                  <a:cubicBezTo>
                    <a:pt x="3611071" y="1890223"/>
                    <a:pt x="3443221" y="2059806"/>
                    <a:pt x="3261288" y="2069394"/>
                  </a:cubicBezTo>
                  <a:cubicBezTo>
                    <a:pt x="2628680" y="2099221"/>
                    <a:pt x="1037177" y="1990088"/>
                    <a:pt x="344906" y="2069394"/>
                  </a:cubicBezTo>
                  <a:cubicBezTo>
                    <a:pt x="171154" y="2067502"/>
                    <a:pt x="-10267" y="1917004"/>
                    <a:pt x="0" y="1724488"/>
                  </a:cubicBezTo>
                  <a:cubicBezTo>
                    <a:pt x="18308" y="1319600"/>
                    <a:pt x="-63811" y="667225"/>
                    <a:pt x="0" y="344906"/>
                  </a:cubicBezTo>
                  <a:close/>
                </a:path>
                <a:path w="3606194" h="2069394" stroke="0" extrusionOk="0">
                  <a:moveTo>
                    <a:pt x="0" y="344906"/>
                  </a:moveTo>
                  <a:cubicBezTo>
                    <a:pt x="4059" y="155526"/>
                    <a:pt x="170400" y="33295"/>
                    <a:pt x="344906" y="0"/>
                  </a:cubicBezTo>
                  <a:cubicBezTo>
                    <a:pt x="1371645" y="123000"/>
                    <a:pt x="2410319" y="-96860"/>
                    <a:pt x="3261288" y="0"/>
                  </a:cubicBezTo>
                  <a:cubicBezTo>
                    <a:pt x="3427211" y="-18721"/>
                    <a:pt x="3621237" y="124093"/>
                    <a:pt x="3606194" y="344906"/>
                  </a:cubicBezTo>
                  <a:cubicBezTo>
                    <a:pt x="3486458" y="573676"/>
                    <a:pt x="3676427" y="1305613"/>
                    <a:pt x="3606194" y="1724488"/>
                  </a:cubicBezTo>
                  <a:cubicBezTo>
                    <a:pt x="3574318" y="1926522"/>
                    <a:pt x="3423288" y="2064732"/>
                    <a:pt x="3261288" y="2069394"/>
                  </a:cubicBezTo>
                  <a:cubicBezTo>
                    <a:pt x="2293102" y="1908687"/>
                    <a:pt x="1313252" y="2109061"/>
                    <a:pt x="344906" y="2069394"/>
                  </a:cubicBezTo>
                  <a:cubicBezTo>
                    <a:pt x="123170" y="2063082"/>
                    <a:pt x="-29415" y="1901648"/>
                    <a:pt x="0" y="1724488"/>
                  </a:cubicBezTo>
                  <a:cubicBezTo>
                    <a:pt x="4713" y="1543623"/>
                    <a:pt x="-26731" y="900521"/>
                    <a:pt x="0" y="34490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uLnTx/>
                  <a:uFillTx/>
                  <a:latin typeface="UTM Cookies" panose="02040603050506020204" pitchFamily="18" charset="0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7F815BED-DF72-8347-8C28-9DFD6F10D6E9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20117E6C-B0DC-0D36-57ED-3FD55372C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2E0717F8-F4C4-C7CE-4649-A4C146BCB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289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DC72FD8-4BA3-F2B2-E05C-663083811CFF}"/>
              </a:ext>
            </a:extLst>
          </p:cNvPr>
          <p:cNvSpPr/>
          <p:nvPr/>
        </p:nvSpPr>
        <p:spPr>
          <a:xfrm>
            <a:off x="284922" y="285633"/>
            <a:ext cx="11622155" cy="928108"/>
          </a:xfrm>
          <a:custGeom>
            <a:avLst/>
            <a:gdLst>
              <a:gd name="connsiteX0" fmla="*/ 0 w 11622155"/>
              <a:gd name="connsiteY0" fmla="*/ 388933 h 928108"/>
              <a:gd name="connsiteX1" fmla="*/ 388933 w 11622155"/>
              <a:gd name="connsiteY1" fmla="*/ 0 h 928108"/>
              <a:gd name="connsiteX2" fmla="*/ 849815 w 11622155"/>
              <a:gd name="connsiteY2" fmla="*/ 0 h 928108"/>
              <a:gd name="connsiteX3" fmla="*/ 1744469 w 11622155"/>
              <a:gd name="connsiteY3" fmla="*/ 0 h 928108"/>
              <a:gd name="connsiteX4" fmla="*/ 2530680 w 11622155"/>
              <a:gd name="connsiteY4" fmla="*/ 0 h 928108"/>
              <a:gd name="connsiteX5" fmla="*/ 3208448 w 11622155"/>
              <a:gd name="connsiteY5" fmla="*/ 0 h 928108"/>
              <a:gd name="connsiteX6" fmla="*/ 3560888 w 11622155"/>
              <a:gd name="connsiteY6" fmla="*/ 0 h 928108"/>
              <a:gd name="connsiteX7" fmla="*/ 4238656 w 11622155"/>
              <a:gd name="connsiteY7" fmla="*/ 0 h 928108"/>
              <a:gd name="connsiteX8" fmla="*/ 4916424 w 11622155"/>
              <a:gd name="connsiteY8" fmla="*/ 0 h 928108"/>
              <a:gd name="connsiteX9" fmla="*/ 5594192 w 11622155"/>
              <a:gd name="connsiteY9" fmla="*/ 0 h 928108"/>
              <a:gd name="connsiteX10" fmla="*/ 6271960 w 11622155"/>
              <a:gd name="connsiteY10" fmla="*/ 0 h 928108"/>
              <a:gd name="connsiteX11" fmla="*/ 7058171 w 11622155"/>
              <a:gd name="connsiteY11" fmla="*/ 0 h 928108"/>
              <a:gd name="connsiteX12" fmla="*/ 7627496 w 11622155"/>
              <a:gd name="connsiteY12" fmla="*/ 0 h 928108"/>
              <a:gd name="connsiteX13" fmla="*/ 8305264 w 11622155"/>
              <a:gd name="connsiteY13" fmla="*/ 0 h 928108"/>
              <a:gd name="connsiteX14" fmla="*/ 8766146 w 11622155"/>
              <a:gd name="connsiteY14" fmla="*/ 0 h 928108"/>
              <a:gd name="connsiteX15" fmla="*/ 9335471 w 11622155"/>
              <a:gd name="connsiteY15" fmla="*/ 0 h 928108"/>
              <a:gd name="connsiteX16" fmla="*/ 9796354 w 11622155"/>
              <a:gd name="connsiteY16" fmla="*/ 0 h 928108"/>
              <a:gd name="connsiteX17" fmla="*/ 10257236 w 11622155"/>
              <a:gd name="connsiteY17" fmla="*/ 0 h 928108"/>
              <a:gd name="connsiteX18" fmla="*/ 11233222 w 11622155"/>
              <a:gd name="connsiteY18" fmla="*/ 0 h 928108"/>
              <a:gd name="connsiteX19" fmla="*/ 11622155 w 11622155"/>
              <a:gd name="connsiteY19" fmla="*/ 388933 h 928108"/>
              <a:gd name="connsiteX20" fmla="*/ 11622155 w 11622155"/>
              <a:gd name="connsiteY20" fmla="*/ 539175 h 928108"/>
              <a:gd name="connsiteX21" fmla="*/ 11233222 w 11622155"/>
              <a:gd name="connsiteY21" fmla="*/ 928108 h 928108"/>
              <a:gd name="connsiteX22" fmla="*/ 10663897 w 11622155"/>
              <a:gd name="connsiteY22" fmla="*/ 928108 h 928108"/>
              <a:gd name="connsiteX23" fmla="*/ 9769243 w 11622155"/>
              <a:gd name="connsiteY23" fmla="*/ 928108 h 928108"/>
              <a:gd name="connsiteX24" fmla="*/ 8874589 w 11622155"/>
              <a:gd name="connsiteY24" fmla="*/ 928108 h 928108"/>
              <a:gd name="connsiteX25" fmla="*/ 8196821 w 11622155"/>
              <a:gd name="connsiteY25" fmla="*/ 928108 h 928108"/>
              <a:gd name="connsiteX26" fmla="*/ 7519053 w 11622155"/>
              <a:gd name="connsiteY26" fmla="*/ 928108 h 928108"/>
              <a:gd name="connsiteX27" fmla="*/ 6624399 w 11622155"/>
              <a:gd name="connsiteY27" fmla="*/ 928108 h 928108"/>
              <a:gd name="connsiteX28" fmla="*/ 5946631 w 11622155"/>
              <a:gd name="connsiteY28" fmla="*/ 928108 h 928108"/>
              <a:gd name="connsiteX29" fmla="*/ 5268863 w 11622155"/>
              <a:gd name="connsiteY29" fmla="*/ 928108 h 928108"/>
              <a:gd name="connsiteX30" fmla="*/ 4699538 w 11622155"/>
              <a:gd name="connsiteY30" fmla="*/ 928108 h 928108"/>
              <a:gd name="connsiteX31" fmla="*/ 3913327 w 11622155"/>
              <a:gd name="connsiteY31" fmla="*/ 928108 h 928108"/>
              <a:gd name="connsiteX32" fmla="*/ 3127116 w 11622155"/>
              <a:gd name="connsiteY32" fmla="*/ 928108 h 928108"/>
              <a:gd name="connsiteX33" fmla="*/ 2340905 w 11622155"/>
              <a:gd name="connsiteY33" fmla="*/ 928108 h 928108"/>
              <a:gd name="connsiteX34" fmla="*/ 1988466 w 11622155"/>
              <a:gd name="connsiteY34" fmla="*/ 928108 h 928108"/>
              <a:gd name="connsiteX35" fmla="*/ 1636026 w 11622155"/>
              <a:gd name="connsiteY35" fmla="*/ 928108 h 928108"/>
              <a:gd name="connsiteX36" fmla="*/ 1175144 w 11622155"/>
              <a:gd name="connsiteY36" fmla="*/ 928108 h 928108"/>
              <a:gd name="connsiteX37" fmla="*/ 388933 w 11622155"/>
              <a:gd name="connsiteY37" fmla="*/ 928108 h 928108"/>
              <a:gd name="connsiteX38" fmla="*/ 0 w 11622155"/>
              <a:gd name="connsiteY38" fmla="*/ 539175 h 928108"/>
              <a:gd name="connsiteX39" fmla="*/ 0 w 11622155"/>
              <a:gd name="connsiteY39" fmla="*/ 388933 h 92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622155" h="928108" fill="none" extrusionOk="0">
                <a:moveTo>
                  <a:pt x="0" y="388933"/>
                </a:moveTo>
                <a:cubicBezTo>
                  <a:pt x="6789" y="194652"/>
                  <a:pt x="181328" y="-6012"/>
                  <a:pt x="388933" y="0"/>
                </a:cubicBezTo>
                <a:cubicBezTo>
                  <a:pt x="522843" y="-4810"/>
                  <a:pt x="631651" y="2557"/>
                  <a:pt x="849815" y="0"/>
                </a:cubicBezTo>
                <a:cubicBezTo>
                  <a:pt x="1067979" y="-2557"/>
                  <a:pt x="1366237" y="16818"/>
                  <a:pt x="1744469" y="0"/>
                </a:cubicBezTo>
                <a:cubicBezTo>
                  <a:pt x="2122701" y="-16818"/>
                  <a:pt x="2279824" y="-12721"/>
                  <a:pt x="2530680" y="0"/>
                </a:cubicBezTo>
                <a:cubicBezTo>
                  <a:pt x="2781536" y="12721"/>
                  <a:pt x="2944279" y="-30553"/>
                  <a:pt x="3208448" y="0"/>
                </a:cubicBezTo>
                <a:cubicBezTo>
                  <a:pt x="3472617" y="30553"/>
                  <a:pt x="3439880" y="-2517"/>
                  <a:pt x="3560888" y="0"/>
                </a:cubicBezTo>
                <a:cubicBezTo>
                  <a:pt x="3681896" y="2517"/>
                  <a:pt x="4053045" y="-20510"/>
                  <a:pt x="4238656" y="0"/>
                </a:cubicBezTo>
                <a:cubicBezTo>
                  <a:pt x="4424267" y="20510"/>
                  <a:pt x="4682085" y="-24112"/>
                  <a:pt x="4916424" y="0"/>
                </a:cubicBezTo>
                <a:cubicBezTo>
                  <a:pt x="5150763" y="24112"/>
                  <a:pt x="5443720" y="31220"/>
                  <a:pt x="5594192" y="0"/>
                </a:cubicBezTo>
                <a:cubicBezTo>
                  <a:pt x="5744664" y="-31220"/>
                  <a:pt x="6075873" y="9081"/>
                  <a:pt x="6271960" y="0"/>
                </a:cubicBezTo>
                <a:cubicBezTo>
                  <a:pt x="6468047" y="-9081"/>
                  <a:pt x="6878056" y="28035"/>
                  <a:pt x="7058171" y="0"/>
                </a:cubicBezTo>
                <a:cubicBezTo>
                  <a:pt x="7238286" y="-28035"/>
                  <a:pt x="7383644" y="-28128"/>
                  <a:pt x="7627496" y="0"/>
                </a:cubicBezTo>
                <a:cubicBezTo>
                  <a:pt x="7871349" y="28128"/>
                  <a:pt x="7992430" y="28960"/>
                  <a:pt x="8305264" y="0"/>
                </a:cubicBezTo>
                <a:cubicBezTo>
                  <a:pt x="8618098" y="-28960"/>
                  <a:pt x="8605940" y="-22304"/>
                  <a:pt x="8766146" y="0"/>
                </a:cubicBezTo>
                <a:cubicBezTo>
                  <a:pt x="8926352" y="22304"/>
                  <a:pt x="9129603" y="-23745"/>
                  <a:pt x="9335471" y="0"/>
                </a:cubicBezTo>
                <a:cubicBezTo>
                  <a:pt x="9541340" y="23745"/>
                  <a:pt x="9603699" y="-5046"/>
                  <a:pt x="9796354" y="0"/>
                </a:cubicBezTo>
                <a:cubicBezTo>
                  <a:pt x="9989009" y="5046"/>
                  <a:pt x="10119657" y="-14769"/>
                  <a:pt x="10257236" y="0"/>
                </a:cubicBezTo>
                <a:cubicBezTo>
                  <a:pt x="10394815" y="14769"/>
                  <a:pt x="10764848" y="-16821"/>
                  <a:pt x="11233222" y="0"/>
                </a:cubicBezTo>
                <a:cubicBezTo>
                  <a:pt x="11421587" y="12961"/>
                  <a:pt x="11657717" y="150020"/>
                  <a:pt x="11622155" y="388933"/>
                </a:cubicBezTo>
                <a:cubicBezTo>
                  <a:pt x="11619984" y="437727"/>
                  <a:pt x="11616135" y="481810"/>
                  <a:pt x="11622155" y="539175"/>
                </a:cubicBezTo>
                <a:cubicBezTo>
                  <a:pt x="11632057" y="722799"/>
                  <a:pt x="11484896" y="952884"/>
                  <a:pt x="11233222" y="928108"/>
                </a:cubicBezTo>
                <a:cubicBezTo>
                  <a:pt x="11061983" y="953767"/>
                  <a:pt x="10875643" y="944538"/>
                  <a:pt x="10663897" y="928108"/>
                </a:cubicBezTo>
                <a:cubicBezTo>
                  <a:pt x="10452151" y="911678"/>
                  <a:pt x="10004454" y="969021"/>
                  <a:pt x="9769243" y="928108"/>
                </a:cubicBezTo>
                <a:cubicBezTo>
                  <a:pt x="9534032" y="887195"/>
                  <a:pt x="9156472" y="883462"/>
                  <a:pt x="8874589" y="928108"/>
                </a:cubicBezTo>
                <a:cubicBezTo>
                  <a:pt x="8592706" y="972754"/>
                  <a:pt x="8438990" y="912771"/>
                  <a:pt x="8196821" y="928108"/>
                </a:cubicBezTo>
                <a:cubicBezTo>
                  <a:pt x="7954652" y="943445"/>
                  <a:pt x="7724047" y="930930"/>
                  <a:pt x="7519053" y="928108"/>
                </a:cubicBezTo>
                <a:cubicBezTo>
                  <a:pt x="7314059" y="925286"/>
                  <a:pt x="6812956" y="944598"/>
                  <a:pt x="6624399" y="928108"/>
                </a:cubicBezTo>
                <a:cubicBezTo>
                  <a:pt x="6435842" y="911618"/>
                  <a:pt x="6144774" y="912877"/>
                  <a:pt x="5946631" y="928108"/>
                </a:cubicBezTo>
                <a:cubicBezTo>
                  <a:pt x="5748488" y="943339"/>
                  <a:pt x="5604244" y="926867"/>
                  <a:pt x="5268863" y="928108"/>
                </a:cubicBezTo>
                <a:cubicBezTo>
                  <a:pt x="4933482" y="929349"/>
                  <a:pt x="4841296" y="900704"/>
                  <a:pt x="4699538" y="928108"/>
                </a:cubicBezTo>
                <a:cubicBezTo>
                  <a:pt x="4557780" y="955512"/>
                  <a:pt x="4303249" y="947028"/>
                  <a:pt x="3913327" y="928108"/>
                </a:cubicBezTo>
                <a:cubicBezTo>
                  <a:pt x="3523405" y="909188"/>
                  <a:pt x="3324649" y="965358"/>
                  <a:pt x="3127116" y="928108"/>
                </a:cubicBezTo>
                <a:cubicBezTo>
                  <a:pt x="2929583" y="890858"/>
                  <a:pt x="2535966" y="908308"/>
                  <a:pt x="2340905" y="928108"/>
                </a:cubicBezTo>
                <a:cubicBezTo>
                  <a:pt x="2145844" y="947908"/>
                  <a:pt x="2126721" y="936155"/>
                  <a:pt x="1988466" y="928108"/>
                </a:cubicBezTo>
                <a:cubicBezTo>
                  <a:pt x="1850211" y="920061"/>
                  <a:pt x="1729772" y="942243"/>
                  <a:pt x="1636026" y="928108"/>
                </a:cubicBezTo>
                <a:cubicBezTo>
                  <a:pt x="1542280" y="913973"/>
                  <a:pt x="1363477" y="940618"/>
                  <a:pt x="1175144" y="928108"/>
                </a:cubicBezTo>
                <a:cubicBezTo>
                  <a:pt x="986811" y="915598"/>
                  <a:pt x="684571" y="951872"/>
                  <a:pt x="388933" y="928108"/>
                </a:cubicBezTo>
                <a:cubicBezTo>
                  <a:pt x="162331" y="932351"/>
                  <a:pt x="-49498" y="739423"/>
                  <a:pt x="0" y="539175"/>
                </a:cubicBezTo>
                <a:cubicBezTo>
                  <a:pt x="-3023" y="471102"/>
                  <a:pt x="2965" y="456871"/>
                  <a:pt x="0" y="388933"/>
                </a:cubicBezTo>
                <a:close/>
              </a:path>
              <a:path w="11622155" h="928108" stroke="0" extrusionOk="0">
                <a:moveTo>
                  <a:pt x="0" y="388933"/>
                </a:moveTo>
                <a:cubicBezTo>
                  <a:pt x="-4317" y="178662"/>
                  <a:pt x="182793" y="36642"/>
                  <a:pt x="388933" y="0"/>
                </a:cubicBezTo>
                <a:cubicBezTo>
                  <a:pt x="497937" y="13493"/>
                  <a:pt x="708916" y="-3616"/>
                  <a:pt x="849815" y="0"/>
                </a:cubicBezTo>
                <a:cubicBezTo>
                  <a:pt x="990714" y="3616"/>
                  <a:pt x="1203537" y="6089"/>
                  <a:pt x="1419140" y="0"/>
                </a:cubicBezTo>
                <a:cubicBezTo>
                  <a:pt x="1634743" y="-6089"/>
                  <a:pt x="1681548" y="15095"/>
                  <a:pt x="1771580" y="0"/>
                </a:cubicBezTo>
                <a:cubicBezTo>
                  <a:pt x="1861612" y="-15095"/>
                  <a:pt x="2336407" y="-31536"/>
                  <a:pt x="2557791" y="0"/>
                </a:cubicBezTo>
                <a:cubicBezTo>
                  <a:pt x="2779175" y="31536"/>
                  <a:pt x="2754858" y="-11795"/>
                  <a:pt x="2910230" y="0"/>
                </a:cubicBezTo>
                <a:cubicBezTo>
                  <a:pt x="3065602" y="11795"/>
                  <a:pt x="3354254" y="25405"/>
                  <a:pt x="3587998" y="0"/>
                </a:cubicBezTo>
                <a:cubicBezTo>
                  <a:pt x="3821742" y="-25405"/>
                  <a:pt x="3853536" y="21832"/>
                  <a:pt x="4048881" y="0"/>
                </a:cubicBezTo>
                <a:cubicBezTo>
                  <a:pt x="4244226" y="-21832"/>
                  <a:pt x="4359920" y="14755"/>
                  <a:pt x="4509763" y="0"/>
                </a:cubicBezTo>
                <a:cubicBezTo>
                  <a:pt x="4659606" y="-14755"/>
                  <a:pt x="4727982" y="-17371"/>
                  <a:pt x="4862202" y="0"/>
                </a:cubicBezTo>
                <a:cubicBezTo>
                  <a:pt x="4996422" y="17371"/>
                  <a:pt x="5131098" y="6674"/>
                  <a:pt x="5214642" y="0"/>
                </a:cubicBezTo>
                <a:cubicBezTo>
                  <a:pt x="5298186" y="-6674"/>
                  <a:pt x="5533632" y="-3163"/>
                  <a:pt x="5675524" y="0"/>
                </a:cubicBezTo>
                <a:cubicBezTo>
                  <a:pt x="5817416" y="3163"/>
                  <a:pt x="6079980" y="-8520"/>
                  <a:pt x="6244849" y="0"/>
                </a:cubicBezTo>
                <a:cubicBezTo>
                  <a:pt x="6409718" y="8520"/>
                  <a:pt x="6870897" y="12535"/>
                  <a:pt x="7031060" y="0"/>
                </a:cubicBezTo>
                <a:cubicBezTo>
                  <a:pt x="7191223" y="-12535"/>
                  <a:pt x="7508546" y="-30025"/>
                  <a:pt x="7708828" y="0"/>
                </a:cubicBezTo>
                <a:cubicBezTo>
                  <a:pt x="7909110" y="30025"/>
                  <a:pt x="8104896" y="-12751"/>
                  <a:pt x="8278153" y="0"/>
                </a:cubicBezTo>
                <a:cubicBezTo>
                  <a:pt x="8451410" y="12751"/>
                  <a:pt x="8620258" y="-3964"/>
                  <a:pt x="8847478" y="0"/>
                </a:cubicBezTo>
                <a:cubicBezTo>
                  <a:pt x="9074698" y="3964"/>
                  <a:pt x="9188470" y="-12510"/>
                  <a:pt x="9308361" y="0"/>
                </a:cubicBezTo>
                <a:cubicBezTo>
                  <a:pt x="9428252" y="12510"/>
                  <a:pt x="9741494" y="11811"/>
                  <a:pt x="9877686" y="0"/>
                </a:cubicBezTo>
                <a:cubicBezTo>
                  <a:pt x="10013878" y="-11811"/>
                  <a:pt x="10820932" y="3790"/>
                  <a:pt x="11233222" y="0"/>
                </a:cubicBezTo>
                <a:cubicBezTo>
                  <a:pt x="11462122" y="5492"/>
                  <a:pt x="11618687" y="189831"/>
                  <a:pt x="11622155" y="388933"/>
                </a:cubicBezTo>
                <a:cubicBezTo>
                  <a:pt x="11628194" y="452107"/>
                  <a:pt x="11627830" y="505766"/>
                  <a:pt x="11622155" y="539175"/>
                </a:cubicBezTo>
                <a:cubicBezTo>
                  <a:pt x="11583827" y="735930"/>
                  <a:pt x="11459715" y="930692"/>
                  <a:pt x="11233222" y="928108"/>
                </a:cubicBezTo>
                <a:cubicBezTo>
                  <a:pt x="11015004" y="914221"/>
                  <a:pt x="10657215" y="896669"/>
                  <a:pt x="10338568" y="928108"/>
                </a:cubicBezTo>
                <a:cubicBezTo>
                  <a:pt x="10019921" y="959547"/>
                  <a:pt x="9938274" y="951311"/>
                  <a:pt x="9769243" y="928108"/>
                </a:cubicBezTo>
                <a:cubicBezTo>
                  <a:pt x="9600213" y="904905"/>
                  <a:pt x="9315959" y="922689"/>
                  <a:pt x="9199918" y="928108"/>
                </a:cubicBezTo>
                <a:cubicBezTo>
                  <a:pt x="9083878" y="933527"/>
                  <a:pt x="8837051" y="928765"/>
                  <a:pt x="8739036" y="928108"/>
                </a:cubicBezTo>
                <a:cubicBezTo>
                  <a:pt x="8641021" y="927451"/>
                  <a:pt x="8553377" y="930371"/>
                  <a:pt x="8386596" y="928108"/>
                </a:cubicBezTo>
                <a:cubicBezTo>
                  <a:pt x="8219815" y="925845"/>
                  <a:pt x="8043323" y="910244"/>
                  <a:pt x="7925714" y="928108"/>
                </a:cubicBezTo>
                <a:cubicBezTo>
                  <a:pt x="7808105" y="945972"/>
                  <a:pt x="7585037" y="910243"/>
                  <a:pt x="7247946" y="928108"/>
                </a:cubicBezTo>
                <a:cubicBezTo>
                  <a:pt x="6910855" y="945973"/>
                  <a:pt x="7041351" y="930965"/>
                  <a:pt x="6895506" y="928108"/>
                </a:cubicBezTo>
                <a:cubicBezTo>
                  <a:pt x="6749661" y="925251"/>
                  <a:pt x="6654745" y="910632"/>
                  <a:pt x="6543067" y="928108"/>
                </a:cubicBezTo>
                <a:cubicBezTo>
                  <a:pt x="6431389" y="945584"/>
                  <a:pt x="6255236" y="915324"/>
                  <a:pt x="6082185" y="928108"/>
                </a:cubicBezTo>
                <a:cubicBezTo>
                  <a:pt x="5909134" y="940892"/>
                  <a:pt x="5634275" y="924385"/>
                  <a:pt x="5404417" y="928108"/>
                </a:cubicBezTo>
                <a:cubicBezTo>
                  <a:pt x="5174559" y="931831"/>
                  <a:pt x="5051429" y="918026"/>
                  <a:pt x="4835091" y="928108"/>
                </a:cubicBezTo>
                <a:cubicBezTo>
                  <a:pt x="4618753" y="938190"/>
                  <a:pt x="4473141" y="927700"/>
                  <a:pt x="4265766" y="928108"/>
                </a:cubicBezTo>
                <a:cubicBezTo>
                  <a:pt x="4058391" y="928516"/>
                  <a:pt x="3950955" y="921560"/>
                  <a:pt x="3696441" y="928108"/>
                </a:cubicBezTo>
                <a:cubicBezTo>
                  <a:pt x="3441928" y="934656"/>
                  <a:pt x="3301761" y="933076"/>
                  <a:pt x="3018673" y="928108"/>
                </a:cubicBezTo>
                <a:cubicBezTo>
                  <a:pt x="2735585" y="923140"/>
                  <a:pt x="2443725" y="911705"/>
                  <a:pt x="2124019" y="928108"/>
                </a:cubicBezTo>
                <a:cubicBezTo>
                  <a:pt x="1804313" y="944511"/>
                  <a:pt x="1790245" y="922981"/>
                  <a:pt x="1663137" y="928108"/>
                </a:cubicBezTo>
                <a:cubicBezTo>
                  <a:pt x="1536029" y="933235"/>
                  <a:pt x="957509" y="885192"/>
                  <a:pt x="388933" y="928108"/>
                </a:cubicBezTo>
                <a:cubicBezTo>
                  <a:pt x="174815" y="933553"/>
                  <a:pt x="-12315" y="748540"/>
                  <a:pt x="0" y="539175"/>
                </a:cubicBezTo>
                <a:cubicBezTo>
                  <a:pt x="7076" y="482065"/>
                  <a:pt x="4560" y="462143"/>
                  <a:pt x="0" y="38893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4190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gửi</a:t>
            </a:r>
            <a:r>
              <a:rPr kumimoji="0" lang="en-US" sz="3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giấy mời.</a:t>
            </a:r>
            <a:endParaRPr kumimoji="0" lang="vi-VN" sz="3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5157FD-9E81-FD62-E03D-DA32A5991F85}"/>
              </a:ext>
            </a:extLst>
          </p:cNvPr>
          <p:cNvSpPr txBox="1"/>
          <p:nvPr/>
        </p:nvSpPr>
        <p:spPr>
          <a:xfrm>
            <a:off x="4326802" y="1481325"/>
            <a:ext cx="78651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Trò</a:t>
            </a:r>
            <a:r>
              <a:rPr kumimoji="0" lang="en-US" sz="80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chơi</a:t>
            </a:r>
            <a:endParaRPr kumimoji="0" lang="en-US" sz="80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iCiel Crocante" panose="02000000000000000000" pitchFamily="50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“</a:t>
            </a:r>
            <a:r>
              <a:rPr kumimoji="0" lang="en-US" sz="8000" b="1" i="0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truyền</a:t>
            </a:r>
            <a:r>
              <a:rPr kumimoji="0" lang="en-US" sz="80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điện</a:t>
            </a:r>
            <a:r>
              <a:rPr kumimoji="0" lang="en-US" sz="80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”</a:t>
            </a:r>
          </a:p>
        </p:txBody>
      </p: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4815009A-41D1-6EA0-A15D-1B1616531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395576"/>
            <a:ext cx="3007835" cy="53021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3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EB1AE47E-5384-6B67-1EA0-6B103AA5A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903" t="2963" r="6221" b="20328"/>
          <a:stretch/>
        </p:blipFill>
        <p:spPr>
          <a:xfrm>
            <a:off x="0" y="11288"/>
            <a:ext cx="12192000" cy="6858001"/>
          </a:xfrm>
          <a:prstGeom prst="rect">
            <a:avLst/>
          </a:prstGeom>
        </p:spPr>
      </p:pic>
      <p:pic>
        <p:nvPicPr>
          <p:cNvPr id="135" name="Picture 134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C6AF9801-4C9F-C0BB-F670-5EA3AC39A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395576"/>
            <a:ext cx="3007835" cy="53021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FDB39D5C-D702-CD7A-C021-920C1E60B8C9}"/>
              </a:ext>
            </a:extLst>
          </p:cNvPr>
          <p:cNvSpPr txBox="1"/>
          <p:nvPr/>
        </p:nvSpPr>
        <p:spPr>
          <a:xfrm>
            <a:off x="4144485" y="1547462"/>
            <a:ext cx="78379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63060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6C681A0-734C-ECB6-4D9A-62920211383C}"/>
              </a:ext>
            </a:extLst>
          </p:cNvPr>
          <p:cNvSpPr/>
          <p:nvPr/>
        </p:nvSpPr>
        <p:spPr>
          <a:xfrm>
            <a:off x="5608321" y="206119"/>
            <a:ext cx="6071575" cy="2219029"/>
          </a:xfrm>
          <a:custGeom>
            <a:avLst/>
            <a:gdLst>
              <a:gd name="connsiteX0" fmla="*/ 0 w 5811077"/>
              <a:gd name="connsiteY0" fmla="*/ 651618 h 2219029"/>
              <a:gd name="connsiteX1" fmla="*/ 651618 w 5811077"/>
              <a:gd name="connsiteY1" fmla="*/ 0 h 2219029"/>
              <a:gd name="connsiteX2" fmla="*/ 1250517 w 5811077"/>
              <a:gd name="connsiteY2" fmla="*/ 0 h 2219029"/>
              <a:gd name="connsiteX3" fmla="*/ 1804337 w 5811077"/>
              <a:gd name="connsiteY3" fmla="*/ 0 h 2219029"/>
              <a:gd name="connsiteX4" fmla="*/ 2313079 w 5811077"/>
              <a:gd name="connsiteY4" fmla="*/ 0 h 2219029"/>
              <a:gd name="connsiteX5" fmla="*/ 2866900 w 5811077"/>
              <a:gd name="connsiteY5" fmla="*/ 0 h 2219029"/>
              <a:gd name="connsiteX6" fmla="*/ 3510877 w 5811077"/>
              <a:gd name="connsiteY6" fmla="*/ 0 h 2219029"/>
              <a:gd name="connsiteX7" fmla="*/ 4019619 w 5811077"/>
              <a:gd name="connsiteY7" fmla="*/ 0 h 2219029"/>
              <a:gd name="connsiteX8" fmla="*/ 4528361 w 5811077"/>
              <a:gd name="connsiteY8" fmla="*/ 0 h 2219029"/>
              <a:gd name="connsiteX9" fmla="*/ 5159459 w 5811077"/>
              <a:gd name="connsiteY9" fmla="*/ 0 h 2219029"/>
              <a:gd name="connsiteX10" fmla="*/ 5811077 w 5811077"/>
              <a:gd name="connsiteY10" fmla="*/ 651618 h 2219029"/>
              <a:gd name="connsiteX11" fmla="*/ 5811077 w 5811077"/>
              <a:gd name="connsiteY11" fmla="*/ 1082041 h 2219029"/>
              <a:gd name="connsiteX12" fmla="*/ 5811077 w 5811077"/>
              <a:gd name="connsiteY12" fmla="*/ 1567411 h 2219029"/>
              <a:gd name="connsiteX13" fmla="*/ 5159459 w 5811077"/>
              <a:gd name="connsiteY13" fmla="*/ 2219029 h 2219029"/>
              <a:gd name="connsiteX14" fmla="*/ 4650717 w 5811077"/>
              <a:gd name="connsiteY14" fmla="*/ 2219029 h 2219029"/>
              <a:gd name="connsiteX15" fmla="*/ 3916583 w 5811077"/>
              <a:gd name="connsiteY15" fmla="*/ 2219029 h 2219029"/>
              <a:gd name="connsiteX16" fmla="*/ 3272606 w 5811077"/>
              <a:gd name="connsiteY16" fmla="*/ 2219029 h 2219029"/>
              <a:gd name="connsiteX17" fmla="*/ 2538471 w 5811077"/>
              <a:gd name="connsiteY17" fmla="*/ 2219029 h 2219029"/>
              <a:gd name="connsiteX18" fmla="*/ 1984651 w 5811077"/>
              <a:gd name="connsiteY18" fmla="*/ 2219029 h 2219029"/>
              <a:gd name="connsiteX19" fmla="*/ 1250517 w 5811077"/>
              <a:gd name="connsiteY19" fmla="*/ 2219029 h 2219029"/>
              <a:gd name="connsiteX20" fmla="*/ 651618 w 5811077"/>
              <a:gd name="connsiteY20" fmla="*/ 2219029 h 2219029"/>
              <a:gd name="connsiteX21" fmla="*/ 0 w 5811077"/>
              <a:gd name="connsiteY21" fmla="*/ 1567411 h 2219029"/>
              <a:gd name="connsiteX22" fmla="*/ 0 w 5811077"/>
              <a:gd name="connsiteY22" fmla="*/ 1118672 h 2219029"/>
              <a:gd name="connsiteX23" fmla="*/ 0 w 5811077"/>
              <a:gd name="connsiteY23" fmla="*/ 651618 h 221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11077" h="2219029" fill="none" extrusionOk="0">
                <a:moveTo>
                  <a:pt x="0" y="651618"/>
                </a:moveTo>
                <a:cubicBezTo>
                  <a:pt x="22790" y="253375"/>
                  <a:pt x="349669" y="-63723"/>
                  <a:pt x="651618" y="0"/>
                </a:cubicBezTo>
                <a:cubicBezTo>
                  <a:pt x="858405" y="27860"/>
                  <a:pt x="1100618" y="5379"/>
                  <a:pt x="1250517" y="0"/>
                </a:cubicBezTo>
                <a:cubicBezTo>
                  <a:pt x="1400416" y="-5379"/>
                  <a:pt x="1673456" y="4934"/>
                  <a:pt x="1804337" y="0"/>
                </a:cubicBezTo>
                <a:cubicBezTo>
                  <a:pt x="1935218" y="-4934"/>
                  <a:pt x="2208943" y="-15921"/>
                  <a:pt x="2313079" y="0"/>
                </a:cubicBezTo>
                <a:cubicBezTo>
                  <a:pt x="2417215" y="15921"/>
                  <a:pt x="2737721" y="19888"/>
                  <a:pt x="2866900" y="0"/>
                </a:cubicBezTo>
                <a:cubicBezTo>
                  <a:pt x="2996079" y="-19888"/>
                  <a:pt x="3235027" y="27319"/>
                  <a:pt x="3510877" y="0"/>
                </a:cubicBezTo>
                <a:cubicBezTo>
                  <a:pt x="3786727" y="-27319"/>
                  <a:pt x="3887756" y="21800"/>
                  <a:pt x="4019619" y="0"/>
                </a:cubicBezTo>
                <a:cubicBezTo>
                  <a:pt x="4151482" y="-21800"/>
                  <a:pt x="4384363" y="-19038"/>
                  <a:pt x="4528361" y="0"/>
                </a:cubicBezTo>
                <a:cubicBezTo>
                  <a:pt x="4672359" y="19038"/>
                  <a:pt x="4875129" y="25972"/>
                  <a:pt x="5159459" y="0"/>
                </a:cubicBezTo>
                <a:cubicBezTo>
                  <a:pt x="5599666" y="-2624"/>
                  <a:pt x="5778990" y="336889"/>
                  <a:pt x="5811077" y="651618"/>
                </a:cubicBezTo>
                <a:cubicBezTo>
                  <a:pt x="5801396" y="827265"/>
                  <a:pt x="5811746" y="971510"/>
                  <a:pt x="5811077" y="1082041"/>
                </a:cubicBezTo>
                <a:cubicBezTo>
                  <a:pt x="5810408" y="1192572"/>
                  <a:pt x="5794728" y="1354045"/>
                  <a:pt x="5811077" y="1567411"/>
                </a:cubicBezTo>
                <a:cubicBezTo>
                  <a:pt x="5812877" y="1914330"/>
                  <a:pt x="5519541" y="2174847"/>
                  <a:pt x="5159459" y="2219029"/>
                </a:cubicBezTo>
                <a:cubicBezTo>
                  <a:pt x="5052650" y="2226574"/>
                  <a:pt x="4844213" y="2237836"/>
                  <a:pt x="4650717" y="2219029"/>
                </a:cubicBezTo>
                <a:cubicBezTo>
                  <a:pt x="4457221" y="2200222"/>
                  <a:pt x="4203513" y="2221874"/>
                  <a:pt x="3916583" y="2219029"/>
                </a:cubicBezTo>
                <a:cubicBezTo>
                  <a:pt x="3629653" y="2216184"/>
                  <a:pt x="3529855" y="2211872"/>
                  <a:pt x="3272606" y="2219029"/>
                </a:cubicBezTo>
                <a:cubicBezTo>
                  <a:pt x="3015357" y="2226186"/>
                  <a:pt x="2749637" y="2247178"/>
                  <a:pt x="2538471" y="2219029"/>
                </a:cubicBezTo>
                <a:cubicBezTo>
                  <a:pt x="2327306" y="2190880"/>
                  <a:pt x="2219057" y="2193530"/>
                  <a:pt x="1984651" y="2219029"/>
                </a:cubicBezTo>
                <a:cubicBezTo>
                  <a:pt x="1750245" y="2244528"/>
                  <a:pt x="1560214" y="2200195"/>
                  <a:pt x="1250517" y="2219029"/>
                </a:cubicBezTo>
                <a:cubicBezTo>
                  <a:pt x="940820" y="2237863"/>
                  <a:pt x="815627" y="2236312"/>
                  <a:pt x="651618" y="2219029"/>
                </a:cubicBezTo>
                <a:cubicBezTo>
                  <a:pt x="278577" y="2208263"/>
                  <a:pt x="38200" y="1941850"/>
                  <a:pt x="0" y="1567411"/>
                </a:cubicBezTo>
                <a:cubicBezTo>
                  <a:pt x="16290" y="1385919"/>
                  <a:pt x="16066" y="1282065"/>
                  <a:pt x="0" y="1118672"/>
                </a:cubicBezTo>
                <a:cubicBezTo>
                  <a:pt x="-16066" y="955279"/>
                  <a:pt x="7280" y="784455"/>
                  <a:pt x="0" y="651618"/>
                </a:cubicBezTo>
                <a:close/>
              </a:path>
              <a:path w="5811077" h="2219029" stroke="0" extrusionOk="0">
                <a:moveTo>
                  <a:pt x="0" y="651618"/>
                </a:moveTo>
                <a:cubicBezTo>
                  <a:pt x="-25157" y="318143"/>
                  <a:pt x="294239" y="10577"/>
                  <a:pt x="651618" y="0"/>
                </a:cubicBezTo>
                <a:cubicBezTo>
                  <a:pt x="855559" y="-26804"/>
                  <a:pt x="1084019" y="-21935"/>
                  <a:pt x="1205438" y="0"/>
                </a:cubicBezTo>
                <a:cubicBezTo>
                  <a:pt x="1326857" y="21935"/>
                  <a:pt x="1591042" y="26988"/>
                  <a:pt x="1804337" y="0"/>
                </a:cubicBezTo>
                <a:cubicBezTo>
                  <a:pt x="2017632" y="-26988"/>
                  <a:pt x="2198131" y="-19582"/>
                  <a:pt x="2313079" y="0"/>
                </a:cubicBezTo>
                <a:cubicBezTo>
                  <a:pt x="2428027" y="19582"/>
                  <a:pt x="2815238" y="3121"/>
                  <a:pt x="3002135" y="0"/>
                </a:cubicBezTo>
                <a:cubicBezTo>
                  <a:pt x="3189032" y="-3121"/>
                  <a:pt x="3402979" y="24899"/>
                  <a:pt x="3510877" y="0"/>
                </a:cubicBezTo>
                <a:cubicBezTo>
                  <a:pt x="3618775" y="-24899"/>
                  <a:pt x="3985991" y="-5480"/>
                  <a:pt x="4154854" y="0"/>
                </a:cubicBezTo>
                <a:cubicBezTo>
                  <a:pt x="4323717" y="5480"/>
                  <a:pt x="4793308" y="31527"/>
                  <a:pt x="5159459" y="0"/>
                </a:cubicBezTo>
                <a:cubicBezTo>
                  <a:pt x="5500793" y="25241"/>
                  <a:pt x="5784422" y="365871"/>
                  <a:pt x="5811077" y="651618"/>
                </a:cubicBezTo>
                <a:cubicBezTo>
                  <a:pt x="5810890" y="760340"/>
                  <a:pt x="5807375" y="1015029"/>
                  <a:pt x="5811077" y="1109515"/>
                </a:cubicBezTo>
                <a:cubicBezTo>
                  <a:pt x="5814779" y="1204001"/>
                  <a:pt x="5817875" y="1395298"/>
                  <a:pt x="5811077" y="1567411"/>
                </a:cubicBezTo>
                <a:cubicBezTo>
                  <a:pt x="5809692" y="1887014"/>
                  <a:pt x="5510910" y="2215207"/>
                  <a:pt x="5159459" y="2219029"/>
                </a:cubicBezTo>
                <a:cubicBezTo>
                  <a:pt x="4906468" y="2196994"/>
                  <a:pt x="4668210" y="2223001"/>
                  <a:pt x="4470403" y="2219029"/>
                </a:cubicBezTo>
                <a:cubicBezTo>
                  <a:pt x="4272596" y="2215057"/>
                  <a:pt x="4129075" y="2201175"/>
                  <a:pt x="3871504" y="2219029"/>
                </a:cubicBezTo>
                <a:cubicBezTo>
                  <a:pt x="3613933" y="2236883"/>
                  <a:pt x="3419342" y="2231042"/>
                  <a:pt x="3272606" y="2219029"/>
                </a:cubicBezTo>
                <a:cubicBezTo>
                  <a:pt x="3125870" y="2207016"/>
                  <a:pt x="2943273" y="2195257"/>
                  <a:pt x="2718785" y="2219029"/>
                </a:cubicBezTo>
                <a:cubicBezTo>
                  <a:pt x="2494297" y="2242801"/>
                  <a:pt x="2305652" y="2201981"/>
                  <a:pt x="2119886" y="2219029"/>
                </a:cubicBezTo>
                <a:cubicBezTo>
                  <a:pt x="1934120" y="2236077"/>
                  <a:pt x="1627793" y="2190964"/>
                  <a:pt x="1430831" y="2219029"/>
                </a:cubicBezTo>
                <a:cubicBezTo>
                  <a:pt x="1233869" y="2247094"/>
                  <a:pt x="895796" y="2245845"/>
                  <a:pt x="651618" y="2219029"/>
                </a:cubicBezTo>
                <a:cubicBezTo>
                  <a:pt x="328879" y="2283503"/>
                  <a:pt x="31454" y="1967681"/>
                  <a:pt x="0" y="1567411"/>
                </a:cubicBezTo>
                <a:cubicBezTo>
                  <a:pt x="22300" y="1423049"/>
                  <a:pt x="19440" y="1295459"/>
                  <a:pt x="0" y="1091199"/>
                </a:cubicBezTo>
                <a:cubicBezTo>
                  <a:pt x="-19440" y="886939"/>
                  <a:pt x="-16418" y="845086"/>
                  <a:pt x="0" y="65161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2936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Ghi vào sổ tay 2 – 3 thông tin và đặc điểm nổi bật của trống đồng Đông Sơn.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7AEF4EC-2E03-C0BF-5B0E-50B6DEA12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590" y="2618094"/>
            <a:ext cx="3024306" cy="39542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822F960-E85C-F0DF-81C1-3DFF6122F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686" y="2618093"/>
            <a:ext cx="2674824" cy="39542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5" t="5938" r="23328" b="4357"/>
          <a:stretch/>
        </p:blipFill>
        <p:spPr>
          <a:xfrm>
            <a:off x="764038" y="1315633"/>
            <a:ext cx="4452689" cy="45284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610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6C681A0-734C-ECB6-4D9A-62920211383C}"/>
              </a:ext>
            </a:extLst>
          </p:cNvPr>
          <p:cNvSpPr/>
          <p:nvPr/>
        </p:nvSpPr>
        <p:spPr>
          <a:xfrm>
            <a:off x="1087974" y="235731"/>
            <a:ext cx="10320255" cy="1197129"/>
          </a:xfrm>
          <a:custGeom>
            <a:avLst/>
            <a:gdLst>
              <a:gd name="connsiteX0" fmla="*/ 0 w 10016051"/>
              <a:gd name="connsiteY0" fmla="*/ 303313 h 1032908"/>
              <a:gd name="connsiteX1" fmla="*/ 303313 w 10016051"/>
              <a:gd name="connsiteY1" fmla="*/ 0 h 1032908"/>
              <a:gd name="connsiteX2" fmla="*/ 881321 w 10016051"/>
              <a:gd name="connsiteY2" fmla="*/ 0 h 1032908"/>
              <a:gd name="connsiteX3" fmla="*/ 1365234 w 10016051"/>
              <a:gd name="connsiteY3" fmla="*/ 0 h 1032908"/>
              <a:gd name="connsiteX4" fmla="*/ 2225524 w 10016051"/>
              <a:gd name="connsiteY4" fmla="*/ 0 h 1032908"/>
              <a:gd name="connsiteX5" fmla="*/ 2897626 w 10016051"/>
              <a:gd name="connsiteY5" fmla="*/ 0 h 1032908"/>
              <a:gd name="connsiteX6" fmla="*/ 3475633 w 10016051"/>
              <a:gd name="connsiteY6" fmla="*/ 0 h 1032908"/>
              <a:gd name="connsiteX7" fmla="*/ 4335924 w 10016051"/>
              <a:gd name="connsiteY7" fmla="*/ 0 h 1032908"/>
              <a:gd name="connsiteX8" fmla="*/ 5102120 w 10016051"/>
              <a:gd name="connsiteY8" fmla="*/ 0 h 1032908"/>
              <a:gd name="connsiteX9" fmla="*/ 5774222 w 10016051"/>
              <a:gd name="connsiteY9" fmla="*/ 0 h 1032908"/>
              <a:gd name="connsiteX10" fmla="*/ 6164041 w 10016051"/>
              <a:gd name="connsiteY10" fmla="*/ 0 h 1032908"/>
              <a:gd name="connsiteX11" fmla="*/ 6836142 w 10016051"/>
              <a:gd name="connsiteY11" fmla="*/ 0 h 1032908"/>
              <a:gd name="connsiteX12" fmla="*/ 7508244 w 10016051"/>
              <a:gd name="connsiteY12" fmla="*/ 0 h 1032908"/>
              <a:gd name="connsiteX13" fmla="*/ 8180346 w 10016051"/>
              <a:gd name="connsiteY13" fmla="*/ 0 h 1032908"/>
              <a:gd name="connsiteX14" fmla="*/ 8852448 w 10016051"/>
              <a:gd name="connsiteY14" fmla="*/ 0 h 1032908"/>
              <a:gd name="connsiteX15" fmla="*/ 9712738 w 10016051"/>
              <a:gd name="connsiteY15" fmla="*/ 0 h 1032908"/>
              <a:gd name="connsiteX16" fmla="*/ 10016051 w 10016051"/>
              <a:gd name="connsiteY16" fmla="*/ 303313 h 1032908"/>
              <a:gd name="connsiteX17" fmla="*/ 10016051 w 10016051"/>
              <a:gd name="connsiteY17" fmla="*/ 729595 h 1032908"/>
              <a:gd name="connsiteX18" fmla="*/ 9712738 w 10016051"/>
              <a:gd name="connsiteY18" fmla="*/ 1032908 h 1032908"/>
              <a:gd name="connsiteX19" fmla="*/ 9040636 w 10016051"/>
              <a:gd name="connsiteY19" fmla="*/ 1032908 h 1032908"/>
              <a:gd name="connsiteX20" fmla="*/ 8274440 w 10016051"/>
              <a:gd name="connsiteY20" fmla="*/ 1032908 h 1032908"/>
              <a:gd name="connsiteX21" fmla="*/ 7414150 w 10016051"/>
              <a:gd name="connsiteY21" fmla="*/ 1032908 h 1032908"/>
              <a:gd name="connsiteX22" fmla="*/ 6647954 w 10016051"/>
              <a:gd name="connsiteY22" fmla="*/ 1032908 h 1032908"/>
              <a:gd name="connsiteX23" fmla="*/ 5787664 w 10016051"/>
              <a:gd name="connsiteY23" fmla="*/ 1032908 h 1032908"/>
              <a:gd name="connsiteX24" fmla="*/ 5115562 w 10016051"/>
              <a:gd name="connsiteY24" fmla="*/ 1032908 h 1032908"/>
              <a:gd name="connsiteX25" fmla="*/ 4537554 w 10016051"/>
              <a:gd name="connsiteY25" fmla="*/ 1032908 h 1032908"/>
              <a:gd name="connsiteX26" fmla="*/ 3771358 w 10016051"/>
              <a:gd name="connsiteY26" fmla="*/ 1032908 h 1032908"/>
              <a:gd name="connsiteX27" fmla="*/ 2911068 w 10016051"/>
              <a:gd name="connsiteY27" fmla="*/ 1032908 h 1032908"/>
              <a:gd name="connsiteX28" fmla="*/ 2050778 w 10016051"/>
              <a:gd name="connsiteY28" fmla="*/ 1032908 h 1032908"/>
              <a:gd name="connsiteX29" fmla="*/ 1378676 w 10016051"/>
              <a:gd name="connsiteY29" fmla="*/ 1032908 h 1032908"/>
              <a:gd name="connsiteX30" fmla="*/ 303313 w 10016051"/>
              <a:gd name="connsiteY30" fmla="*/ 1032908 h 1032908"/>
              <a:gd name="connsiteX31" fmla="*/ 0 w 10016051"/>
              <a:gd name="connsiteY31" fmla="*/ 729595 h 1032908"/>
              <a:gd name="connsiteX32" fmla="*/ 0 w 10016051"/>
              <a:gd name="connsiteY32" fmla="*/ 303313 h 103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16051" h="1032908" fill="none" extrusionOk="0">
                <a:moveTo>
                  <a:pt x="0" y="303313"/>
                </a:moveTo>
                <a:cubicBezTo>
                  <a:pt x="-22890" y="130694"/>
                  <a:pt x="164466" y="29673"/>
                  <a:pt x="303313" y="0"/>
                </a:cubicBezTo>
                <a:cubicBezTo>
                  <a:pt x="583492" y="1694"/>
                  <a:pt x="693130" y="13328"/>
                  <a:pt x="881321" y="0"/>
                </a:cubicBezTo>
                <a:cubicBezTo>
                  <a:pt x="1069512" y="-13328"/>
                  <a:pt x="1242604" y="-16507"/>
                  <a:pt x="1365234" y="0"/>
                </a:cubicBezTo>
                <a:cubicBezTo>
                  <a:pt x="1487864" y="16507"/>
                  <a:pt x="1828764" y="-24876"/>
                  <a:pt x="2225524" y="0"/>
                </a:cubicBezTo>
                <a:cubicBezTo>
                  <a:pt x="2622284" y="24876"/>
                  <a:pt x="2755322" y="-9442"/>
                  <a:pt x="2897626" y="0"/>
                </a:cubicBezTo>
                <a:cubicBezTo>
                  <a:pt x="3039930" y="9442"/>
                  <a:pt x="3224615" y="-14062"/>
                  <a:pt x="3475633" y="0"/>
                </a:cubicBezTo>
                <a:cubicBezTo>
                  <a:pt x="3726651" y="14062"/>
                  <a:pt x="4077197" y="35884"/>
                  <a:pt x="4335924" y="0"/>
                </a:cubicBezTo>
                <a:cubicBezTo>
                  <a:pt x="4594651" y="-35884"/>
                  <a:pt x="4765944" y="2663"/>
                  <a:pt x="5102120" y="0"/>
                </a:cubicBezTo>
                <a:cubicBezTo>
                  <a:pt x="5438296" y="-2663"/>
                  <a:pt x="5569858" y="-6009"/>
                  <a:pt x="5774222" y="0"/>
                </a:cubicBezTo>
                <a:cubicBezTo>
                  <a:pt x="5978586" y="6009"/>
                  <a:pt x="6008791" y="-8909"/>
                  <a:pt x="6164041" y="0"/>
                </a:cubicBezTo>
                <a:cubicBezTo>
                  <a:pt x="6319291" y="8909"/>
                  <a:pt x="6587788" y="20635"/>
                  <a:pt x="6836142" y="0"/>
                </a:cubicBezTo>
                <a:cubicBezTo>
                  <a:pt x="7084496" y="-20635"/>
                  <a:pt x="7372448" y="32175"/>
                  <a:pt x="7508244" y="0"/>
                </a:cubicBezTo>
                <a:cubicBezTo>
                  <a:pt x="7644040" y="-32175"/>
                  <a:pt x="7848409" y="-11498"/>
                  <a:pt x="8180346" y="0"/>
                </a:cubicBezTo>
                <a:cubicBezTo>
                  <a:pt x="8512283" y="11498"/>
                  <a:pt x="8654664" y="-12049"/>
                  <a:pt x="8852448" y="0"/>
                </a:cubicBezTo>
                <a:cubicBezTo>
                  <a:pt x="9050232" y="12049"/>
                  <a:pt x="9287860" y="4438"/>
                  <a:pt x="9712738" y="0"/>
                </a:cubicBezTo>
                <a:cubicBezTo>
                  <a:pt x="9892480" y="-39676"/>
                  <a:pt x="9999687" y="148162"/>
                  <a:pt x="10016051" y="303313"/>
                </a:cubicBezTo>
                <a:cubicBezTo>
                  <a:pt x="10010357" y="471188"/>
                  <a:pt x="9998502" y="559529"/>
                  <a:pt x="10016051" y="729595"/>
                </a:cubicBezTo>
                <a:cubicBezTo>
                  <a:pt x="10011569" y="887677"/>
                  <a:pt x="9853252" y="1041140"/>
                  <a:pt x="9712738" y="1032908"/>
                </a:cubicBezTo>
                <a:cubicBezTo>
                  <a:pt x="9388716" y="1052004"/>
                  <a:pt x="9200997" y="1058176"/>
                  <a:pt x="9040636" y="1032908"/>
                </a:cubicBezTo>
                <a:cubicBezTo>
                  <a:pt x="8880275" y="1007640"/>
                  <a:pt x="8657488" y="996127"/>
                  <a:pt x="8274440" y="1032908"/>
                </a:cubicBezTo>
                <a:cubicBezTo>
                  <a:pt x="7891392" y="1069689"/>
                  <a:pt x="7842954" y="1007314"/>
                  <a:pt x="7414150" y="1032908"/>
                </a:cubicBezTo>
                <a:cubicBezTo>
                  <a:pt x="6985346" y="1058503"/>
                  <a:pt x="6879709" y="1058969"/>
                  <a:pt x="6647954" y="1032908"/>
                </a:cubicBezTo>
                <a:cubicBezTo>
                  <a:pt x="6416199" y="1006847"/>
                  <a:pt x="6028869" y="1071097"/>
                  <a:pt x="5787664" y="1032908"/>
                </a:cubicBezTo>
                <a:cubicBezTo>
                  <a:pt x="5546459" y="994720"/>
                  <a:pt x="5416253" y="1003212"/>
                  <a:pt x="5115562" y="1032908"/>
                </a:cubicBezTo>
                <a:cubicBezTo>
                  <a:pt x="4814871" y="1062604"/>
                  <a:pt x="4785949" y="1057665"/>
                  <a:pt x="4537554" y="1032908"/>
                </a:cubicBezTo>
                <a:cubicBezTo>
                  <a:pt x="4289159" y="1008151"/>
                  <a:pt x="4004081" y="1018605"/>
                  <a:pt x="3771358" y="1032908"/>
                </a:cubicBezTo>
                <a:cubicBezTo>
                  <a:pt x="3538635" y="1047211"/>
                  <a:pt x="3170855" y="1025208"/>
                  <a:pt x="2911068" y="1032908"/>
                </a:cubicBezTo>
                <a:cubicBezTo>
                  <a:pt x="2651281" y="1040609"/>
                  <a:pt x="2273047" y="1010450"/>
                  <a:pt x="2050778" y="1032908"/>
                </a:cubicBezTo>
                <a:cubicBezTo>
                  <a:pt x="1828509" y="1055367"/>
                  <a:pt x="1648101" y="1016500"/>
                  <a:pt x="1378676" y="1032908"/>
                </a:cubicBezTo>
                <a:cubicBezTo>
                  <a:pt x="1109251" y="1049316"/>
                  <a:pt x="645529" y="997091"/>
                  <a:pt x="303313" y="1032908"/>
                </a:cubicBezTo>
                <a:cubicBezTo>
                  <a:pt x="142295" y="1047965"/>
                  <a:pt x="-6920" y="937768"/>
                  <a:pt x="0" y="729595"/>
                </a:cubicBezTo>
                <a:cubicBezTo>
                  <a:pt x="7762" y="556893"/>
                  <a:pt x="1016" y="439580"/>
                  <a:pt x="0" y="303313"/>
                </a:cubicBezTo>
                <a:close/>
              </a:path>
              <a:path w="10016051" h="1032908" stroke="0" extrusionOk="0">
                <a:moveTo>
                  <a:pt x="0" y="303313"/>
                </a:moveTo>
                <a:cubicBezTo>
                  <a:pt x="-10838" y="147173"/>
                  <a:pt x="141279" y="23184"/>
                  <a:pt x="303313" y="0"/>
                </a:cubicBezTo>
                <a:cubicBezTo>
                  <a:pt x="514004" y="20101"/>
                  <a:pt x="662449" y="1400"/>
                  <a:pt x="787226" y="0"/>
                </a:cubicBezTo>
                <a:cubicBezTo>
                  <a:pt x="912003" y="-1400"/>
                  <a:pt x="1117976" y="13422"/>
                  <a:pt x="1365234" y="0"/>
                </a:cubicBezTo>
                <a:cubicBezTo>
                  <a:pt x="1612492" y="-13422"/>
                  <a:pt x="1592018" y="8232"/>
                  <a:pt x="1755053" y="0"/>
                </a:cubicBezTo>
                <a:cubicBezTo>
                  <a:pt x="1918088" y="-8232"/>
                  <a:pt x="2169887" y="-54"/>
                  <a:pt x="2521249" y="0"/>
                </a:cubicBezTo>
                <a:cubicBezTo>
                  <a:pt x="2872611" y="54"/>
                  <a:pt x="2787428" y="-3164"/>
                  <a:pt x="2911068" y="0"/>
                </a:cubicBezTo>
                <a:cubicBezTo>
                  <a:pt x="3034708" y="3164"/>
                  <a:pt x="3367901" y="26857"/>
                  <a:pt x="3583170" y="0"/>
                </a:cubicBezTo>
                <a:cubicBezTo>
                  <a:pt x="3798439" y="-26857"/>
                  <a:pt x="3828866" y="15683"/>
                  <a:pt x="4067083" y="0"/>
                </a:cubicBezTo>
                <a:cubicBezTo>
                  <a:pt x="4305300" y="-15683"/>
                  <a:pt x="4393251" y="12895"/>
                  <a:pt x="4550996" y="0"/>
                </a:cubicBezTo>
                <a:cubicBezTo>
                  <a:pt x="4708741" y="-12895"/>
                  <a:pt x="4807416" y="8734"/>
                  <a:pt x="4940815" y="0"/>
                </a:cubicBezTo>
                <a:cubicBezTo>
                  <a:pt x="5074214" y="-8734"/>
                  <a:pt x="5241195" y="-8866"/>
                  <a:pt x="5330634" y="0"/>
                </a:cubicBezTo>
                <a:cubicBezTo>
                  <a:pt x="5420073" y="8866"/>
                  <a:pt x="5675727" y="21500"/>
                  <a:pt x="5814548" y="0"/>
                </a:cubicBezTo>
                <a:cubicBezTo>
                  <a:pt x="5953369" y="-21500"/>
                  <a:pt x="6199498" y="16720"/>
                  <a:pt x="6392555" y="0"/>
                </a:cubicBezTo>
                <a:cubicBezTo>
                  <a:pt x="6585612" y="-16720"/>
                  <a:pt x="6999203" y="-37629"/>
                  <a:pt x="7158751" y="0"/>
                </a:cubicBezTo>
                <a:cubicBezTo>
                  <a:pt x="7318299" y="37629"/>
                  <a:pt x="7591368" y="7422"/>
                  <a:pt x="7830853" y="0"/>
                </a:cubicBezTo>
                <a:cubicBezTo>
                  <a:pt x="8070338" y="-7422"/>
                  <a:pt x="8202415" y="-10915"/>
                  <a:pt x="8408861" y="0"/>
                </a:cubicBezTo>
                <a:cubicBezTo>
                  <a:pt x="8615307" y="10915"/>
                  <a:pt x="8779178" y="23044"/>
                  <a:pt x="8986868" y="0"/>
                </a:cubicBezTo>
                <a:cubicBezTo>
                  <a:pt x="9194558" y="-23044"/>
                  <a:pt x="9509643" y="-25933"/>
                  <a:pt x="9712738" y="0"/>
                </a:cubicBezTo>
                <a:cubicBezTo>
                  <a:pt x="9847228" y="15737"/>
                  <a:pt x="10017834" y="123983"/>
                  <a:pt x="10016051" y="303313"/>
                </a:cubicBezTo>
                <a:cubicBezTo>
                  <a:pt x="10007619" y="504485"/>
                  <a:pt x="10025769" y="563439"/>
                  <a:pt x="10016051" y="729595"/>
                </a:cubicBezTo>
                <a:cubicBezTo>
                  <a:pt x="10031022" y="923099"/>
                  <a:pt x="9885376" y="1039487"/>
                  <a:pt x="9712738" y="1032908"/>
                </a:cubicBezTo>
                <a:cubicBezTo>
                  <a:pt x="9459798" y="1034829"/>
                  <a:pt x="9030980" y="1023272"/>
                  <a:pt x="8852448" y="1032908"/>
                </a:cubicBezTo>
                <a:cubicBezTo>
                  <a:pt x="8673916" y="1042545"/>
                  <a:pt x="8385424" y="1053918"/>
                  <a:pt x="7992157" y="1032908"/>
                </a:cubicBezTo>
                <a:cubicBezTo>
                  <a:pt x="7598890" y="1011898"/>
                  <a:pt x="7564304" y="1060339"/>
                  <a:pt x="7414150" y="1032908"/>
                </a:cubicBezTo>
                <a:cubicBezTo>
                  <a:pt x="7263996" y="1005477"/>
                  <a:pt x="7010284" y="1024371"/>
                  <a:pt x="6836142" y="1032908"/>
                </a:cubicBezTo>
                <a:cubicBezTo>
                  <a:pt x="6662000" y="1041445"/>
                  <a:pt x="6441425" y="1050955"/>
                  <a:pt x="6258135" y="1032908"/>
                </a:cubicBezTo>
                <a:cubicBezTo>
                  <a:pt x="6074845" y="1014861"/>
                  <a:pt x="5898368" y="1019240"/>
                  <a:pt x="5774222" y="1032908"/>
                </a:cubicBezTo>
                <a:cubicBezTo>
                  <a:pt x="5650076" y="1046576"/>
                  <a:pt x="5469204" y="1031526"/>
                  <a:pt x="5384403" y="1032908"/>
                </a:cubicBezTo>
                <a:cubicBezTo>
                  <a:pt x="5299602" y="1034290"/>
                  <a:pt x="4997498" y="1047908"/>
                  <a:pt x="4900489" y="1032908"/>
                </a:cubicBezTo>
                <a:cubicBezTo>
                  <a:pt x="4803480" y="1017908"/>
                  <a:pt x="4441964" y="1008595"/>
                  <a:pt x="4228387" y="1032908"/>
                </a:cubicBezTo>
                <a:cubicBezTo>
                  <a:pt x="4014810" y="1057221"/>
                  <a:pt x="4003837" y="1018239"/>
                  <a:pt x="3838568" y="1032908"/>
                </a:cubicBezTo>
                <a:cubicBezTo>
                  <a:pt x="3673299" y="1047577"/>
                  <a:pt x="3619199" y="1017246"/>
                  <a:pt x="3448749" y="1032908"/>
                </a:cubicBezTo>
                <a:cubicBezTo>
                  <a:pt x="3278299" y="1048570"/>
                  <a:pt x="3153956" y="1046721"/>
                  <a:pt x="2964836" y="1032908"/>
                </a:cubicBezTo>
                <a:cubicBezTo>
                  <a:pt x="2775716" y="1019095"/>
                  <a:pt x="2624219" y="1008724"/>
                  <a:pt x="2292734" y="1032908"/>
                </a:cubicBezTo>
                <a:cubicBezTo>
                  <a:pt x="1961249" y="1057092"/>
                  <a:pt x="1935165" y="1021425"/>
                  <a:pt x="1714727" y="1032908"/>
                </a:cubicBezTo>
                <a:cubicBezTo>
                  <a:pt x="1494289" y="1044391"/>
                  <a:pt x="1410439" y="1049000"/>
                  <a:pt x="1136719" y="1032908"/>
                </a:cubicBezTo>
                <a:cubicBezTo>
                  <a:pt x="862999" y="1016816"/>
                  <a:pt x="538347" y="1021833"/>
                  <a:pt x="303313" y="1032908"/>
                </a:cubicBezTo>
                <a:cubicBezTo>
                  <a:pt x="139630" y="1005314"/>
                  <a:pt x="143" y="865930"/>
                  <a:pt x="0" y="729595"/>
                </a:cubicBezTo>
                <a:cubicBezTo>
                  <a:pt x="12806" y="528261"/>
                  <a:pt x="18809" y="407363"/>
                  <a:pt x="0" y="30331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2936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Ghi vào sổ tay 2 – 3 thông tin và đặc điểm nổi bật của trống đồng Đông Sơn.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731614C-0B9C-04DA-22F4-8E3DC5D2088E}"/>
              </a:ext>
            </a:extLst>
          </p:cNvPr>
          <p:cNvGrpSpPr/>
          <p:nvPr/>
        </p:nvGrpSpPr>
        <p:grpSpPr>
          <a:xfrm>
            <a:off x="180427" y="1555383"/>
            <a:ext cx="8159307" cy="1040297"/>
            <a:chOff x="1771457" y="4139701"/>
            <a:chExt cx="8159307" cy="104029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2B9809B4-1E94-AE1A-2E36-DA211E24C186}"/>
                </a:ext>
              </a:extLst>
            </p:cNvPr>
            <p:cNvSpPr/>
            <p:nvPr/>
          </p:nvSpPr>
          <p:spPr>
            <a:xfrm>
              <a:off x="2291606" y="4237488"/>
              <a:ext cx="7639158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 thông tin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9DBFE24A-CD9C-E0E0-E3D4-5D29937A6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771457" y="4139701"/>
              <a:ext cx="1040297" cy="104029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E199490-4E7E-0850-C0CA-85F198C5B474}"/>
              </a:ext>
            </a:extLst>
          </p:cNvPr>
          <p:cNvGrpSpPr/>
          <p:nvPr/>
        </p:nvGrpSpPr>
        <p:grpSpPr>
          <a:xfrm>
            <a:off x="1387516" y="2790419"/>
            <a:ext cx="9416966" cy="1040297"/>
            <a:chOff x="1877476" y="4139700"/>
            <a:chExt cx="9416966" cy="104029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F1EAA44C-24EC-D24C-3508-1F7A3FB12741}"/>
                </a:ext>
              </a:extLst>
            </p:cNvPr>
            <p:cNvSpPr/>
            <p:nvPr/>
          </p:nvSpPr>
          <p:spPr>
            <a:xfrm>
              <a:off x="2291606" y="4237488"/>
              <a:ext cx="9002836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Dán hình ảnh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A52EDAFB-7500-8DE1-E196-6C39229E7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68D9DED-D6AB-C26F-B4BD-96F35CD9576E}"/>
              </a:ext>
            </a:extLst>
          </p:cNvPr>
          <p:cNvGrpSpPr/>
          <p:nvPr/>
        </p:nvGrpSpPr>
        <p:grpSpPr>
          <a:xfrm>
            <a:off x="314770" y="4159798"/>
            <a:ext cx="9416966" cy="1040297"/>
            <a:chOff x="1877476" y="4139700"/>
            <a:chExt cx="9416966" cy="104029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8AC6ABD3-9C8B-D243-41A3-946D6212C482}"/>
                </a:ext>
              </a:extLst>
            </p:cNvPr>
            <p:cNvSpPr/>
            <p:nvPr/>
          </p:nvSpPr>
          <p:spPr>
            <a:xfrm>
              <a:off x="2291606" y="4237488"/>
              <a:ext cx="9002836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Vẽ tranh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6F2D672E-8CC4-2C9D-C6E3-AD201CC41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AA19C1D0-ECBC-4B5D-A434-B360B5984182}"/>
              </a:ext>
            </a:extLst>
          </p:cNvPr>
          <p:cNvGrpSpPr/>
          <p:nvPr/>
        </p:nvGrpSpPr>
        <p:grpSpPr>
          <a:xfrm>
            <a:off x="1313168" y="5691395"/>
            <a:ext cx="9491315" cy="1008135"/>
            <a:chOff x="1754011" y="4338805"/>
            <a:chExt cx="9491315" cy="100813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E450A850-C66F-CAAE-6DD0-1CFD73E632E2}"/>
                </a:ext>
              </a:extLst>
            </p:cNvPr>
            <p:cNvSpPr/>
            <p:nvPr/>
          </p:nvSpPr>
          <p:spPr>
            <a:xfrm>
              <a:off x="2291606" y="4502218"/>
              <a:ext cx="895372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Vẽ sơ đồ,…..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9A950865-7BA0-5123-C526-E9C6A9949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754011" y="4338805"/>
              <a:ext cx="957046" cy="957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30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6C681A0-734C-ECB6-4D9A-62920211383C}"/>
              </a:ext>
            </a:extLst>
          </p:cNvPr>
          <p:cNvSpPr/>
          <p:nvPr/>
        </p:nvSpPr>
        <p:spPr>
          <a:xfrm>
            <a:off x="1087974" y="235732"/>
            <a:ext cx="10372506" cy="1032908"/>
          </a:xfrm>
          <a:custGeom>
            <a:avLst/>
            <a:gdLst>
              <a:gd name="connsiteX0" fmla="*/ 0 w 10016051"/>
              <a:gd name="connsiteY0" fmla="*/ 303313 h 1032908"/>
              <a:gd name="connsiteX1" fmla="*/ 303313 w 10016051"/>
              <a:gd name="connsiteY1" fmla="*/ 0 h 1032908"/>
              <a:gd name="connsiteX2" fmla="*/ 881321 w 10016051"/>
              <a:gd name="connsiteY2" fmla="*/ 0 h 1032908"/>
              <a:gd name="connsiteX3" fmla="*/ 1365234 w 10016051"/>
              <a:gd name="connsiteY3" fmla="*/ 0 h 1032908"/>
              <a:gd name="connsiteX4" fmla="*/ 2225524 w 10016051"/>
              <a:gd name="connsiteY4" fmla="*/ 0 h 1032908"/>
              <a:gd name="connsiteX5" fmla="*/ 2897626 w 10016051"/>
              <a:gd name="connsiteY5" fmla="*/ 0 h 1032908"/>
              <a:gd name="connsiteX6" fmla="*/ 3475633 w 10016051"/>
              <a:gd name="connsiteY6" fmla="*/ 0 h 1032908"/>
              <a:gd name="connsiteX7" fmla="*/ 4335924 w 10016051"/>
              <a:gd name="connsiteY7" fmla="*/ 0 h 1032908"/>
              <a:gd name="connsiteX8" fmla="*/ 5102120 w 10016051"/>
              <a:gd name="connsiteY8" fmla="*/ 0 h 1032908"/>
              <a:gd name="connsiteX9" fmla="*/ 5774222 w 10016051"/>
              <a:gd name="connsiteY9" fmla="*/ 0 h 1032908"/>
              <a:gd name="connsiteX10" fmla="*/ 6164041 w 10016051"/>
              <a:gd name="connsiteY10" fmla="*/ 0 h 1032908"/>
              <a:gd name="connsiteX11" fmla="*/ 6836142 w 10016051"/>
              <a:gd name="connsiteY11" fmla="*/ 0 h 1032908"/>
              <a:gd name="connsiteX12" fmla="*/ 7508244 w 10016051"/>
              <a:gd name="connsiteY12" fmla="*/ 0 h 1032908"/>
              <a:gd name="connsiteX13" fmla="*/ 8180346 w 10016051"/>
              <a:gd name="connsiteY13" fmla="*/ 0 h 1032908"/>
              <a:gd name="connsiteX14" fmla="*/ 8852448 w 10016051"/>
              <a:gd name="connsiteY14" fmla="*/ 0 h 1032908"/>
              <a:gd name="connsiteX15" fmla="*/ 9712738 w 10016051"/>
              <a:gd name="connsiteY15" fmla="*/ 0 h 1032908"/>
              <a:gd name="connsiteX16" fmla="*/ 10016051 w 10016051"/>
              <a:gd name="connsiteY16" fmla="*/ 303313 h 1032908"/>
              <a:gd name="connsiteX17" fmla="*/ 10016051 w 10016051"/>
              <a:gd name="connsiteY17" fmla="*/ 729595 h 1032908"/>
              <a:gd name="connsiteX18" fmla="*/ 9712738 w 10016051"/>
              <a:gd name="connsiteY18" fmla="*/ 1032908 h 1032908"/>
              <a:gd name="connsiteX19" fmla="*/ 9040636 w 10016051"/>
              <a:gd name="connsiteY19" fmla="*/ 1032908 h 1032908"/>
              <a:gd name="connsiteX20" fmla="*/ 8274440 w 10016051"/>
              <a:gd name="connsiteY20" fmla="*/ 1032908 h 1032908"/>
              <a:gd name="connsiteX21" fmla="*/ 7414150 w 10016051"/>
              <a:gd name="connsiteY21" fmla="*/ 1032908 h 1032908"/>
              <a:gd name="connsiteX22" fmla="*/ 6647954 w 10016051"/>
              <a:gd name="connsiteY22" fmla="*/ 1032908 h 1032908"/>
              <a:gd name="connsiteX23" fmla="*/ 5787664 w 10016051"/>
              <a:gd name="connsiteY23" fmla="*/ 1032908 h 1032908"/>
              <a:gd name="connsiteX24" fmla="*/ 5115562 w 10016051"/>
              <a:gd name="connsiteY24" fmla="*/ 1032908 h 1032908"/>
              <a:gd name="connsiteX25" fmla="*/ 4537554 w 10016051"/>
              <a:gd name="connsiteY25" fmla="*/ 1032908 h 1032908"/>
              <a:gd name="connsiteX26" fmla="*/ 3771358 w 10016051"/>
              <a:gd name="connsiteY26" fmla="*/ 1032908 h 1032908"/>
              <a:gd name="connsiteX27" fmla="*/ 2911068 w 10016051"/>
              <a:gd name="connsiteY27" fmla="*/ 1032908 h 1032908"/>
              <a:gd name="connsiteX28" fmla="*/ 2050778 w 10016051"/>
              <a:gd name="connsiteY28" fmla="*/ 1032908 h 1032908"/>
              <a:gd name="connsiteX29" fmla="*/ 1378676 w 10016051"/>
              <a:gd name="connsiteY29" fmla="*/ 1032908 h 1032908"/>
              <a:gd name="connsiteX30" fmla="*/ 303313 w 10016051"/>
              <a:gd name="connsiteY30" fmla="*/ 1032908 h 1032908"/>
              <a:gd name="connsiteX31" fmla="*/ 0 w 10016051"/>
              <a:gd name="connsiteY31" fmla="*/ 729595 h 1032908"/>
              <a:gd name="connsiteX32" fmla="*/ 0 w 10016051"/>
              <a:gd name="connsiteY32" fmla="*/ 303313 h 103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16051" h="1032908" fill="none" extrusionOk="0">
                <a:moveTo>
                  <a:pt x="0" y="303313"/>
                </a:moveTo>
                <a:cubicBezTo>
                  <a:pt x="-22890" y="130694"/>
                  <a:pt x="164466" y="29673"/>
                  <a:pt x="303313" y="0"/>
                </a:cubicBezTo>
                <a:cubicBezTo>
                  <a:pt x="583492" y="1694"/>
                  <a:pt x="693130" y="13328"/>
                  <a:pt x="881321" y="0"/>
                </a:cubicBezTo>
                <a:cubicBezTo>
                  <a:pt x="1069512" y="-13328"/>
                  <a:pt x="1242604" y="-16507"/>
                  <a:pt x="1365234" y="0"/>
                </a:cubicBezTo>
                <a:cubicBezTo>
                  <a:pt x="1487864" y="16507"/>
                  <a:pt x="1828764" y="-24876"/>
                  <a:pt x="2225524" y="0"/>
                </a:cubicBezTo>
                <a:cubicBezTo>
                  <a:pt x="2622284" y="24876"/>
                  <a:pt x="2755322" y="-9442"/>
                  <a:pt x="2897626" y="0"/>
                </a:cubicBezTo>
                <a:cubicBezTo>
                  <a:pt x="3039930" y="9442"/>
                  <a:pt x="3224615" y="-14062"/>
                  <a:pt x="3475633" y="0"/>
                </a:cubicBezTo>
                <a:cubicBezTo>
                  <a:pt x="3726651" y="14062"/>
                  <a:pt x="4077197" y="35884"/>
                  <a:pt x="4335924" y="0"/>
                </a:cubicBezTo>
                <a:cubicBezTo>
                  <a:pt x="4594651" y="-35884"/>
                  <a:pt x="4765944" y="2663"/>
                  <a:pt x="5102120" y="0"/>
                </a:cubicBezTo>
                <a:cubicBezTo>
                  <a:pt x="5438296" y="-2663"/>
                  <a:pt x="5569858" y="-6009"/>
                  <a:pt x="5774222" y="0"/>
                </a:cubicBezTo>
                <a:cubicBezTo>
                  <a:pt x="5978586" y="6009"/>
                  <a:pt x="6008791" y="-8909"/>
                  <a:pt x="6164041" y="0"/>
                </a:cubicBezTo>
                <a:cubicBezTo>
                  <a:pt x="6319291" y="8909"/>
                  <a:pt x="6587788" y="20635"/>
                  <a:pt x="6836142" y="0"/>
                </a:cubicBezTo>
                <a:cubicBezTo>
                  <a:pt x="7084496" y="-20635"/>
                  <a:pt x="7372448" y="32175"/>
                  <a:pt x="7508244" y="0"/>
                </a:cubicBezTo>
                <a:cubicBezTo>
                  <a:pt x="7644040" y="-32175"/>
                  <a:pt x="7848409" y="-11498"/>
                  <a:pt x="8180346" y="0"/>
                </a:cubicBezTo>
                <a:cubicBezTo>
                  <a:pt x="8512283" y="11498"/>
                  <a:pt x="8654664" y="-12049"/>
                  <a:pt x="8852448" y="0"/>
                </a:cubicBezTo>
                <a:cubicBezTo>
                  <a:pt x="9050232" y="12049"/>
                  <a:pt x="9287860" y="4438"/>
                  <a:pt x="9712738" y="0"/>
                </a:cubicBezTo>
                <a:cubicBezTo>
                  <a:pt x="9892480" y="-39676"/>
                  <a:pt x="9999687" y="148162"/>
                  <a:pt x="10016051" y="303313"/>
                </a:cubicBezTo>
                <a:cubicBezTo>
                  <a:pt x="10010357" y="471188"/>
                  <a:pt x="9998502" y="559529"/>
                  <a:pt x="10016051" y="729595"/>
                </a:cubicBezTo>
                <a:cubicBezTo>
                  <a:pt x="10011569" y="887677"/>
                  <a:pt x="9853252" y="1041140"/>
                  <a:pt x="9712738" y="1032908"/>
                </a:cubicBezTo>
                <a:cubicBezTo>
                  <a:pt x="9388716" y="1052004"/>
                  <a:pt x="9200997" y="1058176"/>
                  <a:pt x="9040636" y="1032908"/>
                </a:cubicBezTo>
                <a:cubicBezTo>
                  <a:pt x="8880275" y="1007640"/>
                  <a:pt x="8657488" y="996127"/>
                  <a:pt x="8274440" y="1032908"/>
                </a:cubicBezTo>
                <a:cubicBezTo>
                  <a:pt x="7891392" y="1069689"/>
                  <a:pt x="7842954" y="1007314"/>
                  <a:pt x="7414150" y="1032908"/>
                </a:cubicBezTo>
                <a:cubicBezTo>
                  <a:pt x="6985346" y="1058503"/>
                  <a:pt x="6879709" y="1058969"/>
                  <a:pt x="6647954" y="1032908"/>
                </a:cubicBezTo>
                <a:cubicBezTo>
                  <a:pt x="6416199" y="1006847"/>
                  <a:pt x="6028869" y="1071097"/>
                  <a:pt x="5787664" y="1032908"/>
                </a:cubicBezTo>
                <a:cubicBezTo>
                  <a:pt x="5546459" y="994720"/>
                  <a:pt x="5416253" y="1003212"/>
                  <a:pt x="5115562" y="1032908"/>
                </a:cubicBezTo>
                <a:cubicBezTo>
                  <a:pt x="4814871" y="1062604"/>
                  <a:pt x="4785949" y="1057665"/>
                  <a:pt x="4537554" y="1032908"/>
                </a:cubicBezTo>
                <a:cubicBezTo>
                  <a:pt x="4289159" y="1008151"/>
                  <a:pt x="4004081" y="1018605"/>
                  <a:pt x="3771358" y="1032908"/>
                </a:cubicBezTo>
                <a:cubicBezTo>
                  <a:pt x="3538635" y="1047211"/>
                  <a:pt x="3170855" y="1025208"/>
                  <a:pt x="2911068" y="1032908"/>
                </a:cubicBezTo>
                <a:cubicBezTo>
                  <a:pt x="2651281" y="1040609"/>
                  <a:pt x="2273047" y="1010450"/>
                  <a:pt x="2050778" y="1032908"/>
                </a:cubicBezTo>
                <a:cubicBezTo>
                  <a:pt x="1828509" y="1055367"/>
                  <a:pt x="1648101" y="1016500"/>
                  <a:pt x="1378676" y="1032908"/>
                </a:cubicBezTo>
                <a:cubicBezTo>
                  <a:pt x="1109251" y="1049316"/>
                  <a:pt x="645529" y="997091"/>
                  <a:pt x="303313" y="1032908"/>
                </a:cubicBezTo>
                <a:cubicBezTo>
                  <a:pt x="142295" y="1047965"/>
                  <a:pt x="-6920" y="937768"/>
                  <a:pt x="0" y="729595"/>
                </a:cubicBezTo>
                <a:cubicBezTo>
                  <a:pt x="7762" y="556893"/>
                  <a:pt x="1016" y="439580"/>
                  <a:pt x="0" y="303313"/>
                </a:cubicBezTo>
                <a:close/>
              </a:path>
              <a:path w="10016051" h="1032908" stroke="0" extrusionOk="0">
                <a:moveTo>
                  <a:pt x="0" y="303313"/>
                </a:moveTo>
                <a:cubicBezTo>
                  <a:pt x="-10838" y="147173"/>
                  <a:pt x="141279" y="23184"/>
                  <a:pt x="303313" y="0"/>
                </a:cubicBezTo>
                <a:cubicBezTo>
                  <a:pt x="514004" y="20101"/>
                  <a:pt x="662449" y="1400"/>
                  <a:pt x="787226" y="0"/>
                </a:cubicBezTo>
                <a:cubicBezTo>
                  <a:pt x="912003" y="-1400"/>
                  <a:pt x="1117976" y="13422"/>
                  <a:pt x="1365234" y="0"/>
                </a:cubicBezTo>
                <a:cubicBezTo>
                  <a:pt x="1612492" y="-13422"/>
                  <a:pt x="1592018" y="8232"/>
                  <a:pt x="1755053" y="0"/>
                </a:cubicBezTo>
                <a:cubicBezTo>
                  <a:pt x="1918088" y="-8232"/>
                  <a:pt x="2169887" y="-54"/>
                  <a:pt x="2521249" y="0"/>
                </a:cubicBezTo>
                <a:cubicBezTo>
                  <a:pt x="2872611" y="54"/>
                  <a:pt x="2787428" y="-3164"/>
                  <a:pt x="2911068" y="0"/>
                </a:cubicBezTo>
                <a:cubicBezTo>
                  <a:pt x="3034708" y="3164"/>
                  <a:pt x="3367901" y="26857"/>
                  <a:pt x="3583170" y="0"/>
                </a:cubicBezTo>
                <a:cubicBezTo>
                  <a:pt x="3798439" y="-26857"/>
                  <a:pt x="3828866" y="15683"/>
                  <a:pt x="4067083" y="0"/>
                </a:cubicBezTo>
                <a:cubicBezTo>
                  <a:pt x="4305300" y="-15683"/>
                  <a:pt x="4393251" y="12895"/>
                  <a:pt x="4550996" y="0"/>
                </a:cubicBezTo>
                <a:cubicBezTo>
                  <a:pt x="4708741" y="-12895"/>
                  <a:pt x="4807416" y="8734"/>
                  <a:pt x="4940815" y="0"/>
                </a:cubicBezTo>
                <a:cubicBezTo>
                  <a:pt x="5074214" y="-8734"/>
                  <a:pt x="5241195" y="-8866"/>
                  <a:pt x="5330634" y="0"/>
                </a:cubicBezTo>
                <a:cubicBezTo>
                  <a:pt x="5420073" y="8866"/>
                  <a:pt x="5675727" y="21500"/>
                  <a:pt x="5814548" y="0"/>
                </a:cubicBezTo>
                <a:cubicBezTo>
                  <a:pt x="5953369" y="-21500"/>
                  <a:pt x="6199498" y="16720"/>
                  <a:pt x="6392555" y="0"/>
                </a:cubicBezTo>
                <a:cubicBezTo>
                  <a:pt x="6585612" y="-16720"/>
                  <a:pt x="6999203" y="-37629"/>
                  <a:pt x="7158751" y="0"/>
                </a:cubicBezTo>
                <a:cubicBezTo>
                  <a:pt x="7318299" y="37629"/>
                  <a:pt x="7591368" y="7422"/>
                  <a:pt x="7830853" y="0"/>
                </a:cubicBezTo>
                <a:cubicBezTo>
                  <a:pt x="8070338" y="-7422"/>
                  <a:pt x="8202415" y="-10915"/>
                  <a:pt x="8408861" y="0"/>
                </a:cubicBezTo>
                <a:cubicBezTo>
                  <a:pt x="8615307" y="10915"/>
                  <a:pt x="8779178" y="23044"/>
                  <a:pt x="8986868" y="0"/>
                </a:cubicBezTo>
                <a:cubicBezTo>
                  <a:pt x="9194558" y="-23044"/>
                  <a:pt x="9509643" y="-25933"/>
                  <a:pt x="9712738" y="0"/>
                </a:cubicBezTo>
                <a:cubicBezTo>
                  <a:pt x="9847228" y="15737"/>
                  <a:pt x="10017834" y="123983"/>
                  <a:pt x="10016051" y="303313"/>
                </a:cubicBezTo>
                <a:cubicBezTo>
                  <a:pt x="10007619" y="504485"/>
                  <a:pt x="10025769" y="563439"/>
                  <a:pt x="10016051" y="729595"/>
                </a:cubicBezTo>
                <a:cubicBezTo>
                  <a:pt x="10031022" y="923099"/>
                  <a:pt x="9885376" y="1039487"/>
                  <a:pt x="9712738" y="1032908"/>
                </a:cubicBezTo>
                <a:cubicBezTo>
                  <a:pt x="9459798" y="1034829"/>
                  <a:pt x="9030980" y="1023272"/>
                  <a:pt x="8852448" y="1032908"/>
                </a:cubicBezTo>
                <a:cubicBezTo>
                  <a:pt x="8673916" y="1042545"/>
                  <a:pt x="8385424" y="1053918"/>
                  <a:pt x="7992157" y="1032908"/>
                </a:cubicBezTo>
                <a:cubicBezTo>
                  <a:pt x="7598890" y="1011898"/>
                  <a:pt x="7564304" y="1060339"/>
                  <a:pt x="7414150" y="1032908"/>
                </a:cubicBezTo>
                <a:cubicBezTo>
                  <a:pt x="7263996" y="1005477"/>
                  <a:pt x="7010284" y="1024371"/>
                  <a:pt x="6836142" y="1032908"/>
                </a:cubicBezTo>
                <a:cubicBezTo>
                  <a:pt x="6662000" y="1041445"/>
                  <a:pt x="6441425" y="1050955"/>
                  <a:pt x="6258135" y="1032908"/>
                </a:cubicBezTo>
                <a:cubicBezTo>
                  <a:pt x="6074845" y="1014861"/>
                  <a:pt x="5898368" y="1019240"/>
                  <a:pt x="5774222" y="1032908"/>
                </a:cubicBezTo>
                <a:cubicBezTo>
                  <a:pt x="5650076" y="1046576"/>
                  <a:pt x="5469204" y="1031526"/>
                  <a:pt x="5384403" y="1032908"/>
                </a:cubicBezTo>
                <a:cubicBezTo>
                  <a:pt x="5299602" y="1034290"/>
                  <a:pt x="4997498" y="1047908"/>
                  <a:pt x="4900489" y="1032908"/>
                </a:cubicBezTo>
                <a:cubicBezTo>
                  <a:pt x="4803480" y="1017908"/>
                  <a:pt x="4441964" y="1008595"/>
                  <a:pt x="4228387" y="1032908"/>
                </a:cubicBezTo>
                <a:cubicBezTo>
                  <a:pt x="4014810" y="1057221"/>
                  <a:pt x="4003837" y="1018239"/>
                  <a:pt x="3838568" y="1032908"/>
                </a:cubicBezTo>
                <a:cubicBezTo>
                  <a:pt x="3673299" y="1047577"/>
                  <a:pt x="3619199" y="1017246"/>
                  <a:pt x="3448749" y="1032908"/>
                </a:cubicBezTo>
                <a:cubicBezTo>
                  <a:pt x="3278299" y="1048570"/>
                  <a:pt x="3153956" y="1046721"/>
                  <a:pt x="2964836" y="1032908"/>
                </a:cubicBezTo>
                <a:cubicBezTo>
                  <a:pt x="2775716" y="1019095"/>
                  <a:pt x="2624219" y="1008724"/>
                  <a:pt x="2292734" y="1032908"/>
                </a:cubicBezTo>
                <a:cubicBezTo>
                  <a:pt x="1961249" y="1057092"/>
                  <a:pt x="1935165" y="1021425"/>
                  <a:pt x="1714727" y="1032908"/>
                </a:cubicBezTo>
                <a:cubicBezTo>
                  <a:pt x="1494289" y="1044391"/>
                  <a:pt x="1410439" y="1049000"/>
                  <a:pt x="1136719" y="1032908"/>
                </a:cubicBezTo>
                <a:cubicBezTo>
                  <a:pt x="862999" y="1016816"/>
                  <a:pt x="538347" y="1021833"/>
                  <a:pt x="303313" y="1032908"/>
                </a:cubicBezTo>
                <a:cubicBezTo>
                  <a:pt x="139630" y="1005314"/>
                  <a:pt x="143" y="865930"/>
                  <a:pt x="0" y="729595"/>
                </a:cubicBezTo>
                <a:cubicBezTo>
                  <a:pt x="12806" y="528261"/>
                  <a:pt x="18809" y="407363"/>
                  <a:pt x="0" y="30331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2936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Ghi vào sổ tay 2 – 3 thông tin và đặc điểm nổi bật của trống đồng Đông Sơn.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B5CAE0E-4DD5-C029-60F1-CD0BA52A0C7F}"/>
              </a:ext>
            </a:extLst>
          </p:cNvPr>
          <p:cNvSpPr/>
          <p:nvPr/>
        </p:nvSpPr>
        <p:spPr>
          <a:xfrm>
            <a:off x="284922" y="2261546"/>
            <a:ext cx="11622154" cy="4214191"/>
          </a:xfrm>
          <a:prstGeom prst="roundRect">
            <a:avLst>
              <a:gd name="adj" fmla="val 18998"/>
            </a:avLst>
          </a:prstGeom>
          <a:solidFill>
            <a:srgbClr val="FFFF99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Trống đồng Đông Sơn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đa dạng về hình dáng, kích thước, </a:t>
            </a:r>
            <a:b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phong cách trang trí, sắp xếp hoa văn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Giữa mặt trống có hình ngôi sao nhiều cánh tỏa ra xung quanh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Bên cạnh đó còn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có hình ảnh con người lao động, đánh cá, săn bắn, những con chim Lạc, chim Hồng,…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491EFBB-89BA-3BEC-D76F-2D96D4D47146}"/>
              </a:ext>
            </a:extLst>
          </p:cNvPr>
          <p:cNvSpPr/>
          <p:nvPr/>
        </p:nvSpPr>
        <p:spPr>
          <a:xfrm>
            <a:off x="4522836" y="1650902"/>
            <a:ext cx="3146323" cy="88998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</a:rPr>
              <a:t>GỢI Ý</a:t>
            </a:r>
          </a:p>
        </p:txBody>
      </p:sp>
    </p:spTree>
    <p:extLst>
      <p:ext uri="{BB962C8B-B14F-4D97-AF65-F5344CB8AC3E}">
        <p14:creationId xmlns:p14="http://schemas.microsoft.com/office/powerpoint/2010/main" val="5668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text, table, indoor, toy&#10;&#10;Description automatically generated">
            <a:extLst>
              <a:ext uri="{FF2B5EF4-FFF2-40B4-BE49-F238E27FC236}">
                <a16:creationId xmlns="" xmlns:a16="http://schemas.microsoft.com/office/drawing/2014/main" id="{09E116D7-DE1E-477D-1BFC-85098618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7" y="2173358"/>
            <a:ext cx="7531089" cy="4623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5B7473-A500-FBD4-8314-F57B5927E760}"/>
              </a:ext>
            </a:extLst>
          </p:cNvPr>
          <p:cNvSpPr txBox="1"/>
          <p:nvPr/>
        </p:nvSpPr>
        <p:spPr>
          <a:xfrm>
            <a:off x="901149" y="626950"/>
            <a:ext cx="1104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10275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5B7473-A500-FBD4-8314-F57B5927E760}"/>
              </a:ext>
            </a:extLst>
          </p:cNvPr>
          <p:cNvSpPr txBox="1"/>
          <p:nvPr/>
        </p:nvSpPr>
        <p:spPr>
          <a:xfrm>
            <a:off x="371434" y="891994"/>
            <a:ext cx="11449133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Bình</a:t>
            </a:r>
            <a:r>
              <a:rPr kumimoji="0" lang="en-US" sz="72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chọn</a:t>
            </a:r>
            <a:endParaRPr kumimoji="0" lang="en-US" sz="72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iCiel Crocante" panose="02000000000000000000" pitchFamily="50" charset="0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Crocante" panose="02000000000000000000" pitchFamily="50" charset="0"/>
              </a:rPr>
              <a:t>Phần</a:t>
            </a:r>
            <a:r>
              <a:rPr kumimoji="0" lang="en-US" sz="8000" b="0" i="0" u="none" strike="noStrike" kern="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Crocante" panose="02000000000000000000" pitchFamily="50" charset="0"/>
              </a:rPr>
              <a:t> viết hay nhất</a:t>
            </a:r>
            <a:endParaRPr kumimoji="0" lang="en-US" sz="8000" b="0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iCiel Crocante" panose="02000000000000000000" pitchFamily="50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name="TextBox1" r:id="rId2" imgW="7399080" imgH="1866960"/>
        </mc:Choice>
        <mc:Fallback>
          <p:control name="TextBox1" r:id="rId2" imgW="7399080" imgH="186696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97125" y="4221163"/>
                  <a:ext cx="7397750" cy="1863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092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EB1AE47E-5384-6B67-1EA0-6B103AA5A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903" t="2963" r="6221" b="20328"/>
          <a:stretch/>
        </p:blipFill>
        <p:spPr>
          <a:xfrm>
            <a:off x="0" y="11288"/>
            <a:ext cx="12192000" cy="6858001"/>
          </a:xfrm>
          <a:prstGeom prst="rect">
            <a:avLst/>
          </a:prstGeom>
        </p:spPr>
      </p:pic>
      <p:pic>
        <p:nvPicPr>
          <p:cNvPr id="135" name="Picture 134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C6AF9801-4C9F-C0BB-F670-5EA3AC39A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403403"/>
            <a:ext cx="3007835" cy="53021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3515835" y="2179320"/>
            <a:ext cx="8462805" cy="367284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FDB39D5C-D702-CD7A-C021-920C1E60B8C9}"/>
              </a:ext>
            </a:extLst>
          </p:cNvPr>
          <p:cNvSpPr txBox="1"/>
          <p:nvPr/>
        </p:nvSpPr>
        <p:spPr>
          <a:xfrm>
            <a:off x="3828254" y="999968"/>
            <a:ext cx="7837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Dặn dò</a:t>
            </a:r>
            <a:endParaRPr kumimoji="0" lang="en-US" sz="60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iCiel Crocante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8837" y="2562547"/>
            <a:ext cx="501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GV điền vào đây.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83" b="82029"/>
          <a:stretch/>
        </p:blipFill>
        <p:spPr>
          <a:xfrm>
            <a:off x="4085903" y="2537823"/>
            <a:ext cx="695620" cy="747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5523" y="3730707"/>
            <a:ext cx="501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GV điền vào đây.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83" b="82029"/>
          <a:stretch/>
        </p:blipFill>
        <p:spPr>
          <a:xfrm>
            <a:off x="4072589" y="3705983"/>
            <a:ext cx="695620" cy="747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35523" y="4900202"/>
            <a:ext cx="501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GV điền vào đây.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83" b="82029"/>
          <a:stretch/>
        </p:blipFill>
        <p:spPr>
          <a:xfrm>
            <a:off x="4072589" y="4875478"/>
            <a:ext cx="695620" cy="7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6" grpId="0"/>
      <p:bldP spid="5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CFD650-4FF6-7408-96AF-006194AAF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7639A1-CA4B-00AC-D313-A832FF2D0F2A}"/>
              </a:ext>
            </a:extLst>
          </p:cNvPr>
          <p:cNvSpPr txBox="1"/>
          <p:nvPr/>
        </p:nvSpPr>
        <p:spPr>
          <a:xfrm rot="21364296">
            <a:off x="4002156" y="2160104"/>
            <a:ext cx="4664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5310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EB1AE47E-5384-6B67-1EA0-6B103AA5A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903" t="2963" r="6221" b="20328"/>
          <a:stretch/>
        </p:blipFill>
        <p:spPr>
          <a:xfrm>
            <a:off x="0" y="11288"/>
            <a:ext cx="12192000" cy="6858001"/>
          </a:xfrm>
          <a:prstGeom prst="rect">
            <a:avLst/>
          </a:prstGeom>
        </p:spPr>
      </p:pic>
      <p:pic>
        <p:nvPicPr>
          <p:cNvPr id="135" name="Picture 134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C6AF9801-4C9F-C0BB-F670-5EA3AC39A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403403"/>
            <a:ext cx="3007835" cy="53021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3515835" y="2179320"/>
            <a:ext cx="8462805" cy="367284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FDB39D5C-D702-CD7A-C021-920C1E60B8C9}"/>
              </a:ext>
            </a:extLst>
          </p:cNvPr>
          <p:cNvSpPr txBox="1"/>
          <p:nvPr/>
        </p:nvSpPr>
        <p:spPr>
          <a:xfrm>
            <a:off x="3828254" y="999968"/>
            <a:ext cx="7837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Yêu cầu cần đạt</a:t>
            </a:r>
            <a:endParaRPr kumimoji="0" lang="en-US" sz="60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iCiel Crocante" panose="020000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54" y="2366649"/>
            <a:ext cx="986151" cy="986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8627" y="2562547"/>
            <a:ext cx="501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Viết được giấy mời.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8627" y="4238136"/>
            <a:ext cx="7123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Ghi vào sổ tay 2 – 3 thông tin và đặc điểm nổi bật của trống đồng Đông Sơn.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54" y="4234297"/>
            <a:ext cx="986151" cy="9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6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EB1AE47E-5384-6B67-1EA0-6B103AA5A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903" t="2963" r="6221" b="20328"/>
          <a:stretch/>
        </p:blipFill>
        <p:spPr>
          <a:xfrm>
            <a:off x="0" y="11288"/>
            <a:ext cx="12192000" cy="6858001"/>
          </a:xfrm>
          <a:prstGeom prst="rect">
            <a:avLst/>
          </a:prstGeom>
        </p:spPr>
      </p:pic>
      <p:pic>
        <p:nvPicPr>
          <p:cNvPr id="135" name="Picture 134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C6AF9801-4C9F-C0BB-F670-5EA3AC39A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395576"/>
            <a:ext cx="3007835" cy="53021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FDB39D5C-D702-CD7A-C021-920C1E60B8C9}"/>
              </a:ext>
            </a:extLst>
          </p:cNvPr>
          <p:cNvSpPr txBox="1"/>
          <p:nvPr/>
        </p:nvSpPr>
        <p:spPr>
          <a:xfrm>
            <a:off x="3934935" y="1501296"/>
            <a:ext cx="7837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Nhận biết các phần của giấy mời</a:t>
            </a:r>
            <a:endParaRPr kumimoji="0" lang="en-US" sz="60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iCiel Crocant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8599A49C-6360-7184-F7F3-314DD6736FD2}"/>
              </a:ext>
            </a:extLst>
          </p:cNvPr>
          <p:cNvSpPr/>
          <p:nvPr/>
        </p:nvSpPr>
        <p:spPr>
          <a:xfrm>
            <a:off x="1159565" y="0"/>
            <a:ext cx="9872870" cy="625258"/>
          </a:xfrm>
          <a:custGeom>
            <a:avLst/>
            <a:gdLst>
              <a:gd name="connsiteX0" fmla="*/ 0 w 9872870"/>
              <a:gd name="connsiteY0" fmla="*/ 371015 h 2226047"/>
              <a:gd name="connsiteX1" fmla="*/ 371015 w 9872870"/>
              <a:gd name="connsiteY1" fmla="*/ 0 h 2226047"/>
              <a:gd name="connsiteX2" fmla="*/ 9501855 w 9872870"/>
              <a:gd name="connsiteY2" fmla="*/ 0 h 2226047"/>
              <a:gd name="connsiteX3" fmla="*/ 9872870 w 9872870"/>
              <a:gd name="connsiteY3" fmla="*/ 371015 h 2226047"/>
              <a:gd name="connsiteX4" fmla="*/ 9872870 w 9872870"/>
              <a:gd name="connsiteY4" fmla="*/ 1855032 h 2226047"/>
              <a:gd name="connsiteX5" fmla="*/ 9501855 w 9872870"/>
              <a:gd name="connsiteY5" fmla="*/ 2226047 h 2226047"/>
              <a:gd name="connsiteX6" fmla="*/ 371015 w 9872870"/>
              <a:gd name="connsiteY6" fmla="*/ 2226047 h 2226047"/>
              <a:gd name="connsiteX7" fmla="*/ 0 w 9872870"/>
              <a:gd name="connsiteY7" fmla="*/ 1855032 h 2226047"/>
              <a:gd name="connsiteX8" fmla="*/ 0 w 9872870"/>
              <a:gd name="connsiteY8" fmla="*/ 371015 h 222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2870" h="2226047" fill="none" extrusionOk="0">
                <a:moveTo>
                  <a:pt x="0" y="371015"/>
                </a:moveTo>
                <a:cubicBezTo>
                  <a:pt x="343" y="175384"/>
                  <a:pt x="178522" y="20833"/>
                  <a:pt x="371015" y="0"/>
                </a:cubicBezTo>
                <a:cubicBezTo>
                  <a:pt x="4237890" y="72427"/>
                  <a:pt x="5126649" y="61419"/>
                  <a:pt x="9501855" y="0"/>
                </a:cubicBezTo>
                <a:cubicBezTo>
                  <a:pt x="9703083" y="-25322"/>
                  <a:pt x="9834799" y="154594"/>
                  <a:pt x="9872870" y="371015"/>
                </a:cubicBezTo>
                <a:cubicBezTo>
                  <a:pt x="9846959" y="1011264"/>
                  <a:pt x="9893421" y="1131906"/>
                  <a:pt x="9872870" y="1855032"/>
                </a:cubicBezTo>
                <a:cubicBezTo>
                  <a:pt x="9875938" y="2044366"/>
                  <a:pt x="9682575" y="2198934"/>
                  <a:pt x="9501855" y="2226047"/>
                </a:cubicBezTo>
                <a:cubicBezTo>
                  <a:pt x="5141825" y="2255874"/>
                  <a:pt x="1803506" y="2146741"/>
                  <a:pt x="371015" y="2226047"/>
                </a:cubicBezTo>
                <a:cubicBezTo>
                  <a:pt x="172135" y="2225366"/>
                  <a:pt x="-17832" y="2063464"/>
                  <a:pt x="0" y="1855032"/>
                </a:cubicBezTo>
                <a:cubicBezTo>
                  <a:pt x="5289" y="1141755"/>
                  <a:pt x="-53678" y="930845"/>
                  <a:pt x="0" y="371015"/>
                </a:cubicBezTo>
                <a:close/>
              </a:path>
              <a:path w="9872870" h="2226047" stroke="0" extrusionOk="0">
                <a:moveTo>
                  <a:pt x="0" y="371015"/>
                </a:moveTo>
                <a:cubicBezTo>
                  <a:pt x="32820" y="175055"/>
                  <a:pt x="182830" y="34839"/>
                  <a:pt x="371015" y="0"/>
                </a:cubicBezTo>
                <a:cubicBezTo>
                  <a:pt x="4144781" y="123000"/>
                  <a:pt x="6736115" y="-96860"/>
                  <a:pt x="9501855" y="0"/>
                </a:cubicBezTo>
                <a:cubicBezTo>
                  <a:pt x="9687893" y="-14380"/>
                  <a:pt x="9889676" y="132227"/>
                  <a:pt x="9872870" y="371015"/>
                </a:cubicBezTo>
                <a:cubicBezTo>
                  <a:pt x="10004168" y="646673"/>
                  <a:pt x="9974468" y="1194192"/>
                  <a:pt x="9872870" y="1855032"/>
                </a:cubicBezTo>
                <a:cubicBezTo>
                  <a:pt x="9840959" y="2071499"/>
                  <a:pt x="9685394" y="2222550"/>
                  <a:pt x="9501855" y="2226047"/>
                </a:cubicBezTo>
                <a:cubicBezTo>
                  <a:pt x="5706962" y="2065340"/>
                  <a:pt x="1361982" y="2265714"/>
                  <a:pt x="371015" y="2226047"/>
                </a:cubicBezTo>
                <a:cubicBezTo>
                  <a:pt x="144432" y="2221669"/>
                  <a:pt x="-8260" y="2056196"/>
                  <a:pt x="0" y="1855032"/>
                </a:cubicBezTo>
                <a:cubicBezTo>
                  <a:pt x="10521" y="1611093"/>
                  <a:pt x="68748" y="881716"/>
                  <a:pt x="0" y="37101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Đọc và xác định các phần của giấy mời dưới đây: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746968"/>
            <a:ext cx="10972800" cy="598911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1910" r="1308" b="1624"/>
          <a:stretch/>
        </p:blipFill>
        <p:spPr>
          <a:xfrm>
            <a:off x="1714137" y="746968"/>
            <a:ext cx="5654040" cy="5989321"/>
          </a:xfrm>
          <a:prstGeom prst="roundRect">
            <a:avLst>
              <a:gd name="adj" fmla="val 10637"/>
            </a:avLst>
          </a:prstGeom>
          <a:ln>
            <a:solidFill>
              <a:srgbClr val="FF0000"/>
            </a:solidFill>
          </a:ln>
        </p:spPr>
      </p:pic>
      <p:sp>
        <p:nvSpPr>
          <p:cNvPr id="7" name="Right Brace 6"/>
          <p:cNvSpPr/>
          <p:nvPr/>
        </p:nvSpPr>
        <p:spPr>
          <a:xfrm>
            <a:off x="7393577" y="746759"/>
            <a:ext cx="177800" cy="751841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7406277" y="1620101"/>
            <a:ext cx="165100" cy="335699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7418977" y="2196060"/>
            <a:ext cx="165100" cy="335699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7407547" y="2829350"/>
            <a:ext cx="163830" cy="498885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7407547" y="3536863"/>
            <a:ext cx="190500" cy="247738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7406277" y="3983232"/>
            <a:ext cx="190500" cy="247738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7406277" y="4443084"/>
            <a:ext cx="190500" cy="247738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7406277" y="4859864"/>
            <a:ext cx="190500" cy="247738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7406277" y="5347862"/>
            <a:ext cx="165100" cy="1388217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64417" y="746759"/>
            <a:ext cx="2593340" cy="751841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Quốc hiệu</a:t>
            </a:r>
            <a:b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Tiêu ngữ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764417" y="1579879"/>
            <a:ext cx="2593340" cy="375921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764417" y="2175948"/>
            <a:ext cx="2593340" cy="375921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764417" y="2699892"/>
            <a:ext cx="2593340" cy="69748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Người mời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764417" y="3472771"/>
            <a:ext cx="2593340" cy="375921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Tên sự kiện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764417" y="3931840"/>
            <a:ext cx="2593340" cy="375921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764417" y="4417684"/>
            <a:ext cx="2593340" cy="375921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764417" y="4864400"/>
            <a:ext cx="2593340" cy="375921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Mong muốn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764417" y="5838397"/>
            <a:ext cx="2593340" cy="375921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30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8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8599A49C-6360-7184-F7F3-314DD6736FD2}"/>
              </a:ext>
            </a:extLst>
          </p:cNvPr>
          <p:cNvSpPr/>
          <p:nvPr/>
        </p:nvSpPr>
        <p:spPr>
          <a:xfrm>
            <a:off x="1159565" y="0"/>
            <a:ext cx="9872870" cy="625258"/>
          </a:xfrm>
          <a:custGeom>
            <a:avLst/>
            <a:gdLst>
              <a:gd name="connsiteX0" fmla="*/ 0 w 9872870"/>
              <a:gd name="connsiteY0" fmla="*/ 371015 h 2226047"/>
              <a:gd name="connsiteX1" fmla="*/ 371015 w 9872870"/>
              <a:gd name="connsiteY1" fmla="*/ 0 h 2226047"/>
              <a:gd name="connsiteX2" fmla="*/ 9501855 w 9872870"/>
              <a:gd name="connsiteY2" fmla="*/ 0 h 2226047"/>
              <a:gd name="connsiteX3" fmla="*/ 9872870 w 9872870"/>
              <a:gd name="connsiteY3" fmla="*/ 371015 h 2226047"/>
              <a:gd name="connsiteX4" fmla="*/ 9872870 w 9872870"/>
              <a:gd name="connsiteY4" fmla="*/ 1855032 h 2226047"/>
              <a:gd name="connsiteX5" fmla="*/ 9501855 w 9872870"/>
              <a:gd name="connsiteY5" fmla="*/ 2226047 h 2226047"/>
              <a:gd name="connsiteX6" fmla="*/ 371015 w 9872870"/>
              <a:gd name="connsiteY6" fmla="*/ 2226047 h 2226047"/>
              <a:gd name="connsiteX7" fmla="*/ 0 w 9872870"/>
              <a:gd name="connsiteY7" fmla="*/ 1855032 h 2226047"/>
              <a:gd name="connsiteX8" fmla="*/ 0 w 9872870"/>
              <a:gd name="connsiteY8" fmla="*/ 371015 h 222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2870" h="2226047" fill="none" extrusionOk="0">
                <a:moveTo>
                  <a:pt x="0" y="371015"/>
                </a:moveTo>
                <a:cubicBezTo>
                  <a:pt x="343" y="175384"/>
                  <a:pt x="178522" y="20833"/>
                  <a:pt x="371015" y="0"/>
                </a:cubicBezTo>
                <a:cubicBezTo>
                  <a:pt x="4237890" y="72427"/>
                  <a:pt x="5126649" y="61419"/>
                  <a:pt x="9501855" y="0"/>
                </a:cubicBezTo>
                <a:cubicBezTo>
                  <a:pt x="9703083" y="-25322"/>
                  <a:pt x="9834799" y="154594"/>
                  <a:pt x="9872870" y="371015"/>
                </a:cubicBezTo>
                <a:cubicBezTo>
                  <a:pt x="9846959" y="1011264"/>
                  <a:pt x="9893421" y="1131906"/>
                  <a:pt x="9872870" y="1855032"/>
                </a:cubicBezTo>
                <a:cubicBezTo>
                  <a:pt x="9875938" y="2044366"/>
                  <a:pt x="9682575" y="2198934"/>
                  <a:pt x="9501855" y="2226047"/>
                </a:cubicBezTo>
                <a:cubicBezTo>
                  <a:pt x="5141825" y="2255874"/>
                  <a:pt x="1803506" y="2146741"/>
                  <a:pt x="371015" y="2226047"/>
                </a:cubicBezTo>
                <a:cubicBezTo>
                  <a:pt x="172135" y="2225366"/>
                  <a:pt x="-17832" y="2063464"/>
                  <a:pt x="0" y="1855032"/>
                </a:cubicBezTo>
                <a:cubicBezTo>
                  <a:pt x="5289" y="1141755"/>
                  <a:pt x="-53678" y="930845"/>
                  <a:pt x="0" y="371015"/>
                </a:cubicBezTo>
                <a:close/>
              </a:path>
              <a:path w="9872870" h="2226047" stroke="0" extrusionOk="0">
                <a:moveTo>
                  <a:pt x="0" y="371015"/>
                </a:moveTo>
                <a:cubicBezTo>
                  <a:pt x="32820" y="175055"/>
                  <a:pt x="182830" y="34839"/>
                  <a:pt x="371015" y="0"/>
                </a:cubicBezTo>
                <a:cubicBezTo>
                  <a:pt x="4144781" y="123000"/>
                  <a:pt x="6736115" y="-96860"/>
                  <a:pt x="9501855" y="0"/>
                </a:cubicBezTo>
                <a:cubicBezTo>
                  <a:pt x="9687893" y="-14380"/>
                  <a:pt x="9889676" y="132227"/>
                  <a:pt x="9872870" y="371015"/>
                </a:cubicBezTo>
                <a:cubicBezTo>
                  <a:pt x="10004168" y="646673"/>
                  <a:pt x="9974468" y="1194192"/>
                  <a:pt x="9872870" y="1855032"/>
                </a:cubicBezTo>
                <a:cubicBezTo>
                  <a:pt x="9840959" y="2071499"/>
                  <a:pt x="9685394" y="2222550"/>
                  <a:pt x="9501855" y="2226047"/>
                </a:cubicBezTo>
                <a:cubicBezTo>
                  <a:pt x="5706962" y="2065340"/>
                  <a:pt x="1361982" y="2265714"/>
                  <a:pt x="371015" y="2226047"/>
                </a:cubicBezTo>
                <a:cubicBezTo>
                  <a:pt x="144432" y="2221669"/>
                  <a:pt x="-8260" y="2056196"/>
                  <a:pt x="0" y="1855032"/>
                </a:cubicBezTo>
                <a:cubicBezTo>
                  <a:pt x="10521" y="1611093"/>
                  <a:pt x="68748" y="881716"/>
                  <a:pt x="0" y="37101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Đọc và xác định các phần của giấy mời dưới đây: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746968"/>
            <a:ext cx="10972800" cy="598911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1910" r="1308" b="1624"/>
          <a:stretch/>
        </p:blipFill>
        <p:spPr>
          <a:xfrm>
            <a:off x="944880" y="746968"/>
            <a:ext cx="5654040" cy="5989321"/>
          </a:xfrm>
          <a:prstGeom prst="roundRect">
            <a:avLst>
              <a:gd name="adj" fmla="val 10637"/>
            </a:avLst>
          </a:prstGeom>
          <a:ln>
            <a:solidFill>
              <a:srgbClr val="FF0000"/>
            </a:solidFill>
          </a:ln>
        </p:spPr>
      </p:pic>
      <p:sp>
        <p:nvSpPr>
          <p:cNvPr id="7" name="Right Brace 6"/>
          <p:cNvSpPr/>
          <p:nvPr/>
        </p:nvSpPr>
        <p:spPr>
          <a:xfrm>
            <a:off x="6624320" y="746759"/>
            <a:ext cx="177800" cy="751841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6637020" y="1620101"/>
            <a:ext cx="165100" cy="335699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6649720" y="2196060"/>
            <a:ext cx="165100" cy="335699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638290" y="2829350"/>
            <a:ext cx="163830" cy="498885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6638290" y="3536863"/>
            <a:ext cx="190500" cy="247738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6637020" y="3983232"/>
            <a:ext cx="190500" cy="247738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6637020" y="4443084"/>
            <a:ext cx="190500" cy="247738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6637020" y="4859864"/>
            <a:ext cx="190500" cy="247738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6637020" y="5347862"/>
            <a:ext cx="165100" cy="1388217"/>
          </a:xfrm>
          <a:prstGeom prst="rightBrace">
            <a:avLst>
              <a:gd name="adj1" fmla="val 0"/>
              <a:gd name="adj2" fmla="val 51689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95160" y="746759"/>
            <a:ext cx="3914140" cy="751841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Quốc hiệu</a:t>
            </a:r>
            <a:b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Tiêu ngữ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995160" y="1579879"/>
            <a:ext cx="3914140" cy="375921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95160" y="2175948"/>
            <a:ext cx="3914140" cy="375921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995160" y="2699892"/>
            <a:ext cx="3914140" cy="697485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Người mời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995160" y="3931840"/>
            <a:ext cx="3914140" cy="375921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995160" y="4417684"/>
            <a:ext cx="3914140" cy="375921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95160" y="5838397"/>
            <a:ext cx="3914140" cy="375921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995160" y="3472771"/>
            <a:ext cx="3914140" cy="375921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Tên sự kiện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995160" y="4864400"/>
            <a:ext cx="3914140" cy="375921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Mong muốn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997700" y="1577872"/>
            <a:ext cx="3911600" cy="3759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Thời gian viết giấy mời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95160" y="2134739"/>
            <a:ext cx="3914140" cy="4398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Tên “Giấy mời”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995160" y="2672823"/>
            <a:ext cx="3914140" cy="7372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Người mời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Người được mời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995160" y="3931840"/>
            <a:ext cx="3914140" cy="3759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Thời gian diễn ra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995160" y="4415969"/>
            <a:ext cx="3914140" cy="3759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Địa điểm diễn ra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995160" y="5841309"/>
            <a:ext cx="3914140" cy="3759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Kí tên người mời</a:t>
            </a:r>
          </a:p>
        </p:txBody>
      </p:sp>
    </p:spTree>
    <p:extLst>
      <p:ext uri="{BB962C8B-B14F-4D97-AF65-F5344CB8AC3E}">
        <p14:creationId xmlns:p14="http://schemas.microsoft.com/office/powerpoint/2010/main" val="38811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F8BEF62-95C5-AD0D-90F2-19D3321A61EF}"/>
              </a:ext>
            </a:extLst>
          </p:cNvPr>
          <p:cNvSpPr/>
          <p:nvPr/>
        </p:nvSpPr>
        <p:spPr>
          <a:xfrm>
            <a:off x="1087137" y="325390"/>
            <a:ext cx="9992139" cy="844722"/>
          </a:xfrm>
          <a:custGeom>
            <a:avLst/>
            <a:gdLst>
              <a:gd name="connsiteX0" fmla="*/ 0 w 9992139"/>
              <a:gd name="connsiteY0" fmla="*/ 422361 h 844722"/>
              <a:gd name="connsiteX1" fmla="*/ 422361 w 9992139"/>
              <a:gd name="connsiteY1" fmla="*/ 0 h 844722"/>
              <a:gd name="connsiteX2" fmla="*/ 984274 w 9992139"/>
              <a:gd name="connsiteY2" fmla="*/ 0 h 844722"/>
              <a:gd name="connsiteX3" fmla="*/ 1363238 w 9992139"/>
              <a:gd name="connsiteY3" fmla="*/ 0 h 844722"/>
              <a:gd name="connsiteX4" fmla="*/ 2108099 w 9992139"/>
              <a:gd name="connsiteY4" fmla="*/ 0 h 844722"/>
              <a:gd name="connsiteX5" fmla="*/ 2670012 w 9992139"/>
              <a:gd name="connsiteY5" fmla="*/ 0 h 844722"/>
              <a:gd name="connsiteX6" fmla="*/ 3414873 w 9992139"/>
              <a:gd name="connsiteY6" fmla="*/ 0 h 844722"/>
              <a:gd name="connsiteX7" fmla="*/ 3885312 w 9992139"/>
              <a:gd name="connsiteY7" fmla="*/ 0 h 844722"/>
              <a:gd name="connsiteX8" fmla="*/ 4538699 w 9992139"/>
              <a:gd name="connsiteY8" fmla="*/ 0 h 844722"/>
              <a:gd name="connsiteX9" fmla="*/ 5283560 w 9992139"/>
              <a:gd name="connsiteY9" fmla="*/ 0 h 844722"/>
              <a:gd name="connsiteX10" fmla="*/ 5845473 w 9992139"/>
              <a:gd name="connsiteY10" fmla="*/ 0 h 844722"/>
              <a:gd name="connsiteX11" fmla="*/ 6407385 w 9992139"/>
              <a:gd name="connsiteY11" fmla="*/ 0 h 844722"/>
              <a:gd name="connsiteX12" fmla="*/ 6969298 w 9992139"/>
              <a:gd name="connsiteY12" fmla="*/ 0 h 844722"/>
              <a:gd name="connsiteX13" fmla="*/ 7622685 w 9992139"/>
              <a:gd name="connsiteY13" fmla="*/ 0 h 844722"/>
              <a:gd name="connsiteX14" fmla="*/ 8093124 w 9992139"/>
              <a:gd name="connsiteY14" fmla="*/ 0 h 844722"/>
              <a:gd name="connsiteX15" fmla="*/ 8837985 w 9992139"/>
              <a:gd name="connsiteY15" fmla="*/ 0 h 844722"/>
              <a:gd name="connsiteX16" fmla="*/ 9569778 w 9992139"/>
              <a:gd name="connsiteY16" fmla="*/ 0 h 844722"/>
              <a:gd name="connsiteX17" fmla="*/ 9992139 w 9992139"/>
              <a:gd name="connsiteY17" fmla="*/ 422361 h 844722"/>
              <a:gd name="connsiteX18" fmla="*/ 9992139 w 9992139"/>
              <a:gd name="connsiteY18" fmla="*/ 422361 h 844722"/>
              <a:gd name="connsiteX19" fmla="*/ 9569778 w 9992139"/>
              <a:gd name="connsiteY19" fmla="*/ 844722 h 844722"/>
              <a:gd name="connsiteX20" fmla="*/ 8733443 w 9992139"/>
              <a:gd name="connsiteY20" fmla="*/ 844722 h 844722"/>
              <a:gd name="connsiteX21" fmla="*/ 8171530 w 9992139"/>
              <a:gd name="connsiteY21" fmla="*/ 844722 h 844722"/>
              <a:gd name="connsiteX22" fmla="*/ 7518143 w 9992139"/>
              <a:gd name="connsiteY22" fmla="*/ 844722 h 844722"/>
              <a:gd name="connsiteX23" fmla="*/ 7047704 w 9992139"/>
              <a:gd name="connsiteY23" fmla="*/ 844722 h 844722"/>
              <a:gd name="connsiteX24" fmla="*/ 6485792 w 9992139"/>
              <a:gd name="connsiteY24" fmla="*/ 844722 h 844722"/>
              <a:gd name="connsiteX25" fmla="*/ 6015353 w 9992139"/>
              <a:gd name="connsiteY25" fmla="*/ 844722 h 844722"/>
              <a:gd name="connsiteX26" fmla="*/ 5544915 w 9992139"/>
              <a:gd name="connsiteY26" fmla="*/ 844722 h 844722"/>
              <a:gd name="connsiteX27" fmla="*/ 4800053 w 9992139"/>
              <a:gd name="connsiteY27" fmla="*/ 844722 h 844722"/>
              <a:gd name="connsiteX28" fmla="*/ 3963718 w 9992139"/>
              <a:gd name="connsiteY28" fmla="*/ 844722 h 844722"/>
              <a:gd name="connsiteX29" fmla="*/ 3218857 w 9992139"/>
              <a:gd name="connsiteY29" fmla="*/ 844722 h 844722"/>
              <a:gd name="connsiteX30" fmla="*/ 2382522 w 9992139"/>
              <a:gd name="connsiteY30" fmla="*/ 844722 h 844722"/>
              <a:gd name="connsiteX31" fmla="*/ 1729135 w 9992139"/>
              <a:gd name="connsiteY31" fmla="*/ 844722 h 844722"/>
              <a:gd name="connsiteX32" fmla="*/ 1167222 w 9992139"/>
              <a:gd name="connsiteY32" fmla="*/ 844722 h 844722"/>
              <a:gd name="connsiteX33" fmla="*/ 422361 w 9992139"/>
              <a:gd name="connsiteY33" fmla="*/ 844722 h 844722"/>
              <a:gd name="connsiteX34" fmla="*/ 0 w 9992139"/>
              <a:gd name="connsiteY34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92139" h="844722" fill="none" extrusionOk="0">
                <a:moveTo>
                  <a:pt x="0" y="422361"/>
                </a:moveTo>
                <a:cubicBezTo>
                  <a:pt x="35525" y="196399"/>
                  <a:pt x="179269" y="-12352"/>
                  <a:pt x="422361" y="0"/>
                </a:cubicBezTo>
                <a:cubicBezTo>
                  <a:pt x="658036" y="10322"/>
                  <a:pt x="801614" y="5080"/>
                  <a:pt x="984274" y="0"/>
                </a:cubicBezTo>
                <a:cubicBezTo>
                  <a:pt x="1166934" y="-5080"/>
                  <a:pt x="1249955" y="-16949"/>
                  <a:pt x="1363238" y="0"/>
                </a:cubicBezTo>
                <a:cubicBezTo>
                  <a:pt x="1476521" y="16949"/>
                  <a:pt x="1854956" y="5953"/>
                  <a:pt x="2108099" y="0"/>
                </a:cubicBezTo>
                <a:cubicBezTo>
                  <a:pt x="2361242" y="-5953"/>
                  <a:pt x="2441573" y="-4941"/>
                  <a:pt x="2670012" y="0"/>
                </a:cubicBezTo>
                <a:cubicBezTo>
                  <a:pt x="2898451" y="4941"/>
                  <a:pt x="3259860" y="-35233"/>
                  <a:pt x="3414873" y="0"/>
                </a:cubicBezTo>
                <a:cubicBezTo>
                  <a:pt x="3569886" y="35233"/>
                  <a:pt x="3748419" y="-15898"/>
                  <a:pt x="3885312" y="0"/>
                </a:cubicBezTo>
                <a:cubicBezTo>
                  <a:pt x="4022205" y="15898"/>
                  <a:pt x="4299708" y="6393"/>
                  <a:pt x="4538699" y="0"/>
                </a:cubicBezTo>
                <a:cubicBezTo>
                  <a:pt x="4777690" y="-6393"/>
                  <a:pt x="4934649" y="35834"/>
                  <a:pt x="5283560" y="0"/>
                </a:cubicBezTo>
                <a:cubicBezTo>
                  <a:pt x="5632471" y="-35834"/>
                  <a:pt x="5685884" y="-10632"/>
                  <a:pt x="5845473" y="0"/>
                </a:cubicBezTo>
                <a:cubicBezTo>
                  <a:pt x="6005062" y="10632"/>
                  <a:pt x="6244469" y="-16624"/>
                  <a:pt x="6407385" y="0"/>
                </a:cubicBezTo>
                <a:cubicBezTo>
                  <a:pt x="6570301" y="16624"/>
                  <a:pt x="6789845" y="-18478"/>
                  <a:pt x="6969298" y="0"/>
                </a:cubicBezTo>
                <a:cubicBezTo>
                  <a:pt x="7148751" y="18478"/>
                  <a:pt x="7483105" y="10660"/>
                  <a:pt x="7622685" y="0"/>
                </a:cubicBezTo>
                <a:cubicBezTo>
                  <a:pt x="7762265" y="-10660"/>
                  <a:pt x="7915444" y="-11904"/>
                  <a:pt x="8093124" y="0"/>
                </a:cubicBezTo>
                <a:cubicBezTo>
                  <a:pt x="8270804" y="11904"/>
                  <a:pt x="8476205" y="-20622"/>
                  <a:pt x="8837985" y="0"/>
                </a:cubicBezTo>
                <a:cubicBezTo>
                  <a:pt x="9199765" y="20622"/>
                  <a:pt x="9326743" y="22682"/>
                  <a:pt x="9569778" y="0"/>
                </a:cubicBezTo>
                <a:cubicBezTo>
                  <a:pt x="9795180" y="23049"/>
                  <a:pt x="9940987" y="213919"/>
                  <a:pt x="9992139" y="422361"/>
                </a:cubicBezTo>
                <a:lnTo>
                  <a:pt x="9992139" y="422361"/>
                </a:lnTo>
                <a:cubicBezTo>
                  <a:pt x="10007789" y="599784"/>
                  <a:pt x="9795112" y="845963"/>
                  <a:pt x="9569778" y="844722"/>
                </a:cubicBezTo>
                <a:cubicBezTo>
                  <a:pt x="9165252" y="886061"/>
                  <a:pt x="9112164" y="830230"/>
                  <a:pt x="8733443" y="844722"/>
                </a:cubicBezTo>
                <a:cubicBezTo>
                  <a:pt x="8354722" y="859214"/>
                  <a:pt x="8355412" y="867328"/>
                  <a:pt x="8171530" y="844722"/>
                </a:cubicBezTo>
                <a:cubicBezTo>
                  <a:pt x="7987648" y="822116"/>
                  <a:pt x="7685278" y="830749"/>
                  <a:pt x="7518143" y="844722"/>
                </a:cubicBezTo>
                <a:cubicBezTo>
                  <a:pt x="7351008" y="858695"/>
                  <a:pt x="7270150" y="835780"/>
                  <a:pt x="7047704" y="844722"/>
                </a:cubicBezTo>
                <a:cubicBezTo>
                  <a:pt x="6825258" y="853664"/>
                  <a:pt x="6638825" y="864072"/>
                  <a:pt x="6485792" y="844722"/>
                </a:cubicBezTo>
                <a:cubicBezTo>
                  <a:pt x="6332759" y="825372"/>
                  <a:pt x="6118868" y="842984"/>
                  <a:pt x="6015353" y="844722"/>
                </a:cubicBezTo>
                <a:cubicBezTo>
                  <a:pt x="5911838" y="846460"/>
                  <a:pt x="5656663" y="856180"/>
                  <a:pt x="5544915" y="844722"/>
                </a:cubicBezTo>
                <a:cubicBezTo>
                  <a:pt x="5433167" y="833264"/>
                  <a:pt x="5019878" y="824133"/>
                  <a:pt x="4800053" y="844722"/>
                </a:cubicBezTo>
                <a:cubicBezTo>
                  <a:pt x="4580228" y="865311"/>
                  <a:pt x="4342985" y="847480"/>
                  <a:pt x="3963718" y="844722"/>
                </a:cubicBezTo>
                <a:cubicBezTo>
                  <a:pt x="3584452" y="841964"/>
                  <a:pt x="3518572" y="865160"/>
                  <a:pt x="3218857" y="844722"/>
                </a:cubicBezTo>
                <a:cubicBezTo>
                  <a:pt x="2919142" y="824284"/>
                  <a:pt x="2691753" y="878502"/>
                  <a:pt x="2382522" y="844722"/>
                </a:cubicBezTo>
                <a:cubicBezTo>
                  <a:pt x="2073291" y="810942"/>
                  <a:pt x="1900749" y="829240"/>
                  <a:pt x="1729135" y="844722"/>
                </a:cubicBezTo>
                <a:cubicBezTo>
                  <a:pt x="1557521" y="860204"/>
                  <a:pt x="1303396" y="869813"/>
                  <a:pt x="1167222" y="844722"/>
                </a:cubicBezTo>
                <a:cubicBezTo>
                  <a:pt x="1031048" y="819631"/>
                  <a:pt x="626068" y="848280"/>
                  <a:pt x="422361" y="844722"/>
                </a:cubicBezTo>
                <a:cubicBezTo>
                  <a:pt x="196892" y="839936"/>
                  <a:pt x="31278" y="664078"/>
                  <a:pt x="0" y="422361"/>
                </a:cubicBezTo>
                <a:close/>
              </a:path>
              <a:path w="9992139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541012" y="-4114"/>
                  <a:pt x="723055" y="21046"/>
                  <a:pt x="892800" y="0"/>
                </a:cubicBezTo>
                <a:cubicBezTo>
                  <a:pt x="1062545" y="-21046"/>
                  <a:pt x="1316134" y="-4586"/>
                  <a:pt x="1454712" y="0"/>
                </a:cubicBezTo>
                <a:cubicBezTo>
                  <a:pt x="1593290" y="4586"/>
                  <a:pt x="1669342" y="1820"/>
                  <a:pt x="1833677" y="0"/>
                </a:cubicBezTo>
                <a:cubicBezTo>
                  <a:pt x="1998012" y="-1820"/>
                  <a:pt x="2372257" y="-8838"/>
                  <a:pt x="2578538" y="0"/>
                </a:cubicBezTo>
                <a:cubicBezTo>
                  <a:pt x="2784819" y="8838"/>
                  <a:pt x="2858338" y="13497"/>
                  <a:pt x="2957502" y="0"/>
                </a:cubicBezTo>
                <a:cubicBezTo>
                  <a:pt x="3056666" y="-13497"/>
                  <a:pt x="3351146" y="18192"/>
                  <a:pt x="3610889" y="0"/>
                </a:cubicBezTo>
                <a:cubicBezTo>
                  <a:pt x="3870632" y="-18192"/>
                  <a:pt x="3852470" y="4328"/>
                  <a:pt x="4081328" y="0"/>
                </a:cubicBezTo>
                <a:cubicBezTo>
                  <a:pt x="4310186" y="-4328"/>
                  <a:pt x="4407733" y="-15974"/>
                  <a:pt x="4551766" y="0"/>
                </a:cubicBezTo>
                <a:cubicBezTo>
                  <a:pt x="4695799" y="15974"/>
                  <a:pt x="4765070" y="3195"/>
                  <a:pt x="4930731" y="0"/>
                </a:cubicBezTo>
                <a:cubicBezTo>
                  <a:pt x="5096392" y="-3195"/>
                  <a:pt x="5169936" y="3753"/>
                  <a:pt x="5309695" y="0"/>
                </a:cubicBezTo>
                <a:cubicBezTo>
                  <a:pt x="5449454" y="-3753"/>
                  <a:pt x="5596405" y="16231"/>
                  <a:pt x="5780134" y="0"/>
                </a:cubicBezTo>
                <a:cubicBezTo>
                  <a:pt x="5963863" y="-16231"/>
                  <a:pt x="6063464" y="-12961"/>
                  <a:pt x="6342047" y="0"/>
                </a:cubicBezTo>
                <a:cubicBezTo>
                  <a:pt x="6620630" y="12961"/>
                  <a:pt x="6768531" y="-28006"/>
                  <a:pt x="7086908" y="0"/>
                </a:cubicBezTo>
                <a:cubicBezTo>
                  <a:pt x="7405285" y="28006"/>
                  <a:pt x="7426673" y="-31132"/>
                  <a:pt x="7740295" y="0"/>
                </a:cubicBezTo>
                <a:cubicBezTo>
                  <a:pt x="8053917" y="31132"/>
                  <a:pt x="8036726" y="18468"/>
                  <a:pt x="8302207" y="0"/>
                </a:cubicBezTo>
                <a:cubicBezTo>
                  <a:pt x="8567688" y="-18468"/>
                  <a:pt x="8734854" y="23450"/>
                  <a:pt x="8864120" y="0"/>
                </a:cubicBezTo>
                <a:cubicBezTo>
                  <a:pt x="8993386" y="-23450"/>
                  <a:pt x="9396477" y="24465"/>
                  <a:pt x="9569778" y="0"/>
                </a:cubicBezTo>
                <a:cubicBezTo>
                  <a:pt x="9754849" y="22965"/>
                  <a:pt x="9999295" y="141681"/>
                  <a:pt x="9992139" y="422361"/>
                </a:cubicBezTo>
                <a:lnTo>
                  <a:pt x="9992139" y="422361"/>
                </a:lnTo>
                <a:cubicBezTo>
                  <a:pt x="9983238" y="657870"/>
                  <a:pt x="9831921" y="855972"/>
                  <a:pt x="9569778" y="844722"/>
                </a:cubicBezTo>
                <a:cubicBezTo>
                  <a:pt x="9375087" y="809644"/>
                  <a:pt x="9134917" y="831789"/>
                  <a:pt x="8733443" y="844722"/>
                </a:cubicBezTo>
                <a:cubicBezTo>
                  <a:pt x="8331969" y="857655"/>
                  <a:pt x="8168191" y="859531"/>
                  <a:pt x="7897107" y="844722"/>
                </a:cubicBezTo>
                <a:cubicBezTo>
                  <a:pt x="7626023" y="829913"/>
                  <a:pt x="7475534" y="870834"/>
                  <a:pt x="7243721" y="844722"/>
                </a:cubicBezTo>
                <a:cubicBezTo>
                  <a:pt x="7011908" y="818610"/>
                  <a:pt x="6792179" y="885908"/>
                  <a:pt x="6407385" y="844722"/>
                </a:cubicBezTo>
                <a:cubicBezTo>
                  <a:pt x="6022591" y="803536"/>
                  <a:pt x="6085973" y="866385"/>
                  <a:pt x="5936947" y="844722"/>
                </a:cubicBezTo>
                <a:cubicBezTo>
                  <a:pt x="5787921" y="823059"/>
                  <a:pt x="5604166" y="833756"/>
                  <a:pt x="5375034" y="844722"/>
                </a:cubicBezTo>
                <a:cubicBezTo>
                  <a:pt x="5145902" y="855688"/>
                  <a:pt x="4788293" y="849015"/>
                  <a:pt x="4630173" y="844722"/>
                </a:cubicBezTo>
                <a:cubicBezTo>
                  <a:pt x="4472053" y="840429"/>
                  <a:pt x="4132247" y="860638"/>
                  <a:pt x="3885312" y="844722"/>
                </a:cubicBezTo>
                <a:cubicBezTo>
                  <a:pt x="3638377" y="828806"/>
                  <a:pt x="3385538" y="839855"/>
                  <a:pt x="3231925" y="844722"/>
                </a:cubicBezTo>
                <a:cubicBezTo>
                  <a:pt x="3078312" y="849589"/>
                  <a:pt x="3005818" y="851619"/>
                  <a:pt x="2852960" y="844722"/>
                </a:cubicBezTo>
                <a:cubicBezTo>
                  <a:pt x="2700102" y="837825"/>
                  <a:pt x="2510557" y="843169"/>
                  <a:pt x="2291048" y="844722"/>
                </a:cubicBezTo>
                <a:cubicBezTo>
                  <a:pt x="2071539" y="846275"/>
                  <a:pt x="1913767" y="867447"/>
                  <a:pt x="1546187" y="844722"/>
                </a:cubicBezTo>
                <a:cubicBezTo>
                  <a:pt x="1178607" y="821997"/>
                  <a:pt x="1152893" y="846781"/>
                  <a:pt x="984274" y="844722"/>
                </a:cubicBezTo>
                <a:cubicBezTo>
                  <a:pt x="815655" y="842663"/>
                  <a:pt x="542300" y="837436"/>
                  <a:pt x="422361" y="844722"/>
                </a:cubicBezTo>
                <a:cubicBezTo>
                  <a:pt x="176937" y="833834"/>
                  <a:pt x="-1610" y="664379"/>
                  <a:pt x="0" y="42236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giấy mời.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D50A86C-B011-0134-4508-73ADDE923CD1}"/>
              </a:ext>
            </a:extLst>
          </p:cNvPr>
          <p:cNvGrpSpPr/>
          <p:nvPr/>
        </p:nvGrpSpPr>
        <p:grpSpPr>
          <a:xfrm>
            <a:off x="3416300" y="1178360"/>
            <a:ext cx="4348401" cy="1077879"/>
            <a:chOff x="6308591" y="1081302"/>
            <a:chExt cx="4819588" cy="103163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8A5E1AE1-C082-F261-0FDA-8BB8F595C070}"/>
                </a:ext>
              </a:extLst>
            </p:cNvPr>
            <p:cNvSpPr/>
            <p:nvPr/>
          </p:nvSpPr>
          <p:spPr>
            <a:xfrm>
              <a:off x="6824406" y="1268211"/>
              <a:ext cx="4303773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Quốc hiệu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Tiêu ngữ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870065C-B441-6570-2C98-FA7D2053F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8591" y="1081302"/>
              <a:ext cx="1031631" cy="103163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32D5626-DC58-C001-A990-1B0EB079A3CA}"/>
              </a:ext>
            </a:extLst>
          </p:cNvPr>
          <p:cNvGrpSpPr/>
          <p:nvPr/>
        </p:nvGrpSpPr>
        <p:grpSpPr>
          <a:xfrm>
            <a:off x="1054101" y="2319488"/>
            <a:ext cx="4348402" cy="1003332"/>
            <a:chOff x="6308590" y="2387634"/>
            <a:chExt cx="4819589" cy="111205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2EE4ED65-C561-BEDB-15F4-0F0DA2330D69}"/>
                </a:ext>
              </a:extLst>
            </p:cNvPr>
            <p:cNvSpPr/>
            <p:nvPr/>
          </p:nvSpPr>
          <p:spPr>
            <a:xfrm>
              <a:off x="6824406" y="2395884"/>
              <a:ext cx="4303773" cy="1103803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Thời gian viết </a:t>
              </a:r>
              <a:b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giấy mời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1EA2A9F0-FF71-8858-9258-B96F393DD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8590" y="2387634"/>
              <a:ext cx="1031631" cy="103163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F681955-978E-6F32-7586-0870D81278DB}"/>
              </a:ext>
            </a:extLst>
          </p:cNvPr>
          <p:cNvGrpSpPr/>
          <p:nvPr/>
        </p:nvGrpSpPr>
        <p:grpSpPr>
          <a:xfrm>
            <a:off x="1029201" y="4549315"/>
            <a:ext cx="4331493" cy="966505"/>
            <a:chOff x="6308591" y="5708293"/>
            <a:chExt cx="4800848" cy="107123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F8303DBC-797B-C5CC-4792-97DF84FFB1FF}"/>
                </a:ext>
              </a:extLst>
            </p:cNvPr>
            <p:cNvSpPr/>
            <p:nvPr/>
          </p:nvSpPr>
          <p:spPr>
            <a:xfrm>
              <a:off x="6824407" y="5848301"/>
              <a:ext cx="4285032" cy="931226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Người mời</a:t>
              </a:r>
              <a:b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Người được mời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CD7A5159-E68C-A3C2-FFCF-27C17A8E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8591" y="5708293"/>
              <a:ext cx="1031631" cy="103163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9E9B213-2DC8-4A7F-CFE8-397B6363D98B}"/>
              </a:ext>
            </a:extLst>
          </p:cNvPr>
          <p:cNvGrpSpPr/>
          <p:nvPr/>
        </p:nvGrpSpPr>
        <p:grpSpPr>
          <a:xfrm>
            <a:off x="970362" y="3479574"/>
            <a:ext cx="4348401" cy="930774"/>
            <a:chOff x="6256561" y="3853734"/>
            <a:chExt cx="4819588" cy="103163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FEBBB1E2-44E4-A48F-C804-FC98403559D3}"/>
                </a:ext>
              </a:extLst>
            </p:cNvPr>
            <p:cNvSpPr/>
            <p:nvPr/>
          </p:nvSpPr>
          <p:spPr>
            <a:xfrm>
              <a:off x="6824407" y="4007760"/>
              <a:ext cx="4251742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Tên “Giấy mời”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0EB361C2-4F1A-6948-C1BD-AA5206638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6561" y="3853734"/>
              <a:ext cx="1031631" cy="103163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8F8B4A2-2978-DE7A-6FAA-396B82DF410F}"/>
              </a:ext>
            </a:extLst>
          </p:cNvPr>
          <p:cNvGrpSpPr/>
          <p:nvPr/>
        </p:nvGrpSpPr>
        <p:grpSpPr>
          <a:xfrm>
            <a:off x="978118" y="5711333"/>
            <a:ext cx="4340645" cy="833601"/>
            <a:chOff x="5170567" y="5680138"/>
            <a:chExt cx="4810992" cy="92392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22EDA947-C0F7-C9F7-D2BB-4E8F9CE1D79D}"/>
                </a:ext>
              </a:extLst>
            </p:cNvPr>
            <p:cNvSpPr/>
            <p:nvPr/>
          </p:nvSpPr>
          <p:spPr>
            <a:xfrm>
              <a:off x="5696526" y="5719742"/>
              <a:ext cx="4285033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Tên sự kiện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DADB3073-E5B4-5F0D-68C9-7E1F6998B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0567" y="5680138"/>
              <a:ext cx="923929" cy="92392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2B4332C1-C77B-2ECC-9403-B51A019FD16B}"/>
              </a:ext>
            </a:extLst>
          </p:cNvPr>
          <p:cNvGrpSpPr/>
          <p:nvPr/>
        </p:nvGrpSpPr>
        <p:grpSpPr>
          <a:xfrm>
            <a:off x="6641209" y="2275353"/>
            <a:ext cx="4280792" cy="883165"/>
            <a:chOff x="6514208" y="4988166"/>
            <a:chExt cx="4744653" cy="97886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A4282E17-4CCF-BC86-981C-9F67779DB3A9}"/>
                </a:ext>
              </a:extLst>
            </p:cNvPr>
            <p:cNvSpPr/>
            <p:nvPr/>
          </p:nvSpPr>
          <p:spPr>
            <a:xfrm>
              <a:off x="6983972" y="5102589"/>
              <a:ext cx="4274889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Thời gian diễn ra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56600E64-D871-68FC-E84E-FB04960A6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14208" y="4988166"/>
              <a:ext cx="978864" cy="97886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591047" y="3533267"/>
            <a:ext cx="4305553" cy="932688"/>
            <a:chOff x="6616447" y="3533267"/>
            <a:chExt cx="4305553" cy="932688"/>
          </a:xfrm>
        </p:grpSpPr>
        <p:sp>
          <p:nvSpPr>
            <p:cNvPr id="28" name="Rectangle: Rounded Corners 18">
              <a:extLst>
                <a:ext uri="{FF2B5EF4-FFF2-40B4-BE49-F238E27FC236}">
                  <a16:creationId xmlns="" xmlns:a16="http://schemas.microsoft.com/office/drawing/2014/main" id="{A4282E17-4CCF-BC86-981C-9F67779DB3A9}"/>
                </a:ext>
              </a:extLst>
            </p:cNvPr>
            <p:cNvSpPr/>
            <p:nvPr/>
          </p:nvSpPr>
          <p:spPr>
            <a:xfrm>
              <a:off x="7065046" y="3582808"/>
              <a:ext cx="3856954" cy="762137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Địa điểm diễn ra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447" y="3533267"/>
              <a:ext cx="932688" cy="93268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6598702" y="5638811"/>
            <a:ext cx="4323298" cy="932688"/>
            <a:chOff x="6598702" y="5638811"/>
            <a:chExt cx="4323298" cy="932688"/>
          </a:xfrm>
        </p:grpSpPr>
        <p:sp>
          <p:nvSpPr>
            <p:cNvPr id="34" name="Rectangle: Rounded Corners 18">
              <a:extLst>
                <a:ext uri="{FF2B5EF4-FFF2-40B4-BE49-F238E27FC236}">
                  <a16:creationId xmlns="" xmlns:a16="http://schemas.microsoft.com/office/drawing/2014/main" id="{A4282E17-4CCF-BC86-981C-9F67779DB3A9}"/>
                </a:ext>
              </a:extLst>
            </p:cNvPr>
            <p:cNvSpPr/>
            <p:nvPr/>
          </p:nvSpPr>
          <p:spPr>
            <a:xfrm>
              <a:off x="7065046" y="5738671"/>
              <a:ext cx="3856954" cy="762137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Kí tên người mời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702" y="5638811"/>
              <a:ext cx="932688" cy="93268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6591686" y="4567274"/>
            <a:ext cx="4330314" cy="932688"/>
            <a:chOff x="6591686" y="4567274"/>
            <a:chExt cx="4330314" cy="932688"/>
          </a:xfrm>
        </p:grpSpPr>
        <p:sp>
          <p:nvSpPr>
            <p:cNvPr id="31" name="Rectangle: Rounded Corners 18">
              <a:extLst>
                <a:ext uri="{FF2B5EF4-FFF2-40B4-BE49-F238E27FC236}">
                  <a16:creationId xmlns="" xmlns:a16="http://schemas.microsoft.com/office/drawing/2014/main" id="{A4282E17-4CCF-BC86-981C-9F67779DB3A9}"/>
                </a:ext>
              </a:extLst>
            </p:cNvPr>
            <p:cNvSpPr/>
            <p:nvPr/>
          </p:nvSpPr>
          <p:spPr>
            <a:xfrm>
              <a:off x="7065046" y="4652550"/>
              <a:ext cx="3856954" cy="762137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Mong muốn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686" y="4567274"/>
              <a:ext cx="932688" cy="932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5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5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5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6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EB1AE47E-5384-6B67-1EA0-6B103AA5A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903" t="2963" r="6221" b="20328"/>
          <a:stretch/>
        </p:blipFill>
        <p:spPr>
          <a:xfrm>
            <a:off x="0" y="11288"/>
            <a:ext cx="12192000" cy="6858001"/>
          </a:xfrm>
          <a:prstGeom prst="rect">
            <a:avLst/>
          </a:prstGeom>
        </p:spPr>
      </p:pic>
      <p:pic>
        <p:nvPicPr>
          <p:cNvPr id="135" name="Picture 134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C6AF9801-4C9F-C0BB-F670-5EA3AC39A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395576"/>
            <a:ext cx="3007835" cy="53021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FDB39D5C-D702-CD7A-C021-920C1E60B8C9}"/>
              </a:ext>
            </a:extLst>
          </p:cNvPr>
          <p:cNvSpPr txBox="1"/>
          <p:nvPr/>
        </p:nvSpPr>
        <p:spPr>
          <a:xfrm>
            <a:off x="2654300" y="2039904"/>
            <a:ext cx="9378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Crocante" panose="02000000000000000000" pitchFamily="50" charset="0"/>
              </a:rPr>
              <a:t>Viết và trang trí giấy mời</a:t>
            </a:r>
            <a:endParaRPr kumimoji="0" lang="en-US" sz="80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iCiel Crocant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1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DC72FD8-4BA3-F2B2-E05C-663083811CFF}"/>
              </a:ext>
            </a:extLst>
          </p:cNvPr>
          <p:cNvSpPr/>
          <p:nvPr/>
        </p:nvSpPr>
        <p:spPr>
          <a:xfrm>
            <a:off x="145143" y="285633"/>
            <a:ext cx="11907157" cy="1355815"/>
          </a:xfrm>
          <a:custGeom>
            <a:avLst/>
            <a:gdLst>
              <a:gd name="connsiteX0" fmla="*/ 0 w 11622155"/>
              <a:gd name="connsiteY0" fmla="*/ 624466 h 1490158"/>
              <a:gd name="connsiteX1" fmla="*/ 624466 w 11622155"/>
              <a:gd name="connsiteY1" fmla="*/ 0 h 1490158"/>
              <a:gd name="connsiteX2" fmla="*/ 1523479 w 11622155"/>
              <a:gd name="connsiteY2" fmla="*/ 0 h 1490158"/>
              <a:gd name="connsiteX3" fmla="*/ 2111295 w 11622155"/>
              <a:gd name="connsiteY3" fmla="*/ 0 h 1490158"/>
              <a:gd name="connsiteX4" fmla="*/ 3010307 w 11622155"/>
              <a:gd name="connsiteY4" fmla="*/ 0 h 1490158"/>
              <a:gd name="connsiteX5" fmla="*/ 3805588 w 11622155"/>
              <a:gd name="connsiteY5" fmla="*/ 0 h 1490158"/>
              <a:gd name="connsiteX6" fmla="*/ 4497136 w 11622155"/>
              <a:gd name="connsiteY6" fmla="*/ 0 h 1490158"/>
              <a:gd name="connsiteX7" fmla="*/ 4877487 w 11622155"/>
              <a:gd name="connsiteY7" fmla="*/ 0 h 1490158"/>
              <a:gd name="connsiteX8" fmla="*/ 5569036 w 11622155"/>
              <a:gd name="connsiteY8" fmla="*/ 0 h 1490158"/>
              <a:gd name="connsiteX9" fmla="*/ 6260584 w 11622155"/>
              <a:gd name="connsiteY9" fmla="*/ 0 h 1490158"/>
              <a:gd name="connsiteX10" fmla="*/ 6952132 w 11622155"/>
              <a:gd name="connsiteY10" fmla="*/ 0 h 1490158"/>
              <a:gd name="connsiteX11" fmla="*/ 7643680 w 11622155"/>
              <a:gd name="connsiteY11" fmla="*/ 0 h 1490158"/>
              <a:gd name="connsiteX12" fmla="*/ 8438961 w 11622155"/>
              <a:gd name="connsiteY12" fmla="*/ 0 h 1490158"/>
              <a:gd name="connsiteX13" fmla="*/ 9026777 w 11622155"/>
              <a:gd name="connsiteY13" fmla="*/ 0 h 1490158"/>
              <a:gd name="connsiteX14" fmla="*/ 9718325 w 11622155"/>
              <a:gd name="connsiteY14" fmla="*/ 0 h 1490158"/>
              <a:gd name="connsiteX15" fmla="*/ 10202409 w 11622155"/>
              <a:gd name="connsiteY15" fmla="*/ 0 h 1490158"/>
              <a:gd name="connsiteX16" fmla="*/ 10997689 w 11622155"/>
              <a:gd name="connsiteY16" fmla="*/ 0 h 1490158"/>
              <a:gd name="connsiteX17" fmla="*/ 11622155 w 11622155"/>
              <a:gd name="connsiteY17" fmla="*/ 624466 h 1490158"/>
              <a:gd name="connsiteX18" fmla="*/ 11622155 w 11622155"/>
              <a:gd name="connsiteY18" fmla="*/ 865692 h 1490158"/>
              <a:gd name="connsiteX19" fmla="*/ 10997689 w 11622155"/>
              <a:gd name="connsiteY19" fmla="*/ 1490158 h 1490158"/>
              <a:gd name="connsiteX20" fmla="*/ 10202409 w 11622155"/>
              <a:gd name="connsiteY20" fmla="*/ 1490158 h 1490158"/>
              <a:gd name="connsiteX21" fmla="*/ 9510860 w 11622155"/>
              <a:gd name="connsiteY21" fmla="*/ 1490158 h 1490158"/>
              <a:gd name="connsiteX22" fmla="*/ 8923044 w 11622155"/>
              <a:gd name="connsiteY22" fmla="*/ 1490158 h 1490158"/>
              <a:gd name="connsiteX23" fmla="*/ 8127764 w 11622155"/>
              <a:gd name="connsiteY23" fmla="*/ 1490158 h 1490158"/>
              <a:gd name="connsiteX24" fmla="*/ 7228751 w 11622155"/>
              <a:gd name="connsiteY24" fmla="*/ 1490158 h 1490158"/>
              <a:gd name="connsiteX25" fmla="*/ 6329739 w 11622155"/>
              <a:gd name="connsiteY25" fmla="*/ 1490158 h 1490158"/>
              <a:gd name="connsiteX26" fmla="*/ 5638190 w 11622155"/>
              <a:gd name="connsiteY26" fmla="*/ 1490158 h 1490158"/>
              <a:gd name="connsiteX27" fmla="*/ 4946642 w 11622155"/>
              <a:gd name="connsiteY27" fmla="*/ 1490158 h 1490158"/>
              <a:gd name="connsiteX28" fmla="*/ 4047630 w 11622155"/>
              <a:gd name="connsiteY28" fmla="*/ 1490158 h 1490158"/>
              <a:gd name="connsiteX29" fmla="*/ 3356081 w 11622155"/>
              <a:gd name="connsiteY29" fmla="*/ 1490158 h 1490158"/>
              <a:gd name="connsiteX30" fmla="*/ 2664533 w 11622155"/>
              <a:gd name="connsiteY30" fmla="*/ 1490158 h 1490158"/>
              <a:gd name="connsiteX31" fmla="*/ 2076717 w 11622155"/>
              <a:gd name="connsiteY31" fmla="*/ 1490158 h 1490158"/>
              <a:gd name="connsiteX32" fmla="*/ 1281437 w 11622155"/>
              <a:gd name="connsiteY32" fmla="*/ 1490158 h 1490158"/>
              <a:gd name="connsiteX33" fmla="*/ 624466 w 11622155"/>
              <a:gd name="connsiteY33" fmla="*/ 1490158 h 1490158"/>
              <a:gd name="connsiteX34" fmla="*/ 0 w 11622155"/>
              <a:gd name="connsiteY34" fmla="*/ 865692 h 1490158"/>
              <a:gd name="connsiteX35" fmla="*/ 0 w 11622155"/>
              <a:gd name="connsiteY35" fmla="*/ 624466 h 14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622155" h="1490158" fill="none" extrusionOk="0">
                <a:moveTo>
                  <a:pt x="0" y="624466"/>
                </a:moveTo>
                <a:cubicBezTo>
                  <a:pt x="19058" y="285009"/>
                  <a:pt x="313957" y="-56173"/>
                  <a:pt x="624466" y="0"/>
                </a:cubicBezTo>
                <a:cubicBezTo>
                  <a:pt x="988158" y="-18535"/>
                  <a:pt x="1183871" y="-12446"/>
                  <a:pt x="1523479" y="0"/>
                </a:cubicBezTo>
                <a:cubicBezTo>
                  <a:pt x="1863087" y="12446"/>
                  <a:pt x="1830713" y="17815"/>
                  <a:pt x="2111295" y="0"/>
                </a:cubicBezTo>
                <a:cubicBezTo>
                  <a:pt x="2391877" y="-17815"/>
                  <a:pt x="2623351" y="12999"/>
                  <a:pt x="3010307" y="0"/>
                </a:cubicBezTo>
                <a:cubicBezTo>
                  <a:pt x="3397263" y="-12999"/>
                  <a:pt x="3574691" y="-11988"/>
                  <a:pt x="3805588" y="0"/>
                </a:cubicBezTo>
                <a:cubicBezTo>
                  <a:pt x="4036485" y="11988"/>
                  <a:pt x="4200659" y="9750"/>
                  <a:pt x="4497136" y="0"/>
                </a:cubicBezTo>
                <a:cubicBezTo>
                  <a:pt x="4793613" y="-9750"/>
                  <a:pt x="4742328" y="-8933"/>
                  <a:pt x="4877487" y="0"/>
                </a:cubicBezTo>
                <a:cubicBezTo>
                  <a:pt x="5012646" y="8933"/>
                  <a:pt x="5275983" y="32114"/>
                  <a:pt x="5569036" y="0"/>
                </a:cubicBezTo>
                <a:cubicBezTo>
                  <a:pt x="5862089" y="-32114"/>
                  <a:pt x="6069253" y="-16964"/>
                  <a:pt x="6260584" y="0"/>
                </a:cubicBezTo>
                <a:cubicBezTo>
                  <a:pt x="6451915" y="16964"/>
                  <a:pt x="6638864" y="2955"/>
                  <a:pt x="6952132" y="0"/>
                </a:cubicBezTo>
                <a:cubicBezTo>
                  <a:pt x="7265400" y="-2955"/>
                  <a:pt x="7319093" y="-15096"/>
                  <a:pt x="7643680" y="0"/>
                </a:cubicBezTo>
                <a:cubicBezTo>
                  <a:pt x="7968267" y="15096"/>
                  <a:pt x="8052362" y="11725"/>
                  <a:pt x="8438961" y="0"/>
                </a:cubicBezTo>
                <a:cubicBezTo>
                  <a:pt x="8825560" y="-11725"/>
                  <a:pt x="8845520" y="-25049"/>
                  <a:pt x="9026777" y="0"/>
                </a:cubicBezTo>
                <a:cubicBezTo>
                  <a:pt x="9208034" y="25049"/>
                  <a:pt x="9435895" y="-8259"/>
                  <a:pt x="9718325" y="0"/>
                </a:cubicBezTo>
                <a:cubicBezTo>
                  <a:pt x="10000755" y="8259"/>
                  <a:pt x="10075935" y="-22904"/>
                  <a:pt x="10202409" y="0"/>
                </a:cubicBezTo>
                <a:cubicBezTo>
                  <a:pt x="10328883" y="22904"/>
                  <a:pt x="10740765" y="28762"/>
                  <a:pt x="10997689" y="0"/>
                </a:cubicBezTo>
                <a:cubicBezTo>
                  <a:pt x="11291870" y="59063"/>
                  <a:pt x="11675932" y="240795"/>
                  <a:pt x="11622155" y="624466"/>
                </a:cubicBezTo>
                <a:cubicBezTo>
                  <a:pt x="11632492" y="689876"/>
                  <a:pt x="11632223" y="746992"/>
                  <a:pt x="11622155" y="865692"/>
                </a:cubicBezTo>
                <a:cubicBezTo>
                  <a:pt x="11602594" y="1220165"/>
                  <a:pt x="11401530" y="1450185"/>
                  <a:pt x="10997689" y="1490158"/>
                </a:cubicBezTo>
                <a:cubicBezTo>
                  <a:pt x="10721257" y="1460073"/>
                  <a:pt x="10394829" y="1524084"/>
                  <a:pt x="10202409" y="1490158"/>
                </a:cubicBezTo>
                <a:cubicBezTo>
                  <a:pt x="10009989" y="1456232"/>
                  <a:pt x="9729638" y="1493831"/>
                  <a:pt x="9510860" y="1490158"/>
                </a:cubicBezTo>
                <a:cubicBezTo>
                  <a:pt x="9292082" y="1486485"/>
                  <a:pt x="9116979" y="1481342"/>
                  <a:pt x="8923044" y="1490158"/>
                </a:cubicBezTo>
                <a:cubicBezTo>
                  <a:pt x="8729109" y="1498974"/>
                  <a:pt x="8402035" y="1464056"/>
                  <a:pt x="8127764" y="1490158"/>
                </a:cubicBezTo>
                <a:cubicBezTo>
                  <a:pt x="7853493" y="1516260"/>
                  <a:pt x="7622570" y="1477328"/>
                  <a:pt x="7228751" y="1490158"/>
                </a:cubicBezTo>
                <a:cubicBezTo>
                  <a:pt x="6834932" y="1502988"/>
                  <a:pt x="6753654" y="1495983"/>
                  <a:pt x="6329739" y="1490158"/>
                </a:cubicBezTo>
                <a:cubicBezTo>
                  <a:pt x="5905824" y="1484333"/>
                  <a:pt x="5875903" y="1513796"/>
                  <a:pt x="5638190" y="1490158"/>
                </a:cubicBezTo>
                <a:cubicBezTo>
                  <a:pt x="5400477" y="1466520"/>
                  <a:pt x="5257758" y="1457300"/>
                  <a:pt x="4946642" y="1490158"/>
                </a:cubicBezTo>
                <a:cubicBezTo>
                  <a:pt x="4635526" y="1523016"/>
                  <a:pt x="4376651" y="1467600"/>
                  <a:pt x="4047630" y="1490158"/>
                </a:cubicBezTo>
                <a:cubicBezTo>
                  <a:pt x="3718609" y="1512716"/>
                  <a:pt x="3664472" y="1481128"/>
                  <a:pt x="3356081" y="1490158"/>
                </a:cubicBezTo>
                <a:cubicBezTo>
                  <a:pt x="3047690" y="1499188"/>
                  <a:pt x="2926589" y="1509496"/>
                  <a:pt x="2664533" y="1490158"/>
                </a:cubicBezTo>
                <a:cubicBezTo>
                  <a:pt x="2402477" y="1470820"/>
                  <a:pt x="2302140" y="1500523"/>
                  <a:pt x="2076717" y="1490158"/>
                </a:cubicBezTo>
                <a:cubicBezTo>
                  <a:pt x="1851294" y="1479793"/>
                  <a:pt x="1638359" y="1479105"/>
                  <a:pt x="1281437" y="1490158"/>
                </a:cubicBezTo>
                <a:cubicBezTo>
                  <a:pt x="924515" y="1501211"/>
                  <a:pt x="921615" y="1498766"/>
                  <a:pt x="624466" y="1490158"/>
                </a:cubicBezTo>
                <a:cubicBezTo>
                  <a:pt x="217119" y="1472753"/>
                  <a:pt x="-48278" y="1232303"/>
                  <a:pt x="0" y="865692"/>
                </a:cubicBezTo>
                <a:cubicBezTo>
                  <a:pt x="-1688" y="751509"/>
                  <a:pt x="-6706" y="691098"/>
                  <a:pt x="0" y="624466"/>
                </a:cubicBezTo>
                <a:close/>
              </a:path>
              <a:path w="11622155" h="1490158" stroke="0" extrusionOk="0">
                <a:moveTo>
                  <a:pt x="0" y="624466"/>
                </a:moveTo>
                <a:cubicBezTo>
                  <a:pt x="-57235" y="339654"/>
                  <a:pt x="294783" y="64299"/>
                  <a:pt x="624466" y="0"/>
                </a:cubicBezTo>
                <a:cubicBezTo>
                  <a:pt x="788543" y="1478"/>
                  <a:pt x="974030" y="-8179"/>
                  <a:pt x="1108550" y="0"/>
                </a:cubicBezTo>
                <a:cubicBezTo>
                  <a:pt x="1243070" y="8179"/>
                  <a:pt x="1499878" y="5617"/>
                  <a:pt x="1696366" y="0"/>
                </a:cubicBezTo>
                <a:cubicBezTo>
                  <a:pt x="1892854" y="-5617"/>
                  <a:pt x="1976492" y="696"/>
                  <a:pt x="2076717" y="0"/>
                </a:cubicBezTo>
                <a:cubicBezTo>
                  <a:pt x="2176942" y="-696"/>
                  <a:pt x="2653582" y="-37913"/>
                  <a:pt x="2871998" y="0"/>
                </a:cubicBezTo>
                <a:cubicBezTo>
                  <a:pt x="3090414" y="37913"/>
                  <a:pt x="3107830" y="-3186"/>
                  <a:pt x="3252349" y="0"/>
                </a:cubicBezTo>
                <a:cubicBezTo>
                  <a:pt x="3396868" y="3186"/>
                  <a:pt x="3778116" y="-16583"/>
                  <a:pt x="3943897" y="0"/>
                </a:cubicBezTo>
                <a:cubicBezTo>
                  <a:pt x="4109678" y="16583"/>
                  <a:pt x="4282439" y="3175"/>
                  <a:pt x="4427981" y="0"/>
                </a:cubicBezTo>
                <a:cubicBezTo>
                  <a:pt x="4573523" y="-3175"/>
                  <a:pt x="4800166" y="11782"/>
                  <a:pt x="4912065" y="0"/>
                </a:cubicBezTo>
                <a:cubicBezTo>
                  <a:pt x="5023964" y="-11782"/>
                  <a:pt x="5184851" y="16317"/>
                  <a:pt x="5292416" y="0"/>
                </a:cubicBezTo>
                <a:cubicBezTo>
                  <a:pt x="5399981" y="-16317"/>
                  <a:pt x="5576232" y="10712"/>
                  <a:pt x="5672768" y="0"/>
                </a:cubicBezTo>
                <a:cubicBezTo>
                  <a:pt x="5769304" y="-10712"/>
                  <a:pt x="6019506" y="-18047"/>
                  <a:pt x="6156852" y="0"/>
                </a:cubicBezTo>
                <a:cubicBezTo>
                  <a:pt x="6294198" y="18047"/>
                  <a:pt x="6494362" y="8756"/>
                  <a:pt x="6744668" y="0"/>
                </a:cubicBezTo>
                <a:cubicBezTo>
                  <a:pt x="6994974" y="-8756"/>
                  <a:pt x="7237190" y="-34850"/>
                  <a:pt x="7539948" y="0"/>
                </a:cubicBezTo>
                <a:cubicBezTo>
                  <a:pt x="7842706" y="34850"/>
                  <a:pt x="8069622" y="4365"/>
                  <a:pt x="8231496" y="0"/>
                </a:cubicBezTo>
                <a:cubicBezTo>
                  <a:pt x="8393370" y="-4365"/>
                  <a:pt x="8610856" y="20500"/>
                  <a:pt x="8819312" y="0"/>
                </a:cubicBezTo>
                <a:cubicBezTo>
                  <a:pt x="9027768" y="-20500"/>
                  <a:pt x="9209535" y="12649"/>
                  <a:pt x="9407128" y="0"/>
                </a:cubicBezTo>
                <a:cubicBezTo>
                  <a:pt x="9604721" y="-12649"/>
                  <a:pt x="9722974" y="-4444"/>
                  <a:pt x="9891212" y="0"/>
                </a:cubicBezTo>
                <a:cubicBezTo>
                  <a:pt x="10059450" y="4444"/>
                  <a:pt x="10745348" y="4390"/>
                  <a:pt x="10997689" y="0"/>
                </a:cubicBezTo>
                <a:cubicBezTo>
                  <a:pt x="11298668" y="23806"/>
                  <a:pt x="11668363" y="276637"/>
                  <a:pt x="11622155" y="624466"/>
                </a:cubicBezTo>
                <a:cubicBezTo>
                  <a:pt x="11629343" y="735881"/>
                  <a:pt x="11631335" y="767909"/>
                  <a:pt x="11622155" y="865692"/>
                </a:cubicBezTo>
                <a:cubicBezTo>
                  <a:pt x="11596745" y="1227272"/>
                  <a:pt x="11260883" y="1465350"/>
                  <a:pt x="10997689" y="1490158"/>
                </a:cubicBezTo>
                <a:cubicBezTo>
                  <a:pt x="10695539" y="1517308"/>
                  <a:pt x="10470095" y="1458714"/>
                  <a:pt x="10306141" y="1490158"/>
                </a:cubicBezTo>
                <a:cubicBezTo>
                  <a:pt x="10142187" y="1521602"/>
                  <a:pt x="9865841" y="1471875"/>
                  <a:pt x="9718325" y="1490158"/>
                </a:cubicBezTo>
                <a:cubicBezTo>
                  <a:pt x="9570809" y="1508441"/>
                  <a:pt x="9360170" y="1466575"/>
                  <a:pt x="9130509" y="1490158"/>
                </a:cubicBezTo>
                <a:cubicBezTo>
                  <a:pt x="8900848" y="1513741"/>
                  <a:pt x="8788264" y="1499246"/>
                  <a:pt x="8542693" y="1490158"/>
                </a:cubicBezTo>
                <a:cubicBezTo>
                  <a:pt x="8297122" y="1481070"/>
                  <a:pt x="8202269" y="1493846"/>
                  <a:pt x="8058609" y="1490158"/>
                </a:cubicBezTo>
                <a:cubicBezTo>
                  <a:pt x="7914949" y="1486470"/>
                  <a:pt x="7827424" y="1493555"/>
                  <a:pt x="7678258" y="1490158"/>
                </a:cubicBezTo>
                <a:cubicBezTo>
                  <a:pt x="7529092" y="1486761"/>
                  <a:pt x="7297650" y="1512885"/>
                  <a:pt x="7194174" y="1490158"/>
                </a:cubicBezTo>
                <a:cubicBezTo>
                  <a:pt x="7090698" y="1467431"/>
                  <a:pt x="6838503" y="1500740"/>
                  <a:pt x="6502626" y="1490158"/>
                </a:cubicBezTo>
                <a:cubicBezTo>
                  <a:pt x="6166749" y="1479576"/>
                  <a:pt x="6309717" y="1483104"/>
                  <a:pt x="6122274" y="1490158"/>
                </a:cubicBezTo>
                <a:cubicBezTo>
                  <a:pt x="5934831" y="1497212"/>
                  <a:pt x="5847412" y="1498140"/>
                  <a:pt x="5741923" y="1490158"/>
                </a:cubicBezTo>
                <a:cubicBezTo>
                  <a:pt x="5636434" y="1482176"/>
                  <a:pt x="5464199" y="1503702"/>
                  <a:pt x="5257839" y="1490158"/>
                </a:cubicBezTo>
                <a:cubicBezTo>
                  <a:pt x="5051479" y="1476614"/>
                  <a:pt x="4851141" y="1523711"/>
                  <a:pt x="4566291" y="1490158"/>
                </a:cubicBezTo>
                <a:cubicBezTo>
                  <a:pt x="4281441" y="1456605"/>
                  <a:pt x="4142201" y="1472073"/>
                  <a:pt x="3978475" y="1490158"/>
                </a:cubicBezTo>
                <a:cubicBezTo>
                  <a:pt x="3814749" y="1508243"/>
                  <a:pt x="3618045" y="1490174"/>
                  <a:pt x="3390659" y="1490158"/>
                </a:cubicBezTo>
                <a:cubicBezTo>
                  <a:pt x="3163273" y="1490142"/>
                  <a:pt x="3044401" y="1488125"/>
                  <a:pt x="2802843" y="1490158"/>
                </a:cubicBezTo>
                <a:cubicBezTo>
                  <a:pt x="2561285" y="1492191"/>
                  <a:pt x="2435127" y="1512590"/>
                  <a:pt x="2111295" y="1490158"/>
                </a:cubicBezTo>
                <a:cubicBezTo>
                  <a:pt x="1787463" y="1467726"/>
                  <a:pt x="1624399" y="1492206"/>
                  <a:pt x="1212282" y="1490158"/>
                </a:cubicBezTo>
                <a:cubicBezTo>
                  <a:pt x="800165" y="1488110"/>
                  <a:pt x="896420" y="1482966"/>
                  <a:pt x="624466" y="1490158"/>
                </a:cubicBezTo>
                <a:cubicBezTo>
                  <a:pt x="239048" y="1481120"/>
                  <a:pt x="21884" y="1233226"/>
                  <a:pt x="0" y="865692"/>
                </a:cubicBezTo>
                <a:cubicBezTo>
                  <a:pt x="-9086" y="793592"/>
                  <a:pt x="4255" y="742582"/>
                  <a:pt x="0" y="624466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4190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Chọn một trong hai trường hợp dưới đây để viết giấy mời:</a:t>
            </a:r>
            <a:endParaRPr kumimoji="0" lang="vi-VN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EAE09D75-7330-D985-6596-F3C4658D4F2B}"/>
              </a:ext>
            </a:extLst>
          </p:cNvPr>
          <p:cNvSpPr/>
          <p:nvPr/>
        </p:nvSpPr>
        <p:spPr>
          <a:xfrm>
            <a:off x="284922" y="1825481"/>
            <a:ext cx="11401662" cy="1467238"/>
          </a:xfrm>
          <a:custGeom>
            <a:avLst/>
            <a:gdLst>
              <a:gd name="connsiteX0" fmla="*/ 0 w 5425055"/>
              <a:gd name="connsiteY0" fmla="*/ 244545 h 1467238"/>
              <a:gd name="connsiteX1" fmla="*/ 244545 w 5425055"/>
              <a:gd name="connsiteY1" fmla="*/ 0 h 1467238"/>
              <a:gd name="connsiteX2" fmla="*/ 5180510 w 5425055"/>
              <a:gd name="connsiteY2" fmla="*/ 0 h 1467238"/>
              <a:gd name="connsiteX3" fmla="*/ 5425055 w 5425055"/>
              <a:gd name="connsiteY3" fmla="*/ 244545 h 1467238"/>
              <a:gd name="connsiteX4" fmla="*/ 5425055 w 5425055"/>
              <a:gd name="connsiteY4" fmla="*/ 1222693 h 1467238"/>
              <a:gd name="connsiteX5" fmla="*/ 5180510 w 5425055"/>
              <a:gd name="connsiteY5" fmla="*/ 1467238 h 1467238"/>
              <a:gd name="connsiteX6" fmla="*/ 244545 w 5425055"/>
              <a:gd name="connsiteY6" fmla="*/ 1467238 h 1467238"/>
              <a:gd name="connsiteX7" fmla="*/ 0 w 5425055"/>
              <a:gd name="connsiteY7" fmla="*/ 1222693 h 1467238"/>
              <a:gd name="connsiteX8" fmla="*/ 0 w 5425055"/>
              <a:gd name="connsiteY8" fmla="*/ 244545 h 146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055" h="1467238" fill="none" extrusionOk="0">
                <a:moveTo>
                  <a:pt x="0" y="244545"/>
                </a:moveTo>
                <a:cubicBezTo>
                  <a:pt x="-586" y="128672"/>
                  <a:pt x="111416" y="-3892"/>
                  <a:pt x="244545" y="0"/>
                </a:cubicBezTo>
                <a:cubicBezTo>
                  <a:pt x="1928127" y="29483"/>
                  <a:pt x="4031875" y="4220"/>
                  <a:pt x="5180510" y="0"/>
                </a:cubicBezTo>
                <a:cubicBezTo>
                  <a:pt x="5337763" y="8361"/>
                  <a:pt x="5413679" y="124250"/>
                  <a:pt x="5425055" y="244545"/>
                </a:cubicBezTo>
                <a:cubicBezTo>
                  <a:pt x="5373901" y="667462"/>
                  <a:pt x="5406352" y="1019119"/>
                  <a:pt x="5425055" y="1222693"/>
                </a:cubicBezTo>
                <a:cubicBezTo>
                  <a:pt x="5430195" y="1360517"/>
                  <a:pt x="5329086" y="1479407"/>
                  <a:pt x="5180510" y="1467238"/>
                </a:cubicBezTo>
                <a:cubicBezTo>
                  <a:pt x="3801741" y="1501366"/>
                  <a:pt x="1705329" y="1344446"/>
                  <a:pt x="244545" y="1467238"/>
                </a:cubicBezTo>
                <a:cubicBezTo>
                  <a:pt x="98489" y="1489151"/>
                  <a:pt x="-5895" y="1367576"/>
                  <a:pt x="0" y="1222693"/>
                </a:cubicBezTo>
                <a:cubicBezTo>
                  <a:pt x="9552" y="956744"/>
                  <a:pt x="48329" y="344228"/>
                  <a:pt x="0" y="244545"/>
                </a:cubicBezTo>
                <a:close/>
              </a:path>
              <a:path w="5425055" h="1467238" stroke="0" extrusionOk="0">
                <a:moveTo>
                  <a:pt x="0" y="244545"/>
                </a:moveTo>
                <a:cubicBezTo>
                  <a:pt x="-5782" y="119329"/>
                  <a:pt x="120440" y="5918"/>
                  <a:pt x="244545" y="0"/>
                </a:cubicBezTo>
                <a:cubicBezTo>
                  <a:pt x="1355856" y="-40312"/>
                  <a:pt x="4269249" y="-70188"/>
                  <a:pt x="5180510" y="0"/>
                </a:cubicBezTo>
                <a:cubicBezTo>
                  <a:pt x="5298909" y="-1567"/>
                  <a:pt x="5426377" y="106920"/>
                  <a:pt x="5425055" y="244545"/>
                </a:cubicBezTo>
                <a:cubicBezTo>
                  <a:pt x="5340368" y="594981"/>
                  <a:pt x="5369068" y="1061469"/>
                  <a:pt x="5425055" y="1222693"/>
                </a:cubicBezTo>
                <a:cubicBezTo>
                  <a:pt x="5424527" y="1364054"/>
                  <a:pt x="5297834" y="1467499"/>
                  <a:pt x="5180510" y="1467238"/>
                </a:cubicBezTo>
                <a:cubicBezTo>
                  <a:pt x="4625557" y="1484589"/>
                  <a:pt x="1641597" y="1590584"/>
                  <a:pt x="244545" y="1467238"/>
                </a:cubicBezTo>
                <a:cubicBezTo>
                  <a:pt x="113391" y="1450800"/>
                  <a:pt x="3280" y="1361847"/>
                  <a:pt x="0" y="1222693"/>
                </a:cubicBezTo>
                <a:cubicBezTo>
                  <a:pt x="87640" y="773182"/>
                  <a:pt x="32278" y="438122"/>
                  <a:pt x="0" y="244545"/>
                </a:cubicBezTo>
                <a:close/>
              </a:path>
            </a:pathLst>
          </a:custGeom>
          <a:solidFill>
            <a:srgbClr val="E6E6E6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619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Mời bạn đến dự sinh nhật.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9EC11F70-40AC-1CCE-C0ED-311808123CC2}"/>
              </a:ext>
            </a:extLst>
          </p:cNvPr>
          <p:cNvSpPr/>
          <p:nvPr/>
        </p:nvSpPr>
        <p:spPr>
          <a:xfrm>
            <a:off x="284922" y="3476752"/>
            <a:ext cx="11401662" cy="1809652"/>
          </a:xfrm>
          <a:custGeom>
            <a:avLst/>
            <a:gdLst>
              <a:gd name="connsiteX0" fmla="*/ 0 w 5625751"/>
              <a:gd name="connsiteY0" fmla="*/ 301615 h 1809652"/>
              <a:gd name="connsiteX1" fmla="*/ 301615 w 5625751"/>
              <a:gd name="connsiteY1" fmla="*/ 0 h 1809652"/>
              <a:gd name="connsiteX2" fmla="*/ 5324136 w 5625751"/>
              <a:gd name="connsiteY2" fmla="*/ 0 h 1809652"/>
              <a:gd name="connsiteX3" fmla="*/ 5625751 w 5625751"/>
              <a:gd name="connsiteY3" fmla="*/ 301615 h 1809652"/>
              <a:gd name="connsiteX4" fmla="*/ 5625751 w 5625751"/>
              <a:gd name="connsiteY4" fmla="*/ 1508037 h 1809652"/>
              <a:gd name="connsiteX5" fmla="*/ 5324136 w 5625751"/>
              <a:gd name="connsiteY5" fmla="*/ 1809652 h 1809652"/>
              <a:gd name="connsiteX6" fmla="*/ 301615 w 5625751"/>
              <a:gd name="connsiteY6" fmla="*/ 1809652 h 1809652"/>
              <a:gd name="connsiteX7" fmla="*/ 0 w 5625751"/>
              <a:gd name="connsiteY7" fmla="*/ 1508037 h 1809652"/>
              <a:gd name="connsiteX8" fmla="*/ 0 w 5625751"/>
              <a:gd name="connsiteY8" fmla="*/ 301615 h 18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5751" h="1809652" fill="none" extrusionOk="0">
                <a:moveTo>
                  <a:pt x="0" y="301615"/>
                </a:moveTo>
                <a:cubicBezTo>
                  <a:pt x="-11861" y="134438"/>
                  <a:pt x="138092" y="647"/>
                  <a:pt x="301615" y="0"/>
                </a:cubicBezTo>
                <a:cubicBezTo>
                  <a:pt x="1598415" y="-20428"/>
                  <a:pt x="4794010" y="-58449"/>
                  <a:pt x="5324136" y="0"/>
                </a:cubicBezTo>
                <a:cubicBezTo>
                  <a:pt x="5507466" y="14195"/>
                  <a:pt x="5595935" y="143479"/>
                  <a:pt x="5625751" y="301615"/>
                </a:cubicBezTo>
                <a:cubicBezTo>
                  <a:pt x="5542293" y="663477"/>
                  <a:pt x="5605782" y="1106336"/>
                  <a:pt x="5625751" y="1508037"/>
                </a:cubicBezTo>
                <a:cubicBezTo>
                  <a:pt x="5620171" y="1705642"/>
                  <a:pt x="5490312" y="1814369"/>
                  <a:pt x="5324136" y="1809652"/>
                </a:cubicBezTo>
                <a:cubicBezTo>
                  <a:pt x="3020758" y="1792076"/>
                  <a:pt x="2593907" y="1940757"/>
                  <a:pt x="301615" y="1809652"/>
                </a:cubicBezTo>
                <a:cubicBezTo>
                  <a:pt x="123323" y="1799725"/>
                  <a:pt x="-3095" y="1705332"/>
                  <a:pt x="0" y="1508037"/>
                </a:cubicBezTo>
                <a:cubicBezTo>
                  <a:pt x="13656" y="988340"/>
                  <a:pt x="77820" y="633511"/>
                  <a:pt x="0" y="301615"/>
                </a:cubicBezTo>
                <a:close/>
              </a:path>
              <a:path w="5625751" h="1809652" stroke="0" extrusionOk="0">
                <a:moveTo>
                  <a:pt x="0" y="301615"/>
                </a:moveTo>
                <a:cubicBezTo>
                  <a:pt x="2321" y="128858"/>
                  <a:pt x="153902" y="822"/>
                  <a:pt x="301615" y="0"/>
                </a:cubicBezTo>
                <a:cubicBezTo>
                  <a:pt x="1189021" y="-61894"/>
                  <a:pt x="4413483" y="-120946"/>
                  <a:pt x="5324136" y="0"/>
                </a:cubicBezTo>
                <a:cubicBezTo>
                  <a:pt x="5484656" y="-4811"/>
                  <a:pt x="5635863" y="148174"/>
                  <a:pt x="5625751" y="301615"/>
                </a:cubicBezTo>
                <a:cubicBezTo>
                  <a:pt x="5624503" y="442700"/>
                  <a:pt x="5725026" y="938071"/>
                  <a:pt x="5625751" y="1508037"/>
                </a:cubicBezTo>
                <a:cubicBezTo>
                  <a:pt x="5642248" y="1652668"/>
                  <a:pt x="5490081" y="1806254"/>
                  <a:pt x="5324136" y="1809652"/>
                </a:cubicBezTo>
                <a:cubicBezTo>
                  <a:pt x="3745390" y="1791961"/>
                  <a:pt x="2268428" y="1966057"/>
                  <a:pt x="301615" y="1809652"/>
                </a:cubicBezTo>
                <a:cubicBezTo>
                  <a:pt x="156533" y="1810736"/>
                  <a:pt x="-428" y="1661476"/>
                  <a:pt x="0" y="1508037"/>
                </a:cubicBezTo>
                <a:cubicBezTo>
                  <a:pt x="102777" y="977468"/>
                  <a:pt x="-103327" y="695867"/>
                  <a:pt x="0" y="30161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408291148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b. Mời bố mẹ hoặc các bạn lớp khác đến dự một hoạt động do lớp em tổ chức.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99CEA6A-B538-A05F-B9AA-54509FA8209A}"/>
              </a:ext>
            </a:extLst>
          </p:cNvPr>
          <p:cNvGrpSpPr/>
          <p:nvPr/>
        </p:nvGrpSpPr>
        <p:grpSpPr>
          <a:xfrm>
            <a:off x="56859" y="5649840"/>
            <a:ext cx="3848100" cy="1040297"/>
            <a:chOff x="1877476" y="4139700"/>
            <a:chExt cx="3848100" cy="1040297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="" xmlns:a16="http://schemas.microsoft.com/office/drawing/2014/main" id="{CE7C9067-C9B9-FF46-CBAF-87B591BEE6D1}"/>
                </a:ext>
              </a:extLst>
            </p:cNvPr>
            <p:cNvSpPr/>
            <p:nvPr/>
          </p:nvSpPr>
          <p:spPr>
            <a:xfrm>
              <a:off x="2291606" y="4237488"/>
              <a:ext cx="343397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Ngày hội sách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D771A1D6-22C7-5C2C-498C-DD1F56D10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78520EB-7339-7BDF-8612-D9A3F79381E6}"/>
              </a:ext>
            </a:extLst>
          </p:cNvPr>
          <p:cNvGrpSpPr/>
          <p:nvPr/>
        </p:nvGrpSpPr>
        <p:grpSpPr>
          <a:xfrm>
            <a:off x="4145692" y="5552053"/>
            <a:ext cx="3664226" cy="1040297"/>
            <a:chOff x="1877476" y="4139700"/>
            <a:chExt cx="3664226" cy="1040297"/>
          </a:xfrm>
        </p:grpSpPr>
        <p:sp>
          <p:nvSpPr>
            <p:cNvPr id="31" name="Rectangle: Rounded Corners 14">
              <a:extLst>
                <a:ext uri="{FF2B5EF4-FFF2-40B4-BE49-F238E27FC236}">
                  <a16:creationId xmlns="" xmlns:a16="http://schemas.microsoft.com/office/drawing/2014/main" id="{C803E570-010A-6E44-D60C-B3EC2F3F449D}"/>
                </a:ext>
              </a:extLst>
            </p:cNvPr>
            <p:cNvSpPr/>
            <p:nvPr/>
          </p:nvSpPr>
          <p:spPr>
            <a:xfrm>
              <a:off x="2291607" y="4237487"/>
              <a:ext cx="3250095" cy="942509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Liên hoan </a:t>
              </a:r>
              <a:b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văn nghệ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4B220A96-292F-F8FB-8222-8F47765E1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869EE48-7900-5CA8-5920-15D1FCDA10BC}"/>
              </a:ext>
            </a:extLst>
          </p:cNvPr>
          <p:cNvGrpSpPr/>
          <p:nvPr/>
        </p:nvGrpSpPr>
        <p:grpSpPr>
          <a:xfrm>
            <a:off x="8157041" y="5552053"/>
            <a:ext cx="3677008" cy="1040297"/>
            <a:chOff x="1877476" y="4139700"/>
            <a:chExt cx="3677008" cy="1040297"/>
          </a:xfrm>
        </p:grpSpPr>
        <p:sp>
          <p:nvSpPr>
            <p:cNvPr id="34" name="Rectangle: Rounded Corners 20">
              <a:extLst>
                <a:ext uri="{FF2B5EF4-FFF2-40B4-BE49-F238E27FC236}">
                  <a16:creationId xmlns="" xmlns:a16="http://schemas.microsoft.com/office/drawing/2014/main" id="{B3FD1315-4F21-548A-6AD2-CB8B20865407}"/>
                </a:ext>
              </a:extLst>
            </p:cNvPr>
            <p:cNvSpPr/>
            <p:nvPr/>
          </p:nvSpPr>
          <p:spPr>
            <a:xfrm>
              <a:off x="2291607" y="4237488"/>
              <a:ext cx="3262877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B6B11D5C-C0D5-E8ED-8455-C3BAFAC29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70405" flipH="1">
              <a:off x="1877476" y="4139700"/>
              <a:ext cx="1040297" cy="1040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91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4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4" grpId="0" animBg="1"/>
          <p:bldP spid="26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835</Words>
  <Application>Microsoft Office PowerPoint</Application>
  <PresentationFormat>Custom</PresentationFormat>
  <Paragraphs>140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 THI THANH TRA</dc:creator>
  <cp:lastModifiedBy>A</cp:lastModifiedBy>
  <cp:revision>3</cp:revision>
  <dcterms:created xsi:type="dcterms:W3CDTF">2023-07-15T07:41:01Z</dcterms:created>
  <dcterms:modified xsi:type="dcterms:W3CDTF">2024-11-26T07:06:41Z</dcterms:modified>
</cp:coreProperties>
</file>